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64" r:id="rId9"/>
    <p:sldId id="266" r:id="rId10"/>
    <p:sldId id="268" r:id="rId11"/>
    <p:sldId id="270" r:id="rId12"/>
    <p:sldId id="275" r:id="rId13"/>
    <p:sldId id="274" r:id="rId14"/>
    <p:sldId id="269" r:id="rId15"/>
    <p:sldId id="272" r:id="rId16"/>
    <p:sldId id="271" r:id="rId17"/>
    <p:sldId id="262" r:id="rId18"/>
    <p:sldId id="273" r:id="rId19"/>
    <p:sldId id="265" r:id="rId20"/>
    <p:sldId id="260" r:id="rId21"/>
    <p:sldId id="276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926"/>
    <a:srgbClr val="FCA734"/>
    <a:srgbClr val="17BC6B"/>
    <a:srgbClr val="00B167"/>
    <a:srgbClr val="FCDD9A"/>
    <a:srgbClr val="306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364" autoAdjust="0"/>
  </p:normalViewPr>
  <p:slideViewPr>
    <p:cSldViewPr snapToGrid="0">
      <p:cViewPr varScale="1">
        <p:scale>
          <a:sx n="53" d="100"/>
          <a:sy n="53" d="100"/>
        </p:scale>
        <p:origin x="108" y="444"/>
      </p:cViewPr>
      <p:guideLst>
        <p:guide pos="416"/>
        <p:guide orient="horz" pos="648"/>
        <p:guide orient="horz" pos="712"/>
        <p:guide orient="horz" pos="3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Sheet1!$A$2:$A$5</cx:f>
        <cx:lvl ptCount="4">
          <cx:pt idx="0">第一季度</cx:pt>
          <cx:pt idx="1">第二季度</cx:pt>
          <cx:pt idx="2">第三季度</cx:pt>
          <cx:pt idx="3">第四季度</cx:pt>
        </cx:lvl>
      </cx:strDim>
      <cx:numDim type="size">
        <cx:f dir="row">Sheet1!$B$2:$B$5</cx:f>
        <cx:lvl ptCount="4" formatCode="General">
          <cx:pt idx="0">8.1999999999999993</cx:pt>
          <cx:pt idx="1">3.2000000000000002</cx:pt>
          <cx:pt idx="2">1.3999999999999999</cx:pt>
          <cx:pt idx="3">1.2</cx:pt>
        </cx:lvl>
      </cx:numDim>
    </cx:data>
  </cx:chartData>
  <cx:chart>
    <cx:plotArea>
      <cx:plotAreaRegion>
        <cx:series layoutId="sunburst" uniqueId="{6CC2CAE4-1818-408C-99C7-74656B877515}">
          <cx:tx>
            <cx:txData>
              <cx:f>Sheet1!$B$1</cx:f>
              <cx:v>销售额</cx:v>
            </cx:txData>
          </cx:tx>
          <cx:dataPt idx="1">
            <cx:spPr>
              <a:solidFill>
                <a:schemeClr val="accent1">
                  <a:lumMod val="20000"/>
                  <a:lumOff val="80000"/>
                </a:schemeClr>
              </a:solidFill>
            </cx:spPr>
          </cx:dataPt>
          <cx:dataPt idx="2">
            <cx:spPr>
              <a:solidFill>
                <a:schemeClr val="accent1">
                  <a:lumMod val="40000"/>
                  <a:lumOff val="60000"/>
                </a:schemeClr>
              </a:solidFill>
            </cx:spPr>
          </cx:dataPt>
          <cx:dataPt idx="3">
            <cx:spPr>
              <a:solidFill>
                <a:schemeClr val="accent1">
                  <a:lumMod val="60000"/>
                  <a:lumOff val="40000"/>
                </a:schemeClr>
              </a:solidFill>
            </cx:spPr>
          </cx:dataPt>
          <cx:dataId val="0"/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sz="1400"/>
          </a:pPr>
          <a:endParaRPr lang="zh-CN" sz="1400"/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9076562322274E-2"/>
          <c:y val="6.5785583029046232E-2"/>
          <c:w val="0.92956184687535548"/>
          <c:h val="0.83817998400253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E-46F8-8273-21F6CDBBB4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EE-46F8-8273-21F6CDBBB4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EE-46F8-8273-21F6CDBBB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1047975"/>
        <c:axId val="281051583"/>
      </c:barChart>
      <c:catAx>
        <c:axId val="281047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051583"/>
        <c:crosses val="autoZero"/>
        <c:auto val="1"/>
        <c:lblAlgn val="ctr"/>
        <c:lblOffset val="100"/>
        <c:noMultiLvlLbl val="0"/>
      </c:catAx>
      <c:valAx>
        <c:axId val="28105158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1047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E2B9-C1AE-49E1-9C0D-BFF402F8E41A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AF4F-D3D4-4CC5-A022-3FB583DDBA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0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AF4F-D3D4-4CC5-A022-3FB583DDBAA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5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 userDrawn="1"/>
        </p:nvSpPr>
        <p:spPr>
          <a:xfrm>
            <a:off x="0" y="679685"/>
            <a:ext cx="12192000" cy="5541656"/>
          </a:xfrm>
          <a:custGeom>
            <a:avLst/>
            <a:gdLst>
              <a:gd name="connsiteX0" fmla="*/ 0 w 12192000"/>
              <a:gd name="connsiteY0" fmla="*/ 0 h 5541656"/>
              <a:gd name="connsiteX1" fmla="*/ 12192000 w 12192000"/>
              <a:gd name="connsiteY1" fmla="*/ 0 h 5541656"/>
              <a:gd name="connsiteX2" fmla="*/ 12192000 w 12192000"/>
              <a:gd name="connsiteY2" fmla="*/ 4704483 h 5541656"/>
              <a:gd name="connsiteX3" fmla="*/ 12143520 w 12192000"/>
              <a:gd name="connsiteY3" fmla="*/ 4719451 h 5541656"/>
              <a:gd name="connsiteX4" fmla="*/ 6096000 w 12192000"/>
              <a:gd name="connsiteY4" fmla="*/ 5541656 h 5541656"/>
              <a:gd name="connsiteX5" fmla="*/ 48480 w 12192000"/>
              <a:gd name="connsiteY5" fmla="*/ 4719451 h 5541656"/>
              <a:gd name="connsiteX6" fmla="*/ 0 w 12192000"/>
              <a:gd name="connsiteY6" fmla="*/ 4704483 h 55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41656">
                <a:moveTo>
                  <a:pt x="0" y="0"/>
                </a:moveTo>
                <a:lnTo>
                  <a:pt x="12192000" y="0"/>
                </a:lnTo>
                <a:lnTo>
                  <a:pt x="12192000" y="4704483"/>
                </a:lnTo>
                <a:lnTo>
                  <a:pt x="12143520" y="4719451"/>
                </a:lnTo>
                <a:cubicBezTo>
                  <a:pt x="10345815" y="5243808"/>
                  <a:pt x="8285688" y="5541656"/>
                  <a:pt x="6096000" y="5541656"/>
                </a:cubicBezTo>
                <a:cubicBezTo>
                  <a:pt x="3906312" y="5541656"/>
                  <a:pt x="1846185" y="5243808"/>
                  <a:pt x="48480" y="4719451"/>
                </a:cubicBezTo>
                <a:lnTo>
                  <a:pt x="0" y="4704483"/>
                </a:lnTo>
                <a:close/>
              </a:path>
            </a:pathLst>
          </a:custGeom>
          <a:gradFill flip="none" rotWithShape="1">
            <a:gsLst>
              <a:gs pos="20000">
                <a:schemeClr val="accent5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 userDrawn="1"/>
        </p:nvSpPr>
        <p:spPr>
          <a:xfrm>
            <a:off x="0" y="0"/>
            <a:ext cx="12192000" cy="5967389"/>
          </a:xfrm>
          <a:custGeom>
            <a:avLst/>
            <a:gdLst>
              <a:gd name="connsiteX0" fmla="*/ 0 w 12192000"/>
              <a:gd name="connsiteY0" fmla="*/ 0 h 5967389"/>
              <a:gd name="connsiteX1" fmla="*/ 12192000 w 12192000"/>
              <a:gd name="connsiteY1" fmla="*/ 0 h 5967389"/>
              <a:gd name="connsiteX2" fmla="*/ 12192000 w 12192000"/>
              <a:gd name="connsiteY2" fmla="*/ 3616586 h 5967389"/>
              <a:gd name="connsiteX3" fmla="*/ 12192000 w 12192000"/>
              <a:gd name="connsiteY3" fmla="*/ 5130216 h 5967389"/>
              <a:gd name="connsiteX4" fmla="*/ 12143520 w 12192000"/>
              <a:gd name="connsiteY4" fmla="*/ 5145184 h 5967389"/>
              <a:gd name="connsiteX5" fmla="*/ 6096000 w 12192000"/>
              <a:gd name="connsiteY5" fmla="*/ 5967389 h 5967389"/>
              <a:gd name="connsiteX6" fmla="*/ 48480 w 12192000"/>
              <a:gd name="connsiteY6" fmla="*/ 5145184 h 5967389"/>
              <a:gd name="connsiteX7" fmla="*/ 0 w 12192000"/>
              <a:gd name="connsiteY7" fmla="*/ 5130216 h 5967389"/>
              <a:gd name="connsiteX8" fmla="*/ 0 w 12192000"/>
              <a:gd name="connsiteY8" fmla="*/ 3616586 h 596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67389">
                <a:moveTo>
                  <a:pt x="0" y="0"/>
                </a:moveTo>
                <a:lnTo>
                  <a:pt x="12192000" y="0"/>
                </a:lnTo>
                <a:lnTo>
                  <a:pt x="12192000" y="3616586"/>
                </a:lnTo>
                <a:lnTo>
                  <a:pt x="12192000" y="5130216"/>
                </a:lnTo>
                <a:lnTo>
                  <a:pt x="12143520" y="5145184"/>
                </a:lnTo>
                <a:cubicBezTo>
                  <a:pt x="10345815" y="5669541"/>
                  <a:pt x="8285688" y="5967389"/>
                  <a:pt x="6096000" y="5967389"/>
                </a:cubicBezTo>
                <a:cubicBezTo>
                  <a:pt x="3906312" y="5967389"/>
                  <a:pt x="1846185" y="5669541"/>
                  <a:pt x="48480" y="5145184"/>
                </a:cubicBezTo>
                <a:lnTo>
                  <a:pt x="0" y="5130216"/>
                </a:lnTo>
                <a:lnTo>
                  <a:pt x="0" y="361658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-726255" y="252193"/>
            <a:ext cx="13597454" cy="5987001"/>
            <a:chOff x="-726255" y="252193"/>
            <a:chExt cx="13597454" cy="5987001"/>
          </a:xfrm>
        </p:grpSpPr>
        <p:sp>
          <p:nvSpPr>
            <p:cNvPr id="31" name="任意多边形 30"/>
            <p:cNvSpPr/>
            <p:nvPr/>
          </p:nvSpPr>
          <p:spPr>
            <a:xfrm rot="19080826">
              <a:off x="9809824" y="252193"/>
              <a:ext cx="2550773" cy="849086"/>
            </a:xfrm>
            <a:custGeom>
              <a:avLst/>
              <a:gdLst>
                <a:gd name="connsiteX0" fmla="*/ 1815292 w 2550773"/>
                <a:gd name="connsiteY0" fmla="*/ 0 h 849086"/>
                <a:gd name="connsiteX1" fmla="*/ 2550773 w 2550773"/>
                <a:gd name="connsiteY1" fmla="*/ 661910 h 849086"/>
                <a:gd name="connsiteX2" fmla="*/ 2382321 w 2550773"/>
                <a:gd name="connsiteY2" fmla="*/ 849086 h 849086"/>
                <a:gd name="connsiteX3" fmla="*/ 424543 w 2550773"/>
                <a:gd name="connsiteY3" fmla="*/ 849086 h 849086"/>
                <a:gd name="connsiteX4" fmla="*/ 0 w 2550773"/>
                <a:gd name="connsiteY4" fmla="*/ 424543 h 849086"/>
                <a:gd name="connsiteX5" fmla="*/ 424543 w 2550773"/>
                <a:gd name="connsiteY5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0773" h="849086">
                  <a:moveTo>
                    <a:pt x="1815292" y="0"/>
                  </a:moveTo>
                  <a:lnTo>
                    <a:pt x="2550773" y="661910"/>
                  </a:lnTo>
                  <a:lnTo>
                    <a:pt x="2382321" y="849086"/>
                  </a:lnTo>
                  <a:lnTo>
                    <a:pt x="424543" y="849086"/>
                  </a:lnTo>
                  <a:cubicBezTo>
                    <a:pt x="190074" y="849086"/>
                    <a:pt x="0" y="659012"/>
                    <a:pt x="0" y="424543"/>
                  </a:cubicBezTo>
                  <a:cubicBezTo>
                    <a:pt x="0" y="190074"/>
                    <a:pt x="190074" y="0"/>
                    <a:pt x="42454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9080826">
              <a:off x="1257778" y="983438"/>
              <a:ext cx="4134048" cy="458096"/>
            </a:xfrm>
            <a:custGeom>
              <a:avLst/>
              <a:gdLst>
                <a:gd name="connsiteX0" fmla="*/ 3625035 w 4134048"/>
                <a:gd name="connsiteY0" fmla="*/ 0 h 458096"/>
                <a:gd name="connsiteX1" fmla="*/ 4134048 w 4134048"/>
                <a:gd name="connsiteY1" fmla="*/ 458096 h 458096"/>
                <a:gd name="connsiteX2" fmla="*/ 229048 w 4134048"/>
                <a:gd name="connsiteY2" fmla="*/ 458095 h 458096"/>
                <a:gd name="connsiteX3" fmla="*/ 0 w 4134048"/>
                <a:gd name="connsiteY3" fmla="*/ 229047 h 458096"/>
                <a:gd name="connsiteX4" fmla="*/ 0 w 4134048"/>
                <a:gd name="connsiteY4" fmla="*/ 229048 h 458096"/>
                <a:gd name="connsiteX5" fmla="*/ 229048 w 4134048"/>
                <a:gd name="connsiteY5" fmla="*/ 0 h 4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4048" h="458096">
                  <a:moveTo>
                    <a:pt x="3625035" y="0"/>
                  </a:moveTo>
                  <a:lnTo>
                    <a:pt x="4134048" y="458096"/>
                  </a:lnTo>
                  <a:lnTo>
                    <a:pt x="229048" y="458095"/>
                  </a:lnTo>
                  <a:cubicBezTo>
                    <a:pt x="102548" y="458095"/>
                    <a:pt x="0" y="355547"/>
                    <a:pt x="0" y="229047"/>
                  </a:cubicBezTo>
                  <a:lnTo>
                    <a:pt x="0" y="229048"/>
                  </a:lnTo>
                  <a:cubicBezTo>
                    <a:pt x="0" y="102548"/>
                    <a:pt x="102548" y="0"/>
                    <a:pt x="229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 rot="19080826">
              <a:off x="-726255" y="4815407"/>
              <a:ext cx="4227344" cy="849086"/>
            </a:xfrm>
            <a:custGeom>
              <a:avLst/>
              <a:gdLst>
                <a:gd name="connsiteX0" fmla="*/ 4102999 w 4227344"/>
                <a:gd name="connsiteY0" fmla="*/ 124346 h 849086"/>
                <a:gd name="connsiteX1" fmla="*/ 4227344 w 4227344"/>
                <a:gd name="connsiteY1" fmla="*/ 424543 h 849086"/>
                <a:gd name="connsiteX2" fmla="*/ 3802801 w 4227344"/>
                <a:gd name="connsiteY2" fmla="*/ 849086 h 849086"/>
                <a:gd name="connsiteX3" fmla="*/ 166621 w 4227344"/>
                <a:gd name="connsiteY3" fmla="*/ 849086 h 849086"/>
                <a:gd name="connsiteX4" fmla="*/ 0 w 4227344"/>
                <a:gd name="connsiteY4" fmla="*/ 699133 h 849086"/>
                <a:gd name="connsiteX5" fmla="*/ 629197 w 4227344"/>
                <a:gd name="connsiteY5" fmla="*/ 0 h 849086"/>
                <a:gd name="connsiteX6" fmla="*/ 3802801 w 4227344"/>
                <a:gd name="connsiteY6" fmla="*/ 0 h 849086"/>
                <a:gd name="connsiteX7" fmla="*/ 4102999 w 4227344"/>
                <a:gd name="connsiteY7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344" h="849086">
                  <a:moveTo>
                    <a:pt x="4102999" y="124346"/>
                  </a:moveTo>
                  <a:cubicBezTo>
                    <a:pt x="4179826" y="201173"/>
                    <a:pt x="4227344" y="307309"/>
                    <a:pt x="4227344" y="424543"/>
                  </a:cubicBezTo>
                  <a:cubicBezTo>
                    <a:pt x="4227344" y="659012"/>
                    <a:pt x="4037270" y="849086"/>
                    <a:pt x="3802801" y="849086"/>
                  </a:cubicBezTo>
                  <a:lnTo>
                    <a:pt x="166621" y="849086"/>
                  </a:lnTo>
                  <a:lnTo>
                    <a:pt x="0" y="699133"/>
                  </a:lnTo>
                  <a:lnTo>
                    <a:pt x="629197" y="0"/>
                  </a:lnTo>
                  <a:lnTo>
                    <a:pt x="3802801" y="0"/>
                  </a:lnTo>
                  <a:cubicBezTo>
                    <a:pt x="3920035" y="0"/>
                    <a:pt x="4026171" y="47519"/>
                    <a:pt x="4102999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9080826">
              <a:off x="10793081" y="3006526"/>
              <a:ext cx="1930720" cy="849086"/>
            </a:xfrm>
            <a:custGeom>
              <a:avLst/>
              <a:gdLst>
                <a:gd name="connsiteX0" fmla="*/ 1930720 w 1930720"/>
                <a:gd name="connsiteY0" fmla="*/ 0 h 849086"/>
                <a:gd name="connsiteX1" fmla="*/ 1166569 w 1930720"/>
                <a:gd name="connsiteY1" fmla="*/ 849086 h 849086"/>
                <a:gd name="connsiteX2" fmla="*/ 424543 w 1930720"/>
                <a:gd name="connsiteY2" fmla="*/ 849086 h 849086"/>
                <a:gd name="connsiteX3" fmla="*/ 0 w 1930720"/>
                <a:gd name="connsiteY3" fmla="*/ 424543 h 849086"/>
                <a:gd name="connsiteX4" fmla="*/ 424543 w 1930720"/>
                <a:gd name="connsiteY4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720" h="849086">
                  <a:moveTo>
                    <a:pt x="1930720" y="0"/>
                  </a:moveTo>
                  <a:lnTo>
                    <a:pt x="1166569" y="849086"/>
                  </a:lnTo>
                  <a:lnTo>
                    <a:pt x="424543" y="849086"/>
                  </a:lnTo>
                  <a:cubicBezTo>
                    <a:pt x="190074" y="849086"/>
                    <a:pt x="0" y="659012"/>
                    <a:pt x="0" y="424543"/>
                  </a:cubicBezTo>
                  <a:cubicBezTo>
                    <a:pt x="0" y="190074"/>
                    <a:pt x="190074" y="0"/>
                    <a:pt x="42454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19080826">
              <a:off x="8685675" y="1962808"/>
              <a:ext cx="4185524" cy="424542"/>
            </a:xfrm>
            <a:custGeom>
              <a:avLst/>
              <a:gdLst>
                <a:gd name="connsiteX0" fmla="*/ 4185524 w 4185524"/>
                <a:gd name="connsiteY0" fmla="*/ 0 h 424542"/>
                <a:gd name="connsiteX1" fmla="*/ 3803450 w 4185524"/>
                <a:gd name="connsiteY1" fmla="*/ 424542 h 424542"/>
                <a:gd name="connsiteX2" fmla="*/ 212271 w 4185524"/>
                <a:gd name="connsiteY2" fmla="*/ 424542 h 424542"/>
                <a:gd name="connsiteX3" fmla="*/ 0 w 4185524"/>
                <a:gd name="connsiteY3" fmla="*/ 212271 h 424542"/>
                <a:gd name="connsiteX4" fmla="*/ 212271 w 4185524"/>
                <a:gd name="connsiteY4" fmla="*/ 0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524" h="424542">
                  <a:moveTo>
                    <a:pt x="4185524" y="0"/>
                  </a:moveTo>
                  <a:lnTo>
                    <a:pt x="3803450" y="424542"/>
                  </a:lnTo>
                  <a:lnTo>
                    <a:pt x="212271" y="424542"/>
                  </a:lnTo>
                  <a:cubicBezTo>
                    <a:pt x="95037" y="424542"/>
                    <a:pt x="0" y="329505"/>
                    <a:pt x="0" y="212271"/>
                  </a:cubicBezTo>
                  <a:cubicBezTo>
                    <a:pt x="0" y="95037"/>
                    <a:pt x="95037" y="0"/>
                    <a:pt x="212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9080826">
              <a:off x="-716344" y="2142914"/>
              <a:ext cx="3229274" cy="424542"/>
            </a:xfrm>
            <a:custGeom>
              <a:avLst/>
              <a:gdLst>
                <a:gd name="connsiteX0" fmla="*/ 3167101 w 3229274"/>
                <a:gd name="connsiteY0" fmla="*/ 62173 h 424542"/>
                <a:gd name="connsiteX1" fmla="*/ 3229274 w 3229274"/>
                <a:gd name="connsiteY1" fmla="*/ 212271 h 424542"/>
                <a:gd name="connsiteX2" fmla="*/ 3017003 w 3229274"/>
                <a:gd name="connsiteY2" fmla="*/ 424542 h 424542"/>
                <a:gd name="connsiteX3" fmla="*/ 0 w 3229274"/>
                <a:gd name="connsiteY3" fmla="*/ 424542 h 424542"/>
                <a:gd name="connsiteX4" fmla="*/ 382075 w 3229274"/>
                <a:gd name="connsiteY4" fmla="*/ 0 h 424542"/>
                <a:gd name="connsiteX5" fmla="*/ 3017003 w 3229274"/>
                <a:gd name="connsiteY5" fmla="*/ 0 h 424542"/>
                <a:gd name="connsiteX6" fmla="*/ 3167101 w 3229274"/>
                <a:gd name="connsiteY6" fmla="*/ 62173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9274" h="424542">
                  <a:moveTo>
                    <a:pt x="3167101" y="62173"/>
                  </a:moveTo>
                  <a:cubicBezTo>
                    <a:pt x="3205515" y="100587"/>
                    <a:pt x="3229274" y="153654"/>
                    <a:pt x="3229274" y="212271"/>
                  </a:cubicBezTo>
                  <a:cubicBezTo>
                    <a:pt x="3229274" y="329505"/>
                    <a:pt x="3134237" y="424542"/>
                    <a:pt x="3017003" y="424542"/>
                  </a:cubicBezTo>
                  <a:lnTo>
                    <a:pt x="0" y="424542"/>
                  </a:lnTo>
                  <a:lnTo>
                    <a:pt x="382075" y="0"/>
                  </a:lnTo>
                  <a:lnTo>
                    <a:pt x="3017003" y="0"/>
                  </a:lnTo>
                  <a:cubicBezTo>
                    <a:pt x="3075620" y="0"/>
                    <a:pt x="3128688" y="23759"/>
                    <a:pt x="3167101" y="62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9080826">
              <a:off x="462684" y="553402"/>
              <a:ext cx="2760900" cy="424542"/>
            </a:xfrm>
            <a:custGeom>
              <a:avLst/>
              <a:gdLst>
                <a:gd name="connsiteX0" fmla="*/ 2289171 w 2760900"/>
                <a:gd name="connsiteY0" fmla="*/ 0 h 424542"/>
                <a:gd name="connsiteX1" fmla="*/ 2760900 w 2760900"/>
                <a:gd name="connsiteY1" fmla="*/ 424542 h 424542"/>
                <a:gd name="connsiteX2" fmla="*/ 212271 w 2760900"/>
                <a:gd name="connsiteY2" fmla="*/ 424542 h 424542"/>
                <a:gd name="connsiteX3" fmla="*/ 0 w 2760900"/>
                <a:gd name="connsiteY3" fmla="*/ 212271 h 424542"/>
                <a:gd name="connsiteX4" fmla="*/ 212271 w 2760900"/>
                <a:gd name="connsiteY4" fmla="*/ 0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900" h="424542">
                  <a:moveTo>
                    <a:pt x="2289171" y="0"/>
                  </a:moveTo>
                  <a:lnTo>
                    <a:pt x="2760900" y="424542"/>
                  </a:lnTo>
                  <a:lnTo>
                    <a:pt x="212271" y="424542"/>
                  </a:lnTo>
                  <a:cubicBezTo>
                    <a:pt x="95037" y="424542"/>
                    <a:pt x="0" y="329505"/>
                    <a:pt x="0" y="212271"/>
                  </a:cubicBezTo>
                  <a:cubicBezTo>
                    <a:pt x="0" y="95037"/>
                    <a:pt x="95037" y="0"/>
                    <a:pt x="212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080826">
              <a:off x="7041857" y="5390108"/>
              <a:ext cx="4062816" cy="849086"/>
            </a:xfrm>
            <a:custGeom>
              <a:avLst/>
              <a:gdLst>
                <a:gd name="connsiteX0" fmla="*/ 3938470 w 4062816"/>
                <a:gd name="connsiteY0" fmla="*/ 124346 h 849086"/>
                <a:gd name="connsiteX1" fmla="*/ 4062816 w 4062816"/>
                <a:gd name="connsiteY1" fmla="*/ 424543 h 849086"/>
                <a:gd name="connsiteX2" fmla="*/ 3638273 w 4062816"/>
                <a:gd name="connsiteY2" fmla="*/ 849086 h 849086"/>
                <a:gd name="connsiteX3" fmla="*/ 943462 w 4062816"/>
                <a:gd name="connsiteY3" fmla="*/ 849086 h 849086"/>
                <a:gd name="connsiteX4" fmla="*/ 0 w 4062816"/>
                <a:gd name="connsiteY4" fmla="*/ 0 h 849086"/>
                <a:gd name="connsiteX5" fmla="*/ 3638273 w 4062816"/>
                <a:gd name="connsiteY5" fmla="*/ 0 h 849086"/>
                <a:gd name="connsiteX6" fmla="*/ 3938470 w 4062816"/>
                <a:gd name="connsiteY6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2816" h="849086">
                  <a:moveTo>
                    <a:pt x="3938470" y="124346"/>
                  </a:moveTo>
                  <a:cubicBezTo>
                    <a:pt x="4015297" y="201173"/>
                    <a:pt x="4062816" y="307308"/>
                    <a:pt x="4062816" y="424543"/>
                  </a:cubicBezTo>
                  <a:cubicBezTo>
                    <a:pt x="4062816" y="659012"/>
                    <a:pt x="3872742" y="849086"/>
                    <a:pt x="3638273" y="849086"/>
                  </a:cubicBezTo>
                  <a:lnTo>
                    <a:pt x="943462" y="849086"/>
                  </a:lnTo>
                  <a:lnTo>
                    <a:pt x="0" y="0"/>
                  </a:lnTo>
                  <a:lnTo>
                    <a:pt x="3638273" y="0"/>
                  </a:lnTo>
                  <a:cubicBezTo>
                    <a:pt x="3755507" y="0"/>
                    <a:pt x="3861643" y="47518"/>
                    <a:pt x="3938470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 userDrawn="1"/>
        </p:nvSpPr>
        <p:spPr>
          <a:xfrm>
            <a:off x="3912856" y="1079440"/>
            <a:ext cx="4297975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9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CDD9A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26000"/>
                      </a:schemeClr>
                    </a:gs>
                    <a:gs pos="89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rPr>
              <a:t>202X</a:t>
            </a:r>
            <a:endParaRPr lang="zh-CN" altLang="en-US" sz="9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1">
                      <a:lumMod val="5000"/>
                      <a:lumOff val="95000"/>
                      <a:alpha val="26000"/>
                    </a:schemeClr>
                  </a:gs>
                  <a:gs pos="89000">
                    <a:srgbClr val="FCDD9A">
                      <a:alpha val="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3122577" y="1660249"/>
            <a:ext cx="5878532" cy="24314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7800" dirty="0" smtClean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简约绿色风</a:t>
            </a:r>
            <a:endParaRPr lang="en-US" altLang="zh-CN" sz="7800" dirty="0" smtClean="0">
              <a:gradFill flip="none" rotWithShape="1">
                <a:gsLst>
                  <a:gs pos="44000">
                    <a:schemeClr val="bg1"/>
                  </a:gs>
                  <a:gs pos="91000">
                    <a:srgbClr val="FCDD9A"/>
                  </a:gs>
                </a:gsLst>
                <a:lin ang="5400000" scaled="1"/>
                <a:tileRect/>
              </a:gradFill>
              <a:effectLst>
                <a:outerShdw blurRad="228600" dist="177800" dir="5400000" algn="t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CN" altLang="en-US" sz="7400" dirty="0" smtClean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汇报通用模板</a:t>
            </a:r>
            <a:endParaRPr lang="zh-CN" altLang="en-US" sz="7400" dirty="0">
              <a:gradFill flip="none" rotWithShape="1">
                <a:gsLst>
                  <a:gs pos="44000">
                    <a:schemeClr val="bg1"/>
                  </a:gs>
                  <a:gs pos="91000">
                    <a:srgbClr val="FCDD9A"/>
                  </a:gs>
                </a:gsLst>
                <a:lin ang="5400000" scaled="1"/>
                <a:tileRect/>
              </a:gradFill>
              <a:effectLst>
                <a:outerShdw blurRad="228600" dist="177800" dir="5400000" algn="t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1" name="矩形 40"/>
          <p:cNvSpPr/>
          <p:nvPr userDrawn="1"/>
        </p:nvSpPr>
        <p:spPr>
          <a:xfrm>
            <a:off x="3041530" y="4000828"/>
            <a:ext cx="6040626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SIMPLE GREEN WIND REPORT GENERIC TEMPLATE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圆角矩形 41"/>
          <p:cNvSpPr/>
          <p:nvPr userDrawn="1"/>
        </p:nvSpPr>
        <p:spPr>
          <a:xfrm>
            <a:off x="4886571" y="4812507"/>
            <a:ext cx="2350545" cy="5784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43" name="文本框 42"/>
          <p:cNvSpPr txBox="1"/>
          <p:nvPr userDrawn="1"/>
        </p:nvSpPr>
        <p:spPr>
          <a:xfrm>
            <a:off x="5123414" y="4889166"/>
            <a:ext cx="187685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spc="300" dirty="0" smtClean="0">
                <a:solidFill>
                  <a:srgbClr val="00B167"/>
                </a:solidFill>
                <a:latin typeface="+mn-ea"/>
              </a:rPr>
              <a:t>OfficePLUS</a:t>
            </a:r>
            <a:endParaRPr lang="zh-CN" altLang="en-US" sz="2000" b="1" spc="300" dirty="0">
              <a:solidFill>
                <a:srgbClr val="00B167"/>
              </a:solidFill>
              <a:latin typeface="+mn-ea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1257698" y="2643186"/>
            <a:ext cx="426576" cy="426576"/>
          </a:xfrm>
          <a:prstGeom prst="ellipse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 userDrawn="1"/>
        </p:nvSpPr>
        <p:spPr>
          <a:xfrm>
            <a:off x="11085210" y="2277554"/>
            <a:ext cx="426576" cy="426576"/>
          </a:xfrm>
          <a:prstGeom prst="ellipse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/>
        </p:nvSpPr>
        <p:spPr>
          <a:xfrm>
            <a:off x="4179884" y="5755432"/>
            <a:ext cx="483555" cy="483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5179">
            <a:off x="4396217" y="2475433"/>
            <a:ext cx="3284948" cy="2978399"/>
          </a:xfrm>
          <a:prstGeom prst="rect">
            <a:avLst/>
          </a:prstGeom>
        </p:spPr>
      </p:pic>
      <p:grpSp>
        <p:nvGrpSpPr>
          <p:cNvPr id="48" name="组合 47"/>
          <p:cNvGrpSpPr/>
          <p:nvPr userDrawn="1"/>
        </p:nvGrpSpPr>
        <p:grpSpPr>
          <a:xfrm>
            <a:off x="680957" y="752768"/>
            <a:ext cx="417139" cy="295810"/>
            <a:chOff x="1724030" y="8130209"/>
            <a:chExt cx="2242520" cy="1590261"/>
          </a:xfrm>
        </p:grpSpPr>
        <p:sp>
          <p:nvSpPr>
            <p:cNvPr id="49" name="椭圆 48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1" name="图片 60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7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5" name="矩形 6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 userDrawn="1"/>
        </p:nvGrpSpPr>
        <p:grpSpPr>
          <a:xfrm>
            <a:off x="1098096" y="1731728"/>
            <a:ext cx="4122197" cy="3737428"/>
            <a:chOff x="4203192" y="1645920"/>
            <a:chExt cx="4175346" cy="3785616"/>
          </a:xfrm>
        </p:grpSpPr>
        <p:grpSp>
          <p:nvGrpSpPr>
            <p:cNvPr id="67" name="组合 66"/>
            <p:cNvGrpSpPr/>
            <p:nvPr/>
          </p:nvGrpSpPr>
          <p:grpSpPr>
            <a:xfrm>
              <a:off x="4203192" y="1645920"/>
              <a:ext cx="3785616" cy="3785616"/>
              <a:chOff x="4681728" y="1481328"/>
              <a:chExt cx="3785616" cy="3785616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681728" y="1481328"/>
                <a:ext cx="3785616" cy="3785616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33400" dist="381000" dir="5400000" algn="t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869180" y="1668780"/>
                <a:ext cx="3410712" cy="34107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 rot="19080826">
              <a:off x="5617972" y="2006009"/>
              <a:ext cx="1209469" cy="458095"/>
            </a:xfrm>
            <a:custGeom>
              <a:avLst/>
              <a:gdLst>
                <a:gd name="connsiteX0" fmla="*/ 927751 w 1209469"/>
                <a:gd name="connsiteY0" fmla="*/ 0 h 458095"/>
                <a:gd name="connsiteX1" fmla="*/ 1008821 w 1209469"/>
                <a:gd name="connsiteY1" fmla="*/ 98921 h 458095"/>
                <a:gd name="connsiteX2" fmla="*/ 1180290 w 1209469"/>
                <a:gd name="connsiteY2" fmla="*/ 386923 h 458095"/>
                <a:gd name="connsiteX3" fmla="*/ 1209469 w 1209469"/>
                <a:gd name="connsiteY3" fmla="*/ 458095 h 458095"/>
                <a:gd name="connsiteX4" fmla="*/ 229048 w 1209469"/>
                <a:gd name="connsiteY4" fmla="*/ 458095 h 458095"/>
                <a:gd name="connsiteX5" fmla="*/ 0 w 1209469"/>
                <a:gd name="connsiteY5" fmla="*/ 229047 h 458095"/>
                <a:gd name="connsiteX6" fmla="*/ 0 w 1209469"/>
                <a:gd name="connsiteY6" fmla="*/ 229048 h 458095"/>
                <a:gd name="connsiteX7" fmla="*/ 229048 w 1209469"/>
                <a:gd name="connsiteY7" fmla="*/ 0 h 4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469" h="458095">
                  <a:moveTo>
                    <a:pt x="927751" y="0"/>
                  </a:moveTo>
                  <a:lnTo>
                    <a:pt x="1008821" y="98921"/>
                  </a:lnTo>
                  <a:cubicBezTo>
                    <a:pt x="1076143" y="190071"/>
                    <a:pt x="1133327" y="286609"/>
                    <a:pt x="1180290" y="386923"/>
                  </a:cubicBezTo>
                  <a:lnTo>
                    <a:pt x="1209469" y="458095"/>
                  </a:lnTo>
                  <a:lnTo>
                    <a:pt x="229048" y="458095"/>
                  </a:lnTo>
                  <a:cubicBezTo>
                    <a:pt x="102548" y="458095"/>
                    <a:pt x="0" y="355547"/>
                    <a:pt x="0" y="229047"/>
                  </a:cubicBezTo>
                  <a:lnTo>
                    <a:pt x="0" y="229048"/>
                  </a:lnTo>
                  <a:cubicBezTo>
                    <a:pt x="0" y="102548"/>
                    <a:pt x="102548" y="0"/>
                    <a:pt x="229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rot="19080826">
              <a:off x="5222239" y="3892051"/>
              <a:ext cx="3156299" cy="849086"/>
            </a:xfrm>
            <a:custGeom>
              <a:avLst/>
              <a:gdLst>
                <a:gd name="connsiteX0" fmla="*/ 3156299 w 3156299"/>
                <a:gd name="connsiteY0" fmla="*/ 0 h 849086"/>
                <a:gd name="connsiteX1" fmla="*/ 3122053 w 3156299"/>
                <a:gd name="connsiteY1" fmla="*/ 85261 h 849086"/>
                <a:gd name="connsiteX2" fmla="*/ 2839802 w 3156299"/>
                <a:gd name="connsiteY2" fmla="*/ 513495 h 849086"/>
                <a:gd name="connsiteX3" fmla="*/ 2443574 w 3156299"/>
                <a:gd name="connsiteY3" fmla="*/ 839152 h 849086"/>
                <a:gd name="connsiteX4" fmla="*/ 2424821 w 3156299"/>
                <a:gd name="connsiteY4" fmla="*/ 849086 h 849086"/>
                <a:gd name="connsiteX5" fmla="*/ 718920 w 3156299"/>
                <a:gd name="connsiteY5" fmla="*/ 849086 h 849086"/>
                <a:gd name="connsiteX6" fmla="*/ 710043 w 3156299"/>
                <a:gd name="connsiteY6" fmla="*/ 844452 h 849086"/>
                <a:gd name="connsiteX7" fmla="*/ 431400 w 3156299"/>
                <a:gd name="connsiteY7" fmla="*/ 640294 h 849086"/>
                <a:gd name="connsiteX8" fmla="*/ 27643 w 3156299"/>
                <a:gd name="connsiteY8" fmla="*/ 96628 h 849086"/>
                <a:gd name="connsiteX9" fmla="*/ 0 w 3156299"/>
                <a:gd name="connsiteY9" fmla="*/ 29202 h 849086"/>
                <a:gd name="connsiteX10" fmla="*/ 26281 w 3156299"/>
                <a:gd name="connsiteY10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6299" h="849086">
                  <a:moveTo>
                    <a:pt x="3156299" y="0"/>
                  </a:moveTo>
                  <a:lnTo>
                    <a:pt x="3122053" y="85261"/>
                  </a:lnTo>
                  <a:cubicBezTo>
                    <a:pt x="3051924" y="237670"/>
                    <a:pt x="2957936" y="382230"/>
                    <a:pt x="2839802" y="513495"/>
                  </a:cubicBezTo>
                  <a:cubicBezTo>
                    <a:pt x="2721668" y="644759"/>
                    <a:pt x="2587776" y="753407"/>
                    <a:pt x="2443574" y="839152"/>
                  </a:cubicBezTo>
                  <a:lnTo>
                    <a:pt x="2424821" y="849086"/>
                  </a:lnTo>
                  <a:lnTo>
                    <a:pt x="718920" y="849086"/>
                  </a:lnTo>
                  <a:lnTo>
                    <a:pt x="710043" y="844452"/>
                  </a:lnTo>
                  <a:cubicBezTo>
                    <a:pt x="612329" y="787074"/>
                    <a:pt x="518910" y="719050"/>
                    <a:pt x="431400" y="640294"/>
                  </a:cubicBezTo>
                  <a:cubicBezTo>
                    <a:pt x="256381" y="482782"/>
                    <a:pt x="121569" y="297256"/>
                    <a:pt x="27643" y="96628"/>
                  </a:cubicBezTo>
                  <a:lnTo>
                    <a:pt x="0" y="29202"/>
                  </a:lnTo>
                  <a:lnTo>
                    <a:pt x="262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rot="19080826">
              <a:off x="4292453" y="3202619"/>
              <a:ext cx="3409167" cy="458096"/>
            </a:xfrm>
            <a:custGeom>
              <a:avLst/>
              <a:gdLst>
                <a:gd name="connsiteX0" fmla="*/ 3366614 w 3409167"/>
                <a:gd name="connsiteY0" fmla="*/ 0 h 458096"/>
                <a:gd name="connsiteX1" fmla="*/ 3390407 w 3409167"/>
                <a:gd name="connsiteY1" fmla="*/ 119886 h 458096"/>
                <a:gd name="connsiteX2" fmla="*/ 3407595 w 3409167"/>
                <a:gd name="connsiteY2" fmla="*/ 446359 h 458096"/>
                <a:gd name="connsiteX3" fmla="*/ 3406527 w 3409167"/>
                <a:gd name="connsiteY3" fmla="*/ 458096 h 458096"/>
                <a:gd name="connsiteX4" fmla="*/ 781 w 3409167"/>
                <a:gd name="connsiteY4" fmla="*/ 458095 h 458096"/>
                <a:gd name="connsiteX5" fmla="*/ 0 w 3409167"/>
                <a:gd name="connsiteY5" fmla="*/ 298387 h 458096"/>
                <a:gd name="connsiteX6" fmla="*/ 14850 w 3409167"/>
                <a:gd name="connsiteY6" fmla="*/ 135129 h 458096"/>
                <a:gd name="connsiteX7" fmla="*/ 40400 w 3409167"/>
                <a:gd name="connsiteY7" fmla="*/ 0 h 4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167" h="458096">
                  <a:moveTo>
                    <a:pt x="3366614" y="0"/>
                  </a:moveTo>
                  <a:lnTo>
                    <a:pt x="3390407" y="119886"/>
                  </a:lnTo>
                  <a:cubicBezTo>
                    <a:pt x="3406514" y="227894"/>
                    <a:pt x="3412271" y="337256"/>
                    <a:pt x="3407595" y="446359"/>
                  </a:cubicBezTo>
                  <a:lnTo>
                    <a:pt x="3406527" y="458096"/>
                  </a:lnTo>
                  <a:lnTo>
                    <a:pt x="781" y="458095"/>
                  </a:lnTo>
                  <a:lnTo>
                    <a:pt x="0" y="298387"/>
                  </a:lnTo>
                  <a:cubicBezTo>
                    <a:pt x="2338" y="243835"/>
                    <a:pt x="7284" y="189349"/>
                    <a:pt x="14850" y="135129"/>
                  </a:cubicBezTo>
                  <a:lnTo>
                    <a:pt x="404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003393" y="2678477"/>
              <a:ext cx="2185214" cy="129266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7800" dirty="0">
                  <a:gradFill flip="none" rotWithShape="1">
                    <a:gsLst>
                      <a:gs pos="44000">
                        <a:schemeClr val="bg1"/>
                      </a:gs>
                      <a:gs pos="91000">
                        <a:srgbClr val="FCDD9A"/>
                      </a:gs>
                    </a:gsLst>
                    <a:lin ang="5400000" scaled="1"/>
                    <a:tileRect/>
                  </a:gradFill>
                  <a:effectLst>
                    <a:outerShdw blurRad="228600" dist="177800" dir="5400000" algn="t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目录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4761338" y="3832635"/>
              <a:ext cx="2669324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</a:rPr>
                <a:t>CONTTNTS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椭圆 74"/>
          <p:cNvSpPr/>
          <p:nvPr userDrawn="1"/>
        </p:nvSpPr>
        <p:spPr>
          <a:xfrm>
            <a:off x="3924919" y="4929540"/>
            <a:ext cx="1020004" cy="10200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 userDrawn="1"/>
        </p:nvSpPr>
        <p:spPr>
          <a:xfrm>
            <a:off x="241283" y="4570538"/>
            <a:ext cx="711145" cy="7111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 userDrawn="1"/>
        </p:nvSpPr>
        <p:spPr>
          <a:xfrm>
            <a:off x="4462346" y="1193659"/>
            <a:ext cx="691298" cy="691298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 userDrawn="1"/>
        </p:nvGrpSpPr>
        <p:grpSpPr>
          <a:xfrm>
            <a:off x="680957" y="752768"/>
            <a:ext cx="417139" cy="295810"/>
            <a:chOff x="1724030" y="8130209"/>
            <a:chExt cx="2242520" cy="1590261"/>
          </a:xfrm>
          <a:solidFill>
            <a:schemeClr val="accent2"/>
          </a:solidFill>
        </p:grpSpPr>
        <p:sp>
          <p:nvSpPr>
            <p:cNvPr id="79" name="椭圆 78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椭圆 90"/>
          <p:cNvSpPr/>
          <p:nvPr userDrawn="1"/>
        </p:nvSpPr>
        <p:spPr>
          <a:xfrm>
            <a:off x="1020224" y="1877354"/>
            <a:ext cx="269777" cy="269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文本占位符 125"/>
          <p:cNvSpPr>
            <a:spLocks noGrp="1"/>
          </p:cNvSpPr>
          <p:nvPr>
            <p:ph type="body" sz="quarter" idx="10" hasCustomPrompt="1"/>
          </p:nvPr>
        </p:nvSpPr>
        <p:spPr>
          <a:xfrm>
            <a:off x="7047658" y="2200888"/>
            <a:ext cx="3750971" cy="3268268"/>
          </a:xfrm>
          <a:prstGeom prst="rect">
            <a:avLst/>
          </a:prstGeo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zh-CN" altLang="en-US" sz="3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输入目录</a:t>
            </a:r>
            <a:endParaRPr lang="en-US" altLang="zh-CN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输入目录</a:t>
            </a:r>
            <a:endParaRPr lang="en-US" altLang="zh-CN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输入目录</a:t>
            </a:r>
            <a:endParaRPr lang="en-US" altLang="zh-CN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dirty="0" smtClean="0"/>
              <a:t>输入目录</a:t>
            </a:r>
          </a:p>
        </p:txBody>
      </p:sp>
    </p:spTree>
    <p:extLst>
      <p:ext uri="{BB962C8B-B14F-4D97-AF65-F5344CB8AC3E}">
        <p14:creationId xmlns:p14="http://schemas.microsoft.com/office/powerpoint/2010/main" val="37215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0469880" cy="6858000"/>
          </a:xfrm>
          <a:custGeom>
            <a:avLst/>
            <a:gdLst>
              <a:gd name="connsiteX0" fmla="*/ 0 w 10469880"/>
              <a:gd name="connsiteY0" fmla="*/ 0 h 6858000"/>
              <a:gd name="connsiteX1" fmla="*/ 9459856 w 10469880"/>
              <a:gd name="connsiteY1" fmla="*/ 0 h 6858000"/>
              <a:gd name="connsiteX2" fmla="*/ 9553143 w 10469880"/>
              <a:gd name="connsiteY2" fmla="*/ 145514 h 6858000"/>
              <a:gd name="connsiteX3" fmla="*/ 10469880 w 10469880"/>
              <a:gd name="connsiteY3" fmla="*/ 3429000 h 6858000"/>
              <a:gd name="connsiteX4" fmla="*/ 9553143 w 10469880"/>
              <a:gd name="connsiteY4" fmla="*/ 6712487 h 6858000"/>
              <a:gd name="connsiteX5" fmla="*/ 9459856 w 10469880"/>
              <a:gd name="connsiteY5" fmla="*/ 6858000 h 6858000"/>
              <a:gd name="connsiteX6" fmla="*/ 0 w 10469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9880" h="6858000">
                <a:moveTo>
                  <a:pt x="0" y="0"/>
                </a:moveTo>
                <a:lnTo>
                  <a:pt x="9459856" y="0"/>
                </a:lnTo>
                <a:lnTo>
                  <a:pt x="9553143" y="145514"/>
                </a:lnTo>
                <a:cubicBezTo>
                  <a:pt x="10134881" y="1102926"/>
                  <a:pt x="10469880" y="2226841"/>
                  <a:pt x="10469880" y="3429000"/>
                </a:cubicBezTo>
                <a:cubicBezTo>
                  <a:pt x="10469880" y="4631159"/>
                  <a:pt x="10134881" y="5755074"/>
                  <a:pt x="9553143" y="6712487"/>
                </a:cubicBezTo>
                <a:lnTo>
                  <a:pt x="945985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chemeClr val="accent4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58800" dist="279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>
            <a:off x="0" y="0"/>
            <a:ext cx="10195560" cy="6858000"/>
          </a:xfrm>
          <a:custGeom>
            <a:avLst/>
            <a:gdLst>
              <a:gd name="connsiteX0" fmla="*/ 0 w 10195560"/>
              <a:gd name="connsiteY0" fmla="*/ 0 h 6858000"/>
              <a:gd name="connsiteX1" fmla="*/ 9185536 w 10195560"/>
              <a:gd name="connsiteY1" fmla="*/ 0 h 6858000"/>
              <a:gd name="connsiteX2" fmla="*/ 9278823 w 10195560"/>
              <a:gd name="connsiteY2" fmla="*/ 145514 h 6858000"/>
              <a:gd name="connsiteX3" fmla="*/ 10195560 w 10195560"/>
              <a:gd name="connsiteY3" fmla="*/ 3429000 h 6858000"/>
              <a:gd name="connsiteX4" fmla="*/ 9278823 w 10195560"/>
              <a:gd name="connsiteY4" fmla="*/ 6712487 h 6858000"/>
              <a:gd name="connsiteX5" fmla="*/ 9185536 w 10195560"/>
              <a:gd name="connsiteY5" fmla="*/ 6858000 h 6858000"/>
              <a:gd name="connsiteX6" fmla="*/ 0 w 1019556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5560" h="6858000">
                <a:moveTo>
                  <a:pt x="0" y="0"/>
                </a:moveTo>
                <a:lnTo>
                  <a:pt x="9185536" y="0"/>
                </a:lnTo>
                <a:lnTo>
                  <a:pt x="9278823" y="145514"/>
                </a:lnTo>
                <a:cubicBezTo>
                  <a:pt x="9860561" y="1102926"/>
                  <a:pt x="10195560" y="2226841"/>
                  <a:pt x="10195560" y="3429000"/>
                </a:cubicBezTo>
                <a:cubicBezTo>
                  <a:pt x="10195560" y="4631159"/>
                  <a:pt x="9860561" y="5755074"/>
                  <a:pt x="9278823" y="6712487"/>
                </a:cubicBezTo>
                <a:lnTo>
                  <a:pt x="918553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80957" y="752768"/>
            <a:ext cx="417139" cy="295810"/>
            <a:chOff x="1724030" y="8130209"/>
            <a:chExt cx="2242520" cy="1590261"/>
          </a:xfrm>
        </p:grpSpPr>
        <p:sp>
          <p:nvSpPr>
            <p:cNvPr id="8" name="椭圆 7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任意多边形 19"/>
          <p:cNvSpPr/>
          <p:nvPr userDrawn="1"/>
        </p:nvSpPr>
        <p:spPr>
          <a:xfrm rot="19080826">
            <a:off x="-15166" y="5668533"/>
            <a:ext cx="1778099" cy="1662927"/>
          </a:xfrm>
          <a:custGeom>
            <a:avLst/>
            <a:gdLst>
              <a:gd name="connsiteX0" fmla="*/ 1459638 w 1778099"/>
              <a:gd name="connsiteY0" fmla="*/ 199834 h 1662927"/>
              <a:gd name="connsiteX1" fmla="*/ 1521784 w 1778099"/>
              <a:gd name="connsiteY1" fmla="*/ 256315 h 1662927"/>
              <a:gd name="connsiteX2" fmla="*/ 1778099 w 1778099"/>
              <a:gd name="connsiteY2" fmla="*/ 875114 h 1662927"/>
              <a:gd name="connsiteX3" fmla="*/ 1392270 w 1778099"/>
              <a:gd name="connsiteY3" fmla="*/ 1600772 h 1662927"/>
              <a:gd name="connsiteX4" fmla="*/ 1277758 w 1778099"/>
              <a:gd name="connsiteY4" fmla="*/ 1662927 h 1662927"/>
              <a:gd name="connsiteX5" fmla="*/ 0 w 1778099"/>
              <a:gd name="connsiteY5" fmla="*/ 512984 h 1662927"/>
              <a:gd name="connsiteX6" fmla="*/ 461670 w 1778099"/>
              <a:gd name="connsiteY6" fmla="*/ 0 h 1662927"/>
              <a:gd name="connsiteX7" fmla="*/ 902985 w 1778099"/>
              <a:gd name="connsiteY7" fmla="*/ 0 h 1662927"/>
              <a:gd name="connsiteX8" fmla="*/ 1459638 w 1778099"/>
              <a:gd name="connsiteY8" fmla="*/ 199834 h 16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099" h="1662927">
                <a:moveTo>
                  <a:pt x="1459638" y="199834"/>
                </a:moveTo>
                <a:cubicBezTo>
                  <a:pt x="1481249" y="217668"/>
                  <a:pt x="1501988" y="236520"/>
                  <a:pt x="1521784" y="256315"/>
                </a:cubicBezTo>
                <a:cubicBezTo>
                  <a:pt x="1680148" y="414680"/>
                  <a:pt x="1778099" y="633457"/>
                  <a:pt x="1778099" y="875114"/>
                </a:cubicBezTo>
                <a:cubicBezTo>
                  <a:pt x="1778099" y="1177185"/>
                  <a:pt x="1625052" y="1443509"/>
                  <a:pt x="1392270" y="1600772"/>
                </a:cubicBezTo>
                <a:lnTo>
                  <a:pt x="1277758" y="1662927"/>
                </a:lnTo>
                <a:lnTo>
                  <a:pt x="0" y="512984"/>
                </a:lnTo>
                <a:lnTo>
                  <a:pt x="461670" y="0"/>
                </a:lnTo>
                <a:lnTo>
                  <a:pt x="902985" y="0"/>
                </a:lnTo>
                <a:cubicBezTo>
                  <a:pt x="1114434" y="0"/>
                  <a:pt x="1308367" y="74993"/>
                  <a:pt x="1459638" y="1998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3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9080826">
            <a:off x="1025796" y="5769019"/>
            <a:ext cx="2912554" cy="894460"/>
          </a:xfrm>
          <a:custGeom>
            <a:avLst/>
            <a:gdLst>
              <a:gd name="connsiteX0" fmla="*/ 2781563 w 2912554"/>
              <a:gd name="connsiteY0" fmla="*/ 130991 h 894460"/>
              <a:gd name="connsiteX1" fmla="*/ 2912554 w 2912554"/>
              <a:gd name="connsiteY1" fmla="*/ 447230 h 894460"/>
              <a:gd name="connsiteX2" fmla="*/ 2465324 w 2912554"/>
              <a:gd name="connsiteY2" fmla="*/ 894460 h 894460"/>
              <a:gd name="connsiteX3" fmla="*/ 993879 w 2912554"/>
              <a:gd name="connsiteY3" fmla="*/ 894460 h 894460"/>
              <a:gd name="connsiteX4" fmla="*/ 0 w 2912554"/>
              <a:gd name="connsiteY4" fmla="*/ 0 h 894460"/>
              <a:gd name="connsiteX5" fmla="*/ 2465324 w 2912554"/>
              <a:gd name="connsiteY5" fmla="*/ 0 h 894460"/>
              <a:gd name="connsiteX6" fmla="*/ 2781563 w 2912554"/>
              <a:gd name="connsiteY6" fmla="*/ 130991 h 8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2554" h="894460">
                <a:moveTo>
                  <a:pt x="2781563" y="130991"/>
                </a:moveTo>
                <a:cubicBezTo>
                  <a:pt x="2862495" y="211924"/>
                  <a:pt x="2912554" y="323730"/>
                  <a:pt x="2912554" y="447230"/>
                </a:cubicBezTo>
                <a:cubicBezTo>
                  <a:pt x="2912554" y="694229"/>
                  <a:pt x="2712323" y="894460"/>
                  <a:pt x="2465324" y="894460"/>
                </a:cubicBezTo>
                <a:lnTo>
                  <a:pt x="993879" y="894460"/>
                </a:lnTo>
                <a:lnTo>
                  <a:pt x="0" y="0"/>
                </a:lnTo>
                <a:lnTo>
                  <a:pt x="2465324" y="0"/>
                </a:lnTo>
                <a:cubicBezTo>
                  <a:pt x="2588823" y="0"/>
                  <a:pt x="2700631" y="50057"/>
                  <a:pt x="2781563" y="13099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3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9868042" y="2990753"/>
            <a:ext cx="947166" cy="9471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标题 26"/>
          <p:cNvSpPr>
            <a:spLocks noGrp="1"/>
          </p:cNvSpPr>
          <p:nvPr>
            <p:ph type="title" hasCustomPrompt="1"/>
          </p:nvPr>
        </p:nvSpPr>
        <p:spPr>
          <a:xfrm>
            <a:off x="1565910" y="2878667"/>
            <a:ext cx="6591300" cy="1325563"/>
          </a:xfrm>
          <a:prstGeom prst="rect">
            <a:avLst/>
          </a:prstGeom>
        </p:spPr>
        <p:txBody>
          <a:bodyPr/>
          <a:lstStyle>
            <a:lvl1pPr>
              <a:defRPr lang="zh-CN" altLang="en-US" sz="7800" kern="1200" dirty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 smtClean="0"/>
              <a:t>编辑母版标题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 hasCustomPrompt="1"/>
          </p:nvPr>
        </p:nvSpPr>
        <p:spPr>
          <a:xfrm>
            <a:off x="1515776" y="1766741"/>
            <a:ext cx="6975474" cy="1452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9600" kern="12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CDD9A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26000"/>
                      </a:schemeClr>
                    </a:gs>
                    <a:gs pos="89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 smtClean="0"/>
              <a:t>PART ONE</a:t>
            </a:r>
            <a:endParaRPr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1" hasCustomPrompt="1"/>
          </p:nvPr>
        </p:nvSpPr>
        <p:spPr>
          <a:xfrm>
            <a:off x="1565910" y="4049011"/>
            <a:ext cx="5282674" cy="364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此处输入一句话简单介绍内容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245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标题 33"/>
          <p:cNvSpPr>
            <a:spLocks noGrp="1"/>
          </p:cNvSpPr>
          <p:nvPr>
            <p:ph type="title"/>
          </p:nvPr>
        </p:nvSpPr>
        <p:spPr>
          <a:xfrm>
            <a:off x="1136650" y="619125"/>
            <a:ext cx="10515600" cy="511175"/>
          </a:xfrm>
          <a:prstGeom prst="rect">
            <a:avLst/>
          </a:prstGeom>
        </p:spPr>
        <p:txBody>
          <a:bodyPr/>
          <a:lstStyle>
            <a:lvl1pPr>
              <a:defRPr lang="zh-CN" alt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85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6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素材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36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400"/>
            <a:ext cx="3054545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55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21" Type="http://schemas.openxmlformats.org/officeDocument/2006/relationships/image" Target="../media/image17.png"/><Relationship Id="rId3" Type="http://schemas.openxmlformats.org/officeDocument/2006/relationships/image" Target="../media/image16.png"/><Relationship Id="rId120" Type="http://schemas.openxmlformats.org/officeDocument/2006/relationships/image" Target="../media/image60.svg"/><Relationship Id="rId137" Type="http://schemas.openxmlformats.org/officeDocument/2006/relationships/image" Target="../media/image18.png"/><Relationship Id="rId162" Type="http://schemas.openxmlformats.org/officeDocument/2006/relationships/image" Target="../media/image7.png"/><Relationship Id="rId2" Type="http://schemas.openxmlformats.org/officeDocument/2006/relationships/image" Target="../media/image3.jpg"/><Relationship Id="rId161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5.xml"/><Relationship Id="rId136" Type="http://schemas.openxmlformats.org/officeDocument/2006/relationships/image" Target="../media/image68.svg"/><Relationship Id="rId160" Type="http://schemas.openxmlformats.org/officeDocument/2006/relationships/image" Target="../media/image8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14.xml.rels><?xml version="1.0" encoding="UTF-8" standalone="yes"?>
<Relationships xmlns="http://schemas.openxmlformats.org/package/2006/relationships"><Relationship Id="rId121" Type="http://schemas.openxmlformats.org/officeDocument/2006/relationships/image" Target="../media/image18.png"/><Relationship Id="rId3" Type="http://schemas.openxmlformats.org/officeDocument/2006/relationships/chart" Target="../charts/chart2.xml"/><Relationship Id="rId120" Type="http://schemas.openxmlformats.org/officeDocument/2006/relationships/image" Target="../media/image60.svg"/><Relationship Id="rId162" Type="http://schemas.openxmlformats.org/officeDocument/2006/relationships/image" Target="../media/image7.png"/><Relationship Id="rId2" Type="http://schemas.openxmlformats.org/officeDocument/2006/relationships/image" Target="../media/image3.jpg"/><Relationship Id="rId161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5.xml"/><Relationship Id="rId160" Type="http://schemas.openxmlformats.org/officeDocument/2006/relationships/image" Target="../media/image80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://www.officeplus.c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112" Type="http://schemas.openxmlformats.org/officeDocument/2006/relationships/image" Target="../media/image7.png"/><Relationship Id="rId2" Type="http://schemas.openxmlformats.org/officeDocument/2006/relationships/image" Target="../media/image3.jpg"/><Relationship Id="rId111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5.xml"/><Relationship Id="rId110" Type="http://schemas.openxmlformats.org/officeDocument/2006/relationships/image" Target="../media/image55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125" Type="http://schemas.openxmlformats.org/officeDocument/2006/relationships/hyperlink" Target="http://www.officeplus.cn/" TargetMode="External"/><Relationship Id="rId124" Type="http://schemas.openxmlformats.org/officeDocument/2006/relationships/image" Target="../media/image62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.xml"/><Relationship Id="rId12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50"/>
          <p:cNvSpPr/>
          <p:nvPr/>
        </p:nvSpPr>
        <p:spPr>
          <a:xfrm>
            <a:off x="0" y="679685"/>
            <a:ext cx="12192000" cy="5541656"/>
          </a:xfrm>
          <a:custGeom>
            <a:avLst/>
            <a:gdLst>
              <a:gd name="connsiteX0" fmla="*/ 0 w 12192000"/>
              <a:gd name="connsiteY0" fmla="*/ 0 h 5541656"/>
              <a:gd name="connsiteX1" fmla="*/ 12192000 w 12192000"/>
              <a:gd name="connsiteY1" fmla="*/ 0 h 5541656"/>
              <a:gd name="connsiteX2" fmla="*/ 12192000 w 12192000"/>
              <a:gd name="connsiteY2" fmla="*/ 4704483 h 5541656"/>
              <a:gd name="connsiteX3" fmla="*/ 12143520 w 12192000"/>
              <a:gd name="connsiteY3" fmla="*/ 4719451 h 5541656"/>
              <a:gd name="connsiteX4" fmla="*/ 6096000 w 12192000"/>
              <a:gd name="connsiteY4" fmla="*/ 5541656 h 5541656"/>
              <a:gd name="connsiteX5" fmla="*/ 48480 w 12192000"/>
              <a:gd name="connsiteY5" fmla="*/ 4719451 h 5541656"/>
              <a:gd name="connsiteX6" fmla="*/ 0 w 12192000"/>
              <a:gd name="connsiteY6" fmla="*/ 4704483 h 554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41656">
                <a:moveTo>
                  <a:pt x="0" y="0"/>
                </a:moveTo>
                <a:lnTo>
                  <a:pt x="12192000" y="0"/>
                </a:lnTo>
                <a:lnTo>
                  <a:pt x="12192000" y="4704483"/>
                </a:lnTo>
                <a:lnTo>
                  <a:pt x="12143520" y="4719451"/>
                </a:lnTo>
                <a:cubicBezTo>
                  <a:pt x="10345815" y="5243808"/>
                  <a:pt x="8285688" y="5541656"/>
                  <a:pt x="6096000" y="5541656"/>
                </a:cubicBezTo>
                <a:cubicBezTo>
                  <a:pt x="3906312" y="5541656"/>
                  <a:pt x="1846185" y="5243808"/>
                  <a:pt x="48480" y="4719451"/>
                </a:cubicBezTo>
                <a:lnTo>
                  <a:pt x="0" y="4704483"/>
                </a:lnTo>
                <a:close/>
              </a:path>
            </a:pathLst>
          </a:custGeom>
          <a:gradFill flip="none" rotWithShape="1">
            <a:gsLst>
              <a:gs pos="20000">
                <a:schemeClr val="accent5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0" y="0"/>
            <a:ext cx="12192000" cy="5967389"/>
          </a:xfrm>
          <a:custGeom>
            <a:avLst/>
            <a:gdLst>
              <a:gd name="connsiteX0" fmla="*/ 0 w 12192000"/>
              <a:gd name="connsiteY0" fmla="*/ 0 h 5967389"/>
              <a:gd name="connsiteX1" fmla="*/ 12192000 w 12192000"/>
              <a:gd name="connsiteY1" fmla="*/ 0 h 5967389"/>
              <a:gd name="connsiteX2" fmla="*/ 12192000 w 12192000"/>
              <a:gd name="connsiteY2" fmla="*/ 3616586 h 5967389"/>
              <a:gd name="connsiteX3" fmla="*/ 12192000 w 12192000"/>
              <a:gd name="connsiteY3" fmla="*/ 5130216 h 5967389"/>
              <a:gd name="connsiteX4" fmla="*/ 12143520 w 12192000"/>
              <a:gd name="connsiteY4" fmla="*/ 5145184 h 5967389"/>
              <a:gd name="connsiteX5" fmla="*/ 6096000 w 12192000"/>
              <a:gd name="connsiteY5" fmla="*/ 5967389 h 5967389"/>
              <a:gd name="connsiteX6" fmla="*/ 48480 w 12192000"/>
              <a:gd name="connsiteY6" fmla="*/ 5145184 h 5967389"/>
              <a:gd name="connsiteX7" fmla="*/ 0 w 12192000"/>
              <a:gd name="connsiteY7" fmla="*/ 5130216 h 5967389"/>
              <a:gd name="connsiteX8" fmla="*/ 0 w 12192000"/>
              <a:gd name="connsiteY8" fmla="*/ 3616586 h 596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67389">
                <a:moveTo>
                  <a:pt x="0" y="0"/>
                </a:moveTo>
                <a:lnTo>
                  <a:pt x="12192000" y="0"/>
                </a:lnTo>
                <a:lnTo>
                  <a:pt x="12192000" y="3616586"/>
                </a:lnTo>
                <a:lnTo>
                  <a:pt x="12192000" y="5130216"/>
                </a:lnTo>
                <a:lnTo>
                  <a:pt x="12143520" y="5145184"/>
                </a:lnTo>
                <a:cubicBezTo>
                  <a:pt x="10345815" y="5669541"/>
                  <a:pt x="8285688" y="5967389"/>
                  <a:pt x="6096000" y="5967389"/>
                </a:cubicBezTo>
                <a:cubicBezTo>
                  <a:pt x="3906312" y="5967389"/>
                  <a:pt x="1846185" y="5669541"/>
                  <a:pt x="48480" y="5145184"/>
                </a:cubicBezTo>
                <a:lnTo>
                  <a:pt x="0" y="5130216"/>
                </a:lnTo>
                <a:lnTo>
                  <a:pt x="0" y="361658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-726255" y="252193"/>
            <a:ext cx="13597454" cy="5987001"/>
            <a:chOff x="-726255" y="252193"/>
            <a:chExt cx="13597454" cy="5987001"/>
          </a:xfrm>
        </p:grpSpPr>
        <p:sp>
          <p:nvSpPr>
            <p:cNvPr id="34" name="任意多边形 33"/>
            <p:cNvSpPr/>
            <p:nvPr/>
          </p:nvSpPr>
          <p:spPr>
            <a:xfrm rot="19080826">
              <a:off x="9809824" y="252193"/>
              <a:ext cx="2550773" cy="849086"/>
            </a:xfrm>
            <a:custGeom>
              <a:avLst/>
              <a:gdLst>
                <a:gd name="connsiteX0" fmla="*/ 1815292 w 2550773"/>
                <a:gd name="connsiteY0" fmla="*/ 0 h 849086"/>
                <a:gd name="connsiteX1" fmla="*/ 2550773 w 2550773"/>
                <a:gd name="connsiteY1" fmla="*/ 661910 h 849086"/>
                <a:gd name="connsiteX2" fmla="*/ 2382321 w 2550773"/>
                <a:gd name="connsiteY2" fmla="*/ 849086 h 849086"/>
                <a:gd name="connsiteX3" fmla="*/ 424543 w 2550773"/>
                <a:gd name="connsiteY3" fmla="*/ 849086 h 849086"/>
                <a:gd name="connsiteX4" fmla="*/ 0 w 2550773"/>
                <a:gd name="connsiteY4" fmla="*/ 424543 h 849086"/>
                <a:gd name="connsiteX5" fmla="*/ 424543 w 2550773"/>
                <a:gd name="connsiteY5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0773" h="849086">
                  <a:moveTo>
                    <a:pt x="1815292" y="0"/>
                  </a:moveTo>
                  <a:lnTo>
                    <a:pt x="2550773" y="661910"/>
                  </a:lnTo>
                  <a:lnTo>
                    <a:pt x="2382321" y="849086"/>
                  </a:lnTo>
                  <a:lnTo>
                    <a:pt x="424543" y="849086"/>
                  </a:lnTo>
                  <a:cubicBezTo>
                    <a:pt x="190074" y="849086"/>
                    <a:pt x="0" y="659012"/>
                    <a:pt x="0" y="424543"/>
                  </a:cubicBezTo>
                  <a:cubicBezTo>
                    <a:pt x="0" y="190074"/>
                    <a:pt x="190074" y="0"/>
                    <a:pt x="42454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080826">
              <a:off x="1257778" y="983438"/>
              <a:ext cx="4134048" cy="458096"/>
            </a:xfrm>
            <a:custGeom>
              <a:avLst/>
              <a:gdLst>
                <a:gd name="connsiteX0" fmla="*/ 3625035 w 4134048"/>
                <a:gd name="connsiteY0" fmla="*/ 0 h 458096"/>
                <a:gd name="connsiteX1" fmla="*/ 4134048 w 4134048"/>
                <a:gd name="connsiteY1" fmla="*/ 458096 h 458096"/>
                <a:gd name="connsiteX2" fmla="*/ 229048 w 4134048"/>
                <a:gd name="connsiteY2" fmla="*/ 458095 h 458096"/>
                <a:gd name="connsiteX3" fmla="*/ 0 w 4134048"/>
                <a:gd name="connsiteY3" fmla="*/ 229047 h 458096"/>
                <a:gd name="connsiteX4" fmla="*/ 0 w 4134048"/>
                <a:gd name="connsiteY4" fmla="*/ 229048 h 458096"/>
                <a:gd name="connsiteX5" fmla="*/ 229048 w 4134048"/>
                <a:gd name="connsiteY5" fmla="*/ 0 h 4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4048" h="458096">
                  <a:moveTo>
                    <a:pt x="3625035" y="0"/>
                  </a:moveTo>
                  <a:lnTo>
                    <a:pt x="4134048" y="458096"/>
                  </a:lnTo>
                  <a:lnTo>
                    <a:pt x="229048" y="458095"/>
                  </a:lnTo>
                  <a:cubicBezTo>
                    <a:pt x="102548" y="458095"/>
                    <a:pt x="0" y="355547"/>
                    <a:pt x="0" y="229047"/>
                  </a:cubicBezTo>
                  <a:lnTo>
                    <a:pt x="0" y="229048"/>
                  </a:lnTo>
                  <a:cubicBezTo>
                    <a:pt x="0" y="102548"/>
                    <a:pt x="102548" y="0"/>
                    <a:pt x="229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9080826">
              <a:off x="-726255" y="4815407"/>
              <a:ext cx="4227344" cy="849086"/>
            </a:xfrm>
            <a:custGeom>
              <a:avLst/>
              <a:gdLst>
                <a:gd name="connsiteX0" fmla="*/ 4102999 w 4227344"/>
                <a:gd name="connsiteY0" fmla="*/ 124346 h 849086"/>
                <a:gd name="connsiteX1" fmla="*/ 4227344 w 4227344"/>
                <a:gd name="connsiteY1" fmla="*/ 424543 h 849086"/>
                <a:gd name="connsiteX2" fmla="*/ 3802801 w 4227344"/>
                <a:gd name="connsiteY2" fmla="*/ 849086 h 849086"/>
                <a:gd name="connsiteX3" fmla="*/ 166621 w 4227344"/>
                <a:gd name="connsiteY3" fmla="*/ 849086 h 849086"/>
                <a:gd name="connsiteX4" fmla="*/ 0 w 4227344"/>
                <a:gd name="connsiteY4" fmla="*/ 699133 h 849086"/>
                <a:gd name="connsiteX5" fmla="*/ 629197 w 4227344"/>
                <a:gd name="connsiteY5" fmla="*/ 0 h 849086"/>
                <a:gd name="connsiteX6" fmla="*/ 3802801 w 4227344"/>
                <a:gd name="connsiteY6" fmla="*/ 0 h 849086"/>
                <a:gd name="connsiteX7" fmla="*/ 4102999 w 4227344"/>
                <a:gd name="connsiteY7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344" h="849086">
                  <a:moveTo>
                    <a:pt x="4102999" y="124346"/>
                  </a:moveTo>
                  <a:cubicBezTo>
                    <a:pt x="4179826" y="201173"/>
                    <a:pt x="4227344" y="307309"/>
                    <a:pt x="4227344" y="424543"/>
                  </a:cubicBezTo>
                  <a:cubicBezTo>
                    <a:pt x="4227344" y="659012"/>
                    <a:pt x="4037270" y="849086"/>
                    <a:pt x="3802801" y="849086"/>
                  </a:cubicBezTo>
                  <a:lnTo>
                    <a:pt x="166621" y="849086"/>
                  </a:lnTo>
                  <a:lnTo>
                    <a:pt x="0" y="699133"/>
                  </a:lnTo>
                  <a:lnTo>
                    <a:pt x="629197" y="0"/>
                  </a:lnTo>
                  <a:lnTo>
                    <a:pt x="3802801" y="0"/>
                  </a:lnTo>
                  <a:cubicBezTo>
                    <a:pt x="3920035" y="0"/>
                    <a:pt x="4026171" y="47519"/>
                    <a:pt x="4102999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9080826">
              <a:off x="10793081" y="3006526"/>
              <a:ext cx="1930720" cy="849086"/>
            </a:xfrm>
            <a:custGeom>
              <a:avLst/>
              <a:gdLst>
                <a:gd name="connsiteX0" fmla="*/ 1930720 w 1930720"/>
                <a:gd name="connsiteY0" fmla="*/ 0 h 849086"/>
                <a:gd name="connsiteX1" fmla="*/ 1166569 w 1930720"/>
                <a:gd name="connsiteY1" fmla="*/ 849086 h 849086"/>
                <a:gd name="connsiteX2" fmla="*/ 424543 w 1930720"/>
                <a:gd name="connsiteY2" fmla="*/ 849086 h 849086"/>
                <a:gd name="connsiteX3" fmla="*/ 0 w 1930720"/>
                <a:gd name="connsiteY3" fmla="*/ 424543 h 849086"/>
                <a:gd name="connsiteX4" fmla="*/ 424543 w 1930720"/>
                <a:gd name="connsiteY4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720" h="849086">
                  <a:moveTo>
                    <a:pt x="1930720" y="0"/>
                  </a:moveTo>
                  <a:lnTo>
                    <a:pt x="1166569" y="849086"/>
                  </a:lnTo>
                  <a:lnTo>
                    <a:pt x="424543" y="849086"/>
                  </a:lnTo>
                  <a:cubicBezTo>
                    <a:pt x="190074" y="849086"/>
                    <a:pt x="0" y="659012"/>
                    <a:pt x="0" y="424543"/>
                  </a:cubicBezTo>
                  <a:cubicBezTo>
                    <a:pt x="0" y="190074"/>
                    <a:pt x="190074" y="0"/>
                    <a:pt x="42454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9080826">
              <a:off x="8685675" y="1962808"/>
              <a:ext cx="4185524" cy="424542"/>
            </a:xfrm>
            <a:custGeom>
              <a:avLst/>
              <a:gdLst>
                <a:gd name="connsiteX0" fmla="*/ 4185524 w 4185524"/>
                <a:gd name="connsiteY0" fmla="*/ 0 h 424542"/>
                <a:gd name="connsiteX1" fmla="*/ 3803450 w 4185524"/>
                <a:gd name="connsiteY1" fmla="*/ 424542 h 424542"/>
                <a:gd name="connsiteX2" fmla="*/ 212271 w 4185524"/>
                <a:gd name="connsiteY2" fmla="*/ 424542 h 424542"/>
                <a:gd name="connsiteX3" fmla="*/ 0 w 4185524"/>
                <a:gd name="connsiteY3" fmla="*/ 212271 h 424542"/>
                <a:gd name="connsiteX4" fmla="*/ 212271 w 4185524"/>
                <a:gd name="connsiteY4" fmla="*/ 0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524" h="424542">
                  <a:moveTo>
                    <a:pt x="4185524" y="0"/>
                  </a:moveTo>
                  <a:lnTo>
                    <a:pt x="3803450" y="424542"/>
                  </a:lnTo>
                  <a:lnTo>
                    <a:pt x="212271" y="424542"/>
                  </a:lnTo>
                  <a:cubicBezTo>
                    <a:pt x="95037" y="424542"/>
                    <a:pt x="0" y="329505"/>
                    <a:pt x="0" y="212271"/>
                  </a:cubicBezTo>
                  <a:cubicBezTo>
                    <a:pt x="0" y="95037"/>
                    <a:pt x="95037" y="0"/>
                    <a:pt x="212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9080826">
              <a:off x="-716344" y="2142914"/>
              <a:ext cx="3229274" cy="424542"/>
            </a:xfrm>
            <a:custGeom>
              <a:avLst/>
              <a:gdLst>
                <a:gd name="connsiteX0" fmla="*/ 3167101 w 3229274"/>
                <a:gd name="connsiteY0" fmla="*/ 62173 h 424542"/>
                <a:gd name="connsiteX1" fmla="*/ 3229274 w 3229274"/>
                <a:gd name="connsiteY1" fmla="*/ 212271 h 424542"/>
                <a:gd name="connsiteX2" fmla="*/ 3017003 w 3229274"/>
                <a:gd name="connsiteY2" fmla="*/ 424542 h 424542"/>
                <a:gd name="connsiteX3" fmla="*/ 0 w 3229274"/>
                <a:gd name="connsiteY3" fmla="*/ 424542 h 424542"/>
                <a:gd name="connsiteX4" fmla="*/ 382075 w 3229274"/>
                <a:gd name="connsiteY4" fmla="*/ 0 h 424542"/>
                <a:gd name="connsiteX5" fmla="*/ 3017003 w 3229274"/>
                <a:gd name="connsiteY5" fmla="*/ 0 h 424542"/>
                <a:gd name="connsiteX6" fmla="*/ 3167101 w 3229274"/>
                <a:gd name="connsiteY6" fmla="*/ 62173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9274" h="424542">
                  <a:moveTo>
                    <a:pt x="3167101" y="62173"/>
                  </a:moveTo>
                  <a:cubicBezTo>
                    <a:pt x="3205515" y="100587"/>
                    <a:pt x="3229274" y="153654"/>
                    <a:pt x="3229274" y="212271"/>
                  </a:cubicBezTo>
                  <a:cubicBezTo>
                    <a:pt x="3229274" y="329505"/>
                    <a:pt x="3134237" y="424542"/>
                    <a:pt x="3017003" y="424542"/>
                  </a:cubicBezTo>
                  <a:lnTo>
                    <a:pt x="0" y="424542"/>
                  </a:lnTo>
                  <a:lnTo>
                    <a:pt x="382075" y="0"/>
                  </a:lnTo>
                  <a:lnTo>
                    <a:pt x="3017003" y="0"/>
                  </a:lnTo>
                  <a:cubicBezTo>
                    <a:pt x="3075620" y="0"/>
                    <a:pt x="3128688" y="23759"/>
                    <a:pt x="3167101" y="62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9080826">
              <a:off x="462684" y="553402"/>
              <a:ext cx="2760900" cy="424542"/>
            </a:xfrm>
            <a:custGeom>
              <a:avLst/>
              <a:gdLst>
                <a:gd name="connsiteX0" fmla="*/ 2289171 w 2760900"/>
                <a:gd name="connsiteY0" fmla="*/ 0 h 424542"/>
                <a:gd name="connsiteX1" fmla="*/ 2760900 w 2760900"/>
                <a:gd name="connsiteY1" fmla="*/ 424542 h 424542"/>
                <a:gd name="connsiteX2" fmla="*/ 212271 w 2760900"/>
                <a:gd name="connsiteY2" fmla="*/ 424542 h 424542"/>
                <a:gd name="connsiteX3" fmla="*/ 0 w 2760900"/>
                <a:gd name="connsiteY3" fmla="*/ 212271 h 424542"/>
                <a:gd name="connsiteX4" fmla="*/ 212271 w 2760900"/>
                <a:gd name="connsiteY4" fmla="*/ 0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900" h="424542">
                  <a:moveTo>
                    <a:pt x="2289171" y="0"/>
                  </a:moveTo>
                  <a:lnTo>
                    <a:pt x="2760900" y="424542"/>
                  </a:lnTo>
                  <a:lnTo>
                    <a:pt x="212271" y="424542"/>
                  </a:lnTo>
                  <a:cubicBezTo>
                    <a:pt x="95037" y="424542"/>
                    <a:pt x="0" y="329505"/>
                    <a:pt x="0" y="212271"/>
                  </a:cubicBezTo>
                  <a:cubicBezTo>
                    <a:pt x="0" y="95037"/>
                    <a:pt x="95037" y="0"/>
                    <a:pt x="212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9080826">
              <a:off x="7041857" y="5390108"/>
              <a:ext cx="4062816" cy="849086"/>
            </a:xfrm>
            <a:custGeom>
              <a:avLst/>
              <a:gdLst>
                <a:gd name="connsiteX0" fmla="*/ 3938470 w 4062816"/>
                <a:gd name="connsiteY0" fmla="*/ 124346 h 849086"/>
                <a:gd name="connsiteX1" fmla="*/ 4062816 w 4062816"/>
                <a:gd name="connsiteY1" fmla="*/ 424543 h 849086"/>
                <a:gd name="connsiteX2" fmla="*/ 3638273 w 4062816"/>
                <a:gd name="connsiteY2" fmla="*/ 849086 h 849086"/>
                <a:gd name="connsiteX3" fmla="*/ 943462 w 4062816"/>
                <a:gd name="connsiteY3" fmla="*/ 849086 h 849086"/>
                <a:gd name="connsiteX4" fmla="*/ 0 w 4062816"/>
                <a:gd name="connsiteY4" fmla="*/ 0 h 849086"/>
                <a:gd name="connsiteX5" fmla="*/ 3638273 w 4062816"/>
                <a:gd name="connsiteY5" fmla="*/ 0 h 849086"/>
                <a:gd name="connsiteX6" fmla="*/ 3938470 w 4062816"/>
                <a:gd name="connsiteY6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2816" h="849086">
                  <a:moveTo>
                    <a:pt x="3938470" y="124346"/>
                  </a:moveTo>
                  <a:cubicBezTo>
                    <a:pt x="4015297" y="201173"/>
                    <a:pt x="4062816" y="307308"/>
                    <a:pt x="4062816" y="424543"/>
                  </a:cubicBezTo>
                  <a:cubicBezTo>
                    <a:pt x="4062816" y="659012"/>
                    <a:pt x="3872742" y="849086"/>
                    <a:pt x="3638273" y="849086"/>
                  </a:cubicBezTo>
                  <a:lnTo>
                    <a:pt x="943462" y="849086"/>
                  </a:lnTo>
                  <a:lnTo>
                    <a:pt x="0" y="0"/>
                  </a:lnTo>
                  <a:lnTo>
                    <a:pt x="3638273" y="0"/>
                  </a:lnTo>
                  <a:cubicBezTo>
                    <a:pt x="3755507" y="0"/>
                    <a:pt x="3861643" y="47518"/>
                    <a:pt x="3938470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912856" y="1079440"/>
            <a:ext cx="4297975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960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CDD9A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26000"/>
                      </a:schemeClr>
                    </a:gs>
                    <a:gs pos="89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rPr>
              <a:t>20XX</a:t>
            </a:r>
            <a:endParaRPr lang="zh-CN" altLang="en-US" sz="9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1">
                      <a:lumMod val="5000"/>
                      <a:lumOff val="95000"/>
                      <a:alpha val="26000"/>
                    </a:schemeClr>
                  </a:gs>
                  <a:gs pos="89000">
                    <a:srgbClr val="FCDD9A">
                      <a:alpha val="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122577" y="1660249"/>
            <a:ext cx="5878532" cy="24314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7800" dirty="0" smtClean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简约绿色风</a:t>
            </a:r>
            <a:endParaRPr lang="en-US" altLang="zh-CN" sz="7800" dirty="0" smtClean="0">
              <a:gradFill flip="none" rotWithShape="1">
                <a:gsLst>
                  <a:gs pos="44000">
                    <a:schemeClr val="bg1"/>
                  </a:gs>
                  <a:gs pos="91000">
                    <a:srgbClr val="FCDD9A"/>
                  </a:gs>
                </a:gsLst>
                <a:lin ang="5400000" scaled="1"/>
                <a:tileRect/>
              </a:gradFill>
              <a:effectLst>
                <a:outerShdw blurRad="228600" dist="177800" dir="5400000" algn="t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CN" altLang="en-US" sz="7400" dirty="0" smtClean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汇报通用模板</a:t>
            </a:r>
            <a:endParaRPr lang="zh-CN" altLang="en-US" sz="7400" dirty="0">
              <a:gradFill flip="none" rotWithShape="1">
                <a:gsLst>
                  <a:gs pos="44000">
                    <a:schemeClr val="bg1"/>
                  </a:gs>
                  <a:gs pos="91000">
                    <a:srgbClr val="FCDD9A"/>
                  </a:gs>
                </a:gsLst>
                <a:lin ang="5400000" scaled="1"/>
                <a:tileRect/>
              </a:gradFill>
              <a:effectLst>
                <a:outerShdw blurRad="228600" dist="177800" dir="5400000" algn="t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41530" y="4000828"/>
            <a:ext cx="6040626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SIMPLE GREEN WIND REPORT GENERIC TEMPLATE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886571" y="4812507"/>
            <a:ext cx="2350545" cy="5784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56" name="文本框 55"/>
          <p:cNvSpPr txBox="1"/>
          <p:nvPr/>
        </p:nvSpPr>
        <p:spPr>
          <a:xfrm>
            <a:off x="5123414" y="4889166"/>
            <a:ext cx="187685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spc="300" dirty="0" smtClean="0">
                <a:solidFill>
                  <a:srgbClr val="00B167"/>
                </a:solidFill>
                <a:latin typeface="+mn-ea"/>
              </a:rPr>
              <a:t>OfficePLUS</a:t>
            </a:r>
            <a:endParaRPr lang="zh-CN" altLang="en-US" sz="2000" b="1" spc="300" dirty="0">
              <a:solidFill>
                <a:srgbClr val="00B167"/>
              </a:solidFill>
              <a:latin typeface="+mn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257698" y="2643186"/>
            <a:ext cx="426576" cy="426576"/>
          </a:xfrm>
          <a:prstGeom prst="ellipse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1085210" y="2277554"/>
            <a:ext cx="426576" cy="426576"/>
          </a:xfrm>
          <a:prstGeom prst="ellipse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179884" y="5755432"/>
            <a:ext cx="483555" cy="483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5179">
            <a:off x="4396217" y="2475433"/>
            <a:ext cx="3284948" cy="2978399"/>
          </a:xfrm>
          <a:prstGeom prst="rect">
            <a:avLst/>
          </a:prstGeom>
        </p:spPr>
      </p:pic>
      <p:grpSp>
        <p:nvGrpSpPr>
          <p:cNvPr id="93" name="组合 92"/>
          <p:cNvGrpSpPr/>
          <p:nvPr/>
        </p:nvGrpSpPr>
        <p:grpSpPr>
          <a:xfrm>
            <a:off x="680957" y="752768"/>
            <a:ext cx="417139" cy="295810"/>
            <a:chOff x="1724030" y="8130209"/>
            <a:chExt cx="2242520" cy="1590261"/>
          </a:xfrm>
        </p:grpSpPr>
        <p:sp>
          <p:nvSpPr>
            <p:cNvPr id="81" name="椭圆 80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6" name="图片 35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7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32063" y="1737380"/>
            <a:ext cx="2727873" cy="4156443"/>
            <a:chOff x="4573513" y="1737380"/>
            <a:chExt cx="3044975" cy="4156443"/>
          </a:xfrm>
        </p:grpSpPr>
        <p:grpSp>
          <p:nvGrpSpPr>
            <p:cNvPr id="3" name="组合 2"/>
            <p:cNvGrpSpPr/>
            <p:nvPr/>
          </p:nvGrpSpPr>
          <p:grpSpPr>
            <a:xfrm>
              <a:off x="4573513" y="1737380"/>
              <a:ext cx="3044975" cy="4156443"/>
              <a:chOff x="4660839" y="1737380"/>
              <a:chExt cx="3044975" cy="4156443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4660839" y="1737380"/>
                <a:ext cx="1343962" cy="347056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1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reflection blurRad="6350" stA="16000" endPos="20000" dist="254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361852" y="2423260"/>
                <a:ext cx="1343962" cy="347056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1000">
                    <a:schemeClr val="accent3"/>
                  </a:gs>
                  <a:gs pos="100000">
                    <a:schemeClr val="accent5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reflection blurRad="6350" stA="16000" endPos="20000" dist="254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777903" y="1995095"/>
              <a:ext cx="924251" cy="828000"/>
              <a:chOff x="4790378" y="2012699"/>
              <a:chExt cx="924251" cy="82800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790378" y="2012699"/>
                <a:ext cx="924251" cy="82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934589" y="2113582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accent1"/>
                    </a:solidFill>
                    <a:latin typeface="+mj-ea"/>
                    <a:ea typeface="+mj-ea"/>
                  </a:rPr>
                  <a:t>正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478916" y="4767497"/>
              <a:ext cx="924251" cy="828000"/>
              <a:chOff x="4790378" y="2121554"/>
              <a:chExt cx="924251" cy="828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790378" y="2121554"/>
                <a:ext cx="924251" cy="82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934588" y="2222437"/>
                <a:ext cx="646332" cy="6463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3600" dirty="0" smtClean="0">
                    <a:solidFill>
                      <a:schemeClr val="accent3"/>
                    </a:solidFill>
                    <a:latin typeface="+mj-ea"/>
                    <a:ea typeface="+mj-ea"/>
                  </a:rPr>
                  <a:t>反</a:t>
                </a:r>
                <a:endParaRPr lang="zh-CN" altLang="en-US" sz="3600" dirty="0">
                  <a:solidFill>
                    <a:schemeClr val="accent3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887022" y="3266742"/>
              <a:ext cx="715776" cy="1305253"/>
              <a:chOff x="4881865" y="3153219"/>
              <a:chExt cx="715776" cy="1305253"/>
            </a:xfrm>
          </p:grpSpPr>
          <p:sp>
            <p:nvSpPr>
              <p:cNvPr id="10" name="燕尾形 9"/>
              <p:cNvSpPr/>
              <p:nvPr/>
            </p:nvSpPr>
            <p:spPr>
              <a:xfrm rot="16200000">
                <a:off x="4881865" y="3153219"/>
                <a:ext cx="715776" cy="715776"/>
              </a:xfrm>
              <a:prstGeom prst="chevr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燕尾形 22"/>
              <p:cNvSpPr/>
              <p:nvPr/>
            </p:nvSpPr>
            <p:spPr>
              <a:xfrm rot="16200000">
                <a:off x="4881865" y="3742696"/>
                <a:ext cx="715776" cy="715776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flipV="1">
              <a:off x="6623126" y="3032219"/>
              <a:ext cx="715776" cy="1305253"/>
              <a:chOff x="4881865" y="3153219"/>
              <a:chExt cx="715776" cy="1305253"/>
            </a:xfrm>
          </p:grpSpPr>
          <p:sp>
            <p:nvSpPr>
              <p:cNvPr id="26" name="燕尾形 25"/>
              <p:cNvSpPr/>
              <p:nvPr/>
            </p:nvSpPr>
            <p:spPr>
              <a:xfrm rot="16200000">
                <a:off x="4881865" y="3153219"/>
                <a:ext cx="715776" cy="715776"/>
              </a:xfrm>
              <a:prstGeom prst="chevron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燕尾形 28"/>
              <p:cNvSpPr/>
              <p:nvPr/>
            </p:nvSpPr>
            <p:spPr>
              <a:xfrm rot="16200000">
                <a:off x="4881865" y="3742696"/>
                <a:ext cx="715776" cy="715776"/>
              </a:xfrm>
              <a:prstGeom prst="chevr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073433" y="1392628"/>
            <a:ext cx="3625291" cy="1204933"/>
            <a:chOff x="7845384" y="1827286"/>
            <a:chExt cx="3625291" cy="1204933"/>
          </a:xfrm>
        </p:grpSpPr>
        <p:sp>
          <p:nvSpPr>
            <p:cNvPr id="39" name="文本框 38"/>
            <p:cNvSpPr txBox="1"/>
            <p:nvPr/>
          </p:nvSpPr>
          <p:spPr>
            <a:xfrm>
              <a:off x="7845384" y="182728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消极因素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45384" y="2299711"/>
              <a:ext cx="362529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搭配可以用自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73433" y="3028274"/>
            <a:ext cx="3625291" cy="1204933"/>
            <a:chOff x="7845384" y="1827286"/>
            <a:chExt cx="3625291" cy="1204933"/>
          </a:xfrm>
        </p:grpSpPr>
        <p:sp>
          <p:nvSpPr>
            <p:cNvPr id="45" name="文本框 44"/>
            <p:cNvSpPr txBox="1"/>
            <p:nvPr/>
          </p:nvSpPr>
          <p:spPr>
            <a:xfrm>
              <a:off x="7845384" y="182728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消极因素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45384" y="2299711"/>
              <a:ext cx="362529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搭配可以用自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73433" y="4663921"/>
            <a:ext cx="3625291" cy="1204933"/>
            <a:chOff x="7845384" y="1827286"/>
            <a:chExt cx="3625291" cy="1204933"/>
          </a:xfrm>
        </p:grpSpPr>
        <p:sp>
          <p:nvSpPr>
            <p:cNvPr id="48" name="文本框 47"/>
            <p:cNvSpPr txBox="1"/>
            <p:nvPr/>
          </p:nvSpPr>
          <p:spPr>
            <a:xfrm>
              <a:off x="7845384" y="182728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消极因素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845384" y="2299711"/>
              <a:ext cx="3625291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搭配可以用自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722728" y="1392628"/>
            <a:ext cx="23887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800" dirty="0" smtClean="0">
                <a:solidFill>
                  <a:schemeClr val="accent1"/>
                </a:solidFill>
                <a:latin typeface="+mj-ea"/>
                <a:ea typeface="+mj-ea"/>
              </a:rPr>
              <a:t>积极因素</a:t>
            </a:r>
            <a:endParaRPr lang="zh-CN" altLang="en-US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6232" y="1865053"/>
            <a:ext cx="3625291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搭配可以用自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22728" y="3028274"/>
            <a:ext cx="23887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800" dirty="0" smtClean="0">
                <a:solidFill>
                  <a:schemeClr val="accent1"/>
                </a:solidFill>
                <a:latin typeface="+mj-ea"/>
                <a:ea typeface="+mj-ea"/>
              </a:rPr>
              <a:t>积极因素</a:t>
            </a:r>
            <a:endParaRPr lang="zh-CN" altLang="en-US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6232" y="3500699"/>
            <a:ext cx="3625291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搭配可以用自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22728" y="4663921"/>
            <a:ext cx="23887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800" dirty="0" smtClean="0">
                <a:solidFill>
                  <a:schemeClr val="accent1"/>
                </a:solidFill>
                <a:latin typeface="+mj-ea"/>
                <a:ea typeface="+mj-ea"/>
              </a:rPr>
              <a:t>积极因素</a:t>
            </a:r>
            <a:endParaRPr lang="zh-CN" altLang="en-US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86232" y="5136346"/>
            <a:ext cx="3625291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搭配可以用自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41" name="图片 40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43" name="任意多边形 42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100" name="任意多边形 99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09221" y="1841475"/>
            <a:ext cx="3773557" cy="3773557"/>
            <a:chOff x="4209221" y="1841475"/>
            <a:chExt cx="3773557" cy="3773557"/>
          </a:xfrm>
        </p:grpSpPr>
        <p:sp>
          <p:nvSpPr>
            <p:cNvPr id="2" name="同心圆 1"/>
            <p:cNvSpPr/>
            <p:nvPr/>
          </p:nvSpPr>
          <p:spPr>
            <a:xfrm>
              <a:off x="4209221" y="1841475"/>
              <a:ext cx="3773557" cy="3773557"/>
            </a:xfrm>
            <a:prstGeom prst="donut">
              <a:avLst>
                <a:gd name="adj" fmla="val 27101"/>
              </a:avLst>
            </a:prstGeom>
            <a:gradFill flip="none" rotWithShape="1">
              <a:gsLst>
                <a:gs pos="2000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0" dist="317500" dir="5400000" algn="t" rotWithShape="0">
                <a:prstClr val="black">
                  <a:alpha val="13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同心圆 5"/>
            <p:cNvSpPr/>
            <p:nvPr/>
          </p:nvSpPr>
          <p:spPr>
            <a:xfrm>
              <a:off x="4584742" y="2208668"/>
              <a:ext cx="3075503" cy="3075503"/>
            </a:xfrm>
            <a:prstGeom prst="donut">
              <a:avLst>
                <a:gd name="adj" fmla="val 10648"/>
              </a:avLst>
            </a:prstGeom>
            <a:gradFill>
              <a:gsLst>
                <a:gs pos="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401354" y="3361112"/>
              <a:ext cx="734282" cy="734282"/>
              <a:chOff x="4401354" y="3361112"/>
              <a:chExt cx="734282" cy="73428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401354" y="3361112"/>
                <a:ext cx="734282" cy="73428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33400" dist="381000" dir="5400000" algn="t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燕尾形 2"/>
              <p:cNvSpPr/>
              <p:nvPr/>
            </p:nvSpPr>
            <p:spPr>
              <a:xfrm rot="5400000">
                <a:off x="4595165" y="3588565"/>
                <a:ext cx="334643" cy="33464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flipV="1">
              <a:off x="7109350" y="3361112"/>
              <a:ext cx="734282" cy="734282"/>
              <a:chOff x="4401354" y="3361112"/>
              <a:chExt cx="734282" cy="73428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401354" y="3361112"/>
                <a:ext cx="734282" cy="73428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33400" dist="381000" dir="5400000" algn="t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燕尾形 24"/>
              <p:cNvSpPr/>
              <p:nvPr/>
            </p:nvSpPr>
            <p:spPr>
              <a:xfrm rot="5400000">
                <a:off x="4634921" y="3588565"/>
                <a:ext cx="334643" cy="33464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16200000">
              <a:off x="5728859" y="4723822"/>
              <a:ext cx="734282" cy="734282"/>
              <a:chOff x="4401354" y="3361112"/>
              <a:chExt cx="734282" cy="734282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401354" y="3361112"/>
                <a:ext cx="734282" cy="73428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33400" dist="381000" dir="5400000" algn="t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燕尾形 29"/>
              <p:cNvSpPr/>
              <p:nvPr/>
            </p:nvSpPr>
            <p:spPr>
              <a:xfrm rot="5400000">
                <a:off x="4555409" y="3588565"/>
                <a:ext cx="334643" cy="33464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rot="5400000" flipH="1">
              <a:off x="5728859" y="2015460"/>
              <a:ext cx="734282" cy="734282"/>
              <a:chOff x="4401354" y="3361112"/>
              <a:chExt cx="734282" cy="73428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401354" y="3361112"/>
                <a:ext cx="734282" cy="73428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33400" dist="381000" dir="5400000" algn="t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燕尾形 32"/>
              <p:cNvSpPr/>
              <p:nvPr/>
            </p:nvSpPr>
            <p:spPr>
              <a:xfrm rot="5400000">
                <a:off x="4634921" y="3588565"/>
                <a:ext cx="334643" cy="334643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359869" y="3765030"/>
            <a:ext cx="3044432" cy="1525021"/>
            <a:chOff x="504806" y="1853166"/>
            <a:chExt cx="3044432" cy="1525021"/>
          </a:xfrm>
        </p:grpSpPr>
        <p:sp>
          <p:nvSpPr>
            <p:cNvPr id="35" name="文本框 34"/>
            <p:cNvSpPr txBox="1"/>
            <p:nvPr/>
          </p:nvSpPr>
          <p:spPr>
            <a:xfrm>
              <a:off x="504806" y="185316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坚持本职工作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76737" y="1513786"/>
            <a:ext cx="3044432" cy="1525021"/>
            <a:chOff x="504806" y="1853166"/>
            <a:chExt cx="3044432" cy="1525021"/>
          </a:xfrm>
        </p:grpSpPr>
        <p:sp>
          <p:nvSpPr>
            <p:cNvPr id="38" name="文本框 37"/>
            <p:cNvSpPr txBox="1"/>
            <p:nvPr/>
          </p:nvSpPr>
          <p:spPr>
            <a:xfrm>
              <a:off x="504806" y="185316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重视工作基础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389872" y="4462211"/>
            <a:ext cx="23887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学习国家政策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34235" y="4934636"/>
            <a:ext cx="3044432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389872" y="2210967"/>
            <a:ext cx="2388795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加强工作力度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34235" y="2683392"/>
            <a:ext cx="3044432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作为本套模板的标准字体搭配，当然也可以用电脑自带的微软雅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65520" y="1595998"/>
            <a:ext cx="937591" cy="612670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椭圆 47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523334" y="5558006"/>
            <a:ext cx="937591" cy="612670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椭圆 60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75" name="图片 74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502180" y="4344991"/>
            <a:ext cx="7187643" cy="2513009"/>
          </a:xfrm>
          <a:custGeom>
            <a:avLst/>
            <a:gdLst>
              <a:gd name="connsiteX0" fmla="*/ 3593821 w 7187643"/>
              <a:gd name="connsiteY0" fmla="*/ 0 h 2513009"/>
              <a:gd name="connsiteX1" fmla="*/ 7157275 w 7187643"/>
              <a:gd name="connsiteY1" fmla="*/ 2425034 h 2513009"/>
              <a:gd name="connsiteX2" fmla="*/ 7187643 w 7187643"/>
              <a:gd name="connsiteY2" fmla="*/ 2513009 h 2513009"/>
              <a:gd name="connsiteX3" fmla="*/ 0 w 7187643"/>
              <a:gd name="connsiteY3" fmla="*/ 2513009 h 2513009"/>
              <a:gd name="connsiteX4" fmla="*/ 30367 w 7187643"/>
              <a:gd name="connsiteY4" fmla="*/ 2425034 h 2513009"/>
              <a:gd name="connsiteX5" fmla="*/ 3593821 w 7187643"/>
              <a:gd name="connsiteY5" fmla="*/ 0 h 251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7643" h="2513009">
                <a:moveTo>
                  <a:pt x="3593821" y="0"/>
                </a:moveTo>
                <a:cubicBezTo>
                  <a:pt x="5212909" y="0"/>
                  <a:pt x="6597287" y="1004906"/>
                  <a:pt x="7157275" y="2425034"/>
                </a:cubicBezTo>
                <a:lnTo>
                  <a:pt x="7187643" y="2513009"/>
                </a:lnTo>
                <a:lnTo>
                  <a:pt x="0" y="2513009"/>
                </a:lnTo>
                <a:lnTo>
                  <a:pt x="30367" y="2425034"/>
                </a:lnTo>
                <a:cubicBezTo>
                  <a:pt x="590356" y="1004906"/>
                  <a:pt x="1974734" y="0"/>
                  <a:pt x="3593821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660400" dist="266700" dir="16200000" rotWithShape="0">
              <a:schemeClr val="accent2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3650152" y="5395047"/>
            <a:ext cx="4891696" cy="1462953"/>
          </a:xfrm>
          <a:custGeom>
            <a:avLst/>
            <a:gdLst>
              <a:gd name="connsiteX0" fmla="*/ 2445848 w 4891696"/>
              <a:gd name="connsiteY0" fmla="*/ 0 h 1462953"/>
              <a:gd name="connsiteX1" fmla="*/ 4831180 w 4891696"/>
              <a:gd name="connsiteY1" fmla="*/ 1352337 h 1462953"/>
              <a:gd name="connsiteX2" fmla="*/ 4891696 w 4891696"/>
              <a:gd name="connsiteY2" fmla="*/ 1462953 h 1462953"/>
              <a:gd name="connsiteX3" fmla="*/ 0 w 4891696"/>
              <a:gd name="connsiteY3" fmla="*/ 1462953 h 1462953"/>
              <a:gd name="connsiteX4" fmla="*/ 60517 w 4891696"/>
              <a:gd name="connsiteY4" fmla="*/ 1352337 h 1462953"/>
              <a:gd name="connsiteX5" fmla="*/ 2445848 w 4891696"/>
              <a:gd name="connsiteY5" fmla="*/ 0 h 146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696" h="1462953">
                <a:moveTo>
                  <a:pt x="2445848" y="0"/>
                </a:moveTo>
                <a:cubicBezTo>
                  <a:pt x="3459054" y="0"/>
                  <a:pt x="4345615" y="542229"/>
                  <a:pt x="4831180" y="1352337"/>
                </a:cubicBezTo>
                <a:lnTo>
                  <a:pt x="4891696" y="1462953"/>
                </a:lnTo>
                <a:lnTo>
                  <a:pt x="0" y="1462953"/>
                </a:lnTo>
                <a:lnTo>
                  <a:pt x="60517" y="1352337"/>
                </a:lnTo>
                <a:cubicBezTo>
                  <a:pt x="546083" y="542229"/>
                  <a:pt x="1432644" y="0"/>
                  <a:pt x="2445848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585051" y="6191586"/>
            <a:ext cx="3021901" cy="666415"/>
          </a:xfrm>
          <a:custGeom>
            <a:avLst/>
            <a:gdLst>
              <a:gd name="connsiteX0" fmla="*/ 1510950 w 3021901"/>
              <a:gd name="connsiteY0" fmla="*/ 0 h 666415"/>
              <a:gd name="connsiteX1" fmla="*/ 2996906 w 3021901"/>
              <a:gd name="connsiteY1" fmla="*/ 636490 h 666415"/>
              <a:gd name="connsiteX2" fmla="*/ 3021901 w 3021901"/>
              <a:gd name="connsiteY2" fmla="*/ 666415 h 666415"/>
              <a:gd name="connsiteX3" fmla="*/ 1627979 w 3021901"/>
              <a:gd name="connsiteY3" fmla="*/ 666415 h 666415"/>
              <a:gd name="connsiteX4" fmla="*/ 1510950 w 3021901"/>
              <a:gd name="connsiteY4" fmla="*/ 659769 h 666415"/>
              <a:gd name="connsiteX5" fmla="*/ 1393922 w 3021901"/>
              <a:gd name="connsiteY5" fmla="*/ 666415 h 666415"/>
              <a:gd name="connsiteX6" fmla="*/ 0 w 3021901"/>
              <a:gd name="connsiteY6" fmla="*/ 666415 h 666415"/>
              <a:gd name="connsiteX7" fmla="*/ 24995 w 3021901"/>
              <a:gd name="connsiteY7" fmla="*/ 636490 h 666415"/>
              <a:gd name="connsiteX8" fmla="*/ 1510950 w 3021901"/>
              <a:gd name="connsiteY8" fmla="*/ 0 h 66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901" h="666415">
                <a:moveTo>
                  <a:pt x="1510950" y="0"/>
                </a:moveTo>
                <a:cubicBezTo>
                  <a:pt x="2095529" y="0"/>
                  <a:pt x="2623036" y="244353"/>
                  <a:pt x="2996906" y="636490"/>
                </a:cubicBezTo>
                <a:lnTo>
                  <a:pt x="3021901" y="666415"/>
                </a:lnTo>
                <a:lnTo>
                  <a:pt x="1627979" y="666415"/>
                </a:lnTo>
                <a:lnTo>
                  <a:pt x="1510950" y="659769"/>
                </a:lnTo>
                <a:lnTo>
                  <a:pt x="1393922" y="666415"/>
                </a:lnTo>
                <a:lnTo>
                  <a:pt x="0" y="666415"/>
                </a:lnTo>
                <a:lnTo>
                  <a:pt x="24995" y="636490"/>
                </a:lnTo>
                <a:cubicBezTo>
                  <a:pt x="398865" y="244353"/>
                  <a:pt x="926372" y="0"/>
                  <a:pt x="15109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1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05720" y="2396699"/>
            <a:ext cx="3044432" cy="2782005"/>
            <a:chOff x="605720" y="2089283"/>
            <a:chExt cx="3044432" cy="2782005"/>
          </a:xfrm>
        </p:grpSpPr>
        <p:sp>
          <p:nvSpPr>
            <p:cNvPr id="29" name="文本框 28"/>
            <p:cNvSpPr txBox="1"/>
            <p:nvPr/>
          </p:nvSpPr>
          <p:spPr>
            <a:xfrm>
              <a:off x="933539" y="3346267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取得成就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5720" y="3818692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37442" y="2089283"/>
              <a:ext cx="1064737" cy="106473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33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278050" y="2705763"/>
              <a:ext cx="448257" cy="448257"/>
            </a:xfrm>
            <a:prstGeom prst="ellipse">
              <a:avLst/>
            </a:prstGeom>
            <a:gradFill flip="none" rotWithShape="1">
              <a:gsLst>
                <a:gs pos="2000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18800" y="1333269"/>
            <a:ext cx="3044432" cy="2782005"/>
            <a:chOff x="605720" y="2089283"/>
            <a:chExt cx="3044432" cy="2782005"/>
          </a:xfrm>
        </p:grpSpPr>
        <p:sp>
          <p:nvSpPr>
            <p:cNvPr id="34" name="文本框 33"/>
            <p:cNvSpPr txBox="1"/>
            <p:nvPr/>
          </p:nvSpPr>
          <p:spPr>
            <a:xfrm>
              <a:off x="933539" y="3346267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取得成就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05720" y="3818692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37442" y="2089283"/>
              <a:ext cx="1064737" cy="106473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33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278050" y="2705763"/>
              <a:ext cx="448257" cy="448257"/>
            </a:xfrm>
            <a:prstGeom prst="ellipse">
              <a:avLst/>
            </a:prstGeom>
            <a:gradFill flip="none" rotWithShape="1">
              <a:gsLst>
                <a:gs pos="2000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17465" y="2396699"/>
            <a:ext cx="3044432" cy="2782005"/>
            <a:chOff x="605720" y="2089283"/>
            <a:chExt cx="3044432" cy="2782005"/>
          </a:xfrm>
        </p:grpSpPr>
        <p:sp>
          <p:nvSpPr>
            <p:cNvPr id="39" name="文本框 38"/>
            <p:cNvSpPr txBox="1"/>
            <p:nvPr/>
          </p:nvSpPr>
          <p:spPr>
            <a:xfrm>
              <a:off x="933539" y="3346267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取得成就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05720" y="3818692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437442" y="2089283"/>
              <a:ext cx="1064737" cy="106473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33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78050" y="2705763"/>
              <a:ext cx="448257" cy="448257"/>
            </a:xfrm>
            <a:prstGeom prst="ellipse">
              <a:avLst/>
            </a:prstGeom>
            <a:gradFill flip="none" rotWithShape="1">
              <a:gsLst>
                <a:gs pos="2000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70599" y="2759196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2220" y="2759196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7" name="椭圆 56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71" name="图片 70" descr="hourglass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20"/>
              </a:ext>
            </a:extLst>
          </a:blip>
          <a:stretch>
            <a:fillRect/>
          </a:stretch>
        </p:blipFill>
        <p:spPr>
          <a:xfrm>
            <a:off x="1721219" y="2699511"/>
            <a:ext cx="478640" cy="478640"/>
          </a:xfrm>
          <a:prstGeom prst="rect">
            <a:avLst/>
          </a:prstGeom>
        </p:spPr>
      </p:pic>
      <p:pic>
        <p:nvPicPr>
          <p:cNvPr id="72" name="图片 71" descr="handbag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xmlns="" r:embed="rId136"/>
              </a:ext>
            </a:extLst>
          </a:blip>
          <a:stretch>
            <a:fillRect/>
          </a:stretch>
        </p:blipFill>
        <p:spPr>
          <a:xfrm>
            <a:off x="9642235" y="2669416"/>
            <a:ext cx="478640" cy="478640"/>
          </a:xfrm>
          <a:prstGeom prst="rect">
            <a:avLst/>
          </a:prstGeom>
        </p:spPr>
      </p:pic>
      <p:pic>
        <p:nvPicPr>
          <p:cNvPr id="73" name="图片 72" descr="mic"/>
          <p:cNvPicPr>
            <a:picLocks noChangeAspect="1"/>
          </p:cNvPicPr>
          <p:nvPr/>
        </p:nvPicPr>
        <p:blipFill>
          <a:blip r:embed="rId137">
            <a:extLst>
              <a:ext uri="{96DAC541-7B7A-43D3-8B79-37D633B846F1}">
                <asvg:svgBlip xmlns:asvg="http://schemas.microsoft.com/office/drawing/2016/SVG/main" xmlns="" r:embed="rId160"/>
              </a:ext>
            </a:extLst>
          </a:blip>
          <a:stretch>
            <a:fillRect/>
          </a:stretch>
        </p:blipFill>
        <p:spPr>
          <a:xfrm>
            <a:off x="5743570" y="1602725"/>
            <a:ext cx="478640" cy="478640"/>
          </a:xfrm>
          <a:prstGeom prst="rect">
            <a:avLst/>
          </a:prstGeom>
        </p:spPr>
      </p:pic>
      <p:pic>
        <p:nvPicPr>
          <p:cNvPr id="74" name="图片 73">
            <a:hlinkClick r:id="rId161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1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13657" y="1883768"/>
            <a:ext cx="6883400" cy="3942468"/>
            <a:chOff x="406973" y="1737380"/>
            <a:chExt cx="6883400" cy="39424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7" t="47876" r="3605" b="6028"/>
            <a:stretch>
              <a:fillRect/>
            </a:stretch>
          </p:blipFill>
          <p:spPr>
            <a:xfrm>
              <a:off x="406973" y="1737380"/>
              <a:ext cx="6883400" cy="3942468"/>
            </a:xfrm>
            <a:custGeom>
              <a:avLst/>
              <a:gdLst>
                <a:gd name="connsiteX0" fmla="*/ 892886 w 7354388"/>
                <a:gd name="connsiteY0" fmla="*/ 0 h 4212226"/>
                <a:gd name="connsiteX1" fmla="*/ 6252496 w 7354388"/>
                <a:gd name="connsiteY1" fmla="*/ 0 h 4212226"/>
                <a:gd name="connsiteX2" fmla="*/ 6466114 w 7354388"/>
                <a:gd name="connsiteY2" fmla="*/ 213618 h 4212226"/>
                <a:gd name="connsiteX3" fmla="*/ 6466114 w 7354388"/>
                <a:gd name="connsiteY3" fmla="*/ 3711120 h 4212226"/>
                <a:gd name="connsiteX4" fmla="*/ 7103835 w 7354388"/>
                <a:gd name="connsiteY4" fmla="*/ 3711120 h 4212226"/>
                <a:gd name="connsiteX5" fmla="*/ 7354388 w 7354388"/>
                <a:gd name="connsiteY5" fmla="*/ 3961673 h 4212226"/>
                <a:gd name="connsiteX6" fmla="*/ 7103835 w 7354388"/>
                <a:gd name="connsiteY6" fmla="*/ 4212226 h 4212226"/>
                <a:gd name="connsiteX7" fmla="*/ 250553 w 7354388"/>
                <a:gd name="connsiteY7" fmla="*/ 4212226 h 4212226"/>
                <a:gd name="connsiteX8" fmla="*/ 0 w 7354388"/>
                <a:gd name="connsiteY8" fmla="*/ 3961673 h 4212226"/>
                <a:gd name="connsiteX9" fmla="*/ 250553 w 7354388"/>
                <a:gd name="connsiteY9" fmla="*/ 3711120 h 4212226"/>
                <a:gd name="connsiteX10" fmla="*/ 679268 w 7354388"/>
                <a:gd name="connsiteY10" fmla="*/ 3711120 h 4212226"/>
                <a:gd name="connsiteX11" fmla="*/ 679268 w 7354388"/>
                <a:gd name="connsiteY11" fmla="*/ 213618 h 4212226"/>
                <a:gd name="connsiteX12" fmla="*/ 892886 w 7354388"/>
                <a:gd name="connsiteY12" fmla="*/ 0 h 421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54388" h="4212226">
                  <a:moveTo>
                    <a:pt x="892886" y="0"/>
                  </a:moveTo>
                  <a:lnTo>
                    <a:pt x="6252496" y="0"/>
                  </a:lnTo>
                  <a:cubicBezTo>
                    <a:pt x="6370474" y="0"/>
                    <a:pt x="6466114" y="95640"/>
                    <a:pt x="6466114" y="213618"/>
                  </a:cubicBezTo>
                  <a:lnTo>
                    <a:pt x="6466114" y="3711120"/>
                  </a:lnTo>
                  <a:lnTo>
                    <a:pt x="7103835" y="3711120"/>
                  </a:lnTo>
                  <a:cubicBezTo>
                    <a:pt x="7242212" y="3711120"/>
                    <a:pt x="7354388" y="3823296"/>
                    <a:pt x="7354388" y="3961673"/>
                  </a:cubicBezTo>
                  <a:cubicBezTo>
                    <a:pt x="7354388" y="4100050"/>
                    <a:pt x="7242212" y="4212226"/>
                    <a:pt x="7103835" y="4212226"/>
                  </a:cubicBezTo>
                  <a:lnTo>
                    <a:pt x="250553" y="4212226"/>
                  </a:lnTo>
                  <a:cubicBezTo>
                    <a:pt x="112176" y="4212226"/>
                    <a:pt x="0" y="4100050"/>
                    <a:pt x="0" y="3961673"/>
                  </a:cubicBezTo>
                  <a:cubicBezTo>
                    <a:pt x="0" y="3823296"/>
                    <a:pt x="112176" y="3711120"/>
                    <a:pt x="250553" y="3711120"/>
                  </a:cubicBezTo>
                  <a:lnTo>
                    <a:pt x="679268" y="3711120"/>
                  </a:lnTo>
                  <a:lnTo>
                    <a:pt x="679268" y="213618"/>
                  </a:lnTo>
                  <a:cubicBezTo>
                    <a:pt x="679268" y="95640"/>
                    <a:pt x="774908" y="0"/>
                    <a:pt x="892886" y="0"/>
                  </a:cubicBez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6" t="26123" r="20433" b="15202"/>
            <a:stretch/>
          </p:blipFill>
          <p:spPr>
            <a:xfrm>
              <a:off x="1289538" y="2030156"/>
              <a:ext cx="4933457" cy="30665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6820602" y="1876458"/>
            <a:ext cx="382508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总结你的核心经验观点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20602" y="4950387"/>
            <a:ext cx="4647498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搭配当然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也可以用电脑自带的微软雅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20602" y="2704144"/>
            <a:ext cx="2044127" cy="1940543"/>
            <a:chOff x="6858702" y="2704144"/>
            <a:chExt cx="2044127" cy="1940543"/>
          </a:xfrm>
        </p:grpSpPr>
        <p:sp>
          <p:nvSpPr>
            <p:cNvPr id="25" name="圆角矩形 24"/>
            <p:cNvSpPr/>
            <p:nvPr/>
          </p:nvSpPr>
          <p:spPr>
            <a:xfrm>
              <a:off x="6858702" y="2704144"/>
              <a:ext cx="2044127" cy="1940543"/>
            </a:xfrm>
            <a:prstGeom prst="roundRect">
              <a:avLst>
                <a:gd name="adj" fmla="val 9779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571500" dist="2921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325966" y="3105029"/>
              <a:ext cx="1109599" cy="1138773"/>
              <a:chOff x="7371280" y="3037488"/>
              <a:chExt cx="1109599" cy="113877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371280" y="3037488"/>
                <a:ext cx="1109599" cy="76944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21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W</a:t>
                </a:r>
                <a:endParaRPr lang="zh-CN" altLang="en-US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372081" y="380692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使用次数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7084516" y="2878166"/>
              <a:ext cx="1592499" cy="1592499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59000">
                    <a:srgbClr val="FAE92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69935" y="2704144"/>
            <a:ext cx="2044127" cy="1940543"/>
            <a:chOff x="6858702" y="2704144"/>
            <a:chExt cx="2044127" cy="1940543"/>
          </a:xfrm>
        </p:grpSpPr>
        <p:sp>
          <p:nvSpPr>
            <p:cNvPr id="35" name="圆角矩形 34"/>
            <p:cNvSpPr/>
            <p:nvPr/>
          </p:nvSpPr>
          <p:spPr>
            <a:xfrm>
              <a:off x="6858702" y="2704144"/>
              <a:ext cx="2044127" cy="1940543"/>
            </a:xfrm>
            <a:prstGeom prst="roundRect">
              <a:avLst>
                <a:gd name="adj" fmla="val 9779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571500" dist="292100" dir="5400000" algn="t" rotWithShape="0">
                <a:prstClr val="black">
                  <a:alpha val="1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325966" y="3105029"/>
              <a:ext cx="1108797" cy="1138773"/>
              <a:chOff x="7371280" y="3037488"/>
              <a:chExt cx="1108797" cy="113877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371280" y="3037488"/>
                <a:ext cx="1029449" cy="76944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44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21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K</a:t>
                </a:r>
                <a:endParaRPr lang="zh-CN" altLang="en-US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7372081" y="380692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使用用户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7084516" y="2878166"/>
              <a:ext cx="1592499" cy="1592499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accent3"/>
                  </a:gs>
                  <a:gs pos="59000">
                    <a:srgbClr val="FAE92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401163" y="1599029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3" name="图片 52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55" name="任意多边形 54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1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71560" y="1407204"/>
            <a:ext cx="6274713" cy="4895596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006DC6F7-7144-426B-AD4B-F492710C7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235464"/>
              </p:ext>
            </p:extLst>
          </p:nvPr>
        </p:nvGraphicFramePr>
        <p:xfrm>
          <a:off x="935213" y="1564362"/>
          <a:ext cx="5379536" cy="467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118742" y="1817923"/>
            <a:ext cx="3825086" cy="1525021"/>
            <a:chOff x="5699554" y="1835857"/>
            <a:chExt cx="4507981" cy="1525021"/>
          </a:xfrm>
        </p:grpSpPr>
        <p:sp>
          <p:nvSpPr>
            <p:cNvPr id="13" name="文本框 12"/>
            <p:cNvSpPr txBox="1"/>
            <p:nvPr/>
          </p:nvSpPr>
          <p:spPr>
            <a:xfrm>
              <a:off x="5699554" y="1835857"/>
              <a:ext cx="4507981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</a:t>
              </a:r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项目进展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99554" y="2308282"/>
              <a:ext cx="4026173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77946" y="4144386"/>
            <a:ext cx="3825086" cy="1525021"/>
            <a:chOff x="5699554" y="1835857"/>
            <a:chExt cx="4507981" cy="1525021"/>
          </a:xfrm>
        </p:grpSpPr>
        <p:sp>
          <p:nvSpPr>
            <p:cNvPr id="17" name="文本框 16"/>
            <p:cNvSpPr txBox="1"/>
            <p:nvPr/>
          </p:nvSpPr>
          <p:spPr>
            <a:xfrm>
              <a:off x="5699554" y="1835857"/>
              <a:ext cx="4507981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B</a:t>
              </a:r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项目进展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99554" y="2308282"/>
              <a:ext cx="4026173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7298779" y="403057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15900" dist="139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98779" y="1817923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15900" dist="139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5400000">
            <a:off x="5839277" y="1566265"/>
            <a:ext cx="598148" cy="280026"/>
          </a:xfrm>
          <a:custGeom>
            <a:avLst/>
            <a:gdLst>
              <a:gd name="connsiteX0" fmla="*/ 0 w 1475569"/>
              <a:gd name="connsiteY0" fmla="*/ 0 h 690795"/>
              <a:gd name="connsiteX1" fmla="*/ 1475569 w 1475569"/>
              <a:gd name="connsiteY1" fmla="*/ 0 h 690795"/>
              <a:gd name="connsiteX2" fmla="*/ 1233853 w 1475569"/>
              <a:gd name="connsiteY2" fmla="*/ 345398 h 690795"/>
              <a:gd name="connsiteX3" fmla="*/ 1475569 w 1475569"/>
              <a:gd name="connsiteY3" fmla="*/ 690795 h 690795"/>
              <a:gd name="connsiteX4" fmla="*/ 0 w 1475569"/>
              <a:gd name="connsiteY4" fmla="*/ 690795 h 69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69" h="690795">
                <a:moveTo>
                  <a:pt x="0" y="0"/>
                </a:moveTo>
                <a:lnTo>
                  <a:pt x="1475569" y="0"/>
                </a:lnTo>
                <a:lnTo>
                  <a:pt x="1233853" y="345398"/>
                </a:lnTo>
                <a:lnTo>
                  <a:pt x="1475569" y="690795"/>
                </a:lnTo>
                <a:lnTo>
                  <a:pt x="0" y="690795"/>
                </a:lnTo>
                <a:close/>
              </a:path>
            </a:pathLst>
          </a:custGeom>
          <a:gradFill>
            <a:gsLst>
              <a:gs pos="20000">
                <a:srgbClr val="FCDD9A"/>
              </a:gs>
              <a:gs pos="100000">
                <a:srgbClr val="FCA734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889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" name="图片 21" descr="hourglas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20"/>
              </a:ext>
            </a:extLst>
          </a:blip>
          <a:stretch>
            <a:fillRect/>
          </a:stretch>
        </p:blipFill>
        <p:spPr>
          <a:xfrm>
            <a:off x="7419459" y="1946930"/>
            <a:ext cx="478640" cy="478640"/>
          </a:xfrm>
          <a:prstGeom prst="rect">
            <a:avLst/>
          </a:prstGeom>
        </p:spPr>
      </p:pic>
      <p:pic>
        <p:nvPicPr>
          <p:cNvPr id="24" name="图片 23" descr="mic"/>
          <p:cNvPicPr>
            <a:picLocks noChangeAspect="1"/>
          </p:cNvPicPr>
          <p:nvPr/>
        </p:nvPicPr>
        <p:blipFill>
          <a:blip r:embed="rId121">
            <a:extLst>
              <a:ext uri="{96DAC541-7B7A-43D3-8B79-37D633B846F1}">
                <asvg:svgBlip xmlns:asvg="http://schemas.microsoft.com/office/drawing/2016/SVG/main" xmlns="" r:embed="rId160"/>
              </a:ext>
            </a:extLst>
          </a:blip>
          <a:stretch>
            <a:fillRect/>
          </a:stretch>
        </p:blipFill>
        <p:spPr>
          <a:xfrm>
            <a:off x="7419459" y="4146019"/>
            <a:ext cx="478640" cy="478640"/>
          </a:xfrm>
          <a:prstGeom prst="rect">
            <a:avLst/>
          </a:prstGeom>
        </p:spPr>
      </p:pic>
      <p:pic>
        <p:nvPicPr>
          <p:cNvPr id="23" name="图片 22">
            <a:hlinkClick r:id="rId161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1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26" name="任意多边形 25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0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3365686"/>
            <a:ext cx="12192000" cy="3471321"/>
          </a:xfrm>
          <a:custGeom>
            <a:avLst/>
            <a:gdLst>
              <a:gd name="connsiteX0" fmla="*/ 0 w 12192000"/>
              <a:gd name="connsiteY0" fmla="*/ 0 h 3471321"/>
              <a:gd name="connsiteX1" fmla="*/ 126747 w 12192000"/>
              <a:gd name="connsiteY1" fmla="*/ 39287 h 3471321"/>
              <a:gd name="connsiteX2" fmla="*/ 6096000 w 12192000"/>
              <a:gd name="connsiteY2" fmla="*/ 821069 h 3471321"/>
              <a:gd name="connsiteX3" fmla="*/ 12065253 w 12192000"/>
              <a:gd name="connsiteY3" fmla="*/ 39287 h 3471321"/>
              <a:gd name="connsiteX4" fmla="*/ 12192000 w 12192000"/>
              <a:gd name="connsiteY4" fmla="*/ 0 h 3471321"/>
              <a:gd name="connsiteX5" fmla="*/ 12192000 w 12192000"/>
              <a:gd name="connsiteY5" fmla="*/ 3471321 h 3471321"/>
              <a:gd name="connsiteX6" fmla="*/ 0 w 12192000"/>
              <a:gd name="connsiteY6" fmla="*/ 3471321 h 347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71321">
                <a:moveTo>
                  <a:pt x="0" y="0"/>
                </a:moveTo>
                <a:lnTo>
                  <a:pt x="126747" y="39287"/>
                </a:lnTo>
                <a:cubicBezTo>
                  <a:pt x="1791296" y="530296"/>
                  <a:pt x="3857558" y="821069"/>
                  <a:pt x="6096000" y="821069"/>
                </a:cubicBezTo>
                <a:cubicBezTo>
                  <a:pt x="8334442" y="821069"/>
                  <a:pt x="10400705" y="530296"/>
                  <a:pt x="12065253" y="39287"/>
                </a:cubicBezTo>
                <a:lnTo>
                  <a:pt x="12192000" y="0"/>
                </a:lnTo>
                <a:lnTo>
                  <a:pt x="12192000" y="3471321"/>
                </a:lnTo>
                <a:lnTo>
                  <a:pt x="0" y="3471321"/>
                </a:ln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0" y="3558129"/>
            <a:ext cx="12192000" cy="3299871"/>
          </a:xfrm>
          <a:custGeom>
            <a:avLst/>
            <a:gdLst>
              <a:gd name="connsiteX0" fmla="*/ 0 w 12192000"/>
              <a:gd name="connsiteY0" fmla="*/ 0 h 3299871"/>
              <a:gd name="connsiteX1" fmla="*/ 126747 w 12192000"/>
              <a:gd name="connsiteY1" fmla="*/ 39287 h 3299871"/>
              <a:gd name="connsiteX2" fmla="*/ 6096000 w 12192000"/>
              <a:gd name="connsiteY2" fmla="*/ 821069 h 3299871"/>
              <a:gd name="connsiteX3" fmla="*/ 12065253 w 12192000"/>
              <a:gd name="connsiteY3" fmla="*/ 39287 h 3299871"/>
              <a:gd name="connsiteX4" fmla="*/ 12192000 w 12192000"/>
              <a:gd name="connsiteY4" fmla="*/ 0 h 3299871"/>
              <a:gd name="connsiteX5" fmla="*/ 12192000 w 12192000"/>
              <a:gd name="connsiteY5" fmla="*/ 3299871 h 3299871"/>
              <a:gd name="connsiteX6" fmla="*/ 0 w 12192000"/>
              <a:gd name="connsiteY6" fmla="*/ 3299871 h 32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99871">
                <a:moveTo>
                  <a:pt x="0" y="0"/>
                </a:moveTo>
                <a:lnTo>
                  <a:pt x="126747" y="39287"/>
                </a:lnTo>
                <a:cubicBezTo>
                  <a:pt x="1791296" y="530296"/>
                  <a:pt x="3857558" y="821069"/>
                  <a:pt x="6096000" y="821069"/>
                </a:cubicBezTo>
                <a:cubicBezTo>
                  <a:pt x="8334442" y="821069"/>
                  <a:pt x="10400705" y="530296"/>
                  <a:pt x="12065253" y="39287"/>
                </a:cubicBezTo>
                <a:lnTo>
                  <a:pt x="12192000" y="0"/>
                </a:lnTo>
                <a:lnTo>
                  <a:pt x="12192000" y="3299871"/>
                </a:lnTo>
                <a:lnTo>
                  <a:pt x="0" y="329987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476745" y="3970110"/>
            <a:ext cx="483555" cy="483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071328" y="3970109"/>
            <a:ext cx="483555" cy="483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211" y="3728331"/>
            <a:ext cx="483555" cy="483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9080826">
            <a:off x="382067" y="2977177"/>
            <a:ext cx="4134048" cy="458096"/>
          </a:xfrm>
          <a:custGeom>
            <a:avLst/>
            <a:gdLst>
              <a:gd name="connsiteX0" fmla="*/ 3625035 w 4134048"/>
              <a:gd name="connsiteY0" fmla="*/ 0 h 458096"/>
              <a:gd name="connsiteX1" fmla="*/ 4134048 w 4134048"/>
              <a:gd name="connsiteY1" fmla="*/ 458096 h 458096"/>
              <a:gd name="connsiteX2" fmla="*/ 229048 w 4134048"/>
              <a:gd name="connsiteY2" fmla="*/ 458095 h 458096"/>
              <a:gd name="connsiteX3" fmla="*/ 0 w 4134048"/>
              <a:gd name="connsiteY3" fmla="*/ 229047 h 458096"/>
              <a:gd name="connsiteX4" fmla="*/ 0 w 4134048"/>
              <a:gd name="connsiteY4" fmla="*/ 229048 h 458096"/>
              <a:gd name="connsiteX5" fmla="*/ 229048 w 4134048"/>
              <a:gd name="connsiteY5" fmla="*/ 0 h 45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4048" h="458096">
                <a:moveTo>
                  <a:pt x="3625035" y="0"/>
                </a:moveTo>
                <a:lnTo>
                  <a:pt x="4134048" y="458096"/>
                </a:lnTo>
                <a:lnTo>
                  <a:pt x="229048" y="458095"/>
                </a:lnTo>
                <a:cubicBezTo>
                  <a:pt x="102548" y="458095"/>
                  <a:pt x="0" y="355547"/>
                  <a:pt x="0" y="229047"/>
                </a:cubicBezTo>
                <a:lnTo>
                  <a:pt x="0" y="229048"/>
                </a:lnTo>
                <a:cubicBezTo>
                  <a:pt x="0" y="102548"/>
                  <a:pt x="102548" y="0"/>
                  <a:pt x="2290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6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9080826">
            <a:off x="-450680" y="5858756"/>
            <a:ext cx="4227344" cy="849086"/>
          </a:xfrm>
          <a:custGeom>
            <a:avLst/>
            <a:gdLst>
              <a:gd name="connsiteX0" fmla="*/ 4102999 w 4227344"/>
              <a:gd name="connsiteY0" fmla="*/ 124346 h 849086"/>
              <a:gd name="connsiteX1" fmla="*/ 4227344 w 4227344"/>
              <a:gd name="connsiteY1" fmla="*/ 424543 h 849086"/>
              <a:gd name="connsiteX2" fmla="*/ 3802801 w 4227344"/>
              <a:gd name="connsiteY2" fmla="*/ 849086 h 849086"/>
              <a:gd name="connsiteX3" fmla="*/ 166621 w 4227344"/>
              <a:gd name="connsiteY3" fmla="*/ 849086 h 849086"/>
              <a:gd name="connsiteX4" fmla="*/ 0 w 4227344"/>
              <a:gd name="connsiteY4" fmla="*/ 699133 h 849086"/>
              <a:gd name="connsiteX5" fmla="*/ 629197 w 4227344"/>
              <a:gd name="connsiteY5" fmla="*/ 0 h 849086"/>
              <a:gd name="connsiteX6" fmla="*/ 3802801 w 4227344"/>
              <a:gd name="connsiteY6" fmla="*/ 0 h 849086"/>
              <a:gd name="connsiteX7" fmla="*/ 4102999 w 4227344"/>
              <a:gd name="connsiteY7" fmla="*/ 12434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7344" h="849086">
                <a:moveTo>
                  <a:pt x="4102999" y="124346"/>
                </a:moveTo>
                <a:cubicBezTo>
                  <a:pt x="4179826" y="201173"/>
                  <a:pt x="4227344" y="307309"/>
                  <a:pt x="4227344" y="424543"/>
                </a:cubicBezTo>
                <a:cubicBezTo>
                  <a:pt x="4227344" y="659012"/>
                  <a:pt x="4037270" y="849086"/>
                  <a:pt x="3802801" y="849086"/>
                </a:cubicBezTo>
                <a:lnTo>
                  <a:pt x="166621" y="849086"/>
                </a:lnTo>
                <a:lnTo>
                  <a:pt x="0" y="699133"/>
                </a:lnTo>
                <a:lnTo>
                  <a:pt x="629197" y="0"/>
                </a:lnTo>
                <a:lnTo>
                  <a:pt x="3802801" y="0"/>
                </a:lnTo>
                <a:cubicBezTo>
                  <a:pt x="3920035" y="0"/>
                  <a:pt x="4026171" y="47519"/>
                  <a:pt x="4102999" y="12434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0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9080826">
            <a:off x="11017498" y="4129245"/>
            <a:ext cx="1930720" cy="849086"/>
          </a:xfrm>
          <a:custGeom>
            <a:avLst/>
            <a:gdLst>
              <a:gd name="connsiteX0" fmla="*/ 1930720 w 1930720"/>
              <a:gd name="connsiteY0" fmla="*/ 0 h 849086"/>
              <a:gd name="connsiteX1" fmla="*/ 1166569 w 1930720"/>
              <a:gd name="connsiteY1" fmla="*/ 849086 h 849086"/>
              <a:gd name="connsiteX2" fmla="*/ 424543 w 1930720"/>
              <a:gd name="connsiteY2" fmla="*/ 849086 h 849086"/>
              <a:gd name="connsiteX3" fmla="*/ 0 w 1930720"/>
              <a:gd name="connsiteY3" fmla="*/ 424543 h 849086"/>
              <a:gd name="connsiteX4" fmla="*/ 424543 w 1930720"/>
              <a:gd name="connsiteY4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720" h="849086">
                <a:moveTo>
                  <a:pt x="1930720" y="0"/>
                </a:moveTo>
                <a:lnTo>
                  <a:pt x="1166569" y="849086"/>
                </a:lnTo>
                <a:lnTo>
                  <a:pt x="424543" y="849086"/>
                </a:lnTo>
                <a:cubicBezTo>
                  <a:pt x="190074" y="849086"/>
                  <a:pt x="0" y="659012"/>
                  <a:pt x="0" y="424543"/>
                </a:cubicBezTo>
                <a:cubicBezTo>
                  <a:pt x="0" y="190074"/>
                  <a:pt x="190074" y="0"/>
                  <a:pt x="42454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19080826">
            <a:off x="9119213" y="3353774"/>
            <a:ext cx="4185524" cy="424542"/>
          </a:xfrm>
          <a:custGeom>
            <a:avLst/>
            <a:gdLst>
              <a:gd name="connsiteX0" fmla="*/ 4185524 w 4185524"/>
              <a:gd name="connsiteY0" fmla="*/ 0 h 424542"/>
              <a:gd name="connsiteX1" fmla="*/ 3803450 w 4185524"/>
              <a:gd name="connsiteY1" fmla="*/ 424542 h 424542"/>
              <a:gd name="connsiteX2" fmla="*/ 212271 w 4185524"/>
              <a:gd name="connsiteY2" fmla="*/ 424542 h 424542"/>
              <a:gd name="connsiteX3" fmla="*/ 0 w 4185524"/>
              <a:gd name="connsiteY3" fmla="*/ 212271 h 424542"/>
              <a:gd name="connsiteX4" fmla="*/ 212271 w 4185524"/>
              <a:gd name="connsiteY4" fmla="*/ 0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5524" h="424542">
                <a:moveTo>
                  <a:pt x="4185524" y="0"/>
                </a:moveTo>
                <a:lnTo>
                  <a:pt x="3803450" y="424542"/>
                </a:lnTo>
                <a:lnTo>
                  <a:pt x="212271" y="424542"/>
                </a:lnTo>
                <a:cubicBezTo>
                  <a:pt x="95037" y="424542"/>
                  <a:pt x="0" y="329505"/>
                  <a:pt x="0" y="212271"/>
                </a:cubicBezTo>
                <a:cubicBezTo>
                  <a:pt x="0" y="95037"/>
                  <a:pt x="95037" y="0"/>
                  <a:pt x="2122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6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19080826">
            <a:off x="6756508" y="6870351"/>
            <a:ext cx="4062816" cy="849086"/>
          </a:xfrm>
          <a:custGeom>
            <a:avLst/>
            <a:gdLst>
              <a:gd name="connsiteX0" fmla="*/ 3938470 w 4062816"/>
              <a:gd name="connsiteY0" fmla="*/ 124346 h 849086"/>
              <a:gd name="connsiteX1" fmla="*/ 4062816 w 4062816"/>
              <a:gd name="connsiteY1" fmla="*/ 424543 h 849086"/>
              <a:gd name="connsiteX2" fmla="*/ 3638273 w 4062816"/>
              <a:gd name="connsiteY2" fmla="*/ 849086 h 849086"/>
              <a:gd name="connsiteX3" fmla="*/ 943462 w 4062816"/>
              <a:gd name="connsiteY3" fmla="*/ 849086 h 849086"/>
              <a:gd name="connsiteX4" fmla="*/ 0 w 4062816"/>
              <a:gd name="connsiteY4" fmla="*/ 0 h 849086"/>
              <a:gd name="connsiteX5" fmla="*/ 3638273 w 4062816"/>
              <a:gd name="connsiteY5" fmla="*/ 0 h 849086"/>
              <a:gd name="connsiteX6" fmla="*/ 3938470 w 4062816"/>
              <a:gd name="connsiteY6" fmla="*/ 12434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816" h="849086">
                <a:moveTo>
                  <a:pt x="3938470" y="124346"/>
                </a:moveTo>
                <a:cubicBezTo>
                  <a:pt x="4015297" y="201173"/>
                  <a:pt x="4062816" y="307308"/>
                  <a:pt x="4062816" y="424543"/>
                </a:cubicBezTo>
                <a:cubicBezTo>
                  <a:pt x="4062816" y="659012"/>
                  <a:pt x="3872742" y="849086"/>
                  <a:pt x="3638273" y="849086"/>
                </a:cubicBezTo>
                <a:lnTo>
                  <a:pt x="943462" y="849086"/>
                </a:lnTo>
                <a:lnTo>
                  <a:pt x="0" y="0"/>
                </a:lnTo>
                <a:lnTo>
                  <a:pt x="3638273" y="0"/>
                </a:lnTo>
                <a:cubicBezTo>
                  <a:pt x="3755507" y="0"/>
                  <a:pt x="3861643" y="47518"/>
                  <a:pt x="3938470" y="12434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3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60400" y="1506370"/>
            <a:ext cx="3440904" cy="1984409"/>
            <a:chOff x="619418" y="1377832"/>
            <a:chExt cx="3440904" cy="1984409"/>
          </a:xfrm>
        </p:grpSpPr>
        <p:sp>
          <p:nvSpPr>
            <p:cNvPr id="40" name="圆角矩形 39"/>
            <p:cNvSpPr/>
            <p:nvPr/>
          </p:nvSpPr>
          <p:spPr>
            <a:xfrm>
              <a:off x="619418" y="1377832"/>
              <a:ext cx="3440904" cy="1984409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87258" y="1579207"/>
              <a:ext cx="3044432" cy="1525021"/>
              <a:chOff x="504806" y="1853166"/>
              <a:chExt cx="3044432" cy="1525021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504806" y="1853166"/>
                <a:ext cx="222048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2022 /02 /13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504806" y="2325591"/>
                <a:ext cx="3044432" cy="10525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推荐使用</a:t>
                </a: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OPPOSANS 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作为本套模板的标准字体搭配，当然也可以用电脑自带的微软雅</a:t>
                </a:r>
                <a:r>
                  <a:rPr lang="zh-CN" alt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黑替代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515896" y="4701197"/>
            <a:ext cx="3044432" cy="1525021"/>
            <a:chOff x="504806" y="1853166"/>
            <a:chExt cx="3044432" cy="1525021"/>
          </a:xfrm>
        </p:grpSpPr>
        <p:sp>
          <p:nvSpPr>
            <p:cNvPr id="35" name="文本框 34"/>
            <p:cNvSpPr txBox="1"/>
            <p:nvPr/>
          </p:nvSpPr>
          <p:spPr>
            <a:xfrm>
              <a:off x="504806" y="1853166"/>
              <a:ext cx="222048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2022 /02 /13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43568" y="4701197"/>
            <a:ext cx="3044432" cy="1525021"/>
            <a:chOff x="504806" y="1853166"/>
            <a:chExt cx="3044432" cy="1525021"/>
          </a:xfrm>
        </p:grpSpPr>
        <p:sp>
          <p:nvSpPr>
            <p:cNvPr id="38" name="文本框 37"/>
            <p:cNvSpPr txBox="1"/>
            <p:nvPr/>
          </p:nvSpPr>
          <p:spPr>
            <a:xfrm>
              <a:off x="504806" y="1853166"/>
              <a:ext cx="222048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2022 /02 /13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09537" y="1506370"/>
            <a:ext cx="3440904" cy="1984409"/>
            <a:chOff x="619418" y="1377832"/>
            <a:chExt cx="3440904" cy="1984409"/>
          </a:xfrm>
        </p:grpSpPr>
        <p:sp>
          <p:nvSpPr>
            <p:cNvPr id="42" name="圆角矩形 41"/>
            <p:cNvSpPr/>
            <p:nvPr/>
          </p:nvSpPr>
          <p:spPr>
            <a:xfrm>
              <a:off x="619418" y="1377832"/>
              <a:ext cx="3440904" cy="1984409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87258" y="1579207"/>
              <a:ext cx="3044432" cy="1525021"/>
              <a:chOff x="504806" y="1853166"/>
              <a:chExt cx="3044432" cy="152502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504806" y="1853166"/>
                <a:ext cx="2220480" cy="46166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2022 /02 /13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04806" y="2325591"/>
                <a:ext cx="3044432" cy="10525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推荐使用</a:t>
                </a:r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OPPOSANS 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作为本套模板的标准字体搭配，当然也可以用电脑自带的微软雅</a:t>
                </a:r>
                <a:r>
                  <a:rPr lang="zh-CN" alt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黑替代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>
            <a:off x="1941470" y="3724274"/>
            <a:ext cx="483555" cy="483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0662986" y="1615669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椭圆 47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9800" y="5527137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椭圆 60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75" name="图片 74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92745" y="1677746"/>
            <a:ext cx="2806510" cy="707646"/>
            <a:chOff x="4874450" y="1737380"/>
            <a:chExt cx="2443099" cy="707646"/>
          </a:xfrm>
        </p:grpSpPr>
        <p:sp>
          <p:nvSpPr>
            <p:cNvPr id="2" name="圆角矩形 1"/>
            <p:cNvSpPr/>
            <p:nvPr/>
          </p:nvSpPr>
          <p:spPr>
            <a:xfrm>
              <a:off x="4874450" y="1737380"/>
              <a:ext cx="2443099" cy="7076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73498" y="1829593"/>
              <a:ext cx="1645002" cy="523220"/>
            </a:xfrm>
            <a:prstGeom prst="rect">
              <a:avLst/>
            </a:prstGeom>
            <a:noFill/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dirty="0" smtClean="0"/>
                <a:t>总负责人</a:t>
              </a:r>
              <a:endParaRPr lang="zh-CN" altLang="en-US" sz="20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0402" y="2969860"/>
            <a:ext cx="2330763" cy="578408"/>
            <a:chOff x="660402" y="2850592"/>
            <a:chExt cx="2330763" cy="578408"/>
          </a:xfrm>
        </p:grpSpPr>
        <p:sp>
          <p:nvSpPr>
            <p:cNvPr id="15" name="圆角矩形 14"/>
            <p:cNvSpPr/>
            <p:nvPr/>
          </p:nvSpPr>
          <p:spPr>
            <a:xfrm>
              <a:off x="660402" y="2850592"/>
              <a:ext cx="2330763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1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5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18063" y="2945536"/>
              <a:ext cx="175881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项目经理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02980" y="2969860"/>
            <a:ext cx="2330763" cy="578408"/>
            <a:chOff x="660402" y="2850592"/>
            <a:chExt cx="2330763" cy="578408"/>
          </a:xfrm>
        </p:grpSpPr>
        <p:sp>
          <p:nvSpPr>
            <p:cNvPr id="20" name="圆角矩形 19"/>
            <p:cNvSpPr/>
            <p:nvPr/>
          </p:nvSpPr>
          <p:spPr>
            <a:xfrm>
              <a:off x="660402" y="2850592"/>
              <a:ext cx="2330763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1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5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18063" y="2945536"/>
              <a:ext cx="175881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项目经理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45558" y="2969860"/>
            <a:ext cx="2330763" cy="578408"/>
            <a:chOff x="660402" y="2850592"/>
            <a:chExt cx="2330763" cy="578408"/>
          </a:xfrm>
        </p:grpSpPr>
        <p:sp>
          <p:nvSpPr>
            <p:cNvPr id="23" name="圆角矩形 22"/>
            <p:cNvSpPr/>
            <p:nvPr/>
          </p:nvSpPr>
          <p:spPr>
            <a:xfrm>
              <a:off x="660402" y="2850592"/>
              <a:ext cx="2330763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1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5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18063" y="2945536"/>
              <a:ext cx="175881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项目经理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88137" y="2969860"/>
            <a:ext cx="2330763" cy="578408"/>
            <a:chOff x="660402" y="2850592"/>
            <a:chExt cx="2330763" cy="578408"/>
          </a:xfrm>
        </p:grpSpPr>
        <p:sp>
          <p:nvSpPr>
            <p:cNvPr id="26" name="圆角矩形 25"/>
            <p:cNvSpPr/>
            <p:nvPr/>
          </p:nvSpPr>
          <p:spPr>
            <a:xfrm>
              <a:off x="660402" y="2850592"/>
              <a:ext cx="2330763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1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5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6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18063" y="2945536"/>
              <a:ext cx="1758815" cy="40011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项目经理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0402" y="4111068"/>
            <a:ext cx="2330763" cy="1583156"/>
            <a:chOff x="660402" y="3991800"/>
            <a:chExt cx="2330763" cy="1583156"/>
          </a:xfrm>
        </p:grpSpPr>
        <p:grpSp>
          <p:nvGrpSpPr>
            <p:cNvPr id="7" name="组合 6"/>
            <p:cNvGrpSpPr/>
            <p:nvPr/>
          </p:nvGrpSpPr>
          <p:grpSpPr>
            <a:xfrm>
              <a:off x="660402" y="3991800"/>
              <a:ext cx="2330763" cy="578408"/>
              <a:chOff x="660402" y="3991800"/>
              <a:chExt cx="2330763" cy="578408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60402" y="4996548"/>
              <a:ext cx="2330763" cy="578408"/>
              <a:chOff x="660402" y="3991800"/>
              <a:chExt cx="2330763" cy="578408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474666" y="4111068"/>
            <a:ext cx="2330763" cy="1583156"/>
            <a:chOff x="660402" y="3991800"/>
            <a:chExt cx="2330763" cy="1583156"/>
          </a:xfrm>
        </p:grpSpPr>
        <p:grpSp>
          <p:nvGrpSpPr>
            <p:cNvPr id="38" name="组合 37"/>
            <p:cNvGrpSpPr/>
            <p:nvPr/>
          </p:nvGrpSpPr>
          <p:grpSpPr>
            <a:xfrm>
              <a:off x="660402" y="3991800"/>
              <a:ext cx="2330763" cy="578408"/>
              <a:chOff x="660402" y="3991800"/>
              <a:chExt cx="2330763" cy="578408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60402" y="4996548"/>
              <a:ext cx="2330763" cy="578408"/>
              <a:chOff x="660402" y="3991800"/>
              <a:chExt cx="2330763" cy="578408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345557" y="4111068"/>
            <a:ext cx="2330763" cy="1583156"/>
            <a:chOff x="660402" y="3991800"/>
            <a:chExt cx="2330763" cy="1583156"/>
          </a:xfrm>
        </p:grpSpPr>
        <p:grpSp>
          <p:nvGrpSpPr>
            <p:cNvPr id="45" name="组合 44"/>
            <p:cNvGrpSpPr/>
            <p:nvPr/>
          </p:nvGrpSpPr>
          <p:grpSpPr>
            <a:xfrm>
              <a:off x="660402" y="3991800"/>
              <a:ext cx="2330763" cy="578408"/>
              <a:chOff x="660402" y="3991800"/>
              <a:chExt cx="2330763" cy="57840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60402" y="4996548"/>
              <a:ext cx="2330763" cy="578408"/>
              <a:chOff x="660402" y="3991800"/>
              <a:chExt cx="2330763" cy="57840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9090564" y="4111068"/>
            <a:ext cx="2330763" cy="1583156"/>
            <a:chOff x="660402" y="3991800"/>
            <a:chExt cx="2330763" cy="1583156"/>
          </a:xfrm>
        </p:grpSpPr>
        <p:grpSp>
          <p:nvGrpSpPr>
            <p:cNvPr id="52" name="组合 51"/>
            <p:cNvGrpSpPr/>
            <p:nvPr/>
          </p:nvGrpSpPr>
          <p:grpSpPr>
            <a:xfrm>
              <a:off x="660402" y="3991800"/>
              <a:ext cx="2330763" cy="578408"/>
              <a:chOff x="660402" y="3991800"/>
              <a:chExt cx="2330763" cy="578408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60402" y="4996548"/>
              <a:ext cx="2330763" cy="578408"/>
              <a:chOff x="660402" y="3991800"/>
              <a:chExt cx="2330763" cy="578408"/>
            </a:xfrm>
          </p:grpSpPr>
          <p:sp>
            <p:nvSpPr>
              <p:cNvPr id="54" name="圆角矩形 53"/>
              <p:cNvSpPr/>
              <p:nvPr/>
            </p:nvSpPr>
            <p:spPr>
              <a:xfrm>
                <a:off x="660402" y="3991800"/>
                <a:ext cx="2330763" cy="57840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71500" dist="317500" dir="5400000" algn="t" rotWithShape="0">
                  <a:prstClr val="black">
                    <a:alpha val="1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918063" y="4086744"/>
                <a:ext cx="1758815" cy="40011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成员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" name="右中括号 8"/>
          <p:cNvSpPr/>
          <p:nvPr/>
        </p:nvSpPr>
        <p:spPr>
          <a:xfrm rot="16200000">
            <a:off x="6042543" y="-1590713"/>
            <a:ext cx="159925" cy="8627165"/>
          </a:xfrm>
          <a:prstGeom prst="rightBracket">
            <a:avLst>
              <a:gd name="adj" fmla="val 97376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10662986" y="1615669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0" name="椭圆 59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60400" y="1615669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5" name="椭圆 74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87" name="图片 86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89" name="任意多边形 88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74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7" t="11151" r="31317" b="25192"/>
          <a:stretch>
            <a:fillRect/>
          </a:stretch>
        </p:blipFill>
        <p:spPr>
          <a:xfrm>
            <a:off x="4548776" y="1700118"/>
            <a:ext cx="3448921" cy="3252882"/>
          </a:xfrm>
          <a:custGeom>
            <a:avLst/>
            <a:gdLst>
              <a:gd name="connsiteX0" fmla="*/ 336348 w 3448921"/>
              <a:gd name="connsiteY0" fmla="*/ 0 h 3252882"/>
              <a:gd name="connsiteX1" fmla="*/ 3112573 w 3448921"/>
              <a:gd name="connsiteY1" fmla="*/ 0 h 3252882"/>
              <a:gd name="connsiteX2" fmla="*/ 3448921 w 3448921"/>
              <a:gd name="connsiteY2" fmla="*/ 336348 h 3252882"/>
              <a:gd name="connsiteX3" fmla="*/ 3448921 w 3448921"/>
              <a:gd name="connsiteY3" fmla="*/ 2916534 h 3252882"/>
              <a:gd name="connsiteX4" fmla="*/ 3112573 w 3448921"/>
              <a:gd name="connsiteY4" fmla="*/ 3252882 h 3252882"/>
              <a:gd name="connsiteX5" fmla="*/ 336348 w 3448921"/>
              <a:gd name="connsiteY5" fmla="*/ 3252882 h 3252882"/>
              <a:gd name="connsiteX6" fmla="*/ 0 w 3448921"/>
              <a:gd name="connsiteY6" fmla="*/ 2916534 h 3252882"/>
              <a:gd name="connsiteX7" fmla="*/ 0 w 3448921"/>
              <a:gd name="connsiteY7" fmla="*/ 336348 h 3252882"/>
              <a:gd name="connsiteX8" fmla="*/ 336348 w 3448921"/>
              <a:gd name="connsiteY8" fmla="*/ 0 h 3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921" h="3252882">
                <a:moveTo>
                  <a:pt x="336348" y="0"/>
                </a:moveTo>
                <a:lnTo>
                  <a:pt x="3112573" y="0"/>
                </a:lnTo>
                <a:cubicBezTo>
                  <a:pt x="3298333" y="0"/>
                  <a:pt x="3448921" y="150588"/>
                  <a:pt x="3448921" y="336348"/>
                </a:cubicBezTo>
                <a:lnTo>
                  <a:pt x="3448921" y="2916534"/>
                </a:lnTo>
                <a:cubicBezTo>
                  <a:pt x="3448921" y="3102294"/>
                  <a:pt x="3298333" y="3252882"/>
                  <a:pt x="3112573" y="3252882"/>
                </a:cubicBezTo>
                <a:lnTo>
                  <a:pt x="336348" y="3252882"/>
                </a:lnTo>
                <a:cubicBezTo>
                  <a:pt x="150588" y="3252882"/>
                  <a:pt x="0" y="3102294"/>
                  <a:pt x="0" y="2916534"/>
                </a:cubicBezTo>
                <a:lnTo>
                  <a:pt x="0" y="336348"/>
                </a:lnTo>
                <a:cubicBezTo>
                  <a:pt x="0" y="150588"/>
                  <a:pt x="150588" y="0"/>
                  <a:pt x="336348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21376" r="36257"/>
          <a:stretch>
            <a:fillRect/>
          </a:stretch>
        </p:blipFill>
        <p:spPr>
          <a:xfrm>
            <a:off x="660400" y="1700118"/>
            <a:ext cx="3448921" cy="3252882"/>
          </a:xfrm>
          <a:custGeom>
            <a:avLst/>
            <a:gdLst>
              <a:gd name="connsiteX0" fmla="*/ 336348 w 3448921"/>
              <a:gd name="connsiteY0" fmla="*/ 0 h 3252882"/>
              <a:gd name="connsiteX1" fmla="*/ 3112573 w 3448921"/>
              <a:gd name="connsiteY1" fmla="*/ 0 h 3252882"/>
              <a:gd name="connsiteX2" fmla="*/ 3448921 w 3448921"/>
              <a:gd name="connsiteY2" fmla="*/ 336348 h 3252882"/>
              <a:gd name="connsiteX3" fmla="*/ 3448921 w 3448921"/>
              <a:gd name="connsiteY3" fmla="*/ 2916534 h 3252882"/>
              <a:gd name="connsiteX4" fmla="*/ 3112573 w 3448921"/>
              <a:gd name="connsiteY4" fmla="*/ 3252882 h 3252882"/>
              <a:gd name="connsiteX5" fmla="*/ 336348 w 3448921"/>
              <a:gd name="connsiteY5" fmla="*/ 3252882 h 3252882"/>
              <a:gd name="connsiteX6" fmla="*/ 0 w 3448921"/>
              <a:gd name="connsiteY6" fmla="*/ 2916534 h 3252882"/>
              <a:gd name="connsiteX7" fmla="*/ 0 w 3448921"/>
              <a:gd name="connsiteY7" fmla="*/ 336348 h 3252882"/>
              <a:gd name="connsiteX8" fmla="*/ 336348 w 3448921"/>
              <a:gd name="connsiteY8" fmla="*/ 0 h 3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921" h="3252882">
                <a:moveTo>
                  <a:pt x="336348" y="0"/>
                </a:moveTo>
                <a:lnTo>
                  <a:pt x="3112573" y="0"/>
                </a:lnTo>
                <a:cubicBezTo>
                  <a:pt x="3298333" y="0"/>
                  <a:pt x="3448921" y="150588"/>
                  <a:pt x="3448921" y="336348"/>
                </a:cubicBezTo>
                <a:lnTo>
                  <a:pt x="3448921" y="2916534"/>
                </a:lnTo>
                <a:cubicBezTo>
                  <a:pt x="3448921" y="3102294"/>
                  <a:pt x="3298333" y="3252882"/>
                  <a:pt x="3112573" y="3252882"/>
                </a:cubicBezTo>
                <a:lnTo>
                  <a:pt x="336348" y="3252882"/>
                </a:lnTo>
                <a:cubicBezTo>
                  <a:pt x="150588" y="3252882"/>
                  <a:pt x="0" y="3102294"/>
                  <a:pt x="0" y="2916534"/>
                </a:cubicBezTo>
                <a:lnTo>
                  <a:pt x="0" y="336348"/>
                </a:lnTo>
                <a:cubicBezTo>
                  <a:pt x="0" y="150588"/>
                  <a:pt x="150588" y="0"/>
                  <a:pt x="336348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60400" y="4663796"/>
            <a:ext cx="2330763" cy="578408"/>
            <a:chOff x="660402" y="2850592"/>
            <a:chExt cx="2330763" cy="578408"/>
          </a:xfrm>
        </p:grpSpPr>
        <p:sp>
          <p:nvSpPr>
            <p:cNvPr id="18" name="圆角矩形 17"/>
            <p:cNvSpPr/>
            <p:nvPr/>
          </p:nvSpPr>
          <p:spPr>
            <a:xfrm>
              <a:off x="660402" y="2850592"/>
              <a:ext cx="2330763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1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5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2572" y="2945536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项目进展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10676" y="4663796"/>
            <a:ext cx="2330763" cy="578408"/>
            <a:chOff x="660402" y="2850592"/>
            <a:chExt cx="2330763" cy="578408"/>
          </a:xfrm>
        </p:grpSpPr>
        <p:sp>
          <p:nvSpPr>
            <p:cNvPr id="21" name="圆角矩形 20"/>
            <p:cNvSpPr/>
            <p:nvPr/>
          </p:nvSpPr>
          <p:spPr>
            <a:xfrm>
              <a:off x="660402" y="2850592"/>
              <a:ext cx="2330763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1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16000" endPos="55000" dist="254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2572" y="2945536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+mj-ea"/>
                  <a:ea typeface="+mj-ea"/>
                </a:rPr>
                <a:t>项目进展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20787" y="5412809"/>
            <a:ext cx="3416265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作为本套模板的标准字体搭配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，可以自带的替代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86477" y="5412809"/>
            <a:ext cx="3416265" cy="7325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作为本套模板的标准字体搭配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，可以自带的替代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37327" y="2606234"/>
            <a:ext cx="2915043" cy="2345238"/>
            <a:chOff x="5699554" y="1835857"/>
            <a:chExt cx="3435467" cy="2345238"/>
          </a:xfrm>
        </p:grpSpPr>
        <p:sp>
          <p:nvSpPr>
            <p:cNvPr id="30" name="文本框 29"/>
            <p:cNvSpPr txBox="1"/>
            <p:nvPr/>
          </p:nvSpPr>
          <p:spPr>
            <a:xfrm>
              <a:off x="5699554" y="1835857"/>
              <a:ext cx="2815268" cy="95410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在这里总结</a:t>
              </a:r>
              <a:endPara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你的观点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699555" y="2808412"/>
              <a:ext cx="3435466" cy="13726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439263" y="1883286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3" name="椭圆 32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447577" y="5361141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8" name="图片 57">
            <a:hlinkClick r:id="rId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60" name="任意多边形 59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681438" y="0"/>
            <a:ext cx="4179827" cy="6858000"/>
          </a:xfrm>
          <a:custGeom>
            <a:avLst/>
            <a:gdLst>
              <a:gd name="connsiteX0" fmla="*/ 0 w 4179827"/>
              <a:gd name="connsiteY0" fmla="*/ 0 h 6858000"/>
              <a:gd name="connsiteX1" fmla="*/ 4179827 w 4179827"/>
              <a:gd name="connsiteY1" fmla="*/ 0 h 6858000"/>
              <a:gd name="connsiteX2" fmla="*/ 4179827 w 4179827"/>
              <a:gd name="connsiteY2" fmla="*/ 6858000 h 6858000"/>
              <a:gd name="connsiteX3" fmla="*/ 1 w 4179827"/>
              <a:gd name="connsiteY3" fmla="*/ 6858000 h 6858000"/>
              <a:gd name="connsiteX4" fmla="*/ 38699 w 4179827"/>
              <a:gd name="connsiteY4" fmla="*/ 6776766 h 6858000"/>
              <a:gd name="connsiteX5" fmla="*/ 741010 w 4179827"/>
              <a:gd name="connsiteY5" fmla="*/ 3429001 h 6858000"/>
              <a:gd name="connsiteX6" fmla="*/ 38699 w 4179827"/>
              <a:gd name="connsiteY6" fmla="*/ 812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9827" h="6858000">
                <a:moveTo>
                  <a:pt x="0" y="0"/>
                </a:moveTo>
                <a:lnTo>
                  <a:pt x="4179827" y="0"/>
                </a:lnTo>
                <a:lnTo>
                  <a:pt x="4179827" y="6858000"/>
                </a:lnTo>
                <a:lnTo>
                  <a:pt x="1" y="6858000"/>
                </a:lnTo>
                <a:lnTo>
                  <a:pt x="38699" y="6776766"/>
                </a:lnTo>
                <a:cubicBezTo>
                  <a:pt x="486595" y="5781599"/>
                  <a:pt x="741010" y="4641161"/>
                  <a:pt x="741010" y="3429001"/>
                </a:cubicBezTo>
                <a:cubicBezTo>
                  <a:pt x="741010" y="2216841"/>
                  <a:pt x="486595" y="1076404"/>
                  <a:pt x="38699" y="81237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4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79400" dist="241300" dir="10800000" algn="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8012174" y="0"/>
            <a:ext cx="4179827" cy="6858000"/>
          </a:xfrm>
          <a:custGeom>
            <a:avLst/>
            <a:gdLst>
              <a:gd name="connsiteX0" fmla="*/ 0 w 4179827"/>
              <a:gd name="connsiteY0" fmla="*/ 0 h 6858000"/>
              <a:gd name="connsiteX1" fmla="*/ 4179827 w 4179827"/>
              <a:gd name="connsiteY1" fmla="*/ 0 h 6858000"/>
              <a:gd name="connsiteX2" fmla="*/ 4179827 w 4179827"/>
              <a:gd name="connsiteY2" fmla="*/ 6858000 h 6858000"/>
              <a:gd name="connsiteX3" fmla="*/ 1 w 4179827"/>
              <a:gd name="connsiteY3" fmla="*/ 6858000 h 6858000"/>
              <a:gd name="connsiteX4" fmla="*/ 38699 w 4179827"/>
              <a:gd name="connsiteY4" fmla="*/ 6776766 h 6858000"/>
              <a:gd name="connsiteX5" fmla="*/ 741010 w 4179827"/>
              <a:gd name="connsiteY5" fmla="*/ 3429001 h 6858000"/>
              <a:gd name="connsiteX6" fmla="*/ 38699 w 4179827"/>
              <a:gd name="connsiteY6" fmla="*/ 812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9827" h="6858000">
                <a:moveTo>
                  <a:pt x="0" y="0"/>
                </a:moveTo>
                <a:lnTo>
                  <a:pt x="4179827" y="0"/>
                </a:lnTo>
                <a:lnTo>
                  <a:pt x="4179827" y="6858000"/>
                </a:lnTo>
                <a:lnTo>
                  <a:pt x="1" y="6858000"/>
                </a:lnTo>
                <a:lnTo>
                  <a:pt x="38699" y="6776766"/>
                </a:lnTo>
                <a:cubicBezTo>
                  <a:pt x="486595" y="5781599"/>
                  <a:pt x="741010" y="4641161"/>
                  <a:pt x="741010" y="3429001"/>
                </a:cubicBezTo>
                <a:cubicBezTo>
                  <a:pt x="741010" y="2216841"/>
                  <a:pt x="486595" y="1076404"/>
                  <a:pt x="38699" y="81237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01278" y="5521430"/>
            <a:ext cx="937591" cy="612670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62100" y="1459523"/>
            <a:ext cx="9067800" cy="4434155"/>
            <a:chOff x="1562100" y="1459523"/>
            <a:chExt cx="9067800" cy="4434155"/>
          </a:xfrm>
        </p:grpSpPr>
        <p:sp>
          <p:nvSpPr>
            <p:cNvPr id="6" name="同侧圆角矩形 5"/>
            <p:cNvSpPr/>
            <p:nvPr/>
          </p:nvSpPr>
          <p:spPr>
            <a:xfrm>
              <a:off x="1562100" y="1459523"/>
              <a:ext cx="9067800" cy="4362157"/>
            </a:xfrm>
            <a:prstGeom prst="round2SameRect">
              <a:avLst>
                <a:gd name="adj1" fmla="val 1256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flipV="1">
              <a:off x="1562100" y="5821678"/>
              <a:ext cx="9067800" cy="72000"/>
            </a:xfrm>
            <a:prstGeom prst="rect">
              <a:avLst/>
            </a:prstGeom>
            <a:ln>
              <a:noFill/>
            </a:ln>
            <a:effectLst>
              <a:outerShdw blurRad="127000" dist="88900" dir="162000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69165"/>
              </p:ext>
            </p:extLst>
          </p:nvPr>
        </p:nvGraphicFramePr>
        <p:xfrm>
          <a:off x="1974087" y="2373922"/>
          <a:ext cx="8128000" cy="265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841130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0512165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4349614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242433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2516819"/>
                    </a:ext>
                  </a:extLst>
                </a:gridCol>
              </a:tblGrid>
              <a:tr h="401697">
                <a:tc>
                  <a:txBody>
                    <a:bodyPr/>
                    <a:lstStyle/>
                    <a:p>
                      <a:pPr algn="ctr"/>
                      <a:endParaRPr lang="zh-CN" altLang="en-US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altLang="zh-CN" sz="2000" b="0" dirty="0" smtClean="0">
                          <a:latin typeface="+mj-ea"/>
                          <a:ea typeface="+mj-ea"/>
                        </a:rPr>
                        <a:t>1</a:t>
                      </a:r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季度</a:t>
                      </a:r>
                      <a:endParaRPr lang="zh-CN" altLang="en-US" sz="2000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altLang="zh-CN" sz="2000" b="0" dirty="0" smtClean="0">
                          <a:latin typeface="+mj-ea"/>
                          <a:ea typeface="+mj-ea"/>
                        </a:rPr>
                        <a:t>2</a:t>
                      </a:r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季度</a:t>
                      </a:r>
                      <a:endParaRPr lang="zh-CN" altLang="en-US" sz="2000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altLang="zh-CN" sz="2000" b="0" dirty="0" smtClean="0">
                          <a:latin typeface="+mj-ea"/>
                          <a:ea typeface="+mj-ea"/>
                        </a:rPr>
                        <a:t>3</a:t>
                      </a:r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季度</a:t>
                      </a:r>
                      <a:endParaRPr lang="zh-CN" altLang="en-US" sz="2000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第</a:t>
                      </a:r>
                      <a:r>
                        <a:rPr lang="en-US" altLang="zh-CN" sz="2000" b="0" dirty="0" smtClean="0">
                          <a:latin typeface="+mj-ea"/>
                          <a:ea typeface="+mj-ea"/>
                        </a:rPr>
                        <a:t>4</a:t>
                      </a:r>
                      <a:r>
                        <a:rPr lang="zh-CN" altLang="en-US" sz="2000" b="0" dirty="0" smtClean="0">
                          <a:latin typeface="+mj-ea"/>
                          <a:ea typeface="+mj-ea"/>
                        </a:rPr>
                        <a:t>季度</a:t>
                      </a:r>
                      <a:endParaRPr lang="zh-CN" altLang="en-US" sz="2000" b="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1424372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A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部门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2124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3219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987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29975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B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部门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3242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983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513695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C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部门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311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312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988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5671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D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部门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932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98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702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0541119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E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部门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8911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420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3219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23576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F</a:t>
                      </a:r>
                      <a:r>
                        <a:rPr lang="zh-CN" alt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ea"/>
                          <a:ea typeface="+mj-ea"/>
                        </a:rPr>
                        <a:t>部门</a:t>
                      </a:r>
                      <a:endParaRPr lang="zh-CN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903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307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432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6340446"/>
                  </a:ext>
                </a:extLst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4567378" y="1728383"/>
            <a:ext cx="3057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/>
                </a:solidFill>
                <a:latin typeface="+mj-ea"/>
                <a:ea typeface="+mj-ea"/>
              </a:rPr>
              <a:t>这里是表格的标题</a:t>
            </a:r>
            <a:endParaRPr lang="zh-CN" altLang="en-US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75542" y="5209434"/>
            <a:ext cx="7840917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作为本套模板的标准字体搭配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，可以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用电脑自带的微软雅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黑替代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6" name="任意多边形 35"/>
          <p:cNvSpPr/>
          <p:nvPr/>
        </p:nvSpPr>
        <p:spPr>
          <a:xfrm rot="5400000">
            <a:off x="9472277" y="1618584"/>
            <a:ext cx="598148" cy="280026"/>
          </a:xfrm>
          <a:custGeom>
            <a:avLst/>
            <a:gdLst>
              <a:gd name="connsiteX0" fmla="*/ 0 w 1475569"/>
              <a:gd name="connsiteY0" fmla="*/ 0 h 690795"/>
              <a:gd name="connsiteX1" fmla="*/ 1475569 w 1475569"/>
              <a:gd name="connsiteY1" fmla="*/ 0 h 690795"/>
              <a:gd name="connsiteX2" fmla="*/ 1233853 w 1475569"/>
              <a:gd name="connsiteY2" fmla="*/ 345398 h 690795"/>
              <a:gd name="connsiteX3" fmla="*/ 1475569 w 1475569"/>
              <a:gd name="connsiteY3" fmla="*/ 690795 h 690795"/>
              <a:gd name="connsiteX4" fmla="*/ 0 w 1475569"/>
              <a:gd name="connsiteY4" fmla="*/ 690795 h 69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69" h="690795">
                <a:moveTo>
                  <a:pt x="0" y="0"/>
                </a:moveTo>
                <a:lnTo>
                  <a:pt x="1475569" y="0"/>
                </a:lnTo>
                <a:lnTo>
                  <a:pt x="1233853" y="345398"/>
                </a:lnTo>
                <a:lnTo>
                  <a:pt x="1475569" y="690795"/>
                </a:lnTo>
                <a:lnTo>
                  <a:pt x="0" y="690795"/>
                </a:lnTo>
                <a:close/>
              </a:path>
            </a:pathLst>
          </a:custGeom>
          <a:gradFill>
            <a:gsLst>
              <a:gs pos="20000">
                <a:srgbClr val="FCDD9A"/>
              </a:gs>
              <a:gs pos="100000">
                <a:srgbClr val="FCA734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889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7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4885" y="1628054"/>
            <a:ext cx="10486436" cy="2030582"/>
            <a:chOff x="664885" y="1837604"/>
            <a:chExt cx="10486436" cy="2030582"/>
          </a:xfrm>
        </p:grpSpPr>
        <p:sp>
          <p:nvSpPr>
            <p:cNvPr id="15" name="泪滴形 14"/>
            <p:cNvSpPr/>
            <p:nvPr/>
          </p:nvSpPr>
          <p:spPr>
            <a:xfrm rot="2706201">
              <a:off x="9120741" y="1837604"/>
              <a:ext cx="2030580" cy="2030580"/>
            </a:xfrm>
            <a:prstGeom prst="teardrop">
              <a:avLst/>
            </a:prstGeom>
            <a:gradFill flip="none" rotWithShape="1">
              <a:gsLst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04800" dist="139700" dir="5400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泪滴形 12"/>
            <p:cNvSpPr/>
            <p:nvPr/>
          </p:nvSpPr>
          <p:spPr>
            <a:xfrm rot="2706201">
              <a:off x="7006777" y="1837604"/>
              <a:ext cx="2030580" cy="2030580"/>
            </a:xfrm>
            <a:prstGeom prst="teardrop">
              <a:avLst/>
            </a:prstGeom>
            <a:gradFill flip="none" rotWithShape="1">
              <a:gsLst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04800" dist="139700" dir="5400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泪滴形 11"/>
            <p:cNvSpPr/>
            <p:nvPr/>
          </p:nvSpPr>
          <p:spPr>
            <a:xfrm rot="2706201">
              <a:off x="4892813" y="1837605"/>
              <a:ext cx="2030580" cy="2030580"/>
            </a:xfrm>
            <a:prstGeom prst="teardrop">
              <a:avLst/>
            </a:prstGeom>
            <a:blipFill dpi="0" rotWithShape="0">
              <a:blip r:embed="rId3"/>
              <a:srcRect/>
              <a:tile tx="0" ty="0" sx="100000" sy="100000" flip="none" algn="ctr"/>
            </a:blipFill>
            <a:ln>
              <a:noFill/>
            </a:ln>
            <a:effectLst>
              <a:outerShdw blurRad="304800" dist="139700" dir="5400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泪滴形 10"/>
            <p:cNvSpPr/>
            <p:nvPr/>
          </p:nvSpPr>
          <p:spPr>
            <a:xfrm rot="2706201">
              <a:off x="2778849" y="1837606"/>
              <a:ext cx="2030580" cy="2030580"/>
            </a:xfrm>
            <a:prstGeom prst="teardrop">
              <a:avLst/>
            </a:prstGeom>
            <a:gradFill flip="none" rotWithShape="1">
              <a:gsLst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04800" dist="139700" dir="5400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" name="泪滴形 1"/>
            <p:cNvSpPr/>
            <p:nvPr/>
          </p:nvSpPr>
          <p:spPr>
            <a:xfrm rot="2706201">
              <a:off x="664885" y="1837605"/>
              <a:ext cx="2030580" cy="2030580"/>
            </a:xfrm>
            <a:prstGeom prst="teardrop">
              <a:avLst/>
            </a:prstGeom>
            <a:gradFill flip="none" rotWithShape="1">
              <a:gsLst>
                <a:gs pos="2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04800" dist="139700" dir="5400000" algn="t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90590" y="2264273"/>
              <a:ext cx="1141071" cy="1141071"/>
              <a:chOff x="1090590" y="2264273"/>
              <a:chExt cx="1141071" cy="114107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090590" y="2264273"/>
                <a:ext cx="1141071" cy="11410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229797" y="2498951"/>
                <a:ext cx="793807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01</a:t>
                </a:r>
                <a:endParaRPr lang="zh-CN" altLang="en-US" sz="40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211818" y="2264273"/>
              <a:ext cx="1141071" cy="1141071"/>
              <a:chOff x="1090590" y="2264273"/>
              <a:chExt cx="1141071" cy="114107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1090590" y="2264273"/>
                <a:ext cx="1141071" cy="11410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86516" y="2498951"/>
                <a:ext cx="8803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02</a:t>
                </a:r>
                <a:endParaRPr lang="zh-CN" altLang="en-US" sz="40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325196" y="2264273"/>
              <a:ext cx="1141071" cy="1141071"/>
              <a:chOff x="1090590" y="2264273"/>
              <a:chExt cx="1141071" cy="114107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90590" y="2264273"/>
                <a:ext cx="1141071" cy="11410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186516" y="2498951"/>
                <a:ext cx="8803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03</a:t>
                </a:r>
                <a:endParaRPr lang="zh-CN" altLang="en-US" sz="40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446463" y="2264273"/>
              <a:ext cx="1141071" cy="1141071"/>
              <a:chOff x="1090590" y="2264273"/>
              <a:chExt cx="1141071" cy="114107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090590" y="2264273"/>
                <a:ext cx="1141071" cy="11410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186516" y="2498951"/>
                <a:ext cx="8803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04</a:t>
                </a:r>
                <a:endParaRPr lang="zh-CN" altLang="en-US" sz="40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531845" y="2264273"/>
              <a:ext cx="1141071" cy="1141071"/>
              <a:chOff x="1090590" y="2264273"/>
              <a:chExt cx="1141071" cy="114107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090590" y="2264273"/>
                <a:ext cx="1141071" cy="11410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186516" y="2498951"/>
                <a:ext cx="880370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chemeClr val="accent1"/>
                    </a:solidFill>
                    <a:latin typeface="+mj-ea"/>
                    <a:ea typeface="+mj-ea"/>
                  </a:rPr>
                  <a:t>05</a:t>
                </a:r>
                <a:endParaRPr lang="zh-CN" altLang="en-US" sz="4000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617264" y="4117279"/>
            <a:ext cx="175881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第一步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7264" y="4589704"/>
            <a:ext cx="1916386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使用作为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搭配可以用微软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880231" y="4117279"/>
            <a:ext cx="175881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第二步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80231" y="4589704"/>
            <a:ext cx="1916386" cy="1032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使用作为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搭配可以用微软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143198" y="4117279"/>
            <a:ext cx="175881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第三步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143198" y="4589704"/>
            <a:ext cx="1916386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使用作为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搭配可以用微软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06165" y="4117279"/>
            <a:ext cx="175881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第四步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06165" y="4589704"/>
            <a:ext cx="1916386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使用作为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搭配可以用微软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669131" y="4117279"/>
            <a:ext cx="175881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第五步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69131" y="4589704"/>
            <a:ext cx="1916386" cy="105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使用作为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本套模板的标准字体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搭配可以用微软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雅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53" name="图片 52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55" name="任意多边形 54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98096" y="1731728"/>
            <a:ext cx="4122197" cy="3737428"/>
            <a:chOff x="4203192" y="1645920"/>
            <a:chExt cx="4175346" cy="3785616"/>
          </a:xfrm>
        </p:grpSpPr>
        <p:grpSp>
          <p:nvGrpSpPr>
            <p:cNvPr id="4" name="组合 3"/>
            <p:cNvGrpSpPr/>
            <p:nvPr/>
          </p:nvGrpSpPr>
          <p:grpSpPr>
            <a:xfrm>
              <a:off x="4203192" y="1645920"/>
              <a:ext cx="3785616" cy="3785616"/>
              <a:chOff x="4681728" y="1481328"/>
              <a:chExt cx="3785616" cy="3785616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681728" y="1481328"/>
                <a:ext cx="3785616" cy="3785616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accent4"/>
                  </a:gs>
                  <a:gs pos="100000">
                    <a:schemeClr val="accent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33400" dist="381000" dir="5400000" algn="t" rotWithShape="0">
                  <a:prstClr val="black">
                    <a:alpha val="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869180" y="1668780"/>
                <a:ext cx="3410712" cy="34107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任意多边形 14"/>
            <p:cNvSpPr/>
            <p:nvPr/>
          </p:nvSpPr>
          <p:spPr>
            <a:xfrm rot="19080826">
              <a:off x="5617972" y="2006009"/>
              <a:ext cx="1209469" cy="458095"/>
            </a:xfrm>
            <a:custGeom>
              <a:avLst/>
              <a:gdLst>
                <a:gd name="connsiteX0" fmla="*/ 927751 w 1209469"/>
                <a:gd name="connsiteY0" fmla="*/ 0 h 458095"/>
                <a:gd name="connsiteX1" fmla="*/ 1008821 w 1209469"/>
                <a:gd name="connsiteY1" fmla="*/ 98921 h 458095"/>
                <a:gd name="connsiteX2" fmla="*/ 1180290 w 1209469"/>
                <a:gd name="connsiteY2" fmla="*/ 386923 h 458095"/>
                <a:gd name="connsiteX3" fmla="*/ 1209469 w 1209469"/>
                <a:gd name="connsiteY3" fmla="*/ 458095 h 458095"/>
                <a:gd name="connsiteX4" fmla="*/ 229048 w 1209469"/>
                <a:gd name="connsiteY4" fmla="*/ 458095 h 458095"/>
                <a:gd name="connsiteX5" fmla="*/ 0 w 1209469"/>
                <a:gd name="connsiteY5" fmla="*/ 229047 h 458095"/>
                <a:gd name="connsiteX6" fmla="*/ 0 w 1209469"/>
                <a:gd name="connsiteY6" fmla="*/ 229048 h 458095"/>
                <a:gd name="connsiteX7" fmla="*/ 229048 w 1209469"/>
                <a:gd name="connsiteY7" fmla="*/ 0 h 4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9469" h="458095">
                  <a:moveTo>
                    <a:pt x="927751" y="0"/>
                  </a:moveTo>
                  <a:lnTo>
                    <a:pt x="1008821" y="98921"/>
                  </a:lnTo>
                  <a:cubicBezTo>
                    <a:pt x="1076143" y="190071"/>
                    <a:pt x="1133327" y="286609"/>
                    <a:pt x="1180290" y="386923"/>
                  </a:cubicBezTo>
                  <a:lnTo>
                    <a:pt x="1209469" y="458095"/>
                  </a:lnTo>
                  <a:lnTo>
                    <a:pt x="229048" y="458095"/>
                  </a:lnTo>
                  <a:cubicBezTo>
                    <a:pt x="102548" y="458095"/>
                    <a:pt x="0" y="355547"/>
                    <a:pt x="0" y="229047"/>
                  </a:cubicBezTo>
                  <a:lnTo>
                    <a:pt x="0" y="229048"/>
                  </a:lnTo>
                  <a:cubicBezTo>
                    <a:pt x="0" y="102548"/>
                    <a:pt x="102548" y="0"/>
                    <a:pt x="229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080826">
              <a:off x="5222239" y="3892051"/>
              <a:ext cx="3156299" cy="849086"/>
            </a:xfrm>
            <a:custGeom>
              <a:avLst/>
              <a:gdLst>
                <a:gd name="connsiteX0" fmla="*/ 3156299 w 3156299"/>
                <a:gd name="connsiteY0" fmla="*/ 0 h 849086"/>
                <a:gd name="connsiteX1" fmla="*/ 3122053 w 3156299"/>
                <a:gd name="connsiteY1" fmla="*/ 85261 h 849086"/>
                <a:gd name="connsiteX2" fmla="*/ 2839802 w 3156299"/>
                <a:gd name="connsiteY2" fmla="*/ 513495 h 849086"/>
                <a:gd name="connsiteX3" fmla="*/ 2443574 w 3156299"/>
                <a:gd name="connsiteY3" fmla="*/ 839152 h 849086"/>
                <a:gd name="connsiteX4" fmla="*/ 2424821 w 3156299"/>
                <a:gd name="connsiteY4" fmla="*/ 849086 h 849086"/>
                <a:gd name="connsiteX5" fmla="*/ 718920 w 3156299"/>
                <a:gd name="connsiteY5" fmla="*/ 849086 h 849086"/>
                <a:gd name="connsiteX6" fmla="*/ 710043 w 3156299"/>
                <a:gd name="connsiteY6" fmla="*/ 844452 h 849086"/>
                <a:gd name="connsiteX7" fmla="*/ 431400 w 3156299"/>
                <a:gd name="connsiteY7" fmla="*/ 640294 h 849086"/>
                <a:gd name="connsiteX8" fmla="*/ 27643 w 3156299"/>
                <a:gd name="connsiteY8" fmla="*/ 96628 h 849086"/>
                <a:gd name="connsiteX9" fmla="*/ 0 w 3156299"/>
                <a:gd name="connsiteY9" fmla="*/ 29202 h 849086"/>
                <a:gd name="connsiteX10" fmla="*/ 26281 w 3156299"/>
                <a:gd name="connsiteY10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6299" h="849086">
                  <a:moveTo>
                    <a:pt x="3156299" y="0"/>
                  </a:moveTo>
                  <a:lnTo>
                    <a:pt x="3122053" y="85261"/>
                  </a:lnTo>
                  <a:cubicBezTo>
                    <a:pt x="3051924" y="237670"/>
                    <a:pt x="2957936" y="382230"/>
                    <a:pt x="2839802" y="513495"/>
                  </a:cubicBezTo>
                  <a:cubicBezTo>
                    <a:pt x="2721668" y="644759"/>
                    <a:pt x="2587776" y="753407"/>
                    <a:pt x="2443574" y="839152"/>
                  </a:cubicBezTo>
                  <a:lnTo>
                    <a:pt x="2424821" y="849086"/>
                  </a:lnTo>
                  <a:lnTo>
                    <a:pt x="718920" y="849086"/>
                  </a:lnTo>
                  <a:lnTo>
                    <a:pt x="710043" y="844452"/>
                  </a:lnTo>
                  <a:cubicBezTo>
                    <a:pt x="612329" y="787074"/>
                    <a:pt x="518910" y="719050"/>
                    <a:pt x="431400" y="640294"/>
                  </a:cubicBezTo>
                  <a:cubicBezTo>
                    <a:pt x="256381" y="482782"/>
                    <a:pt x="121569" y="297256"/>
                    <a:pt x="27643" y="96628"/>
                  </a:cubicBezTo>
                  <a:lnTo>
                    <a:pt x="0" y="29202"/>
                  </a:lnTo>
                  <a:lnTo>
                    <a:pt x="262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9080826">
              <a:off x="4292453" y="3202619"/>
              <a:ext cx="3409167" cy="458096"/>
            </a:xfrm>
            <a:custGeom>
              <a:avLst/>
              <a:gdLst>
                <a:gd name="connsiteX0" fmla="*/ 3366614 w 3409167"/>
                <a:gd name="connsiteY0" fmla="*/ 0 h 458096"/>
                <a:gd name="connsiteX1" fmla="*/ 3390407 w 3409167"/>
                <a:gd name="connsiteY1" fmla="*/ 119886 h 458096"/>
                <a:gd name="connsiteX2" fmla="*/ 3407595 w 3409167"/>
                <a:gd name="connsiteY2" fmla="*/ 446359 h 458096"/>
                <a:gd name="connsiteX3" fmla="*/ 3406527 w 3409167"/>
                <a:gd name="connsiteY3" fmla="*/ 458096 h 458096"/>
                <a:gd name="connsiteX4" fmla="*/ 781 w 3409167"/>
                <a:gd name="connsiteY4" fmla="*/ 458095 h 458096"/>
                <a:gd name="connsiteX5" fmla="*/ 0 w 3409167"/>
                <a:gd name="connsiteY5" fmla="*/ 298387 h 458096"/>
                <a:gd name="connsiteX6" fmla="*/ 14850 w 3409167"/>
                <a:gd name="connsiteY6" fmla="*/ 135129 h 458096"/>
                <a:gd name="connsiteX7" fmla="*/ 40400 w 3409167"/>
                <a:gd name="connsiteY7" fmla="*/ 0 h 4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9167" h="458096">
                  <a:moveTo>
                    <a:pt x="3366614" y="0"/>
                  </a:moveTo>
                  <a:lnTo>
                    <a:pt x="3390407" y="119886"/>
                  </a:lnTo>
                  <a:cubicBezTo>
                    <a:pt x="3406514" y="227894"/>
                    <a:pt x="3412271" y="337256"/>
                    <a:pt x="3407595" y="446359"/>
                  </a:cubicBezTo>
                  <a:lnTo>
                    <a:pt x="3406527" y="458096"/>
                  </a:lnTo>
                  <a:lnTo>
                    <a:pt x="781" y="458095"/>
                  </a:lnTo>
                  <a:lnTo>
                    <a:pt x="0" y="298387"/>
                  </a:lnTo>
                  <a:cubicBezTo>
                    <a:pt x="2338" y="243835"/>
                    <a:pt x="7284" y="189349"/>
                    <a:pt x="14850" y="135129"/>
                  </a:cubicBezTo>
                  <a:lnTo>
                    <a:pt x="404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03393" y="2678477"/>
              <a:ext cx="2185214" cy="129266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7800" dirty="0">
                  <a:gradFill flip="none" rotWithShape="1">
                    <a:gsLst>
                      <a:gs pos="44000">
                        <a:schemeClr val="bg1"/>
                      </a:gs>
                      <a:gs pos="91000">
                        <a:srgbClr val="FCDD9A"/>
                      </a:gs>
                    </a:gsLst>
                    <a:lin ang="5400000" scaled="1"/>
                    <a:tileRect/>
                  </a:gradFill>
                  <a:effectLst>
                    <a:outerShdw blurRad="228600" dist="177800" dir="5400000" algn="t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目录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761338" y="3832635"/>
              <a:ext cx="2669324" cy="58477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</a:rPr>
                <a:t>CONTTNTS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3924919" y="4929540"/>
            <a:ext cx="1020004" cy="102000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41283" y="4570538"/>
            <a:ext cx="711145" cy="7111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62346" y="1193659"/>
            <a:ext cx="691298" cy="691298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680957" y="752768"/>
            <a:ext cx="417139" cy="295810"/>
            <a:chOff x="1724030" y="8130209"/>
            <a:chExt cx="2242520" cy="1590261"/>
          </a:xfrm>
          <a:solidFill>
            <a:schemeClr val="accent2"/>
          </a:solidFill>
        </p:grpSpPr>
        <p:sp>
          <p:nvSpPr>
            <p:cNvPr id="33" name="椭圆 32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椭圆 44"/>
          <p:cNvSpPr/>
          <p:nvPr/>
        </p:nvSpPr>
        <p:spPr>
          <a:xfrm>
            <a:off x="1020224" y="1877354"/>
            <a:ext cx="269777" cy="26977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5574122" y="1557377"/>
            <a:ext cx="5938319" cy="817356"/>
            <a:chOff x="5580580" y="1782101"/>
            <a:chExt cx="5938319" cy="817356"/>
          </a:xfrm>
          <a:effectLst>
            <a:outerShdw blurRad="368300" dist="152400" dir="5400000" algn="t" rotWithShape="0">
              <a:prstClr val="black">
                <a:alpha val="1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5580580" y="1782101"/>
              <a:ext cx="5938319" cy="817356"/>
              <a:chOff x="5580580" y="1782101"/>
              <a:chExt cx="5938319" cy="817356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5580580" y="1782101"/>
                <a:ext cx="5938319" cy="817356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5580581" y="1782101"/>
                <a:ext cx="5070486" cy="81735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818481" y="1869998"/>
              <a:ext cx="793807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latin typeface="+mj-ea"/>
                  <a:ea typeface="+mj-ea"/>
                </a:rPr>
                <a:t>01</a:t>
              </a:r>
              <a:endParaRPr lang="zh-CN" altLang="en-US" sz="4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48346" y="1922770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项目工作总结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9917" y="1970307"/>
              <a:ext cx="438950" cy="463336"/>
            </a:xfrm>
            <a:prstGeom prst="rect">
              <a:avLst/>
            </a:prstGeom>
          </p:spPr>
        </p:pic>
        <p:cxnSp>
          <p:nvCxnSpPr>
            <p:cNvPr id="70" name="直接连接符 69"/>
            <p:cNvCxnSpPr/>
            <p:nvPr/>
          </p:nvCxnSpPr>
          <p:spPr>
            <a:xfrm>
              <a:off x="6758313" y="1956452"/>
              <a:ext cx="0" cy="463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5574122" y="2708481"/>
            <a:ext cx="5938319" cy="817356"/>
            <a:chOff x="5580580" y="1782101"/>
            <a:chExt cx="5938319" cy="817356"/>
          </a:xfrm>
          <a:effectLst>
            <a:outerShdw blurRad="368300" dist="152400" dir="5400000" algn="t" rotWithShape="0">
              <a:prstClr val="black">
                <a:alpha val="10000"/>
              </a:prstClr>
            </a:outerShdw>
          </a:effectLst>
        </p:grpSpPr>
        <p:grpSp>
          <p:nvGrpSpPr>
            <p:cNvPr id="73" name="组合 72"/>
            <p:cNvGrpSpPr/>
            <p:nvPr/>
          </p:nvGrpSpPr>
          <p:grpSpPr>
            <a:xfrm>
              <a:off x="5580580" y="1782101"/>
              <a:ext cx="5938319" cy="817356"/>
              <a:chOff x="5580580" y="1782101"/>
              <a:chExt cx="5938319" cy="817356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5580580" y="1782101"/>
                <a:ext cx="5938319" cy="817356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5580581" y="1782101"/>
                <a:ext cx="5070486" cy="81735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5818481" y="1869998"/>
              <a:ext cx="880369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latin typeface="+mj-ea"/>
                  <a:ea typeface="+mj-ea"/>
                </a:rPr>
                <a:t>02</a:t>
              </a:r>
              <a:endParaRPr lang="zh-CN" altLang="en-US" sz="4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348346" y="1922770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工作完成情况</a:t>
              </a:r>
            </a:p>
          </p:txBody>
        </p:sp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9917" y="1970307"/>
              <a:ext cx="438950" cy="463336"/>
            </a:xfrm>
            <a:prstGeom prst="rect">
              <a:avLst/>
            </a:prstGeom>
          </p:spPr>
        </p:pic>
        <p:cxnSp>
          <p:nvCxnSpPr>
            <p:cNvPr id="77" name="直接连接符 76"/>
            <p:cNvCxnSpPr/>
            <p:nvPr/>
          </p:nvCxnSpPr>
          <p:spPr>
            <a:xfrm>
              <a:off x="6758313" y="1956452"/>
              <a:ext cx="0" cy="463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5574122" y="3859585"/>
            <a:ext cx="5938319" cy="817356"/>
            <a:chOff x="5580580" y="1782101"/>
            <a:chExt cx="5938319" cy="817356"/>
          </a:xfrm>
          <a:effectLst>
            <a:outerShdw blurRad="368300" dist="152400" dir="5400000" algn="t" rotWithShape="0">
              <a:prstClr val="black">
                <a:alpha val="10000"/>
              </a:prstClr>
            </a:outerShdw>
          </a:effectLst>
        </p:grpSpPr>
        <p:grpSp>
          <p:nvGrpSpPr>
            <p:cNvPr id="81" name="组合 80"/>
            <p:cNvGrpSpPr/>
            <p:nvPr/>
          </p:nvGrpSpPr>
          <p:grpSpPr>
            <a:xfrm>
              <a:off x="5580580" y="1782101"/>
              <a:ext cx="5938319" cy="817356"/>
              <a:chOff x="5580580" y="1782101"/>
              <a:chExt cx="5938319" cy="817356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5580580" y="1782101"/>
                <a:ext cx="5938319" cy="817356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5580581" y="1782101"/>
                <a:ext cx="5070486" cy="81735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5818481" y="1869998"/>
              <a:ext cx="880369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latin typeface="+mj-ea"/>
                  <a:ea typeface="+mj-ea"/>
                </a:rPr>
                <a:t>03</a:t>
              </a:r>
              <a:endParaRPr lang="zh-CN" altLang="en-US" sz="4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348346" y="1922770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未来计划</a:t>
              </a:r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</a:t>
              </a: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9917" y="1970307"/>
              <a:ext cx="438950" cy="463336"/>
            </a:xfrm>
            <a:prstGeom prst="rect">
              <a:avLst/>
            </a:prstGeom>
          </p:spPr>
        </p:pic>
        <p:cxnSp>
          <p:nvCxnSpPr>
            <p:cNvPr id="85" name="直接连接符 84"/>
            <p:cNvCxnSpPr/>
            <p:nvPr/>
          </p:nvCxnSpPr>
          <p:spPr>
            <a:xfrm>
              <a:off x="6758313" y="1956452"/>
              <a:ext cx="0" cy="463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/>
          <p:cNvGrpSpPr/>
          <p:nvPr/>
        </p:nvGrpSpPr>
        <p:grpSpPr>
          <a:xfrm>
            <a:off x="5574122" y="5010689"/>
            <a:ext cx="5938319" cy="817356"/>
            <a:chOff x="5580580" y="1782101"/>
            <a:chExt cx="5938319" cy="817356"/>
          </a:xfrm>
          <a:effectLst>
            <a:outerShdw blurRad="368300" dist="152400" dir="5400000" algn="t" rotWithShape="0">
              <a:prstClr val="black">
                <a:alpha val="10000"/>
              </a:prstClr>
            </a:outerShdw>
          </a:effectLst>
        </p:grpSpPr>
        <p:grpSp>
          <p:nvGrpSpPr>
            <p:cNvPr id="89" name="组合 88"/>
            <p:cNvGrpSpPr/>
            <p:nvPr/>
          </p:nvGrpSpPr>
          <p:grpSpPr>
            <a:xfrm>
              <a:off x="5580580" y="1782101"/>
              <a:ext cx="5938319" cy="817356"/>
              <a:chOff x="5580580" y="1782101"/>
              <a:chExt cx="5938319" cy="817356"/>
            </a:xfrm>
          </p:grpSpPr>
          <p:sp>
            <p:nvSpPr>
              <p:cNvPr id="94" name="圆角矩形 93"/>
              <p:cNvSpPr/>
              <p:nvPr/>
            </p:nvSpPr>
            <p:spPr>
              <a:xfrm>
                <a:off x="5580580" y="1782101"/>
                <a:ext cx="5938319" cy="817356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5580581" y="1782101"/>
                <a:ext cx="5070486" cy="81735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文本框 89"/>
            <p:cNvSpPr txBox="1"/>
            <p:nvPr/>
          </p:nvSpPr>
          <p:spPr>
            <a:xfrm>
              <a:off x="5818481" y="1846552"/>
              <a:ext cx="880369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dirty="0" smtClean="0">
                  <a:solidFill>
                    <a:schemeClr val="accent2"/>
                  </a:solidFill>
                  <a:latin typeface="+mj-ea"/>
                  <a:ea typeface="+mj-ea"/>
                </a:rPr>
                <a:t>04</a:t>
              </a:r>
              <a:endParaRPr lang="zh-CN" altLang="en-US" sz="4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7348346" y="1922770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工作开展汇报</a:t>
              </a:r>
            </a:p>
          </p:txBody>
        </p:sp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9917" y="1970307"/>
              <a:ext cx="438950" cy="463336"/>
            </a:xfrm>
            <a:prstGeom prst="rect">
              <a:avLst/>
            </a:prstGeom>
          </p:spPr>
        </p:pic>
        <p:cxnSp>
          <p:nvCxnSpPr>
            <p:cNvPr id="93" name="直接连接符 92"/>
            <p:cNvCxnSpPr/>
            <p:nvPr/>
          </p:nvCxnSpPr>
          <p:spPr>
            <a:xfrm>
              <a:off x="6758313" y="1956452"/>
              <a:ext cx="0" cy="463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图片 62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0" y="1"/>
            <a:ext cx="12192000" cy="5066459"/>
          </a:xfrm>
          <a:custGeom>
            <a:avLst/>
            <a:gdLst>
              <a:gd name="connsiteX0" fmla="*/ 0 w 12192000"/>
              <a:gd name="connsiteY0" fmla="*/ 0 h 5066459"/>
              <a:gd name="connsiteX1" fmla="*/ 12192000 w 12192000"/>
              <a:gd name="connsiteY1" fmla="*/ 0 h 5066459"/>
              <a:gd name="connsiteX2" fmla="*/ 12192000 w 12192000"/>
              <a:gd name="connsiteY2" fmla="*/ 4229286 h 5066459"/>
              <a:gd name="connsiteX3" fmla="*/ 12143520 w 12192000"/>
              <a:gd name="connsiteY3" fmla="*/ 4244254 h 5066459"/>
              <a:gd name="connsiteX4" fmla="*/ 6096000 w 12192000"/>
              <a:gd name="connsiteY4" fmla="*/ 5066459 h 5066459"/>
              <a:gd name="connsiteX5" fmla="*/ 48480 w 12192000"/>
              <a:gd name="connsiteY5" fmla="*/ 4244254 h 5066459"/>
              <a:gd name="connsiteX6" fmla="*/ 0 w 12192000"/>
              <a:gd name="connsiteY6" fmla="*/ 4229286 h 506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066459">
                <a:moveTo>
                  <a:pt x="0" y="0"/>
                </a:moveTo>
                <a:lnTo>
                  <a:pt x="12192000" y="0"/>
                </a:lnTo>
                <a:lnTo>
                  <a:pt x="12192000" y="4229286"/>
                </a:lnTo>
                <a:lnTo>
                  <a:pt x="12143520" y="4244254"/>
                </a:lnTo>
                <a:cubicBezTo>
                  <a:pt x="10345815" y="4768611"/>
                  <a:pt x="8285688" y="5066459"/>
                  <a:pt x="6096000" y="5066459"/>
                </a:cubicBezTo>
                <a:cubicBezTo>
                  <a:pt x="3906312" y="5066459"/>
                  <a:pt x="1846185" y="4768611"/>
                  <a:pt x="48480" y="4244254"/>
                </a:cubicBezTo>
                <a:lnTo>
                  <a:pt x="0" y="4229286"/>
                </a:ln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0" y="0"/>
            <a:ext cx="12192000" cy="4812507"/>
          </a:xfrm>
          <a:custGeom>
            <a:avLst/>
            <a:gdLst>
              <a:gd name="connsiteX0" fmla="*/ 0 w 12192000"/>
              <a:gd name="connsiteY0" fmla="*/ 0 h 4812507"/>
              <a:gd name="connsiteX1" fmla="*/ 12192000 w 12192000"/>
              <a:gd name="connsiteY1" fmla="*/ 0 h 4812507"/>
              <a:gd name="connsiteX2" fmla="*/ 12192000 w 12192000"/>
              <a:gd name="connsiteY2" fmla="*/ 2461704 h 4812507"/>
              <a:gd name="connsiteX3" fmla="*/ 12192000 w 12192000"/>
              <a:gd name="connsiteY3" fmla="*/ 3975334 h 4812507"/>
              <a:gd name="connsiteX4" fmla="*/ 12143520 w 12192000"/>
              <a:gd name="connsiteY4" fmla="*/ 3990302 h 4812507"/>
              <a:gd name="connsiteX5" fmla="*/ 6096000 w 12192000"/>
              <a:gd name="connsiteY5" fmla="*/ 4812507 h 4812507"/>
              <a:gd name="connsiteX6" fmla="*/ 48480 w 12192000"/>
              <a:gd name="connsiteY6" fmla="*/ 3990302 h 4812507"/>
              <a:gd name="connsiteX7" fmla="*/ 0 w 12192000"/>
              <a:gd name="connsiteY7" fmla="*/ 3975334 h 4812507"/>
              <a:gd name="connsiteX8" fmla="*/ 0 w 12192000"/>
              <a:gd name="connsiteY8" fmla="*/ 2461704 h 481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812507">
                <a:moveTo>
                  <a:pt x="0" y="0"/>
                </a:moveTo>
                <a:lnTo>
                  <a:pt x="12192000" y="0"/>
                </a:lnTo>
                <a:lnTo>
                  <a:pt x="12192000" y="2461704"/>
                </a:lnTo>
                <a:lnTo>
                  <a:pt x="12192000" y="3975334"/>
                </a:lnTo>
                <a:lnTo>
                  <a:pt x="12143520" y="3990302"/>
                </a:lnTo>
                <a:cubicBezTo>
                  <a:pt x="10345815" y="4514659"/>
                  <a:pt x="8285688" y="4812507"/>
                  <a:pt x="6096000" y="4812507"/>
                </a:cubicBezTo>
                <a:cubicBezTo>
                  <a:pt x="3906312" y="4812507"/>
                  <a:pt x="1846185" y="4514659"/>
                  <a:pt x="48480" y="3990302"/>
                </a:cubicBezTo>
                <a:lnTo>
                  <a:pt x="0" y="3975334"/>
                </a:lnTo>
                <a:lnTo>
                  <a:pt x="0" y="2461704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-726255" y="252193"/>
            <a:ext cx="13597454" cy="5987001"/>
            <a:chOff x="-726255" y="252193"/>
            <a:chExt cx="13597454" cy="5987001"/>
          </a:xfrm>
        </p:grpSpPr>
        <p:sp>
          <p:nvSpPr>
            <p:cNvPr id="34" name="任意多边形 33"/>
            <p:cNvSpPr/>
            <p:nvPr/>
          </p:nvSpPr>
          <p:spPr>
            <a:xfrm rot="19080826">
              <a:off x="9809824" y="252193"/>
              <a:ext cx="2550773" cy="849086"/>
            </a:xfrm>
            <a:custGeom>
              <a:avLst/>
              <a:gdLst>
                <a:gd name="connsiteX0" fmla="*/ 1815292 w 2550773"/>
                <a:gd name="connsiteY0" fmla="*/ 0 h 849086"/>
                <a:gd name="connsiteX1" fmla="*/ 2550773 w 2550773"/>
                <a:gd name="connsiteY1" fmla="*/ 661910 h 849086"/>
                <a:gd name="connsiteX2" fmla="*/ 2382321 w 2550773"/>
                <a:gd name="connsiteY2" fmla="*/ 849086 h 849086"/>
                <a:gd name="connsiteX3" fmla="*/ 424543 w 2550773"/>
                <a:gd name="connsiteY3" fmla="*/ 849086 h 849086"/>
                <a:gd name="connsiteX4" fmla="*/ 0 w 2550773"/>
                <a:gd name="connsiteY4" fmla="*/ 424543 h 849086"/>
                <a:gd name="connsiteX5" fmla="*/ 424543 w 2550773"/>
                <a:gd name="connsiteY5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0773" h="849086">
                  <a:moveTo>
                    <a:pt x="1815292" y="0"/>
                  </a:moveTo>
                  <a:lnTo>
                    <a:pt x="2550773" y="661910"/>
                  </a:lnTo>
                  <a:lnTo>
                    <a:pt x="2382321" y="849086"/>
                  </a:lnTo>
                  <a:lnTo>
                    <a:pt x="424543" y="849086"/>
                  </a:lnTo>
                  <a:cubicBezTo>
                    <a:pt x="190074" y="849086"/>
                    <a:pt x="0" y="659012"/>
                    <a:pt x="0" y="424543"/>
                  </a:cubicBezTo>
                  <a:cubicBezTo>
                    <a:pt x="0" y="190074"/>
                    <a:pt x="190074" y="0"/>
                    <a:pt x="42454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9080826">
              <a:off x="1257778" y="983438"/>
              <a:ext cx="4134048" cy="458096"/>
            </a:xfrm>
            <a:custGeom>
              <a:avLst/>
              <a:gdLst>
                <a:gd name="connsiteX0" fmla="*/ 3625035 w 4134048"/>
                <a:gd name="connsiteY0" fmla="*/ 0 h 458096"/>
                <a:gd name="connsiteX1" fmla="*/ 4134048 w 4134048"/>
                <a:gd name="connsiteY1" fmla="*/ 458096 h 458096"/>
                <a:gd name="connsiteX2" fmla="*/ 229048 w 4134048"/>
                <a:gd name="connsiteY2" fmla="*/ 458095 h 458096"/>
                <a:gd name="connsiteX3" fmla="*/ 0 w 4134048"/>
                <a:gd name="connsiteY3" fmla="*/ 229047 h 458096"/>
                <a:gd name="connsiteX4" fmla="*/ 0 w 4134048"/>
                <a:gd name="connsiteY4" fmla="*/ 229048 h 458096"/>
                <a:gd name="connsiteX5" fmla="*/ 229048 w 4134048"/>
                <a:gd name="connsiteY5" fmla="*/ 0 h 45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4048" h="458096">
                  <a:moveTo>
                    <a:pt x="3625035" y="0"/>
                  </a:moveTo>
                  <a:lnTo>
                    <a:pt x="4134048" y="458096"/>
                  </a:lnTo>
                  <a:lnTo>
                    <a:pt x="229048" y="458095"/>
                  </a:lnTo>
                  <a:cubicBezTo>
                    <a:pt x="102548" y="458095"/>
                    <a:pt x="0" y="355547"/>
                    <a:pt x="0" y="229047"/>
                  </a:cubicBezTo>
                  <a:lnTo>
                    <a:pt x="0" y="229048"/>
                  </a:lnTo>
                  <a:cubicBezTo>
                    <a:pt x="0" y="102548"/>
                    <a:pt x="102548" y="0"/>
                    <a:pt x="2290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19080826">
              <a:off x="-726255" y="4815407"/>
              <a:ext cx="4227344" cy="849086"/>
            </a:xfrm>
            <a:custGeom>
              <a:avLst/>
              <a:gdLst>
                <a:gd name="connsiteX0" fmla="*/ 4102999 w 4227344"/>
                <a:gd name="connsiteY0" fmla="*/ 124346 h 849086"/>
                <a:gd name="connsiteX1" fmla="*/ 4227344 w 4227344"/>
                <a:gd name="connsiteY1" fmla="*/ 424543 h 849086"/>
                <a:gd name="connsiteX2" fmla="*/ 3802801 w 4227344"/>
                <a:gd name="connsiteY2" fmla="*/ 849086 h 849086"/>
                <a:gd name="connsiteX3" fmla="*/ 166621 w 4227344"/>
                <a:gd name="connsiteY3" fmla="*/ 849086 h 849086"/>
                <a:gd name="connsiteX4" fmla="*/ 0 w 4227344"/>
                <a:gd name="connsiteY4" fmla="*/ 699133 h 849086"/>
                <a:gd name="connsiteX5" fmla="*/ 629197 w 4227344"/>
                <a:gd name="connsiteY5" fmla="*/ 0 h 849086"/>
                <a:gd name="connsiteX6" fmla="*/ 3802801 w 4227344"/>
                <a:gd name="connsiteY6" fmla="*/ 0 h 849086"/>
                <a:gd name="connsiteX7" fmla="*/ 4102999 w 4227344"/>
                <a:gd name="connsiteY7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344" h="849086">
                  <a:moveTo>
                    <a:pt x="4102999" y="124346"/>
                  </a:moveTo>
                  <a:cubicBezTo>
                    <a:pt x="4179826" y="201173"/>
                    <a:pt x="4227344" y="307309"/>
                    <a:pt x="4227344" y="424543"/>
                  </a:cubicBezTo>
                  <a:cubicBezTo>
                    <a:pt x="4227344" y="659012"/>
                    <a:pt x="4037270" y="849086"/>
                    <a:pt x="3802801" y="849086"/>
                  </a:cubicBezTo>
                  <a:lnTo>
                    <a:pt x="166621" y="849086"/>
                  </a:lnTo>
                  <a:lnTo>
                    <a:pt x="0" y="699133"/>
                  </a:lnTo>
                  <a:lnTo>
                    <a:pt x="629197" y="0"/>
                  </a:lnTo>
                  <a:lnTo>
                    <a:pt x="3802801" y="0"/>
                  </a:lnTo>
                  <a:cubicBezTo>
                    <a:pt x="3920035" y="0"/>
                    <a:pt x="4026171" y="47519"/>
                    <a:pt x="4102999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9080826">
              <a:off x="10793081" y="3006526"/>
              <a:ext cx="1930720" cy="849086"/>
            </a:xfrm>
            <a:custGeom>
              <a:avLst/>
              <a:gdLst>
                <a:gd name="connsiteX0" fmla="*/ 1930720 w 1930720"/>
                <a:gd name="connsiteY0" fmla="*/ 0 h 849086"/>
                <a:gd name="connsiteX1" fmla="*/ 1166569 w 1930720"/>
                <a:gd name="connsiteY1" fmla="*/ 849086 h 849086"/>
                <a:gd name="connsiteX2" fmla="*/ 424543 w 1930720"/>
                <a:gd name="connsiteY2" fmla="*/ 849086 h 849086"/>
                <a:gd name="connsiteX3" fmla="*/ 0 w 1930720"/>
                <a:gd name="connsiteY3" fmla="*/ 424543 h 849086"/>
                <a:gd name="connsiteX4" fmla="*/ 424543 w 1930720"/>
                <a:gd name="connsiteY4" fmla="*/ 0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720" h="849086">
                  <a:moveTo>
                    <a:pt x="1930720" y="0"/>
                  </a:moveTo>
                  <a:lnTo>
                    <a:pt x="1166569" y="849086"/>
                  </a:lnTo>
                  <a:lnTo>
                    <a:pt x="424543" y="849086"/>
                  </a:lnTo>
                  <a:cubicBezTo>
                    <a:pt x="190074" y="849086"/>
                    <a:pt x="0" y="659012"/>
                    <a:pt x="0" y="424543"/>
                  </a:cubicBezTo>
                  <a:cubicBezTo>
                    <a:pt x="0" y="190074"/>
                    <a:pt x="190074" y="0"/>
                    <a:pt x="42454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9080826">
              <a:off x="8685675" y="1962808"/>
              <a:ext cx="4185524" cy="424542"/>
            </a:xfrm>
            <a:custGeom>
              <a:avLst/>
              <a:gdLst>
                <a:gd name="connsiteX0" fmla="*/ 4185524 w 4185524"/>
                <a:gd name="connsiteY0" fmla="*/ 0 h 424542"/>
                <a:gd name="connsiteX1" fmla="*/ 3803450 w 4185524"/>
                <a:gd name="connsiteY1" fmla="*/ 424542 h 424542"/>
                <a:gd name="connsiteX2" fmla="*/ 212271 w 4185524"/>
                <a:gd name="connsiteY2" fmla="*/ 424542 h 424542"/>
                <a:gd name="connsiteX3" fmla="*/ 0 w 4185524"/>
                <a:gd name="connsiteY3" fmla="*/ 212271 h 424542"/>
                <a:gd name="connsiteX4" fmla="*/ 212271 w 4185524"/>
                <a:gd name="connsiteY4" fmla="*/ 0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5524" h="424542">
                  <a:moveTo>
                    <a:pt x="4185524" y="0"/>
                  </a:moveTo>
                  <a:lnTo>
                    <a:pt x="3803450" y="424542"/>
                  </a:lnTo>
                  <a:lnTo>
                    <a:pt x="212271" y="424542"/>
                  </a:lnTo>
                  <a:cubicBezTo>
                    <a:pt x="95037" y="424542"/>
                    <a:pt x="0" y="329505"/>
                    <a:pt x="0" y="212271"/>
                  </a:cubicBezTo>
                  <a:cubicBezTo>
                    <a:pt x="0" y="95037"/>
                    <a:pt x="95037" y="0"/>
                    <a:pt x="212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9080826">
              <a:off x="-716344" y="2142914"/>
              <a:ext cx="3229274" cy="424542"/>
            </a:xfrm>
            <a:custGeom>
              <a:avLst/>
              <a:gdLst>
                <a:gd name="connsiteX0" fmla="*/ 3167101 w 3229274"/>
                <a:gd name="connsiteY0" fmla="*/ 62173 h 424542"/>
                <a:gd name="connsiteX1" fmla="*/ 3229274 w 3229274"/>
                <a:gd name="connsiteY1" fmla="*/ 212271 h 424542"/>
                <a:gd name="connsiteX2" fmla="*/ 3017003 w 3229274"/>
                <a:gd name="connsiteY2" fmla="*/ 424542 h 424542"/>
                <a:gd name="connsiteX3" fmla="*/ 0 w 3229274"/>
                <a:gd name="connsiteY3" fmla="*/ 424542 h 424542"/>
                <a:gd name="connsiteX4" fmla="*/ 382075 w 3229274"/>
                <a:gd name="connsiteY4" fmla="*/ 0 h 424542"/>
                <a:gd name="connsiteX5" fmla="*/ 3017003 w 3229274"/>
                <a:gd name="connsiteY5" fmla="*/ 0 h 424542"/>
                <a:gd name="connsiteX6" fmla="*/ 3167101 w 3229274"/>
                <a:gd name="connsiteY6" fmla="*/ 62173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9274" h="424542">
                  <a:moveTo>
                    <a:pt x="3167101" y="62173"/>
                  </a:moveTo>
                  <a:cubicBezTo>
                    <a:pt x="3205515" y="100587"/>
                    <a:pt x="3229274" y="153654"/>
                    <a:pt x="3229274" y="212271"/>
                  </a:cubicBezTo>
                  <a:cubicBezTo>
                    <a:pt x="3229274" y="329505"/>
                    <a:pt x="3134237" y="424542"/>
                    <a:pt x="3017003" y="424542"/>
                  </a:cubicBezTo>
                  <a:lnTo>
                    <a:pt x="0" y="424542"/>
                  </a:lnTo>
                  <a:lnTo>
                    <a:pt x="382075" y="0"/>
                  </a:lnTo>
                  <a:lnTo>
                    <a:pt x="3017003" y="0"/>
                  </a:lnTo>
                  <a:cubicBezTo>
                    <a:pt x="3075620" y="0"/>
                    <a:pt x="3128688" y="23759"/>
                    <a:pt x="3167101" y="62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9080826">
              <a:off x="462684" y="553402"/>
              <a:ext cx="2760900" cy="424542"/>
            </a:xfrm>
            <a:custGeom>
              <a:avLst/>
              <a:gdLst>
                <a:gd name="connsiteX0" fmla="*/ 2289171 w 2760900"/>
                <a:gd name="connsiteY0" fmla="*/ 0 h 424542"/>
                <a:gd name="connsiteX1" fmla="*/ 2760900 w 2760900"/>
                <a:gd name="connsiteY1" fmla="*/ 424542 h 424542"/>
                <a:gd name="connsiteX2" fmla="*/ 212271 w 2760900"/>
                <a:gd name="connsiteY2" fmla="*/ 424542 h 424542"/>
                <a:gd name="connsiteX3" fmla="*/ 0 w 2760900"/>
                <a:gd name="connsiteY3" fmla="*/ 212271 h 424542"/>
                <a:gd name="connsiteX4" fmla="*/ 212271 w 2760900"/>
                <a:gd name="connsiteY4" fmla="*/ 0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0900" h="424542">
                  <a:moveTo>
                    <a:pt x="2289171" y="0"/>
                  </a:moveTo>
                  <a:lnTo>
                    <a:pt x="2760900" y="424542"/>
                  </a:lnTo>
                  <a:lnTo>
                    <a:pt x="212271" y="424542"/>
                  </a:lnTo>
                  <a:cubicBezTo>
                    <a:pt x="95037" y="424542"/>
                    <a:pt x="0" y="329505"/>
                    <a:pt x="0" y="212271"/>
                  </a:cubicBezTo>
                  <a:cubicBezTo>
                    <a:pt x="0" y="95037"/>
                    <a:pt x="95037" y="0"/>
                    <a:pt x="2122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9080826">
              <a:off x="7041857" y="5390108"/>
              <a:ext cx="4062816" cy="849086"/>
            </a:xfrm>
            <a:custGeom>
              <a:avLst/>
              <a:gdLst>
                <a:gd name="connsiteX0" fmla="*/ 3938470 w 4062816"/>
                <a:gd name="connsiteY0" fmla="*/ 124346 h 849086"/>
                <a:gd name="connsiteX1" fmla="*/ 4062816 w 4062816"/>
                <a:gd name="connsiteY1" fmla="*/ 424543 h 849086"/>
                <a:gd name="connsiteX2" fmla="*/ 3638273 w 4062816"/>
                <a:gd name="connsiteY2" fmla="*/ 849086 h 849086"/>
                <a:gd name="connsiteX3" fmla="*/ 943462 w 4062816"/>
                <a:gd name="connsiteY3" fmla="*/ 849086 h 849086"/>
                <a:gd name="connsiteX4" fmla="*/ 0 w 4062816"/>
                <a:gd name="connsiteY4" fmla="*/ 0 h 849086"/>
                <a:gd name="connsiteX5" fmla="*/ 3638273 w 4062816"/>
                <a:gd name="connsiteY5" fmla="*/ 0 h 849086"/>
                <a:gd name="connsiteX6" fmla="*/ 3938470 w 4062816"/>
                <a:gd name="connsiteY6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2816" h="849086">
                  <a:moveTo>
                    <a:pt x="3938470" y="124346"/>
                  </a:moveTo>
                  <a:cubicBezTo>
                    <a:pt x="4015297" y="201173"/>
                    <a:pt x="4062816" y="307308"/>
                    <a:pt x="4062816" y="424543"/>
                  </a:cubicBezTo>
                  <a:cubicBezTo>
                    <a:pt x="4062816" y="659012"/>
                    <a:pt x="3872742" y="849086"/>
                    <a:pt x="3638273" y="849086"/>
                  </a:cubicBezTo>
                  <a:lnTo>
                    <a:pt x="943462" y="849086"/>
                  </a:lnTo>
                  <a:lnTo>
                    <a:pt x="0" y="0"/>
                  </a:lnTo>
                  <a:lnTo>
                    <a:pt x="3638273" y="0"/>
                  </a:lnTo>
                  <a:cubicBezTo>
                    <a:pt x="3755507" y="0"/>
                    <a:pt x="3861643" y="47518"/>
                    <a:pt x="3938470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875610" y="1094108"/>
            <a:ext cx="4297975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960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CDD9A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26000"/>
                      </a:schemeClr>
                    </a:gs>
                    <a:gs pos="89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rPr>
              <a:t>20XX</a:t>
            </a:r>
            <a:endParaRPr lang="zh-CN" altLang="en-US" sz="9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1">
                      <a:lumMod val="5000"/>
                      <a:lumOff val="95000"/>
                      <a:alpha val="26000"/>
                    </a:schemeClr>
                  </a:gs>
                  <a:gs pos="89000">
                    <a:srgbClr val="FCDD9A">
                      <a:alpha val="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73736" y="2000485"/>
            <a:ext cx="6776214" cy="22731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7800" dirty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感谢观看</a:t>
            </a:r>
            <a:endParaRPr lang="en-US" altLang="zh-CN" sz="7800" dirty="0">
              <a:gradFill flip="none" rotWithShape="1">
                <a:gsLst>
                  <a:gs pos="44000">
                    <a:schemeClr val="bg1"/>
                  </a:gs>
                  <a:gs pos="91000">
                    <a:srgbClr val="FCDD9A"/>
                  </a:gs>
                </a:gsLst>
                <a:lin ang="5400000" scaled="1"/>
                <a:tileRect/>
              </a:gradFill>
              <a:effectLst>
                <a:outerShdw blurRad="228600" dist="177800" dir="5400000" algn="t" rotWithShape="0">
                  <a:schemeClr val="tx1">
                    <a:lumMod val="95000"/>
                    <a:lumOff val="5000"/>
                    <a:alpha val="20000"/>
                  </a:schemeClr>
                </a:outerShdw>
              </a:effectLst>
              <a:latin typeface="+mj-ea"/>
              <a:ea typeface="+mj-ea"/>
            </a:endParaRPr>
          </a:p>
          <a:p>
            <a:pPr algn="ctr">
              <a:lnSpc>
                <a:spcPct val="90000"/>
              </a:lnSpc>
            </a:pPr>
            <a:r>
              <a:rPr lang="en-US" altLang="zh-CN" sz="7800" dirty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THANK YOU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939273" y="5677699"/>
            <a:ext cx="2350545" cy="578408"/>
            <a:chOff x="4939273" y="5796967"/>
            <a:chExt cx="2350545" cy="578408"/>
          </a:xfrm>
        </p:grpSpPr>
        <p:sp>
          <p:nvSpPr>
            <p:cNvPr id="61" name="圆角矩形 60"/>
            <p:cNvSpPr/>
            <p:nvPr/>
          </p:nvSpPr>
          <p:spPr>
            <a:xfrm>
              <a:off x="4939273" y="5796967"/>
              <a:ext cx="2350545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176116" y="5873626"/>
              <a:ext cx="187685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000" b="1" spc="300" dirty="0" smtClean="0">
                  <a:solidFill>
                    <a:srgbClr val="00B167"/>
                  </a:solidFill>
                  <a:latin typeface="+mn-ea"/>
                </a:rPr>
                <a:t>OfficePLUS</a:t>
              </a:r>
              <a:endParaRPr lang="zh-CN" altLang="en-US" sz="2000" b="1" spc="300" dirty="0">
                <a:solidFill>
                  <a:srgbClr val="00B167"/>
                </a:solidFill>
                <a:latin typeface="+mn-ea"/>
              </a:endParaRPr>
            </a:p>
          </p:txBody>
        </p:sp>
      </p:grpSp>
      <p:sp>
        <p:nvSpPr>
          <p:cNvPr id="66" name="椭圆 65"/>
          <p:cNvSpPr/>
          <p:nvPr/>
        </p:nvSpPr>
        <p:spPr>
          <a:xfrm>
            <a:off x="1257698" y="2643186"/>
            <a:ext cx="426576" cy="426576"/>
          </a:xfrm>
          <a:prstGeom prst="ellipse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11085210" y="2277554"/>
            <a:ext cx="426576" cy="426576"/>
          </a:xfrm>
          <a:prstGeom prst="ellipse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5747112" y="4621111"/>
            <a:ext cx="697776" cy="69777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5179">
            <a:off x="4624244" y="2650971"/>
            <a:ext cx="3284948" cy="2978399"/>
          </a:xfrm>
          <a:prstGeom prst="rect">
            <a:avLst/>
          </a:prstGeom>
        </p:spPr>
      </p:pic>
      <p:grpSp>
        <p:nvGrpSpPr>
          <p:cNvPr id="93" name="组合 92"/>
          <p:cNvGrpSpPr/>
          <p:nvPr/>
        </p:nvGrpSpPr>
        <p:grpSpPr>
          <a:xfrm>
            <a:off x="680957" y="752768"/>
            <a:ext cx="417139" cy="295810"/>
            <a:chOff x="1724030" y="8130209"/>
            <a:chExt cx="2242520" cy="1590261"/>
          </a:xfrm>
        </p:grpSpPr>
        <p:sp>
          <p:nvSpPr>
            <p:cNvPr id="81" name="椭圆 80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6" name="图片 35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7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00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0" name="任意多边形 109"/>
          <p:cNvSpPr/>
          <p:nvPr/>
        </p:nvSpPr>
        <p:spPr>
          <a:xfrm>
            <a:off x="0" y="0"/>
            <a:ext cx="10469880" cy="6858000"/>
          </a:xfrm>
          <a:custGeom>
            <a:avLst/>
            <a:gdLst>
              <a:gd name="connsiteX0" fmla="*/ 0 w 10469880"/>
              <a:gd name="connsiteY0" fmla="*/ 0 h 6858000"/>
              <a:gd name="connsiteX1" fmla="*/ 9459856 w 10469880"/>
              <a:gd name="connsiteY1" fmla="*/ 0 h 6858000"/>
              <a:gd name="connsiteX2" fmla="*/ 9553143 w 10469880"/>
              <a:gd name="connsiteY2" fmla="*/ 145514 h 6858000"/>
              <a:gd name="connsiteX3" fmla="*/ 10469880 w 10469880"/>
              <a:gd name="connsiteY3" fmla="*/ 3429000 h 6858000"/>
              <a:gd name="connsiteX4" fmla="*/ 9553143 w 10469880"/>
              <a:gd name="connsiteY4" fmla="*/ 6712487 h 6858000"/>
              <a:gd name="connsiteX5" fmla="*/ 9459856 w 10469880"/>
              <a:gd name="connsiteY5" fmla="*/ 6858000 h 6858000"/>
              <a:gd name="connsiteX6" fmla="*/ 0 w 1046988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9880" h="6858000">
                <a:moveTo>
                  <a:pt x="0" y="0"/>
                </a:moveTo>
                <a:lnTo>
                  <a:pt x="9459856" y="0"/>
                </a:lnTo>
                <a:lnTo>
                  <a:pt x="9553143" y="145514"/>
                </a:lnTo>
                <a:cubicBezTo>
                  <a:pt x="10134881" y="1102926"/>
                  <a:pt x="10469880" y="2226841"/>
                  <a:pt x="10469880" y="3429000"/>
                </a:cubicBezTo>
                <a:cubicBezTo>
                  <a:pt x="10469880" y="4631159"/>
                  <a:pt x="10134881" y="5755074"/>
                  <a:pt x="9553143" y="6712487"/>
                </a:cubicBezTo>
                <a:lnTo>
                  <a:pt x="945985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20000">
                <a:schemeClr val="accent4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58800" dist="279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0" y="0"/>
            <a:ext cx="10195560" cy="6858000"/>
          </a:xfrm>
          <a:custGeom>
            <a:avLst/>
            <a:gdLst>
              <a:gd name="connsiteX0" fmla="*/ 0 w 10195560"/>
              <a:gd name="connsiteY0" fmla="*/ 0 h 6858000"/>
              <a:gd name="connsiteX1" fmla="*/ 9185536 w 10195560"/>
              <a:gd name="connsiteY1" fmla="*/ 0 h 6858000"/>
              <a:gd name="connsiteX2" fmla="*/ 9278823 w 10195560"/>
              <a:gd name="connsiteY2" fmla="*/ 145514 h 6858000"/>
              <a:gd name="connsiteX3" fmla="*/ 10195560 w 10195560"/>
              <a:gd name="connsiteY3" fmla="*/ 3429000 h 6858000"/>
              <a:gd name="connsiteX4" fmla="*/ 9278823 w 10195560"/>
              <a:gd name="connsiteY4" fmla="*/ 6712487 h 6858000"/>
              <a:gd name="connsiteX5" fmla="*/ 9185536 w 10195560"/>
              <a:gd name="connsiteY5" fmla="*/ 6858000 h 6858000"/>
              <a:gd name="connsiteX6" fmla="*/ 0 w 1019556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5560" h="6858000">
                <a:moveTo>
                  <a:pt x="0" y="0"/>
                </a:moveTo>
                <a:lnTo>
                  <a:pt x="9185536" y="0"/>
                </a:lnTo>
                <a:lnTo>
                  <a:pt x="9278823" y="145514"/>
                </a:lnTo>
                <a:cubicBezTo>
                  <a:pt x="9860561" y="1102926"/>
                  <a:pt x="10195560" y="2226841"/>
                  <a:pt x="10195560" y="3429000"/>
                </a:cubicBezTo>
                <a:cubicBezTo>
                  <a:pt x="10195560" y="4631159"/>
                  <a:pt x="9860561" y="5755074"/>
                  <a:pt x="9278823" y="6712487"/>
                </a:cubicBezTo>
                <a:lnTo>
                  <a:pt x="918553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680957" y="752768"/>
            <a:ext cx="417139" cy="295810"/>
            <a:chOff x="1724030" y="8130209"/>
            <a:chExt cx="2242520" cy="1590261"/>
          </a:xfrm>
        </p:grpSpPr>
        <p:sp>
          <p:nvSpPr>
            <p:cNvPr id="97" name="椭圆 96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1" name="任意多边形 120"/>
          <p:cNvSpPr/>
          <p:nvPr/>
        </p:nvSpPr>
        <p:spPr>
          <a:xfrm rot="19080826">
            <a:off x="-15166" y="5668533"/>
            <a:ext cx="1778099" cy="1662927"/>
          </a:xfrm>
          <a:custGeom>
            <a:avLst/>
            <a:gdLst>
              <a:gd name="connsiteX0" fmla="*/ 1459638 w 1778099"/>
              <a:gd name="connsiteY0" fmla="*/ 199834 h 1662927"/>
              <a:gd name="connsiteX1" fmla="*/ 1521784 w 1778099"/>
              <a:gd name="connsiteY1" fmla="*/ 256315 h 1662927"/>
              <a:gd name="connsiteX2" fmla="*/ 1778099 w 1778099"/>
              <a:gd name="connsiteY2" fmla="*/ 875114 h 1662927"/>
              <a:gd name="connsiteX3" fmla="*/ 1392270 w 1778099"/>
              <a:gd name="connsiteY3" fmla="*/ 1600772 h 1662927"/>
              <a:gd name="connsiteX4" fmla="*/ 1277758 w 1778099"/>
              <a:gd name="connsiteY4" fmla="*/ 1662927 h 1662927"/>
              <a:gd name="connsiteX5" fmla="*/ 0 w 1778099"/>
              <a:gd name="connsiteY5" fmla="*/ 512984 h 1662927"/>
              <a:gd name="connsiteX6" fmla="*/ 461670 w 1778099"/>
              <a:gd name="connsiteY6" fmla="*/ 0 h 1662927"/>
              <a:gd name="connsiteX7" fmla="*/ 902985 w 1778099"/>
              <a:gd name="connsiteY7" fmla="*/ 0 h 1662927"/>
              <a:gd name="connsiteX8" fmla="*/ 1459638 w 1778099"/>
              <a:gd name="connsiteY8" fmla="*/ 199834 h 166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099" h="1662927">
                <a:moveTo>
                  <a:pt x="1459638" y="199834"/>
                </a:moveTo>
                <a:cubicBezTo>
                  <a:pt x="1481249" y="217668"/>
                  <a:pt x="1501988" y="236520"/>
                  <a:pt x="1521784" y="256315"/>
                </a:cubicBezTo>
                <a:cubicBezTo>
                  <a:pt x="1680148" y="414680"/>
                  <a:pt x="1778099" y="633457"/>
                  <a:pt x="1778099" y="875114"/>
                </a:cubicBezTo>
                <a:cubicBezTo>
                  <a:pt x="1778099" y="1177185"/>
                  <a:pt x="1625052" y="1443509"/>
                  <a:pt x="1392270" y="1600772"/>
                </a:cubicBezTo>
                <a:lnTo>
                  <a:pt x="1277758" y="1662927"/>
                </a:lnTo>
                <a:lnTo>
                  <a:pt x="0" y="512984"/>
                </a:lnTo>
                <a:lnTo>
                  <a:pt x="461670" y="0"/>
                </a:lnTo>
                <a:lnTo>
                  <a:pt x="902985" y="0"/>
                </a:lnTo>
                <a:cubicBezTo>
                  <a:pt x="1114434" y="0"/>
                  <a:pt x="1308367" y="74993"/>
                  <a:pt x="1459638" y="1998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3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任意多边形 119"/>
          <p:cNvSpPr/>
          <p:nvPr/>
        </p:nvSpPr>
        <p:spPr>
          <a:xfrm rot="19080826">
            <a:off x="-727937" y="4669570"/>
            <a:ext cx="2629322" cy="1750228"/>
          </a:xfrm>
          <a:custGeom>
            <a:avLst/>
            <a:gdLst>
              <a:gd name="connsiteX0" fmla="*/ 2310861 w 2629322"/>
              <a:gd name="connsiteY0" fmla="*/ 199834 h 1750228"/>
              <a:gd name="connsiteX1" fmla="*/ 2373007 w 2629322"/>
              <a:gd name="connsiteY1" fmla="*/ 256316 h 1750228"/>
              <a:gd name="connsiteX2" fmla="*/ 2629322 w 2629322"/>
              <a:gd name="connsiteY2" fmla="*/ 875114 h 1750228"/>
              <a:gd name="connsiteX3" fmla="*/ 1754208 w 2629322"/>
              <a:gd name="connsiteY3" fmla="*/ 1750228 h 1750228"/>
              <a:gd name="connsiteX4" fmla="*/ 323800 w 2629322"/>
              <a:gd name="connsiteY4" fmla="*/ 1750228 h 1750228"/>
              <a:gd name="connsiteX5" fmla="*/ 0 w 2629322"/>
              <a:gd name="connsiteY5" fmla="*/ 1458819 h 1750228"/>
              <a:gd name="connsiteX6" fmla="*/ 1312892 w 2629322"/>
              <a:gd name="connsiteY6" fmla="*/ 0 h 1750228"/>
              <a:gd name="connsiteX7" fmla="*/ 1754208 w 2629322"/>
              <a:gd name="connsiteY7" fmla="*/ 0 h 1750228"/>
              <a:gd name="connsiteX8" fmla="*/ 2310861 w 2629322"/>
              <a:gd name="connsiteY8" fmla="*/ 199834 h 175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322" h="1750228">
                <a:moveTo>
                  <a:pt x="2310861" y="199834"/>
                </a:moveTo>
                <a:cubicBezTo>
                  <a:pt x="2332472" y="217668"/>
                  <a:pt x="2353211" y="236520"/>
                  <a:pt x="2373007" y="256316"/>
                </a:cubicBezTo>
                <a:cubicBezTo>
                  <a:pt x="2531371" y="414680"/>
                  <a:pt x="2629322" y="633457"/>
                  <a:pt x="2629322" y="875114"/>
                </a:cubicBezTo>
                <a:cubicBezTo>
                  <a:pt x="2629322" y="1358427"/>
                  <a:pt x="2237521" y="1750228"/>
                  <a:pt x="1754208" y="1750228"/>
                </a:cubicBezTo>
                <a:lnTo>
                  <a:pt x="323800" y="1750228"/>
                </a:lnTo>
                <a:lnTo>
                  <a:pt x="0" y="1458819"/>
                </a:lnTo>
                <a:lnTo>
                  <a:pt x="1312892" y="0"/>
                </a:lnTo>
                <a:lnTo>
                  <a:pt x="1754208" y="0"/>
                </a:lnTo>
                <a:cubicBezTo>
                  <a:pt x="1965657" y="0"/>
                  <a:pt x="2159590" y="74993"/>
                  <a:pt x="2310861" y="1998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3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任意多边形 121"/>
          <p:cNvSpPr/>
          <p:nvPr/>
        </p:nvSpPr>
        <p:spPr>
          <a:xfrm rot="19080826">
            <a:off x="1025796" y="5769019"/>
            <a:ext cx="2912554" cy="894460"/>
          </a:xfrm>
          <a:custGeom>
            <a:avLst/>
            <a:gdLst>
              <a:gd name="connsiteX0" fmla="*/ 2781563 w 2912554"/>
              <a:gd name="connsiteY0" fmla="*/ 130991 h 894460"/>
              <a:gd name="connsiteX1" fmla="*/ 2912554 w 2912554"/>
              <a:gd name="connsiteY1" fmla="*/ 447230 h 894460"/>
              <a:gd name="connsiteX2" fmla="*/ 2465324 w 2912554"/>
              <a:gd name="connsiteY2" fmla="*/ 894460 h 894460"/>
              <a:gd name="connsiteX3" fmla="*/ 993879 w 2912554"/>
              <a:gd name="connsiteY3" fmla="*/ 894460 h 894460"/>
              <a:gd name="connsiteX4" fmla="*/ 0 w 2912554"/>
              <a:gd name="connsiteY4" fmla="*/ 0 h 894460"/>
              <a:gd name="connsiteX5" fmla="*/ 2465324 w 2912554"/>
              <a:gd name="connsiteY5" fmla="*/ 0 h 894460"/>
              <a:gd name="connsiteX6" fmla="*/ 2781563 w 2912554"/>
              <a:gd name="connsiteY6" fmla="*/ 130991 h 8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2554" h="894460">
                <a:moveTo>
                  <a:pt x="2781563" y="130991"/>
                </a:moveTo>
                <a:cubicBezTo>
                  <a:pt x="2862495" y="211924"/>
                  <a:pt x="2912554" y="323730"/>
                  <a:pt x="2912554" y="447230"/>
                </a:cubicBezTo>
                <a:cubicBezTo>
                  <a:pt x="2912554" y="694229"/>
                  <a:pt x="2712323" y="894460"/>
                  <a:pt x="2465324" y="894460"/>
                </a:cubicBezTo>
                <a:lnTo>
                  <a:pt x="993879" y="894460"/>
                </a:lnTo>
                <a:lnTo>
                  <a:pt x="0" y="0"/>
                </a:lnTo>
                <a:lnTo>
                  <a:pt x="2465324" y="0"/>
                </a:lnTo>
                <a:cubicBezTo>
                  <a:pt x="2588823" y="0"/>
                  <a:pt x="2700631" y="50057"/>
                  <a:pt x="2781563" y="13099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3000"/>
                </a:schemeClr>
              </a:gs>
              <a:gs pos="6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1576830" y="2900765"/>
            <a:ext cx="6186309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7800" dirty="0">
                <a:gradFill flip="none" rotWithShape="1">
                  <a:gsLst>
                    <a:gs pos="44000">
                      <a:schemeClr val="bg1"/>
                    </a:gs>
                    <a:gs pos="91000">
                      <a:srgbClr val="FCDD9A"/>
                    </a:gs>
                  </a:gsLst>
                  <a:lin ang="5400000" scaled="1"/>
                  <a:tileRect/>
                </a:gradFill>
                <a:effectLst>
                  <a:outerShdw blurRad="228600" dist="177800" dir="5400000" algn="t" rotWithShape="0">
                    <a:schemeClr val="tx1">
                      <a:lumMod val="95000"/>
                      <a:lumOff val="5000"/>
                      <a:alpha val="20000"/>
                    </a:schemeClr>
                  </a:outerShdw>
                </a:effectLst>
                <a:latin typeface="+mj-ea"/>
                <a:ea typeface="+mj-ea"/>
              </a:rPr>
              <a:t>项目工作总结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1594916" y="2025906"/>
            <a:ext cx="7436076" cy="158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96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CDD9A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26000"/>
                      </a:schemeClr>
                    </a:gs>
                    <a:gs pos="89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  <a:latin typeface="+mj-ea"/>
                <a:ea typeface="+mj-ea"/>
              </a:rPr>
              <a:t>PART ONE</a:t>
            </a:r>
            <a:endParaRPr lang="zh-CN" altLang="en-US" sz="96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CDD9A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1">
                      <a:lumMod val="5000"/>
                      <a:lumOff val="95000"/>
                      <a:alpha val="26000"/>
                    </a:schemeClr>
                  </a:gs>
                  <a:gs pos="89000">
                    <a:srgbClr val="FCDD9A">
                      <a:alpha val="0"/>
                    </a:srgb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9868042" y="2990753"/>
            <a:ext cx="947166" cy="9471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文本框 124"/>
          <p:cNvSpPr txBox="1"/>
          <p:nvPr/>
        </p:nvSpPr>
        <p:spPr>
          <a:xfrm>
            <a:off x="1772660" y="4393495"/>
            <a:ext cx="6855525" cy="6524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推荐使用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OPPOSANS 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作为本套模板的标准字体搭配，当然也可以用电脑自带的微软雅黑进行替代，行距建议你使用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1.3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倍进行使用。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图片 28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0" y="3726786"/>
            <a:ext cx="12192000" cy="3131214"/>
          </a:xfrm>
          <a:custGeom>
            <a:avLst/>
            <a:gdLst>
              <a:gd name="connsiteX0" fmla="*/ 6096000 w 12192000"/>
              <a:gd name="connsiteY0" fmla="*/ 0 h 3131214"/>
              <a:gd name="connsiteX1" fmla="*/ 11945430 w 12192000"/>
              <a:gd name="connsiteY1" fmla="*/ 721625 h 3131214"/>
              <a:gd name="connsiteX2" fmla="*/ 12192000 w 12192000"/>
              <a:gd name="connsiteY2" fmla="*/ 793617 h 3131214"/>
              <a:gd name="connsiteX3" fmla="*/ 12192000 w 12192000"/>
              <a:gd name="connsiteY3" fmla="*/ 3131214 h 3131214"/>
              <a:gd name="connsiteX4" fmla="*/ 0 w 12192000"/>
              <a:gd name="connsiteY4" fmla="*/ 3131214 h 3131214"/>
              <a:gd name="connsiteX5" fmla="*/ 0 w 12192000"/>
              <a:gd name="connsiteY5" fmla="*/ 793617 h 3131214"/>
              <a:gd name="connsiteX6" fmla="*/ 246570 w 12192000"/>
              <a:gd name="connsiteY6" fmla="*/ 721625 h 3131214"/>
              <a:gd name="connsiteX7" fmla="*/ 6096000 w 12192000"/>
              <a:gd name="connsiteY7" fmla="*/ 0 h 313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131214">
                <a:moveTo>
                  <a:pt x="6096000" y="0"/>
                </a:moveTo>
                <a:cubicBezTo>
                  <a:pt x="8289509" y="0"/>
                  <a:pt x="10314294" y="268398"/>
                  <a:pt x="11945430" y="721625"/>
                </a:cubicBezTo>
                <a:lnTo>
                  <a:pt x="12192000" y="793617"/>
                </a:lnTo>
                <a:lnTo>
                  <a:pt x="12192000" y="3131214"/>
                </a:lnTo>
                <a:lnTo>
                  <a:pt x="0" y="3131214"/>
                </a:lnTo>
                <a:lnTo>
                  <a:pt x="0" y="793617"/>
                </a:lnTo>
                <a:lnTo>
                  <a:pt x="246570" y="721625"/>
                </a:lnTo>
                <a:cubicBezTo>
                  <a:pt x="1877706" y="268398"/>
                  <a:pt x="3902492" y="0"/>
                  <a:pt x="6096000" y="0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4"/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" name="任意多边形 103"/>
          <p:cNvSpPr/>
          <p:nvPr/>
        </p:nvSpPr>
        <p:spPr>
          <a:xfrm>
            <a:off x="0" y="3987514"/>
            <a:ext cx="12192000" cy="2870486"/>
          </a:xfrm>
          <a:custGeom>
            <a:avLst/>
            <a:gdLst>
              <a:gd name="connsiteX0" fmla="*/ 6096000 w 12192000"/>
              <a:gd name="connsiteY0" fmla="*/ 0 h 2870486"/>
              <a:gd name="connsiteX1" fmla="*/ 11945430 w 12192000"/>
              <a:gd name="connsiteY1" fmla="*/ 721625 h 2870486"/>
              <a:gd name="connsiteX2" fmla="*/ 12192000 w 12192000"/>
              <a:gd name="connsiteY2" fmla="*/ 793617 h 2870486"/>
              <a:gd name="connsiteX3" fmla="*/ 12192000 w 12192000"/>
              <a:gd name="connsiteY3" fmla="*/ 2870486 h 2870486"/>
              <a:gd name="connsiteX4" fmla="*/ 0 w 12192000"/>
              <a:gd name="connsiteY4" fmla="*/ 2870486 h 2870486"/>
              <a:gd name="connsiteX5" fmla="*/ 0 w 12192000"/>
              <a:gd name="connsiteY5" fmla="*/ 793617 h 2870486"/>
              <a:gd name="connsiteX6" fmla="*/ 246570 w 12192000"/>
              <a:gd name="connsiteY6" fmla="*/ 721625 h 2870486"/>
              <a:gd name="connsiteX7" fmla="*/ 6096000 w 12192000"/>
              <a:gd name="connsiteY7" fmla="*/ 0 h 287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870486">
                <a:moveTo>
                  <a:pt x="6096000" y="0"/>
                </a:moveTo>
                <a:cubicBezTo>
                  <a:pt x="8289509" y="0"/>
                  <a:pt x="10314294" y="268398"/>
                  <a:pt x="11945430" y="721625"/>
                </a:cubicBezTo>
                <a:lnTo>
                  <a:pt x="12192000" y="793617"/>
                </a:lnTo>
                <a:lnTo>
                  <a:pt x="12192000" y="2870486"/>
                </a:lnTo>
                <a:lnTo>
                  <a:pt x="0" y="2870486"/>
                </a:lnTo>
                <a:lnTo>
                  <a:pt x="0" y="793617"/>
                </a:lnTo>
                <a:lnTo>
                  <a:pt x="246570" y="721625"/>
                </a:lnTo>
                <a:cubicBezTo>
                  <a:pt x="1877706" y="268398"/>
                  <a:pt x="3902492" y="0"/>
                  <a:pt x="609600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60400" y="1621807"/>
            <a:ext cx="3308928" cy="4470686"/>
            <a:chOff x="660400" y="1621807"/>
            <a:chExt cx="3308928" cy="4470686"/>
          </a:xfrm>
        </p:grpSpPr>
        <p:sp>
          <p:nvSpPr>
            <p:cNvPr id="25" name="圆角矩形 24"/>
            <p:cNvSpPr/>
            <p:nvPr/>
          </p:nvSpPr>
          <p:spPr>
            <a:xfrm>
              <a:off x="660400" y="1621807"/>
              <a:ext cx="3308928" cy="4470686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437443" y="2066416"/>
              <a:ext cx="1754842" cy="1754842"/>
              <a:chOff x="1437443" y="2066416"/>
              <a:chExt cx="1754842" cy="1754842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1437443" y="2066416"/>
                <a:ext cx="1754842" cy="17548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29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reflection blurRad="6350" stA="16000" endPos="33000" dist="254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702260" y="2436633"/>
                <a:ext cx="1295547" cy="92333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5400" dirty="0">
                    <a:gradFill flip="none" rotWithShape="1">
                      <a:gsLst>
                        <a:gs pos="44000">
                          <a:schemeClr val="bg1"/>
                        </a:gs>
                        <a:gs pos="91000">
                          <a:srgbClr val="FCDD9A"/>
                        </a:gs>
                      </a:gsLst>
                      <a:lin ang="5400000" scaled="1"/>
                      <a:tileRect/>
                    </a:gradFill>
                    <a:effectLst>
                      <a:outerShdw blurRad="228600" dist="177800" dir="5400000" algn="t" rotWithShape="0">
                        <a:schemeClr val="tx1">
                          <a:lumMod val="95000"/>
                          <a:lumOff val="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21</a:t>
                </a:r>
                <a:r>
                  <a:rPr lang="en-US" altLang="zh-CN" sz="2400" dirty="0">
                    <a:gradFill flip="none" rotWithShape="1">
                      <a:gsLst>
                        <a:gs pos="44000">
                          <a:schemeClr val="bg1"/>
                        </a:gs>
                        <a:gs pos="91000">
                          <a:srgbClr val="FCDD9A"/>
                        </a:gs>
                      </a:gsLst>
                      <a:lin ang="5400000" scaled="1"/>
                      <a:tileRect/>
                    </a:gradFill>
                    <a:effectLst>
                      <a:outerShdw blurRad="228600" dist="177800" dir="5400000" algn="t" rotWithShape="0">
                        <a:schemeClr val="tx1">
                          <a:lumMod val="95000"/>
                          <a:lumOff val="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%</a:t>
                </a:r>
                <a:endParaRPr lang="zh-CN" altLang="en-US" sz="2400" dirty="0">
                  <a:gradFill flip="none" rotWithShape="1">
                    <a:gsLst>
                      <a:gs pos="44000">
                        <a:schemeClr val="bg1"/>
                      </a:gs>
                      <a:gs pos="91000">
                        <a:srgbClr val="FCDD9A"/>
                      </a:gs>
                    </a:gsLst>
                    <a:lin ang="5400000" scaled="1"/>
                    <a:tileRect/>
                  </a:gradFill>
                  <a:effectLst>
                    <a:outerShdw blurRad="228600" dist="177800" dir="5400000" algn="t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1155636" y="4199717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工作项目</a:t>
              </a:r>
              <a:r>
                <a:rPr lang="en-US" altLang="zh-CN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A</a:t>
              </a:r>
              <a:endParaRPr lang="zh-CN" altLang="en-US" sz="2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032496" y="4752888"/>
              <a:ext cx="2599903" cy="712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 rot="5400000">
              <a:off x="3210681" y="1780868"/>
              <a:ext cx="598148" cy="280026"/>
            </a:xfrm>
            <a:custGeom>
              <a:avLst/>
              <a:gdLst>
                <a:gd name="connsiteX0" fmla="*/ 0 w 1475569"/>
                <a:gd name="connsiteY0" fmla="*/ 0 h 690795"/>
                <a:gd name="connsiteX1" fmla="*/ 1475569 w 1475569"/>
                <a:gd name="connsiteY1" fmla="*/ 0 h 690795"/>
                <a:gd name="connsiteX2" fmla="*/ 1233853 w 1475569"/>
                <a:gd name="connsiteY2" fmla="*/ 345398 h 690795"/>
                <a:gd name="connsiteX3" fmla="*/ 1475569 w 1475569"/>
                <a:gd name="connsiteY3" fmla="*/ 690795 h 690795"/>
                <a:gd name="connsiteX4" fmla="*/ 0 w 1475569"/>
                <a:gd name="connsiteY4" fmla="*/ 690795 h 69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569" h="690795">
                  <a:moveTo>
                    <a:pt x="0" y="0"/>
                  </a:moveTo>
                  <a:lnTo>
                    <a:pt x="1475569" y="0"/>
                  </a:lnTo>
                  <a:lnTo>
                    <a:pt x="1233853" y="345398"/>
                  </a:lnTo>
                  <a:lnTo>
                    <a:pt x="1475569" y="690795"/>
                  </a:lnTo>
                  <a:lnTo>
                    <a:pt x="0" y="690795"/>
                  </a:lnTo>
                  <a:close/>
                </a:path>
              </a:pathLst>
            </a:custGeom>
            <a:gradFill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889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-1494304" y="6173206"/>
            <a:ext cx="14099159" cy="1432583"/>
            <a:chOff x="-1494304" y="6173206"/>
            <a:chExt cx="14099159" cy="1432583"/>
          </a:xfrm>
        </p:grpSpPr>
        <p:sp>
          <p:nvSpPr>
            <p:cNvPr id="130" name="任意多边形 129"/>
            <p:cNvSpPr/>
            <p:nvPr/>
          </p:nvSpPr>
          <p:spPr>
            <a:xfrm rot="19080826">
              <a:off x="1536095" y="6215881"/>
              <a:ext cx="4227344" cy="849086"/>
            </a:xfrm>
            <a:custGeom>
              <a:avLst/>
              <a:gdLst>
                <a:gd name="connsiteX0" fmla="*/ 4102999 w 4227344"/>
                <a:gd name="connsiteY0" fmla="*/ 124346 h 849086"/>
                <a:gd name="connsiteX1" fmla="*/ 4227344 w 4227344"/>
                <a:gd name="connsiteY1" fmla="*/ 424543 h 849086"/>
                <a:gd name="connsiteX2" fmla="*/ 3802801 w 4227344"/>
                <a:gd name="connsiteY2" fmla="*/ 849086 h 849086"/>
                <a:gd name="connsiteX3" fmla="*/ 166621 w 4227344"/>
                <a:gd name="connsiteY3" fmla="*/ 849086 h 849086"/>
                <a:gd name="connsiteX4" fmla="*/ 0 w 4227344"/>
                <a:gd name="connsiteY4" fmla="*/ 699133 h 849086"/>
                <a:gd name="connsiteX5" fmla="*/ 629197 w 4227344"/>
                <a:gd name="connsiteY5" fmla="*/ 0 h 849086"/>
                <a:gd name="connsiteX6" fmla="*/ 3802801 w 4227344"/>
                <a:gd name="connsiteY6" fmla="*/ 0 h 849086"/>
                <a:gd name="connsiteX7" fmla="*/ 4102999 w 4227344"/>
                <a:gd name="connsiteY7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344" h="849086">
                  <a:moveTo>
                    <a:pt x="4102999" y="124346"/>
                  </a:moveTo>
                  <a:cubicBezTo>
                    <a:pt x="4179826" y="201173"/>
                    <a:pt x="4227344" y="307309"/>
                    <a:pt x="4227344" y="424543"/>
                  </a:cubicBezTo>
                  <a:cubicBezTo>
                    <a:pt x="4227344" y="659012"/>
                    <a:pt x="4037270" y="849086"/>
                    <a:pt x="3802801" y="849086"/>
                  </a:cubicBezTo>
                  <a:lnTo>
                    <a:pt x="166621" y="849086"/>
                  </a:lnTo>
                  <a:lnTo>
                    <a:pt x="0" y="699133"/>
                  </a:lnTo>
                  <a:lnTo>
                    <a:pt x="629197" y="0"/>
                  </a:lnTo>
                  <a:lnTo>
                    <a:pt x="3802801" y="0"/>
                  </a:lnTo>
                  <a:cubicBezTo>
                    <a:pt x="3920035" y="0"/>
                    <a:pt x="4026171" y="47519"/>
                    <a:pt x="4102999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 rot="19080826">
              <a:off x="-1494304" y="6173206"/>
              <a:ext cx="3229274" cy="424542"/>
            </a:xfrm>
            <a:custGeom>
              <a:avLst/>
              <a:gdLst>
                <a:gd name="connsiteX0" fmla="*/ 3167101 w 3229274"/>
                <a:gd name="connsiteY0" fmla="*/ 62173 h 424542"/>
                <a:gd name="connsiteX1" fmla="*/ 3229274 w 3229274"/>
                <a:gd name="connsiteY1" fmla="*/ 212271 h 424542"/>
                <a:gd name="connsiteX2" fmla="*/ 3017003 w 3229274"/>
                <a:gd name="connsiteY2" fmla="*/ 424542 h 424542"/>
                <a:gd name="connsiteX3" fmla="*/ 0 w 3229274"/>
                <a:gd name="connsiteY3" fmla="*/ 424542 h 424542"/>
                <a:gd name="connsiteX4" fmla="*/ 382075 w 3229274"/>
                <a:gd name="connsiteY4" fmla="*/ 0 h 424542"/>
                <a:gd name="connsiteX5" fmla="*/ 3017003 w 3229274"/>
                <a:gd name="connsiteY5" fmla="*/ 0 h 424542"/>
                <a:gd name="connsiteX6" fmla="*/ 3167101 w 3229274"/>
                <a:gd name="connsiteY6" fmla="*/ 62173 h 4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9274" h="424542">
                  <a:moveTo>
                    <a:pt x="3167101" y="62173"/>
                  </a:moveTo>
                  <a:cubicBezTo>
                    <a:pt x="3205515" y="100587"/>
                    <a:pt x="3229274" y="153654"/>
                    <a:pt x="3229274" y="212271"/>
                  </a:cubicBezTo>
                  <a:cubicBezTo>
                    <a:pt x="3229274" y="329505"/>
                    <a:pt x="3134237" y="424542"/>
                    <a:pt x="3017003" y="424542"/>
                  </a:cubicBezTo>
                  <a:lnTo>
                    <a:pt x="0" y="424542"/>
                  </a:lnTo>
                  <a:lnTo>
                    <a:pt x="382075" y="0"/>
                  </a:lnTo>
                  <a:lnTo>
                    <a:pt x="3017003" y="0"/>
                  </a:lnTo>
                  <a:cubicBezTo>
                    <a:pt x="3075620" y="0"/>
                    <a:pt x="3128688" y="23759"/>
                    <a:pt x="3167101" y="62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任意多边形 131"/>
            <p:cNvSpPr/>
            <p:nvPr/>
          </p:nvSpPr>
          <p:spPr>
            <a:xfrm rot="19080826">
              <a:off x="8542039" y="6650855"/>
              <a:ext cx="4062816" cy="849086"/>
            </a:xfrm>
            <a:custGeom>
              <a:avLst/>
              <a:gdLst>
                <a:gd name="connsiteX0" fmla="*/ 3938470 w 4062816"/>
                <a:gd name="connsiteY0" fmla="*/ 124346 h 849086"/>
                <a:gd name="connsiteX1" fmla="*/ 4062816 w 4062816"/>
                <a:gd name="connsiteY1" fmla="*/ 424543 h 849086"/>
                <a:gd name="connsiteX2" fmla="*/ 3638273 w 4062816"/>
                <a:gd name="connsiteY2" fmla="*/ 849086 h 849086"/>
                <a:gd name="connsiteX3" fmla="*/ 943462 w 4062816"/>
                <a:gd name="connsiteY3" fmla="*/ 849086 h 849086"/>
                <a:gd name="connsiteX4" fmla="*/ 0 w 4062816"/>
                <a:gd name="connsiteY4" fmla="*/ 0 h 849086"/>
                <a:gd name="connsiteX5" fmla="*/ 3638273 w 4062816"/>
                <a:gd name="connsiteY5" fmla="*/ 0 h 849086"/>
                <a:gd name="connsiteX6" fmla="*/ 3938470 w 4062816"/>
                <a:gd name="connsiteY6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2816" h="849086">
                  <a:moveTo>
                    <a:pt x="3938470" y="124346"/>
                  </a:moveTo>
                  <a:cubicBezTo>
                    <a:pt x="4015297" y="201173"/>
                    <a:pt x="4062816" y="307308"/>
                    <a:pt x="4062816" y="424543"/>
                  </a:cubicBezTo>
                  <a:cubicBezTo>
                    <a:pt x="4062816" y="659012"/>
                    <a:pt x="3872742" y="849086"/>
                    <a:pt x="3638273" y="849086"/>
                  </a:cubicBezTo>
                  <a:lnTo>
                    <a:pt x="943462" y="849086"/>
                  </a:lnTo>
                  <a:lnTo>
                    <a:pt x="0" y="0"/>
                  </a:lnTo>
                  <a:lnTo>
                    <a:pt x="3638273" y="0"/>
                  </a:lnTo>
                  <a:cubicBezTo>
                    <a:pt x="3755507" y="0"/>
                    <a:pt x="3861643" y="47518"/>
                    <a:pt x="3938470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3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 rot="19080826">
              <a:off x="287929" y="6756703"/>
              <a:ext cx="4227344" cy="849086"/>
            </a:xfrm>
            <a:custGeom>
              <a:avLst/>
              <a:gdLst>
                <a:gd name="connsiteX0" fmla="*/ 4102999 w 4227344"/>
                <a:gd name="connsiteY0" fmla="*/ 124346 h 849086"/>
                <a:gd name="connsiteX1" fmla="*/ 4227344 w 4227344"/>
                <a:gd name="connsiteY1" fmla="*/ 424543 h 849086"/>
                <a:gd name="connsiteX2" fmla="*/ 3802801 w 4227344"/>
                <a:gd name="connsiteY2" fmla="*/ 849086 h 849086"/>
                <a:gd name="connsiteX3" fmla="*/ 166621 w 4227344"/>
                <a:gd name="connsiteY3" fmla="*/ 849086 h 849086"/>
                <a:gd name="connsiteX4" fmla="*/ 0 w 4227344"/>
                <a:gd name="connsiteY4" fmla="*/ 699133 h 849086"/>
                <a:gd name="connsiteX5" fmla="*/ 629197 w 4227344"/>
                <a:gd name="connsiteY5" fmla="*/ 0 h 849086"/>
                <a:gd name="connsiteX6" fmla="*/ 3802801 w 4227344"/>
                <a:gd name="connsiteY6" fmla="*/ 0 h 849086"/>
                <a:gd name="connsiteX7" fmla="*/ 4102999 w 4227344"/>
                <a:gd name="connsiteY7" fmla="*/ 12434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7344" h="849086">
                  <a:moveTo>
                    <a:pt x="4102999" y="124346"/>
                  </a:moveTo>
                  <a:cubicBezTo>
                    <a:pt x="4179826" y="201173"/>
                    <a:pt x="4227344" y="307309"/>
                    <a:pt x="4227344" y="424543"/>
                  </a:cubicBezTo>
                  <a:cubicBezTo>
                    <a:pt x="4227344" y="659012"/>
                    <a:pt x="4037270" y="849086"/>
                    <a:pt x="3802801" y="849086"/>
                  </a:cubicBezTo>
                  <a:lnTo>
                    <a:pt x="166621" y="849086"/>
                  </a:lnTo>
                  <a:lnTo>
                    <a:pt x="0" y="699133"/>
                  </a:lnTo>
                  <a:lnTo>
                    <a:pt x="629197" y="0"/>
                  </a:lnTo>
                  <a:lnTo>
                    <a:pt x="3802801" y="0"/>
                  </a:lnTo>
                  <a:cubicBezTo>
                    <a:pt x="3920035" y="0"/>
                    <a:pt x="4026171" y="47519"/>
                    <a:pt x="4102999" y="1243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69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411073" y="1621807"/>
            <a:ext cx="3308928" cy="4470686"/>
            <a:chOff x="660400" y="1621807"/>
            <a:chExt cx="3308928" cy="4470686"/>
          </a:xfrm>
        </p:grpSpPr>
        <p:sp>
          <p:nvSpPr>
            <p:cNvPr id="115" name="圆角矩形 114"/>
            <p:cNvSpPr/>
            <p:nvPr/>
          </p:nvSpPr>
          <p:spPr>
            <a:xfrm>
              <a:off x="660400" y="1621807"/>
              <a:ext cx="3308928" cy="4470686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1437443" y="2066416"/>
              <a:ext cx="1754842" cy="1754842"/>
              <a:chOff x="1437443" y="2066416"/>
              <a:chExt cx="1754842" cy="1754842"/>
            </a:xfrm>
          </p:grpSpPr>
          <p:sp>
            <p:nvSpPr>
              <p:cNvPr id="120" name="椭圆 119"/>
              <p:cNvSpPr/>
              <p:nvPr/>
            </p:nvSpPr>
            <p:spPr>
              <a:xfrm>
                <a:off x="1437443" y="2066416"/>
                <a:ext cx="1754842" cy="17548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29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reflection blurRad="6350" stA="16000" endPos="33000" dist="254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文本框 120"/>
              <p:cNvSpPr txBox="1"/>
              <p:nvPr/>
            </p:nvSpPr>
            <p:spPr>
              <a:xfrm>
                <a:off x="1702260" y="2436633"/>
                <a:ext cx="1412566" cy="92333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5400" dirty="0" smtClean="0">
                    <a:gradFill flip="none" rotWithShape="1">
                      <a:gsLst>
                        <a:gs pos="44000">
                          <a:schemeClr val="bg1"/>
                        </a:gs>
                        <a:gs pos="91000">
                          <a:srgbClr val="FCDD9A"/>
                        </a:gs>
                      </a:gsLst>
                      <a:lin ang="5400000" scaled="1"/>
                      <a:tileRect/>
                    </a:gradFill>
                    <a:effectLst>
                      <a:outerShdw blurRad="228600" dist="177800" dir="5400000" algn="t" rotWithShape="0">
                        <a:schemeClr val="tx1">
                          <a:lumMod val="95000"/>
                          <a:lumOff val="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88</a:t>
                </a:r>
                <a:r>
                  <a:rPr lang="en-US" altLang="zh-CN" sz="2400" dirty="0" smtClean="0">
                    <a:gradFill flip="none" rotWithShape="1">
                      <a:gsLst>
                        <a:gs pos="44000">
                          <a:schemeClr val="bg1"/>
                        </a:gs>
                        <a:gs pos="91000">
                          <a:srgbClr val="FCDD9A"/>
                        </a:gs>
                      </a:gsLst>
                      <a:lin ang="5400000" scaled="1"/>
                      <a:tileRect/>
                    </a:gradFill>
                    <a:effectLst>
                      <a:outerShdw blurRad="228600" dist="177800" dir="5400000" algn="t" rotWithShape="0">
                        <a:schemeClr val="tx1">
                          <a:lumMod val="95000"/>
                          <a:lumOff val="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%</a:t>
                </a:r>
                <a:endParaRPr lang="zh-CN" altLang="en-US" sz="2400" dirty="0">
                  <a:gradFill flip="none" rotWithShape="1">
                    <a:gsLst>
                      <a:gs pos="44000">
                        <a:schemeClr val="bg1"/>
                      </a:gs>
                      <a:gs pos="91000">
                        <a:srgbClr val="FCDD9A"/>
                      </a:gs>
                    </a:gsLst>
                    <a:lin ang="5400000" scaled="1"/>
                    <a:tileRect/>
                  </a:gradFill>
                  <a:effectLst>
                    <a:outerShdw blurRad="228600" dist="177800" dir="5400000" algn="t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1155636" y="4199717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工作项目</a:t>
              </a:r>
              <a:r>
                <a:rPr lang="en-US" altLang="zh-CN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B</a:t>
              </a:r>
              <a:endParaRPr lang="zh-CN" altLang="en-US" sz="2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032496" y="4752888"/>
              <a:ext cx="2599903" cy="712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 rot="5400000">
              <a:off x="3210681" y="1780868"/>
              <a:ext cx="598148" cy="280026"/>
            </a:xfrm>
            <a:custGeom>
              <a:avLst/>
              <a:gdLst>
                <a:gd name="connsiteX0" fmla="*/ 0 w 1475569"/>
                <a:gd name="connsiteY0" fmla="*/ 0 h 690795"/>
                <a:gd name="connsiteX1" fmla="*/ 1475569 w 1475569"/>
                <a:gd name="connsiteY1" fmla="*/ 0 h 690795"/>
                <a:gd name="connsiteX2" fmla="*/ 1233853 w 1475569"/>
                <a:gd name="connsiteY2" fmla="*/ 345398 h 690795"/>
                <a:gd name="connsiteX3" fmla="*/ 1475569 w 1475569"/>
                <a:gd name="connsiteY3" fmla="*/ 690795 h 690795"/>
                <a:gd name="connsiteX4" fmla="*/ 0 w 1475569"/>
                <a:gd name="connsiteY4" fmla="*/ 690795 h 69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569" h="690795">
                  <a:moveTo>
                    <a:pt x="0" y="0"/>
                  </a:moveTo>
                  <a:lnTo>
                    <a:pt x="1475569" y="0"/>
                  </a:lnTo>
                  <a:lnTo>
                    <a:pt x="1233853" y="345398"/>
                  </a:lnTo>
                  <a:lnTo>
                    <a:pt x="1475569" y="690795"/>
                  </a:lnTo>
                  <a:lnTo>
                    <a:pt x="0" y="690795"/>
                  </a:lnTo>
                  <a:close/>
                </a:path>
              </a:pathLst>
            </a:custGeom>
            <a:gradFill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889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161747" y="1621807"/>
            <a:ext cx="3308928" cy="4470686"/>
            <a:chOff x="660400" y="1621807"/>
            <a:chExt cx="3308928" cy="4470686"/>
          </a:xfrm>
        </p:grpSpPr>
        <p:sp>
          <p:nvSpPr>
            <p:cNvPr id="123" name="圆角矩形 122"/>
            <p:cNvSpPr/>
            <p:nvPr/>
          </p:nvSpPr>
          <p:spPr>
            <a:xfrm>
              <a:off x="660400" y="1621807"/>
              <a:ext cx="3308928" cy="4470686"/>
            </a:xfrm>
            <a:prstGeom prst="roundRect">
              <a:avLst>
                <a:gd name="adj" fmla="val 9779"/>
              </a:avLst>
            </a:prstGeom>
            <a:solidFill>
              <a:schemeClr val="bg1"/>
            </a:solidFill>
            <a:ln>
              <a:noFill/>
            </a:ln>
            <a:effectLst>
              <a:outerShdw blurRad="571500" dist="317500" dir="5400000" algn="t" rotWithShape="0">
                <a:prstClr val="black">
                  <a:alpha val="2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1437443" y="2066416"/>
              <a:ext cx="1754842" cy="1754842"/>
              <a:chOff x="1437443" y="2066416"/>
              <a:chExt cx="1754842" cy="1754842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1437443" y="2066416"/>
                <a:ext cx="1754842" cy="17548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29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reflection blurRad="6350" stA="16000" endPos="33000" dist="254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1702260" y="2436633"/>
                <a:ext cx="1412566" cy="92333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5400" dirty="0" smtClean="0">
                    <a:gradFill flip="none" rotWithShape="1">
                      <a:gsLst>
                        <a:gs pos="44000">
                          <a:schemeClr val="bg1"/>
                        </a:gs>
                        <a:gs pos="91000">
                          <a:srgbClr val="FCDD9A"/>
                        </a:gs>
                      </a:gsLst>
                      <a:lin ang="5400000" scaled="1"/>
                      <a:tileRect/>
                    </a:gradFill>
                    <a:effectLst>
                      <a:outerShdw blurRad="228600" dist="177800" dir="5400000" algn="t" rotWithShape="0">
                        <a:schemeClr val="tx1">
                          <a:lumMod val="95000"/>
                          <a:lumOff val="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36</a:t>
                </a:r>
                <a:r>
                  <a:rPr lang="en-US" altLang="zh-CN" sz="2400" dirty="0" smtClean="0">
                    <a:gradFill flip="none" rotWithShape="1">
                      <a:gsLst>
                        <a:gs pos="44000">
                          <a:schemeClr val="bg1"/>
                        </a:gs>
                        <a:gs pos="91000">
                          <a:srgbClr val="FCDD9A"/>
                        </a:gs>
                      </a:gsLst>
                      <a:lin ang="5400000" scaled="1"/>
                      <a:tileRect/>
                    </a:gradFill>
                    <a:effectLst>
                      <a:outerShdw blurRad="228600" dist="177800" dir="5400000" algn="t" rotWithShape="0">
                        <a:schemeClr val="tx1">
                          <a:lumMod val="95000"/>
                          <a:lumOff val="5000"/>
                          <a:alpha val="20000"/>
                        </a:schemeClr>
                      </a:outerShdw>
                    </a:effectLst>
                    <a:latin typeface="+mj-ea"/>
                    <a:ea typeface="+mj-ea"/>
                  </a:rPr>
                  <a:t>%</a:t>
                </a:r>
                <a:endParaRPr lang="zh-CN" altLang="en-US" sz="2400" dirty="0">
                  <a:gradFill flip="none" rotWithShape="1">
                    <a:gsLst>
                      <a:gs pos="44000">
                        <a:schemeClr val="bg1"/>
                      </a:gs>
                      <a:gs pos="91000">
                        <a:srgbClr val="FCDD9A"/>
                      </a:gs>
                    </a:gsLst>
                    <a:lin ang="5400000" scaled="1"/>
                    <a:tileRect/>
                  </a:gradFill>
                  <a:effectLst>
                    <a:outerShdw blurRad="228600" dist="177800" dir="5400000" algn="t" rotWithShape="0">
                      <a:schemeClr val="tx1">
                        <a:lumMod val="95000"/>
                        <a:lumOff val="5000"/>
                        <a:alpha val="20000"/>
                      </a:scheme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  <p:sp>
          <p:nvSpPr>
            <p:cNvPr id="125" name="文本框 124"/>
            <p:cNvSpPr txBox="1"/>
            <p:nvPr/>
          </p:nvSpPr>
          <p:spPr>
            <a:xfrm>
              <a:off x="1155636" y="4199717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工作项目</a:t>
              </a:r>
              <a:r>
                <a:rPr lang="en-US" altLang="zh-CN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C</a:t>
              </a:r>
              <a:endParaRPr lang="zh-CN" altLang="en-US" sz="2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1032496" y="4752888"/>
              <a:ext cx="2599903" cy="7120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27" name="任意多边形 126"/>
            <p:cNvSpPr/>
            <p:nvPr/>
          </p:nvSpPr>
          <p:spPr>
            <a:xfrm rot="5400000">
              <a:off x="3210681" y="1780868"/>
              <a:ext cx="598148" cy="280026"/>
            </a:xfrm>
            <a:custGeom>
              <a:avLst/>
              <a:gdLst>
                <a:gd name="connsiteX0" fmla="*/ 0 w 1475569"/>
                <a:gd name="connsiteY0" fmla="*/ 0 h 690795"/>
                <a:gd name="connsiteX1" fmla="*/ 1475569 w 1475569"/>
                <a:gd name="connsiteY1" fmla="*/ 0 h 690795"/>
                <a:gd name="connsiteX2" fmla="*/ 1233853 w 1475569"/>
                <a:gd name="connsiteY2" fmla="*/ 345398 h 690795"/>
                <a:gd name="connsiteX3" fmla="*/ 1475569 w 1475569"/>
                <a:gd name="connsiteY3" fmla="*/ 690795 h 690795"/>
                <a:gd name="connsiteX4" fmla="*/ 0 w 1475569"/>
                <a:gd name="connsiteY4" fmla="*/ 690795 h 69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569" h="690795">
                  <a:moveTo>
                    <a:pt x="0" y="0"/>
                  </a:moveTo>
                  <a:lnTo>
                    <a:pt x="1475569" y="0"/>
                  </a:lnTo>
                  <a:lnTo>
                    <a:pt x="1233853" y="345398"/>
                  </a:lnTo>
                  <a:lnTo>
                    <a:pt x="1475569" y="690795"/>
                  </a:lnTo>
                  <a:lnTo>
                    <a:pt x="0" y="690795"/>
                  </a:lnTo>
                  <a:close/>
                </a:path>
              </a:pathLst>
            </a:custGeom>
            <a:gradFill>
              <a:gsLst>
                <a:gs pos="20000">
                  <a:srgbClr val="FCDD9A"/>
                </a:gs>
                <a:gs pos="100000">
                  <a:srgbClr val="FCA734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889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图片 37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974969" y="2182520"/>
            <a:ext cx="1473238" cy="1044732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100" name="任意多边形 99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9929" y="1365019"/>
            <a:ext cx="4548293" cy="4942409"/>
            <a:chOff x="861466" y="1631462"/>
            <a:chExt cx="5234534" cy="4942409"/>
          </a:xfrm>
        </p:grpSpPr>
        <p:sp>
          <p:nvSpPr>
            <p:cNvPr id="20" name="任意多边形 19"/>
            <p:cNvSpPr/>
            <p:nvPr/>
          </p:nvSpPr>
          <p:spPr>
            <a:xfrm>
              <a:off x="861466" y="1637824"/>
              <a:ext cx="2617267" cy="4936047"/>
            </a:xfrm>
            <a:custGeom>
              <a:avLst/>
              <a:gdLst>
                <a:gd name="connsiteX0" fmla="*/ 675512 w 2617267"/>
                <a:gd name="connsiteY0" fmla="*/ 3012590 h 4936047"/>
                <a:gd name="connsiteX1" fmla="*/ 2617267 w 2617267"/>
                <a:gd name="connsiteY1" fmla="*/ 3662062 h 4936047"/>
                <a:gd name="connsiteX2" fmla="*/ 2617267 w 2617267"/>
                <a:gd name="connsiteY2" fmla="*/ 4936047 h 4936047"/>
                <a:gd name="connsiteX3" fmla="*/ 0 w 2617267"/>
                <a:gd name="connsiteY3" fmla="*/ 4060632 h 4936047"/>
                <a:gd name="connsiteX4" fmla="*/ 1294466 w 2617267"/>
                <a:gd name="connsiteY4" fmla="*/ 2052297 h 4936047"/>
                <a:gd name="connsiteX5" fmla="*/ 2617267 w 2617267"/>
                <a:gd name="connsiteY5" fmla="*/ 2494743 h 4936047"/>
                <a:gd name="connsiteX6" fmla="*/ 2617267 w 2617267"/>
                <a:gd name="connsiteY6" fmla="*/ 3515055 h 4936047"/>
                <a:gd name="connsiteX7" fmla="*/ 753460 w 2617267"/>
                <a:gd name="connsiteY7" fmla="*/ 2891655 h 4936047"/>
                <a:gd name="connsiteX8" fmla="*/ 2617267 w 2617267"/>
                <a:gd name="connsiteY8" fmla="*/ 0 h 4936047"/>
                <a:gd name="connsiteX9" fmla="*/ 2617267 w 2617267"/>
                <a:gd name="connsiteY9" fmla="*/ 2347736 h 4936047"/>
                <a:gd name="connsiteX10" fmla="*/ 1372414 w 2617267"/>
                <a:gd name="connsiteY10" fmla="*/ 1931362 h 493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7267" h="4936047">
                  <a:moveTo>
                    <a:pt x="675512" y="3012590"/>
                  </a:moveTo>
                  <a:lnTo>
                    <a:pt x="2617267" y="3662062"/>
                  </a:lnTo>
                  <a:lnTo>
                    <a:pt x="2617267" y="4936047"/>
                  </a:lnTo>
                  <a:lnTo>
                    <a:pt x="0" y="4060632"/>
                  </a:lnTo>
                  <a:close/>
                  <a:moveTo>
                    <a:pt x="1294466" y="2052297"/>
                  </a:moveTo>
                  <a:lnTo>
                    <a:pt x="2617267" y="2494743"/>
                  </a:lnTo>
                  <a:lnTo>
                    <a:pt x="2617267" y="3515055"/>
                  </a:lnTo>
                  <a:lnTo>
                    <a:pt x="753460" y="2891655"/>
                  </a:lnTo>
                  <a:close/>
                  <a:moveTo>
                    <a:pt x="2617267" y="0"/>
                  </a:moveTo>
                  <a:lnTo>
                    <a:pt x="2617267" y="2347736"/>
                  </a:lnTo>
                  <a:lnTo>
                    <a:pt x="1372414" y="193136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flipH="1">
              <a:off x="3478733" y="1631462"/>
              <a:ext cx="2617267" cy="4936047"/>
            </a:xfrm>
            <a:custGeom>
              <a:avLst/>
              <a:gdLst>
                <a:gd name="connsiteX0" fmla="*/ 675512 w 2617267"/>
                <a:gd name="connsiteY0" fmla="*/ 3012590 h 4936047"/>
                <a:gd name="connsiteX1" fmla="*/ 2617267 w 2617267"/>
                <a:gd name="connsiteY1" fmla="*/ 3662062 h 4936047"/>
                <a:gd name="connsiteX2" fmla="*/ 2617267 w 2617267"/>
                <a:gd name="connsiteY2" fmla="*/ 4936047 h 4936047"/>
                <a:gd name="connsiteX3" fmla="*/ 0 w 2617267"/>
                <a:gd name="connsiteY3" fmla="*/ 4060632 h 4936047"/>
                <a:gd name="connsiteX4" fmla="*/ 1294466 w 2617267"/>
                <a:gd name="connsiteY4" fmla="*/ 2052297 h 4936047"/>
                <a:gd name="connsiteX5" fmla="*/ 2617267 w 2617267"/>
                <a:gd name="connsiteY5" fmla="*/ 2494743 h 4936047"/>
                <a:gd name="connsiteX6" fmla="*/ 2617267 w 2617267"/>
                <a:gd name="connsiteY6" fmla="*/ 3515055 h 4936047"/>
                <a:gd name="connsiteX7" fmla="*/ 753460 w 2617267"/>
                <a:gd name="connsiteY7" fmla="*/ 2891655 h 4936047"/>
                <a:gd name="connsiteX8" fmla="*/ 2617267 w 2617267"/>
                <a:gd name="connsiteY8" fmla="*/ 0 h 4936047"/>
                <a:gd name="connsiteX9" fmla="*/ 2617267 w 2617267"/>
                <a:gd name="connsiteY9" fmla="*/ 2347736 h 4936047"/>
                <a:gd name="connsiteX10" fmla="*/ 1372414 w 2617267"/>
                <a:gd name="connsiteY10" fmla="*/ 1931362 h 493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7267" h="4936047">
                  <a:moveTo>
                    <a:pt x="675512" y="3012590"/>
                  </a:moveTo>
                  <a:lnTo>
                    <a:pt x="2617267" y="3662062"/>
                  </a:lnTo>
                  <a:lnTo>
                    <a:pt x="2617267" y="4936047"/>
                  </a:lnTo>
                  <a:lnTo>
                    <a:pt x="0" y="4060632"/>
                  </a:lnTo>
                  <a:close/>
                  <a:moveTo>
                    <a:pt x="1294466" y="2052297"/>
                  </a:moveTo>
                  <a:lnTo>
                    <a:pt x="2617267" y="2494743"/>
                  </a:lnTo>
                  <a:lnTo>
                    <a:pt x="2617267" y="3515055"/>
                  </a:lnTo>
                  <a:lnTo>
                    <a:pt x="753460" y="2891655"/>
                  </a:lnTo>
                  <a:close/>
                  <a:moveTo>
                    <a:pt x="2617267" y="0"/>
                  </a:moveTo>
                  <a:lnTo>
                    <a:pt x="2617267" y="2347736"/>
                  </a:lnTo>
                  <a:lnTo>
                    <a:pt x="1372414" y="193136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4623941" y="5261015"/>
            <a:ext cx="734282" cy="734282"/>
          </a:xfrm>
          <a:prstGeom prst="ellipse">
            <a:avLst/>
          </a:prstGeom>
          <a:gradFill flip="none" rotWithShape="1">
            <a:gsLst>
              <a:gs pos="20000">
                <a:srgbClr val="FCDD9A"/>
              </a:gs>
              <a:gs pos="100000">
                <a:srgbClr val="FCA73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92854" y="3737288"/>
            <a:ext cx="417075" cy="4170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86813" y="2182520"/>
            <a:ext cx="279036" cy="2790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662400" y="1622877"/>
            <a:ext cx="6041342" cy="1204933"/>
            <a:chOff x="5699554" y="1835857"/>
            <a:chExt cx="6041342" cy="1204933"/>
          </a:xfrm>
        </p:grpSpPr>
        <p:sp>
          <p:nvSpPr>
            <p:cNvPr id="53" name="文本框 52"/>
            <p:cNvSpPr txBox="1"/>
            <p:nvPr/>
          </p:nvSpPr>
          <p:spPr>
            <a:xfrm>
              <a:off x="5699554" y="1835857"/>
              <a:ext cx="4360489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01.</a:t>
              </a:r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公司的持续输出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282082" y="2308282"/>
              <a:ext cx="5458814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662400" y="3134834"/>
            <a:ext cx="6041342" cy="1204933"/>
            <a:chOff x="5699554" y="1835857"/>
            <a:chExt cx="6041342" cy="1204933"/>
          </a:xfrm>
        </p:grpSpPr>
        <p:sp>
          <p:nvSpPr>
            <p:cNvPr id="56" name="文本框 55"/>
            <p:cNvSpPr txBox="1"/>
            <p:nvPr/>
          </p:nvSpPr>
          <p:spPr>
            <a:xfrm>
              <a:off x="5699554" y="1835857"/>
              <a:ext cx="4421403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02.</a:t>
              </a:r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科室的持续输出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282082" y="2308282"/>
              <a:ext cx="5458814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662400" y="4646791"/>
            <a:ext cx="6041342" cy="1204933"/>
            <a:chOff x="5699554" y="1835857"/>
            <a:chExt cx="6041342" cy="1204933"/>
          </a:xfrm>
        </p:grpSpPr>
        <p:sp>
          <p:nvSpPr>
            <p:cNvPr id="59" name="文本框 58"/>
            <p:cNvSpPr txBox="1"/>
            <p:nvPr/>
          </p:nvSpPr>
          <p:spPr>
            <a:xfrm>
              <a:off x="5699554" y="1835857"/>
              <a:ext cx="4421403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03.</a:t>
              </a:r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个人的持续输出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282082" y="2308282"/>
              <a:ext cx="5458814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 rot="20492427">
            <a:off x="3222735" y="2535422"/>
            <a:ext cx="590226" cy="707886"/>
          </a:xfrm>
          <a:prstGeom prst="rect">
            <a:avLst/>
          </a:prstGeom>
          <a:noFill/>
          <a:scene3d>
            <a:camera prst="perspectiveRight">
              <a:rot lat="0" lon="19200000" rev="0"/>
            </a:camera>
            <a:lightRig rig="threePt" dir="t"/>
          </a:scene3d>
        </p:spPr>
        <p:txBody>
          <a:bodyPr wrap="none" rtlCol="0">
            <a:no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 rot="20492427">
            <a:off x="3629163" y="3733286"/>
            <a:ext cx="561372" cy="707886"/>
          </a:xfrm>
          <a:prstGeom prst="rect">
            <a:avLst/>
          </a:prstGeom>
          <a:noFill/>
          <a:scene3d>
            <a:camera prst="perspectiveRight">
              <a:rot lat="0" lon="19200000" rev="0"/>
            </a:camera>
            <a:lightRig rig="threePt" dir="t"/>
          </a:scene3d>
        </p:spPr>
        <p:txBody>
          <a:bodyPr wrap="none" rtlCol="0">
            <a:no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j-ea"/>
                <a:ea typeface="+mj-ea"/>
              </a:rPr>
              <a:t>B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文本框 62"/>
          <p:cNvSpPr txBox="1"/>
          <p:nvPr/>
        </p:nvSpPr>
        <p:spPr>
          <a:xfrm rot="20492427">
            <a:off x="3991140" y="5006467"/>
            <a:ext cx="580608" cy="707886"/>
          </a:xfrm>
          <a:prstGeom prst="rect">
            <a:avLst/>
          </a:prstGeom>
          <a:noFill/>
          <a:scene3d>
            <a:camera prst="perspectiveRight">
              <a:rot lat="0" lon="19200000" rev="0"/>
            </a:camera>
            <a:lightRig rig="threePt" dir="t"/>
          </a:scene3d>
        </p:spPr>
        <p:txBody>
          <a:bodyPr wrap="square" rtlCol="0">
            <a:no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+mj-ea"/>
                <a:ea typeface="+mj-ea"/>
              </a:rPr>
              <a:t>C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61" name="图片 60">
            <a:hlinkClick r:id="rId3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泪滴形 5"/>
          <p:cNvSpPr/>
          <p:nvPr/>
        </p:nvSpPr>
        <p:spPr>
          <a:xfrm>
            <a:off x="4173598" y="3731886"/>
            <a:ext cx="1817781" cy="1817781"/>
          </a:xfrm>
          <a:prstGeom prst="teardrop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03200" dist="1524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泪滴形 23"/>
          <p:cNvSpPr/>
          <p:nvPr/>
        </p:nvSpPr>
        <p:spPr>
          <a:xfrm flipH="1">
            <a:off x="6200620" y="3725478"/>
            <a:ext cx="1598165" cy="1598165"/>
          </a:xfrm>
          <a:prstGeom prst="teardrop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03200" dist="1524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泪滴形 24"/>
          <p:cNvSpPr/>
          <p:nvPr/>
        </p:nvSpPr>
        <p:spPr>
          <a:xfrm flipV="1">
            <a:off x="4393214" y="1917954"/>
            <a:ext cx="1598165" cy="1598165"/>
          </a:xfrm>
          <a:prstGeom prst="teardrop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203200" dist="152400" dir="5400000" algn="t" rotWithShape="0">
              <a:schemeClr val="accent1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16137" r="24211" b="7431"/>
          <a:stretch>
            <a:fillRect/>
          </a:stretch>
        </p:blipFill>
        <p:spPr>
          <a:xfrm>
            <a:off x="6200620" y="1737379"/>
            <a:ext cx="1817782" cy="1817782"/>
          </a:xfrm>
          <a:custGeom>
            <a:avLst/>
            <a:gdLst>
              <a:gd name="connsiteX0" fmla="*/ 908891 w 1817782"/>
              <a:gd name="connsiteY0" fmla="*/ 0 h 1817782"/>
              <a:gd name="connsiteX1" fmla="*/ 1817782 w 1817782"/>
              <a:gd name="connsiteY1" fmla="*/ 908891 h 1817782"/>
              <a:gd name="connsiteX2" fmla="*/ 1817781 w 1817782"/>
              <a:gd name="connsiteY2" fmla="*/ 908891 h 1817782"/>
              <a:gd name="connsiteX3" fmla="*/ 908890 w 1817782"/>
              <a:gd name="connsiteY3" fmla="*/ 1817782 h 1817782"/>
              <a:gd name="connsiteX4" fmla="*/ 0 w 1817782"/>
              <a:gd name="connsiteY4" fmla="*/ 1817782 h 1817782"/>
              <a:gd name="connsiteX5" fmla="*/ 0 w 1817782"/>
              <a:gd name="connsiteY5" fmla="*/ 908891 h 1817782"/>
              <a:gd name="connsiteX6" fmla="*/ 908891 w 1817782"/>
              <a:gd name="connsiteY6" fmla="*/ 0 h 181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7782" h="1817782">
                <a:moveTo>
                  <a:pt x="908891" y="0"/>
                </a:moveTo>
                <a:cubicBezTo>
                  <a:pt x="1410858" y="0"/>
                  <a:pt x="1817782" y="406924"/>
                  <a:pt x="1817782" y="908891"/>
                </a:cubicBezTo>
                <a:lnTo>
                  <a:pt x="1817781" y="908891"/>
                </a:lnTo>
                <a:cubicBezTo>
                  <a:pt x="1817781" y="1410858"/>
                  <a:pt x="1410857" y="1817782"/>
                  <a:pt x="908890" y="1817782"/>
                </a:cubicBezTo>
                <a:lnTo>
                  <a:pt x="0" y="1817782"/>
                </a:lnTo>
                <a:lnTo>
                  <a:pt x="0" y="908891"/>
                </a:lnTo>
                <a:cubicBezTo>
                  <a:pt x="0" y="406924"/>
                  <a:pt x="406924" y="0"/>
                  <a:pt x="908891" y="0"/>
                </a:cubicBezTo>
                <a:close/>
              </a:path>
            </a:pathLst>
          </a:custGeom>
        </p:spPr>
      </p:pic>
      <p:sp>
        <p:nvSpPr>
          <p:cNvPr id="30" name="椭圆 29"/>
          <p:cNvSpPr/>
          <p:nvPr/>
        </p:nvSpPr>
        <p:spPr>
          <a:xfrm>
            <a:off x="4757069" y="4256173"/>
            <a:ext cx="734282" cy="734282"/>
          </a:xfrm>
          <a:prstGeom prst="ellipse">
            <a:avLst/>
          </a:pr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925277" y="4409943"/>
            <a:ext cx="39786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T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825155" y="2355301"/>
            <a:ext cx="734282" cy="734282"/>
          </a:xfrm>
          <a:prstGeom prst="ellipse">
            <a:avLst/>
          </a:pr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993363" y="2509071"/>
            <a:ext cx="397866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S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738844" y="2236454"/>
            <a:ext cx="734282" cy="734282"/>
          </a:xfrm>
          <a:prstGeom prst="ellipse">
            <a:avLst/>
          </a:pr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6842130" y="2390224"/>
            <a:ext cx="52771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W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632561" y="4162240"/>
            <a:ext cx="734282" cy="734282"/>
          </a:xfrm>
          <a:prstGeom prst="ellipse">
            <a:avLst/>
          </a:pr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774320" y="4316010"/>
            <a:ext cx="45076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+mj-ea"/>
                <a:ea typeface="+mj-ea"/>
              </a:rPr>
              <a:t>O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66058" y="4109097"/>
            <a:ext cx="3044432" cy="1525021"/>
            <a:chOff x="504806" y="1853166"/>
            <a:chExt cx="3044432" cy="1525021"/>
          </a:xfrm>
        </p:grpSpPr>
        <p:sp>
          <p:nvSpPr>
            <p:cNvPr id="46" name="文本框 45"/>
            <p:cNvSpPr txBox="1"/>
            <p:nvPr/>
          </p:nvSpPr>
          <p:spPr>
            <a:xfrm>
              <a:off x="504806" y="185316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项目内容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48072" y="1722921"/>
            <a:ext cx="3044432" cy="1525021"/>
            <a:chOff x="504806" y="1853166"/>
            <a:chExt cx="3044432" cy="1525021"/>
          </a:xfrm>
        </p:grpSpPr>
        <p:sp>
          <p:nvSpPr>
            <p:cNvPr id="49" name="文本框 48"/>
            <p:cNvSpPr txBox="1"/>
            <p:nvPr/>
          </p:nvSpPr>
          <p:spPr>
            <a:xfrm>
              <a:off x="504806" y="185316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项目内容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8304080" y="3731886"/>
            <a:ext cx="3387891" cy="2052071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8473176" y="4017657"/>
            <a:ext cx="3044432" cy="1525021"/>
            <a:chOff x="504806" y="1853166"/>
            <a:chExt cx="3044432" cy="1525021"/>
          </a:xfrm>
        </p:grpSpPr>
        <p:sp>
          <p:nvSpPr>
            <p:cNvPr id="52" name="文本框 51"/>
            <p:cNvSpPr txBox="1"/>
            <p:nvPr/>
          </p:nvSpPr>
          <p:spPr>
            <a:xfrm>
              <a:off x="504806" y="185316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项目内容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55" name="圆角矩形 54"/>
          <p:cNvSpPr/>
          <p:nvPr/>
        </p:nvSpPr>
        <p:spPr>
          <a:xfrm>
            <a:off x="613830" y="1572082"/>
            <a:ext cx="3387891" cy="2052071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782926" y="1857853"/>
            <a:ext cx="3044432" cy="1525021"/>
            <a:chOff x="504806" y="1853166"/>
            <a:chExt cx="3044432" cy="1525021"/>
          </a:xfrm>
        </p:grpSpPr>
        <p:sp>
          <p:nvSpPr>
            <p:cNvPr id="57" name="文本框 56"/>
            <p:cNvSpPr txBox="1"/>
            <p:nvPr/>
          </p:nvSpPr>
          <p:spPr>
            <a:xfrm>
              <a:off x="504806" y="1853166"/>
              <a:ext cx="2388795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项目内容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04806" y="2325591"/>
              <a:ext cx="3044432" cy="10525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黑替代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pic>
        <p:nvPicPr>
          <p:cNvPr id="42" name="图片 41">
            <a:hlinkClick r:id="rId4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44" name="任意多边形 43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26946" r="19106" b="6715"/>
          <a:stretch/>
        </p:blipFill>
        <p:spPr>
          <a:xfrm>
            <a:off x="678363" y="1545573"/>
            <a:ext cx="3173107" cy="2053264"/>
          </a:xfrm>
          <a:prstGeom prst="roundRect">
            <a:avLst/>
          </a:prstGeom>
          <a:effectLst>
            <a:outerShdw blurRad="254000" dist="152400" dir="5400000" algn="t" rotWithShape="0">
              <a:schemeClr val="accent1">
                <a:lumMod val="50000"/>
                <a:alpha val="20000"/>
              </a:scheme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23" y="4055784"/>
            <a:ext cx="3199511" cy="2133007"/>
          </a:xfrm>
          <a:prstGeom prst="roundRect">
            <a:avLst/>
          </a:prstGeom>
          <a:effectLst>
            <a:outerShdw blurRad="254000" dist="152400" dir="5400000" algn="t" rotWithShape="0">
              <a:schemeClr val="accent1">
                <a:lumMod val="50000"/>
                <a:alpha val="20000"/>
              </a:schemeClr>
            </a:outerShdw>
          </a:effectLst>
        </p:spPr>
      </p:pic>
      <p:sp>
        <p:nvSpPr>
          <p:cNvPr id="13" name="圆角矩形 12"/>
          <p:cNvSpPr/>
          <p:nvPr/>
        </p:nvSpPr>
        <p:spPr>
          <a:xfrm>
            <a:off x="660400" y="4082029"/>
            <a:ext cx="7314927" cy="2052071"/>
          </a:xfrm>
          <a:prstGeom prst="roundRect">
            <a:avLst>
              <a:gd name="adj" fmla="val 16868"/>
            </a:avLst>
          </a:prstGeom>
          <a:solidFill>
            <a:schemeClr val="bg1"/>
          </a:solidFill>
          <a:ln>
            <a:noFill/>
          </a:ln>
          <a:effectLst>
            <a:outerShdw blurRad="457200" dist="266700" dir="5400000" algn="t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214657" y="1546766"/>
            <a:ext cx="7314927" cy="2052071"/>
          </a:xfrm>
          <a:prstGeom prst="roundRect">
            <a:avLst>
              <a:gd name="adj" fmla="val 16868"/>
            </a:avLst>
          </a:prstGeom>
          <a:solidFill>
            <a:schemeClr val="accent1"/>
          </a:solidFill>
          <a:ln>
            <a:noFill/>
          </a:ln>
          <a:effectLst>
            <a:outerShdw blurRad="457200" dist="266700" dir="5400000" algn="t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889119" y="2003698"/>
            <a:ext cx="5809305" cy="1204933"/>
            <a:chOff x="5679405" y="1835857"/>
            <a:chExt cx="5809305" cy="1204933"/>
          </a:xfrm>
        </p:grpSpPr>
        <p:sp>
          <p:nvSpPr>
            <p:cNvPr id="17" name="文本框 16"/>
            <p:cNvSpPr txBox="1"/>
            <p:nvPr/>
          </p:nvSpPr>
          <p:spPr>
            <a:xfrm>
              <a:off x="5699554" y="1835857"/>
              <a:ext cx="3825086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思想上严于律己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79405" y="2308282"/>
              <a:ext cx="580930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</a:rPr>
                <a:t>使用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1..3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n-ea"/>
                </a:rPr>
                <a:t>行距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38509" y="4486804"/>
            <a:ext cx="5809305" cy="1204933"/>
            <a:chOff x="5679405" y="1835857"/>
            <a:chExt cx="5809305" cy="1204933"/>
          </a:xfrm>
        </p:grpSpPr>
        <p:sp>
          <p:nvSpPr>
            <p:cNvPr id="20" name="文本框 19"/>
            <p:cNvSpPr txBox="1"/>
            <p:nvPr/>
          </p:nvSpPr>
          <p:spPr>
            <a:xfrm>
              <a:off x="5699554" y="1835857"/>
              <a:ext cx="3825086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工作上保质保量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679405" y="2308282"/>
              <a:ext cx="5809305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r>
                <a:rPr lang="en-US" altLang="zh-CN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1..3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行距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80360" y="4298854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椭圆 22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263766" y="1740914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8" name="椭圆 37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0" name="图片 49">
            <a:hlinkClick r:id="rId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52" name="任意多边形 51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7"/>
          <a:stretch>
            <a:fillRect/>
          </a:stretch>
        </p:blipFill>
        <p:spPr>
          <a:xfrm>
            <a:off x="6950971" y="1526084"/>
            <a:ext cx="5241029" cy="4417060"/>
          </a:xfrm>
          <a:custGeom>
            <a:avLst/>
            <a:gdLst>
              <a:gd name="connsiteX0" fmla="*/ 426953 w 5241029"/>
              <a:gd name="connsiteY0" fmla="*/ 0 h 4417060"/>
              <a:gd name="connsiteX1" fmla="*/ 5241029 w 5241029"/>
              <a:gd name="connsiteY1" fmla="*/ 0 h 4417060"/>
              <a:gd name="connsiteX2" fmla="*/ 5241029 w 5241029"/>
              <a:gd name="connsiteY2" fmla="*/ 4417060 h 4417060"/>
              <a:gd name="connsiteX3" fmla="*/ 426953 w 5241029"/>
              <a:gd name="connsiteY3" fmla="*/ 4417060 h 4417060"/>
              <a:gd name="connsiteX4" fmla="*/ 0 w 5241029"/>
              <a:gd name="connsiteY4" fmla="*/ 3990107 h 4417060"/>
              <a:gd name="connsiteX5" fmla="*/ 0 w 5241029"/>
              <a:gd name="connsiteY5" fmla="*/ 426953 h 4417060"/>
              <a:gd name="connsiteX6" fmla="*/ 426953 w 5241029"/>
              <a:gd name="connsiteY6" fmla="*/ 0 h 441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1029" h="4417060">
                <a:moveTo>
                  <a:pt x="426953" y="0"/>
                </a:moveTo>
                <a:lnTo>
                  <a:pt x="5241029" y="0"/>
                </a:lnTo>
                <a:lnTo>
                  <a:pt x="5241029" y="4417060"/>
                </a:lnTo>
                <a:lnTo>
                  <a:pt x="426953" y="4417060"/>
                </a:lnTo>
                <a:cubicBezTo>
                  <a:pt x="191153" y="4417060"/>
                  <a:pt x="0" y="4225907"/>
                  <a:pt x="0" y="3990107"/>
                </a:cubicBezTo>
                <a:lnTo>
                  <a:pt x="0" y="426953"/>
                </a:lnTo>
                <a:cubicBezTo>
                  <a:pt x="0" y="191153"/>
                  <a:pt x="191153" y="0"/>
                  <a:pt x="426953" y="0"/>
                </a:cubicBezTo>
                <a:close/>
              </a:path>
            </a:pathLst>
          </a:custGeom>
          <a:effectLst>
            <a:outerShdw blurRad="3429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828187" y="1766860"/>
            <a:ext cx="5458814" cy="1204933"/>
            <a:chOff x="828187" y="1848707"/>
            <a:chExt cx="5458814" cy="1204933"/>
          </a:xfrm>
        </p:grpSpPr>
        <p:sp>
          <p:nvSpPr>
            <p:cNvPr id="13" name="文本框 12"/>
            <p:cNvSpPr txBox="1"/>
            <p:nvPr/>
          </p:nvSpPr>
          <p:spPr>
            <a:xfrm>
              <a:off x="828187" y="1848707"/>
              <a:ext cx="3825086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工作存在的问题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28187" y="2321132"/>
              <a:ext cx="5458814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660401" y="3222376"/>
            <a:ext cx="5813552" cy="1607276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28187" y="3402753"/>
            <a:ext cx="5458814" cy="1204933"/>
            <a:chOff x="828187" y="1848707"/>
            <a:chExt cx="5458814" cy="1204933"/>
          </a:xfrm>
        </p:grpSpPr>
        <p:sp>
          <p:nvSpPr>
            <p:cNvPr id="17" name="文本框 16"/>
            <p:cNvSpPr txBox="1"/>
            <p:nvPr/>
          </p:nvSpPr>
          <p:spPr>
            <a:xfrm>
              <a:off x="828187" y="1848707"/>
              <a:ext cx="3825086" cy="52322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8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如何去解决问题</a:t>
              </a:r>
              <a:endParaRPr lang="zh-CN" altLang="en-US" sz="28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8187" y="2321132"/>
              <a:ext cx="5458814" cy="7325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推荐使用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OPPOSANS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作为本套模板的标准字体搭配，当然也可以用电脑自带的微软雅黑进行替代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，建议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你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使用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3697" y="5353518"/>
            <a:ext cx="1959873" cy="578408"/>
            <a:chOff x="4939273" y="5796967"/>
            <a:chExt cx="2350545" cy="578408"/>
          </a:xfrm>
        </p:grpSpPr>
        <p:sp>
          <p:nvSpPr>
            <p:cNvPr id="21" name="圆角矩形 20"/>
            <p:cNvSpPr/>
            <p:nvPr/>
          </p:nvSpPr>
          <p:spPr>
            <a:xfrm>
              <a:off x="4939273" y="5796967"/>
              <a:ext cx="2350545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76116" y="5873626"/>
              <a:ext cx="1876859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4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关键词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78174" y="5353518"/>
            <a:ext cx="1959873" cy="578408"/>
            <a:chOff x="4939273" y="5796967"/>
            <a:chExt cx="2350545" cy="578408"/>
          </a:xfrm>
        </p:grpSpPr>
        <p:sp>
          <p:nvSpPr>
            <p:cNvPr id="24" name="圆角矩形 23"/>
            <p:cNvSpPr/>
            <p:nvPr/>
          </p:nvSpPr>
          <p:spPr>
            <a:xfrm>
              <a:off x="4939273" y="5796967"/>
              <a:ext cx="2350545" cy="57840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176116" y="5873626"/>
              <a:ext cx="1876859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400" spc="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关键词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570032" y="5353518"/>
            <a:ext cx="586420" cy="5864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9" name="图片 28" descr="heads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10"/>
              </a:ext>
            </a:extLst>
          </a:blip>
          <a:stretch>
            <a:fillRect/>
          </a:stretch>
        </p:blipFill>
        <p:spPr>
          <a:xfrm>
            <a:off x="5700128" y="5522034"/>
            <a:ext cx="301839" cy="301839"/>
          </a:xfrm>
          <a:prstGeom prst="rect">
            <a:avLst/>
          </a:prstGeom>
        </p:spPr>
      </p:pic>
      <p:pic>
        <p:nvPicPr>
          <p:cNvPr id="30" name="图片 29">
            <a:hlinkClick r:id="rId111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32" name="任意多边形 31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8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1482" r="2151" b="12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660400" y="501162"/>
            <a:ext cx="629138" cy="62913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reflection blurRad="6350" stA="16000" endPos="55000" dist="254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0345" y="607080"/>
            <a:ext cx="562044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关于工作情况的汇报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2456960"/>
            <a:ext cx="10869765" cy="3270740"/>
          </a:xfrm>
          <a:custGeom>
            <a:avLst/>
            <a:gdLst>
              <a:gd name="connsiteX0" fmla="*/ 0 w 10869765"/>
              <a:gd name="connsiteY0" fmla="*/ 0 h 3270740"/>
              <a:gd name="connsiteX1" fmla="*/ 9234395 w 10869765"/>
              <a:gd name="connsiteY1" fmla="*/ 0 h 3270740"/>
              <a:gd name="connsiteX2" fmla="*/ 10869765 w 10869765"/>
              <a:gd name="connsiteY2" fmla="*/ 1635370 h 3270740"/>
              <a:gd name="connsiteX3" fmla="*/ 10869764 w 10869765"/>
              <a:gd name="connsiteY3" fmla="*/ 1635370 h 3270740"/>
              <a:gd name="connsiteX4" fmla="*/ 9234394 w 10869765"/>
              <a:gd name="connsiteY4" fmla="*/ 3270740 h 3270740"/>
              <a:gd name="connsiteX5" fmla="*/ 0 w 10869765"/>
              <a:gd name="connsiteY5" fmla="*/ 3270739 h 3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9765" h="3270740">
                <a:moveTo>
                  <a:pt x="0" y="0"/>
                </a:moveTo>
                <a:lnTo>
                  <a:pt x="9234395" y="0"/>
                </a:lnTo>
                <a:cubicBezTo>
                  <a:pt x="10137585" y="0"/>
                  <a:pt x="10869765" y="732180"/>
                  <a:pt x="10869765" y="1635370"/>
                </a:cubicBezTo>
                <a:lnTo>
                  <a:pt x="10869764" y="1635370"/>
                </a:lnTo>
                <a:cubicBezTo>
                  <a:pt x="10869764" y="2538560"/>
                  <a:pt x="10137584" y="3270740"/>
                  <a:pt x="9234394" y="3270740"/>
                </a:cubicBezTo>
                <a:lnTo>
                  <a:pt x="0" y="3270739"/>
                </a:ln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0" y="2172396"/>
            <a:ext cx="11853453" cy="3270740"/>
          </a:xfrm>
          <a:custGeom>
            <a:avLst/>
            <a:gdLst>
              <a:gd name="connsiteX0" fmla="*/ 0 w 11853453"/>
              <a:gd name="connsiteY0" fmla="*/ 0 h 3270740"/>
              <a:gd name="connsiteX1" fmla="*/ 10218083 w 11853453"/>
              <a:gd name="connsiteY1" fmla="*/ 0 h 3270740"/>
              <a:gd name="connsiteX2" fmla="*/ 11853453 w 11853453"/>
              <a:gd name="connsiteY2" fmla="*/ 1635370 h 3270740"/>
              <a:gd name="connsiteX3" fmla="*/ 11853452 w 11853453"/>
              <a:gd name="connsiteY3" fmla="*/ 1635370 h 3270740"/>
              <a:gd name="connsiteX4" fmla="*/ 10218082 w 11853453"/>
              <a:gd name="connsiteY4" fmla="*/ 3270740 h 3270740"/>
              <a:gd name="connsiteX5" fmla="*/ 0 w 11853453"/>
              <a:gd name="connsiteY5" fmla="*/ 3270739 h 32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3453" h="3270740">
                <a:moveTo>
                  <a:pt x="0" y="0"/>
                </a:moveTo>
                <a:lnTo>
                  <a:pt x="10218083" y="0"/>
                </a:lnTo>
                <a:cubicBezTo>
                  <a:pt x="11121273" y="0"/>
                  <a:pt x="11853453" y="732180"/>
                  <a:pt x="11853453" y="1635370"/>
                </a:cubicBezTo>
                <a:lnTo>
                  <a:pt x="11853452" y="1635370"/>
                </a:lnTo>
                <a:cubicBezTo>
                  <a:pt x="11853452" y="2538560"/>
                  <a:pt x="11121272" y="3270740"/>
                  <a:pt x="10218082" y="3270740"/>
                </a:cubicBezTo>
                <a:lnTo>
                  <a:pt x="0" y="32707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2" t="1326" r="3619" b="44364"/>
          <a:stretch/>
        </p:blipFill>
        <p:spPr>
          <a:xfrm>
            <a:off x="8974821" y="2531257"/>
            <a:ext cx="2553017" cy="2553017"/>
          </a:xfrm>
          <a:prstGeom prst="ellipse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974969" y="1572422"/>
            <a:ext cx="3308928" cy="4470686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985831" y="1536530"/>
            <a:ext cx="3308928" cy="4470686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571500" dist="317500" dir="5400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cx="http://schemas.microsoft.com/office/drawing/2014/chartex">
        <mc:Choice Requires="cx">
          <p:graphicFrame>
            <p:nvGraphicFramePr>
              <p:cNvPr id="38" name="图表 37">
                <a:extLst>
                  <a:ext uri="{FF2B5EF4-FFF2-40B4-BE49-F238E27FC236}">
                    <a16:creationId xmlns:a16="http://schemas.microsoft.com/office/drawing/2014/main" id="{C6FF3547-B072-43C9-89E8-EB31E8D373D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08391871"/>
                  </p:ext>
                </p:extLst>
              </p:nvPr>
            </p:nvGraphicFramePr>
            <p:xfrm>
              <a:off x="1155966" y="2182245"/>
              <a:ext cx="2863805" cy="3302476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8" name="图表 37">
                <a:extLst>
                  <a:ext uri="{FF2B5EF4-FFF2-40B4-BE49-F238E27FC236}">
                    <a16:creationId xmlns:a16="http://schemas.microsoft.com/office/drawing/2014/main" id="{C6FF3547-B072-43C9-89E8-EB31E8D373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966" y="2182245"/>
                <a:ext cx="2863805" cy="3302476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任意多边形 38"/>
          <p:cNvSpPr/>
          <p:nvPr/>
        </p:nvSpPr>
        <p:spPr>
          <a:xfrm rot="5400000">
            <a:off x="3425348" y="1744029"/>
            <a:ext cx="598148" cy="280026"/>
          </a:xfrm>
          <a:custGeom>
            <a:avLst/>
            <a:gdLst>
              <a:gd name="connsiteX0" fmla="*/ 0 w 1475569"/>
              <a:gd name="connsiteY0" fmla="*/ 0 h 690795"/>
              <a:gd name="connsiteX1" fmla="*/ 1475569 w 1475569"/>
              <a:gd name="connsiteY1" fmla="*/ 0 h 690795"/>
              <a:gd name="connsiteX2" fmla="*/ 1233853 w 1475569"/>
              <a:gd name="connsiteY2" fmla="*/ 345398 h 690795"/>
              <a:gd name="connsiteX3" fmla="*/ 1475569 w 1475569"/>
              <a:gd name="connsiteY3" fmla="*/ 690795 h 690795"/>
              <a:gd name="connsiteX4" fmla="*/ 0 w 1475569"/>
              <a:gd name="connsiteY4" fmla="*/ 690795 h 69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569" h="690795">
                <a:moveTo>
                  <a:pt x="0" y="0"/>
                </a:moveTo>
                <a:lnTo>
                  <a:pt x="1475569" y="0"/>
                </a:lnTo>
                <a:lnTo>
                  <a:pt x="1233853" y="345398"/>
                </a:lnTo>
                <a:lnTo>
                  <a:pt x="1475569" y="690795"/>
                </a:lnTo>
                <a:lnTo>
                  <a:pt x="0" y="690795"/>
                </a:lnTo>
                <a:close/>
              </a:path>
            </a:pathLst>
          </a:custGeom>
          <a:gradFill>
            <a:gsLst>
              <a:gs pos="20000">
                <a:srgbClr val="FCDD9A"/>
              </a:gs>
              <a:gs pos="100000">
                <a:srgbClr val="FCA734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889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220727" y="3099201"/>
            <a:ext cx="734282" cy="734282"/>
          </a:xfrm>
          <a:prstGeom prst="ellipse">
            <a:avLst/>
          </a:pr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33400" dist="3810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482538" y="2456960"/>
            <a:ext cx="2388795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总结这里的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主要观点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475871" y="3550686"/>
            <a:ext cx="2320004" cy="1692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推荐使用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OPPOSANS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作为本套模板的标准字体搭配，当然也可以用电脑自带的微软雅黑进行替代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，建议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你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使用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103360" y="1972824"/>
            <a:ext cx="855914" cy="606963"/>
            <a:chOff x="1724030" y="8130209"/>
            <a:chExt cx="2242520" cy="1590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17240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7240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240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400337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2400337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400337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3041530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3041530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041530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682723" y="8130209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682723" y="8783426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682723" y="9436643"/>
              <a:ext cx="283827" cy="28382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图片 32" descr="graph-up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124"/>
              </a:ext>
            </a:extLst>
          </a:blip>
          <a:stretch>
            <a:fillRect/>
          </a:stretch>
        </p:blipFill>
        <p:spPr>
          <a:xfrm>
            <a:off x="2421700" y="3274649"/>
            <a:ext cx="349189" cy="349189"/>
          </a:xfrm>
          <a:prstGeom prst="rect">
            <a:avLst/>
          </a:prstGeom>
        </p:spPr>
      </p:pic>
      <p:pic>
        <p:nvPicPr>
          <p:cNvPr id="34" name="图片 33">
            <a:hlinkClick r:id="rId125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69" y="753736"/>
            <a:ext cx="1156431" cy="152649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0" y="6579704"/>
            <a:ext cx="12192000" cy="278296"/>
            <a:chOff x="0" y="6579704"/>
            <a:chExt cx="12192000" cy="278296"/>
          </a:xfrm>
          <a:effectLst>
            <a:outerShdw blurRad="368300" dist="50800" dir="16200000" rotWithShape="0">
              <a:schemeClr val="accent1">
                <a:alpha val="10000"/>
              </a:schemeClr>
            </a:outerShdw>
          </a:effectLst>
        </p:grpSpPr>
        <p:sp>
          <p:nvSpPr>
            <p:cNvPr id="36" name="任意多边形 35"/>
            <p:cNvSpPr/>
            <p:nvPr/>
          </p:nvSpPr>
          <p:spPr>
            <a:xfrm>
              <a:off x="0" y="6579704"/>
              <a:ext cx="9886079" cy="278296"/>
            </a:xfrm>
            <a:custGeom>
              <a:avLst/>
              <a:gdLst>
                <a:gd name="connsiteX0" fmla="*/ 0 w 9886079"/>
                <a:gd name="connsiteY0" fmla="*/ 0 h 278296"/>
                <a:gd name="connsiteX1" fmla="*/ 9746931 w 9886079"/>
                <a:gd name="connsiteY1" fmla="*/ 0 h 278296"/>
                <a:gd name="connsiteX2" fmla="*/ 9886079 w 9886079"/>
                <a:gd name="connsiteY2" fmla="*/ 139148 h 278296"/>
                <a:gd name="connsiteX3" fmla="*/ 9746931 w 9886079"/>
                <a:gd name="connsiteY3" fmla="*/ 278296 h 278296"/>
                <a:gd name="connsiteX4" fmla="*/ 0 w 9886079"/>
                <a:gd name="connsiteY4" fmla="*/ 278296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6079" h="278296">
                  <a:moveTo>
                    <a:pt x="0" y="0"/>
                  </a:moveTo>
                  <a:lnTo>
                    <a:pt x="9746931" y="0"/>
                  </a:lnTo>
                  <a:cubicBezTo>
                    <a:pt x="9823780" y="0"/>
                    <a:pt x="9886079" y="62299"/>
                    <a:pt x="9886079" y="139148"/>
                  </a:cubicBezTo>
                  <a:cubicBezTo>
                    <a:pt x="9886079" y="215997"/>
                    <a:pt x="9823780" y="278296"/>
                    <a:pt x="9746931" y="278296"/>
                  </a:cubicBezTo>
                  <a:lnTo>
                    <a:pt x="0" y="278296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4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33400" dist="381000" dir="5400000" algn="t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3252325" y="6579704"/>
              <a:ext cx="8939675" cy="278296"/>
            </a:xfrm>
            <a:custGeom>
              <a:avLst/>
              <a:gdLst>
                <a:gd name="connsiteX0" fmla="*/ 139148 w 8939675"/>
                <a:gd name="connsiteY0" fmla="*/ 0 h 278296"/>
                <a:gd name="connsiteX1" fmla="*/ 8939675 w 8939675"/>
                <a:gd name="connsiteY1" fmla="*/ 0 h 278296"/>
                <a:gd name="connsiteX2" fmla="*/ 8939675 w 8939675"/>
                <a:gd name="connsiteY2" fmla="*/ 278296 h 278296"/>
                <a:gd name="connsiteX3" fmla="*/ 139148 w 8939675"/>
                <a:gd name="connsiteY3" fmla="*/ 278296 h 278296"/>
                <a:gd name="connsiteX4" fmla="*/ 0 w 8939675"/>
                <a:gd name="connsiteY4" fmla="*/ 139148 h 278296"/>
                <a:gd name="connsiteX5" fmla="*/ 139148 w 8939675"/>
                <a:gd name="connsiteY5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9675" h="278296">
                  <a:moveTo>
                    <a:pt x="139148" y="0"/>
                  </a:moveTo>
                  <a:lnTo>
                    <a:pt x="8939675" y="0"/>
                  </a:lnTo>
                  <a:lnTo>
                    <a:pt x="8939675" y="278296"/>
                  </a:lnTo>
                  <a:lnTo>
                    <a:pt x="139148" y="278296"/>
                  </a:lnTo>
                  <a:cubicBezTo>
                    <a:pt x="62299" y="278296"/>
                    <a:pt x="0" y="215997"/>
                    <a:pt x="0" y="139148"/>
                  </a:cubicBezTo>
                  <a:cubicBezTo>
                    <a:pt x="0" y="62299"/>
                    <a:pt x="62299" y="0"/>
                    <a:pt x="139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09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PLUS​​">
  <a:themeElements>
    <a:clrScheme name="绿色风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167"/>
      </a:accent1>
      <a:accent2>
        <a:srgbClr val="17BC6B"/>
      </a:accent2>
      <a:accent3>
        <a:srgbClr val="FCA734"/>
      </a:accent3>
      <a:accent4>
        <a:srgbClr val="FFC000"/>
      </a:accent4>
      <a:accent5>
        <a:srgbClr val="FAE926"/>
      </a:accent5>
      <a:accent6>
        <a:srgbClr val="70AD47"/>
      </a:accent6>
      <a:hlink>
        <a:srgbClr val="0563C1"/>
      </a:hlink>
      <a:folHlink>
        <a:srgbClr val="954F72"/>
      </a:folHlink>
    </a:clrScheme>
    <a:fontScheme name="经典搭配">
      <a:majorFont>
        <a:latin typeface="OPPOSans H"/>
        <a:ea typeface="OPPOSans H"/>
        <a:cs typeface=""/>
      </a:majorFont>
      <a:minorFont>
        <a:latin typeface="OPPOSans L"/>
        <a:ea typeface="OPPOSans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561</TotalTime>
  <Words>1371</Words>
  <Application>Microsoft Office PowerPoint</Application>
  <PresentationFormat>宽屏</PresentationFormat>
  <Paragraphs>199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OPPOSans H</vt:lpstr>
      <vt:lpstr>OPPOSans L</vt:lpstr>
      <vt:lpstr>等线</vt:lpstr>
      <vt:lpstr>Arial</vt:lpstr>
      <vt:lpstr>OfficePLUS​​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178</cp:revision>
  <dcterms:created xsi:type="dcterms:W3CDTF">2022-02-16T06:12:30Z</dcterms:created>
  <dcterms:modified xsi:type="dcterms:W3CDTF">2022-03-09T03:18:29Z</dcterms:modified>
</cp:coreProperties>
</file>