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7" r:id="rId5"/>
    <p:sldId id="300" r:id="rId6"/>
    <p:sldId id="299" r:id="rId7"/>
    <p:sldId id="294" r:id="rId8"/>
    <p:sldId id="301" r:id="rId9"/>
    <p:sldId id="302" r:id="rId10"/>
    <p:sldId id="303" r:id="rId11"/>
    <p:sldId id="304" r:id="rId12"/>
    <p:sldId id="295" r:id="rId13"/>
    <p:sldId id="308" r:id="rId14"/>
    <p:sldId id="306" r:id="rId15"/>
    <p:sldId id="305" r:id="rId16"/>
    <p:sldId id="314" r:id="rId17"/>
    <p:sldId id="296" r:id="rId18"/>
    <p:sldId id="309" r:id="rId19"/>
    <p:sldId id="310" r:id="rId20"/>
    <p:sldId id="311" r:id="rId21"/>
    <p:sldId id="307" r:id="rId22"/>
    <p:sldId id="312" r:id="rId23"/>
    <p:sldId id="313" r:id="rId24"/>
    <p:sldId id="291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B5ABAE4-DFC4-4A50-AF79-0BD53D23BDC0}">
          <p14:sldIdLst>
            <p14:sldId id="256"/>
            <p14:sldId id="292"/>
          </p14:sldIdLst>
        </p14:section>
        <p14:section name="P1" id="{54AD71F3-046B-4AA2-9CC9-3D6E302ED0FA}">
          <p14:sldIdLst>
            <p14:sldId id="293"/>
            <p14:sldId id="297"/>
            <p14:sldId id="300"/>
            <p14:sldId id="299"/>
          </p14:sldIdLst>
        </p14:section>
        <p14:section name="P2" id="{0525A52E-7798-43E4-9558-736B4CCEEAAC}">
          <p14:sldIdLst>
            <p14:sldId id="294"/>
            <p14:sldId id="301"/>
            <p14:sldId id="302"/>
            <p14:sldId id="303"/>
            <p14:sldId id="304"/>
          </p14:sldIdLst>
        </p14:section>
        <p14:section name="P3" id="{EB25A6D4-0C29-4681-9616-D4EAD3F49778}">
          <p14:sldIdLst>
            <p14:sldId id="295"/>
            <p14:sldId id="308"/>
            <p14:sldId id="306"/>
            <p14:sldId id="305"/>
            <p14:sldId id="314"/>
          </p14:sldIdLst>
        </p14:section>
        <p14:section name="P4" id="{989C5CE2-9BB5-4CB6-854F-92E7D453065F}">
          <p14:sldIdLst>
            <p14:sldId id="296"/>
            <p14:sldId id="309"/>
            <p14:sldId id="310"/>
            <p14:sldId id="311"/>
          </p14:sldIdLst>
        </p14:section>
        <p14:section name="end" id="{05AF3D2C-AD7B-4551-98C4-7814798175ED}">
          <p14:sldIdLst>
            <p14:sldId id="307"/>
            <p14:sldId id="312"/>
            <p14:sldId id="313"/>
          </p14:sldIdLst>
        </p14:section>
        <p14:section name="标注" id="{93B0FE6C-9A55-4952-959B-18351981C598}">
          <p14:sldIdLst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980"/>
    <a:srgbClr val="001B39"/>
    <a:srgbClr val="FD0000"/>
    <a:srgbClr val="FD2A04"/>
    <a:srgbClr val="FE8C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116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ED-453C-A92C-6515B916E5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ED-453C-A92C-6515B916E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8"/>
        <c:overlap val="-45"/>
        <c:axId val="1818602623"/>
        <c:axId val="1818595551"/>
      </c:barChart>
      <c:catAx>
        <c:axId val="181860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8595551"/>
        <c:crosses val="autoZero"/>
        <c:auto val="1"/>
        <c:lblAlgn val="ctr"/>
        <c:lblOffset val="100"/>
        <c:noMultiLvlLbl val="0"/>
      </c:catAx>
      <c:valAx>
        <c:axId val="1818595551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8602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7DB-46CD-B137-E1FACD6B8C6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DB-46CD-B137-E1FACD6B8C65}"/>
              </c:ext>
            </c:extLst>
          </c:dPt>
          <c:dPt>
            <c:idx val="2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7DB-46CD-B137-E1FACD6B8C65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DB-46CD-B137-E1FACD6B8C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DB-46CD-B137-E1FACD6B8C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6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:a16="http://schemas.microsoft.com/office/drawing/2014/main" id="{56900CCC-DA39-4197-A5ED-E83AE3E3D9ED}"/>
              </a:ext>
            </a:extLst>
          </p:cNvPr>
          <p:cNvSpPr/>
          <p:nvPr userDrawn="1"/>
        </p:nvSpPr>
        <p:spPr>
          <a:xfrm>
            <a:off x="-1253064" y="-3471330"/>
            <a:ext cx="6002864" cy="600286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50787A26-0D8D-4EBA-B608-0FDA2F400880}"/>
              </a:ext>
            </a:extLst>
          </p:cNvPr>
          <p:cNvSpPr/>
          <p:nvPr userDrawn="1"/>
        </p:nvSpPr>
        <p:spPr>
          <a:xfrm>
            <a:off x="4749800" y="3862771"/>
            <a:ext cx="9442098" cy="896367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AB39063-0C08-4B9A-B2C8-74AF19E31A4B}"/>
              </a:ext>
            </a:extLst>
          </p:cNvPr>
          <p:cNvSpPr/>
          <p:nvPr userDrawn="1"/>
        </p:nvSpPr>
        <p:spPr>
          <a:xfrm>
            <a:off x="-1066799" y="-3285066"/>
            <a:ext cx="5630333" cy="563033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8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2636CB5-2B13-4A83-A899-BDD0DDF6CDCB}"/>
              </a:ext>
            </a:extLst>
          </p:cNvPr>
          <p:cNvSpPr/>
          <p:nvPr userDrawn="1"/>
        </p:nvSpPr>
        <p:spPr>
          <a:xfrm>
            <a:off x="5042782" y="4140908"/>
            <a:ext cx="8856134" cy="8407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8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014A1914-AED0-4E95-8DE7-DBC9693088E1}"/>
              </a:ext>
            </a:extLst>
          </p:cNvPr>
          <p:cNvSpPr/>
          <p:nvPr userDrawn="1"/>
        </p:nvSpPr>
        <p:spPr>
          <a:xfrm>
            <a:off x="-502972" y="4454261"/>
            <a:ext cx="4502680" cy="45026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4C665AF4-63F5-4094-B689-C52161782FC4}"/>
              </a:ext>
            </a:extLst>
          </p:cNvPr>
          <p:cNvSpPr/>
          <p:nvPr userDrawn="1"/>
        </p:nvSpPr>
        <p:spPr>
          <a:xfrm>
            <a:off x="-349857" y="4607377"/>
            <a:ext cx="4196450" cy="4196448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1AC6B64-4972-4487-9C8C-062DD68A5864}"/>
              </a:ext>
            </a:extLst>
          </p:cNvPr>
          <p:cNvSpPr/>
          <p:nvPr userDrawn="1"/>
        </p:nvSpPr>
        <p:spPr>
          <a:xfrm>
            <a:off x="9798584" y="266700"/>
            <a:ext cx="1661579" cy="222250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01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8C85B68-AF79-4B03-A9C4-01BFD5652C0B}"/>
              </a:ext>
            </a:extLst>
          </p:cNvPr>
          <p:cNvSpPr/>
          <p:nvPr userDrawn="1"/>
        </p:nvSpPr>
        <p:spPr>
          <a:xfrm>
            <a:off x="9798584" y="266700"/>
            <a:ext cx="1661579" cy="222250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6523A62-E649-4240-95ED-5A45C2A31514}"/>
              </a:ext>
            </a:extLst>
          </p:cNvPr>
          <p:cNvGrpSpPr/>
          <p:nvPr userDrawn="1"/>
        </p:nvGrpSpPr>
        <p:grpSpPr>
          <a:xfrm>
            <a:off x="-2506136" y="-2367693"/>
            <a:ext cx="7509936" cy="7509934"/>
            <a:chOff x="-1752600" y="-1195057"/>
            <a:chExt cx="6002864" cy="6002862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8733BC5-973E-4701-841B-7CF9D744E1A4}"/>
                </a:ext>
              </a:extLst>
            </p:cNvPr>
            <p:cNvSpPr/>
            <p:nvPr/>
          </p:nvSpPr>
          <p:spPr>
            <a:xfrm>
              <a:off x="-1752600" y="-1195057"/>
              <a:ext cx="6002864" cy="600286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2C53A4A-B9CE-44FF-A7C1-8AF0E650BCA2}"/>
                </a:ext>
              </a:extLst>
            </p:cNvPr>
            <p:cNvSpPr/>
            <p:nvPr/>
          </p:nvSpPr>
          <p:spPr>
            <a:xfrm>
              <a:off x="-1566335" y="-1008793"/>
              <a:ext cx="5630333" cy="563033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8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BBBC717-498F-4377-8B29-7D9CE7121D44}"/>
              </a:ext>
            </a:extLst>
          </p:cNvPr>
          <p:cNvSpPr txBox="1"/>
          <p:nvPr userDrawn="1"/>
        </p:nvSpPr>
        <p:spPr>
          <a:xfrm>
            <a:off x="1117600" y="2471375"/>
            <a:ext cx="1025922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EE2D20F-3FB3-4F34-B059-AA17A73D736D}"/>
              </a:ext>
            </a:extLst>
          </p:cNvPr>
          <p:cNvSpPr txBox="1"/>
          <p:nvPr userDrawn="1"/>
        </p:nvSpPr>
        <p:spPr>
          <a:xfrm>
            <a:off x="1181100" y="3109667"/>
            <a:ext cx="118622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b="1" dirty="0">
                <a:solidFill>
                  <a:schemeClr val="bg1"/>
                </a:solidFill>
              </a:rPr>
              <a:t>CONTENTES</a:t>
            </a:r>
            <a:endParaRPr lang="zh-CN" alt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11D6950B-2070-4BB4-BCB9-F2FFF4109210}"/>
              </a:ext>
            </a:extLst>
          </p:cNvPr>
          <p:cNvSpPr/>
          <p:nvPr userDrawn="1"/>
        </p:nvSpPr>
        <p:spPr>
          <a:xfrm>
            <a:off x="9798584" y="266700"/>
            <a:ext cx="1661579" cy="222250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B9C7DA-10F5-463A-8954-DAF0CBEE71C1}"/>
              </a:ext>
            </a:extLst>
          </p:cNvPr>
          <p:cNvSpPr txBox="1"/>
          <p:nvPr userDrawn="1"/>
        </p:nvSpPr>
        <p:spPr>
          <a:xfrm>
            <a:off x="735921" y="244475"/>
            <a:ext cx="124553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</a:rPr>
              <a:t>Academic report</a:t>
            </a:r>
          </a:p>
          <a:p>
            <a:r>
              <a:rPr lang="en-US" altLang="zh-CN" sz="1000" cap="all" dirty="0">
                <a:solidFill>
                  <a:schemeClr val="bg1"/>
                </a:solidFill>
              </a:rPr>
              <a:t>presentation</a:t>
            </a:r>
            <a:endParaRPr lang="zh-CN" altLang="en-US" sz="1000" cap="all" dirty="0">
              <a:solidFill>
                <a:schemeClr val="bg1"/>
              </a:solidFill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05378CB-995E-4B19-AF47-8D518EBA7960}"/>
              </a:ext>
            </a:extLst>
          </p:cNvPr>
          <p:cNvSpPr/>
          <p:nvPr userDrawn="1"/>
        </p:nvSpPr>
        <p:spPr>
          <a:xfrm>
            <a:off x="2341032" y="1087777"/>
            <a:ext cx="7509936" cy="7509934"/>
          </a:xfrm>
          <a:prstGeom prst="ellipse">
            <a:avLst/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7E19BB2-CE67-4C2B-B1C3-BEC47B0D2F86}"/>
              </a:ext>
            </a:extLst>
          </p:cNvPr>
          <p:cNvSpPr/>
          <p:nvPr userDrawn="1"/>
        </p:nvSpPr>
        <p:spPr>
          <a:xfrm>
            <a:off x="2574060" y="1320804"/>
            <a:ext cx="7043878" cy="70438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8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8490F4-1F04-469C-84D0-2DE9AC7F9642}"/>
              </a:ext>
            </a:extLst>
          </p:cNvPr>
          <p:cNvSpPr txBox="1"/>
          <p:nvPr userDrawn="1"/>
        </p:nvSpPr>
        <p:spPr>
          <a:xfrm>
            <a:off x="5151832" y="5998954"/>
            <a:ext cx="1888337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1000" b="1" dirty="0">
                <a:solidFill>
                  <a:schemeClr val="bg1"/>
                </a:solidFill>
              </a:rPr>
              <a:t>S</a:t>
            </a:r>
            <a:r>
              <a:rPr lang="zh-CN" altLang="en-US" sz="1000" b="1" dirty="0">
                <a:solidFill>
                  <a:schemeClr val="bg1"/>
                </a:solidFill>
              </a:rPr>
              <a:t>ea, all water, recedes a rivers</a:t>
            </a:r>
            <a:r>
              <a:rPr lang="en-US" altLang="zh-CN" sz="1000" b="1" dirty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zh-CN" altLang="en-US" sz="1000" b="1" dirty="0">
                <a:solidFill>
                  <a:schemeClr val="bg1"/>
                </a:solidFill>
              </a:rPr>
              <a:t>utmost wit listens to all sides</a:t>
            </a:r>
            <a:r>
              <a:rPr lang="en-US" altLang="zh-CN" sz="1000" b="1" dirty="0">
                <a:solidFill>
                  <a:schemeClr val="bg1"/>
                </a:solidFill>
              </a:rPr>
              <a:t>.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B11011A3-7A07-4359-B7C2-D77FB4C176F3}"/>
              </a:ext>
            </a:extLst>
          </p:cNvPr>
          <p:cNvGrpSpPr/>
          <p:nvPr userDrawn="1"/>
        </p:nvGrpSpPr>
        <p:grpSpPr>
          <a:xfrm>
            <a:off x="9798584" y="266700"/>
            <a:ext cx="1661579" cy="222249"/>
            <a:chOff x="8759825" y="266700"/>
            <a:chExt cx="1495425" cy="200025"/>
          </a:xfrm>
          <a:solidFill>
            <a:srgbClr val="404040"/>
          </a:solidFill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B1FBBF9-3905-4B5F-9FB8-B7E1E79D964C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B5CB6DE-0A87-4B1D-B2B3-E5F18548514E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7D5A5D1-012E-4970-B4BD-5C4841E562A4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4E5DC532-68DE-4B02-A36D-F9E6F2C9F84F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4139BBE0-15B0-4358-A042-36B007B69CC8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E23ACD2-E9A5-4127-A26B-1A5F591D16E3}"/>
              </a:ext>
            </a:extLst>
          </p:cNvPr>
          <p:cNvSpPr txBox="1"/>
          <p:nvPr userDrawn="1"/>
        </p:nvSpPr>
        <p:spPr>
          <a:xfrm>
            <a:off x="735921" y="244475"/>
            <a:ext cx="124553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accent1"/>
                </a:solidFill>
              </a:rPr>
              <a:t>Academic report</a:t>
            </a:r>
          </a:p>
          <a:p>
            <a:r>
              <a:rPr lang="en-US" altLang="zh-CN" sz="1000" cap="all" dirty="0">
                <a:solidFill>
                  <a:schemeClr val="accent1"/>
                </a:solidFill>
              </a:rPr>
              <a:t>presentation</a:t>
            </a:r>
            <a:endParaRPr lang="zh-CN" altLang="en-US" sz="1000" cap="all" dirty="0">
              <a:solidFill>
                <a:schemeClr val="accent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C59DBD2-CDC5-4C60-8281-57D3E6BF872D}"/>
              </a:ext>
            </a:extLst>
          </p:cNvPr>
          <p:cNvSpPr txBox="1"/>
          <p:nvPr userDrawn="1"/>
        </p:nvSpPr>
        <p:spPr>
          <a:xfrm>
            <a:off x="731838" y="6112331"/>
            <a:ext cx="1259960" cy="21544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/>
            <a:r>
              <a:rPr lang="en-US" altLang="zh-CN" sz="700" b="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zh-CN" altLang="en-US" sz="700" b="0" dirty="0">
                <a:solidFill>
                  <a:schemeClr val="bg1">
                    <a:lumMod val="50000"/>
                  </a:schemeClr>
                </a:solidFill>
              </a:rPr>
              <a:t>ea, all water, recedes a rivers</a:t>
            </a:r>
            <a:r>
              <a:rPr lang="en-US" altLang="zh-CN" sz="700" b="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algn="l"/>
            <a:r>
              <a:rPr lang="zh-CN" altLang="en-US" sz="700" b="0" dirty="0">
                <a:solidFill>
                  <a:schemeClr val="bg1">
                    <a:lumMod val="50000"/>
                  </a:schemeClr>
                </a:solidFill>
              </a:rPr>
              <a:t>utmost wit listens to all sides</a:t>
            </a:r>
            <a:r>
              <a:rPr lang="en-US" altLang="zh-CN" sz="700" b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7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9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86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72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11D6950B-2070-4BB4-BCB9-F2FFF4109210}"/>
              </a:ext>
            </a:extLst>
          </p:cNvPr>
          <p:cNvSpPr/>
          <p:nvPr userDrawn="1"/>
        </p:nvSpPr>
        <p:spPr>
          <a:xfrm>
            <a:off x="9798584" y="266700"/>
            <a:ext cx="1661579" cy="222250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B9C7DA-10F5-463A-8954-DAF0CBEE71C1}"/>
              </a:ext>
            </a:extLst>
          </p:cNvPr>
          <p:cNvSpPr txBox="1"/>
          <p:nvPr userDrawn="1"/>
        </p:nvSpPr>
        <p:spPr>
          <a:xfrm>
            <a:off x="735921" y="244475"/>
            <a:ext cx="124553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</a:rPr>
              <a:t>Academic report</a:t>
            </a:r>
          </a:p>
          <a:p>
            <a:r>
              <a:rPr lang="en-US" altLang="zh-CN" sz="1000" cap="all" dirty="0">
                <a:solidFill>
                  <a:schemeClr val="bg1"/>
                </a:solidFill>
              </a:rPr>
              <a:t>presentation</a:t>
            </a:r>
            <a:endParaRPr lang="zh-CN" altLang="en-US" sz="1000" cap="all" dirty="0">
              <a:solidFill>
                <a:schemeClr val="bg1"/>
              </a:solidFill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05378CB-995E-4B19-AF47-8D518EBA7960}"/>
              </a:ext>
            </a:extLst>
          </p:cNvPr>
          <p:cNvSpPr/>
          <p:nvPr userDrawn="1"/>
        </p:nvSpPr>
        <p:spPr>
          <a:xfrm>
            <a:off x="2341032" y="1087777"/>
            <a:ext cx="7509936" cy="7509934"/>
          </a:xfrm>
          <a:prstGeom prst="ellipse">
            <a:avLst/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7E19BB2-CE67-4C2B-B1C3-BEC47B0D2F86}"/>
              </a:ext>
            </a:extLst>
          </p:cNvPr>
          <p:cNvSpPr/>
          <p:nvPr userDrawn="1"/>
        </p:nvSpPr>
        <p:spPr>
          <a:xfrm>
            <a:off x="2574060" y="1320804"/>
            <a:ext cx="7043878" cy="70438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8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8490F4-1F04-469C-84D0-2DE9AC7F9642}"/>
              </a:ext>
            </a:extLst>
          </p:cNvPr>
          <p:cNvSpPr txBox="1"/>
          <p:nvPr userDrawn="1"/>
        </p:nvSpPr>
        <p:spPr>
          <a:xfrm>
            <a:off x="5151832" y="5998954"/>
            <a:ext cx="1888337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1000" b="1" dirty="0">
                <a:solidFill>
                  <a:schemeClr val="bg1"/>
                </a:solidFill>
              </a:rPr>
              <a:t>S</a:t>
            </a:r>
            <a:r>
              <a:rPr lang="zh-CN" altLang="en-US" sz="1000" b="1" dirty="0">
                <a:solidFill>
                  <a:schemeClr val="bg1"/>
                </a:solidFill>
              </a:rPr>
              <a:t>ea, all water, recedes a rivers</a:t>
            </a:r>
            <a:r>
              <a:rPr lang="en-US" altLang="zh-CN" sz="1000" b="1" dirty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zh-CN" altLang="en-US" sz="1000" b="1" dirty="0">
                <a:solidFill>
                  <a:schemeClr val="bg1"/>
                </a:solidFill>
              </a:rPr>
              <a:t>utmost wit listens to all sides</a:t>
            </a:r>
            <a:r>
              <a:rPr lang="en-US" altLang="zh-CN" sz="1000" b="1" dirty="0">
                <a:solidFill>
                  <a:schemeClr val="bg1"/>
                </a:solidFill>
              </a:rPr>
              <a:t>.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D26F1C9-B546-4666-B6E5-CC2B176AE9B1}"/>
              </a:ext>
            </a:extLst>
          </p:cNvPr>
          <p:cNvGrpSpPr/>
          <p:nvPr userDrawn="1"/>
        </p:nvGrpSpPr>
        <p:grpSpPr>
          <a:xfrm>
            <a:off x="3839501" y="2908068"/>
            <a:ext cx="4512998" cy="923330"/>
            <a:chOff x="2370667" y="2413000"/>
            <a:chExt cx="4512998" cy="92333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5ABDEFE-D045-4665-A494-BC505B6C61A3}"/>
                </a:ext>
              </a:extLst>
            </p:cNvPr>
            <p:cNvSpPr txBox="1"/>
            <p:nvPr/>
          </p:nvSpPr>
          <p:spPr>
            <a:xfrm>
              <a:off x="2370667" y="2413000"/>
              <a:ext cx="3121047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</a:rPr>
                <a:t>THANKS</a:t>
              </a:r>
              <a:endParaRPr lang="zh-CN" altLang="en-US" sz="60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157D52F-9360-4DC0-B583-6C3F191ADD88}"/>
                </a:ext>
              </a:extLst>
            </p:cNvPr>
            <p:cNvGrpSpPr/>
            <p:nvPr/>
          </p:nvGrpSpPr>
          <p:grpSpPr>
            <a:xfrm>
              <a:off x="5753106" y="2597408"/>
              <a:ext cx="1039452" cy="582097"/>
              <a:chOff x="5770563" y="2584450"/>
              <a:chExt cx="1039452" cy="582097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8C6CFE5-7904-4BFA-8CAE-BF0A3AC6D376}"/>
                  </a:ext>
                </a:extLst>
              </p:cNvPr>
              <p:cNvSpPr txBox="1"/>
              <p:nvPr/>
            </p:nvSpPr>
            <p:spPr>
              <a:xfrm>
                <a:off x="5770563" y="2584450"/>
                <a:ext cx="10394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2000" dirty="0">
                    <a:solidFill>
                      <a:schemeClr val="bg1"/>
                    </a:solidFill>
                  </a:rPr>
                  <a:t>For Your 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D1E52D4-FA37-4BFF-93D6-6734531D01FB}"/>
                  </a:ext>
                </a:extLst>
              </p:cNvPr>
              <p:cNvSpPr txBox="1"/>
              <p:nvPr/>
            </p:nvSpPr>
            <p:spPr>
              <a:xfrm>
                <a:off x="5770563" y="2858770"/>
                <a:ext cx="10114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2000" dirty="0">
                    <a:solidFill>
                      <a:schemeClr val="bg1"/>
                    </a:solidFill>
                  </a:rPr>
                  <a:t>Attention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7DAE297-EA0B-446A-B4D0-059C5E0F1A51}"/>
                </a:ext>
              </a:extLst>
            </p:cNvPr>
            <p:cNvSpPr/>
            <p:nvPr/>
          </p:nvSpPr>
          <p:spPr>
            <a:xfrm>
              <a:off x="5626100" y="2557463"/>
              <a:ext cx="1257565" cy="661987"/>
            </a:xfrm>
            <a:prstGeom prst="roundRect">
              <a:avLst>
                <a:gd name="adj" fmla="val 15708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88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形状&#10;&#10;描述已自动生成">
            <a:extLst>
              <a:ext uri="{FF2B5EF4-FFF2-40B4-BE49-F238E27FC236}">
                <a16:creationId xmlns:a16="http://schemas.microsoft.com/office/drawing/2014/main" id="{0A229E26-7C93-45E4-98A3-AD3438CF8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AC3EA38F-EB6D-4502-BD67-6BF5A109A263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E779D199-2617-4064-B528-4BD87100ECEE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黑体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Arial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https://pixabay.com/ 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免费可商用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OfficePLUS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0A051C53-9682-4112-B69A-7BB70918F17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4C0908CF-7CB8-4192-A43C-CC3A75F8749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1587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9B3896-319D-45EF-A996-F06C43596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610D-D3BB-48E8-B638-5938ABB9CFD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9B380B-4756-4CAD-8741-32E82C5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6C9323-1CD7-4830-B0EE-DC83BF4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5AE2-E521-4071-B027-062C254CFD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orient="horz" pos="3968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EE9D8A43-B900-435B-A55F-C53A6E6F86AA}"/>
              </a:ext>
            </a:extLst>
          </p:cNvPr>
          <p:cNvSpPr txBox="1"/>
          <p:nvPr/>
        </p:nvSpPr>
        <p:spPr>
          <a:xfrm>
            <a:off x="4563534" y="1543408"/>
            <a:ext cx="6412012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0" b="1" dirty="0">
                <a:solidFill>
                  <a:schemeClr val="bg1"/>
                </a:solidFill>
                <a:latin typeface="+mj-ea"/>
                <a:ea typeface="+mj-ea"/>
              </a:rPr>
              <a:t>蓝橙撞色学术汇报模板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003C73A-AE0E-4907-B435-63113721FE61}"/>
              </a:ext>
            </a:extLst>
          </p:cNvPr>
          <p:cNvSpPr txBox="1"/>
          <p:nvPr/>
        </p:nvSpPr>
        <p:spPr>
          <a:xfrm>
            <a:off x="4563534" y="2432482"/>
            <a:ext cx="503823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+mj-lt"/>
                <a:ea typeface="+mj-ea"/>
              </a:rPr>
              <a:t>Enter English translation here</a:t>
            </a:r>
            <a:endParaRPr lang="zh-CN" altLang="en-US" sz="30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7D7870-D322-42FA-9CDF-99EC4C386D91}"/>
              </a:ext>
            </a:extLst>
          </p:cNvPr>
          <p:cNvSpPr txBox="1"/>
          <p:nvPr/>
        </p:nvSpPr>
        <p:spPr>
          <a:xfrm>
            <a:off x="4563534" y="3374595"/>
            <a:ext cx="44884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汇报人 </a:t>
            </a:r>
            <a:endParaRPr lang="zh-CN" altLang="en-US" sz="1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38F7CA-00BC-4712-AF5F-B645E2752056}"/>
              </a:ext>
            </a:extLst>
          </p:cNvPr>
          <p:cNvSpPr txBox="1"/>
          <p:nvPr/>
        </p:nvSpPr>
        <p:spPr>
          <a:xfrm>
            <a:off x="4563534" y="3555570"/>
            <a:ext cx="96180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en-US" altLang="zh-C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OfficePLUS</a:t>
            </a:r>
            <a:endParaRPr lang="zh-CN" altLang="en-US" sz="1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187A6D-82BE-4D4B-AF10-0C072100730E}"/>
              </a:ext>
            </a:extLst>
          </p:cNvPr>
          <p:cNvSpPr txBox="1"/>
          <p:nvPr/>
        </p:nvSpPr>
        <p:spPr>
          <a:xfrm>
            <a:off x="5900209" y="3374595"/>
            <a:ext cx="44884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指导人 </a:t>
            </a:r>
            <a:endParaRPr lang="zh-CN" altLang="en-US" sz="1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2CC4261-EE5F-4DA8-93D4-685C1DFA9FC4}"/>
              </a:ext>
            </a:extLst>
          </p:cNvPr>
          <p:cNvSpPr txBox="1"/>
          <p:nvPr/>
        </p:nvSpPr>
        <p:spPr>
          <a:xfrm>
            <a:off x="5900209" y="3555570"/>
            <a:ext cx="134652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en-US" altLang="zh-CN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OfficePLUS</a:t>
            </a:r>
            <a:r>
              <a:rPr kumimoji="0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教授</a:t>
            </a:r>
            <a:endParaRPr lang="zh-CN" altLang="en-US" sz="15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C682C07-0592-4AF4-93DE-D6306F8E9355}"/>
              </a:ext>
            </a:extLst>
          </p:cNvPr>
          <p:cNvCxnSpPr>
            <a:cxnSpLocks/>
          </p:cNvCxnSpPr>
          <p:nvPr/>
        </p:nvCxnSpPr>
        <p:spPr>
          <a:xfrm>
            <a:off x="5707062" y="3395663"/>
            <a:ext cx="0" cy="3587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A6920181-50BE-4B79-AB50-B7F2D1845DDD}"/>
              </a:ext>
            </a:extLst>
          </p:cNvPr>
          <p:cNvSpPr txBox="1"/>
          <p:nvPr/>
        </p:nvSpPr>
        <p:spPr>
          <a:xfrm>
            <a:off x="4563534" y="3990802"/>
            <a:ext cx="1510029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20XX·March·21th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D703574-A182-4934-82CC-7B547191D372}"/>
              </a:ext>
            </a:extLst>
          </p:cNvPr>
          <p:cNvSpPr txBox="1"/>
          <p:nvPr/>
        </p:nvSpPr>
        <p:spPr>
          <a:xfrm>
            <a:off x="735921" y="244475"/>
            <a:ext cx="124553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</a:rPr>
              <a:t>Academic report</a:t>
            </a:r>
          </a:p>
          <a:p>
            <a:r>
              <a:rPr lang="en-US" altLang="zh-CN" sz="1000" cap="all" dirty="0">
                <a:solidFill>
                  <a:schemeClr val="bg1"/>
                </a:solidFill>
              </a:rPr>
              <a:t>presentation</a:t>
            </a:r>
            <a:endParaRPr lang="zh-CN" altLang="en-US" sz="1000" cap="all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A92BF4A-1BE9-463E-A62F-3738AEDAC9F0}"/>
              </a:ext>
            </a:extLst>
          </p:cNvPr>
          <p:cNvSpPr txBox="1"/>
          <p:nvPr/>
        </p:nvSpPr>
        <p:spPr>
          <a:xfrm>
            <a:off x="735921" y="5998954"/>
            <a:ext cx="1888337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1000" b="1" dirty="0">
                <a:solidFill>
                  <a:schemeClr val="bg1"/>
                </a:solidFill>
              </a:rPr>
              <a:t>S</a:t>
            </a:r>
            <a:r>
              <a:rPr lang="zh-CN" altLang="en-US" sz="1000" b="1" dirty="0">
                <a:solidFill>
                  <a:schemeClr val="bg1"/>
                </a:solidFill>
              </a:rPr>
              <a:t>ea, all water, recedes a rivers</a:t>
            </a:r>
            <a:r>
              <a:rPr lang="en-US" altLang="zh-CN" sz="1000" b="1" dirty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zh-CN" altLang="en-US" sz="1000" b="1" dirty="0">
                <a:solidFill>
                  <a:schemeClr val="bg1"/>
                </a:solidFill>
              </a:rPr>
              <a:t>utmost wit listens to all sides</a:t>
            </a:r>
            <a:r>
              <a:rPr lang="en-US" altLang="zh-CN" sz="1000" b="1" dirty="0">
                <a:solidFill>
                  <a:schemeClr val="bg1"/>
                </a:solidFill>
              </a:rPr>
              <a:t>.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68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木桌子上&#10;&#10;中度可信度描述已自动生成">
            <a:extLst>
              <a:ext uri="{FF2B5EF4-FFF2-40B4-BE49-F238E27FC236}">
                <a16:creationId xmlns:a16="http://schemas.microsoft.com/office/drawing/2014/main" id="{E3FD40FC-B461-4E99-9744-2A2CE570113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b="1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C496357-115B-42D6-B84D-C7AE096B3A0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4B5347D0-BA5E-46ED-95E6-F3CE6D864EB7}"/>
              </a:ext>
            </a:extLst>
          </p:cNvPr>
          <p:cNvSpPr/>
          <p:nvPr/>
        </p:nvSpPr>
        <p:spPr>
          <a:xfrm>
            <a:off x="438421" y="1193800"/>
            <a:ext cx="11315160" cy="11315160"/>
          </a:xfrm>
          <a:prstGeom prst="ellipse">
            <a:avLst/>
          </a:prstGeom>
          <a:gradFill flip="none" rotWithShape="1">
            <a:gsLst>
              <a:gs pos="0">
                <a:srgbClr val="FD0000">
                  <a:alpha val="52000"/>
                </a:srgbClr>
              </a:gs>
              <a:gs pos="100000">
                <a:srgbClr val="FD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E4D076F-ABAA-4F0B-8246-11598F3D3574}"/>
              </a:ext>
            </a:extLst>
          </p:cNvPr>
          <p:cNvSpPr/>
          <p:nvPr/>
        </p:nvSpPr>
        <p:spPr>
          <a:xfrm>
            <a:off x="2133601" y="2888980"/>
            <a:ext cx="7924800" cy="7924800"/>
          </a:xfrm>
          <a:prstGeom prst="ellipse">
            <a:avLst/>
          </a:prstGeom>
          <a:gradFill flip="none" rotWithShape="1">
            <a:gsLst>
              <a:gs pos="0">
                <a:srgbClr val="FD0000">
                  <a:alpha val="52000"/>
                </a:srgbClr>
              </a:gs>
              <a:gs pos="100000">
                <a:srgbClr val="FD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A38923F-4567-4CF0-B4E1-40E039876304}"/>
              </a:ext>
            </a:extLst>
          </p:cNvPr>
          <p:cNvSpPr txBox="1"/>
          <p:nvPr/>
        </p:nvSpPr>
        <p:spPr>
          <a:xfrm>
            <a:off x="731838" y="8749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928C36F9-D71A-46AA-9F4C-41B436E16868}"/>
              </a:ext>
            </a:extLst>
          </p:cNvPr>
          <p:cNvSpPr/>
          <p:nvPr/>
        </p:nvSpPr>
        <p:spPr>
          <a:xfrm rot="18900000">
            <a:off x="2312039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7C88717B-736E-4B87-8076-CB7AEF212D17}"/>
              </a:ext>
            </a:extLst>
          </p:cNvPr>
          <p:cNvSpPr/>
          <p:nvPr/>
        </p:nvSpPr>
        <p:spPr>
          <a:xfrm rot="18900000">
            <a:off x="2429480" y="942535"/>
            <a:ext cx="261947" cy="2619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7DA08E17-DE02-41D0-9E66-0371788CE6E3}"/>
              </a:ext>
            </a:extLst>
          </p:cNvPr>
          <p:cNvSpPr/>
          <p:nvPr/>
        </p:nvSpPr>
        <p:spPr>
          <a:xfrm>
            <a:off x="3759200" y="4514579"/>
            <a:ext cx="4673602" cy="4673602"/>
          </a:xfrm>
          <a:prstGeom prst="ellipse">
            <a:avLst/>
          </a:prstGeom>
          <a:gradFill flip="none" rotWithShape="1">
            <a:gsLst>
              <a:gs pos="0">
                <a:srgbClr val="FD0000">
                  <a:alpha val="52000"/>
                </a:srgbClr>
              </a:gs>
              <a:gs pos="100000">
                <a:srgbClr val="FD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A5888A1-E401-4177-B3B9-497A4831098D}"/>
              </a:ext>
            </a:extLst>
          </p:cNvPr>
          <p:cNvSpPr/>
          <p:nvPr/>
        </p:nvSpPr>
        <p:spPr>
          <a:xfrm>
            <a:off x="5779687" y="899584"/>
            <a:ext cx="632626" cy="6326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29D547D-F336-4A26-9F09-824831E20E9D}"/>
              </a:ext>
            </a:extLst>
          </p:cNvPr>
          <p:cNvSpPr txBox="1"/>
          <p:nvPr/>
        </p:nvSpPr>
        <p:spPr>
          <a:xfrm>
            <a:off x="5953333" y="1030259"/>
            <a:ext cx="28533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03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6952800-6F1D-4048-A2A4-91C8E33BA086}"/>
              </a:ext>
            </a:extLst>
          </p:cNvPr>
          <p:cNvSpPr/>
          <p:nvPr/>
        </p:nvSpPr>
        <p:spPr>
          <a:xfrm>
            <a:off x="5779687" y="2609850"/>
            <a:ext cx="632626" cy="6326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7684FDFB-58C2-46A0-BCE4-120213E4C8D0}"/>
              </a:ext>
            </a:extLst>
          </p:cNvPr>
          <p:cNvSpPr txBox="1"/>
          <p:nvPr/>
        </p:nvSpPr>
        <p:spPr>
          <a:xfrm>
            <a:off x="5953333" y="2740525"/>
            <a:ext cx="28533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02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A421335D-636C-4DCE-9F43-0C5397ECD759}"/>
              </a:ext>
            </a:extLst>
          </p:cNvPr>
          <p:cNvSpPr/>
          <p:nvPr/>
        </p:nvSpPr>
        <p:spPr>
          <a:xfrm>
            <a:off x="5779687" y="4226984"/>
            <a:ext cx="632626" cy="6326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4AED68AB-F693-4D4B-B209-894723AE15C0}"/>
              </a:ext>
            </a:extLst>
          </p:cNvPr>
          <p:cNvSpPr txBox="1"/>
          <p:nvPr/>
        </p:nvSpPr>
        <p:spPr>
          <a:xfrm>
            <a:off x="5953333" y="4357659"/>
            <a:ext cx="28533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01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9B22938-99ED-47A5-B121-41F6CEB2B2F0}"/>
              </a:ext>
            </a:extLst>
          </p:cNvPr>
          <p:cNvSpPr txBox="1"/>
          <p:nvPr/>
        </p:nvSpPr>
        <p:spPr>
          <a:xfrm>
            <a:off x="735921" y="244475"/>
            <a:ext cx="124553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</a:rPr>
              <a:t>Academic report</a:t>
            </a:r>
          </a:p>
          <a:p>
            <a:r>
              <a:rPr lang="en-US" altLang="zh-CN" sz="1000" cap="all" dirty="0">
                <a:solidFill>
                  <a:schemeClr val="bg1"/>
                </a:solidFill>
              </a:rPr>
              <a:t>presentation</a:t>
            </a:r>
            <a:endParaRPr lang="zh-CN" altLang="en-US" sz="1000" cap="all" dirty="0">
              <a:solidFill>
                <a:schemeClr val="bg1"/>
              </a:solidFill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6F8AAE59-7032-473B-84F0-63DCA10B1E59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背景与意义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5196D7EE-89CB-4D37-86E8-B7B963F70566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方法及过程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FA159D66-99EC-42B7-918D-050868772F7A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成果展示及应用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78128E36-D07F-44A8-B08E-7520B8A2F36F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总结致谢</a:t>
            </a:r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3930632B-05DB-46AF-8BD8-CF0003530483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3FCAB484-3767-430E-A6C5-53A14332A192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7C46427B-A6EC-4DF3-AC4E-22D352659C10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D25D3513-18B0-4EE0-93BA-254FD1AC4DE7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51A3E52B-0547-40F2-A1A1-E91B1A8089CB}"/>
              </a:ext>
            </a:extLst>
          </p:cNvPr>
          <p:cNvSpPr/>
          <p:nvPr/>
        </p:nvSpPr>
        <p:spPr>
          <a:xfrm>
            <a:off x="3692753" y="317500"/>
            <a:ext cx="120650" cy="1206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C3280D1C-6FFD-42D8-8254-C6DE3B9F5891}"/>
              </a:ext>
            </a:extLst>
          </p:cNvPr>
          <p:cNvSpPr/>
          <p:nvPr/>
        </p:nvSpPr>
        <p:spPr>
          <a:xfrm>
            <a:off x="10994498" y="277283"/>
            <a:ext cx="127000" cy="211666"/>
          </a:xfrm>
          <a:custGeom>
            <a:avLst/>
            <a:gdLst>
              <a:gd name="connsiteX0" fmla="*/ 64803 w 114300"/>
              <a:gd name="connsiteY0" fmla="*/ 115 h 190500"/>
              <a:gd name="connsiteX1" fmla="*/ 105475 w 114300"/>
              <a:gd name="connsiteY1" fmla="*/ 6782 h 190500"/>
              <a:gd name="connsiteX2" fmla="*/ 105475 w 114300"/>
              <a:gd name="connsiteY2" fmla="*/ 32719 h 190500"/>
              <a:gd name="connsiteX3" fmla="*/ 62992 w 114300"/>
              <a:gd name="connsiteY3" fmla="*/ 21175 h 190500"/>
              <a:gd name="connsiteX4" fmla="*/ 35180 w 114300"/>
              <a:gd name="connsiteY4" fmla="*/ 28252 h 190500"/>
              <a:gd name="connsiteX5" fmla="*/ 24417 w 114300"/>
              <a:gd name="connsiteY5" fmla="*/ 47950 h 190500"/>
              <a:gd name="connsiteX6" fmla="*/ 31845 w 114300"/>
              <a:gd name="connsiteY6" fmla="*/ 66152 h 190500"/>
              <a:gd name="connsiteX7" fmla="*/ 64135 w 114300"/>
              <a:gd name="connsiteY7" fmla="*/ 85307 h 190500"/>
              <a:gd name="connsiteX8" fmla="*/ 102426 w 114300"/>
              <a:gd name="connsiteY8" fmla="*/ 111253 h 190500"/>
              <a:gd name="connsiteX9" fmla="*/ 113380 w 114300"/>
              <a:gd name="connsiteY9" fmla="*/ 140402 h 190500"/>
              <a:gd name="connsiteX10" fmla="*/ 95568 w 114300"/>
              <a:gd name="connsiteY10" fmla="*/ 177646 h 190500"/>
              <a:gd name="connsiteX11" fmla="*/ 46228 w 114300"/>
              <a:gd name="connsiteY11" fmla="*/ 190615 h 190500"/>
              <a:gd name="connsiteX12" fmla="*/ 20511 w 114300"/>
              <a:gd name="connsiteY12" fmla="*/ 187580 h 190500"/>
              <a:gd name="connsiteX13" fmla="*/ -920 w 114300"/>
              <a:gd name="connsiteY13" fmla="*/ 180025 h 190500"/>
              <a:gd name="connsiteX14" fmla="*/ -920 w 114300"/>
              <a:gd name="connsiteY14" fmla="*/ 152896 h 190500"/>
              <a:gd name="connsiteX15" fmla="*/ 21940 w 114300"/>
              <a:gd name="connsiteY15" fmla="*/ 165033 h 190500"/>
              <a:gd name="connsiteX16" fmla="*/ 48991 w 114300"/>
              <a:gd name="connsiteY16" fmla="*/ 169792 h 190500"/>
              <a:gd name="connsiteX17" fmla="*/ 88139 w 114300"/>
              <a:gd name="connsiteY17" fmla="*/ 142187 h 190500"/>
              <a:gd name="connsiteX18" fmla="*/ 83948 w 114300"/>
              <a:gd name="connsiteY18" fmla="*/ 128264 h 190500"/>
              <a:gd name="connsiteX19" fmla="*/ 72422 w 114300"/>
              <a:gd name="connsiteY19" fmla="*/ 117320 h 190500"/>
              <a:gd name="connsiteX20" fmla="*/ 44990 w 114300"/>
              <a:gd name="connsiteY20" fmla="*/ 102680 h 190500"/>
              <a:gd name="connsiteX21" fmla="*/ 8128 w 114300"/>
              <a:gd name="connsiteY21" fmla="*/ 77039 h 190500"/>
              <a:gd name="connsiteX22" fmla="*/ -825 w 114300"/>
              <a:gd name="connsiteY22" fmla="*/ 49969 h 190500"/>
              <a:gd name="connsiteX23" fmla="*/ 17844 w 114300"/>
              <a:gd name="connsiteY23" fmla="*/ 13564 h 190500"/>
              <a:gd name="connsiteX24" fmla="*/ 64803 w 114300"/>
              <a:gd name="connsiteY24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4300" h="190500">
                <a:moveTo>
                  <a:pt x="64803" y="115"/>
                </a:moveTo>
                <a:cubicBezTo>
                  <a:pt x="83281" y="115"/>
                  <a:pt x="96807" y="2334"/>
                  <a:pt x="105475" y="6782"/>
                </a:cubicBezTo>
                <a:lnTo>
                  <a:pt x="105475" y="32719"/>
                </a:lnTo>
                <a:cubicBezTo>
                  <a:pt x="94235" y="25023"/>
                  <a:pt x="80043" y="21175"/>
                  <a:pt x="62992" y="21175"/>
                </a:cubicBezTo>
                <a:cubicBezTo>
                  <a:pt x="51563" y="21175"/>
                  <a:pt x="42324" y="23537"/>
                  <a:pt x="35180" y="28252"/>
                </a:cubicBezTo>
                <a:cubicBezTo>
                  <a:pt x="28036" y="32976"/>
                  <a:pt x="24417" y="39539"/>
                  <a:pt x="24417" y="47950"/>
                </a:cubicBezTo>
                <a:cubicBezTo>
                  <a:pt x="24417" y="55408"/>
                  <a:pt x="26893" y="61475"/>
                  <a:pt x="31845" y="66152"/>
                </a:cubicBezTo>
                <a:cubicBezTo>
                  <a:pt x="36799" y="70838"/>
                  <a:pt x="47562" y="77220"/>
                  <a:pt x="64135" y="85307"/>
                </a:cubicBezTo>
                <a:cubicBezTo>
                  <a:pt x="82424" y="93955"/>
                  <a:pt x="95187" y="102604"/>
                  <a:pt x="102426" y="111253"/>
                </a:cubicBezTo>
                <a:cubicBezTo>
                  <a:pt x="109760" y="119892"/>
                  <a:pt x="113380" y="129617"/>
                  <a:pt x="113380" y="140402"/>
                </a:cubicBezTo>
                <a:cubicBezTo>
                  <a:pt x="113380" y="156584"/>
                  <a:pt x="107475" y="168999"/>
                  <a:pt x="95568" y="177646"/>
                </a:cubicBezTo>
                <a:cubicBezTo>
                  <a:pt x="83757" y="186292"/>
                  <a:pt x="67279" y="190615"/>
                  <a:pt x="46228" y="190615"/>
                </a:cubicBezTo>
                <a:cubicBezTo>
                  <a:pt x="38895" y="190615"/>
                  <a:pt x="30322" y="189603"/>
                  <a:pt x="20511" y="187580"/>
                </a:cubicBezTo>
                <a:cubicBezTo>
                  <a:pt x="10700" y="185558"/>
                  <a:pt x="3556" y="183040"/>
                  <a:pt x="-920" y="180025"/>
                </a:cubicBezTo>
                <a:lnTo>
                  <a:pt x="-920" y="152896"/>
                </a:lnTo>
                <a:cubicBezTo>
                  <a:pt x="4795" y="157814"/>
                  <a:pt x="12415" y="161859"/>
                  <a:pt x="21940" y="165033"/>
                </a:cubicBezTo>
                <a:cubicBezTo>
                  <a:pt x="31465" y="168206"/>
                  <a:pt x="40418" y="169792"/>
                  <a:pt x="48991" y="169792"/>
                </a:cubicBezTo>
                <a:cubicBezTo>
                  <a:pt x="75089" y="169792"/>
                  <a:pt x="88139" y="160590"/>
                  <a:pt x="88139" y="142187"/>
                </a:cubicBezTo>
                <a:cubicBezTo>
                  <a:pt x="88139" y="137030"/>
                  <a:pt x="86805" y="132389"/>
                  <a:pt x="83948" y="128264"/>
                </a:cubicBezTo>
                <a:cubicBezTo>
                  <a:pt x="81185" y="124140"/>
                  <a:pt x="77280" y="120492"/>
                  <a:pt x="72422" y="117320"/>
                </a:cubicBezTo>
                <a:cubicBezTo>
                  <a:pt x="67564" y="114148"/>
                  <a:pt x="58421" y="109262"/>
                  <a:pt x="44990" y="102680"/>
                </a:cubicBezTo>
                <a:cubicBezTo>
                  <a:pt x="26321" y="93479"/>
                  <a:pt x="14034" y="84935"/>
                  <a:pt x="8128" y="77039"/>
                </a:cubicBezTo>
                <a:cubicBezTo>
                  <a:pt x="2127" y="69152"/>
                  <a:pt x="-825" y="60123"/>
                  <a:pt x="-825" y="49969"/>
                </a:cubicBezTo>
                <a:cubicBezTo>
                  <a:pt x="-825" y="34662"/>
                  <a:pt x="5367" y="22527"/>
                  <a:pt x="17844" y="13564"/>
                </a:cubicBezTo>
                <a:cubicBezTo>
                  <a:pt x="30227" y="4601"/>
                  <a:pt x="45848" y="115"/>
                  <a:pt x="64803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7ACEB232-0D2D-492B-BC0F-10042325AAC3}"/>
              </a:ext>
            </a:extLst>
          </p:cNvPr>
          <p:cNvSpPr/>
          <p:nvPr/>
        </p:nvSpPr>
        <p:spPr>
          <a:xfrm>
            <a:off x="10518249" y="277283"/>
            <a:ext cx="127000" cy="201082"/>
          </a:xfrm>
          <a:custGeom>
            <a:avLst/>
            <a:gdLst>
              <a:gd name="connsiteX0" fmla="*/ -920 w 114300"/>
              <a:gd name="connsiteY0" fmla="*/ 115 h 180975"/>
              <a:gd name="connsiteX1" fmla="*/ 51039 w 114300"/>
              <a:gd name="connsiteY1" fmla="*/ 115 h 180975"/>
              <a:gd name="connsiteX2" fmla="*/ 97026 w 114300"/>
              <a:gd name="connsiteY2" fmla="*/ 14250 h 180975"/>
              <a:gd name="connsiteX3" fmla="*/ 113380 w 114300"/>
              <a:gd name="connsiteY3" fmla="*/ 54674 h 180975"/>
              <a:gd name="connsiteX4" fmla="*/ 94254 w 114300"/>
              <a:gd name="connsiteY4" fmla="*/ 97842 h 180975"/>
              <a:gd name="connsiteX5" fmla="*/ 46429 w 114300"/>
              <a:gd name="connsiteY5" fmla="*/ 113443 h 180975"/>
              <a:gd name="connsiteX6" fmla="*/ 22693 w 114300"/>
              <a:gd name="connsiteY6" fmla="*/ 113443 h 180975"/>
              <a:gd name="connsiteX7" fmla="*/ 22693 w 114300"/>
              <a:gd name="connsiteY7" fmla="*/ 181090 h 180975"/>
              <a:gd name="connsiteX8" fmla="*/ -920 w 114300"/>
              <a:gd name="connsiteY8" fmla="*/ 181090 h 180975"/>
              <a:gd name="connsiteX9" fmla="*/ -920 w 114300"/>
              <a:gd name="connsiteY9" fmla="*/ 115 h 180975"/>
              <a:gd name="connsiteX10" fmla="*/ 22693 w 114300"/>
              <a:gd name="connsiteY10" fmla="*/ 20679 h 180975"/>
              <a:gd name="connsiteX11" fmla="*/ 22693 w 114300"/>
              <a:gd name="connsiteY11" fmla="*/ 92879 h 180975"/>
              <a:gd name="connsiteX12" fmla="*/ 44543 w 114300"/>
              <a:gd name="connsiteY12" fmla="*/ 92879 h 180975"/>
              <a:gd name="connsiteX13" fmla="*/ 77366 w 114300"/>
              <a:gd name="connsiteY13" fmla="*/ 83240 h 180975"/>
              <a:gd name="connsiteX14" fmla="*/ 88586 w 114300"/>
              <a:gd name="connsiteY14" fmla="*/ 55608 h 180975"/>
              <a:gd name="connsiteX15" fmla="*/ 46781 w 114300"/>
              <a:gd name="connsiteY15" fmla="*/ 20679 h 180975"/>
              <a:gd name="connsiteX16" fmla="*/ 22693 w 114300"/>
              <a:gd name="connsiteY16" fmla="*/ 20679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00" h="180975">
                <a:moveTo>
                  <a:pt x="-920" y="115"/>
                </a:moveTo>
                <a:lnTo>
                  <a:pt x="51039" y="115"/>
                </a:lnTo>
                <a:cubicBezTo>
                  <a:pt x="70794" y="115"/>
                  <a:pt x="86119" y="4830"/>
                  <a:pt x="97026" y="14250"/>
                </a:cubicBezTo>
                <a:cubicBezTo>
                  <a:pt x="107931" y="23680"/>
                  <a:pt x="113380" y="37148"/>
                  <a:pt x="113380" y="54674"/>
                </a:cubicBezTo>
                <a:cubicBezTo>
                  <a:pt x="113380" y="72438"/>
                  <a:pt x="107008" y="86821"/>
                  <a:pt x="94254" y="97842"/>
                </a:cubicBezTo>
                <a:cubicBezTo>
                  <a:pt x="81500" y="108871"/>
                  <a:pt x="65555" y="114063"/>
                  <a:pt x="46429" y="113443"/>
                </a:cubicBezTo>
                <a:lnTo>
                  <a:pt x="22693" y="113443"/>
                </a:lnTo>
                <a:lnTo>
                  <a:pt x="22693" y="181090"/>
                </a:lnTo>
                <a:lnTo>
                  <a:pt x="-920" y="181090"/>
                </a:lnTo>
                <a:lnTo>
                  <a:pt x="-920" y="115"/>
                </a:lnTo>
                <a:close/>
                <a:moveTo>
                  <a:pt x="22693" y="20679"/>
                </a:moveTo>
                <a:lnTo>
                  <a:pt x="22693" y="92879"/>
                </a:lnTo>
                <a:lnTo>
                  <a:pt x="44543" y="92879"/>
                </a:lnTo>
                <a:cubicBezTo>
                  <a:pt x="58944" y="92879"/>
                  <a:pt x="69889" y="89669"/>
                  <a:pt x="77366" y="83240"/>
                </a:cubicBezTo>
                <a:cubicBezTo>
                  <a:pt x="84843" y="76820"/>
                  <a:pt x="88586" y="67609"/>
                  <a:pt x="88586" y="55608"/>
                </a:cubicBezTo>
                <a:cubicBezTo>
                  <a:pt x="88586" y="32319"/>
                  <a:pt x="74652" y="20679"/>
                  <a:pt x="46781" y="20679"/>
                </a:cubicBezTo>
                <a:lnTo>
                  <a:pt x="22693" y="2067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0AC1A9DE-FA65-4762-995F-E03CDB3CE671}"/>
              </a:ext>
            </a:extLst>
          </p:cNvPr>
          <p:cNvSpPr/>
          <p:nvPr/>
        </p:nvSpPr>
        <p:spPr>
          <a:xfrm>
            <a:off x="10676998" y="277283"/>
            <a:ext cx="105833" cy="201082"/>
          </a:xfrm>
          <a:custGeom>
            <a:avLst/>
            <a:gdLst>
              <a:gd name="connsiteX0" fmla="*/ -920 w 95250"/>
              <a:gd name="connsiteY0" fmla="*/ 115 h 180975"/>
              <a:gd name="connsiteX1" fmla="*/ 22416 w 95250"/>
              <a:gd name="connsiteY1" fmla="*/ 115 h 180975"/>
              <a:gd name="connsiteX2" fmla="*/ 22416 w 95250"/>
              <a:gd name="connsiteY2" fmla="*/ 160410 h 180975"/>
              <a:gd name="connsiteX3" fmla="*/ 94330 w 95250"/>
              <a:gd name="connsiteY3" fmla="*/ 160410 h 180975"/>
              <a:gd name="connsiteX4" fmla="*/ 94330 w 95250"/>
              <a:gd name="connsiteY4" fmla="*/ 181090 h 180975"/>
              <a:gd name="connsiteX5" fmla="*/ -920 w 95250"/>
              <a:gd name="connsiteY5" fmla="*/ 181090 h 180975"/>
              <a:gd name="connsiteX6" fmla="*/ -920 w 95250"/>
              <a:gd name="connsiteY6" fmla="*/ 11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-920" y="115"/>
                </a:moveTo>
                <a:lnTo>
                  <a:pt x="22416" y="115"/>
                </a:lnTo>
                <a:lnTo>
                  <a:pt x="22416" y="160410"/>
                </a:lnTo>
                <a:lnTo>
                  <a:pt x="94330" y="160410"/>
                </a:lnTo>
                <a:lnTo>
                  <a:pt x="94330" y="181090"/>
                </a:lnTo>
                <a:lnTo>
                  <a:pt x="-920" y="181090"/>
                </a:ln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111EC3A8-C1F6-4E15-94D8-8DD25D2547AA}"/>
              </a:ext>
            </a:extLst>
          </p:cNvPr>
          <p:cNvSpPr/>
          <p:nvPr/>
        </p:nvSpPr>
        <p:spPr>
          <a:xfrm>
            <a:off x="10803998" y="277283"/>
            <a:ext cx="158750" cy="211666"/>
          </a:xfrm>
          <a:custGeom>
            <a:avLst/>
            <a:gdLst>
              <a:gd name="connsiteX0" fmla="*/ -920 w 142875"/>
              <a:gd name="connsiteY0" fmla="*/ 115 h 190500"/>
              <a:gd name="connsiteX1" fmla="*/ 23559 w 142875"/>
              <a:gd name="connsiteY1" fmla="*/ 115 h 190500"/>
              <a:gd name="connsiteX2" fmla="*/ 23559 w 142875"/>
              <a:gd name="connsiteY2" fmla="*/ 112843 h 190500"/>
              <a:gd name="connsiteX3" fmla="*/ 71280 w 142875"/>
              <a:gd name="connsiteY3" fmla="*/ 169086 h 190500"/>
              <a:gd name="connsiteX4" fmla="*/ 117476 w 142875"/>
              <a:gd name="connsiteY4" fmla="*/ 114653 h 190500"/>
              <a:gd name="connsiteX5" fmla="*/ 117476 w 142875"/>
              <a:gd name="connsiteY5" fmla="*/ 115 h 190500"/>
              <a:gd name="connsiteX6" fmla="*/ 141955 w 142875"/>
              <a:gd name="connsiteY6" fmla="*/ 115 h 190500"/>
              <a:gd name="connsiteX7" fmla="*/ 141955 w 142875"/>
              <a:gd name="connsiteY7" fmla="*/ 111148 h 190500"/>
              <a:gd name="connsiteX8" fmla="*/ 68994 w 142875"/>
              <a:gd name="connsiteY8" fmla="*/ 190615 h 190500"/>
              <a:gd name="connsiteX9" fmla="*/ -920 w 142875"/>
              <a:gd name="connsiteY9" fmla="*/ 113929 h 190500"/>
              <a:gd name="connsiteX10" fmla="*/ -920 w 142875"/>
              <a:gd name="connsiteY10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75" h="190500">
                <a:moveTo>
                  <a:pt x="-920" y="115"/>
                </a:moveTo>
                <a:lnTo>
                  <a:pt x="23559" y="115"/>
                </a:lnTo>
                <a:lnTo>
                  <a:pt x="23559" y="112843"/>
                </a:lnTo>
                <a:cubicBezTo>
                  <a:pt x="23559" y="150338"/>
                  <a:pt x="39466" y="169086"/>
                  <a:pt x="71280" y="169086"/>
                </a:cubicBezTo>
                <a:cubicBezTo>
                  <a:pt x="102046" y="169086"/>
                  <a:pt x="117476" y="150942"/>
                  <a:pt x="117476" y="114653"/>
                </a:cubicBezTo>
                <a:lnTo>
                  <a:pt x="117476" y="115"/>
                </a:lnTo>
                <a:lnTo>
                  <a:pt x="141955" y="115"/>
                </a:lnTo>
                <a:lnTo>
                  <a:pt x="141955" y="111148"/>
                </a:lnTo>
                <a:cubicBezTo>
                  <a:pt x="141955" y="164126"/>
                  <a:pt x="117666" y="190615"/>
                  <a:pt x="68994" y="190615"/>
                </a:cubicBezTo>
                <a:cubicBezTo>
                  <a:pt x="22416" y="190615"/>
                  <a:pt x="-920" y="165054"/>
                  <a:pt x="-920" y="113929"/>
                </a:cubicBez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76C47098-B9CB-4188-A1F8-A3359BBD7B57}"/>
              </a:ext>
            </a:extLst>
          </p:cNvPr>
          <p:cNvSpPr/>
          <p:nvPr/>
        </p:nvSpPr>
        <p:spPr>
          <a:xfrm>
            <a:off x="9798584" y="266700"/>
            <a:ext cx="1661579" cy="222249"/>
          </a:xfrm>
          <a:custGeom>
            <a:avLst/>
            <a:gdLst>
              <a:gd name="connsiteX0" fmla="*/ 1231520 w 1495425"/>
              <a:gd name="connsiteY0" fmla="*/ 178615 h 200025"/>
              <a:gd name="connsiteX1" fmla="*/ 1238950 w 1495425"/>
              <a:gd name="connsiteY1" fmla="*/ 181469 h 200025"/>
              <a:gd name="connsiteX2" fmla="*/ 1241902 w 1495425"/>
              <a:gd name="connsiteY2" fmla="*/ 188842 h 200025"/>
              <a:gd name="connsiteX3" fmla="*/ 1238950 w 1495425"/>
              <a:gd name="connsiteY3" fmla="*/ 196216 h 200025"/>
              <a:gd name="connsiteX4" fmla="*/ 1231520 w 1495425"/>
              <a:gd name="connsiteY4" fmla="*/ 199188 h 200025"/>
              <a:gd name="connsiteX5" fmla="*/ 1224376 w 1495425"/>
              <a:gd name="connsiteY5" fmla="*/ 196216 h 200025"/>
              <a:gd name="connsiteX6" fmla="*/ 1221518 w 1495425"/>
              <a:gd name="connsiteY6" fmla="*/ 188842 h 200025"/>
              <a:gd name="connsiteX7" fmla="*/ 1224376 w 1495425"/>
              <a:gd name="connsiteY7" fmla="*/ 181469 h 200025"/>
              <a:gd name="connsiteX8" fmla="*/ 1231520 w 1495425"/>
              <a:gd name="connsiteY8" fmla="*/ 178615 h 200025"/>
              <a:gd name="connsiteX9" fmla="*/ 560884 w 1495425"/>
              <a:gd name="connsiteY9" fmla="*/ 73010 h 200025"/>
              <a:gd name="connsiteX10" fmla="*/ 530756 w 1495425"/>
              <a:gd name="connsiteY10" fmla="*/ 85383 h 200025"/>
              <a:gd name="connsiteX11" fmla="*/ 516050 w 1495425"/>
              <a:gd name="connsiteY11" fmla="*/ 120940 h 200025"/>
              <a:gd name="connsiteX12" fmla="*/ 599060 w 1495425"/>
              <a:gd name="connsiteY12" fmla="*/ 120940 h 200025"/>
              <a:gd name="connsiteX13" fmla="*/ 588316 w 1495425"/>
              <a:gd name="connsiteY13" fmla="*/ 85564 h 200025"/>
              <a:gd name="connsiteX14" fmla="*/ 560884 w 1495425"/>
              <a:gd name="connsiteY14" fmla="*/ 73010 h 200025"/>
              <a:gd name="connsiteX15" fmla="*/ 345142 w 1495425"/>
              <a:gd name="connsiteY15" fmla="*/ 65399 h 200025"/>
              <a:gd name="connsiteX16" fmla="*/ 356696 w 1495425"/>
              <a:gd name="connsiteY16" fmla="*/ 65399 h 200025"/>
              <a:gd name="connsiteX17" fmla="*/ 356696 w 1495425"/>
              <a:gd name="connsiteY17" fmla="*/ 196929 h 200025"/>
              <a:gd name="connsiteX18" fmla="*/ 345142 w 1495425"/>
              <a:gd name="connsiteY18" fmla="*/ 196929 h 200025"/>
              <a:gd name="connsiteX19" fmla="*/ 1451452 w 1495425"/>
              <a:gd name="connsiteY19" fmla="*/ 62189 h 200025"/>
              <a:gd name="connsiteX20" fmla="*/ 1483456 w 1495425"/>
              <a:gd name="connsiteY20" fmla="*/ 76401 h 200025"/>
              <a:gd name="connsiteX21" fmla="*/ 1494505 w 1495425"/>
              <a:gd name="connsiteY21" fmla="*/ 116892 h 200025"/>
              <a:gd name="connsiteX22" fmla="*/ 1494505 w 1495425"/>
              <a:gd name="connsiteY22" fmla="*/ 196929 h 200025"/>
              <a:gd name="connsiteX23" fmla="*/ 1482980 w 1495425"/>
              <a:gd name="connsiteY23" fmla="*/ 196929 h 200025"/>
              <a:gd name="connsiteX24" fmla="*/ 1482980 w 1495425"/>
              <a:gd name="connsiteY24" fmla="*/ 120340 h 200025"/>
              <a:gd name="connsiteX25" fmla="*/ 1449452 w 1495425"/>
              <a:gd name="connsiteY25" fmla="*/ 73010 h 200025"/>
              <a:gd name="connsiteX26" fmla="*/ 1418686 w 1495425"/>
              <a:gd name="connsiteY26" fmla="*/ 86926 h 200025"/>
              <a:gd name="connsiteX27" fmla="*/ 1406685 w 1495425"/>
              <a:gd name="connsiteY27" fmla="*/ 121416 h 200025"/>
              <a:gd name="connsiteX28" fmla="*/ 1406685 w 1495425"/>
              <a:gd name="connsiteY28" fmla="*/ 196929 h 200025"/>
              <a:gd name="connsiteX29" fmla="*/ 1395159 w 1495425"/>
              <a:gd name="connsiteY29" fmla="*/ 196929 h 200025"/>
              <a:gd name="connsiteX30" fmla="*/ 1395159 w 1495425"/>
              <a:gd name="connsiteY30" fmla="*/ 65399 h 200025"/>
              <a:gd name="connsiteX31" fmla="*/ 1406685 w 1495425"/>
              <a:gd name="connsiteY31" fmla="*/ 65399 h 200025"/>
              <a:gd name="connsiteX32" fmla="*/ 1406685 w 1495425"/>
              <a:gd name="connsiteY32" fmla="*/ 89307 h 200025"/>
              <a:gd name="connsiteX33" fmla="*/ 1407256 w 1495425"/>
              <a:gd name="connsiteY33" fmla="*/ 89307 h 200025"/>
              <a:gd name="connsiteX34" fmla="*/ 1451452 w 1495425"/>
              <a:gd name="connsiteY34" fmla="*/ 62189 h 200025"/>
              <a:gd name="connsiteX35" fmla="*/ 1336295 w 1495425"/>
              <a:gd name="connsiteY35" fmla="*/ 62189 h 200025"/>
              <a:gd name="connsiteX36" fmla="*/ 1364870 w 1495425"/>
              <a:gd name="connsiteY36" fmla="*/ 68371 h 200025"/>
              <a:gd name="connsiteX37" fmla="*/ 1364870 w 1495425"/>
              <a:gd name="connsiteY37" fmla="*/ 81697 h 200025"/>
              <a:gd name="connsiteX38" fmla="*/ 1334485 w 1495425"/>
              <a:gd name="connsiteY38" fmla="*/ 73010 h 200025"/>
              <a:gd name="connsiteX39" fmla="*/ 1297718 w 1495425"/>
              <a:gd name="connsiteY39" fmla="*/ 89660 h 200025"/>
              <a:gd name="connsiteX40" fmla="*/ 1283621 w 1495425"/>
              <a:gd name="connsiteY40" fmla="*/ 132713 h 200025"/>
              <a:gd name="connsiteX41" fmla="*/ 1296480 w 1495425"/>
              <a:gd name="connsiteY41" fmla="*/ 173799 h 200025"/>
              <a:gd name="connsiteX42" fmla="*/ 1330676 w 1495425"/>
              <a:gd name="connsiteY42" fmla="*/ 189318 h 200025"/>
              <a:gd name="connsiteX43" fmla="*/ 1364393 w 1495425"/>
              <a:gd name="connsiteY43" fmla="*/ 178853 h 200025"/>
              <a:gd name="connsiteX44" fmla="*/ 1364393 w 1495425"/>
              <a:gd name="connsiteY44" fmla="*/ 191102 h 200025"/>
              <a:gd name="connsiteX45" fmla="*/ 1330103 w 1495425"/>
              <a:gd name="connsiteY45" fmla="*/ 200140 h 200025"/>
              <a:gd name="connsiteX46" fmla="*/ 1287622 w 1495425"/>
              <a:gd name="connsiteY46" fmla="*/ 181707 h 200025"/>
              <a:gd name="connsiteX47" fmla="*/ 1271429 w 1495425"/>
              <a:gd name="connsiteY47" fmla="*/ 133427 h 200025"/>
              <a:gd name="connsiteX48" fmla="*/ 1289622 w 1495425"/>
              <a:gd name="connsiteY48" fmla="*/ 82173 h 200025"/>
              <a:gd name="connsiteX49" fmla="*/ 1336295 w 1495425"/>
              <a:gd name="connsiteY49" fmla="*/ 62189 h 200025"/>
              <a:gd name="connsiteX50" fmla="*/ 561350 w 1495425"/>
              <a:gd name="connsiteY50" fmla="*/ 62189 h 200025"/>
              <a:gd name="connsiteX51" fmla="*/ 598298 w 1495425"/>
              <a:gd name="connsiteY51" fmla="*/ 79439 h 200025"/>
              <a:gd name="connsiteX52" fmla="*/ 611204 w 1495425"/>
              <a:gd name="connsiteY52" fmla="*/ 126407 h 200025"/>
              <a:gd name="connsiteX53" fmla="*/ 611204 w 1495425"/>
              <a:gd name="connsiteY53" fmla="*/ 131646 h 200025"/>
              <a:gd name="connsiteX54" fmla="*/ 515583 w 1495425"/>
              <a:gd name="connsiteY54" fmla="*/ 131646 h 200025"/>
              <a:gd name="connsiteX55" fmla="*/ 527841 w 1495425"/>
              <a:gd name="connsiteY55" fmla="*/ 174037 h 200025"/>
              <a:gd name="connsiteX56" fmla="*/ 561579 w 1495425"/>
              <a:gd name="connsiteY56" fmla="*/ 189318 h 200025"/>
              <a:gd name="connsiteX57" fmla="*/ 603965 w 1495425"/>
              <a:gd name="connsiteY57" fmla="*/ 173026 h 200025"/>
              <a:gd name="connsiteX58" fmla="*/ 603965 w 1495425"/>
              <a:gd name="connsiteY58" fmla="*/ 185632 h 200025"/>
              <a:gd name="connsiteX59" fmla="*/ 559245 w 1495425"/>
              <a:gd name="connsiteY59" fmla="*/ 200140 h 200025"/>
              <a:gd name="connsiteX60" fmla="*/ 518849 w 1495425"/>
              <a:gd name="connsiteY60" fmla="*/ 181885 h 200025"/>
              <a:gd name="connsiteX61" fmla="*/ 503438 w 1495425"/>
              <a:gd name="connsiteY61" fmla="*/ 130455 h 200025"/>
              <a:gd name="connsiteX62" fmla="*/ 519555 w 1495425"/>
              <a:gd name="connsiteY62" fmla="*/ 81935 h 200025"/>
              <a:gd name="connsiteX63" fmla="*/ 561350 w 1495425"/>
              <a:gd name="connsiteY63" fmla="*/ 62189 h 200025"/>
              <a:gd name="connsiteX64" fmla="*/ 453880 w 1495425"/>
              <a:gd name="connsiteY64" fmla="*/ 62189 h 200025"/>
              <a:gd name="connsiteX65" fmla="*/ 482483 w 1495425"/>
              <a:gd name="connsiteY65" fmla="*/ 68371 h 200025"/>
              <a:gd name="connsiteX66" fmla="*/ 482483 w 1495425"/>
              <a:gd name="connsiteY66" fmla="*/ 81697 h 200025"/>
              <a:gd name="connsiteX67" fmla="*/ 452127 w 1495425"/>
              <a:gd name="connsiteY67" fmla="*/ 73010 h 200025"/>
              <a:gd name="connsiteX68" fmla="*/ 415351 w 1495425"/>
              <a:gd name="connsiteY68" fmla="*/ 89660 h 200025"/>
              <a:gd name="connsiteX69" fmla="*/ 401225 w 1495425"/>
              <a:gd name="connsiteY69" fmla="*/ 132713 h 200025"/>
              <a:gd name="connsiteX70" fmla="*/ 414122 w 1495425"/>
              <a:gd name="connsiteY70" fmla="*/ 173799 h 200025"/>
              <a:gd name="connsiteX71" fmla="*/ 448279 w 1495425"/>
              <a:gd name="connsiteY71" fmla="*/ 189318 h 200025"/>
              <a:gd name="connsiteX72" fmla="*/ 482017 w 1495425"/>
              <a:gd name="connsiteY72" fmla="*/ 178853 h 200025"/>
              <a:gd name="connsiteX73" fmla="*/ 482017 w 1495425"/>
              <a:gd name="connsiteY73" fmla="*/ 191102 h 200025"/>
              <a:gd name="connsiteX74" fmla="*/ 447689 w 1495425"/>
              <a:gd name="connsiteY74" fmla="*/ 200140 h 200025"/>
              <a:gd name="connsiteX75" fmla="*/ 405255 w 1495425"/>
              <a:gd name="connsiteY75" fmla="*/ 181707 h 200025"/>
              <a:gd name="connsiteX76" fmla="*/ 389081 w 1495425"/>
              <a:gd name="connsiteY76" fmla="*/ 133427 h 200025"/>
              <a:gd name="connsiteX77" fmla="*/ 407236 w 1495425"/>
              <a:gd name="connsiteY77" fmla="*/ 82173 h 200025"/>
              <a:gd name="connsiteX78" fmla="*/ 453880 w 1495425"/>
              <a:gd name="connsiteY78" fmla="*/ 62189 h 200025"/>
              <a:gd name="connsiteX79" fmla="*/ 84195 w 1495425"/>
              <a:gd name="connsiteY79" fmla="*/ 21280 h 200025"/>
              <a:gd name="connsiteX80" fmla="*/ 32294 w 1495425"/>
              <a:gd name="connsiteY80" fmla="*/ 44530 h 200025"/>
              <a:gd name="connsiteX81" fmla="*/ 11920 w 1495425"/>
              <a:gd name="connsiteY81" fmla="*/ 105357 h 200025"/>
              <a:gd name="connsiteX82" fmla="*/ 31189 w 1495425"/>
              <a:gd name="connsiteY82" fmla="*/ 165950 h 200025"/>
              <a:gd name="connsiteX83" fmla="*/ 82671 w 1495425"/>
              <a:gd name="connsiteY83" fmla="*/ 188486 h 200025"/>
              <a:gd name="connsiteX84" fmla="*/ 135735 w 1495425"/>
              <a:gd name="connsiteY84" fmla="*/ 166188 h 200025"/>
              <a:gd name="connsiteX85" fmla="*/ 155300 w 1495425"/>
              <a:gd name="connsiteY85" fmla="*/ 104052 h 200025"/>
              <a:gd name="connsiteX86" fmla="*/ 136202 w 1495425"/>
              <a:gd name="connsiteY86" fmla="*/ 43168 h 200025"/>
              <a:gd name="connsiteX87" fmla="*/ 84195 w 1495425"/>
              <a:gd name="connsiteY87" fmla="*/ 21280 h 200025"/>
              <a:gd name="connsiteX88" fmla="*/ 350857 w 1495425"/>
              <a:gd name="connsiteY88" fmla="*/ 12717 h 200025"/>
              <a:gd name="connsiteX89" fmla="*/ 357696 w 1495425"/>
              <a:gd name="connsiteY89" fmla="*/ 15279 h 200025"/>
              <a:gd name="connsiteX90" fmla="*/ 360668 w 1495425"/>
              <a:gd name="connsiteY90" fmla="*/ 22232 h 200025"/>
              <a:gd name="connsiteX91" fmla="*/ 357753 w 1495425"/>
              <a:gd name="connsiteY91" fmla="*/ 29309 h 200025"/>
              <a:gd name="connsiteX92" fmla="*/ 350857 w 1495425"/>
              <a:gd name="connsiteY92" fmla="*/ 32224 h 200025"/>
              <a:gd name="connsiteX93" fmla="*/ 344152 w 1495425"/>
              <a:gd name="connsiteY93" fmla="*/ 29433 h 200025"/>
              <a:gd name="connsiteX94" fmla="*/ 341285 w 1495425"/>
              <a:gd name="connsiteY94" fmla="*/ 22232 h 200025"/>
              <a:gd name="connsiteX95" fmla="*/ 344209 w 1495425"/>
              <a:gd name="connsiteY95" fmla="*/ 15393 h 200025"/>
              <a:gd name="connsiteX96" fmla="*/ 350857 w 1495425"/>
              <a:gd name="connsiteY96" fmla="*/ 12717 h 200025"/>
              <a:gd name="connsiteX97" fmla="*/ 86291 w 1495425"/>
              <a:gd name="connsiteY97" fmla="*/ 9630 h 200025"/>
              <a:gd name="connsiteX98" fmla="*/ 145489 w 1495425"/>
              <a:gd name="connsiteY98" fmla="*/ 35138 h 200025"/>
              <a:gd name="connsiteX99" fmla="*/ 168139 w 1495425"/>
              <a:gd name="connsiteY99" fmla="*/ 102032 h 200025"/>
              <a:gd name="connsiteX100" fmla="*/ 144965 w 1495425"/>
              <a:gd name="connsiteY100" fmla="*/ 173918 h 200025"/>
              <a:gd name="connsiteX101" fmla="*/ 82910 w 1495425"/>
              <a:gd name="connsiteY101" fmla="*/ 200140 h 200025"/>
              <a:gd name="connsiteX102" fmla="*/ 21845 w 1495425"/>
              <a:gd name="connsiteY102" fmla="*/ 174215 h 200025"/>
              <a:gd name="connsiteX103" fmla="*/ -920 w 1495425"/>
              <a:gd name="connsiteY103" fmla="*/ 106785 h 200025"/>
              <a:gd name="connsiteX104" fmla="*/ 22436 w 1495425"/>
              <a:gd name="connsiteY104" fmla="*/ 36148 h 200025"/>
              <a:gd name="connsiteX105" fmla="*/ 86291 w 1495425"/>
              <a:gd name="connsiteY105" fmla="*/ 9630 h 200025"/>
              <a:gd name="connsiteX106" fmla="*/ 316520 w 1495425"/>
              <a:gd name="connsiteY106" fmla="*/ 115 h 200025"/>
              <a:gd name="connsiteX107" fmla="*/ 330178 w 1495425"/>
              <a:gd name="connsiteY107" fmla="*/ 2611 h 200025"/>
              <a:gd name="connsiteX108" fmla="*/ 330178 w 1495425"/>
              <a:gd name="connsiteY108" fmla="*/ 14622 h 200025"/>
              <a:gd name="connsiteX109" fmla="*/ 316053 w 1495425"/>
              <a:gd name="connsiteY109" fmla="*/ 10935 h 200025"/>
              <a:gd name="connsiteX110" fmla="*/ 292231 w 1495425"/>
              <a:gd name="connsiteY110" fmla="*/ 43520 h 200025"/>
              <a:gd name="connsiteX111" fmla="*/ 292231 w 1495425"/>
              <a:gd name="connsiteY111" fmla="*/ 65399 h 200025"/>
              <a:gd name="connsiteX112" fmla="*/ 326445 w 1495425"/>
              <a:gd name="connsiteY112" fmla="*/ 65399 h 200025"/>
              <a:gd name="connsiteX113" fmla="*/ 326445 w 1495425"/>
              <a:gd name="connsiteY113" fmla="*/ 76220 h 200025"/>
              <a:gd name="connsiteX114" fmla="*/ 292231 w 1495425"/>
              <a:gd name="connsiteY114" fmla="*/ 76220 h 200025"/>
              <a:gd name="connsiteX115" fmla="*/ 292231 w 1495425"/>
              <a:gd name="connsiteY115" fmla="*/ 196929 h 200025"/>
              <a:gd name="connsiteX116" fmla="*/ 280677 w 1495425"/>
              <a:gd name="connsiteY116" fmla="*/ 196929 h 200025"/>
              <a:gd name="connsiteX117" fmla="*/ 280677 w 1495425"/>
              <a:gd name="connsiteY117" fmla="*/ 76220 h 200025"/>
              <a:gd name="connsiteX118" fmla="*/ 257436 w 1495425"/>
              <a:gd name="connsiteY118" fmla="*/ 76220 h 200025"/>
              <a:gd name="connsiteX119" fmla="*/ 257436 w 1495425"/>
              <a:gd name="connsiteY119" fmla="*/ 65399 h 200025"/>
              <a:gd name="connsiteX120" fmla="*/ 280677 w 1495425"/>
              <a:gd name="connsiteY120" fmla="*/ 65399 h 200025"/>
              <a:gd name="connsiteX121" fmla="*/ 280677 w 1495425"/>
              <a:gd name="connsiteY121" fmla="*/ 42568 h 200025"/>
              <a:gd name="connsiteX122" fmla="*/ 290945 w 1495425"/>
              <a:gd name="connsiteY122" fmla="*/ 10935 h 200025"/>
              <a:gd name="connsiteX123" fmla="*/ 316520 w 1495425"/>
              <a:gd name="connsiteY123" fmla="*/ 115 h 200025"/>
              <a:gd name="connsiteX124" fmla="*/ 245044 w 1495425"/>
              <a:gd name="connsiteY124" fmla="*/ 115 h 200025"/>
              <a:gd name="connsiteX125" fmla="*/ 258703 w 1495425"/>
              <a:gd name="connsiteY125" fmla="*/ 2611 h 200025"/>
              <a:gd name="connsiteX126" fmla="*/ 258703 w 1495425"/>
              <a:gd name="connsiteY126" fmla="*/ 14622 h 200025"/>
              <a:gd name="connsiteX127" fmla="*/ 244577 w 1495425"/>
              <a:gd name="connsiteY127" fmla="*/ 10935 h 200025"/>
              <a:gd name="connsiteX128" fmla="*/ 220755 w 1495425"/>
              <a:gd name="connsiteY128" fmla="*/ 43520 h 200025"/>
              <a:gd name="connsiteX129" fmla="*/ 220755 w 1495425"/>
              <a:gd name="connsiteY129" fmla="*/ 65399 h 200025"/>
              <a:gd name="connsiteX130" fmla="*/ 254969 w 1495425"/>
              <a:gd name="connsiteY130" fmla="*/ 65399 h 200025"/>
              <a:gd name="connsiteX131" fmla="*/ 254969 w 1495425"/>
              <a:gd name="connsiteY131" fmla="*/ 76220 h 200025"/>
              <a:gd name="connsiteX132" fmla="*/ 220755 w 1495425"/>
              <a:gd name="connsiteY132" fmla="*/ 76220 h 200025"/>
              <a:gd name="connsiteX133" fmla="*/ 220755 w 1495425"/>
              <a:gd name="connsiteY133" fmla="*/ 196929 h 200025"/>
              <a:gd name="connsiteX134" fmla="*/ 209201 w 1495425"/>
              <a:gd name="connsiteY134" fmla="*/ 196929 h 200025"/>
              <a:gd name="connsiteX135" fmla="*/ 209201 w 1495425"/>
              <a:gd name="connsiteY135" fmla="*/ 76220 h 200025"/>
              <a:gd name="connsiteX136" fmla="*/ 185970 w 1495425"/>
              <a:gd name="connsiteY136" fmla="*/ 76220 h 200025"/>
              <a:gd name="connsiteX137" fmla="*/ 185970 w 1495425"/>
              <a:gd name="connsiteY137" fmla="*/ 65399 h 200025"/>
              <a:gd name="connsiteX138" fmla="*/ 209201 w 1495425"/>
              <a:gd name="connsiteY138" fmla="*/ 65399 h 200025"/>
              <a:gd name="connsiteX139" fmla="*/ 209201 w 1495425"/>
              <a:gd name="connsiteY139" fmla="*/ 42568 h 200025"/>
              <a:gd name="connsiteX140" fmla="*/ 219469 w 1495425"/>
              <a:gd name="connsiteY140" fmla="*/ 10935 h 200025"/>
              <a:gd name="connsiteX141" fmla="*/ 245044 w 1495425"/>
              <a:gd name="connsiteY141" fmla="*/ 11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95425" h="200025">
                <a:moveTo>
                  <a:pt x="1231520" y="178615"/>
                </a:moveTo>
                <a:cubicBezTo>
                  <a:pt x="1234472" y="178615"/>
                  <a:pt x="1236853" y="179567"/>
                  <a:pt x="1238950" y="181469"/>
                </a:cubicBezTo>
                <a:cubicBezTo>
                  <a:pt x="1240950" y="183372"/>
                  <a:pt x="1241902" y="185830"/>
                  <a:pt x="1241902" y="188842"/>
                </a:cubicBezTo>
                <a:cubicBezTo>
                  <a:pt x="1241902" y="191776"/>
                  <a:pt x="1240950" y="194234"/>
                  <a:pt x="1238950" y="196216"/>
                </a:cubicBezTo>
                <a:cubicBezTo>
                  <a:pt x="1236853" y="198198"/>
                  <a:pt x="1234472" y="199188"/>
                  <a:pt x="1231520" y="199188"/>
                </a:cubicBezTo>
                <a:cubicBezTo>
                  <a:pt x="1228662" y="199188"/>
                  <a:pt x="1226281" y="198198"/>
                  <a:pt x="1224376" y="196216"/>
                </a:cubicBezTo>
                <a:cubicBezTo>
                  <a:pt x="1222471" y="194234"/>
                  <a:pt x="1221518" y="191776"/>
                  <a:pt x="1221518" y="188842"/>
                </a:cubicBezTo>
                <a:cubicBezTo>
                  <a:pt x="1221518" y="185830"/>
                  <a:pt x="1222471" y="183372"/>
                  <a:pt x="1224376" y="181469"/>
                </a:cubicBezTo>
                <a:cubicBezTo>
                  <a:pt x="1226281" y="179567"/>
                  <a:pt x="1228662" y="178615"/>
                  <a:pt x="1231520" y="178615"/>
                </a:cubicBezTo>
                <a:close/>
                <a:moveTo>
                  <a:pt x="560884" y="73010"/>
                </a:moveTo>
                <a:cubicBezTo>
                  <a:pt x="548739" y="73010"/>
                  <a:pt x="538700" y="77134"/>
                  <a:pt x="530756" y="85383"/>
                </a:cubicBezTo>
                <a:cubicBezTo>
                  <a:pt x="522822" y="93622"/>
                  <a:pt x="517916" y="105481"/>
                  <a:pt x="516050" y="120940"/>
                </a:cubicBezTo>
                <a:lnTo>
                  <a:pt x="599060" y="120940"/>
                </a:lnTo>
                <a:cubicBezTo>
                  <a:pt x="598517" y="105719"/>
                  <a:pt x="594936" y="93927"/>
                  <a:pt x="588316" y="85564"/>
                </a:cubicBezTo>
                <a:cubicBezTo>
                  <a:pt x="581706" y="77191"/>
                  <a:pt x="572551" y="73010"/>
                  <a:pt x="560884" y="73010"/>
                </a:cubicBezTo>
                <a:close/>
                <a:moveTo>
                  <a:pt x="345142" y="65399"/>
                </a:moveTo>
                <a:lnTo>
                  <a:pt x="356696" y="65399"/>
                </a:lnTo>
                <a:lnTo>
                  <a:pt x="356696" y="196929"/>
                </a:lnTo>
                <a:lnTo>
                  <a:pt x="345142" y="196929"/>
                </a:lnTo>
                <a:close/>
                <a:moveTo>
                  <a:pt x="1451452" y="62189"/>
                </a:moveTo>
                <a:cubicBezTo>
                  <a:pt x="1465358" y="62189"/>
                  <a:pt x="1476027" y="66933"/>
                  <a:pt x="1483456" y="76401"/>
                </a:cubicBezTo>
                <a:cubicBezTo>
                  <a:pt x="1490790" y="85878"/>
                  <a:pt x="1494505" y="99375"/>
                  <a:pt x="1494505" y="116892"/>
                </a:cubicBezTo>
                <a:lnTo>
                  <a:pt x="1494505" y="196929"/>
                </a:lnTo>
                <a:lnTo>
                  <a:pt x="1482980" y="196929"/>
                </a:lnTo>
                <a:lnTo>
                  <a:pt x="1482980" y="120340"/>
                </a:lnTo>
                <a:cubicBezTo>
                  <a:pt x="1482980" y="88793"/>
                  <a:pt x="1471740" y="73010"/>
                  <a:pt x="1449452" y="73010"/>
                </a:cubicBezTo>
                <a:cubicBezTo>
                  <a:pt x="1436974" y="73010"/>
                  <a:pt x="1426782" y="77648"/>
                  <a:pt x="1418686" y="86926"/>
                </a:cubicBezTo>
                <a:cubicBezTo>
                  <a:pt x="1410685" y="96203"/>
                  <a:pt x="1406685" y="107700"/>
                  <a:pt x="1406685" y="121416"/>
                </a:cubicBezTo>
                <a:lnTo>
                  <a:pt x="1406685" y="196929"/>
                </a:lnTo>
                <a:lnTo>
                  <a:pt x="1395159" y="196929"/>
                </a:lnTo>
                <a:lnTo>
                  <a:pt x="1395159" y="65399"/>
                </a:lnTo>
                <a:lnTo>
                  <a:pt x="1406685" y="65399"/>
                </a:lnTo>
                <a:lnTo>
                  <a:pt x="1406685" y="89307"/>
                </a:lnTo>
                <a:lnTo>
                  <a:pt x="1407256" y="89307"/>
                </a:lnTo>
                <a:cubicBezTo>
                  <a:pt x="1416685" y="71229"/>
                  <a:pt x="1431450" y="62189"/>
                  <a:pt x="1451452" y="62189"/>
                </a:cubicBezTo>
                <a:close/>
                <a:moveTo>
                  <a:pt x="1336295" y="62189"/>
                </a:moveTo>
                <a:cubicBezTo>
                  <a:pt x="1346106" y="62189"/>
                  <a:pt x="1355631" y="64256"/>
                  <a:pt x="1364870" y="68371"/>
                </a:cubicBezTo>
                <a:lnTo>
                  <a:pt x="1364870" y="81697"/>
                </a:lnTo>
                <a:cubicBezTo>
                  <a:pt x="1355631" y="75905"/>
                  <a:pt x="1345534" y="73010"/>
                  <a:pt x="1334485" y="73010"/>
                </a:cubicBezTo>
                <a:cubicBezTo>
                  <a:pt x="1319436" y="73010"/>
                  <a:pt x="1307148" y="78563"/>
                  <a:pt x="1297718" y="89660"/>
                </a:cubicBezTo>
                <a:cubicBezTo>
                  <a:pt x="1288289" y="100766"/>
                  <a:pt x="1283621" y="115110"/>
                  <a:pt x="1283621" y="132713"/>
                </a:cubicBezTo>
                <a:cubicBezTo>
                  <a:pt x="1283621" y="149757"/>
                  <a:pt x="1287908" y="163453"/>
                  <a:pt x="1296480" y="173799"/>
                </a:cubicBezTo>
                <a:cubicBezTo>
                  <a:pt x="1305053" y="184146"/>
                  <a:pt x="1316483" y="189318"/>
                  <a:pt x="1330676" y="189318"/>
                </a:cubicBezTo>
                <a:cubicBezTo>
                  <a:pt x="1343534" y="189318"/>
                  <a:pt x="1354773" y="185830"/>
                  <a:pt x="1364393" y="178853"/>
                </a:cubicBezTo>
                <a:lnTo>
                  <a:pt x="1364393" y="191102"/>
                </a:lnTo>
                <a:cubicBezTo>
                  <a:pt x="1354773" y="197127"/>
                  <a:pt x="1343343" y="200140"/>
                  <a:pt x="1330103" y="200140"/>
                </a:cubicBezTo>
                <a:cubicBezTo>
                  <a:pt x="1312578" y="200140"/>
                  <a:pt x="1298386" y="193995"/>
                  <a:pt x="1287622" y="181707"/>
                </a:cubicBezTo>
                <a:cubicBezTo>
                  <a:pt x="1276859" y="169419"/>
                  <a:pt x="1271429" y="153325"/>
                  <a:pt x="1271429" y="133427"/>
                </a:cubicBezTo>
                <a:cubicBezTo>
                  <a:pt x="1271429" y="112577"/>
                  <a:pt x="1277525" y="95489"/>
                  <a:pt x="1289622" y="82173"/>
                </a:cubicBezTo>
                <a:cubicBezTo>
                  <a:pt x="1301719" y="68847"/>
                  <a:pt x="1317245" y="62189"/>
                  <a:pt x="1336295" y="62189"/>
                </a:cubicBezTo>
                <a:close/>
                <a:moveTo>
                  <a:pt x="561350" y="62189"/>
                </a:moveTo>
                <a:cubicBezTo>
                  <a:pt x="577381" y="62189"/>
                  <a:pt x="589697" y="67943"/>
                  <a:pt x="598298" y="79439"/>
                </a:cubicBezTo>
                <a:cubicBezTo>
                  <a:pt x="606899" y="90926"/>
                  <a:pt x="611204" y="106585"/>
                  <a:pt x="611204" y="126407"/>
                </a:cubicBezTo>
                <a:lnTo>
                  <a:pt x="611204" y="131646"/>
                </a:lnTo>
                <a:lnTo>
                  <a:pt x="515583" y="131646"/>
                </a:lnTo>
                <a:cubicBezTo>
                  <a:pt x="515583" y="149718"/>
                  <a:pt x="519669" y="163849"/>
                  <a:pt x="527841" y="174037"/>
                </a:cubicBezTo>
                <a:cubicBezTo>
                  <a:pt x="536014" y="184225"/>
                  <a:pt x="547263" y="189318"/>
                  <a:pt x="561579" y="189318"/>
                </a:cubicBezTo>
                <a:cubicBezTo>
                  <a:pt x="576057" y="189318"/>
                  <a:pt x="590182" y="183888"/>
                  <a:pt x="603965" y="173026"/>
                </a:cubicBezTo>
                <a:lnTo>
                  <a:pt x="603965" y="185632"/>
                </a:lnTo>
                <a:cubicBezTo>
                  <a:pt x="590573" y="195304"/>
                  <a:pt x="575666" y="200140"/>
                  <a:pt x="559245" y="200140"/>
                </a:cubicBezTo>
                <a:cubicBezTo>
                  <a:pt x="542586" y="200140"/>
                  <a:pt x="529127" y="194055"/>
                  <a:pt x="518849" y="181885"/>
                </a:cubicBezTo>
                <a:cubicBezTo>
                  <a:pt x="508572" y="169716"/>
                  <a:pt x="503438" y="152571"/>
                  <a:pt x="503438" y="130455"/>
                </a:cubicBezTo>
                <a:cubicBezTo>
                  <a:pt x="503438" y="111262"/>
                  <a:pt x="508811" y="95089"/>
                  <a:pt x="519555" y="81935"/>
                </a:cubicBezTo>
                <a:cubicBezTo>
                  <a:pt x="530289" y="68771"/>
                  <a:pt x="544224" y="62189"/>
                  <a:pt x="561350" y="62189"/>
                </a:cubicBezTo>
                <a:close/>
                <a:moveTo>
                  <a:pt x="453880" y="62189"/>
                </a:moveTo>
                <a:cubicBezTo>
                  <a:pt x="463767" y="62189"/>
                  <a:pt x="473301" y="64256"/>
                  <a:pt x="482483" y="68371"/>
                </a:cubicBezTo>
                <a:lnTo>
                  <a:pt x="482483" y="81697"/>
                </a:lnTo>
                <a:cubicBezTo>
                  <a:pt x="473301" y="75905"/>
                  <a:pt x="463176" y="73010"/>
                  <a:pt x="452127" y="73010"/>
                </a:cubicBezTo>
                <a:cubicBezTo>
                  <a:pt x="437030" y="73010"/>
                  <a:pt x="424771" y="78563"/>
                  <a:pt x="415351" y="89660"/>
                </a:cubicBezTo>
                <a:cubicBezTo>
                  <a:pt x="405931" y="100766"/>
                  <a:pt x="401225" y="115110"/>
                  <a:pt x="401225" y="132713"/>
                </a:cubicBezTo>
                <a:cubicBezTo>
                  <a:pt x="401225" y="149757"/>
                  <a:pt x="405521" y="163453"/>
                  <a:pt x="414122" y="173799"/>
                </a:cubicBezTo>
                <a:cubicBezTo>
                  <a:pt x="422723" y="184146"/>
                  <a:pt x="434106" y="189318"/>
                  <a:pt x="448279" y="189318"/>
                </a:cubicBezTo>
                <a:cubicBezTo>
                  <a:pt x="461195" y="189318"/>
                  <a:pt x="472444" y="185830"/>
                  <a:pt x="482017" y="178853"/>
                </a:cubicBezTo>
                <a:lnTo>
                  <a:pt x="482017" y="191102"/>
                </a:lnTo>
                <a:cubicBezTo>
                  <a:pt x="472444" y="197127"/>
                  <a:pt x="461004" y="200140"/>
                  <a:pt x="447689" y="200140"/>
                </a:cubicBezTo>
                <a:cubicBezTo>
                  <a:pt x="430182" y="200140"/>
                  <a:pt x="416027" y="193995"/>
                  <a:pt x="405255" y="181707"/>
                </a:cubicBezTo>
                <a:cubicBezTo>
                  <a:pt x="394472" y="169419"/>
                  <a:pt x="389081" y="153325"/>
                  <a:pt x="389081" y="133427"/>
                </a:cubicBezTo>
                <a:cubicBezTo>
                  <a:pt x="389081" y="112577"/>
                  <a:pt x="395130" y="95489"/>
                  <a:pt x="407236" y="82173"/>
                </a:cubicBezTo>
                <a:cubicBezTo>
                  <a:pt x="419342" y="68847"/>
                  <a:pt x="434887" y="62189"/>
                  <a:pt x="453880" y="62189"/>
                </a:cubicBezTo>
                <a:close/>
                <a:moveTo>
                  <a:pt x="84195" y="21280"/>
                </a:moveTo>
                <a:cubicBezTo>
                  <a:pt x="63174" y="21280"/>
                  <a:pt x="45877" y="29033"/>
                  <a:pt x="32294" y="44530"/>
                </a:cubicBezTo>
                <a:cubicBezTo>
                  <a:pt x="18711" y="60027"/>
                  <a:pt x="11920" y="80306"/>
                  <a:pt x="11920" y="105357"/>
                </a:cubicBezTo>
                <a:cubicBezTo>
                  <a:pt x="11920" y="130731"/>
                  <a:pt x="18349" y="150926"/>
                  <a:pt x="31189" y="165950"/>
                </a:cubicBezTo>
                <a:cubicBezTo>
                  <a:pt x="44028" y="180974"/>
                  <a:pt x="61192" y="188486"/>
                  <a:pt x="82671" y="188486"/>
                </a:cubicBezTo>
                <a:cubicBezTo>
                  <a:pt x="105017" y="188486"/>
                  <a:pt x="122705" y="181053"/>
                  <a:pt x="135735" y="166188"/>
                </a:cubicBezTo>
                <a:cubicBezTo>
                  <a:pt x="148775" y="151322"/>
                  <a:pt x="155300" y="130607"/>
                  <a:pt x="155300" y="104052"/>
                </a:cubicBezTo>
                <a:cubicBezTo>
                  <a:pt x="155300" y="78049"/>
                  <a:pt x="148937" y="57751"/>
                  <a:pt x="136202" y="43168"/>
                </a:cubicBezTo>
                <a:cubicBezTo>
                  <a:pt x="123476" y="28576"/>
                  <a:pt x="106141" y="21280"/>
                  <a:pt x="84195" y="21280"/>
                </a:cubicBezTo>
                <a:close/>
                <a:moveTo>
                  <a:pt x="350857" y="12717"/>
                </a:moveTo>
                <a:cubicBezTo>
                  <a:pt x="353429" y="12717"/>
                  <a:pt x="355705" y="13574"/>
                  <a:pt x="357696" y="15279"/>
                </a:cubicBezTo>
                <a:cubicBezTo>
                  <a:pt x="359677" y="16984"/>
                  <a:pt x="360668" y="19298"/>
                  <a:pt x="360668" y="22232"/>
                </a:cubicBezTo>
                <a:cubicBezTo>
                  <a:pt x="360668" y="25013"/>
                  <a:pt x="359696" y="27366"/>
                  <a:pt x="357753" y="29309"/>
                </a:cubicBezTo>
                <a:cubicBezTo>
                  <a:pt x="355801" y="31252"/>
                  <a:pt x="353505" y="32224"/>
                  <a:pt x="350857" y="32224"/>
                </a:cubicBezTo>
                <a:cubicBezTo>
                  <a:pt x="348295" y="32224"/>
                  <a:pt x="346057" y="31290"/>
                  <a:pt x="344152" y="29433"/>
                </a:cubicBezTo>
                <a:cubicBezTo>
                  <a:pt x="342247" y="27566"/>
                  <a:pt x="341285" y="25166"/>
                  <a:pt x="341285" y="22232"/>
                </a:cubicBezTo>
                <a:cubicBezTo>
                  <a:pt x="341285" y="19460"/>
                  <a:pt x="342266" y="17184"/>
                  <a:pt x="344209" y="15393"/>
                </a:cubicBezTo>
                <a:cubicBezTo>
                  <a:pt x="346152" y="13612"/>
                  <a:pt x="348371" y="12717"/>
                  <a:pt x="350857" y="12717"/>
                </a:cubicBezTo>
                <a:close/>
                <a:moveTo>
                  <a:pt x="86291" y="9630"/>
                </a:moveTo>
                <a:cubicBezTo>
                  <a:pt x="110656" y="9630"/>
                  <a:pt x="130392" y="18127"/>
                  <a:pt x="145489" y="35138"/>
                </a:cubicBezTo>
                <a:cubicBezTo>
                  <a:pt x="160586" y="52141"/>
                  <a:pt x="168139" y="74439"/>
                  <a:pt x="168139" y="102032"/>
                </a:cubicBezTo>
                <a:cubicBezTo>
                  <a:pt x="168139" y="132474"/>
                  <a:pt x="160414" y="156436"/>
                  <a:pt x="144965" y="173918"/>
                </a:cubicBezTo>
                <a:cubicBezTo>
                  <a:pt x="129515" y="191399"/>
                  <a:pt x="108827" y="200140"/>
                  <a:pt x="82910" y="200140"/>
                </a:cubicBezTo>
                <a:cubicBezTo>
                  <a:pt x="57382" y="200140"/>
                  <a:pt x="37028" y="191498"/>
                  <a:pt x="21845" y="174215"/>
                </a:cubicBezTo>
                <a:cubicBezTo>
                  <a:pt x="6671" y="156932"/>
                  <a:pt x="-920" y="134456"/>
                  <a:pt x="-920" y="106785"/>
                </a:cubicBezTo>
                <a:cubicBezTo>
                  <a:pt x="-920" y="77372"/>
                  <a:pt x="6862" y="53826"/>
                  <a:pt x="22436" y="36148"/>
                </a:cubicBezTo>
                <a:cubicBezTo>
                  <a:pt x="37999" y="18470"/>
                  <a:pt x="59287" y="9630"/>
                  <a:pt x="86291" y="9630"/>
                </a:cubicBezTo>
                <a:close/>
                <a:moveTo>
                  <a:pt x="316520" y="115"/>
                </a:moveTo>
                <a:cubicBezTo>
                  <a:pt x="322044" y="115"/>
                  <a:pt x="326597" y="944"/>
                  <a:pt x="330178" y="2611"/>
                </a:cubicBezTo>
                <a:lnTo>
                  <a:pt x="330178" y="14622"/>
                </a:lnTo>
                <a:cubicBezTo>
                  <a:pt x="327064" y="12164"/>
                  <a:pt x="322359" y="10935"/>
                  <a:pt x="316053" y="10935"/>
                </a:cubicBezTo>
                <a:cubicBezTo>
                  <a:pt x="300175" y="10935"/>
                  <a:pt x="292231" y="21794"/>
                  <a:pt x="292231" y="43520"/>
                </a:cubicBezTo>
                <a:lnTo>
                  <a:pt x="292231" y="65399"/>
                </a:lnTo>
                <a:lnTo>
                  <a:pt x="326445" y="65399"/>
                </a:lnTo>
                <a:lnTo>
                  <a:pt x="326445" y="76220"/>
                </a:lnTo>
                <a:lnTo>
                  <a:pt x="292231" y="76220"/>
                </a:lnTo>
                <a:lnTo>
                  <a:pt x="292231" y="196929"/>
                </a:lnTo>
                <a:lnTo>
                  <a:pt x="280677" y="196929"/>
                </a:lnTo>
                <a:lnTo>
                  <a:pt x="280677" y="76220"/>
                </a:lnTo>
                <a:lnTo>
                  <a:pt x="257436" y="76220"/>
                </a:lnTo>
                <a:lnTo>
                  <a:pt x="257436" y="65399"/>
                </a:lnTo>
                <a:lnTo>
                  <a:pt x="280677" y="65399"/>
                </a:lnTo>
                <a:lnTo>
                  <a:pt x="280677" y="42568"/>
                </a:lnTo>
                <a:cubicBezTo>
                  <a:pt x="280677" y="28700"/>
                  <a:pt x="284096" y="18155"/>
                  <a:pt x="290945" y="10935"/>
                </a:cubicBezTo>
                <a:cubicBezTo>
                  <a:pt x="297794" y="3725"/>
                  <a:pt x="306318" y="115"/>
                  <a:pt x="316520" y="115"/>
                </a:cubicBezTo>
                <a:close/>
                <a:moveTo>
                  <a:pt x="245044" y="115"/>
                </a:moveTo>
                <a:cubicBezTo>
                  <a:pt x="250569" y="115"/>
                  <a:pt x="255121" y="944"/>
                  <a:pt x="258703" y="2611"/>
                </a:cubicBezTo>
                <a:lnTo>
                  <a:pt x="258703" y="14622"/>
                </a:lnTo>
                <a:cubicBezTo>
                  <a:pt x="255588" y="12164"/>
                  <a:pt x="250883" y="10935"/>
                  <a:pt x="244577" y="10935"/>
                </a:cubicBezTo>
                <a:cubicBezTo>
                  <a:pt x="228699" y="10935"/>
                  <a:pt x="220755" y="21794"/>
                  <a:pt x="220755" y="43520"/>
                </a:cubicBezTo>
                <a:lnTo>
                  <a:pt x="220755" y="65399"/>
                </a:lnTo>
                <a:lnTo>
                  <a:pt x="254969" y="65399"/>
                </a:lnTo>
                <a:lnTo>
                  <a:pt x="254969" y="76220"/>
                </a:lnTo>
                <a:lnTo>
                  <a:pt x="220755" y="76220"/>
                </a:lnTo>
                <a:lnTo>
                  <a:pt x="220755" y="196929"/>
                </a:lnTo>
                <a:lnTo>
                  <a:pt x="209201" y="196929"/>
                </a:lnTo>
                <a:lnTo>
                  <a:pt x="209201" y="76220"/>
                </a:lnTo>
                <a:lnTo>
                  <a:pt x="185970" y="76220"/>
                </a:lnTo>
                <a:lnTo>
                  <a:pt x="185970" y="65399"/>
                </a:lnTo>
                <a:lnTo>
                  <a:pt x="209201" y="65399"/>
                </a:lnTo>
                <a:lnTo>
                  <a:pt x="209201" y="42568"/>
                </a:lnTo>
                <a:cubicBezTo>
                  <a:pt x="209201" y="28700"/>
                  <a:pt x="212621" y="18155"/>
                  <a:pt x="219469" y="10935"/>
                </a:cubicBezTo>
                <a:cubicBezTo>
                  <a:pt x="226327" y="3725"/>
                  <a:pt x="234843" y="115"/>
                  <a:pt x="245044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854B9685-513E-4420-825E-EABDDD0F2161}"/>
              </a:ext>
            </a:extLst>
          </p:cNvPr>
          <p:cNvSpPr txBox="1"/>
          <p:nvPr/>
        </p:nvSpPr>
        <p:spPr>
          <a:xfrm>
            <a:off x="5352117" y="5171045"/>
            <a:ext cx="148776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24773CF2-E5D2-4872-8215-13F7EFB41E3D}"/>
              </a:ext>
            </a:extLst>
          </p:cNvPr>
          <p:cNvSpPr txBox="1"/>
          <p:nvPr/>
        </p:nvSpPr>
        <p:spPr>
          <a:xfrm>
            <a:off x="5352117" y="3431145"/>
            <a:ext cx="148776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7429B74A-6DE7-4A24-B22E-5F8F0D03BB8B}"/>
              </a:ext>
            </a:extLst>
          </p:cNvPr>
          <p:cNvSpPr txBox="1"/>
          <p:nvPr/>
        </p:nvSpPr>
        <p:spPr>
          <a:xfrm>
            <a:off x="5352117" y="1742045"/>
            <a:ext cx="148776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</p:spTree>
    <p:extLst>
      <p:ext uri="{BB962C8B-B14F-4D97-AF65-F5344CB8AC3E}">
        <p14:creationId xmlns:p14="http://schemas.microsoft.com/office/powerpoint/2010/main" val="123624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F1B2276-A433-4DA3-9168-281362A2DF13}"/>
              </a:ext>
            </a:extLst>
          </p:cNvPr>
          <p:cNvSpPr txBox="1"/>
          <p:nvPr/>
        </p:nvSpPr>
        <p:spPr>
          <a:xfrm>
            <a:off x="731838" y="8749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研究过程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A60615F-39EC-4260-ACA0-77CD4D45241D}"/>
              </a:ext>
            </a:extLst>
          </p:cNvPr>
          <p:cNvSpPr/>
          <p:nvPr/>
        </p:nvSpPr>
        <p:spPr>
          <a:xfrm rot="18900000">
            <a:off x="2312039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4464A2B-6C17-43A7-9FEA-C185B323E460}"/>
              </a:ext>
            </a:extLst>
          </p:cNvPr>
          <p:cNvSpPr/>
          <p:nvPr/>
        </p:nvSpPr>
        <p:spPr>
          <a:xfrm rot="18900000">
            <a:off x="2429480" y="9425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 descr="城市的夜景&#10;&#10;中度可信度描述已自动生成">
            <a:extLst>
              <a:ext uri="{FF2B5EF4-FFF2-40B4-BE49-F238E27FC236}">
                <a16:creationId xmlns:a16="http://schemas.microsoft.com/office/drawing/2014/main" id="{795C93A7-D465-47E9-9B81-966C4623E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4658" r="25235" b="1908"/>
          <a:stretch/>
        </p:blipFill>
        <p:spPr>
          <a:xfrm>
            <a:off x="731838" y="1744063"/>
            <a:ext cx="5829829" cy="2963403"/>
          </a:xfrm>
          <a:custGeom>
            <a:avLst/>
            <a:gdLst>
              <a:gd name="connsiteX0" fmla="*/ 176056 w 5829829"/>
              <a:gd name="connsiteY0" fmla="*/ 0 h 2963403"/>
              <a:gd name="connsiteX1" fmla="*/ 5653773 w 5829829"/>
              <a:gd name="connsiteY1" fmla="*/ 0 h 2963403"/>
              <a:gd name="connsiteX2" fmla="*/ 5829829 w 5829829"/>
              <a:gd name="connsiteY2" fmla="*/ 176056 h 2963403"/>
              <a:gd name="connsiteX3" fmla="*/ 5829829 w 5829829"/>
              <a:gd name="connsiteY3" fmla="*/ 2787347 h 2963403"/>
              <a:gd name="connsiteX4" fmla="*/ 5653773 w 5829829"/>
              <a:gd name="connsiteY4" fmla="*/ 2963403 h 2963403"/>
              <a:gd name="connsiteX5" fmla="*/ 176056 w 5829829"/>
              <a:gd name="connsiteY5" fmla="*/ 2963403 h 2963403"/>
              <a:gd name="connsiteX6" fmla="*/ 0 w 5829829"/>
              <a:gd name="connsiteY6" fmla="*/ 2787347 h 2963403"/>
              <a:gd name="connsiteX7" fmla="*/ 0 w 5829829"/>
              <a:gd name="connsiteY7" fmla="*/ 176056 h 2963403"/>
              <a:gd name="connsiteX8" fmla="*/ 176056 w 5829829"/>
              <a:gd name="connsiteY8" fmla="*/ 0 h 296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9829" h="2963403">
                <a:moveTo>
                  <a:pt x="176056" y="0"/>
                </a:moveTo>
                <a:lnTo>
                  <a:pt x="5653773" y="0"/>
                </a:lnTo>
                <a:cubicBezTo>
                  <a:pt x="5751006" y="0"/>
                  <a:pt x="5829829" y="78823"/>
                  <a:pt x="5829829" y="176056"/>
                </a:cubicBezTo>
                <a:lnTo>
                  <a:pt x="5829829" y="2787347"/>
                </a:lnTo>
                <a:cubicBezTo>
                  <a:pt x="5829829" y="2884580"/>
                  <a:pt x="5751006" y="2963403"/>
                  <a:pt x="5653773" y="2963403"/>
                </a:cubicBezTo>
                <a:lnTo>
                  <a:pt x="176056" y="2963403"/>
                </a:lnTo>
                <a:cubicBezTo>
                  <a:pt x="78823" y="2963403"/>
                  <a:pt x="0" y="2884580"/>
                  <a:pt x="0" y="2787347"/>
                </a:cubicBezTo>
                <a:lnTo>
                  <a:pt x="0" y="176056"/>
                </a:lnTo>
                <a:cubicBezTo>
                  <a:pt x="0" y="78823"/>
                  <a:pt x="78823" y="0"/>
                  <a:pt x="176056" y="0"/>
                </a:cubicBezTo>
                <a:close/>
              </a:path>
            </a:pathLst>
          </a:cu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C062D3B-9179-46B7-8A8B-14E4E2CF68B7}"/>
              </a:ext>
            </a:extLst>
          </p:cNvPr>
          <p:cNvSpPr/>
          <p:nvPr/>
        </p:nvSpPr>
        <p:spPr>
          <a:xfrm>
            <a:off x="5630333" y="2671163"/>
            <a:ext cx="5829829" cy="2963403"/>
          </a:xfrm>
          <a:prstGeom prst="roundRect">
            <a:avLst>
              <a:gd name="adj" fmla="val 59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4E4006F-ED96-4C65-B344-BF31E994DF5C}"/>
              </a:ext>
            </a:extLst>
          </p:cNvPr>
          <p:cNvSpPr txBox="1"/>
          <p:nvPr/>
        </p:nvSpPr>
        <p:spPr>
          <a:xfrm>
            <a:off x="6110340" y="4192704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47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8789E6-06EB-43C8-A66B-71BD88C11FCB}"/>
              </a:ext>
            </a:extLst>
          </p:cNvPr>
          <p:cNvSpPr txBox="1"/>
          <p:nvPr/>
        </p:nvSpPr>
        <p:spPr>
          <a:xfrm>
            <a:off x="6645328" y="4457816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0A1A5BC-E7D2-4B0B-BDB2-79F07AC82D16}"/>
              </a:ext>
            </a:extLst>
          </p:cNvPr>
          <p:cNvSpPr txBox="1"/>
          <p:nvPr/>
        </p:nvSpPr>
        <p:spPr>
          <a:xfrm>
            <a:off x="5935134" y="3137713"/>
            <a:ext cx="3972560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8921863-BA8E-4DD4-93A6-405322FCC2E6}"/>
              </a:ext>
            </a:extLst>
          </p:cNvPr>
          <p:cNvSpPr/>
          <p:nvPr/>
        </p:nvSpPr>
        <p:spPr>
          <a:xfrm>
            <a:off x="6098118" y="2992958"/>
            <a:ext cx="90000" cy="88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05C6CD1-AC81-41E7-BBD0-A30263F91F17}"/>
              </a:ext>
            </a:extLst>
          </p:cNvPr>
          <p:cNvSpPr/>
          <p:nvPr/>
        </p:nvSpPr>
        <p:spPr>
          <a:xfrm>
            <a:off x="5935134" y="2992958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0A5C125-24EC-402F-B55C-0E20124FF92B}"/>
              </a:ext>
            </a:extLst>
          </p:cNvPr>
          <p:cNvSpPr>
            <a:spLocks/>
          </p:cNvSpPr>
          <p:nvPr/>
        </p:nvSpPr>
        <p:spPr>
          <a:xfrm>
            <a:off x="5940426" y="4020719"/>
            <a:ext cx="1080000" cy="10800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弧形 21">
            <a:extLst>
              <a:ext uri="{FF2B5EF4-FFF2-40B4-BE49-F238E27FC236}">
                <a16:creationId xmlns:a16="http://schemas.microsoft.com/office/drawing/2014/main" id="{26874623-B7BA-40E7-9C2E-555204E95773}"/>
              </a:ext>
            </a:extLst>
          </p:cNvPr>
          <p:cNvSpPr>
            <a:spLocks/>
          </p:cNvSpPr>
          <p:nvPr/>
        </p:nvSpPr>
        <p:spPr>
          <a:xfrm>
            <a:off x="5940426" y="4020719"/>
            <a:ext cx="1080000" cy="1080000"/>
          </a:xfrm>
          <a:prstGeom prst="arc">
            <a:avLst>
              <a:gd name="adj1" fmla="val 16200000"/>
              <a:gd name="adj2" fmla="val 4184318"/>
            </a:avLst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A30F6F-739E-450C-AA12-0DC584E84352}"/>
              </a:ext>
            </a:extLst>
          </p:cNvPr>
          <p:cNvSpPr txBox="1"/>
          <p:nvPr/>
        </p:nvSpPr>
        <p:spPr>
          <a:xfrm>
            <a:off x="8630020" y="4192704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63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485FC06-4B81-4A52-BF22-D68EF1AA6597}"/>
              </a:ext>
            </a:extLst>
          </p:cNvPr>
          <p:cNvSpPr txBox="1"/>
          <p:nvPr/>
        </p:nvSpPr>
        <p:spPr>
          <a:xfrm>
            <a:off x="9165008" y="4457816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55A4C5B-C539-436A-8509-B5383E9CF398}"/>
              </a:ext>
            </a:extLst>
          </p:cNvPr>
          <p:cNvSpPr>
            <a:spLocks/>
          </p:cNvSpPr>
          <p:nvPr/>
        </p:nvSpPr>
        <p:spPr>
          <a:xfrm>
            <a:off x="8460106" y="4020719"/>
            <a:ext cx="1080000" cy="10800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弧形 27">
            <a:extLst>
              <a:ext uri="{FF2B5EF4-FFF2-40B4-BE49-F238E27FC236}">
                <a16:creationId xmlns:a16="http://schemas.microsoft.com/office/drawing/2014/main" id="{4FE898A6-45E2-49ED-9C7E-2A24CBC04693}"/>
              </a:ext>
            </a:extLst>
          </p:cNvPr>
          <p:cNvSpPr>
            <a:spLocks/>
          </p:cNvSpPr>
          <p:nvPr/>
        </p:nvSpPr>
        <p:spPr>
          <a:xfrm>
            <a:off x="8460106" y="4020719"/>
            <a:ext cx="1080000" cy="1080000"/>
          </a:xfrm>
          <a:prstGeom prst="arc">
            <a:avLst>
              <a:gd name="adj1" fmla="val 16200000"/>
              <a:gd name="adj2" fmla="val 7123015"/>
            </a:avLst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64E4DAB-FF33-49C5-9207-4790B8F51116}"/>
              </a:ext>
            </a:extLst>
          </p:cNvPr>
          <p:cNvSpPr txBox="1"/>
          <p:nvPr/>
        </p:nvSpPr>
        <p:spPr>
          <a:xfrm>
            <a:off x="7111999" y="3972451"/>
            <a:ext cx="1041639" cy="4405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0219DBE-C486-446E-9F88-85F7A5E4F555}"/>
              </a:ext>
            </a:extLst>
          </p:cNvPr>
          <p:cNvSpPr txBox="1"/>
          <p:nvPr/>
        </p:nvSpPr>
        <p:spPr>
          <a:xfrm>
            <a:off x="9651999" y="3972451"/>
            <a:ext cx="1041639" cy="4405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5603E9AC-3CA2-4DD4-9522-E2927BF4925E}"/>
              </a:ext>
            </a:extLst>
          </p:cNvPr>
          <p:cNvCxnSpPr>
            <a:cxnSpLocks/>
          </p:cNvCxnSpPr>
          <p:nvPr/>
        </p:nvCxnSpPr>
        <p:spPr>
          <a:xfrm>
            <a:off x="7131499" y="4794332"/>
            <a:ext cx="134488" cy="0"/>
          </a:xfrm>
          <a:prstGeom prst="line">
            <a:avLst/>
          </a:prstGeom>
          <a:noFill/>
          <a:ln w="158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1F03FA22-37D4-4A48-B1C8-9E831541A22D}"/>
              </a:ext>
            </a:extLst>
          </p:cNvPr>
          <p:cNvCxnSpPr>
            <a:cxnSpLocks/>
          </p:cNvCxnSpPr>
          <p:nvPr/>
        </p:nvCxnSpPr>
        <p:spPr>
          <a:xfrm>
            <a:off x="7143405" y="4964195"/>
            <a:ext cx="110676" cy="0"/>
          </a:xfrm>
          <a:prstGeom prst="line">
            <a:avLst/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735563A5-DABE-4BB7-8ACA-85C80ACA092B}"/>
              </a:ext>
            </a:extLst>
          </p:cNvPr>
          <p:cNvSpPr txBox="1"/>
          <p:nvPr/>
        </p:nvSpPr>
        <p:spPr>
          <a:xfrm>
            <a:off x="7326894" y="4743979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1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54FA67-57EE-4A89-8A24-2AB8DDE9FEE1}"/>
              </a:ext>
            </a:extLst>
          </p:cNvPr>
          <p:cNvSpPr txBox="1"/>
          <p:nvPr/>
        </p:nvSpPr>
        <p:spPr>
          <a:xfrm>
            <a:off x="7326894" y="4915429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2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1A5A0AF-4EA4-452A-B2E0-3CE258ACAC2A}"/>
              </a:ext>
            </a:extLst>
          </p:cNvPr>
          <p:cNvCxnSpPr>
            <a:cxnSpLocks/>
          </p:cNvCxnSpPr>
          <p:nvPr/>
        </p:nvCxnSpPr>
        <p:spPr>
          <a:xfrm>
            <a:off x="9684199" y="4794332"/>
            <a:ext cx="134488" cy="0"/>
          </a:xfrm>
          <a:prstGeom prst="line">
            <a:avLst/>
          </a:prstGeom>
          <a:noFill/>
          <a:ln w="158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CB0B19A5-0FE3-42EF-A3F4-33D26505964D}"/>
              </a:ext>
            </a:extLst>
          </p:cNvPr>
          <p:cNvCxnSpPr>
            <a:cxnSpLocks/>
          </p:cNvCxnSpPr>
          <p:nvPr/>
        </p:nvCxnSpPr>
        <p:spPr>
          <a:xfrm>
            <a:off x="9696105" y="4964195"/>
            <a:ext cx="110676" cy="0"/>
          </a:xfrm>
          <a:prstGeom prst="line">
            <a:avLst/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EB8D8DF1-50D1-4909-93D4-9AB3CDE43407}"/>
              </a:ext>
            </a:extLst>
          </p:cNvPr>
          <p:cNvSpPr txBox="1"/>
          <p:nvPr/>
        </p:nvSpPr>
        <p:spPr>
          <a:xfrm>
            <a:off x="9879594" y="4743979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1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CE88E8D-E7CC-4532-80DC-FB5D6CE319F8}"/>
              </a:ext>
            </a:extLst>
          </p:cNvPr>
          <p:cNvSpPr txBox="1"/>
          <p:nvPr/>
        </p:nvSpPr>
        <p:spPr>
          <a:xfrm>
            <a:off x="9879594" y="4915429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2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0849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FB494054-BFC4-44A3-8D4A-0E8775CE9FCC}"/>
              </a:ext>
            </a:extLst>
          </p:cNvPr>
          <p:cNvSpPr/>
          <p:nvPr/>
        </p:nvSpPr>
        <p:spPr>
          <a:xfrm>
            <a:off x="2962386" y="-898497"/>
            <a:ext cx="6267228" cy="39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74A6E8-B671-4789-BA60-370676CD4039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7C9581-BC98-46E2-ADD5-407052BB2389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方法及过程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ABE22A-B740-43C6-81B7-C4C57D75068A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成果展示及应用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C51A79-C283-49EF-93CF-9FC9CBC3C40C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总结致谢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384B84F-4915-477D-8BCC-78030492885A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EB3FF0A-4199-461F-8AD5-94F6D76AB647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E3DE3E7-30F0-4D27-B2D1-9BE74A09E6BD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A7444D8-0789-4F8C-97A4-17A3DDCACB3F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EAB013B-AA89-4045-991E-FF16D72116FA}"/>
              </a:ext>
            </a:extLst>
          </p:cNvPr>
          <p:cNvSpPr/>
          <p:nvPr/>
        </p:nvSpPr>
        <p:spPr>
          <a:xfrm>
            <a:off x="6060331" y="317500"/>
            <a:ext cx="120650" cy="1206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8979DF4-1470-4250-8512-F49CFA6A25F0}"/>
              </a:ext>
            </a:extLst>
          </p:cNvPr>
          <p:cNvSpPr txBox="1"/>
          <p:nvPr/>
        </p:nvSpPr>
        <p:spPr>
          <a:xfrm>
            <a:off x="4634698" y="2754066"/>
            <a:ext cx="346248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研究成果展示及应用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2229B29-F9C1-4ABC-B861-ADE0F2D19EF4}"/>
              </a:ext>
            </a:extLst>
          </p:cNvPr>
          <p:cNvSpPr txBox="1"/>
          <p:nvPr/>
        </p:nvSpPr>
        <p:spPr>
          <a:xfrm>
            <a:off x="4634698" y="3271935"/>
            <a:ext cx="3833935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Display and Application of Research Results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93308A3-2B0D-46D4-AE73-EAC14711CC40}"/>
              </a:ext>
            </a:extLst>
          </p:cNvPr>
          <p:cNvSpPr txBox="1"/>
          <p:nvPr/>
        </p:nvSpPr>
        <p:spPr>
          <a:xfrm>
            <a:off x="3723367" y="2724273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#03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30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9C980A83-C48A-498D-AC37-04B23FC985CF}"/>
              </a:ext>
            </a:extLst>
          </p:cNvPr>
          <p:cNvSpPr/>
          <p:nvPr/>
        </p:nvSpPr>
        <p:spPr>
          <a:xfrm>
            <a:off x="-537722" y="2528345"/>
            <a:ext cx="8462522" cy="2828218"/>
          </a:xfrm>
          <a:prstGeom prst="roundRect">
            <a:avLst>
              <a:gd name="adj" fmla="val 798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A995D66F-CCD4-4818-9A14-CE5EE8209519}"/>
              </a:ext>
            </a:extLst>
          </p:cNvPr>
          <p:cNvSpPr/>
          <p:nvPr/>
        </p:nvSpPr>
        <p:spPr>
          <a:xfrm>
            <a:off x="3560326" y="1147865"/>
            <a:ext cx="5000014" cy="3891064"/>
          </a:xfrm>
          <a:prstGeom prst="roundRect">
            <a:avLst>
              <a:gd name="adj" fmla="val 49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3EC1AB-DED2-4B4F-82CE-2BDC8EE91A49}"/>
              </a:ext>
            </a:extLst>
          </p:cNvPr>
          <p:cNvSpPr txBox="1"/>
          <p:nvPr/>
        </p:nvSpPr>
        <p:spPr>
          <a:xfrm>
            <a:off x="731838" y="2979598"/>
            <a:ext cx="259446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F6B3328-7024-4B75-92A2-3A95F279FA2E}"/>
              </a:ext>
            </a:extLst>
          </p:cNvPr>
          <p:cNvSpPr/>
          <p:nvPr/>
        </p:nvSpPr>
        <p:spPr>
          <a:xfrm>
            <a:off x="894822" y="2834843"/>
            <a:ext cx="90000" cy="888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856638D-A4E1-4B2A-AB2C-B5A58CCB86C9}"/>
              </a:ext>
            </a:extLst>
          </p:cNvPr>
          <p:cNvSpPr/>
          <p:nvPr/>
        </p:nvSpPr>
        <p:spPr>
          <a:xfrm>
            <a:off x="731838" y="2834843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0B992D-7BE0-4CDD-B704-056C9AAADAA0}"/>
              </a:ext>
            </a:extLst>
          </p:cNvPr>
          <p:cNvSpPr txBox="1"/>
          <p:nvPr/>
        </p:nvSpPr>
        <p:spPr>
          <a:xfrm>
            <a:off x="731838" y="184518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数据呈现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18533E7-3A5B-40EE-93B2-A2A1CD980C4F}"/>
              </a:ext>
            </a:extLst>
          </p:cNvPr>
          <p:cNvSpPr/>
          <p:nvPr/>
        </p:nvSpPr>
        <p:spPr>
          <a:xfrm rot="18900000">
            <a:off x="2312039" y="203025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E61FEE0-4EAA-4628-A306-4E278704C1A7}"/>
              </a:ext>
            </a:extLst>
          </p:cNvPr>
          <p:cNvSpPr/>
          <p:nvPr/>
        </p:nvSpPr>
        <p:spPr>
          <a:xfrm rot="18900000">
            <a:off x="2429480" y="191281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9BDC25-FCA8-4B8D-AF9F-FD7D8716C50F}"/>
              </a:ext>
            </a:extLst>
          </p:cNvPr>
          <p:cNvSpPr txBox="1"/>
          <p:nvPr/>
        </p:nvSpPr>
        <p:spPr>
          <a:xfrm>
            <a:off x="731838" y="3965272"/>
            <a:ext cx="2594462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1973B44-6631-46BB-8FC4-1CA152645697}"/>
              </a:ext>
            </a:extLst>
          </p:cNvPr>
          <p:cNvSpPr txBox="1"/>
          <p:nvPr/>
        </p:nvSpPr>
        <p:spPr>
          <a:xfrm>
            <a:off x="8860937" y="2979598"/>
            <a:ext cx="2599225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7CE4E34-D698-4491-BFA2-38413BBA80BF}"/>
              </a:ext>
            </a:extLst>
          </p:cNvPr>
          <p:cNvSpPr/>
          <p:nvPr/>
        </p:nvSpPr>
        <p:spPr>
          <a:xfrm>
            <a:off x="9023922" y="2834843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9AA02A0-5C30-4C83-A699-335D2589A1AC}"/>
              </a:ext>
            </a:extLst>
          </p:cNvPr>
          <p:cNvSpPr/>
          <p:nvPr/>
        </p:nvSpPr>
        <p:spPr>
          <a:xfrm>
            <a:off x="8860938" y="2834843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F059434-124F-4D3F-9B11-FD2AB1978DF7}"/>
              </a:ext>
            </a:extLst>
          </p:cNvPr>
          <p:cNvSpPr txBox="1"/>
          <p:nvPr/>
        </p:nvSpPr>
        <p:spPr>
          <a:xfrm>
            <a:off x="8860937" y="3906616"/>
            <a:ext cx="2599225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graphicFrame>
        <p:nvGraphicFramePr>
          <p:cNvPr id="24" name="图表 23">
            <a:extLst>
              <a:ext uri="{FF2B5EF4-FFF2-40B4-BE49-F238E27FC236}">
                <a16:creationId xmlns:a16="http://schemas.microsoft.com/office/drawing/2014/main" id="{28B4072E-296D-49CF-891B-8A012D67CF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663592"/>
              </p:ext>
            </p:extLst>
          </p:nvPr>
        </p:nvGraphicFramePr>
        <p:xfrm>
          <a:off x="3762376" y="1339850"/>
          <a:ext cx="4595914" cy="342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E937C009-B2FF-46B5-BFA4-9A1EEA4614B1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DD7D12E-D52F-4822-BA97-E2CEAC394004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F3BBF42-7E83-4054-9F68-5DD4EB7D6848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成果展示及应用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784BDC7-A027-440F-A799-EFD543D3813B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总结致谢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866C69C7-B6F2-45F2-A127-5E946F4A91ED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51AAE09-30B5-4C4A-A7B5-E3990CF06D50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52FC117-4282-468F-BBEA-64F20C1A2ECA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251C748-AB8E-4672-AF53-6B347239FD27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CD9B2755-D01B-45F9-B718-D1D7944098AB}"/>
              </a:ext>
            </a:extLst>
          </p:cNvPr>
          <p:cNvSpPr/>
          <p:nvPr/>
        </p:nvSpPr>
        <p:spPr>
          <a:xfrm>
            <a:off x="6060331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25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28F8E8EE-70A5-47A9-BAD9-28A87B63104D}"/>
              </a:ext>
            </a:extLst>
          </p:cNvPr>
          <p:cNvCxnSpPr>
            <a:cxnSpLocks/>
            <a:stCxn id="26" idx="4"/>
            <a:endCxn id="34" idx="0"/>
          </p:cNvCxnSpPr>
          <p:nvPr/>
        </p:nvCxnSpPr>
        <p:spPr>
          <a:xfrm>
            <a:off x="7467336" y="3509717"/>
            <a:ext cx="0" cy="1394552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30FFAF6A-FA35-4BD1-8C38-DE5F038B5558}"/>
              </a:ext>
            </a:extLst>
          </p:cNvPr>
          <p:cNvSpPr txBox="1"/>
          <p:nvPr/>
        </p:nvSpPr>
        <p:spPr>
          <a:xfrm>
            <a:off x="731838" y="8749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成果展示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39522B3-991A-41CD-A16C-CF43A5268255}"/>
              </a:ext>
            </a:extLst>
          </p:cNvPr>
          <p:cNvSpPr/>
          <p:nvPr/>
        </p:nvSpPr>
        <p:spPr>
          <a:xfrm rot="18900000">
            <a:off x="2312039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F555D58-AF43-47D3-987B-DFE6DC29B8C3}"/>
              </a:ext>
            </a:extLst>
          </p:cNvPr>
          <p:cNvSpPr/>
          <p:nvPr/>
        </p:nvSpPr>
        <p:spPr>
          <a:xfrm rot="18900000">
            <a:off x="2429480" y="9425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BC2234-27E8-4540-A0FA-B728744F5435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A8965B-D2A0-4C01-8EC8-C95D6AB6C786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B67205D-FD8B-407C-B8D6-CD90952C3AF2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成果展示及应用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126C4D-EB52-47D8-9703-7CBC12A035C0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总结致谢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EA67524-1BE5-4194-94AF-92E8ACAB6C86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AF88E41-E31C-4D18-8CEE-61A000B2DCED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36EC557-0DF2-418F-BED5-0F972D153B7A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D7B7638-00C6-4FB2-9410-F283C30BB917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C19EE28-004A-44EB-A616-BEE9424FA4B0}"/>
              </a:ext>
            </a:extLst>
          </p:cNvPr>
          <p:cNvSpPr/>
          <p:nvPr/>
        </p:nvSpPr>
        <p:spPr>
          <a:xfrm>
            <a:off x="6060331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pic>
        <p:nvPicPr>
          <p:cNvPr id="50" name="图片 49" descr="图示, 工程绘图&#10;&#10;描述已自动生成">
            <a:extLst>
              <a:ext uri="{FF2B5EF4-FFF2-40B4-BE49-F238E27FC236}">
                <a16:creationId xmlns:a16="http://schemas.microsoft.com/office/drawing/2014/main" id="{C65D813F-8771-4664-929E-C0BCE6C00BE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b="6194"/>
          <a:stretch>
            <a:fillRect/>
          </a:stretch>
        </p:blipFill>
        <p:spPr>
          <a:xfrm>
            <a:off x="1170489" y="2115349"/>
            <a:ext cx="5594350" cy="3276600"/>
          </a:xfrm>
          <a:custGeom>
            <a:avLst/>
            <a:gdLst>
              <a:gd name="connsiteX0" fmla="*/ 189977 w 5594350"/>
              <a:gd name="connsiteY0" fmla="*/ 0 h 3276600"/>
              <a:gd name="connsiteX1" fmla="*/ 5404373 w 5594350"/>
              <a:gd name="connsiteY1" fmla="*/ 0 h 3276600"/>
              <a:gd name="connsiteX2" fmla="*/ 5594350 w 5594350"/>
              <a:gd name="connsiteY2" fmla="*/ 189977 h 3276600"/>
              <a:gd name="connsiteX3" fmla="*/ 5594350 w 5594350"/>
              <a:gd name="connsiteY3" fmla="*/ 3086623 h 3276600"/>
              <a:gd name="connsiteX4" fmla="*/ 5404373 w 5594350"/>
              <a:gd name="connsiteY4" fmla="*/ 3276600 h 3276600"/>
              <a:gd name="connsiteX5" fmla="*/ 189977 w 5594350"/>
              <a:gd name="connsiteY5" fmla="*/ 3276600 h 3276600"/>
              <a:gd name="connsiteX6" fmla="*/ 0 w 5594350"/>
              <a:gd name="connsiteY6" fmla="*/ 3086623 h 3276600"/>
              <a:gd name="connsiteX7" fmla="*/ 0 w 5594350"/>
              <a:gd name="connsiteY7" fmla="*/ 189977 h 3276600"/>
              <a:gd name="connsiteX8" fmla="*/ 189977 w 5594350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350" h="3276600">
                <a:moveTo>
                  <a:pt x="189977" y="0"/>
                </a:moveTo>
                <a:lnTo>
                  <a:pt x="5404373" y="0"/>
                </a:lnTo>
                <a:cubicBezTo>
                  <a:pt x="5509294" y="0"/>
                  <a:pt x="5594350" y="85056"/>
                  <a:pt x="5594350" y="189977"/>
                </a:cubicBezTo>
                <a:lnTo>
                  <a:pt x="5594350" y="3086623"/>
                </a:lnTo>
                <a:cubicBezTo>
                  <a:pt x="5594350" y="3191544"/>
                  <a:pt x="5509294" y="3276600"/>
                  <a:pt x="5404373" y="3276600"/>
                </a:cubicBezTo>
                <a:lnTo>
                  <a:pt x="189977" y="3276600"/>
                </a:lnTo>
                <a:cubicBezTo>
                  <a:pt x="85056" y="3276600"/>
                  <a:pt x="0" y="3191544"/>
                  <a:pt x="0" y="3086623"/>
                </a:cubicBezTo>
                <a:lnTo>
                  <a:pt x="0" y="189977"/>
                </a:lnTo>
                <a:cubicBezTo>
                  <a:pt x="0" y="85056"/>
                  <a:pt x="85056" y="0"/>
                  <a:pt x="189977" y="0"/>
                </a:cubicBezTo>
                <a:close/>
              </a:path>
            </a:pathLst>
          </a:cu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77D46252-26C2-4DD8-9AC4-6C8834985D82}"/>
              </a:ext>
            </a:extLst>
          </p:cNvPr>
          <p:cNvSpPr/>
          <p:nvPr/>
        </p:nvSpPr>
        <p:spPr>
          <a:xfrm>
            <a:off x="731838" y="1651000"/>
            <a:ext cx="1270000" cy="127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B2D7963-2A47-4C7C-9B1D-EC5C66A8EED5}"/>
              </a:ext>
            </a:extLst>
          </p:cNvPr>
          <p:cNvSpPr txBox="1"/>
          <p:nvPr/>
        </p:nvSpPr>
        <p:spPr>
          <a:xfrm>
            <a:off x="7577994" y="2061984"/>
            <a:ext cx="3757040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854C5B0-5163-4302-9B10-E4DBC658ADB5}"/>
              </a:ext>
            </a:extLst>
          </p:cNvPr>
          <p:cNvSpPr/>
          <p:nvPr/>
        </p:nvSpPr>
        <p:spPr>
          <a:xfrm>
            <a:off x="7422336" y="2166149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8DB61A9-7A70-4534-A4D6-89FD634B19EC}"/>
              </a:ext>
            </a:extLst>
          </p:cNvPr>
          <p:cNvSpPr/>
          <p:nvPr/>
        </p:nvSpPr>
        <p:spPr>
          <a:xfrm>
            <a:off x="7137685" y="2166149"/>
            <a:ext cx="265667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2460212-9FB9-49B0-B1F4-B55E9CB3D73E}"/>
              </a:ext>
            </a:extLst>
          </p:cNvPr>
          <p:cNvSpPr txBox="1"/>
          <p:nvPr/>
        </p:nvSpPr>
        <p:spPr>
          <a:xfrm>
            <a:off x="7577994" y="3316744"/>
            <a:ext cx="3757040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437561A-4AF5-45E1-864C-3E21173B53C2}"/>
              </a:ext>
            </a:extLst>
          </p:cNvPr>
          <p:cNvSpPr/>
          <p:nvPr/>
        </p:nvSpPr>
        <p:spPr>
          <a:xfrm>
            <a:off x="7422336" y="3420909"/>
            <a:ext cx="90000" cy="888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87A5F37-C4BD-4CB5-8851-EAD3864D98A9}"/>
              </a:ext>
            </a:extLst>
          </p:cNvPr>
          <p:cNvSpPr/>
          <p:nvPr/>
        </p:nvSpPr>
        <p:spPr>
          <a:xfrm>
            <a:off x="7259352" y="3420909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E4C683D-69E3-46FE-8949-D6424707128B}"/>
              </a:ext>
            </a:extLst>
          </p:cNvPr>
          <p:cNvSpPr txBox="1"/>
          <p:nvPr/>
        </p:nvSpPr>
        <p:spPr>
          <a:xfrm>
            <a:off x="7577994" y="4058424"/>
            <a:ext cx="3757040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D3F7379-D16C-4736-9442-5F2BF474AED3}"/>
              </a:ext>
            </a:extLst>
          </p:cNvPr>
          <p:cNvSpPr/>
          <p:nvPr/>
        </p:nvSpPr>
        <p:spPr>
          <a:xfrm>
            <a:off x="7422336" y="4162589"/>
            <a:ext cx="90000" cy="888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17C09B2-5B13-48E1-8994-8247E9C3964D}"/>
              </a:ext>
            </a:extLst>
          </p:cNvPr>
          <p:cNvSpPr/>
          <p:nvPr/>
        </p:nvSpPr>
        <p:spPr>
          <a:xfrm>
            <a:off x="7259352" y="4162589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59780C7-40D7-43FD-9760-B239CEBA2B60}"/>
              </a:ext>
            </a:extLst>
          </p:cNvPr>
          <p:cNvSpPr txBox="1"/>
          <p:nvPr/>
        </p:nvSpPr>
        <p:spPr>
          <a:xfrm>
            <a:off x="7577994" y="4800104"/>
            <a:ext cx="3757040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C26DB25F-7786-436B-BA02-D9262EF77C84}"/>
              </a:ext>
            </a:extLst>
          </p:cNvPr>
          <p:cNvSpPr/>
          <p:nvPr/>
        </p:nvSpPr>
        <p:spPr>
          <a:xfrm>
            <a:off x="7422336" y="4904269"/>
            <a:ext cx="90000" cy="888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ACA60DE-109F-4DC7-8DDF-B2EA6333EC90}"/>
              </a:ext>
            </a:extLst>
          </p:cNvPr>
          <p:cNvSpPr/>
          <p:nvPr/>
        </p:nvSpPr>
        <p:spPr>
          <a:xfrm>
            <a:off x="7259352" y="4904269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456F0B6-A236-49DD-BEF7-F75585A16717}"/>
              </a:ext>
            </a:extLst>
          </p:cNvPr>
          <p:cNvCxnSpPr>
            <a:cxnSpLocks/>
            <a:stCxn id="20" idx="4"/>
            <a:endCxn id="26" idx="0"/>
          </p:cNvCxnSpPr>
          <p:nvPr/>
        </p:nvCxnSpPr>
        <p:spPr>
          <a:xfrm>
            <a:off x="7467336" y="2254957"/>
            <a:ext cx="0" cy="1165952"/>
          </a:xfrm>
          <a:prstGeom prst="line">
            <a:avLst/>
          </a:prstGeom>
          <a:ln w="127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797A2260-3363-4066-A166-BB2BAF7455B9}"/>
              </a:ext>
            </a:extLst>
          </p:cNvPr>
          <p:cNvSpPr txBox="1"/>
          <p:nvPr/>
        </p:nvSpPr>
        <p:spPr>
          <a:xfrm>
            <a:off x="979771" y="1831033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86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52D7EF5-E9EF-48AC-8420-0772D3A24456}"/>
              </a:ext>
            </a:extLst>
          </p:cNvPr>
          <p:cNvSpPr txBox="1"/>
          <p:nvPr/>
        </p:nvSpPr>
        <p:spPr>
          <a:xfrm>
            <a:off x="1592546" y="2096145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AB71BC6-BD90-43D6-992E-6A8D8D868E5A}"/>
              </a:ext>
            </a:extLst>
          </p:cNvPr>
          <p:cNvSpPr txBox="1"/>
          <p:nvPr/>
        </p:nvSpPr>
        <p:spPr>
          <a:xfrm>
            <a:off x="917997" y="2420255"/>
            <a:ext cx="897682" cy="1658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提高了生产效率</a:t>
            </a:r>
          </a:p>
        </p:txBody>
      </p:sp>
    </p:spTree>
    <p:extLst>
      <p:ext uri="{BB962C8B-B14F-4D97-AF65-F5344CB8AC3E}">
        <p14:creationId xmlns:p14="http://schemas.microsoft.com/office/powerpoint/2010/main" val="366725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0FFAF6A-FA35-4BD1-8C38-DE5F038B5558}"/>
              </a:ext>
            </a:extLst>
          </p:cNvPr>
          <p:cNvSpPr txBox="1"/>
          <p:nvPr/>
        </p:nvSpPr>
        <p:spPr>
          <a:xfrm>
            <a:off x="731838" y="8749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成果展示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39522B3-991A-41CD-A16C-CF43A5268255}"/>
              </a:ext>
            </a:extLst>
          </p:cNvPr>
          <p:cNvSpPr/>
          <p:nvPr/>
        </p:nvSpPr>
        <p:spPr>
          <a:xfrm rot="18900000">
            <a:off x="2312039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F555D58-AF43-47D3-987B-DFE6DC29B8C3}"/>
              </a:ext>
            </a:extLst>
          </p:cNvPr>
          <p:cNvSpPr/>
          <p:nvPr/>
        </p:nvSpPr>
        <p:spPr>
          <a:xfrm rot="18900000">
            <a:off x="2429480" y="9425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BC2234-27E8-4540-A0FA-B728744F5435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A8965B-D2A0-4C01-8EC8-C95D6AB6C786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B67205D-FD8B-407C-B8D6-CD90952C3AF2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成果展示及应用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126C4D-EB52-47D8-9703-7CBC12A035C0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总结致谢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EA67524-1BE5-4194-94AF-92E8ACAB6C86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AF88E41-E31C-4D18-8CEE-61A000B2DCED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36EC557-0DF2-418F-BED5-0F972D153B7A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D7B7638-00C6-4FB2-9410-F283C30BB917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C19EE28-004A-44EB-A616-BEE9424FA4B0}"/>
              </a:ext>
            </a:extLst>
          </p:cNvPr>
          <p:cNvSpPr/>
          <p:nvPr/>
        </p:nvSpPr>
        <p:spPr>
          <a:xfrm>
            <a:off x="6060331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6AFC6D5-DEB1-4A66-B110-6984355E265D}"/>
              </a:ext>
            </a:extLst>
          </p:cNvPr>
          <p:cNvSpPr txBox="1"/>
          <p:nvPr/>
        </p:nvSpPr>
        <p:spPr>
          <a:xfrm>
            <a:off x="731838" y="3448626"/>
            <a:ext cx="3178424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966F7E01-0EA2-477B-A6C8-1CB471853480}"/>
              </a:ext>
            </a:extLst>
          </p:cNvPr>
          <p:cNvSpPr/>
          <p:nvPr/>
        </p:nvSpPr>
        <p:spPr>
          <a:xfrm>
            <a:off x="894822" y="3303871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6A38F060-63EE-45BB-A8FF-4F86E6E8CF61}"/>
              </a:ext>
            </a:extLst>
          </p:cNvPr>
          <p:cNvSpPr/>
          <p:nvPr/>
        </p:nvSpPr>
        <p:spPr>
          <a:xfrm>
            <a:off x="731838" y="3303871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E24E9C6-E424-44A0-9A58-AC1545457892}"/>
              </a:ext>
            </a:extLst>
          </p:cNvPr>
          <p:cNvSpPr txBox="1"/>
          <p:nvPr/>
        </p:nvSpPr>
        <p:spPr>
          <a:xfrm>
            <a:off x="731838" y="4115762"/>
            <a:ext cx="3178424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1025B4E-B2B8-4423-A5EF-7C61EBB36714}"/>
              </a:ext>
            </a:extLst>
          </p:cNvPr>
          <p:cNvSpPr txBox="1"/>
          <p:nvPr/>
        </p:nvSpPr>
        <p:spPr>
          <a:xfrm>
            <a:off x="731838" y="1991434"/>
            <a:ext cx="193161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accent1"/>
                </a:solidFill>
                <a:latin typeface="+mj-ea"/>
                <a:ea typeface="+mj-ea"/>
              </a:rPr>
              <a:t>主要成果</a:t>
            </a:r>
            <a:endParaRPr lang="en-US" altLang="zh-CN" sz="3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3000" b="1" dirty="0">
                <a:solidFill>
                  <a:schemeClr val="accent1"/>
                </a:solidFill>
                <a:latin typeface="+mj-ea"/>
                <a:ea typeface="+mj-ea"/>
              </a:rPr>
              <a:t>罗列及介绍</a:t>
            </a:r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4800B95C-E20B-495E-B454-D863B2F56F23}"/>
              </a:ext>
            </a:extLst>
          </p:cNvPr>
          <p:cNvSpPr/>
          <p:nvPr/>
        </p:nvSpPr>
        <p:spPr>
          <a:xfrm>
            <a:off x="4628092" y="888283"/>
            <a:ext cx="1905836" cy="2500320"/>
          </a:xfrm>
          <a:prstGeom prst="roundRect">
            <a:avLst>
              <a:gd name="adj" fmla="val 1323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DDB496C6-2E2B-47D5-A697-ADCB1EDA709C}"/>
              </a:ext>
            </a:extLst>
          </p:cNvPr>
          <p:cNvSpPr txBox="1"/>
          <p:nvPr/>
        </p:nvSpPr>
        <p:spPr>
          <a:xfrm>
            <a:off x="5196290" y="1106025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AC8B41A1-01DB-4B41-A9A6-A1F5E7766223}"/>
              </a:ext>
            </a:extLst>
          </p:cNvPr>
          <p:cNvSpPr txBox="1"/>
          <p:nvPr/>
        </p:nvSpPr>
        <p:spPr>
          <a:xfrm>
            <a:off x="5120147" y="1485731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ACA3C552-944F-4F07-AA94-42007E5E9A4A}"/>
              </a:ext>
            </a:extLst>
          </p:cNvPr>
          <p:cNvSpPr/>
          <p:nvPr/>
        </p:nvSpPr>
        <p:spPr>
          <a:xfrm>
            <a:off x="5045277" y="1465699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B61BE7E0-DEE7-4428-96C1-962715968E7F}"/>
              </a:ext>
            </a:extLst>
          </p:cNvPr>
          <p:cNvSpPr txBox="1"/>
          <p:nvPr/>
        </p:nvSpPr>
        <p:spPr>
          <a:xfrm>
            <a:off x="4906672" y="1945871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616EF703-CDBD-4FA5-B745-40585C29B328}"/>
              </a:ext>
            </a:extLst>
          </p:cNvPr>
          <p:cNvSpPr/>
          <p:nvPr/>
        </p:nvSpPr>
        <p:spPr>
          <a:xfrm>
            <a:off x="5616560" y="2888602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6EFE604D-E127-4B8B-B649-73695EDB3114}"/>
              </a:ext>
            </a:extLst>
          </p:cNvPr>
          <p:cNvSpPr/>
          <p:nvPr/>
        </p:nvSpPr>
        <p:spPr>
          <a:xfrm>
            <a:off x="5492209" y="2888602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C2785485-D174-43D8-BC0E-6E5C36434AB3}"/>
              </a:ext>
            </a:extLst>
          </p:cNvPr>
          <p:cNvSpPr/>
          <p:nvPr/>
        </p:nvSpPr>
        <p:spPr>
          <a:xfrm>
            <a:off x="8981295" y="888283"/>
            <a:ext cx="1905836" cy="2500320"/>
          </a:xfrm>
          <a:prstGeom prst="roundRect">
            <a:avLst>
              <a:gd name="adj" fmla="val 1323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F2DC269-670A-4B11-BD14-9864114FC282}"/>
              </a:ext>
            </a:extLst>
          </p:cNvPr>
          <p:cNvSpPr txBox="1"/>
          <p:nvPr/>
        </p:nvSpPr>
        <p:spPr>
          <a:xfrm>
            <a:off x="9549493" y="1106025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7FDC9901-6AEF-4964-9008-FF4002AEC79E}"/>
              </a:ext>
            </a:extLst>
          </p:cNvPr>
          <p:cNvSpPr txBox="1"/>
          <p:nvPr/>
        </p:nvSpPr>
        <p:spPr>
          <a:xfrm>
            <a:off x="9473350" y="1485731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Achievement·03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463A2860-7BB0-4FB7-AF98-CBF6A586F949}"/>
              </a:ext>
            </a:extLst>
          </p:cNvPr>
          <p:cNvSpPr/>
          <p:nvPr/>
        </p:nvSpPr>
        <p:spPr>
          <a:xfrm>
            <a:off x="9398480" y="1465699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4DB6701F-5FAC-4B36-9F7B-A3C674FF2238}"/>
              </a:ext>
            </a:extLst>
          </p:cNvPr>
          <p:cNvSpPr txBox="1"/>
          <p:nvPr/>
        </p:nvSpPr>
        <p:spPr>
          <a:xfrm>
            <a:off x="9259875" y="1945871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FEF15D3F-D670-47D6-B879-5E92B4D96B59}"/>
              </a:ext>
            </a:extLst>
          </p:cNvPr>
          <p:cNvSpPr/>
          <p:nvPr/>
        </p:nvSpPr>
        <p:spPr>
          <a:xfrm>
            <a:off x="9969763" y="2888602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5639716C-1F64-44FD-8E48-C9D3B7AF537F}"/>
              </a:ext>
            </a:extLst>
          </p:cNvPr>
          <p:cNvSpPr/>
          <p:nvPr/>
        </p:nvSpPr>
        <p:spPr>
          <a:xfrm>
            <a:off x="9845412" y="2888602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4F7D0B12-81A8-4134-8D03-AEBD7D4CB1EF}"/>
              </a:ext>
            </a:extLst>
          </p:cNvPr>
          <p:cNvSpPr/>
          <p:nvPr/>
        </p:nvSpPr>
        <p:spPr>
          <a:xfrm>
            <a:off x="6804692" y="4238522"/>
            <a:ext cx="1905836" cy="2500320"/>
          </a:xfrm>
          <a:prstGeom prst="roundRect">
            <a:avLst>
              <a:gd name="adj" fmla="val 1323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BBB0BC3D-7F70-4A5A-907A-B2DA939674E6}"/>
              </a:ext>
            </a:extLst>
          </p:cNvPr>
          <p:cNvSpPr txBox="1"/>
          <p:nvPr/>
        </p:nvSpPr>
        <p:spPr>
          <a:xfrm>
            <a:off x="7372890" y="4456264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25CEB040-7F71-494F-AD56-925E8E4DF2BA}"/>
              </a:ext>
            </a:extLst>
          </p:cNvPr>
          <p:cNvSpPr txBox="1"/>
          <p:nvPr/>
        </p:nvSpPr>
        <p:spPr>
          <a:xfrm>
            <a:off x="7296747" y="4835970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Achievement·05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A3300EAC-A3A8-4D72-BF5E-0759BF8DCBA9}"/>
              </a:ext>
            </a:extLst>
          </p:cNvPr>
          <p:cNvSpPr/>
          <p:nvPr/>
        </p:nvSpPr>
        <p:spPr>
          <a:xfrm>
            <a:off x="7221877" y="4815938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D4BE130-0DF2-410E-A03F-D2AA7AAC9115}"/>
              </a:ext>
            </a:extLst>
          </p:cNvPr>
          <p:cNvSpPr txBox="1"/>
          <p:nvPr/>
        </p:nvSpPr>
        <p:spPr>
          <a:xfrm>
            <a:off x="7083272" y="5296110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2CDA865E-984B-465D-8013-D01BD48B8E40}"/>
              </a:ext>
            </a:extLst>
          </p:cNvPr>
          <p:cNvSpPr/>
          <p:nvPr/>
        </p:nvSpPr>
        <p:spPr>
          <a:xfrm>
            <a:off x="7793160" y="6238841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8" name="矩形: 圆角 107">
            <a:extLst>
              <a:ext uri="{FF2B5EF4-FFF2-40B4-BE49-F238E27FC236}">
                <a16:creationId xmlns:a16="http://schemas.microsoft.com/office/drawing/2014/main" id="{C329CE7D-7926-4F18-9FF1-C6B87888D40D}"/>
              </a:ext>
            </a:extLst>
          </p:cNvPr>
          <p:cNvSpPr/>
          <p:nvPr/>
        </p:nvSpPr>
        <p:spPr>
          <a:xfrm>
            <a:off x="7668809" y="6238841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3016DFF0-91E3-454D-833A-8BE1C92AD7D5}"/>
              </a:ext>
            </a:extLst>
          </p:cNvPr>
          <p:cNvSpPr/>
          <p:nvPr/>
        </p:nvSpPr>
        <p:spPr>
          <a:xfrm>
            <a:off x="2096648" y="7033958"/>
            <a:ext cx="1905836" cy="2500320"/>
          </a:xfrm>
          <a:prstGeom prst="roundRect">
            <a:avLst>
              <a:gd name="adj" fmla="val 1323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956E637A-13DD-4764-9914-C512611E0D8E}"/>
              </a:ext>
            </a:extLst>
          </p:cNvPr>
          <p:cNvSpPr txBox="1"/>
          <p:nvPr/>
        </p:nvSpPr>
        <p:spPr>
          <a:xfrm>
            <a:off x="2664846" y="7251700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25AE1ACC-827D-4753-8507-BBDD45F4CEB8}"/>
              </a:ext>
            </a:extLst>
          </p:cNvPr>
          <p:cNvSpPr txBox="1"/>
          <p:nvPr/>
        </p:nvSpPr>
        <p:spPr>
          <a:xfrm>
            <a:off x="2588703" y="7631406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8297F4B4-4D4A-43FB-9A13-87919FBFB81D}"/>
              </a:ext>
            </a:extLst>
          </p:cNvPr>
          <p:cNvSpPr/>
          <p:nvPr/>
        </p:nvSpPr>
        <p:spPr>
          <a:xfrm>
            <a:off x="2513833" y="7611374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4F484E80-88F9-47FA-9378-8535D0996615}"/>
              </a:ext>
            </a:extLst>
          </p:cNvPr>
          <p:cNvSpPr txBox="1"/>
          <p:nvPr/>
        </p:nvSpPr>
        <p:spPr>
          <a:xfrm>
            <a:off x="2375228" y="8091546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AF00587E-D129-4603-8699-EBB3A64CFEBC}"/>
              </a:ext>
            </a:extLst>
          </p:cNvPr>
          <p:cNvSpPr/>
          <p:nvPr/>
        </p:nvSpPr>
        <p:spPr>
          <a:xfrm>
            <a:off x="3085116" y="9034277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71006FA9-F841-4CA2-B6DD-9631B45F2148}"/>
              </a:ext>
            </a:extLst>
          </p:cNvPr>
          <p:cNvSpPr/>
          <p:nvPr/>
        </p:nvSpPr>
        <p:spPr>
          <a:xfrm>
            <a:off x="2960765" y="9034277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9119C907-6E8C-46CB-891E-40EFD6529708}"/>
              </a:ext>
            </a:extLst>
          </p:cNvPr>
          <p:cNvSpPr/>
          <p:nvPr/>
        </p:nvSpPr>
        <p:spPr>
          <a:xfrm>
            <a:off x="4335063" y="7033958"/>
            <a:ext cx="1905836" cy="2500320"/>
          </a:xfrm>
          <a:prstGeom prst="roundRect">
            <a:avLst>
              <a:gd name="adj" fmla="val 132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16C0297A-88F5-46C8-8E39-4A33347455FD}"/>
              </a:ext>
            </a:extLst>
          </p:cNvPr>
          <p:cNvSpPr txBox="1"/>
          <p:nvPr/>
        </p:nvSpPr>
        <p:spPr>
          <a:xfrm>
            <a:off x="4903261" y="7251700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B3943E6F-24C8-47D4-8A7C-6D5E405AD80E}"/>
              </a:ext>
            </a:extLst>
          </p:cNvPr>
          <p:cNvSpPr txBox="1"/>
          <p:nvPr/>
        </p:nvSpPr>
        <p:spPr>
          <a:xfrm>
            <a:off x="4827118" y="7631406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67C680E0-7589-409B-9B40-8178DFDFAB99}"/>
              </a:ext>
            </a:extLst>
          </p:cNvPr>
          <p:cNvSpPr/>
          <p:nvPr/>
        </p:nvSpPr>
        <p:spPr>
          <a:xfrm>
            <a:off x="4752248" y="7611374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874E73EA-81DD-4E52-A0D4-DC9FE99604EC}"/>
              </a:ext>
            </a:extLst>
          </p:cNvPr>
          <p:cNvSpPr txBox="1"/>
          <p:nvPr/>
        </p:nvSpPr>
        <p:spPr>
          <a:xfrm>
            <a:off x="4613643" y="8091546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B460CE1D-FC5D-439B-84E5-6D3EB2E1CDF3}"/>
              </a:ext>
            </a:extLst>
          </p:cNvPr>
          <p:cNvSpPr/>
          <p:nvPr/>
        </p:nvSpPr>
        <p:spPr>
          <a:xfrm>
            <a:off x="5323531" y="9034277"/>
            <a:ext cx="46332" cy="457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60A6D5BB-962F-42D4-AC58-FEEA0FA12A59}"/>
              </a:ext>
            </a:extLst>
          </p:cNvPr>
          <p:cNvSpPr/>
          <p:nvPr/>
        </p:nvSpPr>
        <p:spPr>
          <a:xfrm>
            <a:off x="5199180" y="9034277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30A3C326-BFF6-4885-A899-4A448DE33138}"/>
              </a:ext>
            </a:extLst>
          </p:cNvPr>
          <p:cNvSpPr/>
          <p:nvPr/>
        </p:nvSpPr>
        <p:spPr>
          <a:xfrm>
            <a:off x="6804692" y="1615442"/>
            <a:ext cx="1905836" cy="2500320"/>
          </a:xfrm>
          <a:prstGeom prst="roundRect">
            <a:avLst>
              <a:gd name="adj" fmla="val 132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35894DA6-4817-4C88-8AFA-B664373DD165}"/>
              </a:ext>
            </a:extLst>
          </p:cNvPr>
          <p:cNvSpPr txBox="1"/>
          <p:nvPr/>
        </p:nvSpPr>
        <p:spPr>
          <a:xfrm>
            <a:off x="7372890" y="1833184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49126091-F0EE-4CA7-80D2-139C395B929E}"/>
              </a:ext>
            </a:extLst>
          </p:cNvPr>
          <p:cNvSpPr txBox="1"/>
          <p:nvPr/>
        </p:nvSpPr>
        <p:spPr>
          <a:xfrm>
            <a:off x="7296747" y="2212890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Achievement·02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44" name="矩形: 圆角 143">
            <a:extLst>
              <a:ext uri="{FF2B5EF4-FFF2-40B4-BE49-F238E27FC236}">
                <a16:creationId xmlns:a16="http://schemas.microsoft.com/office/drawing/2014/main" id="{56381D56-2538-4B49-81FE-79260F555B0F}"/>
              </a:ext>
            </a:extLst>
          </p:cNvPr>
          <p:cNvSpPr/>
          <p:nvPr/>
        </p:nvSpPr>
        <p:spPr>
          <a:xfrm>
            <a:off x="7221877" y="2192858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A1B0E7FB-5DE6-4936-AECF-1CC3CC4E8D91}"/>
              </a:ext>
            </a:extLst>
          </p:cNvPr>
          <p:cNvSpPr txBox="1"/>
          <p:nvPr/>
        </p:nvSpPr>
        <p:spPr>
          <a:xfrm>
            <a:off x="7083272" y="2673030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22F2598E-2A95-42DF-BA81-F43CDF76FC61}"/>
              </a:ext>
            </a:extLst>
          </p:cNvPr>
          <p:cNvSpPr/>
          <p:nvPr/>
        </p:nvSpPr>
        <p:spPr>
          <a:xfrm>
            <a:off x="7793160" y="3615761"/>
            <a:ext cx="46332" cy="457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2" name="矩形: 圆角 141">
            <a:extLst>
              <a:ext uri="{FF2B5EF4-FFF2-40B4-BE49-F238E27FC236}">
                <a16:creationId xmlns:a16="http://schemas.microsoft.com/office/drawing/2014/main" id="{F7E175C7-56FB-4E01-8430-DA7BCDFD8966}"/>
              </a:ext>
            </a:extLst>
          </p:cNvPr>
          <p:cNvSpPr/>
          <p:nvPr/>
        </p:nvSpPr>
        <p:spPr>
          <a:xfrm>
            <a:off x="7668809" y="3615761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E4C5674B-BD76-4643-967A-3E80F8C36841}"/>
              </a:ext>
            </a:extLst>
          </p:cNvPr>
          <p:cNvSpPr/>
          <p:nvPr/>
        </p:nvSpPr>
        <p:spPr>
          <a:xfrm>
            <a:off x="4628092" y="3770853"/>
            <a:ext cx="1905836" cy="2500320"/>
          </a:xfrm>
          <a:prstGeom prst="roundRect">
            <a:avLst>
              <a:gd name="adj" fmla="val 132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6DDC542B-5770-424B-9DAE-4A08BF0CFEE0}"/>
              </a:ext>
            </a:extLst>
          </p:cNvPr>
          <p:cNvSpPr txBox="1"/>
          <p:nvPr/>
        </p:nvSpPr>
        <p:spPr>
          <a:xfrm>
            <a:off x="5196290" y="3988595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160A6E66-CDAA-4A59-ACD5-8A7D507CF398}"/>
              </a:ext>
            </a:extLst>
          </p:cNvPr>
          <p:cNvSpPr txBox="1"/>
          <p:nvPr/>
        </p:nvSpPr>
        <p:spPr>
          <a:xfrm>
            <a:off x="5120147" y="4368301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Achievement·04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54" name="矩形: 圆角 153">
            <a:extLst>
              <a:ext uri="{FF2B5EF4-FFF2-40B4-BE49-F238E27FC236}">
                <a16:creationId xmlns:a16="http://schemas.microsoft.com/office/drawing/2014/main" id="{A1955DDB-163A-4815-80A4-8E901B7499B0}"/>
              </a:ext>
            </a:extLst>
          </p:cNvPr>
          <p:cNvSpPr/>
          <p:nvPr/>
        </p:nvSpPr>
        <p:spPr>
          <a:xfrm>
            <a:off x="5045277" y="4348269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FC44BB15-B8EB-40FE-BB13-AA9C90704B6D}"/>
              </a:ext>
            </a:extLst>
          </p:cNvPr>
          <p:cNvSpPr txBox="1"/>
          <p:nvPr/>
        </p:nvSpPr>
        <p:spPr>
          <a:xfrm>
            <a:off x="4906672" y="4828441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0EC39FC7-65A2-49EF-9F90-36E0894B781A}"/>
              </a:ext>
            </a:extLst>
          </p:cNvPr>
          <p:cNvSpPr/>
          <p:nvPr/>
        </p:nvSpPr>
        <p:spPr>
          <a:xfrm>
            <a:off x="5616560" y="5771172"/>
            <a:ext cx="46332" cy="457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2" name="矩形: 圆角 151">
            <a:extLst>
              <a:ext uri="{FF2B5EF4-FFF2-40B4-BE49-F238E27FC236}">
                <a16:creationId xmlns:a16="http://schemas.microsoft.com/office/drawing/2014/main" id="{6E785804-B658-4BF4-86EE-4B32E10A33B2}"/>
              </a:ext>
            </a:extLst>
          </p:cNvPr>
          <p:cNvSpPr/>
          <p:nvPr/>
        </p:nvSpPr>
        <p:spPr>
          <a:xfrm>
            <a:off x="5492209" y="5771172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6" name="矩形: 圆角 155">
            <a:extLst>
              <a:ext uri="{FF2B5EF4-FFF2-40B4-BE49-F238E27FC236}">
                <a16:creationId xmlns:a16="http://schemas.microsoft.com/office/drawing/2014/main" id="{DDB80C34-7F78-4520-AD8D-DAD2CD604ED2}"/>
              </a:ext>
            </a:extLst>
          </p:cNvPr>
          <p:cNvSpPr/>
          <p:nvPr/>
        </p:nvSpPr>
        <p:spPr>
          <a:xfrm>
            <a:off x="8981295" y="3770853"/>
            <a:ext cx="1905836" cy="2500320"/>
          </a:xfrm>
          <a:prstGeom prst="roundRect">
            <a:avLst>
              <a:gd name="adj" fmla="val 132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2108DCE5-F963-402C-88DD-1E391CC351D1}"/>
              </a:ext>
            </a:extLst>
          </p:cNvPr>
          <p:cNvSpPr txBox="1"/>
          <p:nvPr/>
        </p:nvSpPr>
        <p:spPr>
          <a:xfrm>
            <a:off x="9549493" y="3988595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1D92A781-FA61-4CB9-A624-4C406A3FFC87}"/>
              </a:ext>
            </a:extLst>
          </p:cNvPr>
          <p:cNvSpPr txBox="1"/>
          <p:nvPr/>
        </p:nvSpPr>
        <p:spPr>
          <a:xfrm>
            <a:off x="9473350" y="4368301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Achievement·06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64" name="矩形: 圆角 163">
            <a:extLst>
              <a:ext uri="{FF2B5EF4-FFF2-40B4-BE49-F238E27FC236}">
                <a16:creationId xmlns:a16="http://schemas.microsoft.com/office/drawing/2014/main" id="{96AE4316-6375-4BD4-87B8-2C87651BE23F}"/>
              </a:ext>
            </a:extLst>
          </p:cNvPr>
          <p:cNvSpPr/>
          <p:nvPr/>
        </p:nvSpPr>
        <p:spPr>
          <a:xfrm>
            <a:off x="9398480" y="4348269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597E7F54-1763-4102-B247-008C38535808}"/>
              </a:ext>
            </a:extLst>
          </p:cNvPr>
          <p:cNvSpPr txBox="1"/>
          <p:nvPr/>
        </p:nvSpPr>
        <p:spPr>
          <a:xfrm>
            <a:off x="9259875" y="4828441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AD3B86BD-6149-4EE6-B1B2-6F1970FC21AB}"/>
              </a:ext>
            </a:extLst>
          </p:cNvPr>
          <p:cNvSpPr/>
          <p:nvPr/>
        </p:nvSpPr>
        <p:spPr>
          <a:xfrm>
            <a:off x="9969763" y="5771172"/>
            <a:ext cx="46332" cy="457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885D81AD-F1C9-45C5-A5A2-9ADE04DDBCBB}"/>
              </a:ext>
            </a:extLst>
          </p:cNvPr>
          <p:cNvSpPr/>
          <p:nvPr/>
        </p:nvSpPr>
        <p:spPr>
          <a:xfrm>
            <a:off x="9845412" y="5771172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DC4A1334-DFFE-43D7-A964-B0777C251AB0}"/>
              </a:ext>
            </a:extLst>
          </p:cNvPr>
          <p:cNvSpPr/>
          <p:nvPr/>
        </p:nvSpPr>
        <p:spPr>
          <a:xfrm>
            <a:off x="4335063" y="7163703"/>
            <a:ext cx="1905836" cy="2500320"/>
          </a:xfrm>
          <a:prstGeom prst="roundRect">
            <a:avLst>
              <a:gd name="adj" fmla="val 132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F496AFEF-DB0C-466A-938F-D41762C7B964}"/>
              </a:ext>
            </a:extLst>
          </p:cNvPr>
          <p:cNvSpPr txBox="1"/>
          <p:nvPr/>
        </p:nvSpPr>
        <p:spPr>
          <a:xfrm>
            <a:off x="4903261" y="7381445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成果名称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E9931D21-0BCB-4D7F-88E8-C9BBA7FB1191}"/>
              </a:ext>
            </a:extLst>
          </p:cNvPr>
          <p:cNvSpPr txBox="1"/>
          <p:nvPr/>
        </p:nvSpPr>
        <p:spPr>
          <a:xfrm>
            <a:off x="4827118" y="7761151"/>
            <a:ext cx="92172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Achievement·01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F2F68301-5102-415A-8F5A-4E93C91FD2CF}"/>
              </a:ext>
            </a:extLst>
          </p:cNvPr>
          <p:cNvSpPr/>
          <p:nvPr/>
        </p:nvSpPr>
        <p:spPr>
          <a:xfrm>
            <a:off x="4752248" y="7741119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02EDC01C-F330-426A-AD73-9F66E2076FE6}"/>
              </a:ext>
            </a:extLst>
          </p:cNvPr>
          <p:cNvSpPr txBox="1"/>
          <p:nvPr/>
        </p:nvSpPr>
        <p:spPr>
          <a:xfrm>
            <a:off x="4613643" y="8221291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01867AFE-3545-4296-BF0A-9B1626F2CA49}"/>
              </a:ext>
            </a:extLst>
          </p:cNvPr>
          <p:cNvSpPr/>
          <p:nvPr/>
        </p:nvSpPr>
        <p:spPr>
          <a:xfrm>
            <a:off x="5323531" y="9164022"/>
            <a:ext cx="46332" cy="457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2" name="矩形: 圆角 131">
            <a:extLst>
              <a:ext uri="{FF2B5EF4-FFF2-40B4-BE49-F238E27FC236}">
                <a16:creationId xmlns:a16="http://schemas.microsoft.com/office/drawing/2014/main" id="{29DF119D-E7BC-4C68-8E2A-6D801E9D73F3}"/>
              </a:ext>
            </a:extLst>
          </p:cNvPr>
          <p:cNvSpPr/>
          <p:nvPr/>
        </p:nvSpPr>
        <p:spPr>
          <a:xfrm>
            <a:off x="5199180" y="9164022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2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图片 188" descr="骑自行车的人&#10;&#10;低可信度描述已自动生成">
            <a:extLst>
              <a:ext uri="{FF2B5EF4-FFF2-40B4-BE49-F238E27FC236}">
                <a16:creationId xmlns:a16="http://schemas.microsoft.com/office/drawing/2014/main" id="{EBB2017B-1318-4AF2-9A27-DC3A924D7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 b="10612"/>
          <a:stretch>
            <a:fillRect/>
          </a:stretch>
        </p:blipFill>
        <p:spPr>
          <a:xfrm>
            <a:off x="4628094" y="3596522"/>
            <a:ext cx="4796897" cy="2122284"/>
          </a:xfrm>
          <a:custGeom>
            <a:avLst/>
            <a:gdLst>
              <a:gd name="connsiteX0" fmla="*/ 194974 w 4796897"/>
              <a:gd name="connsiteY0" fmla="*/ 0 h 2122284"/>
              <a:gd name="connsiteX1" fmla="*/ 4796897 w 4796897"/>
              <a:gd name="connsiteY1" fmla="*/ 0 h 2122284"/>
              <a:gd name="connsiteX2" fmla="*/ 4796897 w 4796897"/>
              <a:gd name="connsiteY2" fmla="*/ 2122284 h 2122284"/>
              <a:gd name="connsiteX3" fmla="*/ 194974 w 4796897"/>
              <a:gd name="connsiteY3" fmla="*/ 2122284 h 2122284"/>
              <a:gd name="connsiteX4" fmla="*/ 0 w 4796897"/>
              <a:gd name="connsiteY4" fmla="*/ 1927310 h 2122284"/>
              <a:gd name="connsiteX5" fmla="*/ 0 w 4796897"/>
              <a:gd name="connsiteY5" fmla="*/ 194974 h 2122284"/>
              <a:gd name="connsiteX6" fmla="*/ 194974 w 4796897"/>
              <a:gd name="connsiteY6" fmla="*/ 0 h 21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6897" h="2122284">
                <a:moveTo>
                  <a:pt x="194974" y="0"/>
                </a:moveTo>
                <a:lnTo>
                  <a:pt x="4796897" y="0"/>
                </a:lnTo>
                <a:lnTo>
                  <a:pt x="4796897" y="2122284"/>
                </a:lnTo>
                <a:lnTo>
                  <a:pt x="194974" y="2122284"/>
                </a:lnTo>
                <a:cubicBezTo>
                  <a:pt x="87293" y="2122284"/>
                  <a:pt x="0" y="2034991"/>
                  <a:pt x="0" y="1927310"/>
                </a:cubicBezTo>
                <a:lnTo>
                  <a:pt x="0" y="194974"/>
                </a:lnTo>
                <a:cubicBezTo>
                  <a:pt x="0" y="87293"/>
                  <a:pt x="87293" y="0"/>
                  <a:pt x="194974" y="0"/>
                </a:cubicBezTo>
                <a:close/>
              </a:path>
            </a:pathLst>
          </a:custGeom>
        </p:spPr>
      </p:pic>
      <p:pic>
        <p:nvPicPr>
          <p:cNvPr id="190" name="图片 189" descr="建筑的摆设布局&#10;&#10;低可信度描述已自动生成">
            <a:extLst>
              <a:ext uri="{FF2B5EF4-FFF2-40B4-BE49-F238E27FC236}">
                <a16:creationId xmlns:a16="http://schemas.microsoft.com/office/drawing/2014/main" id="{C8894894-DA6E-4214-8E0C-C25EFBF73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7" b="5686"/>
          <a:stretch>
            <a:fillRect/>
          </a:stretch>
        </p:blipFill>
        <p:spPr>
          <a:xfrm>
            <a:off x="6663268" y="1352856"/>
            <a:ext cx="4796896" cy="2122284"/>
          </a:xfrm>
          <a:custGeom>
            <a:avLst/>
            <a:gdLst>
              <a:gd name="connsiteX0" fmla="*/ 0 w 4796896"/>
              <a:gd name="connsiteY0" fmla="*/ 0 h 2122284"/>
              <a:gd name="connsiteX1" fmla="*/ 4611494 w 4796896"/>
              <a:gd name="connsiteY1" fmla="*/ 0 h 2122284"/>
              <a:gd name="connsiteX2" fmla="*/ 4796896 w 4796896"/>
              <a:gd name="connsiteY2" fmla="*/ 185403 h 2122284"/>
              <a:gd name="connsiteX3" fmla="*/ 4796896 w 4796896"/>
              <a:gd name="connsiteY3" fmla="*/ 1936881 h 2122284"/>
              <a:gd name="connsiteX4" fmla="*/ 4611494 w 4796896"/>
              <a:gd name="connsiteY4" fmla="*/ 2122284 h 2122284"/>
              <a:gd name="connsiteX5" fmla="*/ 0 w 4796896"/>
              <a:gd name="connsiteY5" fmla="*/ 2122284 h 21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896" h="2122284">
                <a:moveTo>
                  <a:pt x="0" y="0"/>
                </a:moveTo>
                <a:lnTo>
                  <a:pt x="4611494" y="0"/>
                </a:lnTo>
                <a:cubicBezTo>
                  <a:pt x="4713888" y="0"/>
                  <a:pt x="4796896" y="83008"/>
                  <a:pt x="4796896" y="185403"/>
                </a:cubicBezTo>
                <a:lnTo>
                  <a:pt x="4796896" y="1936881"/>
                </a:lnTo>
                <a:cubicBezTo>
                  <a:pt x="4796896" y="2039276"/>
                  <a:pt x="4713888" y="2122284"/>
                  <a:pt x="4611494" y="2122284"/>
                </a:cubicBezTo>
                <a:lnTo>
                  <a:pt x="0" y="2122284"/>
                </a:lnTo>
                <a:close/>
              </a:path>
            </a:pathLst>
          </a:custGeom>
        </p:spPr>
      </p:pic>
      <p:sp>
        <p:nvSpPr>
          <p:cNvPr id="122" name="矩形: 圆顶角 121">
            <a:extLst>
              <a:ext uri="{FF2B5EF4-FFF2-40B4-BE49-F238E27FC236}">
                <a16:creationId xmlns:a16="http://schemas.microsoft.com/office/drawing/2014/main" id="{E5C57554-46FC-436B-95ED-E47C4E9C252D}"/>
              </a:ext>
            </a:extLst>
          </p:cNvPr>
          <p:cNvSpPr/>
          <p:nvPr/>
        </p:nvSpPr>
        <p:spPr>
          <a:xfrm rot="16200000">
            <a:off x="4584538" y="1396411"/>
            <a:ext cx="2122284" cy="2035175"/>
          </a:xfrm>
          <a:prstGeom prst="round2SameRect">
            <a:avLst>
              <a:gd name="adj1" fmla="val 9187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FFAF6A-FA35-4BD1-8C38-DE5F038B5558}"/>
              </a:ext>
            </a:extLst>
          </p:cNvPr>
          <p:cNvSpPr txBox="1"/>
          <p:nvPr/>
        </p:nvSpPr>
        <p:spPr>
          <a:xfrm>
            <a:off x="731838" y="8749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成果展示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39522B3-991A-41CD-A16C-CF43A5268255}"/>
              </a:ext>
            </a:extLst>
          </p:cNvPr>
          <p:cNvSpPr/>
          <p:nvPr/>
        </p:nvSpPr>
        <p:spPr>
          <a:xfrm rot="18900000">
            <a:off x="2312039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F555D58-AF43-47D3-987B-DFE6DC29B8C3}"/>
              </a:ext>
            </a:extLst>
          </p:cNvPr>
          <p:cNvSpPr/>
          <p:nvPr/>
        </p:nvSpPr>
        <p:spPr>
          <a:xfrm rot="18900000">
            <a:off x="2429480" y="9425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BC2234-27E8-4540-A0FA-B728744F5435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A8965B-D2A0-4C01-8EC8-C95D6AB6C786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B67205D-FD8B-407C-B8D6-CD90952C3AF2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成果展示及应用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126C4D-EB52-47D8-9703-7CBC12A035C0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总结致谢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EA67524-1BE5-4194-94AF-92E8ACAB6C86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AF88E41-E31C-4D18-8CEE-61A000B2DCED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36EC557-0DF2-418F-BED5-0F972D153B7A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D7B7638-00C6-4FB2-9410-F283C30BB917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C19EE28-004A-44EB-A616-BEE9424FA4B0}"/>
              </a:ext>
            </a:extLst>
          </p:cNvPr>
          <p:cNvSpPr/>
          <p:nvPr/>
        </p:nvSpPr>
        <p:spPr>
          <a:xfrm>
            <a:off x="6060331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6AFC6D5-DEB1-4A66-B110-6984355E265D}"/>
              </a:ext>
            </a:extLst>
          </p:cNvPr>
          <p:cNvSpPr txBox="1"/>
          <p:nvPr/>
        </p:nvSpPr>
        <p:spPr>
          <a:xfrm>
            <a:off x="731838" y="3448626"/>
            <a:ext cx="3178424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966F7E01-0EA2-477B-A6C8-1CB471853480}"/>
              </a:ext>
            </a:extLst>
          </p:cNvPr>
          <p:cNvSpPr/>
          <p:nvPr/>
        </p:nvSpPr>
        <p:spPr>
          <a:xfrm>
            <a:off x="894822" y="3303871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6A38F060-63EE-45BB-A8FF-4F86E6E8CF61}"/>
              </a:ext>
            </a:extLst>
          </p:cNvPr>
          <p:cNvSpPr/>
          <p:nvPr/>
        </p:nvSpPr>
        <p:spPr>
          <a:xfrm>
            <a:off x="731838" y="3303871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E24E9C6-E424-44A0-9A58-AC1545457892}"/>
              </a:ext>
            </a:extLst>
          </p:cNvPr>
          <p:cNvSpPr txBox="1"/>
          <p:nvPr/>
        </p:nvSpPr>
        <p:spPr>
          <a:xfrm>
            <a:off x="731838" y="4115762"/>
            <a:ext cx="3178424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1025B4E-B2B8-4423-A5EF-7C61EBB36714}"/>
              </a:ext>
            </a:extLst>
          </p:cNvPr>
          <p:cNvSpPr txBox="1"/>
          <p:nvPr/>
        </p:nvSpPr>
        <p:spPr>
          <a:xfrm>
            <a:off x="731838" y="1991434"/>
            <a:ext cx="2317942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accent1"/>
                </a:solidFill>
                <a:latin typeface="+mj-ea"/>
                <a:ea typeface="+mj-ea"/>
              </a:rPr>
              <a:t>应用场景介绍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DDB496C6-2E2B-47D5-A697-ADCB1EDA709C}"/>
              </a:ext>
            </a:extLst>
          </p:cNvPr>
          <p:cNvSpPr txBox="1"/>
          <p:nvPr/>
        </p:nvSpPr>
        <p:spPr>
          <a:xfrm>
            <a:off x="4906672" y="1487025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应用场景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AC8B41A1-01DB-4B41-A9A6-A1F5E7766223}"/>
              </a:ext>
            </a:extLst>
          </p:cNvPr>
          <p:cNvSpPr txBox="1"/>
          <p:nvPr/>
        </p:nvSpPr>
        <p:spPr>
          <a:xfrm>
            <a:off x="4987851" y="1866731"/>
            <a:ext cx="80791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Application·01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ACA3C552-944F-4F07-AA94-42007E5E9A4A}"/>
              </a:ext>
            </a:extLst>
          </p:cNvPr>
          <p:cNvSpPr/>
          <p:nvPr/>
        </p:nvSpPr>
        <p:spPr>
          <a:xfrm>
            <a:off x="4906672" y="1846699"/>
            <a:ext cx="970270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B61BE7E0-DEE7-4428-96C1-962715968E7F}"/>
              </a:ext>
            </a:extLst>
          </p:cNvPr>
          <p:cNvSpPr txBox="1"/>
          <p:nvPr/>
        </p:nvSpPr>
        <p:spPr>
          <a:xfrm>
            <a:off x="4906672" y="2326871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616EF703-CDBD-4FA5-B745-40585C29B328}"/>
              </a:ext>
            </a:extLst>
          </p:cNvPr>
          <p:cNvSpPr/>
          <p:nvPr/>
        </p:nvSpPr>
        <p:spPr>
          <a:xfrm>
            <a:off x="5031023" y="3269602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6EFE604D-E127-4B8B-B649-73695EDB3114}"/>
              </a:ext>
            </a:extLst>
          </p:cNvPr>
          <p:cNvSpPr/>
          <p:nvPr/>
        </p:nvSpPr>
        <p:spPr>
          <a:xfrm>
            <a:off x="4906672" y="3269602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3" name="矩形: 圆顶角 122">
            <a:extLst>
              <a:ext uri="{FF2B5EF4-FFF2-40B4-BE49-F238E27FC236}">
                <a16:creationId xmlns:a16="http://schemas.microsoft.com/office/drawing/2014/main" id="{8165748D-9730-4D9A-B97C-8FDDB3828D9F}"/>
              </a:ext>
            </a:extLst>
          </p:cNvPr>
          <p:cNvSpPr/>
          <p:nvPr/>
        </p:nvSpPr>
        <p:spPr>
          <a:xfrm rot="16200000">
            <a:off x="8000575" y="15549"/>
            <a:ext cx="2122284" cy="4796897"/>
          </a:xfrm>
          <a:prstGeom prst="round2SameRect">
            <a:avLst>
              <a:gd name="adj1" fmla="val 0"/>
              <a:gd name="adj2" fmla="val 8736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4" name="矩形: 圆顶角 123">
            <a:extLst>
              <a:ext uri="{FF2B5EF4-FFF2-40B4-BE49-F238E27FC236}">
                <a16:creationId xmlns:a16="http://schemas.microsoft.com/office/drawing/2014/main" id="{042959EA-AB36-4D5D-8F26-331C3A213ECE}"/>
              </a:ext>
            </a:extLst>
          </p:cNvPr>
          <p:cNvSpPr/>
          <p:nvPr/>
        </p:nvSpPr>
        <p:spPr>
          <a:xfrm rot="16200000">
            <a:off x="5965400" y="2259216"/>
            <a:ext cx="2122284" cy="4796898"/>
          </a:xfrm>
          <a:prstGeom prst="round2SameRect">
            <a:avLst>
              <a:gd name="adj1" fmla="val 9187"/>
              <a:gd name="adj2" fmla="val 0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3" name="矩形: 圆顶角 172">
            <a:extLst>
              <a:ext uri="{FF2B5EF4-FFF2-40B4-BE49-F238E27FC236}">
                <a16:creationId xmlns:a16="http://schemas.microsoft.com/office/drawing/2014/main" id="{B384158E-8831-4845-925B-9C51FA8A2926}"/>
              </a:ext>
            </a:extLst>
          </p:cNvPr>
          <p:cNvSpPr/>
          <p:nvPr/>
        </p:nvSpPr>
        <p:spPr>
          <a:xfrm rot="16200000">
            <a:off x="9381435" y="3640076"/>
            <a:ext cx="2122284" cy="2035176"/>
          </a:xfrm>
          <a:prstGeom prst="round2SameRect">
            <a:avLst>
              <a:gd name="adj1" fmla="val 0"/>
              <a:gd name="adj2" fmla="val 87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7380BA09-569F-45E0-B4B3-95BED969A4A6}"/>
              </a:ext>
            </a:extLst>
          </p:cNvPr>
          <p:cNvSpPr txBox="1"/>
          <p:nvPr/>
        </p:nvSpPr>
        <p:spPr>
          <a:xfrm>
            <a:off x="9703571" y="3730691"/>
            <a:ext cx="76944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应用场景</a:t>
            </a: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1638B073-328F-4B6E-AC84-356B781155DA}"/>
              </a:ext>
            </a:extLst>
          </p:cNvPr>
          <p:cNvSpPr txBox="1"/>
          <p:nvPr/>
        </p:nvSpPr>
        <p:spPr>
          <a:xfrm>
            <a:off x="9784750" y="4110397"/>
            <a:ext cx="80791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Application·02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80" name="矩形: 圆角 179">
            <a:extLst>
              <a:ext uri="{FF2B5EF4-FFF2-40B4-BE49-F238E27FC236}">
                <a16:creationId xmlns:a16="http://schemas.microsoft.com/office/drawing/2014/main" id="{EE7217FC-4AA7-4F8E-B8DF-525F0F9A7AAA}"/>
              </a:ext>
            </a:extLst>
          </p:cNvPr>
          <p:cNvSpPr/>
          <p:nvPr/>
        </p:nvSpPr>
        <p:spPr>
          <a:xfrm>
            <a:off x="9703571" y="4090365"/>
            <a:ext cx="970270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E10F246B-2A8F-4EBB-97D6-ABE28B3D1705}"/>
              </a:ext>
            </a:extLst>
          </p:cNvPr>
          <p:cNvSpPr txBox="1"/>
          <p:nvPr/>
        </p:nvSpPr>
        <p:spPr>
          <a:xfrm>
            <a:off x="9703571" y="4570537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83" name="椭圆 182">
            <a:extLst>
              <a:ext uri="{FF2B5EF4-FFF2-40B4-BE49-F238E27FC236}">
                <a16:creationId xmlns:a16="http://schemas.microsoft.com/office/drawing/2014/main" id="{4FEDB456-664A-4ABA-AA0E-525DFAA53330}"/>
              </a:ext>
            </a:extLst>
          </p:cNvPr>
          <p:cNvSpPr/>
          <p:nvPr/>
        </p:nvSpPr>
        <p:spPr>
          <a:xfrm>
            <a:off x="9827922" y="5513268"/>
            <a:ext cx="46332" cy="457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4" name="矩形: 圆角 183">
            <a:extLst>
              <a:ext uri="{FF2B5EF4-FFF2-40B4-BE49-F238E27FC236}">
                <a16:creationId xmlns:a16="http://schemas.microsoft.com/office/drawing/2014/main" id="{88D7CE47-ED73-49C1-BB08-408AF198B1FA}"/>
              </a:ext>
            </a:extLst>
          </p:cNvPr>
          <p:cNvSpPr/>
          <p:nvPr/>
        </p:nvSpPr>
        <p:spPr>
          <a:xfrm>
            <a:off x="9703571" y="5513268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588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474A6E8-B671-4789-BA60-370676CD4039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7C9581-BC98-46E2-ADD5-407052BB2389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方法及过程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ABE22A-B740-43C6-81B7-C4C57D75068A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成果展示及应用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C51A79-C283-49EF-93CF-9FC9CBC3C40C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总结致谢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384B84F-4915-477D-8BCC-78030492885A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EB3FF0A-4199-461F-8AD5-94F6D76AB647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E3DE3E7-30F0-4D27-B2D1-9BE74A09E6BD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A7444D8-0789-4F8C-97A4-17A3DDCACB3F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8E5FEC2-DA38-4810-A18E-F5E21581AA8D}"/>
              </a:ext>
            </a:extLst>
          </p:cNvPr>
          <p:cNvSpPr/>
          <p:nvPr/>
        </p:nvSpPr>
        <p:spPr>
          <a:xfrm>
            <a:off x="7551897" y="317500"/>
            <a:ext cx="120650" cy="1206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B494054-BFC4-44A3-8D4A-0E8775CE9FCC}"/>
              </a:ext>
            </a:extLst>
          </p:cNvPr>
          <p:cNvSpPr/>
          <p:nvPr/>
        </p:nvSpPr>
        <p:spPr>
          <a:xfrm>
            <a:off x="2962386" y="-898497"/>
            <a:ext cx="6267228" cy="39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FEBB6C4-5BF0-4A7E-95B4-80167C537FDD}"/>
              </a:ext>
            </a:extLst>
          </p:cNvPr>
          <p:cNvSpPr txBox="1"/>
          <p:nvPr/>
        </p:nvSpPr>
        <p:spPr>
          <a:xfrm>
            <a:off x="5205143" y="2754066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论文总结与致谢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3942D21-DA0C-49AE-A69C-3711CDFBC535}"/>
              </a:ext>
            </a:extLst>
          </p:cNvPr>
          <p:cNvSpPr txBox="1"/>
          <p:nvPr/>
        </p:nvSpPr>
        <p:spPr>
          <a:xfrm>
            <a:off x="5205143" y="3271935"/>
            <a:ext cx="2457724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Paper Summary and Thanks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D67CD91-0567-43F2-A02B-9484DDA2683C}"/>
              </a:ext>
            </a:extLst>
          </p:cNvPr>
          <p:cNvSpPr txBox="1"/>
          <p:nvPr/>
        </p:nvSpPr>
        <p:spPr>
          <a:xfrm>
            <a:off x="4293812" y="2724273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#04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31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26D7EAC-1F01-47DF-945E-91A685DACDEA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95BD41-0A79-4C25-BC22-01738D790F2C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5919D0-3CC9-46D6-A0F8-7F65C7B054CF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成果展示及应用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CEFDC05-9398-446D-8C45-C231CE03660B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总结致谢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D1E25D3-6238-40EF-8026-7AF6BE2EC78F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3889417-9341-4D70-881A-CBC55E79F9E7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97F95B5-B186-4DF8-BB95-45B2D65871A0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D76C0E5-6168-4885-9CD3-9AC08DEABF51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4838810-55A4-4618-8957-5291A85C3FC4}"/>
              </a:ext>
            </a:extLst>
          </p:cNvPr>
          <p:cNvSpPr/>
          <p:nvPr/>
        </p:nvSpPr>
        <p:spPr>
          <a:xfrm>
            <a:off x="7551897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pic>
        <p:nvPicPr>
          <p:cNvPr id="25" name="图片 24" descr="图片包含 机械, 游戏机, 桌子, 男人&#10;&#10;描述已自动生成">
            <a:extLst>
              <a:ext uri="{FF2B5EF4-FFF2-40B4-BE49-F238E27FC236}">
                <a16:creationId xmlns:a16="http://schemas.microsoft.com/office/drawing/2014/main" id="{F3997846-212C-41CD-AABA-56318D9D3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6" b="10220"/>
          <a:stretch>
            <a:fillRect/>
          </a:stretch>
        </p:blipFill>
        <p:spPr>
          <a:xfrm>
            <a:off x="1327150" y="1079500"/>
            <a:ext cx="9537700" cy="4559300"/>
          </a:xfrm>
          <a:custGeom>
            <a:avLst/>
            <a:gdLst>
              <a:gd name="connsiteX0" fmla="*/ 0 w 9537700"/>
              <a:gd name="connsiteY0" fmla="*/ 0 h 4559300"/>
              <a:gd name="connsiteX1" fmla="*/ 9537700 w 9537700"/>
              <a:gd name="connsiteY1" fmla="*/ 0 h 4559300"/>
              <a:gd name="connsiteX2" fmla="*/ 9537700 w 9537700"/>
              <a:gd name="connsiteY2" fmla="*/ 4559300 h 4559300"/>
              <a:gd name="connsiteX3" fmla="*/ 0 w 9537700"/>
              <a:gd name="connsiteY3" fmla="*/ 4559300 h 455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7700" h="4559300">
                <a:moveTo>
                  <a:pt x="0" y="0"/>
                </a:moveTo>
                <a:lnTo>
                  <a:pt x="9537700" y="0"/>
                </a:lnTo>
                <a:lnTo>
                  <a:pt x="9537700" y="4559300"/>
                </a:lnTo>
                <a:lnTo>
                  <a:pt x="0" y="4559300"/>
                </a:lnTo>
                <a:close/>
              </a:path>
            </a:pathLst>
          </a:cu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65EEF64-C0B5-4D98-B0EE-568BCDF0A2CA}"/>
              </a:ext>
            </a:extLst>
          </p:cNvPr>
          <p:cNvSpPr/>
          <p:nvPr/>
        </p:nvSpPr>
        <p:spPr>
          <a:xfrm>
            <a:off x="1327150" y="4279900"/>
            <a:ext cx="2876550" cy="135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2208545-404E-49E9-8CD4-FD5765FB861B}"/>
              </a:ext>
            </a:extLst>
          </p:cNvPr>
          <p:cNvSpPr/>
          <p:nvPr/>
        </p:nvSpPr>
        <p:spPr>
          <a:xfrm>
            <a:off x="4203700" y="2933700"/>
            <a:ext cx="6661150" cy="270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2B8A65-600E-4289-8C07-DA193D5BA197}"/>
              </a:ext>
            </a:extLst>
          </p:cNvPr>
          <p:cNvSpPr txBox="1"/>
          <p:nvPr/>
        </p:nvSpPr>
        <p:spPr>
          <a:xfrm>
            <a:off x="1497191" y="4468726"/>
            <a:ext cx="115416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研究结论之一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EFF4110-A77B-47F9-9543-C3A0E50A8CC3}"/>
              </a:ext>
            </a:extLst>
          </p:cNvPr>
          <p:cNvSpPr txBox="1"/>
          <p:nvPr/>
        </p:nvSpPr>
        <p:spPr>
          <a:xfrm>
            <a:off x="1497191" y="4784457"/>
            <a:ext cx="2564805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dirty="0">
                <a:solidFill>
                  <a:schemeClr val="bg1"/>
                </a:solidFill>
              </a:rPr>
              <a:t>用精简的文字概述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9B5F838-4512-4A3E-9230-1F7955642AD7}"/>
              </a:ext>
            </a:extLst>
          </p:cNvPr>
          <p:cNvSpPr/>
          <p:nvPr/>
        </p:nvSpPr>
        <p:spPr>
          <a:xfrm rot="18900000">
            <a:off x="2715906" y="4538794"/>
            <a:ext cx="165630" cy="16563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8A2D7B4-BC8C-48AC-9421-E4FD9EC783D5}"/>
              </a:ext>
            </a:extLst>
          </p:cNvPr>
          <p:cNvSpPr/>
          <p:nvPr/>
        </p:nvSpPr>
        <p:spPr>
          <a:xfrm rot="18900000">
            <a:off x="2790165" y="4464536"/>
            <a:ext cx="165630" cy="1656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06943DD-D115-4027-BCD3-E9F5E9E4CCB8}"/>
              </a:ext>
            </a:extLst>
          </p:cNvPr>
          <p:cNvSpPr txBox="1"/>
          <p:nvPr/>
        </p:nvSpPr>
        <p:spPr>
          <a:xfrm>
            <a:off x="1497191" y="5175693"/>
            <a:ext cx="1173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</a:rPr>
              <a:t>Text for Decoration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4A30654-94B6-41FE-B28E-B86B5B33A8BA}"/>
              </a:ext>
            </a:extLst>
          </p:cNvPr>
          <p:cNvSpPr/>
          <p:nvPr/>
        </p:nvSpPr>
        <p:spPr>
          <a:xfrm>
            <a:off x="4203700" y="4629150"/>
            <a:ext cx="6661150" cy="100964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DC4FDEE-EB74-41DD-BF6F-3F6D35E6395F}"/>
              </a:ext>
            </a:extLst>
          </p:cNvPr>
          <p:cNvSpPr txBox="1"/>
          <p:nvPr/>
        </p:nvSpPr>
        <p:spPr>
          <a:xfrm>
            <a:off x="4549987" y="4986362"/>
            <a:ext cx="5968576" cy="248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34DBB2C-2EAC-4006-A5AD-1E1F4EE7AD56}"/>
              </a:ext>
            </a:extLst>
          </p:cNvPr>
          <p:cNvSpPr/>
          <p:nvPr/>
        </p:nvSpPr>
        <p:spPr>
          <a:xfrm>
            <a:off x="4712971" y="4841607"/>
            <a:ext cx="90000" cy="88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4F3D51D2-7246-47A4-95B7-A167E1E064A8}"/>
              </a:ext>
            </a:extLst>
          </p:cNvPr>
          <p:cNvSpPr/>
          <p:nvPr/>
        </p:nvSpPr>
        <p:spPr>
          <a:xfrm>
            <a:off x="4549987" y="4841607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0404A57-A868-4852-9379-A8BA98CBF5BF}"/>
              </a:ext>
            </a:extLst>
          </p:cNvPr>
          <p:cNvSpPr txBox="1"/>
          <p:nvPr/>
        </p:nvSpPr>
        <p:spPr>
          <a:xfrm>
            <a:off x="4672355" y="3486240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47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27509F3-435C-45C8-8249-25C17EE8379E}"/>
              </a:ext>
            </a:extLst>
          </p:cNvPr>
          <p:cNvSpPr txBox="1"/>
          <p:nvPr/>
        </p:nvSpPr>
        <p:spPr>
          <a:xfrm>
            <a:off x="5207343" y="3751352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B5F2CB17-0C3F-4512-B123-E813B97B6E4C}"/>
              </a:ext>
            </a:extLst>
          </p:cNvPr>
          <p:cNvSpPr>
            <a:spLocks/>
          </p:cNvSpPr>
          <p:nvPr/>
        </p:nvSpPr>
        <p:spPr>
          <a:xfrm>
            <a:off x="4502441" y="3314255"/>
            <a:ext cx="1080000" cy="10800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弧形 41">
            <a:extLst>
              <a:ext uri="{FF2B5EF4-FFF2-40B4-BE49-F238E27FC236}">
                <a16:creationId xmlns:a16="http://schemas.microsoft.com/office/drawing/2014/main" id="{A3DB5C8C-5D97-4C0D-BD20-F528E219E241}"/>
              </a:ext>
            </a:extLst>
          </p:cNvPr>
          <p:cNvSpPr>
            <a:spLocks/>
          </p:cNvSpPr>
          <p:nvPr/>
        </p:nvSpPr>
        <p:spPr>
          <a:xfrm>
            <a:off x="4502441" y="3314255"/>
            <a:ext cx="1080000" cy="1080000"/>
          </a:xfrm>
          <a:prstGeom prst="arc">
            <a:avLst>
              <a:gd name="adj1" fmla="val 16200000"/>
              <a:gd name="adj2" fmla="val 4184318"/>
            </a:avLst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D945AF1-740C-43C1-8D09-9F023A6B5DA8}"/>
              </a:ext>
            </a:extLst>
          </p:cNvPr>
          <p:cNvSpPr txBox="1"/>
          <p:nvPr/>
        </p:nvSpPr>
        <p:spPr>
          <a:xfrm>
            <a:off x="7192035" y="3486240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63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D56C712-2FE5-44AB-8533-F55553A72A56}"/>
              </a:ext>
            </a:extLst>
          </p:cNvPr>
          <p:cNvSpPr txBox="1"/>
          <p:nvPr/>
        </p:nvSpPr>
        <p:spPr>
          <a:xfrm>
            <a:off x="7727023" y="3751352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234D985-6F69-42AD-BD96-93105120DEB6}"/>
              </a:ext>
            </a:extLst>
          </p:cNvPr>
          <p:cNvSpPr>
            <a:spLocks/>
          </p:cNvSpPr>
          <p:nvPr/>
        </p:nvSpPr>
        <p:spPr>
          <a:xfrm>
            <a:off x="7022121" y="3314255"/>
            <a:ext cx="1080000" cy="108000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弧形 46">
            <a:extLst>
              <a:ext uri="{FF2B5EF4-FFF2-40B4-BE49-F238E27FC236}">
                <a16:creationId xmlns:a16="http://schemas.microsoft.com/office/drawing/2014/main" id="{16794274-65E8-48FE-BEFA-035B5152DDD1}"/>
              </a:ext>
            </a:extLst>
          </p:cNvPr>
          <p:cNvSpPr>
            <a:spLocks/>
          </p:cNvSpPr>
          <p:nvPr/>
        </p:nvSpPr>
        <p:spPr>
          <a:xfrm>
            <a:off x="7022121" y="3314255"/>
            <a:ext cx="1080000" cy="1080000"/>
          </a:xfrm>
          <a:prstGeom prst="arc">
            <a:avLst>
              <a:gd name="adj1" fmla="val 16200000"/>
              <a:gd name="adj2" fmla="val 7123015"/>
            </a:avLst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112013F-660D-4DD9-BDB2-93B500A8FB08}"/>
              </a:ext>
            </a:extLst>
          </p:cNvPr>
          <p:cNvSpPr txBox="1"/>
          <p:nvPr/>
        </p:nvSpPr>
        <p:spPr>
          <a:xfrm>
            <a:off x="5674014" y="3265987"/>
            <a:ext cx="1041639" cy="4405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C40CC2A-36A7-48A0-97EB-AA34E3A5B7DA}"/>
              </a:ext>
            </a:extLst>
          </p:cNvPr>
          <p:cNvSpPr txBox="1"/>
          <p:nvPr/>
        </p:nvSpPr>
        <p:spPr>
          <a:xfrm>
            <a:off x="8214014" y="3265987"/>
            <a:ext cx="1041639" cy="4405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CC572E90-69EE-4E0A-B935-23578FB773E2}"/>
              </a:ext>
            </a:extLst>
          </p:cNvPr>
          <p:cNvCxnSpPr>
            <a:cxnSpLocks/>
          </p:cNvCxnSpPr>
          <p:nvPr/>
        </p:nvCxnSpPr>
        <p:spPr>
          <a:xfrm>
            <a:off x="5693514" y="4087868"/>
            <a:ext cx="134488" cy="0"/>
          </a:xfrm>
          <a:prstGeom prst="line">
            <a:avLst/>
          </a:prstGeom>
          <a:noFill/>
          <a:ln w="158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7A95FC0A-3BD1-46C5-A386-0F5135EBC461}"/>
              </a:ext>
            </a:extLst>
          </p:cNvPr>
          <p:cNvCxnSpPr>
            <a:cxnSpLocks/>
          </p:cNvCxnSpPr>
          <p:nvPr/>
        </p:nvCxnSpPr>
        <p:spPr>
          <a:xfrm>
            <a:off x="5705420" y="4257731"/>
            <a:ext cx="110676" cy="0"/>
          </a:xfrm>
          <a:prstGeom prst="line">
            <a:avLst/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DF4A61C4-2C98-4F9C-9FA1-18804F31F646}"/>
              </a:ext>
            </a:extLst>
          </p:cNvPr>
          <p:cNvSpPr txBox="1"/>
          <p:nvPr/>
        </p:nvSpPr>
        <p:spPr>
          <a:xfrm>
            <a:off x="5888909" y="4037515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1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C9003D1-D545-4747-8608-DD5334773E69}"/>
              </a:ext>
            </a:extLst>
          </p:cNvPr>
          <p:cNvSpPr txBox="1"/>
          <p:nvPr/>
        </p:nvSpPr>
        <p:spPr>
          <a:xfrm>
            <a:off x="5888909" y="4208965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2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9559610F-9077-47B7-AB3E-019999F223B3}"/>
              </a:ext>
            </a:extLst>
          </p:cNvPr>
          <p:cNvCxnSpPr>
            <a:cxnSpLocks/>
          </p:cNvCxnSpPr>
          <p:nvPr/>
        </p:nvCxnSpPr>
        <p:spPr>
          <a:xfrm>
            <a:off x="8246214" y="4087868"/>
            <a:ext cx="134488" cy="0"/>
          </a:xfrm>
          <a:prstGeom prst="line">
            <a:avLst/>
          </a:prstGeom>
          <a:noFill/>
          <a:ln w="158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FF7212CF-AD8F-45D5-803A-0C0711183D6D}"/>
              </a:ext>
            </a:extLst>
          </p:cNvPr>
          <p:cNvCxnSpPr>
            <a:cxnSpLocks/>
          </p:cNvCxnSpPr>
          <p:nvPr/>
        </p:nvCxnSpPr>
        <p:spPr>
          <a:xfrm>
            <a:off x="8258120" y="4257731"/>
            <a:ext cx="110676" cy="0"/>
          </a:xfrm>
          <a:prstGeom prst="line">
            <a:avLst/>
          </a:prstGeom>
          <a:noFill/>
          <a:ln w="603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A0AAF994-53A1-442A-A85B-106A91B837D0}"/>
              </a:ext>
            </a:extLst>
          </p:cNvPr>
          <p:cNvSpPr txBox="1"/>
          <p:nvPr/>
        </p:nvSpPr>
        <p:spPr>
          <a:xfrm>
            <a:off x="8441609" y="4037515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1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FB681D68-3F3D-4CCA-9A4A-7DC66BB6C3E8}"/>
              </a:ext>
            </a:extLst>
          </p:cNvPr>
          <p:cNvSpPr txBox="1"/>
          <p:nvPr/>
        </p:nvSpPr>
        <p:spPr>
          <a:xfrm>
            <a:off x="8441609" y="4208965"/>
            <a:ext cx="160300" cy="769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500" dirty="0">
                <a:solidFill>
                  <a:schemeClr val="bg1"/>
                </a:solidFill>
                <a:latin typeface="+mn-ea"/>
              </a:rPr>
              <a:t>数据</a:t>
            </a:r>
            <a:r>
              <a:rPr lang="en-US" altLang="zh-CN" sz="500" dirty="0">
                <a:solidFill>
                  <a:schemeClr val="bg1"/>
                </a:solidFill>
                <a:latin typeface="+mn-ea"/>
              </a:rPr>
              <a:t>2</a:t>
            </a:r>
            <a:endParaRPr lang="zh-CN" altLang="en-US" sz="5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1458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849FFDE-3141-4B6E-91B3-FEB628CB7312}"/>
              </a:ext>
            </a:extLst>
          </p:cNvPr>
          <p:cNvSpPr/>
          <p:nvPr/>
        </p:nvSpPr>
        <p:spPr>
          <a:xfrm>
            <a:off x="0" y="3294580"/>
            <a:ext cx="12192000" cy="20763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4" name="图片 63" descr="起重机在地上&#10;&#10;中度可信度描述已自动生成">
            <a:extLst>
              <a:ext uri="{FF2B5EF4-FFF2-40B4-BE49-F238E27FC236}">
                <a16:creationId xmlns:a16="http://schemas.microsoft.com/office/drawing/2014/main" id="{0A238247-84B9-4057-9BD0-7E94835A6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17798"/>
          <a:stretch>
            <a:fillRect/>
          </a:stretch>
        </p:blipFill>
        <p:spPr>
          <a:xfrm>
            <a:off x="0" y="0"/>
            <a:ext cx="3625263" cy="6858000"/>
          </a:xfrm>
          <a:custGeom>
            <a:avLst/>
            <a:gdLst>
              <a:gd name="connsiteX0" fmla="*/ 0 w 3625263"/>
              <a:gd name="connsiteY0" fmla="*/ 0 h 6858000"/>
              <a:gd name="connsiteX1" fmla="*/ 3625263 w 3625263"/>
              <a:gd name="connsiteY1" fmla="*/ 0 h 6858000"/>
              <a:gd name="connsiteX2" fmla="*/ 3625263 w 3625263"/>
              <a:gd name="connsiteY2" fmla="*/ 6858000 h 6858000"/>
              <a:gd name="connsiteX3" fmla="*/ 0 w 36252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5263" h="6858000">
                <a:moveTo>
                  <a:pt x="0" y="0"/>
                </a:moveTo>
                <a:lnTo>
                  <a:pt x="3625263" y="0"/>
                </a:lnTo>
                <a:lnTo>
                  <a:pt x="36252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F9422A3-655C-4FA3-ABCD-800113D2B51E}"/>
              </a:ext>
            </a:extLst>
          </p:cNvPr>
          <p:cNvSpPr/>
          <p:nvPr/>
        </p:nvSpPr>
        <p:spPr>
          <a:xfrm>
            <a:off x="0" y="0"/>
            <a:ext cx="3625263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C03E5E-E014-410D-B32E-247A9D05126E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AA5699-AAF3-4D3A-990A-FCCE65A98B26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87D050-C764-408E-AE91-62191EF5EF37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成果展示及应用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F4B0209-6DC3-4A0D-9FD1-441536C0014E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总结致谢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D2E66DD-4CAD-4231-9EBC-8B36D01A50DA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1C5E8BC-697A-425C-BFEC-842876663906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3F93EEF-C75F-46BA-B77E-6E7A2C6F873F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C443DE4-DF05-405F-A6DB-8944451A6920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368A596-4DB3-4F56-B28A-8563D8D8EEDD}"/>
              </a:ext>
            </a:extLst>
          </p:cNvPr>
          <p:cNvSpPr/>
          <p:nvPr/>
        </p:nvSpPr>
        <p:spPr>
          <a:xfrm>
            <a:off x="7551897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11C887FB-25E4-4090-8177-D45117B2C906}"/>
              </a:ext>
            </a:extLst>
          </p:cNvPr>
          <p:cNvSpPr>
            <a:spLocks/>
          </p:cNvSpPr>
          <p:nvPr/>
        </p:nvSpPr>
        <p:spPr>
          <a:xfrm>
            <a:off x="4587060" y="1732402"/>
            <a:ext cx="3022279" cy="4147698"/>
          </a:xfrm>
          <a:prstGeom prst="roundRect">
            <a:avLst>
              <a:gd name="adj" fmla="val 9452"/>
            </a:avLst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EE823D3-FA82-444B-9C9E-79A94AF2BD5B}"/>
              </a:ext>
            </a:extLst>
          </p:cNvPr>
          <p:cNvSpPr txBox="1"/>
          <p:nvPr/>
        </p:nvSpPr>
        <p:spPr>
          <a:xfrm>
            <a:off x="4873615" y="1950144"/>
            <a:ext cx="193322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</a:rPr>
              <a:t>研究结论之一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5D6B7AC-1796-4069-97A1-92518A2F6117}"/>
              </a:ext>
            </a:extLst>
          </p:cNvPr>
          <p:cNvSpPr txBox="1"/>
          <p:nvPr/>
        </p:nvSpPr>
        <p:spPr>
          <a:xfrm>
            <a:off x="5001384" y="2456850"/>
            <a:ext cx="815929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Conclusion·01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6A900913-D24F-4DA4-9CD9-899A5DCDD9F0}"/>
              </a:ext>
            </a:extLst>
          </p:cNvPr>
          <p:cNvSpPr/>
          <p:nvPr/>
        </p:nvSpPr>
        <p:spPr>
          <a:xfrm>
            <a:off x="4873615" y="2436818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C66BCF0C-28DF-43E9-84B8-77B4129C96B9}"/>
              </a:ext>
            </a:extLst>
          </p:cNvPr>
          <p:cNvSpPr/>
          <p:nvPr/>
        </p:nvSpPr>
        <p:spPr>
          <a:xfrm>
            <a:off x="5065362" y="5429441"/>
            <a:ext cx="71444" cy="704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429CE8C0-B6E9-4F20-A351-C487CAB5E03A}"/>
              </a:ext>
            </a:extLst>
          </p:cNvPr>
          <p:cNvSpPr/>
          <p:nvPr/>
        </p:nvSpPr>
        <p:spPr>
          <a:xfrm>
            <a:off x="4873615" y="5429441"/>
            <a:ext cx="176676" cy="704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8443CF0-2A41-4E79-B9DA-68F9B5F6804F}"/>
              </a:ext>
            </a:extLst>
          </p:cNvPr>
          <p:cNvSpPr txBox="1"/>
          <p:nvPr/>
        </p:nvSpPr>
        <p:spPr>
          <a:xfrm>
            <a:off x="4873615" y="2968813"/>
            <a:ext cx="244916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6F6CA52-CAD8-4D88-9965-AB086DCC0557}"/>
              </a:ext>
            </a:extLst>
          </p:cNvPr>
          <p:cNvSpPr txBox="1"/>
          <p:nvPr/>
        </p:nvSpPr>
        <p:spPr>
          <a:xfrm>
            <a:off x="4873615" y="3954487"/>
            <a:ext cx="2449168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F2A66CF-B71B-4D03-A72E-EE68DD608B90}"/>
              </a:ext>
            </a:extLst>
          </p:cNvPr>
          <p:cNvSpPr>
            <a:spLocks/>
          </p:cNvSpPr>
          <p:nvPr/>
        </p:nvSpPr>
        <p:spPr>
          <a:xfrm>
            <a:off x="7972517" y="1732402"/>
            <a:ext cx="3022279" cy="4147698"/>
          </a:xfrm>
          <a:prstGeom prst="roundRect">
            <a:avLst>
              <a:gd name="adj" fmla="val 94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F70C3B8-917C-49C3-A9CC-A05C7A958B9C}"/>
              </a:ext>
            </a:extLst>
          </p:cNvPr>
          <p:cNvSpPr txBox="1"/>
          <p:nvPr/>
        </p:nvSpPr>
        <p:spPr>
          <a:xfrm>
            <a:off x="8259072" y="1950144"/>
            <a:ext cx="193322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</a:rPr>
              <a:t>研究结论之二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60056FB-8A7C-4593-9BF8-07EF97378416}"/>
              </a:ext>
            </a:extLst>
          </p:cNvPr>
          <p:cNvSpPr txBox="1"/>
          <p:nvPr/>
        </p:nvSpPr>
        <p:spPr>
          <a:xfrm>
            <a:off x="8386841" y="2456850"/>
            <a:ext cx="815929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Conclusion·02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BD51DE9-C2A9-4AE2-B420-E0EE3E9C3DC8}"/>
              </a:ext>
            </a:extLst>
          </p:cNvPr>
          <p:cNvSpPr/>
          <p:nvPr/>
        </p:nvSpPr>
        <p:spPr>
          <a:xfrm>
            <a:off x="8259072" y="2436818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0B5D776-480A-467F-8D5D-673383F45211}"/>
              </a:ext>
            </a:extLst>
          </p:cNvPr>
          <p:cNvSpPr/>
          <p:nvPr/>
        </p:nvSpPr>
        <p:spPr>
          <a:xfrm>
            <a:off x="8450819" y="5429441"/>
            <a:ext cx="71444" cy="704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1925193-36F3-4A16-B696-7CBD1BF1F54F}"/>
              </a:ext>
            </a:extLst>
          </p:cNvPr>
          <p:cNvSpPr/>
          <p:nvPr/>
        </p:nvSpPr>
        <p:spPr>
          <a:xfrm>
            <a:off x="8259072" y="5429441"/>
            <a:ext cx="176676" cy="704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6EF4A95-0FD1-4543-A030-88D12EF50D1D}"/>
              </a:ext>
            </a:extLst>
          </p:cNvPr>
          <p:cNvSpPr txBox="1"/>
          <p:nvPr/>
        </p:nvSpPr>
        <p:spPr>
          <a:xfrm>
            <a:off x="8259072" y="2968813"/>
            <a:ext cx="244916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graphicFrame>
        <p:nvGraphicFramePr>
          <p:cNvPr id="56" name="图表 55">
            <a:extLst>
              <a:ext uri="{FF2B5EF4-FFF2-40B4-BE49-F238E27FC236}">
                <a16:creationId xmlns:a16="http://schemas.microsoft.com/office/drawing/2014/main" id="{5CCA445B-33AE-449A-955A-D63D85815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341946"/>
              </p:ext>
            </p:extLst>
          </p:nvPr>
        </p:nvGraphicFramePr>
        <p:xfrm>
          <a:off x="8125144" y="3839236"/>
          <a:ext cx="2365114" cy="163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文本框 56">
            <a:extLst>
              <a:ext uri="{FF2B5EF4-FFF2-40B4-BE49-F238E27FC236}">
                <a16:creationId xmlns:a16="http://schemas.microsoft.com/office/drawing/2014/main" id="{D9EC223F-A36E-449F-AFDD-54FE3F0CE341}"/>
              </a:ext>
            </a:extLst>
          </p:cNvPr>
          <p:cNvSpPr txBox="1"/>
          <p:nvPr/>
        </p:nvSpPr>
        <p:spPr>
          <a:xfrm>
            <a:off x="735921" y="244475"/>
            <a:ext cx="124553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</a:rPr>
              <a:t>Academic report</a:t>
            </a:r>
          </a:p>
          <a:p>
            <a:r>
              <a:rPr lang="en-US" altLang="zh-CN" sz="1000" cap="all" dirty="0">
                <a:solidFill>
                  <a:schemeClr val="bg1"/>
                </a:solidFill>
              </a:rPr>
              <a:t>presentation</a:t>
            </a:r>
            <a:endParaRPr lang="zh-CN" altLang="en-US" sz="1000" cap="all" dirty="0">
              <a:solidFill>
                <a:schemeClr val="bg1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0D32A8D-BCF9-40F2-A56C-1299BE6A08A3}"/>
              </a:ext>
            </a:extLst>
          </p:cNvPr>
          <p:cNvSpPr txBox="1"/>
          <p:nvPr/>
        </p:nvSpPr>
        <p:spPr>
          <a:xfrm>
            <a:off x="731838" y="6112331"/>
            <a:ext cx="1259960" cy="21544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/>
            <a:r>
              <a:rPr lang="en-US" altLang="zh-CN" sz="700" b="0" dirty="0">
                <a:solidFill>
                  <a:schemeClr val="bg1"/>
                </a:solidFill>
              </a:rPr>
              <a:t>S</a:t>
            </a:r>
            <a:r>
              <a:rPr lang="zh-CN" altLang="en-US" sz="700" b="0" dirty="0">
                <a:solidFill>
                  <a:schemeClr val="bg1"/>
                </a:solidFill>
              </a:rPr>
              <a:t>ea, all water, recedes a rivers</a:t>
            </a:r>
            <a:r>
              <a:rPr lang="en-US" altLang="zh-CN" sz="700" b="0" dirty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zh-CN" altLang="en-US" sz="700" b="0" dirty="0">
                <a:solidFill>
                  <a:schemeClr val="bg1"/>
                </a:solidFill>
              </a:rPr>
              <a:t>utmost wit listens to all sides</a:t>
            </a:r>
            <a:r>
              <a:rPr lang="en-US" altLang="zh-CN" sz="700" b="0" dirty="0">
                <a:solidFill>
                  <a:schemeClr val="bg1"/>
                </a:solidFill>
              </a:rPr>
              <a:t>.</a:t>
            </a:r>
            <a:endParaRPr lang="zh-CN" altLang="en-US" sz="7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54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9DFB6750-B4E8-42BD-93E8-AF90F8BF68F5}"/>
              </a:ext>
            </a:extLst>
          </p:cNvPr>
          <p:cNvSpPr txBox="1"/>
          <p:nvPr/>
        </p:nvSpPr>
        <p:spPr>
          <a:xfrm>
            <a:off x="6387131" y="1204399"/>
            <a:ext cx="307776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选题的背景与意义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DE6D1B3-6946-4FA3-91D2-3DB615B678EA}"/>
              </a:ext>
            </a:extLst>
          </p:cNvPr>
          <p:cNvSpPr txBox="1"/>
          <p:nvPr/>
        </p:nvSpPr>
        <p:spPr>
          <a:xfrm>
            <a:off x="6387131" y="1722268"/>
            <a:ext cx="405643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Background and Significance of Topic Selection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2D46145-B2B0-4316-8ABB-6A70F0AED189}"/>
              </a:ext>
            </a:extLst>
          </p:cNvPr>
          <p:cNvSpPr txBox="1"/>
          <p:nvPr/>
        </p:nvSpPr>
        <p:spPr>
          <a:xfrm>
            <a:off x="6387131" y="2333484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研究方法及过程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D335D09-82E9-4F86-A964-442977533C5D}"/>
              </a:ext>
            </a:extLst>
          </p:cNvPr>
          <p:cNvSpPr txBox="1"/>
          <p:nvPr/>
        </p:nvSpPr>
        <p:spPr>
          <a:xfrm>
            <a:off x="6387131" y="2851353"/>
            <a:ext cx="295491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Research Methods and Processes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DEA020CA-298C-413A-9EF7-ACCE5924451F}"/>
              </a:ext>
            </a:extLst>
          </p:cNvPr>
          <p:cNvSpPr txBox="1"/>
          <p:nvPr/>
        </p:nvSpPr>
        <p:spPr>
          <a:xfrm>
            <a:off x="6387131" y="3462569"/>
            <a:ext cx="346248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研究成果展示及应用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E441FD2-591A-4EC1-8578-45ECD0EFFADE}"/>
              </a:ext>
            </a:extLst>
          </p:cNvPr>
          <p:cNvSpPr txBox="1"/>
          <p:nvPr/>
        </p:nvSpPr>
        <p:spPr>
          <a:xfrm>
            <a:off x="6387131" y="3980438"/>
            <a:ext cx="3833935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Display and Application of Research Results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8867BA35-E42F-49CE-B0CF-A672358C4340}"/>
              </a:ext>
            </a:extLst>
          </p:cNvPr>
          <p:cNvSpPr txBox="1"/>
          <p:nvPr/>
        </p:nvSpPr>
        <p:spPr>
          <a:xfrm>
            <a:off x="6387131" y="4591654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论文总结与致谢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C1CCD11-04D0-4753-BF72-C37DDC867D98}"/>
              </a:ext>
            </a:extLst>
          </p:cNvPr>
          <p:cNvSpPr txBox="1"/>
          <p:nvPr/>
        </p:nvSpPr>
        <p:spPr>
          <a:xfrm>
            <a:off x="6387131" y="5109523"/>
            <a:ext cx="2457724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Paper Summary and Thanks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CDC4B2FB-BB76-41C8-965E-0654ED86E1AA}"/>
              </a:ext>
            </a:extLst>
          </p:cNvPr>
          <p:cNvSpPr txBox="1"/>
          <p:nvPr/>
        </p:nvSpPr>
        <p:spPr>
          <a:xfrm>
            <a:off x="5475800" y="1174606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#01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BA16557-8577-4ADF-9D8C-9A5C0CBEAE4C}"/>
              </a:ext>
            </a:extLst>
          </p:cNvPr>
          <p:cNvSpPr txBox="1"/>
          <p:nvPr/>
        </p:nvSpPr>
        <p:spPr>
          <a:xfrm>
            <a:off x="5475800" y="2303691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#02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90EF2DB-1B5B-4E69-8898-0A6A4B9DFADB}"/>
              </a:ext>
            </a:extLst>
          </p:cNvPr>
          <p:cNvSpPr txBox="1"/>
          <p:nvPr/>
        </p:nvSpPr>
        <p:spPr>
          <a:xfrm>
            <a:off x="5475800" y="3432776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#03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3B19C32A-22A8-4440-B1CE-BB38CCFEB84C}"/>
              </a:ext>
            </a:extLst>
          </p:cNvPr>
          <p:cNvSpPr txBox="1"/>
          <p:nvPr/>
        </p:nvSpPr>
        <p:spPr>
          <a:xfrm>
            <a:off x="5475800" y="4561861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#04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96859E12-6A2D-4B08-A4AE-6D8685076E99}"/>
              </a:ext>
            </a:extLst>
          </p:cNvPr>
          <p:cNvSpPr/>
          <p:nvPr/>
        </p:nvSpPr>
        <p:spPr>
          <a:xfrm>
            <a:off x="7938224" y="4744863"/>
            <a:ext cx="7043878" cy="70438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8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1462E7FC-9C27-4B55-BB88-CB48FB436B26}"/>
              </a:ext>
            </a:extLst>
          </p:cNvPr>
          <p:cNvSpPr/>
          <p:nvPr/>
        </p:nvSpPr>
        <p:spPr>
          <a:xfrm>
            <a:off x="8230787" y="5037427"/>
            <a:ext cx="6458754" cy="645875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01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68C45FE-8AAC-4C8A-9C8A-84B602DC3557}"/>
              </a:ext>
            </a:extLst>
          </p:cNvPr>
          <p:cNvSpPr/>
          <p:nvPr/>
        </p:nvSpPr>
        <p:spPr>
          <a:xfrm>
            <a:off x="1327150" y="1207664"/>
            <a:ext cx="9537700" cy="3249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 descr="在岩石上&#10;&#10;低可信度描述已自动生成">
            <a:extLst>
              <a:ext uri="{FF2B5EF4-FFF2-40B4-BE49-F238E27FC236}">
                <a16:creationId xmlns:a16="http://schemas.microsoft.com/office/drawing/2014/main" id="{658DF630-888A-4A27-9B9E-F2F30A767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4"/>
          <a:stretch>
            <a:fillRect/>
          </a:stretch>
        </p:blipFill>
        <p:spPr>
          <a:xfrm>
            <a:off x="4326468" y="1207664"/>
            <a:ext cx="6538382" cy="3249038"/>
          </a:xfrm>
          <a:custGeom>
            <a:avLst/>
            <a:gdLst>
              <a:gd name="connsiteX0" fmla="*/ 0 w 6538382"/>
              <a:gd name="connsiteY0" fmla="*/ 0 h 3249038"/>
              <a:gd name="connsiteX1" fmla="*/ 6538382 w 6538382"/>
              <a:gd name="connsiteY1" fmla="*/ 0 h 3249038"/>
              <a:gd name="connsiteX2" fmla="*/ 6538382 w 6538382"/>
              <a:gd name="connsiteY2" fmla="*/ 3249038 h 3249038"/>
              <a:gd name="connsiteX3" fmla="*/ 0 w 6538382"/>
              <a:gd name="connsiteY3" fmla="*/ 3249038 h 324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8382" h="3249038">
                <a:moveTo>
                  <a:pt x="0" y="0"/>
                </a:moveTo>
                <a:lnTo>
                  <a:pt x="6538382" y="0"/>
                </a:lnTo>
                <a:lnTo>
                  <a:pt x="6538382" y="3249038"/>
                </a:lnTo>
                <a:lnTo>
                  <a:pt x="0" y="3249038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9EB9D78-5CDB-4957-937A-8498CCC6B2B0}"/>
              </a:ext>
            </a:extLst>
          </p:cNvPr>
          <p:cNvSpPr/>
          <p:nvPr/>
        </p:nvSpPr>
        <p:spPr>
          <a:xfrm>
            <a:off x="4326468" y="1207664"/>
            <a:ext cx="6538382" cy="3249038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09E9DA-EA54-44ED-A284-0D2B37ACD902}"/>
              </a:ext>
            </a:extLst>
          </p:cNvPr>
          <p:cNvSpPr txBox="1"/>
          <p:nvPr/>
        </p:nvSpPr>
        <p:spPr>
          <a:xfrm>
            <a:off x="1597015" y="1429533"/>
            <a:ext cx="193322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</a:rPr>
              <a:t>研究结论之一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64656EF-EE13-4A99-B8F6-53DA713CE8AE}"/>
              </a:ext>
            </a:extLst>
          </p:cNvPr>
          <p:cNvSpPr txBox="1"/>
          <p:nvPr/>
        </p:nvSpPr>
        <p:spPr>
          <a:xfrm>
            <a:off x="1724784" y="1936239"/>
            <a:ext cx="815929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Conclusion·01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C8F1B5CE-D241-4DD9-ADAC-8FBE2E42A1E4}"/>
              </a:ext>
            </a:extLst>
          </p:cNvPr>
          <p:cNvSpPr/>
          <p:nvPr/>
        </p:nvSpPr>
        <p:spPr>
          <a:xfrm>
            <a:off x="1597015" y="1916207"/>
            <a:ext cx="1071466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22CD2AF-447B-44DD-8B12-117FAAD4542C}"/>
              </a:ext>
            </a:extLst>
          </p:cNvPr>
          <p:cNvSpPr/>
          <p:nvPr/>
        </p:nvSpPr>
        <p:spPr>
          <a:xfrm>
            <a:off x="1788762" y="4050088"/>
            <a:ext cx="71444" cy="704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9F082C2-76F8-4F29-AF46-46B96E32C87B}"/>
              </a:ext>
            </a:extLst>
          </p:cNvPr>
          <p:cNvSpPr/>
          <p:nvPr/>
        </p:nvSpPr>
        <p:spPr>
          <a:xfrm>
            <a:off x="1597015" y="4050088"/>
            <a:ext cx="176676" cy="704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64CD47-A2C9-4A55-B9CF-90D6143BADC4}"/>
              </a:ext>
            </a:extLst>
          </p:cNvPr>
          <p:cNvSpPr txBox="1"/>
          <p:nvPr/>
        </p:nvSpPr>
        <p:spPr>
          <a:xfrm>
            <a:off x="1597015" y="2561859"/>
            <a:ext cx="244916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1E724CB-B255-40D7-8CDC-7814CB78B532}"/>
              </a:ext>
            </a:extLst>
          </p:cNvPr>
          <p:cNvSpPr/>
          <p:nvPr/>
        </p:nvSpPr>
        <p:spPr>
          <a:xfrm>
            <a:off x="4904982" y="1710260"/>
            <a:ext cx="1297664" cy="1297664"/>
          </a:xfrm>
          <a:prstGeom prst="ellipse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7DCE04F-7C49-453D-B275-2F3D2C43D754}"/>
              </a:ext>
            </a:extLst>
          </p:cNvPr>
          <p:cNvSpPr/>
          <p:nvPr/>
        </p:nvSpPr>
        <p:spPr>
          <a:xfrm>
            <a:off x="6946827" y="1710260"/>
            <a:ext cx="1297664" cy="1297664"/>
          </a:xfrm>
          <a:prstGeom prst="ellipse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34BE04B-8B2C-4094-B982-DDDF07F4356F}"/>
              </a:ext>
            </a:extLst>
          </p:cNvPr>
          <p:cNvSpPr/>
          <p:nvPr/>
        </p:nvSpPr>
        <p:spPr>
          <a:xfrm>
            <a:off x="8988673" y="1710260"/>
            <a:ext cx="1297664" cy="1297664"/>
          </a:xfrm>
          <a:prstGeom prst="ellipse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6E63CE0-2410-413A-8B80-79BF76C0D6D4}"/>
              </a:ext>
            </a:extLst>
          </p:cNvPr>
          <p:cNvSpPr txBox="1"/>
          <p:nvPr/>
        </p:nvSpPr>
        <p:spPr>
          <a:xfrm>
            <a:off x="5224397" y="3132017"/>
            <a:ext cx="65883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数据</a:t>
            </a:r>
            <a:r>
              <a:rPr lang="en-US" altLang="zh-CN" sz="2000" b="1" dirty="0">
                <a:solidFill>
                  <a:schemeClr val="bg1"/>
                </a:solidFill>
              </a:rPr>
              <a:t>1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9A5573-7586-46FB-9216-BEC8C59A4E5D}"/>
              </a:ext>
            </a:extLst>
          </p:cNvPr>
          <p:cNvSpPr txBox="1"/>
          <p:nvPr/>
        </p:nvSpPr>
        <p:spPr>
          <a:xfrm>
            <a:off x="7266242" y="3132017"/>
            <a:ext cx="65883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数据</a:t>
            </a:r>
            <a:r>
              <a:rPr lang="en-US" altLang="zh-CN" sz="2000" b="1" dirty="0">
                <a:solidFill>
                  <a:schemeClr val="bg1"/>
                </a:solidFill>
              </a:rPr>
              <a:t>2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5EF6FE4-B84F-4090-B200-0CB7AA602CA9}"/>
              </a:ext>
            </a:extLst>
          </p:cNvPr>
          <p:cNvSpPr txBox="1"/>
          <p:nvPr/>
        </p:nvSpPr>
        <p:spPr>
          <a:xfrm>
            <a:off x="9308088" y="3132017"/>
            <a:ext cx="65883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数据</a:t>
            </a:r>
            <a:r>
              <a:rPr lang="en-US" altLang="zh-CN" sz="2000" b="1" dirty="0">
                <a:solidFill>
                  <a:schemeClr val="bg1"/>
                </a:solidFill>
              </a:rPr>
              <a:t>3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E5E4F0F-D232-4284-9537-64F9F9C760D7}"/>
              </a:ext>
            </a:extLst>
          </p:cNvPr>
          <p:cNvSpPr txBox="1"/>
          <p:nvPr/>
        </p:nvSpPr>
        <p:spPr>
          <a:xfrm>
            <a:off x="5144835" y="2000872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75A2D8E-2816-4177-B077-9AFF5DC2B8A2}"/>
              </a:ext>
            </a:extLst>
          </p:cNvPr>
          <p:cNvSpPr txBox="1"/>
          <p:nvPr/>
        </p:nvSpPr>
        <p:spPr>
          <a:xfrm>
            <a:off x="5757610" y="2265984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7733050-9834-4D56-A031-D946B92EA514}"/>
              </a:ext>
            </a:extLst>
          </p:cNvPr>
          <p:cNvSpPr txBox="1"/>
          <p:nvPr/>
        </p:nvSpPr>
        <p:spPr>
          <a:xfrm>
            <a:off x="4981606" y="3546070"/>
            <a:ext cx="1144417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相比于传统方法，可有效提高转化的效率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3DFCABC-14F5-450E-9119-D90F0B03163C}"/>
              </a:ext>
            </a:extLst>
          </p:cNvPr>
          <p:cNvSpPr txBox="1"/>
          <p:nvPr/>
        </p:nvSpPr>
        <p:spPr>
          <a:xfrm>
            <a:off x="7186680" y="2000872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73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E4A4291-C223-4897-B4D3-0CF06A72D040}"/>
              </a:ext>
            </a:extLst>
          </p:cNvPr>
          <p:cNvSpPr txBox="1"/>
          <p:nvPr/>
        </p:nvSpPr>
        <p:spPr>
          <a:xfrm>
            <a:off x="7799455" y="2265984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196F53E-0C35-4DF5-927B-4D2CBD4AE3A4}"/>
              </a:ext>
            </a:extLst>
          </p:cNvPr>
          <p:cNvSpPr txBox="1"/>
          <p:nvPr/>
        </p:nvSpPr>
        <p:spPr>
          <a:xfrm>
            <a:off x="9228526" y="2000872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68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0FBD84-BC50-4817-9677-16CBFE0DC8F6}"/>
              </a:ext>
            </a:extLst>
          </p:cNvPr>
          <p:cNvSpPr txBox="1"/>
          <p:nvPr/>
        </p:nvSpPr>
        <p:spPr>
          <a:xfrm>
            <a:off x="9841301" y="2265984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8DDD902-433B-4477-BA1C-0D96AE957D7E}"/>
              </a:ext>
            </a:extLst>
          </p:cNvPr>
          <p:cNvSpPr txBox="1"/>
          <p:nvPr/>
        </p:nvSpPr>
        <p:spPr>
          <a:xfrm>
            <a:off x="7023451" y="3546070"/>
            <a:ext cx="1144417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相比于传统方法，可有效提高转化的效率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B8EBC8B-1C03-439F-A2D5-1DD11D98C63E}"/>
              </a:ext>
            </a:extLst>
          </p:cNvPr>
          <p:cNvSpPr txBox="1"/>
          <p:nvPr/>
        </p:nvSpPr>
        <p:spPr>
          <a:xfrm>
            <a:off x="9065297" y="3546070"/>
            <a:ext cx="1144417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相比于传统方法，可有效提高转化的效率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0D722D7-DE57-4D89-B553-5365925B568F}"/>
              </a:ext>
            </a:extLst>
          </p:cNvPr>
          <p:cNvSpPr txBox="1"/>
          <p:nvPr/>
        </p:nvSpPr>
        <p:spPr>
          <a:xfrm>
            <a:off x="2999506" y="5062113"/>
            <a:ext cx="6192988" cy="248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AE9BC21-9366-4452-886F-F2552EC5E071}"/>
              </a:ext>
            </a:extLst>
          </p:cNvPr>
          <p:cNvSpPr txBox="1"/>
          <p:nvPr/>
        </p:nvSpPr>
        <p:spPr>
          <a:xfrm>
            <a:off x="2999506" y="5399049"/>
            <a:ext cx="6192988" cy="248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4C80FE1F-1CB2-44F3-9429-46263EB3700C}"/>
              </a:ext>
            </a:extLst>
          </p:cNvPr>
          <p:cNvSpPr/>
          <p:nvPr/>
        </p:nvSpPr>
        <p:spPr>
          <a:xfrm rot="18900000">
            <a:off x="5958565" y="4701132"/>
            <a:ext cx="189783" cy="18978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5DF28F93-B9E2-4148-974A-6379F5876048}"/>
              </a:ext>
            </a:extLst>
          </p:cNvPr>
          <p:cNvSpPr/>
          <p:nvPr/>
        </p:nvSpPr>
        <p:spPr>
          <a:xfrm rot="18900000">
            <a:off x="6043652" y="4616044"/>
            <a:ext cx="189783" cy="18978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1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782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FA3F6EC5-F44A-47E9-8A80-97173BE1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58" t="24029" r="38203" b="28333"/>
          <a:stretch/>
        </p:blipFill>
        <p:spPr>
          <a:xfrm>
            <a:off x="8585596" y="3439856"/>
            <a:ext cx="2869804" cy="3267076"/>
          </a:xfrm>
          <a:prstGeom prst="rect">
            <a:avLst/>
          </a:prstGeom>
          <a:ln>
            <a:solidFill>
              <a:srgbClr val="B7472A"/>
            </a:solidFill>
          </a:ln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E2105C3-054D-48BF-A980-E8126B3DB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7" t="6945" r="2294" b="8333"/>
          <a:stretch/>
        </p:blipFill>
        <p:spPr>
          <a:xfrm>
            <a:off x="8588771" y="3665134"/>
            <a:ext cx="2864349" cy="2802341"/>
          </a:xfrm>
          <a:prstGeom prst="rect">
            <a:avLst/>
          </a:prstGeom>
          <a:noFill/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3E793D03-E9F0-40A3-8543-EE7F9EA5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2" t="33259" r="52527" b="17453"/>
          <a:stretch/>
        </p:blipFill>
        <p:spPr>
          <a:xfrm>
            <a:off x="8714598" y="4653280"/>
            <a:ext cx="1225088" cy="146812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C251102-9F6D-41D1-B5D7-1A91DFC88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049"/>
          <a:stretch/>
        </p:blipFill>
        <p:spPr>
          <a:xfrm>
            <a:off x="723900" y="1321142"/>
            <a:ext cx="10731500" cy="1989100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3A8FA9B2-975C-4CD5-8782-5F0F5EB704C8}"/>
              </a:ext>
            </a:extLst>
          </p:cNvPr>
          <p:cNvSpPr/>
          <p:nvPr/>
        </p:nvSpPr>
        <p:spPr>
          <a:xfrm>
            <a:off x="2681560" y="1360468"/>
            <a:ext cx="540767" cy="115280"/>
          </a:xfrm>
          <a:prstGeom prst="rect">
            <a:avLst/>
          </a:prstGeom>
          <a:solidFill>
            <a:srgbClr val="B7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E30BB9FA-5425-491E-A9F7-B00C6F7E1AF6}"/>
              </a:ext>
            </a:extLst>
          </p:cNvPr>
          <p:cNvSpPr/>
          <p:nvPr/>
        </p:nvSpPr>
        <p:spPr>
          <a:xfrm>
            <a:off x="723900" y="1321142"/>
            <a:ext cx="10731500" cy="1989100"/>
          </a:xfrm>
          <a:prstGeom prst="roundRect">
            <a:avLst>
              <a:gd name="adj" fmla="val 0"/>
            </a:avLst>
          </a:prstGeom>
          <a:solidFill>
            <a:schemeClr val="tx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29B16BA4-3BF4-4907-913B-639F43318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22" t="9730" r="13750" b="86891"/>
          <a:stretch/>
        </p:blipFill>
        <p:spPr>
          <a:xfrm>
            <a:off x="9752611" y="1876290"/>
            <a:ext cx="258190" cy="268381"/>
          </a:xfrm>
          <a:custGeom>
            <a:avLst/>
            <a:gdLst>
              <a:gd name="connsiteX0" fmla="*/ 37156 w 222930"/>
              <a:gd name="connsiteY0" fmla="*/ 0 h 231730"/>
              <a:gd name="connsiteX1" fmla="*/ 185774 w 222930"/>
              <a:gd name="connsiteY1" fmla="*/ 0 h 231730"/>
              <a:gd name="connsiteX2" fmla="*/ 222930 w 222930"/>
              <a:gd name="connsiteY2" fmla="*/ 37156 h 231730"/>
              <a:gd name="connsiteX3" fmla="*/ 222930 w 222930"/>
              <a:gd name="connsiteY3" fmla="*/ 194574 h 231730"/>
              <a:gd name="connsiteX4" fmla="*/ 185774 w 222930"/>
              <a:gd name="connsiteY4" fmla="*/ 231730 h 231730"/>
              <a:gd name="connsiteX5" fmla="*/ 37156 w 222930"/>
              <a:gd name="connsiteY5" fmla="*/ 231730 h 231730"/>
              <a:gd name="connsiteX6" fmla="*/ 0 w 222930"/>
              <a:gd name="connsiteY6" fmla="*/ 194574 h 231730"/>
              <a:gd name="connsiteX7" fmla="*/ 0 w 222930"/>
              <a:gd name="connsiteY7" fmla="*/ 37156 h 231730"/>
              <a:gd name="connsiteX8" fmla="*/ 37156 w 222930"/>
              <a:gd name="connsiteY8" fmla="*/ 0 h 2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930" h="231730">
                <a:moveTo>
                  <a:pt x="37156" y="0"/>
                </a:moveTo>
                <a:lnTo>
                  <a:pt x="185774" y="0"/>
                </a:lnTo>
                <a:cubicBezTo>
                  <a:pt x="206295" y="0"/>
                  <a:pt x="222930" y="16635"/>
                  <a:pt x="222930" y="37156"/>
                </a:cubicBezTo>
                <a:lnTo>
                  <a:pt x="222930" y="194574"/>
                </a:lnTo>
                <a:cubicBezTo>
                  <a:pt x="222930" y="215095"/>
                  <a:pt x="206295" y="231730"/>
                  <a:pt x="185774" y="231730"/>
                </a:cubicBezTo>
                <a:lnTo>
                  <a:pt x="37156" y="231730"/>
                </a:lnTo>
                <a:cubicBezTo>
                  <a:pt x="16635" y="231730"/>
                  <a:pt x="0" y="215095"/>
                  <a:pt x="0" y="194574"/>
                </a:cubicBezTo>
                <a:lnTo>
                  <a:pt x="0" y="37156"/>
                </a:lnTo>
                <a:cubicBezTo>
                  <a:pt x="0" y="16635"/>
                  <a:pt x="16635" y="0"/>
                  <a:pt x="37156" y="0"/>
                </a:cubicBezTo>
                <a:close/>
              </a:path>
            </a:pathLst>
          </a:custGeom>
          <a:ln>
            <a:solidFill>
              <a:srgbClr val="B7472A"/>
            </a:solidFill>
          </a:ln>
          <a:effectLst>
            <a:outerShdw blurRad="101600" algn="ctr" rotWithShape="0">
              <a:srgbClr val="B7472A">
                <a:alpha val="40000"/>
              </a:srgbClr>
            </a:outerShdw>
          </a:effectLst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5A3F3FEF-2622-45E7-BD85-45503221B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78" t="2049" r="66953" b="92465"/>
          <a:stretch/>
        </p:blipFill>
        <p:spPr>
          <a:xfrm>
            <a:off x="3901430" y="1392517"/>
            <a:ext cx="419199" cy="435747"/>
          </a:xfrm>
          <a:custGeom>
            <a:avLst/>
            <a:gdLst>
              <a:gd name="connsiteX0" fmla="*/ 60326 w 361950"/>
              <a:gd name="connsiteY0" fmla="*/ 0 h 376238"/>
              <a:gd name="connsiteX1" fmla="*/ 301624 w 361950"/>
              <a:gd name="connsiteY1" fmla="*/ 0 h 376238"/>
              <a:gd name="connsiteX2" fmla="*/ 361950 w 361950"/>
              <a:gd name="connsiteY2" fmla="*/ 60326 h 376238"/>
              <a:gd name="connsiteX3" fmla="*/ 361950 w 361950"/>
              <a:gd name="connsiteY3" fmla="*/ 315912 h 376238"/>
              <a:gd name="connsiteX4" fmla="*/ 301624 w 361950"/>
              <a:gd name="connsiteY4" fmla="*/ 376238 h 376238"/>
              <a:gd name="connsiteX5" fmla="*/ 60326 w 361950"/>
              <a:gd name="connsiteY5" fmla="*/ 376238 h 376238"/>
              <a:gd name="connsiteX6" fmla="*/ 0 w 361950"/>
              <a:gd name="connsiteY6" fmla="*/ 315912 h 376238"/>
              <a:gd name="connsiteX7" fmla="*/ 0 w 361950"/>
              <a:gd name="connsiteY7" fmla="*/ 60326 h 376238"/>
              <a:gd name="connsiteX8" fmla="*/ 60326 w 361950"/>
              <a:gd name="connsiteY8" fmla="*/ 0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950" h="376238">
                <a:moveTo>
                  <a:pt x="60326" y="0"/>
                </a:moveTo>
                <a:lnTo>
                  <a:pt x="301624" y="0"/>
                </a:lnTo>
                <a:cubicBezTo>
                  <a:pt x="334941" y="0"/>
                  <a:pt x="361950" y="27009"/>
                  <a:pt x="361950" y="60326"/>
                </a:cubicBezTo>
                <a:lnTo>
                  <a:pt x="361950" y="315912"/>
                </a:lnTo>
                <a:cubicBezTo>
                  <a:pt x="361950" y="349229"/>
                  <a:pt x="334941" y="376238"/>
                  <a:pt x="301624" y="376238"/>
                </a:cubicBezTo>
                <a:lnTo>
                  <a:pt x="60326" y="376238"/>
                </a:lnTo>
                <a:cubicBezTo>
                  <a:pt x="27009" y="376238"/>
                  <a:pt x="0" y="349229"/>
                  <a:pt x="0" y="315912"/>
                </a:cubicBezTo>
                <a:lnTo>
                  <a:pt x="0" y="60326"/>
                </a:lnTo>
                <a:cubicBezTo>
                  <a:pt x="0" y="27009"/>
                  <a:pt x="27009" y="0"/>
                  <a:pt x="60326" y="0"/>
                </a:cubicBezTo>
                <a:close/>
              </a:path>
            </a:pathLst>
          </a:custGeom>
          <a:ln>
            <a:solidFill>
              <a:srgbClr val="B7472A"/>
            </a:solidFill>
          </a:ln>
          <a:effectLst>
            <a:outerShdw blurRad="101600" algn="ctr" rotWithShape="0">
              <a:srgbClr val="B7472A">
                <a:alpha val="40000"/>
              </a:srgbClr>
            </a:outerShdw>
          </a:effectLst>
        </p:spPr>
      </p:pic>
      <p:sp>
        <p:nvSpPr>
          <p:cNvPr id="51" name="椭圆 50">
            <a:extLst>
              <a:ext uri="{FF2B5EF4-FFF2-40B4-BE49-F238E27FC236}">
                <a16:creationId xmlns:a16="http://schemas.microsoft.com/office/drawing/2014/main" id="{231A74DD-4389-4292-BC68-3ED8AD88AF77}"/>
              </a:ext>
            </a:extLst>
          </p:cNvPr>
          <p:cNvSpPr/>
          <p:nvPr/>
        </p:nvSpPr>
        <p:spPr>
          <a:xfrm>
            <a:off x="10061575" y="201878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2</a:t>
            </a:r>
            <a:endParaRPr lang="zh-CN" altLang="en-US" sz="1100" dirty="0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E2334CC7-CED4-45F7-B48C-AB6818169D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69" t="13029" r="14102" b="74901"/>
          <a:stretch/>
        </p:blipFill>
        <p:spPr>
          <a:xfrm>
            <a:off x="3753642" y="3439856"/>
            <a:ext cx="2490788" cy="827768"/>
          </a:xfrm>
          <a:prstGeom prst="rect">
            <a:avLst/>
          </a:prstGeom>
          <a:ln>
            <a:solidFill>
              <a:srgbClr val="B7472A"/>
            </a:solidFill>
          </a:ln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BCFF0D48-2226-4C02-984B-E25C4D921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59" y="3439856"/>
            <a:ext cx="1755800" cy="2225233"/>
          </a:xfrm>
          <a:prstGeom prst="rect">
            <a:avLst/>
          </a:prstGeom>
          <a:ln>
            <a:solidFill>
              <a:srgbClr val="B7472A"/>
            </a:solidFill>
          </a:ln>
        </p:spPr>
      </p:pic>
      <p:sp>
        <p:nvSpPr>
          <p:cNvPr id="54" name="椭圆 53">
            <a:extLst>
              <a:ext uri="{FF2B5EF4-FFF2-40B4-BE49-F238E27FC236}">
                <a16:creationId xmlns:a16="http://schemas.microsoft.com/office/drawing/2014/main" id="{245906B0-7DE0-463E-AB45-09F727F28E5E}"/>
              </a:ext>
            </a:extLst>
          </p:cNvPr>
          <p:cNvSpPr/>
          <p:nvPr/>
        </p:nvSpPr>
        <p:spPr>
          <a:xfrm>
            <a:off x="3316039" y="342646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3</a:t>
            </a:r>
            <a:endParaRPr lang="zh-CN" altLang="en-US" sz="1100" dirty="0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9BA07B7D-1A80-4225-95EA-6820AC7E846E}"/>
              </a:ext>
            </a:extLst>
          </p:cNvPr>
          <p:cNvSpPr/>
          <p:nvPr/>
        </p:nvSpPr>
        <p:spPr>
          <a:xfrm>
            <a:off x="6156709" y="535909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4</a:t>
            </a:r>
            <a:endParaRPr lang="zh-CN" altLang="en-US" sz="1100" dirty="0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EDDE2445-2FC8-4FCE-848E-62361F2D7A87}"/>
              </a:ext>
            </a:extLst>
          </p:cNvPr>
          <p:cNvSpPr/>
          <p:nvPr/>
        </p:nvSpPr>
        <p:spPr>
          <a:xfrm>
            <a:off x="10177589" y="545424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5</a:t>
            </a:r>
            <a:endParaRPr lang="zh-CN" altLang="en-US" sz="1100" dirty="0"/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06C1E2E5-DD89-4BB7-A393-E2B343A223C8}"/>
              </a:ext>
            </a:extLst>
          </p:cNvPr>
          <p:cNvSpPr/>
          <p:nvPr/>
        </p:nvSpPr>
        <p:spPr>
          <a:xfrm>
            <a:off x="8728471" y="4651376"/>
            <a:ext cx="1195388" cy="1114424"/>
          </a:xfrm>
          <a:prstGeom prst="roundRect">
            <a:avLst>
              <a:gd name="adj" fmla="val 2207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5731F5DB-C7D7-4711-BE68-E462349CA420}"/>
              </a:ext>
            </a:extLst>
          </p:cNvPr>
          <p:cNvSpPr/>
          <p:nvPr/>
        </p:nvSpPr>
        <p:spPr>
          <a:xfrm>
            <a:off x="-262467" y="4771594"/>
            <a:ext cx="4979583" cy="3055211"/>
          </a:xfrm>
          <a:prstGeom prst="roundRect">
            <a:avLst>
              <a:gd name="adj" fmla="val 56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C371A9E-EB79-48A0-9DF4-788466584EBF}"/>
              </a:ext>
            </a:extLst>
          </p:cNvPr>
          <p:cNvSpPr txBox="1"/>
          <p:nvPr/>
        </p:nvSpPr>
        <p:spPr>
          <a:xfrm>
            <a:off x="711584" y="5165836"/>
            <a:ext cx="3687397" cy="58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在⑤中更换好自己的颜色后，点击保存，即成功设置自定义颜色方案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65AE210-A808-4535-B51A-8777218E1307}"/>
              </a:ext>
            </a:extLst>
          </p:cNvPr>
          <p:cNvSpPr txBox="1"/>
          <p:nvPr/>
        </p:nvSpPr>
        <p:spPr>
          <a:xfrm>
            <a:off x="711584" y="5892276"/>
            <a:ext cx="3687397" cy="2783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再到④中选择你的颜色方案即可一键换色</a:t>
            </a: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6A17E7EB-5DC5-4EAE-8ED7-CB49725D3923}"/>
              </a:ext>
            </a:extLst>
          </p:cNvPr>
          <p:cNvSpPr/>
          <p:nvPr/>
        </p:nvSpPr>
        <p:spPr>
          <a:xfrm>
            <a:off x="3784996" y="3450272"/>
            <a:ext cx="494953" cy="128589"/>
          </a:xfrm>
          <a:prstGeom prst="roundRect">
            <a:avLst>
              <a:gd name="adj" fmla="val 22826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652FAD-145C-41D6-B10F-6F6E9E3A440D}"/>
              </a:ext>
            </a:extLst>
          </p:cNvPr>
          <p:cNvSpPr txBox="1"/>
          <p:nvPr/>
        </p:nvSpPr>
        <p:spPr>
          <a:xfrm>
            <a:off x="731838" y="7098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/>
              <a:t>一键换色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9AA1687-B00E-4E71-BBCF-5BAB5A61703E}"/>
              </a:ext>
            </a:extLst>
          </p:cNvPr>
          <p:cNvSpPr/>
          <p:nvPr/>
        </p:nvSpPr>
        <p:spPr>
          <a:xfrm rot="18900000">
            <a:off x="2312039" y="8948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CDB8807-0775-4D1D-8AA6-A51B9F2FA92E}"/>
              </a:ext>
            </a:extLst>
          </p:cNvPr>
          <p:cNvSpPr/>
          <p:nvPr/>
        </p:nvSpPr>
        <p:spPr>
          <a:xfrm rot="18900000">
            <a:off x="2429480" y="7774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439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BED3D7D8-3659-4A70-8C1F-F5317B631407}"/>
              </a:ext>
            </a:extLst>
          </p:cNvPr>
          <p:cNvSpPr txBox="1"/>
          <p:nvPr/>
        </p:nvSpPr>
        <p:spPr>
          <a:xfrm>
            <a:off x="723900" y="1592317"/>
            <a:ext cx="153888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3000" dirty="0"/>
              <a:t>样机素材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33F4BBB-8D18-49B8-AC09-E134307B78E1}"/>
              </a:ext>
            </a:extLst>
          </p:cNvPr>
          <p:cNvSpPr txBox="1"/>
          <p:nvPr/>
        </p:nvSpPr>
        <p:spPr>
          <a:xfrm>
            <a:off x="2334064" y="1632005"/>
            <a:ext cx="84318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/>
              <a:t>Mockup</a:t>
            </a:r>
            <a:endParaRPr lang="zh-CN" altLang="en-US" sz="15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0EA734-3AE6-40FE-991D-362369FF3C76}"/>
              </a:ext>
            </a:extLst>
          </p:cNvPr>
          <p:cNvSpPr txBox="1"/>
          <p:nvPr/>
        </p:nvSpPr>
        <p:spPr>
          <a:xfrm>
            <a:off x="4299524" y="1592317"/>
            <a:ext cx="7155876" cy="5321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/>
              <a:t>本样机中的公众号纯属虚构，其中涉及的</a:t>
            </a:r>
            <a:r>
              <a:rPr lang="en-US" altLang="zh-CN" sz="1500" dirty="0"/>
              <a:t>logo</a:t>
            </a:r>
            <a:r>
              <a:rPr lang="zh-CN" altLang="en-US" sz="1500" dirty="0"/>
              <a:t>、头像、推送</a:t>
            </a:r>
            <a:r>
              <a:rPr lang="en-US" altLang="zh-CN" sz="1500" dirty="0"/>
              <a:t>banner</a:t>
            </a:r>
            <a:r>
              <a:rPr lang="zh-CN" altLang="en-US" sz="1500" dirty="0"/>
              <a:t>均为作者使用开源字体进行的原创设计，并且未使用图片素材，无商用风险，版权归设计师本人所有。</a:t>
            </a:r>
          </a:p>
        </p:txBody>
      </p:sp>
      <p:sp>
        <p:nvSpPr>
          <p:cNvPr id="37" name="屏幕">
            <a:extLst>
              <a:ext uri="{FF2B5EF4-FFF2-40B4-BE49-F238E27FC236}">
                <a16:creationId xmlns:a16="http://schemas.microsoft.com/office/drawing/2014/main" id="{5B652A1B-EFBD-4F58-AF2F-86E773596A74}"/>
              </a:ext>
            </a:extLst>
          </p:cNvPr>
          <p:cNvSpPr/>
          <p:nvPr/>
        </p:nvSpPr>
        <p:spPr>
          <a:xfrm>
            <a:off x="775415" y="2319066"/>
            <a:ext cx="3064149" cy="6631090"/>
          </a:xfrm>
          <a:custGeom>
            <a:avLst/>
            <a:gdLst>
              <a:gd name="connsiteX0" fmla="*/ 1277303 w 1416367"/>
              <a:gd name="connsiteY0" fmla="*/ 0 h 3065144"/>
              <a:gd name="connsiteX1" fmla="*/ 1416368 w 1416367"/>
              <a:gd name="connsiteY1" fmla="*/ 139065 h 3065144"/>
              <a:gd name="connsiteX2" fmla="*/ 1416368 w 1416367"/>
              <a:gd name="connsiteY2" fmla="*/ 2926080 h 3065144"/>
              <a:gd name="connsiteX3" fmla="*/ 1277303 w 1416367"/>
              <a:gd name="connsiteY3" fmla="*/ 3065145 h 3065144"/>
              <a:gd name="connsiteX4" fmla="*/ 139065 w 1416367"/>
              <a:gd name="connsiteY4" fmla="*/ 3065145 h 3065144"/>
              <a:gd name="connsiteX5" fmla="*/ 0 w 1416367"/>
              <a:gd name="connsiteY5" fmla="*/ 2926080 h 3065144"/>
              <a:gd name="connsiteX6" fmla="*/ 0 w 1416367"/>
              <a:gd name="connsiteY6" fmla="*/ 139065 h 3065144"/>
              <a:gd name="connsiteX7" fmla="*/ 139065 w 1416367"/>
              <a:gd name="connsiteY7" fmla="*/ 0 h 3065144"/>
              <a:gd name="connsiteX8" fmla="*/ 1277303 w 1416367"/>
              <a:gd name="connsiteY8" fmla="*/ 0 h 30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6367" h="3065144">
                <a:moveTo>
                  <a:pt x="1277303" y="0"/>
                </a:moveTo>
                <a:cubicBezTo>
                  <a:pt x="1353503" y="0"/>
                  <a:pt x="1416368" y="62865"/>
                  <a:pt x="1416368" y="139065"/>
                </a:cubicBezTo>
                <a:lnTo>
                  <a:pt x="1416368" y="2926080"/>
                </a:lnTo>
                <a:cubicBezTo>
                  <a:pt x="1416368" y="3002280"/>
                  <a:pt x="1353503" y="3065145"/>
                  <a:pt x="1277303" y="3065145"/>
                </a:cubicBezTo>
                <a:lnTo>
                  <a:pt x="139065" y="3065145"/>
                </a:lnTo>
                <a:cubicBezTo>
                  <a:pt x="61913" y="3065145"/>
                  <a:pt x="0" y="3002280"/>
                  <a:pt x="0" y="2926080"/>
                </a:cubicBezTo>
                <a:lnTo>
                  <a:pt x="0" y="139065"/>
                </a:lnTo>
                <a:cubicBezTo>
                  <a:pt x="0" y="62865"/>
                  <a:pt x="62865" y="0"/>
                  <a:pt x="139065" y="0"/>
                </a:cubicBezTo>
                <a:lnTo>
                  <a:pt x="12773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" name="外框">
            <a:extLst>
              <a:ext uri="{FF2B5EF4-FFF2-40B4-BE49-F238E27FC236}">
                <a16:creationId xmlns:a16="http://schemas.microsoft.com/office/drawing/2014/main" id="{8779BB11-9FCE-4FB1-B936-8E7562ABCD87}"/>
              </a:ext>
            </a:extLst>
          </p:cNvPr>
          <p:cNvSpPr/>
          <p:nvPr/>
        </p:nvSpPr>
        <p:spPr>
          <a:xfrm>
            <a:off x="723900" y="2267551"/>
            <a:ext cx="3167180" cy="6734121"/>
          </a:xfrm>
          <a:custGeom>
            <a:avLst/>
            <a:gdLst>
              <a:gd name="connsiteX0" fmla="*/ 1301115 w 1463992"/>
              <a:gd name="connsiteY0" fmla="*/ 0 h 3112769"/>
              <a:gd name="connsiteX1" fmla="*/ 162878 w 1463992"/>
              <a:gd name="connsiteY1" fmla="*/ 0 h 3112769"/>
              <a:gd name="connsiteX2" fmla="*/ 0 w 1463992"/>
              <a:gd name="connsiteY2" fmla="*/ 162878 h 3112769"/>
              <a:gd name="connsiteX3" fmla="*/ 0 w 1463992"/>
              <a:gd name="connsiteY3" fmla="*/ 2949893 h 3112769"/>
              <a:gd name="connsiteX4" fmla="*/ 162878 w 1463992"/>
              <a:gd name="connsiteY4" fmla="*/ 3112770 h 3112769"/>
              <a:gd name="connsiteX5" fmla="*/ 1301115 w 1463992"/>
              <a:gd name="connsiteY5" fmla="*/ 3112770 h 3112769"/>
              <a:gd name="connsiteX6" fmla="*/ 1463993 w 1463992"/>
              <a:gd name="connsiteY6" fmla="*/ 2949893 h 3112769"/>
              <a:gd name="connsiteX7" fmla="*/ 1463993 w 1463992"/>
              <a:gd name="connsiteY7" fmla="*/ 162878 h 3112769"/>
              <a:gd name="connsiteX8" fmla="*/ 1301115 w 1463992"/>
              <a:gd name="connsiteY8" fmla="*/ 0 h 3112769"/>
              <a:gd name="connsiteX9" fmla="*/ 1440180 w 1463992"/>
              <a:gd name="connsiteY9" fmla="*/ 2949893 h 3112769"/>
              <a:gd name="connsiteX10" fmla="*/ 1301115 w 1463992"/>
              <a:gd name="connsiteY10" fmla="*/ 3088958 h 3112769"/>
              <a:gd name="connsiteX11" fmla="*/ 162878 w 1463992"/>
              <a:gd name="connsiteY11" fmla="*/ 3088958 h 3112769"/>
              <a:gd name="connsiteX12" fmla="*/ 23813 w 1463992"/>
              <a:gd name="connsiteY12" fmla="*/ 2949893 h 3112769"/>
              <a:gd name="connsiteX13" fmla="*/ 23813 w 1463992"/>
              <a:gd name="connsiteY13" fmla="*/ 162878 h 3112769"/>
              <a:gd name="connsiteX14" fmla="*/ 162878 w 1463992"/>
              <a:gd name="connsiteY14" fmla="*/ 23813 h 3112769"/>
              <a:gd name="connsiteX15" fmla="*/ 315278 w 1463992"/>
              <a:gd name="connsiteY15" fmla="*/ 23813 h 3112769"/>
              <a:gd name="connsiteX16" fmla="*/ 331470 w 1463992"/>
              <a:gd name="connsiteY16" fmla="*/ 40005 h 3112769"/>
              <a:gd name="connsiteX17" fmla="*/ 331470 w 1463992"/>
              <a:gd name="connsiteY17" fmla="*/ 47625 h 3112769"/>
              <a:gd name="connsiteX18" fmla="*/ 421958 w 1463992"/>
              <a:gd name="connsiteY18" fmla="*/ 138113 h 3112769"/>
              <a:gd name="connsiteX19" fmla="*/ 1042988 w 1463992"/>
              <a:gd name="connsiteY19" fmla="*/ 138113 h 3112769"/>
              <a:gd name="connsiteX20" fmla="*/ 1133475 w 1463992"/>
              <a:gd name="connsiteY20" fmla="*/ 47625 h 3112769"/>
              <a:gd name="connsiteX21" fmla="*/ 1133475 w 1463992"/>
              <a:gd name="connsiteY21" fmla="*/ 40005 h 3112769"/>
              <a:gd name="connsiteX22" fmla="*/ 1149668 w 1463992"/>
              <a:gd name="connsiteY22" fmla="*/ 23813 h 3112769"/>
              <a:gd name="connsiteX23" fmla="*/ 1301115 w 1463992"/>
              <a:gd name="connsiteY23" fmla="*/ 23813 h 3112769"/>
              <a:gd name="connsiteX24" fmla="*/ 1440180 w 1463992"/>
              <a:gd name="connsiteY24" fmla="*/ 162878 h 3112769"/>
              <a:gd name="connsiteX25" fmla="*/ 1440180 w 1463992"/>
              <a:gd name="connsiteY25" fmla="*/ 2949893 h 311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3992" h="3112769">
                <a:moveTo>
                  <a:pt x="1301115" y="0"/>
                </a:moveTo>
                <a:lnTo>
                  <a:pt x="162878" y="0"/>
                </a:lnTo>
                <a:cubicBezTo>
                  <a:pt x="73057" y="0"/>
                  <a:pt x="0" y="73057"/>
                  <a:pt x="0" y="162878"/>
                </a:cubicBezTo>
                <a:lnTo>
                  <a:pt x="0" y="2949893"/>
                </a:lnTo>
                <a:cubicBezTo>
                  <a:pt x="0" y="3039713"/>
                  <a:pt x="73057" y="3112770"/>
                  <a:pt x="162878" y="3112770"/>
                </a:cubicBezTo>
                <a:lnTo>
                  <a:pt x="1301115" y="3112770"/>
                </a:lnTo>
                <a:cubicBezTo>
                  <a:pt x="1390936" y="3112770"/>
                  <a:pt x="1463993" y="3039713"/>
                  <a:pt x="1463993" y="2949893"/>
                </a:cubicBezTo>
                <a:lnTo>
                  <a:pt x="1463993" y="162878"/>
                </a:lnTo>
                <a:cubicBezTo>
                  <a:pt x="1463993" y="73057"/>
                  <a:pt x="1390936" y="0"/>
                  <a:pt x="1301115" y="0"/>
                </a:cubicBezTo>
                <a:close/>
                <a:moveTo>
                  <a:pt x="1440180" y="2949893"/>
                </a:moveTo>
                <a:cubicBezTo>
                  <a:pt x="1440180" y="3026093"/>
                  <a:pt x="1377315" y="3088958"/>
                  <a:pt x="1301115" y="3088958"/>
                </a:cubicBezTo>
                <a:lnTo>
                  <a:pt x="162878" y="3088958"/>
                </a:lnTo>
                <a:cubicBezTo>
                  <a:pt x="85725" y="3088958"/>
                  <a:pt x="23813" y="3026093"/>
                  <a:pt x="23813" y="2949893"/>
                </a:cubicBezTo>
                <a:lnTo>
                  <a:pt x="23813" y="162878"/>
                </a:lnTo>
                <a:cubicBezTo>
                  <a:pt x="23813" y="86678"/>
                  <a:pt x="86678" y="23813"/>
                  <a:pt x="162878" y="23813"/>
                </a:cubicBezTo>
                <a:lnTo>
                  <a:pt x="315278" y="23813"/>
                </a:lnTo>
                <a:cubicBezTo>
                  <a:pt x="323850" y="23813"/>
                  <a:pt x="331470" y="30480"/>
                  <a:pt x="331470" y="40005"/>
                </a:cubicBezTo>
                <a:lnTo>
                  <a:pt x="331470" y="47625"/>
                </a:lnTo>
                <a:cubicBezTo>
                  <a:pt x="331470" y="97155"/>
                  <a:pt x="372428" y="138113"/>
                  <a:pt x="421958" y="138113"/>
                </a:cubicBezTo>
                <a:lnTo>
                  <a:pt x="1042988" y="138113"/>
                </a:lnTo>
                <a:cubicBezTo>
                  <a:pt x="1092518" y="138113"/>
                  <a:pt x="1133475" y="97155"/>
                  <a:pt x="1133475" y="47625"/>
                </a:cubicBezTo>
                <a:lnTo>
                  <a:pt x="1133475" y="40005"/>
                </a:lnTo>
                <a:cubicBezTo>
                  <a:pt x="1133475" y="31433"/>
                  <a:pt x="1140143" y="23813"/>
                  <a:pt x="1149668" y="23813"/>
                </a:cubicBezTo>
                <a:lnTo>
                  <a:pt x="1301115" y="23813"/>
                </a:lnTo>
                <a:cubicBezTo>
                  <a:pt x="1377315" y="23813"/>
                  <a:pt x="1440180" y="86678"/>
                  <a:pt x="1440180" y="162878"/>
                </a:cubicBezTo>
                <a:lnTo>
                  <a:pt x="1440180" y="294989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D46A9B9-C5B1-4867-9A9B-5C9585AB77A0}"/>
              </a:ext>
            </a:extLst>
          </p:cNvPr>
          <p:cNvSpPr txBox="1"/>
          <p:nvPr/>
        </p:nvSpPr>
        <p:spPr>
          <a:xfrm>
            <a:off x="4299524" y="2253452"/>
            <a:ext cx="1154162" cy="255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>
                <a:solidFill>
                  <a:schemeClr val="accent1"/>
                </a:solidFill>
              </a:rPr>
              <a:t>样机使用方法</a:t>
            </a: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F496DB53-25FB-4D01-842D-D5DB42798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524" y="3032422"/>
            <a:ext cx="1987453" cy="3163590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A2A839A6-CEC1-4774-AA59-F9090256AD27}"/>
              </a:ext>
            </a:extLst>
          </p:cNvPr>
          <p:cNvSpPr txBox="1"/>
          <p:nvPr/>
        </p:nvSpPr>
        <p:spPr>
          <a:xfrm>
            <a:off x="4299525" y="2634452"/>
            <a:ext cx="2341548" cy="2551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/>
              <a:t>调出「选择窗格」选中屏幕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5E59DD22-CA79-4556-955C-8C235C51E6AF}"/>
              </a:ext>
            </a:extLst>
          </p:cNvPr>
          <p:cNvSpPr txBox="1"/>
          <p:nvPr/>
        </p:nvSpPr>
        <p:spPr>
          <a:xfrm>
            <a:off x="6965304" y="2634452"/>
            <a:ext cx="4424288" cy="255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/>
              <a:t>「设置图片格式」，复制手机屏幕截图，按步骤操作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8B529250-D3FD-4F76-99AC-38D69CB24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304" y="3032422"/>
            <a:ext cx="2326489" cy="3163590"/>
          </a:xfrm>
          <a:prstGeom prst="rect">
            <a:avLst/>
          </a:prstGeom>
        </p:spPr>
      </p:pic>
      <p:sp>
        <p:nvSpPr>
          <p:cNvPr id="68" name="椭圆 67">
            <a:extLst>
              <a:ext uri="{FF2B5EF4-FFF2-40B4-BE49-F238E27FC236}">
                <a16:creationId xmlns:a16="http://schemas.microsoft.com/office/drawing/2014/main" id="{3B135DDA-5669-41F3-A458-12C6F321A71C}"/>
              </a:ext>
            </a:extLst>
          </p:cNvPr>
          <p:cNvSpPr/>
          <p:nvPr/>
        </p:nvSpPr>
        <p:spPr>
          <a:xfrm>
            <a:off x="7305675" y="372365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1</a:t>
            </a:r>
            <a:endParaRPr lang="zh-CN" altLang="en-US" sz="1100" dirty="0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122829FF-6A49-437E-A4F4-20D8436F5E92}"/>
              </a:ext>
            </a:extLst>
          </p:cNvPr>
          <p:cNvSpPr/>
          <p:nvPr/>
        </p:nvSpPr>
        <p:spPr>
          <a:xfrm>
            <a:off x="8306254" y="475614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2</a:t>
            </a:r>
            <a:endParaRPr lang="zh-CN" altLang="en-US" sz="1100" dirty="0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75178B54-9F40-4AEE-B3A3-92BA77C7787B}"/>
              </a:ext>
            </a:extLst>
          </p:cNvPr>
          <p:cNvSpPr/>
          <p:nvPr/>
        </p:nvSpPr>
        <p:spPr>
          <a:xfrm>
            <a:off x="8611054" y="557596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3</a:t>
            </a:r>
            <a:endParaRPr lang="zh-CN" altLang="en-US" sz="1100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022BFB13-C080-42E2-A291-4C5FFF31AA01}"/>
              </a:ext>
            </a:extLst>
          </p:cNvPr>
          <p:cNvSpPr txBox="1"/>
          <p:nvPr/>
        </p:nvSpPr>
        <p:spPr>
          <a:xfrm>
            <a:off x="731838" y="709804"/>
            <a:ext cx="2317942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/>
              <a:t>样机使用说明</a:t>
            </a: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FFF056B8-B3CD-401D-BB29-732E4642621C}"/>
              </a:ext>
            </a:extLst>
          </p:cNvPr>
          <p:cNvSpPr/>
          <p:nvPr/>
        </p:nvSpPr>
        <p:spPr>
          <a:xfrm rot="18900000">
            <a:off x="3169289" y="8948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2D2EFBEB-4E50-4DC6-876B-8134BA0D7A00}"/>
              </a:ext>
            </a:extLst>
          </p:cNvPr>
          <p:cNvSpPr/>
          <p:nvPr/>
        </p:nvSpPr>
        <p:spPr>
          <a:xfrm rot="18900000">
            <a:off x="3286730" y="7774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772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6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45E1B52-8F8A-4B63-B529-AB1C1BCB03C6}"/>
              </a:ext>
            </a:extLst>
          </p:cNvPr>
          <p:cNvSpPr txBox="1"/>
          <p:nvPr/>
        </p:nvSpPr>
        <p:spPr>
          <a:xfrm>
            <a:off x="4523450" y="2754066"/>
            <a:ext cx="3077766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选题的背景与意义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66A5EF-95F3-4869-8FBA-66AD616159F9}"/>
              </a:ext>
            </a:extLst>
          </p:cNvPr>
          <p:cNvSpPr txBox="1"/>
          <p:nvPr/>
        </p:nvSpPr>
        <p:spPr>
          <a:xfrm>
            <a:off x="4523450" y="3271935"/>
            <a:ext cx="405643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Background and Significance of Topic Selection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F68863-79B0-49A1-B394-CD0B5AB708B5}"/>
              </a:ext>
            </a:extLst>
          </p:cNvPr>
          <p:cNvSpPr txBox="1"/>
          <p:nvPr/>
        </p:nvSpPr>
        <p:spPr>
          <a:xfrm>
            <a:off x="3612119" y="2724273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#01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74A6E8-B671-4789-BA60-370676CD4039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背景与意义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7C9581-BC98-46E2-ADD5-407052BB2389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方法及过程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ABE22A-B740-43C6-81B7-C4C57D75068A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成果展示及应用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C51A79-C283-49EF-93CF-9FC9CBC3C40C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总结致谢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384B84F-4915-477D-8BCC-78030492885A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EB3FF0A-4199-461F-8AD5-94F6D76AB647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E3DE3E7-30F0-4D27-B2D1-9BE74A09E6BD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A7444D8-0789-4F8C-97A4-17A3DDCACB3F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8E5FEC2-DA38-4810-A18E-F5E21581AA8D}"/>
              </a:ext>
            </a:extLst>
          </p:cNvPr>
          <p:cNvSpPr/>
          <p:nvPr/>
        </p:nvSpPr>
        <p:spPr>
          <a:xfrm>
            <a:off x="3692753" y="317500"/>
            <a:ext cx="120650" cy="1206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B494054-BFC4-44A3-8D4A-0E8775CE9FCC}"/>
              </a:ext>
            </a:extLst>
          </p:cNvPr>
          <p:cNvSpPr/>
          <p:nvPr/>
        </p:nvSpPr>
        <p:spPr>
          <a:xfrm>
            <a:off x="2962386" y="-898497"/>
            <a:ext cx="6267228" cy="39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47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36E89E-8A30-47E0-B320-8749476B1D11}"/>
              </a:ext>
            </a:extLst>
          </p:cNvPr>
          <p:cNvSpPr txBox="1"/>
          <p:nvPr/>
        </p:nvSpPr>
        <p:spPr>
          <a:xfrm>
            <a:off x="731838" y="874904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选题的背景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1A9585-629B-4C64-B942-AEBEF5249C5A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b="1" dirty="0">
                <a:solidFill>
                  <a:schemeClr val="accent1"/>
                </a:solidFill>
              </a:rPr>
              <a:t>背景与意义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8622A1-A24A-4FC5-8A91-716A24512005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方法及过程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47C4E3-938D-4C92-A784-9DF3C05D9148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成果展示及应用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118943-2D6B-4069-81F5-171DA37937C2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总结致谢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A8CC751-2344-43DD-BB28-3F48786A902F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B5776B7-31A8-45B5-9613-826D33DE3053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4531548-4F3E-44D5-9E3A-331FF00E0007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670E491-1818-4536-8741-848371571FC2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EE4BA25-5226-4585-B96E-B8D82C09C689}"/>
              </a:ext>
            </a:extLst>
          </p:cNvPr>
          <p:cNvSpPr/>
          <p:nvPr/>
        </p:nvSpPr>
        <p:spPr>
          <a:xfrm>
            <a:off x="3692753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38D46F8-3804-41C8-98D8-34F61C977850}"/>
              </a:ext>
            </a:extLst>
          </p:cNvPr>
          <p:cNvSpPr/>
          <p:nvPr/>
        </p:nvSpPr>
        <p:spPr>
          <a:xfrm rot="18900000">
            <a:off x="2671871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77AF2B5-29CD-45B8-84D3-57846305A67B}"/>
              </a:ext>
            </a:extLst>
          </p:cNvPr>
          <p:cNvSpPr/>
          <p:nvPr/>
        </p:nvSpPr>
        <p:spPr>
          <a:xfrm rot="18900000">
            <a:off x="2789312" y="9425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BEEC56E-A284-432F-B551-9DB164621BF4}"/>
              </a:ext>
            </a:extLst>
          </p:cNvPr>
          <p:cNvSpPr txBox="1"/>
          <p:nvPr/>
        </p:nvSpPr>
        <p:spPr>
          <a:xfrm>
            <a:off x="1093949" y="2051564"/>
            <a:ext cx="5899051" cy="716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latin typeface="+mn-ea"/>
              </a:rPr>
              <a:t>请在此输入具体的内容，内容应当精炼简洁，便于读者快速把握信息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84AFA05-120E-49EA-B472-8A59A85B6E86}"/>
              </a:ext>
            </a:extLst>
          </p:cNvPr>
          <p:cNvSpPr/>
          <p:nvPr/>
        </p:nvSpPr>
        <p:spPr>
          <a:xfrm>
            <a:off x="894822" y="2203382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31084751-F1C3-413F-AFBF-54B91F403CF8}"/>
              </a:ext>
            </a:extLst>
          </p:cNvPr>
          <p:cNvSpPr/>
          <p:nvPr/>
        </p:nvSpPr>
        <p:spPr>
          <a:xfrm>
            <a:off x="731838" y="2203382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C49B6E-47A1-402D-B55F-3621EA39CB72}"/>
              </a:ext>
            </a:extLst>
          </p:cNvPr>
          <p:cNvSpPr txBox="1"/>
          <p:nvPr/>
        </p:nvSpPr>
        <p:spPr>
          <a:xfrm>
            <a:off x="1093949" y="2919909"/>
            <a:ext cx="5899051" cy="716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latin typeface="+mn-ea"/>
              </a:rPr>
              <a:t>可以将内容进行归纳整理，分为几个小点，需要注意段落间距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7B2F3EB-4E55-4077-A7A5-163F9AED54D7}"/>
              </a:ext>
            </a:extLst>
          </p:cNvPr>
          <p:cNvSpPr/>
          <p:nvPr/>
        </p:nvSpPr>
        <p:spPr>
          <a:xfrm>
            <a:off x="894822" y="3071727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1AE1C836-C32C-4181-B636-2E6287904140}"/>
              </a:ext>
            </a:extLst>
          </p:cNvPr>
          <p:cNvSpPr/>
          <p:nvPr/>
        </p:nvSpPr>
        <p:spPr>
          <a:xfrm>
            <a:off x="731838" y="3071727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8D56849-AC44-40AC-8C54-0D0249F7C89F}"/>
              </a:ext>
            </a:extLst>
          </p:cNvPr>
          <p:cNvSpPr txBox="1"/>
          <p:nvPr/>
        </p:nvSpPr>
        <p:spPr>
          <a:xfrm>
            <a:off x="1093949" y="3788253"/>
            <a:ext cx="589905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latin typeface="+mn-ea"/>
              </a:rPr>
              <a:t>每个小点之前可以添加序号或者项目符号，以示区分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46169D7-71D3-4CC6-A832-17D18A51DCCE}"/>
              </a:ext>
            </a:extLst>
          </p:cNvPr>
          <p:cNvSpPr/>
          <p:nvPr/>
        </p:nvSpPr>
        <p:spPr>
          <a:xfrm>
            <a:off x="894822" y="3914671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844251DB-509E-497B-9DA2-B0CA3931D952}"/>
              </a:ext>
            </a:extLst>
          </p:cNvPr>
          <p:cNvSpPr/>
          <p:nvPr/>
        </p:nvSpPr>
        <p:spPr>
          <a:xfrm>
            <a:off x="731838" y="3914671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6" name="图片 55" descr="图片包含 游戏机, 灯光, 水, 交通&#10;&#10;描述已自动生成">
            <a:extLst>
              <a:ext uri="{FF2B5EF4-FFF2-40B4-BE49-F238E27FC236}">
                <a16:creationId xmlns:a16="http://schemas.microsoft.com/office/drawing/2014/main" id="{F2638C15-FC31-45BE-93CB-B3D2DB70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7" r="32527"/>
          <a:stretch>
            <a:fillRect/>
          </a:stretch>
        </p:blipFill>
        <p:spPr>
          <a:xfrm>
            <a:off x="12541395" y="938094"/>
            <a:ext cx="3281926" cy="7102378"/>
          </a:xfrm>
          <a:custGeom>
            <a:avLst/>
            <a:gdLst>
              <a:gd name="connsiteX0" fmla="*/ 0 w 3281926"/>
              <a:gd name="connsiteY0" fmla="*/ 0 h 7102378"/>
              <a:gd name="connsiteX1" fmla="*/ 3281926 w 3281926"/>
              <a:gd name="connsiteY1" fmla="*/ 0 h 7102378"/>
              <a:gd name="connsiteX2" fmla="*/ 3281926 w 3281926"/>
              <a:gd name="connsiteY2" fmla="*/ 7102378 h 7102378"/>
              <a:gd name="connsiteX3" fmla="*/ 0 w 3281926"/>
              <a:gd name="connsiteY3" fmla="*/ 7102378 h 710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1926" h="7102378">
                <a:moveTo>
                  <a:pt x="0" y="0"/>
                </a:moveTo>
                <a:lnTo>
                  <a:pt x="3281926" y="0"/>
                </a:lnTo>
                <a:lnTo>
                  <a:pt x="3281926" y="7102378"/>
                </a:lnTo>
                <a:lnTo>
                  <a:pt x="0" y="7102378"/>
                </a:lnTo>
                <a:close/>
              </a:path>
            </a:pathLst>
          </a:custGeom>
        </p:spPr>
      </p:pic>
      <p:sp>
        <p:nvSpPr>
          <p:cNvPr id="49" name="屏幕">
            <a:extLst>
              <a:ext uri="{FF2B5EF4-FFF2-40B4-BE49-F238E27FC236}">
                <a16:creationId xmlns:a16="http://schemas.microsoft.com/office/drawing/2014/main" id="{1A3A50E3-2D16-4188-8EF8-BF8C3EB61EF5}"/>
              </a:ext>
            </a:extLst>
          </p:cNvPr>
          <p:cNvSpPr/>
          <p:nvPr/>
        </p:nvSpPr>
        <p:spPr>
          <a:xfrm>
            <a:off x="7685602" y="966180"/>
            <a:ext cx="3281925" cy="7102378"/>
          </a:xfrm>
          <a:custGeom>
            <a:avLst/>
            <a:gdLst>
              <a:gd name="connsiteX0" fmla="*/ 1277303 w 1416367"/>
              <a:gd name="connsiteY0" fmla="*/ 0 h 3065144"/>
              <a:gd name="connsiteX1" fmla="*/ 1416368 w 1416367"/>
              <a:gd name="connsiteY1" fmla="*/ 139065 h 3065144"/>
              <a:gd name="connsiteX2" fmla="*/ 1416368 w 1416367"/>
              <a:gd name="connsiteY2" fmla="*/ 2926080 h 3065144"/>
              <a:gd name="connsiteX3" fmla="*/ 1277303 w 1416367"/>
              <a:gd name="connsiteY3" fmla="*/ 3065145 h 3065144"/>
              <a:gd name="connsiteX4" fmla="*/ 139065 w 1416367"/>
              <a:gd name="connsiteY4" fmla="*/ 3065145 h 3065144"/>
              <a:gd name="connsiteX5" fmla="*/ 0 w 1416367"/>
              <a:gd name="connsiteY5" fmla="*/ 2926080 h 3065144"/>
              <a:gd name="connsiteX6" fmla="*/ 0 w 1416367"/>
              <a:gd name="connsiteY6" fmla="*/ 139065 h 3065144"/>
              <a:gd name="connsiteX7" fmla="*/ 139065 w 1416367"/>
              <a:gd name="connsiteY7" fmla="*/ 0 h 3065144"/>
              <a:gd name="connsiteX8" fmla="*/ 1277303 w 1416367"/>
              <a:gd name="connsiteY8" fmla="*/ 0 h 30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6367" h="3065144">
                <a:moveTo>
                  <a:pt x="1277303" y="0"/>
                </a:moveTo>
                <a:cubicBezTo>
                  <a:pt x="1353503" y="0"/>
                  <a:pt x="1416368" y="62865"/>
                  <a:pt x="1416368" y="139065"/>
                </a:cubicBezTo>
                <a:lnTo>
                  <a:pt x="1416368" y="2926080"/>
                </a:lnTo>
                <a:cubicBezTo>
                  <a:pt x="1416368" y="3002280"/>
                  <a:pt x="1353503" y="3065145"/>
                  <a:pt x="1277303" y="3065145"/>
                </a:cubicBezTo>
                <a:lnTo>
                  <a:pt x="139065" y="3065145"/>
                </a:lnTo>
                <a:cubicBezTo>
                  <a:pt x="61913" y="3065145"/>
                  <a:pt x="0" y="3002280"/>
                  <a:pt x="0" y="2926080"/>
                </a:cubicBezTo>
                <a:lnTo>
                  <a:pt x="0" y="139065"/>
                </a:lnTo>
                <a:cubicBezTo>
                  <a:pt x="0" y="62865"/>
                  <a:pt x="62865" y="0"/>
                  <a:pt x="139065" y="0"/>
                </a:cubicBezTo>
                <a:lnTo>
                  <a:pt x="127730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8E03D142-F7EA-478D-8FDF-398E34B205F2}"/>
              </a:ext>
            </a:extLst>
          </p:cNvPr>
          <p:cNvSpPr/>
          <p:nvPr/>
        </p:nvSpPr>
        <p:spPr>
          <a:xfrm>
            <a:off x="7630426" y="911004"/>
            <a:ext cx="3392281" cy="7212734"/>
          </a:xfrm>
          <a:custGeom>
            <a:avLst/>
            <a:gdLst>
              <a:gd name="connsiteX0" fmla="*/ 328847 w 2955771"/>
              <a:gd name="connsiteY0" fmla="*/ 48078 h 6284618"/>
              <a:gd name="connsiteX1" fmla="*/ 48078 w 2955771"/>
              <a:gd name="connsiteY1" fmla="*/ 328848 h 6284618"/>
              <a:gd name="connsiteX2" fmla="*/ 48078 w 2955771"/>
              <a:gd name="connsiteY2" fmla="*/ 5955772 h 6284618"/>
              <a:gd name="connsiteX3" fmla="*/ 328847 w 2955771"/>
              <a:gd name="connsiteY3" fmla="*/ 6236542 h 6284618"/>
              <a:gd name="connsiteX4" fmla="*/ 2626924 w 2955771"/>
              <a:gd name="connsiteY4" fmla="*/ 6236542 h 6284618"/>
              <a:gd name="connsiteX5" fmla="*/ 2907693 w 2955771"/>
              <a:gd name="connsiteY5" fmla="*/ 5955772 h 6284618"/>
              <a:gd name="connsiteX6" fmla="*/ 2907693 w 2955771"/>
              <a:gd name="connsiteY6" fmla="*/ 328848 h 6284618"/>
              <a:gd name="connsiteX7" fmla="*/ 2626924 w 2955771"/>
              <a:gd name="connsiteY7" fmla="*/ 48078 h 6284618"/>
              <a:gd name="connsiteX8" fmla="*/ 2111535 w 2955771"/>
              <a:gd name="connsiteY8" fmla="*/ 48078 h 6284618"/>
              <a:gd name="connsiteX9" fmla="*/ 2075721 w 2955771"/>
              <a:gd name="connsiteY9" fmla="*/ 62980 h 6284618"/>
              <a:gd name="connsiteX10" fmla="*/ 2061537 w 2955771"/>
              <a:gd name="connsiteY10" fmla="*/ 98076 h 6284618"/>
              <a:gd name="connsiteX11" fmla="*/ 2061537 w 2955771"/>
              <a:gd name="connsiteY11" fmla="*/ 136538 h 6284618"/>
              <a:gd name="connsiteX12" fmla="*/ 1907691 w 2955771"/>
              <a:gd name="connsiteY12" fmla="*/ 290384 h 6284618"/>
              <a:gd name="connsiteX13" fmla="*/ 1048076 w 2955771"/>
              <a:gd name="connsiteY13" fmla="*/ 290384 h 6284618"/>
              <a:gd name="connsiteX14" fmla="*/ 894230 w 2955771"/>
              <a:gd name="connsiteY14" fmla="*/ 136538 h 6284618"/>
              <a:gd name="connsiteX15" fmla="*/ 894230 w 2955771"/>
              <a:gd name="connsiteY15" fmla="*/ 98076 h 6284618"/>
              <a:gd name="connsiteX16" fmla="*/ 879326 w 2955771"/>
              <a:gd name="connsiteY16" fmla="*/ 62259 h 6284618"/>
              <a:gd name="connsiteX17" fmla="*/ 844235 w 2955771"/>
              <a:gd name="connsiteY17" fmla="*/ 48078 h 6284618"/>
              <a:gd name="connsiteX18" fmla="*/ 328847 w 2955771"/>
              <a:gd name="connsiteY18" fmla="*/ 0 h 6284618"/>
              <a:gd name="connsiteX19" fmla="*/ 2626924 w 2955771"/>
              <a:gd name="connsiteY19" fmla="*/ 0 h 6284618"/>
              <a:gd name="connsiteX20" fmla="*/ 2955771 w 2955771"/>
              <a:gd name="connsiteY20" fmla="*/ 328848 h 6284618"/>
              <a:gd name="connsiteX21" fmla="*/ 2955771 w 2955771"/>
              <a:gd name="connsiteY21" fmla="*/ 5955772 h 6284618"/>
              <a:gd name="connsiteX22" fmla="*/ 2626924 w 2955771"/>
              <a:gd name="connsiteY22" fmla="*/ 6284618 h 6284618"/>
              <a:gd name="connsiteX23" fmla="*/ 328847 w 2955771"/>
              <a:gd name="connsiteY23" fmla="*/ 6284618 h 6284618"/>
              <a:gd name="connsiteX24" fmla="*/ 0 w 2955771"/>
              <a:gd name="connsiteY24" fmla="*/ 5955772 h 6284618"/>
              <a:gd name="connsiteX25" fmla="*/ 0 w 2955771"/>
              <a:gd name="connsiteY25" fmla="*/ 328848 h 6284618"/>
              <a:gd name="connsiteX26" fmla="*/ 328847 w 2955771"/>
              <a:gd name="connsiteY26" fmla="*/ 0 h 628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55771" h="6284618">
                <a:moveTo>
                  <a:pt x="328847" y="48078"/>
                </a:moveTo>
                <a:cubicBezTo>
                  <a:pt x="175001" y="48078"/>
                  <a:pt x="48078" y="175001"/>
                  <a:pt x="48078" y="328848"/>
                </a:cubicBezTo>
                <a:lnTo>
                  <a:pt x="48078" y="5955772"/>
                </a:lnTo>
                <a:cubicBezTo>
                  <a:pt x="48078" y="6109619"/>
                  <a:pt x="173077" y="6236542"/>
                  <a:pt x="328847" y="6236542"/>
                </a:cubicBezTo>
                <a:lnTo>
                  <a:pt x="2626924" y="6236542"/>
                </a:lnTo>
                <a:cubicBezTo>
                  <a:pt x="2780770" y="6236542"/>
                  <a:pt x="2907693" y="6109619"/>
                  <a:pt x="2907693" y="5955772"/>
                </a:cubicBezTo>
                <a:lnTo>
                  <a:pt x="2907693" y="328848"/>
                </a:lnTo>
                <a:cubicBezTo>
                  <a:pt x="2907693" y="175001"/>
                  <a:pt x="2780770" y="48078"/>
                  <a:pt x="2626924" y="48078"/>
                </a:cubicBezTo>
                <a:lnTo>
                  <a:pt x="2111535" y="48078"/>
                </a:lnTo>
                <a:lnTo>
                  <a:pt x="2075721" y="62980"/>
                </a:lnTo>
                <a:cubicBezTo>
                  <a:pt x="2066826" y="72115"/>
                  <a:pt x="2061537" y="84615"/>
                  <a:pt x="2061537" y="98076"/>
                </a:cubicBezTo>
                <a:lnTo>
                  <a:pt x="2061537" y="136538"/>
                </a:lnTo>
                <a:cubicBezTo>
                  <a:pt x="2061537" y="221153"/>
                  <a:pt x="1992308" y="290384"/>
                  <a:pt x="1907691" y="290384"/>
                </a:cubicBezTo>
                <a:lnTo>
                  <a:pt x="1048076" y="290384"/>
                </a:lnTo>
                <a:cubicBezTo>
                  <a:pt x="963461" y="290384"/>
                  <a:pt x="894230" y="221153"/>
                  <a:pt x="894230" y="136538"/>
                </a:cubicBezTo>
                <a:lnTo>
                  <a:pt x="894230" y="98076"/>
                </a:lnTo>
                <a:cubicBezTo>
                  <a:pt x="894230" y="83653"/>
                  <a:pt x="888461" y="71153"/>
                  <a:pt x="879326" y="62259"/>
                </a:cubicBezTo>
                <a:lnTo>
                  <a:pt x="844235" y="48078"/>
                </a:lnTo>
                <a:close/>
                <a:moveTo>
                  <a:pt x="328847" y="0"/>
                </a:moveTo>
                <a:lnTo>
                  <a:pt x="2626924" y="0"/>
                </a:lnTo>
                <a:cubicBezTo>
                  <a:pt x="2807693" y="0"/>
                  <a:pt x="2955771" y="148078"/>
                  <a:pt x="2955771" y="328848"/>
                </a:cubicBezTo>
                <a:lnTo>
                  <a:pt x="2955771" y="5955772"/>
                </a:lnTo>
                <a:cubicBezTo>
                  <a:pt x="2955771" y="6136542"/>
                  <a:pt x="2807693" y="6284618"/>
                  <a:pt x="2626924" y="6284618"/>
                </a:cubicBezTo>
                <a:lnTo>
                  <a:pt x="328847" y="6284618"/>
                </a:lnTo>
                <a:cubicBezTo>
                  <a:pt x="148078" y="6284618"/>
                  <a:pt x="0" y="6136542"/>
                  <a:pt x="0" y="5955772"/>
                </a:cubicBezTo>
                <a:lnTo>
                  <a:pt x="0" y="328848"/>
                </a:lnTo>
                <a:cubicBezTo>
                  <a:pt x="0" y="148078"/>
                  <a:pt x="148078" y="0"/>
                  <a:pt x="328847" y="0"/>
                </a:cubicBezTo>
                <a:close/>
              </a:path>
            </a:pathLst>
          </a:custGeom>
          <a:solidFill>
            <a:schemeClr val="accent1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1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C08377ED-D137-4401-B7A9-177B3104998E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694172B-6E38-412C-B312-1AE5F927126E}"/>
              </a:ext>
            </a:extLst>
          </p:cNvPr>
          <p:cNvSpPr/>
          <p:nvPr/>
        </p:nvSpPr>
        <p:spPr>
          <a:xfrm>
            <a:off x="736601" y="1871133"/>
            <a:ext cx="10718800" cy="3039534"/>
          </a:xfrm>
          <a:prstGeom prst="roundRect">
            <a:avLst>
              <a:gd name="adj" fmla="val 7660"/>
            </a:avLst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  <a:gs pos="5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73C03C3-14F8-44A5-ADEA-68C14436B8B3}"/>
              </a:ext>
            </a:extLst>
          </p:cNvPr>
          <p:cNvSpPr txBox="1"/>
          <p:nvPr/>
        </p:nvSpPr>
        <p:spPr>
          <a:xfrm>
            <a:off x="1102670" y="2102862"/>
            <a:ext cx="2317942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3000" b="1" dirty="0">
                <a:latin typeface="+mj-ea"/>
                <a:ea typeface="+mj-ea"/>
              </a:rPr>
              <a:t>国内研究现状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E5984D-7AE7-4DAA-AD57-A0C59B2EA86C}"/>
              </a:ext>
            </a:extLst>
          </p:cNvPr>
          <p:cNvSpPr txBox="1"/>
          <p:nvPr/>
        </p:nvSpPr>
        <p:spPr>
          <a:xfrm>
            <a:off x="8380302" y="2102862"/>
            <a:ext cx="2317942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国外研究现状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CF54E42-F61B-4AF1-A2BE-565BC8E6A599}"/>
              </a:ext>
            </a:extLst>
          </p:cNvPr>
          <p:cNvSpPr txBox="1"/>
          <p:nvPr/>
        </p:nvSpPr>
        <p:spPr>
          <a:xfrm>
            <a:off x="1102670" y="2876576"/>
            <a:ext cx="270902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B6207C4-910B-4BB3-BFA9-A2ED8354861C}"/>
              </a:ext>
            </a:extLst>
          </p:cNvPr>
          <p:cNvSpPr txBox="1"/>
          <p:nvPr/>
        </p:nvSpPr>
        <p:spPr>
          <a:xfrm>
            <a:off x="1102670" y="3960310"/>
            <a:ext cx="2709028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429AA06-4DA0-4060-81F7-14B7A7C52A4B}"/>
              </a:ext>
            </a:extLst>
          </p:cNvPr>
          <p:cNvSpPr txBox="1"/>
          <p:nvPr/>
        </p:nvSpPr>
        <p:spPr>
          <a:xfrm>
            <a:off x="8380302" y="2876576"/>
            <a:ext cx="270902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3D7D8B-4F4F-4157-AAD6-74A0E97C720C}"/>
              </a:ext>
            </a:extLst>
          </p:cNvPr>
          <p:cNvSpPr txBox="1"/>
          <p:nvPr/>
        </p:nvSpPr>
        <p:spPr>
          <a:xfrm>
            <a:off x="8380302" y="3960310"/>
            <a:ext cx="2709028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8ACB990C-0A27-4A49-8038-B0184A104FD6}"/>
              </a:ext>
            </a:extLst>
          </p:cNvPr>
          <p:cNvSpPr/>
          <p:nvPr/>
        </p:nvSpPr>
        <p:spPr>
          <a:xfrm>
            <a:off x="10994498" y="277283"/>
            <a:ext cx="127000" cy="211666"/>
          </a:xfrm>
          <a:custGeom>
            <a:avLst/>
            <a:gdLst>
              <a:gd name="connsiteX0" fmla="*/ 64803 w 114300"/>
              <a:gd name="connsiteY0" fmla="*/ 115 h 190500"/>
              <a:gd name="connsiteX1" fmla="*/ 105475 w 114300"/>
              <a:gd name="connsiteY1" fmla="*/ 6782 h 190500"/>
              <a:gd name="connsiteX2" fmla="*/ 105475 w 114300"/>
              <a:gd name="connsiteY2" fmla="*/ 32719 h 190500"/>
              <a:gd name="connsiteX3" fmla="*/ 62992 w 114300"/>
              <a:gd name="connsiteY3" fmla="*/ 21175 h 190500"/>
              <a:gd name="connsiteX4" fmla="*/ 35180 w 114300"/>
              <a:gd name="connsiteY4" fmla="*/ 28252 h 190500"/>
              <a:gd name="connsiteX5" fmla="*/ 24417 w 114300"/>
              <a:gd name="connsiteY5" fmla="*/ 47950 h 190500"/>
              <a:gd name="connsiteX6" fmla="*/ 31845 w 114300"/>
              <a:gd name="connsiteY6" fmla="*/ 66152 h 190500"/>
              <a:gd name="connsiteX7" fmla="*/ 64135 w 114300"/>
              <a:gd name="connsiteY7" fmla="*/ 85307 h 190500"/>
              <a:gd name="connsiteX8" fmla="*/ 102426 w 114300"/>
              <a:gd name="connsiteY8" fmla="*/ 111253 h 190500"/>
              <a:gd name="connsiteX9" fmla="*/ 113380 w 114300"/>
              <a:gd name="connsiteY9" fmla="*/ 140402 h 190500"/>
              <a:gd name="connsiteX10" fmla="*/ 95568 w 114300"/>
              <a:gd name="connsiteY10" fmla="*/ 177646 h 190500"/>
              <a:gd name="connsiteX11" fmla="*/ 46228 w 114300"/>
              <a:gd name="connsiteY11" fmla="*/ 190615 h 190500"/>
              <a:gd name="connsiteX12" fmla="*/ 20511 w 114300"/>
              <a:gd name="connsiteY12" fmla="*/ 187580 h 190500"/>
              <a:gd name="connsiteX13" fmla="*/ -920 w 114300"/>
              <a:gd name="connsiteY13" fmla="*/ 180025 h 190500"/>
              <a:gd name="connsiteX14" fmla="*/ -920 w 114300"/>
              <a:gd name="connsiteY14" fmla="*/ 152896 h 190500"/>
              <a:gd name="connsiteX15" fmla="*/ 21940 w 114300"/>
              <a:gd name="connsiteY15" fmla="*/ 165033 h 190500"/>
              <a:gd name="connsiteX16" fmla="*/ 48991 w 114300"/>
              <a:gd name="connsiteY16" fmla="*/ 169792 h 190500"/>
              <a:gd name="connsiteX17" fmla="*/ 88139 w 114300"/>
              <a:gd name="connsiteY17" fmla="*/ 142187 h 190500"/>
              <a:gd name="connsiteX18" fmla="*/ 83948 w 114300"/>
              <a:gd name="connsiteY18" fmla="*/ 128264 h 190500"/>
              <a:gd name="connsiteX19" fmla="*/ 72422 w 114300"/>
              <a:gd name="connsiteY19" fmla="*/ 117320 h 190500"/>
              <a:gd name="connsiteX20" fmla="*/ 44990 w 114300"/>
              <a:gd name="connsiteY20" fmla="*/ 102680 h 190500"/>
              <a:gd name="connsiteX21" fmla="*/ 8128 w 114300"/>
              <a:gd name="connsiteY21" fmla="*/ 77039 h 190500"/>
              <a:gd name="connsiteX22" fmla="*/ -825 w 114300"/>
              <a:gd name="connsiteY22" fmla="*/ 49969 h 190500"/>
              <a:gd name="connsiteX23" fmla="*/ 17844 w 114300"/>
              <a:gd name="connsiteY23" fmla="*/ 13564 h 190500"/>
              <a:gd name="connsiteX24" fmla="*/ 64803 w 114300"/>
              <a:gd name="connsiteY24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4300" h="190500">
                <a:moveTo>
                  <a:pt x="64803" y="115"/>
                </a:moveTo>
                <a:cubicBezTo>
                  <a:pt x="83281" y="115"/>
                  <a:pt x="96807" y="2334"/>
                  <a:pt x="105475" y="6782"/>
                </a:cubicBezTo>
                <a:lnTo>
                  <a:pt x="105475" y="32719"/>
                </a:lnTo>
                <a:cubicBezTo>
                  <a:pt x="94235" y="25023"/>
                  <a:pt x="80043" y="21175"/>
                  <a:pt x="62992" y="21175"/>
                </a:cubicBezTo>
                <a:cubicBezTo>
                  <a:pt x="51563" y="21175"/>
                  <a:pt x="42324" y="23537"/>
                  <a:pt x="35180" y="28252"/>
                </a:cubicBezTo>
                <a:cubicBezTo>
                  <a:pt x="28036" y="32976"/>
                  <a:pt x="24417" y="39539"/>
                  <a:pt x="24417" y="47950"/>
                </a:cubicBezTo>
                <a:cubicBezTo>
                  <a:pt x="24417" y="55408"/>
                  <a:pt x="26893" y="61475"/>
                  <a:pt x="31845" y="66152"/>
                </a:cubicBezTo>
                <a:cubicBezTo>
                  <a:pt x="36799" y="70838"/>
                  <a:pt x="47562" y="77220"/>
                  <a:pt x="64135" y="85307"/>
                </a:cubicBezTo>
                <a:cubicBezTo>
                  <a:pt x="82424" y="93955"/>
                  <a:pt x="95187" y="102604"/>
                  <a:pt x="102426" y="111253"/>
                </a:cubicBezTo>
                <a:cubicBezTo>
                  <a:pt x="109760" y="119892"/>
                  <a:pt x="113380" y="129617"/>
                  <a:pt x="113380" y="140402"/>
                </a:cubicBezTo>
                <a:cubicBezTo>
                  <a:pt x="113380" y="156584"/>
                  <a:pt x="107475" y="168999"/>
                  <a:pt x="95568" y="177646"/>
                </a:cubicBezTo>
                <a:cubicBezTo>
                  <a:pt x="83757" y="186292"/>
                  <a:pt x="67279" y="190615"/>
                  <a:pt x="46228" y="190615"/>
                </a:cubicBezTo>
                <a:cubicBezTo>
                  <a:pt x="38895" y="190615"/>
                  <a:pt x="30322" y="189603"/>
                  <a:pt x="20511" y="187580"/>
                </a:cubicBezTo>
                <a:cubicBezTo>
                  <a:pt x="10700" y="185558"/>
                  <a:pt x="3556" y="183040"/>
                  <a:pt x="-920" y="180025"/>
                </a:cubicBezTo>
                <a:lnTo>
                  <a:pt x="-920" y="152896"/>
                </a:lnTo>
                <a:cubicBezTo>
                  <a:pt x="4795" y="157814"/>
                  <a:pt x="12415" y="161859"/>
                  <a:pt x="21940" y="165033"/>
                </a:cubicBezTo>
                <a:cubicBezTo>
                  <a:pt x="31465" y="168206"/>
                  <a:pt x="40418" y="169792"/>
                  <a:pt x="48991" y="169792"/>
                </a:cubicBezTo>
                <a:cubicBezTo>
                  <a:pt x="75089" y="169792"/>
                  <a:pt x="88139" y="160590"/>
                  <a:pt x="88139" y="142187"/>
                </a:cubicBezTo>
                <a:cubicBezTo>
                  <a:pt x="88139" y="137030"/>
                  <a:pt x="86805" y="132389"/>
                  <a:pt x="83948" y="128264"/>
                </a:cubicBezTo>
                <a:cubicBezTo>
                  <a:pt x="81185" y="124140"/>
                  <a:pt x="77280" y="120492"/>
                  <a:pt x="72422" y="117320"/>
                </a:cubicBezTo>
                <a:cubicBezTo>
                  <a:pt x="67564" y="114148"/>
                  <a:pt x="58421" y="109262"/>
                  <a:pt x="44990" y="102680"/>
                </a:cubicBezTo>
                <a:cubicBezTo>
                  <a:pt x="26321" y="93479"/>
                  <a:pt x="14034" y="84935"/>
                  <a:pt x="8128" y="77039"/>
                </a:cubicBezTo>
                <a:cubicBezTo>
                  <a:pt x="2127" y="69152"/>
                  <a:pt x="-825" y="60123"/>
                  <a:pt x="-825" y="49969"/>
                </a:cubicBezTo>
                <a:cubicBezTo>
                  <a:pt x="-825" y="34662"/>
                  <a:pt x="5367" y="22527"/>
                  <a:pt x="17844" y="13564"/>
                </a:cubicBezTo>
                <a:cubicBezTo>
                  <a:pt x="30227" y="4601"/>
                  <a:pt x="45848" y="115"/>
                  <a:pt x="64803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3B87541A-2143-46EF-B1EA-C55328D5F532}"/>
              </a:ext>
            </a:extLst>
          </p:cNvPr>
          <p:cNvSpPr/>
          <p:nvPr/>
        </p:nvSpPr>
        <p:spPr>
          <a:xfrm>
            <a:off x="10518249" y="277283"/>
            <a:ext cx="127000" cy="201082"/>
          </a:xfrm>
          <a:custGeom>
            <a:avLst/>
            <a:gdLst>
              <a:gd name="connsiteX0" fmla="*/ -920 w 114300"/>
              <a:gd name="connsiteY0" fmla="*/ 115 h 180975"/>
              <a:gd name="connsiteX1" fmla="*/ 51039 w 114300"/>
              <a:gd name="connsiteY1" fmla="*/ 115 h 180975"/>
              <a:gd name="connsiteX2" fmla="*/ 97026 w 114300"/>
              <a:gd name="connsiteY2" fmla="*/ 14250 h 180975"/>
              <a:gd name="connsiteX3" fmla="*/ 113380 w 114300"/>
              <a:gd name="connsiteY3" fmla="*/ 54674 h 180975"/>
              <a:gd name="connsiteX4" fmla="*/ 94254 w 114300"/>
              <a:gd name="connsiteY4" fmla="*/ 97842 h 180975"/>
              <a:gd name="connsiteX5" fmla="*/ 46429 w 114300"/>
              <a:gd name="connsiteY5" fmla="*/ 113443 h 180975"/>
              <a:gd name="connsiteX6" fmla="*/ 22693 w 114300"/>
              <a:gd name="connsiteY6" fmla="*/ 113443 h 180975"/>
              <a:gd name="connsiteX7" fmla="*/ 22693 w 114300"/>
              <a:gd name="connsiteY7" fmla="*/ 181090 h 180975"/>
              <a:gd name="connsiteX8" fmla="*/ -920 w 114300"/>
              <a:gd name="connsiteY8" fmla="*/ 181090 h 180975"/>
              <a:gd name="connsiteX9" fmla="*/ -920 w 114300"/>
              <a:gd name="connsiteY9" fmla="*/ 115 h 180975"/>
              <a:gd name="connsiteX10" fmla="*/ 22693 w 114300"/>
              <a:gd name="connsiteY10" fmla="*/ 20679 h 180975"/>
              <a:gd name="connsiteX11" fmla="*/ 22693 w 114300"/>
              <a:gd name="connsiteY11" fmla="*/ 92879 h 180975"/>
              <a:gd name="connsiteX12" fmla="*/ 44543 w 114300"/>
              <a:gd name="connsiteY12" fmla="*/ 92879 h 180975"/>
              <a:gd name="connsiteX13" fmla="*/ 77366 w 114300"/>
              <a:gd name="connsiteY13" fmla="*/ 83240 h 180975"/>
              <a:gd name="connsiteX14" fmla="*/ 88586 w 114300"/>
              <a:gd name="connsiteY14" fmla="*/ 55608 h 180975"/>
              <a:gd name="connsiteX15" fmla="*/ 46781 w 114300"/>
              <a:gd name="connsiteY15" fmla="*/ 20679 h 180975"/>
              <a:gd name="connsiteX16" fmla="*/ 22693 w 114300"/>
              <a:gd name="connsiteY16" fmla="*/ 20679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00" h="180975">
                <a:moveTo>
                  <a:pt x="-920" y="115"/>
                </a:moveTo>
                <a:lnTo>
                  <a:pt x="51039" y="115"/>
                </a:lnTo>
                <a:cubicBezTo>
                  <a:pt x="70794" y="115"/>
                  <a:pt x="86119" y="4830"/>
                  <a:pt x="97026" y="14250"/>
                </a:cubicBezTo>
                <a:cubicBezTo>
                  <a:pt x="107931" y="23680"/>
                  <a:pt x="113380" y="37148"/>
                  <a:pt x="113380" y="54674"/>
                </a:cubicBezTo>
                <a:cubicBezTo>
                  <a:pt x="113380" y="72438"/>
                  <a:pt x="107008" y="86821"/>
                  <a:pt x="94254" y="97842"/>
                </a:cubicBezTo>
                <a:cubicBezTo>
                  <a:pt x="81500" y="108871"/>
                  <a:pt x="65555" y="114063"/>
                  <a:pt x="46429" y="113443"/>
                </a:cubicBezTo>
                <a:lnTo>
                  <a:pt x="22693" y="113443"/>
                </a:lnTo>
                <a:lnTo>
                  <a:pt x="22693" y="181090"/>
                </a:lnTo>
                <a:lnTo>
                  <a:pt x="-920" y="181090"/>
                </a:lnTo>
                <a:lnTo>
                  <a:pt x="-920" y="115"/>
                </a:lnTo>
                <a:close/>
                <a:moveTo>
                  <a:pt x="22693" y="20679"/>
                </a:moveTo>
                <a:lnTo>
                  <a:pt x="22693" y="92879"/>
                </a:lnTo>
                <a:lnTo>
                  <a:pt x="44543" y="92879"/>
                </a:lnTo>
                <a:cubicBezTo>
                  <a:pt x="58944" y="92879"/>
                  <a:pt x="69889" y="89669"/>
                  <a:pt x="77366" y="83240"/>
                </a:cubicBezTo>
                <a:cubicBezTo>
                  <a:pt x="84843" y="76820"/>
                  <a:pt x="88586" y="67609"/>
                  <a:pt x="88586" y="55608"/>
                </a:cubicBezTo>
                <a:cubicBezTo>
                  <a:pt x="88586" y="32319"/>
                  <a:pt x="74652" y="20679"/>
                  <a:pt x="46781" y="20679"/>
                </a:cubicBezTo>
                <a:lnTo>
                  <a:pt x="22693" y="2067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ADE0003-6590-4E97-918F-37C68CFAECDC}"/>
              </a:ext>
            </a:extLst>
          </p:cNvPr>
          <p:cNvSpPr/>
          <p:nvPr/>
        </p:nvSpPr>
        <p:spPr>
          <a:xfrm>
            <a:off x="10676998" y="277283"/>
            <a:ext cx="105833" cy="201082"/>
          </a:xfrm>
          <a:custGeom>
            <a:avLst/>
            <a:gdLst>
              <a:gd name="connsiteX0" fmla="*/ -920 w 95250"/>
              <a:gd name="connsiteY0" fmla="*/ 115 h 180975"/>
              <a:gd name="connsiteX1" fmla="*/ 22416 w 95250"/>
              <a:gd name="connsiteY1" fmla="*/ 115 h 180975"/>
              <a:gd name="connsiteX2" fmla="*/ 22416 w 95250"/>
              <a:gd name="connsiteY2" fmla="*/ 160410 h 180975"/>
              <a:gd name="connsiteX3" fmla="*/ 94330 w 95250"/>
              <a:gd name="connsiteY3" fmla="*/ 160410 h 180975"/>
              <a:gd name="connsiteX4" fmla="*/ 94330 w 95250"/>
              <a:gd name="connsiteY4" fmla="*/ 181090 h 180975"/>
              <a:gd name="connsiteX5" fmla="*/ -920 w 95250"/>
              <a:gd name="connsiteY5" fmla="*/ 181090 h 180975"/>
              <a:gd name="connsiteX6" fmla="*/ -920 w 95250"/>
              <a:gd name="connsiteY6" fmla="*/ 11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-920" y="115"/>
                </a:moveTo>
                <a:lnTo>
                  <a:pt x="22416" y="115"/>
                </a:lnTo>
                <a:lnTo>
                  <a:pt x="22416" y="160410"/>
                </a:lnTo>
                <a:lnTo>
                  <a:pt x="94330" y="160410"/>
                </a:lnTo>
                <a:lnTo>
                  <a:pt x="94330" y="181090"/>
                </a:lnTo>
                <a:lnTo>
                  <a:pt x="-920" y="181090"/>
                </a:ln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A302024A-DDD0-4636-BB38-178F023415FF}"/>
              </a:ext>
            </a:extLst>
          </p:cNvPr>
          <p:cNvSpPr/>
          <p:nvPr/>
        </p:nvSpPr>
        <p:spPr>
          <a:xfrm>
            <a:off x="10803998" y="277283"/>
            <a:ext cx="158750" cy="211666"/>
          </a:xfrm>
          <a:custGeom>
            <a:avLst/>
            <a:gdLst>
              <a:gd name="connsiteX0" fmla="*/ -920 w 142875"/>
              <a:gd name="connsiteY0" fmla="*/ 115 h 190500"/>
              <a:gd name="connsiteX1" fmla="*/ 23559 w 142875"/>
              <a:gd name="connsiteY1" fmla="*/ 115 h 190500"/>
              <a:gd name="connsiteX2" fmla="*/ 23559 w 142875"/>
              <a:gd name="connsiteY2" fmla="*/ 112843 h 190500"/>
              <a:gd name="connsiteX3" fmla="*/ 71280 w 142875"/>
              <a:gd name="connsiteY3" fmla="*/ 169086 h 190500"/>
              <a:gd name="connsiteX4" fmla="*/ 117476 w 142875"/>
              <a:gd name="connsiteY4" fmla="*/ 114653 h 190500"/>
              <a:gd name="connsiteX5" fmla="*/ 117476 w 142875"/>
              <a:gd name="connsiteY5" fmla="*/ 115 h 190500"/>
              <a:gd name="connsiteX6" fmla="*/ 141955 w 142875"/>
              <a:gd name="connsiteY6" fmla="*/ 115 h 190500"/>
              <a:gd name="connsiteX7" fmla="*/ 141955 w 142875"/>
              <a:gd name="connsiteY7" fmla="*/ 111148 h 190500"/>
              <a:gd name="connsiteX8" fmla="*/ 68994 w 142875"/>
              <a:gd name="connsiteY8" fmla="*/ 190615 h 190500"/>
              <a:gd name="connsiteX9" fmla="*/ -920 w 142875"/>
              <a:gd name="connsiteY9" fmla="*/ 113929 h 190500"/>
              <a:gd name="connsiteX10" fmla="*/ -920 w 142875"/>
              <a:gd name="connsiteY10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75" h="190500">
                <a:moveTo>
                  <a:pt x="-920" y="115"/>
                </a:moveTo>
                <a:lnTo>
                  <a:pt x="23559" y="115"/>
                </a:lnTo>
                <a:lnTo>
                  <a:pt x="23559" y="112843"/>
                </a:lnTo>
                <a:cubicBezTo>
                  <a:pt x="23559" y="150338"/>
                  <a:pt x="39466" y="169086"/>
                  <a:pt x="71280" y="169086"/>
                </a:cubicBezTo>
                <a:cubicBezTo>
                  <a:pt x="102046" y="169086"/>
                  <a:pt x="117476" y="150942"/>
                  <a:pt x="117476" y="114653"/>
                </a:cubicBezTo>
                <a:lnTo>
                  <a:pt x="117476" y="115"/>
                </a:lnTo>
                <a:lnTo>
                  <a:pt x="141955" y="115"/>
                </a:lnTo>
                <a:lnTo>
                  <a:pt x="141955" y="111148"/>
                </a:lnTo>
                <a:cubicBezTo>
                  <a:pt x="141955" y="164126"/>
                  <a:pt x="117666" y="190615"/>
                  <a:pt x="68994" y="190615"/>
                </a:cubicBezTo>
                <a:cubicBezTo>
                  <a:pt x="22416" y="190615"/>
                  <a:pt x="-920" y="165054"/>
                  <a:pt x="-920" y="113929"/>
                </a:cubicBez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39033BD2-FBE5-4F81-AE3B-000FAD69F562}"/>
              </a:ext>
            </a:extLst>
          </p:cNvPr>
          <p:cNvSpPr/>
          <p:nvPr/>
        </p:nvSpPr>
        <p:spPr>
          <a:xfrm>
            <a:off x="9798584" y="266700"/>
            <a:ext cx="1661579" cy="222249"/>
          </a:xfrm>
          <a:custGeom>
            <a:avLst/>
            <a:gdLst>
              <a:gd name="connsiteX0" fmla="*/ 1231520 w 1495425"/>
              <a:gd name="connsiteY0" fmla="*/ 178615 h 200025"/>
              <a:gd name="connsiteX1" fmla="*/ 1238950 w 1495425"/>
              <a:gd name="connsiteY1" fmla="*/ 181469 h 200025"/>
              <a:gd name="connsiteX2" fmla="*/ 1241902 w 1495425"/>
              <a:gd name="connsiteY2" fmla="*/ 188842 h 200025"/>
              <a:gd name="connsiteX3" fmla="*/ 1238950 w 1495425"/>
              <a:gd name="connsiteY3" fmla="*/ 196216 h 200025"/>
              <a:gd name="connsiteX4" fmla="*/ 1231520 w 1495425"/>
              <a:gd name="connsiteY4" fmla="*/ 199188 h 200025"/>
              <a:gd name="connsiteX5" fmla="*/ 1224376 w 1495425"/>
              <a:gd name="connsiteY5" fmla="*/ 196216 h 200025"/>
              <a:gd name="connsiteX6" fmla="*/ 1221518 w 1495425"/>
              <a:gd name="connsiteY6" fmla="*/ 188842 h 200025"/>
              <a:gd name="connsiteX7" fmla="*/ 1224376 w 1495425"/>
              <a:gd name="connsiteY7" fmla="*/ 181469 h 200025"/>
              <a:gd name="connsiteX8" fmla="*/ 1231520 w 1495425"/>
              <a:gd name="connsiteY8" fmla="*/ 178615 h 200025"/>
              <a:gd name="connsiteX9" fmla="*/ 560884 w 1495425"/>
              <a:gd name="connsiteY9" fmla="*/ 73010 h 200025"/>
              <a:gd name="connsiteX10" fmla="*/ 530756 w 1495425"/>
              <a:gd name="connsiteY10" fmla="*/ 85383 h 200025"/>
              <a:gd name="connsiteX11" fmla="*/ 516050 w 1495425"/>
              <a:gd name="connsiteY11" fmla="*/ 120940 h 200025"/>
              <a:gd name="connsiteX12" fmla="*/ 599060 w 1495425"/>
              <a:gd name="connsiteY12" fmla="*/ 120940 h 200025"/>
              <a:gd name="connsiteX13" fmla="*/ 588316 w 1495425"/>
              <a:gd name="connsiteY13" fmla="*/ 85564 h 200025"/>
              <a:gd name="connsiteX14" fmla="*/ 560884 w 1495425"/>
              <a:gd name="connsiteY14" fmla="*/ 73010 h 200025"/>
              <a:gd name="connsiteX15" fmla="*/ 345142 w 1495425"/>
              <a:gd name="connsiteY15" fmla="*/ 65399 h 200025"/>
              <a:gd name="connsiteX16" fmla="*/ 356696 w 1495425"/>
              <a:gd name="connsiteY16" fmla="*/ 65399 h 200025"/>
              <a:gd name="connsiteX17" fmla="*/ 356696 w 1495425"/>
              <a:gd name="connsiteY17" fmla="*/ 196929 h 200025"/>
              <a:gd name="connsiteX18" fmla="*/ 345142 w 1495425"/>
              <a:gd name="connsiteY18" fmla="*/ 196929 h 200025"/>
              <a:gd name="connsiteX19" fmla="*/ 1451452 w 1495425"/>
              <a:gd name="connsiteY19" fmla="*/ 62189 h 200025"/>
              <a:gd name="connsiteX20" fmla="*/ 1483456 w 1495425"/>
              <a:gd name="connsiteY20" fmla="*/ 76401 h 200025"/>
              <a:gd name="connsiteX21" fmla="*/ 1494505 w 1495425"/>
              <a:gd name="connsiteY21" fmla="*/ 116892 h 200025"/>
              <a:gd name="connsiteX22" fmla="*/ 1494505 w 1495425"/>
              <a:gd name="connsiteY22" fmla="*/ 196929 h 200025"/>
              <a:gd name="connsiteX23" fmla="*/ 1482980 w 1495425"/>
              <a:gd name="connsiteY23" fmla="*/ 196929 h 200025"/>
              <a:gd name="connsiteX24" fmla="*/ 1482980 w 1495425"/>
              <a:gd name="connsiteY24" fmla="*/ 120340 h 200025"/>
              <a:gd name="connsiteX25" fmla="*/ 1449452 w 1495425"/>
              <a:gd name="connsiteY25" fmla="*/ 73010 h 200025"/>
              <a:gd name="connsiteX26" fmla="*/ 1418686 w 1495425"/>
              <a:gd name="connsiteY26" fmla="*/ 86926 h 200025"/>
              <a:gd name="connsiteX27" fmla="*/ 1406685 w 1495425"/>
              <a:gd name="connsiteY27" fmla="*/ 121416 h 200025"/>
              <a:gd name="connsiteX28" fmla="*/ 1406685 w 1495425"/>
              <a:gd name="connsiteY28" fmla="*/ 196929 h 200025"/>
              <a:gd name="connsiteX29" fmla="*/ 1395159 w 1495425"/>
              <a:gd name="connsiteY29" fmla="*/ 196929 h 200025"/>
              <a:gd name="connsiteX30" fmla="*/ 1395159 w 1495425"/>
              <a:gd name="connsiteY30" fmla="*/ 65399 h 200025"/>
              <a:gd name="connsiteX31" fmla="*/ 1406685 w 1495425"/>
              <a:gd name="connsiteY31" fmla="*/ 65399 h 200025"/>
              <a:gd name="connsiteX32" fmla="*/ 1406685 w 1495425"/>
              <a:gd name="connsiteY32" fmla="*/ 89307 h 200025"/>
              <a:gd name="connsiteX33" fmla="*/ 1407256 w 1495425"/>
              <a:gd name="connsiteY33" fmla="*/ 89307 h 200025"/>
              <a:gd name="connsiteX34" fmla="*/ 1451452 w 1495425"/>
              <a:gd name="connsiteY34" fmla="*/ 62189 h 200025"/>
              <a:gd name="connsiteX35" fmla="*/ 1336295 w 1495425"/>
              <a:gd name="connsiteY35" fmla="*/ 62189 h 200025"/>
              <a:gd name="connsiteX36" fmla="*/ 1364870 w 1495425"/>
              <a:gd name="connsiteY36" fmla="*/ 68371 h 200025"/>
              <a:gd name="connsiteX37" fmla="*/ 1364870 w 1495425"/>
              <a:gd name="connsiteY37" fmla="*/ 81697 h 200025"/>
              <a:gd name="connsiteX38" fmla="*/ 1334485 w 1495425"/>
              <a:gd name="connsiteY38" fmla="*/ 73010 h 200025"/>
              <a:gd name="connsiteX39" fmla="*/ 1297718 w 1495425"/>
              <a:gd name="connsiteY39" fmla="*/ 89660 h 200025"/>
              <a:gd name="connsiteX40" fmla="*/ 1283621 w 1495425"/>
              <a:gd name="connsiteY40" fmla="*/ 132713 h 200025"/>
              <a:gd name="connsiteX41" fmla="*/ 1296480 w 1495425"/>
              <a:gd name="connsiteY41" fmla="*/ 173799 h 200025"/>
              <a:gd name="connsiteX42" fmla="*/ 1330676 w 1495425"/>
              <a:gd name="connsiteY42" fmla="*/ 189318 h 200025"/>
              <a:gd name="connsiteX43" fmla="*/ 1364393 w 1495425"/>
              <a:gd name="connsiteY43" fmla="*/ 178853 h 200025"/>
              <a:gd name="connsiteX44" fmla="*/ 1364393 w 1495425"/>
              <a:gd name="connsiteY44" fmla="*/ 191102 h 200025"/>
              <a:gd name="connsiteX45" fmla="*/ 1330103 w 1495425"/>
              <a:gd name="connsiteY45" fmla="*/ 200140 h 200025"/>
              <a:gd name="connsiteX46" fmla="*/ 1287622 w 1495425"/>
              <a:gd name="connsiteY46" fmla="*/ 181707 h 200025"/>
              <a:gd name="connsiteX47" fmla="*/ 1271429 w 1495425"/>
              <a:gd name="connsiteY47" fmla="*/ 133427 h 200025"/>
              <a:gd name="connsiteX48" fmla="*/ 1289622 w 1495425"/>
              <a:gd name="connsiteY48" fmla="*/ 82173 h 200025"/>
              <a:gd name="connsiteX49" fmla="*/ 1336295 w 1495425"/>
              <a:gd name="connsiteY49" fmla="*/ 62189 h 200025"/>
              <a:gd name="connsiteX50" fmla="*/ 561350 w 1495425"/>
              <a:gd name="connsiteY50" fmla="*/ 62189 h 200025"/>
              <a:gd name="connsiteX51" fmla="*/ 598298 w 1495425"/>
              <a:gd name="connsiteY51" fmla="*/ 79439 h 200025"/>
              <a:gd name="connsiteX52" fmla="*/ 611204 w 1495425"/>
              <a:gd name="connsiteY52" fmla="*/ 126407 h 200025"/>
              <a:gd name="connsiteX53" fmla="*/ 611204 w 1495425"/>
              <a:gd name="connsiteY53" fmla="*/ 131646 h 200025"/>
              <a:gd name="connsiteX54" fmla="*/ 515583 w 1495425"/>
              <a:gd name="connsiteY54" fmla="*/ 131646 h 200025"/>
              <a:gd name="connsiteX55" fmla="*/ 527841 w 1495425"/>
              <a:gd name="connsiteY55" fmla="*/ 174037 h 200025"/>
              <a:gd name="connsiteX56" fmla="*/ 561579 w 1495425"/>
              <a:gd name="connsiteY56" fmla="*/ 189318 h 200025"/>
              <a:gd name="connsiteX57" fmla="*/ 603965 w 1495425"/>
              <a:gd name="connsiteY57" fmla="*/ 173026 h 200025"/>
              <a:gd name="connsiteX58" fmla="*/ 603965 w 1495425"/>
              <a:gd name="connsiteY58" fmla="*/ 185632 h 200025"/>
              <a:gd name="connsiteX59" fmla="*/ 559245 w 1495425"/>
              <a:gd name="connsiteY59" fmla="*/ 200140 h 200025"/>
              <a:gd name="connsiteX60" fmla="*/ 518849 w 1495425"/>
              <a:gd name="connsiteY60" fmla="*/ 181885 h 200025"/>
              <a:gd name="connsiteX61" fmla="*/ 503438 w 1495425"/>
              <a:gd name="connsiteY61" fmla="*/ 130455 h 200025"/>
              <a:gd name="connsiteX62" fmla="*/ 519555 w 1495425"/>
              <a:gd name="connsiteY62" fmla="*/ 81935 h 200025"/>
              <a:gd name="connsiteX63" fmla="*/ 561350 w 1495425"/>
              <a:gd name="connsiteY63" fmla="*/ 62189 h 200025"/>
              <a:gd name="connsiteX64" fmla="*/ 453880 w 1495425"/>
              <a:gd name="connsiteY64" fmla="*/ 62189 h 200025"/>
              <a:gd name="connsiteX65" fmla="*/ 482483 w 1495425"/>
              <a:gd name="connsiteY65" fmla="*/ 68371 h 200025"/>
              <a:gd name="connsiteX66" fmla="*/ 482483 w 1495425"/>
              <a:gd name="connsiteY66" fmla="*/ 81697 h 200025"/>
              <a:gd name="connsiteX67" fmla="*/ 452127 w 1495425"/>
              <a:gd name="connsiteY67" fmla="*/ 73010 h 200025"/>
              <a:gd name="connsiteX68" fmla="*/ 415351 w 1495425"/>
              <a:gd name="connsiteY68" fmla="*/ 89660 h 200025"/>
              <a:gd name="connsiteX69" fmla="*/ 401225 w 1495425"/>
              <a:gd name="connsiteY69" fmla="*/ 132713 h 200025"/>
              <a:gd name="connsiteX70" fmla="*/ 414122 w 1495425"/>
              <a:gd name="connsiteY70" fmla="*/ 173799 h 200025"/>
              <a:gd name="connsiteX71" fmla="*/ 448279 w 1495425"/>
              <a:gd name="connsiteY71" fmla="*/ 189318 h 200025"/>
              <a:gd name="connsiteX72" fmla="*/ 482017 w 1495425"/>
              <a:gd name="connsiteY72" fmla="*/ 178853 h 200025"/>
              <a:gd name="connsiteX73" fmla="*/ 482017 w 1495425"/>
              <a:gd name="connsiteY73" fmla="*/ 191102 h 200025"/>
              <a:gd name="connsiteX74" fmla="*/ 447689 w 1495425"/>
              <a:gd name="connsiteY74" fmla="*/ 200140 h 200025"/>
              <a:gd name="connsiteX75" fmla="*/ 405255 w 1495425"/>
              <a:gd name="connsiteY75" fmla="*/ 181707 h 200025"/>
              <a:gd name="connsiteX76" fmla="*/ 389081 w 1495425"/>
              <a:gd name="connsiteY76" fmla="*/ 133427 h 200025"/>
              <a:gd name="connsiteX77" fmla="*/ 407236 w 1495425"/>
              <a:gd name="connsiteY77" fmla="*/ 82173 h 200025"/>
              <a:gd name="connsiteX78" fmla="*/ 453880 w 1495425"/>
              <a:gd name="connsiteY78" fmla="*/ 62189 h 200025"/>
              <a:gd name="connsiteX79" fmla="*/ 84195 w 1495425"/>
              <a:gd name="connsiteY79" fmla="*/ 21280 h 200025"/>
              <a:gd name="connsiteX80" fmla="*/ 32294 w 1495425"/>
              <a:gd name="connsiteY80" fmla="*/ 44530 h 200025"/>
              <a:gd name="connsiteX81" fmla="*/ 11920 w 1495425"/>
              <a:gd name="connsiteY81" fmla="*/ 105357 h 200025"/>
              <a:gd name="connsiteX82" fmla="*/ 31189 w 1495425"/>
              <a:gd name="connsiteY82" fmla="*/ 165950 h 200025"/>
              <a:gd name="connsiteX83" fmla="*/ 82671 w 1495425"/>
              <a:gd name="connsiteY83" fmla="*/ 188486 h 200025"/>
              <a:gd name="connsiteX84" fmla="*/ 135735 w 1495425"/>
              <a:gd name="connsiteY84" fmla="*/ 166188 h 200025"/>
              <a:gd name="connsiteX85" fmla="*/ 155300 w 1495425"/>
              <a:gd name="connsiteY85" fmla="*/ 104052 h 200025"/>
              <a:gd name="connsiteX86" fmla="*/ 136202 w 1495425"/>
              <a:gd name="connsiteY86" fmla="*/ 43168 h 200025"/>
              <a:gd name="connsiteX87" fmla="*/ 84195 w 1495425"/>
              <a:gd name="connsiteY87" fmla="*/ 21280 h 200025"/>
              <a:gd name="connsiteX88" fmla="*/ 350857 w 1495425"/>
              <a:gd name="connsiteY88" fmla="*/ 12717 h 200025"/>
              <a:gd name="connsiteX89" fmla="*/ 357696 w 1495425"/>
              <a:gd name="connsiteY89" fmla="*/ 15279 h 200025"/>
              <a:gd name="connsiteX90" fmla="*/ 360668 w 1495425"/>
              <a:gd name="connsiteY90" fmla="*/ 22232 h 200025"/>
              <a:gd name="connsiteX91" fmla="*/ 357753 w 1495425"/>
              <a:gd name="connsiteY91" fmla="*/ 29309 h 200025"/>
              <a:gd name="connsiteX92" fmla="*/ 350857 w 1495425"/>
              <a:gd name="connsiteY92" fmla="*/ 32224 h 200025"/>
              <a:gd name="connsiteX93" fmla="*/ 344152 w 1495425"/>
              <a:gd name="connsiteY93" fmla="*/ 29433 h 200025"/>
              <a:gd name="connsiteX94" fmla="*/ 341285 w 1495425"/>
              <a:gd name="connsiteY94" fmla="*/ 22232 h 200025"/>
              <a:gd name="connsiteX95" fmla="*/ 344209 w 1495425"/>
              <a:gd name="connsiteY95" fmla="*/ 15393 h 200025"/>
              <a:gd name="connsiteX96" fmla="*/ 350857 w 1495425"/>
              <a:gd name="connsiteY96" fmla="*/ 12717 h 200025"/>
              <a:gd name="connsiteX97" fmla="*/ 86291 w 1495425"/>
              <a:gd name="connsiteY97" fmla="*/ 9630 h 200025"/>
              <a:gd name="connsiteX98" fmla="*/ 145489 w 1495425"/>
              <a:gd name="connsiteY98" fmla="*/ 35138 h 200025"/>
              <a:gd name="connsiteX99" fmla="*/ 168139 w 1495425"/>
              <a:gd name="connsiteY99" fmla="*/ 102032 h 200025"/>
              <a:gd name="connsiteX100" fmla="*/ 144965 w 1495425"/>
              <a:gd name="connsiteY100" fmla="*/ 173918 h 200025"/>
              <a:gd name="connsiteX101" fmla="*/ 82910 w 1495425"/>
              <a:gd name="connsiteY101" fmla="*/ 200140 h 200025"/>
              <a:gd name="connsiteX102" fmla="*/ 21845 w 1495425"/>
              <a:gd name="connsiteY102" fmla="*/ 174215 h 200025"/>
              <a:gd name="connsiteX103" fmla="*/ -920 w 1495425"/>
              <a:gd name="connsiteY103" fmla="*/ 106785 h 200025"/>
              <a:gd name="connsiteX104" fmla="*/ 22436 w 1495425"/>
              <a:gd name="connsiteY104" fmla="*/ 36148 h 200025"/>
              <a:gd name="connsiteX105" fmla="*/ 86291 w 1495425"/>
              <a:gd name="connsiteY105" fmla="*/ 9630 h 200025"/>
              <a:gd name="connsiteX106" fmla="*/ 316520 w 1495425"/>
              <a:gd name="connsiteY106" fmla="*/ 115 h 200025"/>
              <a:gd name="connsiteX107" fmla="*/ 330178 w 1495425"/>
              <a:gd name="connsiteY107" fmla="*/ 2611 h 200025"/>
              <a:gd name="connsiteX108" fmla="*/ 330178 w 1495425"/>
              <a:gd name="connsiteY108" fmla="*/ 14622 h 200025"/>
              <a:gd name="connsiteX109" fmla="*/ 316053 w 1495425"/>
              <a:gd name="connsiteY109" fmla="*/ 10935 h 200025"/>
              <a:gd name="connsiteX110" fmla="*/ 292231 w 1495425"/>
              <a:gd name="connsiteY110" fmla="*/ 43520 h 200025"/>
              <a:gd name="connsiteX111" fmla="*/ 292231 w 1495425"/>
              <a:gd name="connsiteY111" fmla="*/ 65399 h 200025"/>
              <a:gd name="connsiteX112" fmla="*/ 326445 w 1495425"/>
              <a:gd name="connsiteY112" fmla="*/ 65399 h 200025"/>
              <a:gd name="connsiteX113" fmla="*/ 326445 w 1495425"/>
              <a:gd name="connsiteY113" fmla="*/ 76220 h 200025"/>
              <a:gd name="connsiteX114" fmla="*/ 292231 w 1495425"/>
              <a:gd name="connsiteY114" fmla="*/ 76220 h 200025"/>
              <a:gd name="connsiteX115" fmla="*/ 292231 w 1495425"/>
              <a:gd name="connsiteY115" fmla="*/ 196929 h 200025"/>
              <a:gd name="connsiteX116" fmla="*/ 280677 w 1495425"/>
              <a:gd name="connsiteY116" fmla="*/ 196929 h 200025"/>
              <a:gd name="connsiteX117" fmla="*/ 280677 w 1495425"/>
              <a:gd name="connsiteY117" fmla="*/ 76220 h 200025"/>
              <a:gd name="connsiteX118" fmla="*/ 257436 w 1495425"/>
              <a:gd name="connsiteY118" fmla="*/ 76220 h 200025"/>
              <a:gd name="connsiteX119" fmla="*/ 257436 w 1495425"/>
              <a:gd name="connsiteY119" fmla="*/ 65399 h 200025"/>
              <a:gd name="connsiteX120" fmla="*/ 280677 w 1495425"/>
              <a:gd name="connsiteY120" fmla="*/ 65399 h 200025"/>
              <a:gd name="connsiteX121" fmla="*/ 280677 w 1495425"/>
              <a:gd name="connsiteY121" fmla="*/ 42568 h 200025"/>
              <a:gd name="connsiteX122" fmla="*/ 290945 w 1495425"/>
              <a:gd name="connsiteY122" fmla="*/ 10935 h 200025"/>
              <a:gd name="connsiteX123" fmla="*/ 316520 w 1495425"/>
              <a:gd name="connsiteY123" fmla="*/ 115 h 200025"/>
              <a:gd name="connsiteX124" fmla="*/ 245044 w 1495425"/>
              <a:gd name="connsiteY124" fmla="*/ 115 h 200025"/>
              <a:gd name="connsiteX125" fmla="*/ 258703 w 1495425"/>
              <a:gd name="connsiteY125" fmla="*/ 2611 h 200025"/>
              <a:gd name="connsiteX126" fmla="*/ 258703 w 1495425"/>
              <a:gd name="connsiteY126" fmla="*/ 14622 h 200025"/>
              <a:gd name="connsiteX127" fmla="*/ 244577 w 1495425"/>
              <a:gd name="connsiteY127" fmla="*/ 10935 h 200025"/>
              <a:gd name="connsiteX128" fmla="*/ 220755 w 1495425"/>
              <a:gd name="connsiteY128" fmla="*/ 43520 h 200025"/>
              <a:gd name="connsiteX129" fmla="*/ 220755 w 1495425"/>
              <a:gd name="connsiteY129" fmla="*/ 65399 h 200025"/>
              <a:gd name="connsiteX130" fmla="*/ 254969 w 1495425"/>
              <a:gd name="connsiteY130" fmla="*/ 65399 h 200025"/>
              <a:gd name="connsiteX131" fmla="*/ 254969 w 1495425"/>
              <a:gd name="connsiteY131" fmla="*/ 76220 h 200025"/>
              <a:gd name="connsiteX132" fmla="*/ 220755 w 1495425"/>
              <a:gd name="connsiteY132" fmla="*/ 76220 h 200025"/>
              <a:gd name="connsiteX133" fmla="*/ 220755 w 1495425"/>
              <a:gd name="connsiteY133" fmla="*/ 196929 h 200025"/>
              <a:gd name="connsiteX134" fmla="*/ 209201 w 1495425"/>
              <a:gd name="connsiteY134" fmla="*/ 196929 h 200025"/>
              <a:gd name="connsiteX135" fmla="*/ 209201 w 1495425"/>
              <a:gd name="connsiteY135" fmla="*/ 76220 h 200025"/>
              <a:gd name="connsiteX136" fmla="*/ 185970 w 1495425"/>
              <a:gd name="connsiteY136" fmla="*/ 76220 h 200025"/>
              <a:gd name="connsiteX137" fmla="*/ 185970 w 1495425"/>
              <a:gd name="connsiteY137" fmla="*/ 65399 h 200025"/>
              <a:gd name="connsiteX138" fmla="*/ 209201 w 1495425"/>
              <a:gd name="connsiteY138" fmla="*/ 65399 h 200025"/>
              <a:gd name="connsiteX139" fmla="*/ 209201 w 1495425"/>
              <a:gd name="connsiteY139" fmla="*/ 42568 h 200025"/>
              <a:gd name="connsiteX140" fmla="*/ 219469 w 1495425"/>
              <a:gd name="connsiteY140" fmla="*/ 10935 h 200025"/>
              <a:gd name="connsiteX141" fmla="*/ 245044 w 1495425"/>
              <a:gd name="connsiteY141" fmla="*/ 11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95425" h="200025">
                <a:moveTo>
                  <a:pt x="1231520" y="178615"/>
                </a:moveTo>
                <a:cubicBezTo>
                  <a:pt x="1234472" y="178615"/>
                  <a:pt x="1236853" y="179567"/>
                  <a:pt x="1238950" y="181469"/>
                </a:cubicBezTo>
                <a:cubicBezTo>
                  <a:pt x="1240950" y="183372"/>
                  <a:pt x="1241902" y="185830"/>
                  <a:pt x="1241902" y="188842"/>
                </a:cubicBezTo>
                <a:cubicBezTo>
                  <a:pt x="1241902" y="191776"/>
                  <a:pt x="1240950" y="194234"/>
                  <a:pt x="1238950" y="196216"/>
                </a:cubicBezTo>
                <a:cubicBezTo>
                  <a:pt x="1236853" y="198198"/>
                  <a:pt x="1234472" y="199188"/>
                  <a:pt x="1231520" y="199188"/>
                </a:cubicBezTo>
                <a:cubicBezTo>
                  <a:pt x="1228662" y="199188"/>
                  <a:pt x="1226281" y="198198"/>
                  <a:pt x="1224376" y="196216"/>
                </a:cubicBezTo>
                <a:cubicBezTo>
                  <a:pt x="1222471" y="194234"/>
                  <a:pt x="1221518" y="191776"/>
                  <a:pt x="1221518" y="188842"/>
                </a:cubicBezTo>
                <a:cubicBezTo>
                  <a:pt x="1221518" y="185830"/>
                  <a:pt x="1222471" y="183372"/>
                  <a:pt x="1224376" y="181469"/>
                </a:cubicBezTo>
                <a:cubicBezTo>
                  <a:pt x="1226281" y="179567"/>
                  <a:pt x="1228662" y="178615"/>
                  <a:pt x="1231520" y="178615"/>
                </a:cubicBezTo>
                <a:close/>
                <a:moveTo>
                  <a:pt x="560884" y="73010"/>
                </a:moveTo>
                <a:cubicBezTo>
                  <a:pt x="548739" y="73010"/>
                  <a:pt x="538700" y="77134"/>
                  <a:pt x="530756" y="85383"/>
                </a:cubicBezTo>
                <a:cubicBezTo>
                  <a:pt x="522822" y="93622"/>
                  <a:pt x="517916" y="105481"/>
                  <a:pt x="516050" y="120940"/>
                </a:cubicBezTo>
                <a:lnTo>
                  <a:pt x="599060" y="120940"/>
                </a:lnTo>
                <a:cubicBezTo>
                  <a:pt x="598517" y="105719"/>
                  <a:pt x="594936" y="93927"/>
                  <a:pt x="588316" y="85564"/>
                </a:cubicBezTo>
                <a:cubicBezTo>
                  <a:pt x="581706" y="77191"/>
                  <a:pt x="572551" y="73010"/>
                  <a:pt x="560884" y="73010"/>
                </a:cubicBezTo>
                <a:close/>
                <a:moveTo>
                  <a:pt x="345142" y="65399"/>
                </a:moveTo>
                <a:lnTo>
                  <a:pt x="356696" y="65399"/>
                </a:lnTo>
                <a:lnTo>
                  <a:pt x="356696" y="196929"/>
                </a:lnTo>
                <a:lnTo>
                  <a:pt x="345142" y="196929"/>
                </a:lnTo>
                <a:close/>
                <a:moveTo>
                  <a:pt x="1451452" y="62189"/>
                </a:moveTo>
                <a:cubicBezTo>
                  <a:pt x="1465358" y="62189"/>
                  <a:pt x="1476027" y="66933"/>
                  <a:pt x="1483456" y="76401"/>
                </a:cubicBezTo>
                <a:cubicBezTo>
                  <a:pt x="1490790" y="85878"/>
                  <a:pt x="1494505" y="99375"/>
                  <a:pt x="1494505" y="116892"/>
                </a:cubicBezTo>
                <a:lnTo>
                  <a:pt x="1494505" y="196929"/>
                </a:lnTo>
                <a:lnTo>
                  <a:pt x="1482980" y="196929"/>
                </a:lnTo>
                <a:lnTo>
                  <a:pt x="1482980" y="120340"/>
                </a:lnTo>
                <a:cubicBezTo>
                  <a:pt x="1482980" y="88793"/>
                  <a:pt x="1471740" y="73010"/>
                  <a:pt x="1449452" y="73010"/>
                </a:cubicBezTo>
                <a:cubicBezTo>
                  <a:pt x="1436974" y="73010"/>
                  <a:pt x="1426782" y="77648"/>
                  <a:pt x="1418686" y="86926"/>
                </a:cubicBezTo>
                <a:cubicBezTo>
                  <a:pt x="1410685" y="96203"/>
                  <a:pt x="1406685" y="107700"/>
                  <a:pt x="1406685" y="121416"/>
                </a:cubicBezTo>
                <a:lnTo>
                  <a:pt x="1406685" y="196929"/>
                </a:lnTo>
                <a:lnTo>
                  <a:pt x="1395159" y="196929"/>
                </a:lnTo>
                <a:lnTo>
                  <a:pt x="1395159" y="65399"/>
                </a:lnTo>
                <a:lnTo>
                  <a:pt x="1406685" y="65399"/>
                </a:lnTo>
                <a:lnTo>
                  <a:pt x="1406685" y="89307"/>
                </a:lnTo>
                <a:lnTo>
                  <a:pt x="1407256" y="89307"/>
                </a:lnTo>
                <a:cubicBezTo>
                  <a:pt x="1416685" y="71229"/>
                  <a:pt x="1431450" y="62189"/>
                  <a:pt x="1451452" y="62189"/>
                </a:cubicBezTo>
                <a:close/>
                <a:moveTo>
                  <a:pt x="1336295" y="62189"/>
                </a:moveTo>
                <a:cubicBezTo>
                  <a:pt x="1346106" y="62189"/>
                  <a:pt x="1355631" y="64256"/>
                  <a:pt x="1364870" y="68371"/>
                </a:cubicBezTo>
                <a:lnTo>
                  <a:pt x="1364870" y="81697"/>
                </a:lnTo>
                <a:cubicBezTo>
                  <a:pt x="1355631" y="75905"/>
                  <a:pt x="1345534" y="73010"/>
                  <a:pt x="1334485" y="73010"/>
                </a:cubicBezTo>
                <a:cubicBezTo>
                  <a:pt x="1319436" y="73010"/>
                  <a:pt x="1307148" y="78563"/>
                  <a:pt x="1297718" y="89660"/>
                </a:cubicBezTo>
                <a:cubicBezTo>
                  <a:pt x="1288289" y="100766"/>
                  <a:pt x="1283621" y="115110"/>
                  <a:pt x="1283621" y="132713"/>
                </a:cubicBezTo>
                <a:cubicBezTo>
                  <a:pt x="1283621" y="149757"/>
                  <a:pt x="1287908" y="163453"/>
                  <a:pt x="1296480" y="173799"/>
                </a:cubicBezTo>
                <a:cubicBezTo>
                  <a:pt x="1305053" y="184146"/>
                  <a:pt x="1316483" y="189318"/>
                  <a:pt x="1330676" y="189318"/>
                </a:cubicBezTo>
                <a:cubicBezTo>
                  <a:pt x="1343534" y="189318"/>
                  <a:pt x="1354773" y="185830"/>
                  <a:pt x="1364393" y="178853"/>
                </a:cubicBezTo>
                <a:lnTo>
                  <a:pt x="1364393" y="191102"/>
                </a:lnTo>
                <a:cubicBezTo>
                  <a:pt x="1354773" y="197127"/>
                  <a:pt x="1343343" y="200140"/>
                  <a:pt x="1330103" y="200140"/>
                </a:cubicBezTo>
                <a:cubicBezTo>
                  <a:pt x="1312578" y="200140"/>
                  <a:pt x="1298386" y="193995"/>
                  <a:pt x="1287622" y="181707"/>
                </a:cubicBezTo>
                <a:cubicBezTo>
                  <a:pt x="1276859" y="169419"/>
                  <a:pt x="1271429" y="153325"/>
                  <a:pt x="1271429" y="133427"/>
                </a:cubicBezTo>
                <a:cubicBezTo>
                  <a:pt x="1271429" y="112577"/>
                  <a:pt x="1277525" y="95489"/>
                  <a:pt x="1289622" y="82173"/>
                </a:cubicBezTo>
                <a:cubicBezTo>
                  <a:pt x="1301719" y="68847"/>
                  <a:pt x="1317245" y="62189"/>
                  <a:pt x="1336295" y="62189"/>
                </a:cubicBezTo>
                <a:close/>
                <a:moveTo>
                  <a:pt x="561350" y="62189"/>
                </a:moveTo>
                <a:cubicBezTo>
                  <a:pt x="577381" y="62189"/>
                  <a:pt x="589697" y="67943"/>
                  <a:pt x="598298" y="79439"/>
                </a:cubicBezTo>
                <a:cubicBezTo>
                  <a:pt x="606899" y="90926"/>
                  <a:pt x="611204" y="106585"/>
                  <a:pt x="611204" y="126407"/>
                </a:cubicBezTo>
                <a:lnTo>
                  <a:pt x="611204" y="131646"/>
                </a:lnTo>
                <a:lnTo>
                  <a:pt x="515583" y="131646"/>
                </a:lnTo>
                <a:cubicBezTo>
                  <a:pt x="515583" y="149718"/>
                  <a:pt x="519669" y="163849"/>
                  <a:pt x="527841" y="174037"/>
                </a:cubicBezTo>
                <a:cubicBezTo>
                  <a:pt x="536014" y="184225"/>
                  <a:pt x="547263" y="189318"/>
                  <a:pt x="561579" y="189318"/>
                </a:cubicBezTo>
                <a:cubicBezTo>
                  <a:pt x="576057" y="189318"/>
                  <a:pt x="590182" y="183888"/>
                  <a:pt x="603965" y="173026"/>
                </a:cubicBezTo>
                <a:lnTo>
                  <a:pt x="603965" y="185632"/>
                </a:lnTo>
                <a:cubicBezTo>
                  <a:pt x="590573" y="195304"/>
                  <a:pt x="575666" y="200140"/>
                  <a:pt x="559245" y="200140"/>
                </a:cubicBezTo>
                <a:cubicBezTo>
                  <a:pt x="542586" y="200140"/>
                  <a:pt x="529127" y="194055"/>
                  <a:pt x="518849" y="181885"/>
                </a:cubicBezTo>
                <a:cubicBezTo>
                  <a:pt x="508572" y="169716"/>
                  <a:pt x="503438" y="152571"/>
                  <a:pt x="503438" y="130455"/>
                </a:cubicBezTo>
                <a:cubicBezTo>
                  <a:pt x="503438" y="111262"/>
                  <a:pt x="508811" y="95089"/>
                  <a:pt x="519555" y="81935"/>
                </a:cubicBezTo>
                <a:cubicBezTo>
                  <a:pt x="530289" y="68771"/>
                  <a:pt x="544224" y="62189"/>
                  <a:pt x="561350" y="62189"/>
                </a:cubicBezTo>
                <a:close/>
                <a:moveTo>
                  <a:pt x="453880" y="62189"/>
                </a:moveTo>
                <a:cubicBezTo>
                  <a:pt x="463767" y="62189"/>
                  <a:pt x="473301" y="64256"/>
                  <a:pt x="482483" y="68371"/>
                </a:cubicBezTo>
                <a:lnTo>
                  <a:pt x="482483" y="81697"/>
                </a:lnTo>
                <a:cubicBezTo>
                  <a:pt x="473301" y="75905"/>
                  <a:pt x="463176" y="73010"/>
                  <a:pt x="452127" y="73010"/>
                </a:cubicBezTo>
                <a:cubicBezTo>
                  <a:pt x="437030" y="73010"/>
                  <a:pt x="424771" y="78563"/>
                  <a:pt x="415351" y="89660"/>
                </a:cubicBezTo>
                <a:cubicBezTo>
                  <a:pt x="405931" y="100766"/>
                  <a:pt x="401225" y="115110"/>
                  <a:pt x="401225" y="132713"/>
                </a:cubicBezTo>
                <a:cubicBezTo>
                  <a:pt x="401225" y="149757"/>
                  <a:pt x="405521" y="163453"/>
                  <a:pt x="414122" y="173799"/>
                </a:cubicBezTo>
                <a:cubicBezTo>
                  <a:pt x="422723" y="184146"/>
                  <a:pt x="434106" y="189318"/>
                  <a:pt x="448279" y="189318"/>
                </a:cubicBezTo>
                <a:cubicBezTo>
                  <a:pt x="461195" y="189318"/>
                  <a:pt x="472444" y="185830"/>
                  <a:pt x="482017" y="178853"/>
                </a:cubicBezTo>
                <a:lnTo>
                  <a:pt x="482017" y="191102"/>
                </a:lnTo>
                <a:cubicBezTo>
                  <a:pt x="472444" y="197127"/>
                  <a:pt x="461004" y="200140"/>
                  <a:pt x="447689" y="200140"/>
                </a:cubicBezTo>
                <a:cubicBezTo>
                  <a:pt x="430182" y="200140"/>
                  <a:pt x="416027" y="193995"/>
                  <a:pt x="405255" y="181707"/>
                </a:cubicBezTo>
                <a:cubicBezTo>
                  <a:pt x="394472" y="169419"/>
                  <a:pt x="389081" y="153325"/>
                  <a:pt x="389081" y="133427"/>
                </a:cubicBezTo>
                <a:cubicBezTo>
                  <a:pt x="389081" y="112577"/>
                  <a:pt x="395130" y="95489"/>
                  <a:pt x="407236" y="82173"/>
                </a:cubicBezTo>
                <a:cubicBezTo>
                  <a:pt x="419342" y="68847"/>
                  <a:pt x="434887" y="62189"/>
                  <a:pt x="453880" y="62189"/>
                </a:cubicBezTo>
                <a:close/>
                <a:moveTo>
                  <a:pt x="84195" y="21280"/>
                </a:moveTo>
                <a:cubicBezTo>
                  <a:pt x="63174" y="21280"/>
                  <a:pt x="45877" y="29033"/>
                  <a:pt x="32294" y="44530"/>
                </a:cubicBezTo>
                <a:cubicBezTo>
                  <a:pt x="18711" y="60027"/>
                  <a:pt x="11920" y="80306"/>
                  <a:pt x="11920" y="105357"/>
                </a:cubicBezTo>
                <a:cubicBezTo>
                  <a:pt x="11920" y="130731"/>
                  <a:pt x="18349" y="150926"/>
                  <a:pt x="31189" y="165950"/>
                </a:cubicBezTo>
                <a:cubicBezTo>
                  <a:pt x="44028" y="180974"/>
                  <a:pt x="61192" y="188486"/>
                  <a:pt x="82671" y="188486"/>
                </a:cubicBezTo>
                <a:cubicBezTo>
                  <a:pt x="105017" y="188486"/>
                  <a:pt x="122705" y="181053"/>
                  <a:pt x="135735" y="166188"/>
                </a:cubicBezTo>
                <a:cubicBezTo>
                  <a:pt x="148775" y="151322"/>
                  <a:pt x="155300" y="130607"/>
                  <a:pt x="155300" y="104052"/>
                </a:cubicBezTo>
                <a:cubicBezTo>
                  <a:pt x="155300" y="78049"/>
                  <a:pt x="148937" y="57751"/>
                  <a:pt x="136202" y="43168"/>
                </a:cubicBezTo>
                <a:cubicBezTo>
                  <a:pt x="123476" y="28576"/>
                  <a:pt x="106141" y="21280"/>
                  <a:pt x="84195" y="21280"/>
                </a:cubicBezTo>
                <a:close/>
                <a:moveTo>
                  <a:pt x="350857" y="12717"/>
                </a:moveTo>
                <a:cubicBezTo>
                  <a:pt x="353429" y="12717"/>
                  <a:pt x="355705" y="13574"/>
                  <a:pt x="357696" y="15279"/>
                </a:cubicBezTo>
                <a:cubicBezTo>
                  <a:pt x="359677" y="16984"/>
                  <a:pt x="360668" y="19298"/>
                  <a:pt x="360668" y="22232"/>
                </a:cubicBezTo>
                <a:cubicBezTo>
                  <a:pt x="360668" y="25013"/>
                  <a:pt x="359696" y="27366"/>
                  <a:pt x="357753" y="29309"/>
                </a:cubicBezTo>
                <a:cubicBezTo>
                  <a:pt x="355801" y="31252"/>
                  <a:pt x="353505" y="32224"/>
                  <a:pt x="350857" y="32224"/>
                </a:cubicBezTo>
                <a:cubicBezTo>
                  <a:pt x="348295" y="32224"/>
                  <a:pt x="346057" y="31290"/>
                  <a:pt x="344152" y="29433"/>
                </a:cubicBezTo>
                <a:cubicBezTo>
                  <a:pt x="342247" y="27566"/>
                  <a:pt x="341285" y="25166"/>
                  <a:pt x="341285" y="22232"/>
                </a:cubicBezTo>
                <a:cubicBezTo>
                  <a:pt x="341285" y="19460"/>
                  <a:pt x="342266" y="17184"/>
                  <a:pt x="344209" y="15393"/>
                </a:cubicBezTo>
                <a:cubicBezTo>
                  <a:pt x="346152" y="13612"/>
                  <a:pt x="348371" y="12717"/>
                  <a:pt x="350857" y="12717"/>
                </a:cubicBezTo>
                <a:close/>
                <a:moveTo>
                  <a:pt x="86291" y="9630"/>
                </a:moveTo>
                <a:cubicBezTo>
                  <a:pt x="110656" y="9630"/>
                  <a:pt x="130392" y="18127"/>
                  <a:pt x="145489" y="35138"/>
                </a:cubicBezTo>
                <a:cubicBezTo>
                  <a:pt x="160586" y="52141"/>
                  <a:pt x="168139" y="74439"/>
                  <a:pt x="168139" y="102032"/>
                </a:cubicBezTo>
                <a:cubicBezTo>
                  <a:pt x="168139" y="132474"/>
                  <a:pt x="160414" y="156436"/>
                  <a:pt x="144965" y="173918"/>
                </a:cubicBezTo>
                <a:cubicBezTo>
                  <a:pt x="129515" y="191399"/>
                  <a:pt x="108827" y="200140"/>
                  <a:pt x="82910" y="200140"/>
                </a:cubicBezTo>
                <a:cubicBezTo>
                  <a:pt x="57382" y="200140"/>
                  <a:pt x="37028" y="191498"/>
                  <a:pt x="21845" y="174215"/>
                </a:cubicBezTo>
                <a:cubicBezTo>
                  <a:pt x="6671" y="156932"/>
                  <a:pt x="-920" y="134456"/>
                  <a:pt x="-920" y="106785"/>
                </a:cubicBezTo>
                <a:cubicBezTo>
                  <a:pt x="-920" y="77372"/>
                  <a:pt x="6862" y="53826"/>
                  <a:pt x="22436" y="36148"/>
                </a:cubicBezTo>
                <a:cubicBezTo>
                  <a:pt x="37999" y="18470"/>
                  <a:pt x="59287" y="9630"/>
                  <a:pt x="86291" y="9630"/>
                </a:cubicBezTo>
                <a:close/>
                <a:moveTo>
                  <a:pt x="316520" y="115"/>
                </a:moveTo>
                <a:cubicBezTo>
                  <a:pt x="322044" y="115"/>
                  <a:pt x="326597" y="944"/>
                  <a:pt x="330178" y="2611"/>
                </a:cubicBezTo>
                <a:lnTo>
                  <a:pt x="330178" y="14622"/>
                </a:lnTo>
                <a:cubicBezTo>
                  <a:pt x="327064" y="12164"/>
                  <a:pt x="322359" y="10935"/>
                  <a:pt x="316053" y="10935"/>
                </a:cubicBezTo>
                <a:cubicBezTo>
                  <a:pt x="300175" y="10935"/>
                  <a:pt x="292231" y="21794"/>
                  <a:pt x="292231" y="43520"/>
                </a:cubicBezTo>
                <a:lnTo>
                  <a:pt x="292231" y="65399"/>
                </a:lnTo>
                <a:lnTo>
                  <a:pt x="326445" y="65399"/>
                </a:lnTo>
                <a:lnTo>
                  <a:pt x="326445" y="76220"/>
                </a:lnTo>
                <a:lnTo>
                  <a:pt x="292231" y="76220"/>
                </a:lnTo>
                <a:lnTo>
                  <a:pt x="292231" y="196929"/>
                </a:lnTo>
                <a:lnTo>
                  <a:pt x="280677" y="196929"/>
                </a:lnTo>
                <a:lnTo>
                  <a:pt x="280677" y="76220"/>
                </a:lnTo>
                <a:lnTo>
                  <a:pt x="257436" y="76220"/>
                </a:lnTo>
                <a:lnTo>
                  <a:pt x="257436" y="65399"/>
                </a:lnTo>
                <a:lnTo>
                  <a:pt x="280677" y="65399"/>
                </a:lnTo>
                <a:lnTo>
                  <a:pt x="280677" y="42568"/>
                </a:lnTo>
                <a:cubicBezTo>
                  <a:pt x="280677" y="28700"/>
                  <a:pt x="284096" y="18155"/>
                  <a:pt x="290945" y="10935"/>
                </a:cubicBezTo>
                <a:cubicBezTo>
                  <a:pt x="297794" y="3725"/>
                  <a:pt x="306318" y="115"/>
                  <a:pt x="316520" y="115"/>
                </a:cubicBezTo>
                <a:close/>
                <a:moveTo>
                  <a:pt x="245044" y="115"/>
                </a:moveTo>
                <a:cubicBezTo>
                  <a:pt x="250569" y="115"/>
                  <a:pt x="255121" y="944"/>
                  <a:pt x="258703" y="2611"/>
                </a:cubicBezTo>
                <a:lnTo>
                  <a:pt x="258703" y="14622"/>
                </a:lnTo>
                <a:cubicBezTo>
                  <a:pt x="255588" y="12164"/>
                  <a:pt x="250883" y="10935"/>
                  <a:pt x="244577" y="10935"/>
                </a:cubicBezTo>
                <a:cubicBezTo>
                  <a:pt x="228699" y="10935"/>
                  <a:pt x="220755" y="21794"/>
                  <a:pt x="220755" y="43520"/>
                </a:cubicBezTo>
                <a:lnTo>
                  <a:pt x="220755" y="65399"/>
                </a:lnTo>
                <a:lnTo>
                  <a:pt x="254969" y="65399"/>
                </a:lnTo>
                <a:lnTo>
                  <a:pt x="254969" y="76220"/>
                </a:lnTo>
                <a:lnTo>
                  <a:pt x="220755" y="76220"/>
                </a:lnTo>
                <a:lnTo>
                  <a:pt x="220755" y="196929"/>
                </a:lnTo>
                <a:lnTo>
                  <a:pt x="209201" y="196929"/>
                </a:lnTo>
                <a:lnTo>
                  <a:pt x="209201" y="76220"/>
                </a:lnTo>
                <a:lnTo>
                  <a:pt x="185970" y="76220"/>
                </a:lnTo>
                <a:lnTo>
                  <a:pt x="185970" y="65399"/>
                </a:lnTo>
                <a:lnTo>
                  <a:pt x="209201" y="65399"/>
                </a:lnTo>
                <a:lnTo>
                  <a:pt x="209201" y="42568"/>
                </a:lnTo>
                <a:cubicBezTo>
                  <a:pt x="209201" y="28700"/>
                  <a:pt x="212621" y="18155"/>
                  <a:pt x="219469" y="10935"/>
                </a:cubicBezTo>
                <a:cubicBezTo>
                  <a:pt x="226327" y="3725"/>
                  <a:pt x="234843" y="115"/>
                  <a:pt x="245044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2" name="屏幕">
            <a:extLst>
              <a:ext uri="{FF2B5EF4-FFF2-40B4-BE49-F238E27FC236}">
                <a16:creationId xmlns:a16="http://schemas.microsoft.com/office/drawing/2014/main" id="{94CAE34C-62E0-4867-9FF7-DF1B21A13D9F}"/>
              </a:ext>
            </a:extLst>
          </p:cNvPr>
          <p:cNvSpPr/>
          <p:nvPr/>
        </p:nvSpPr>
        <p:spPr>
          <a:xfrm>
            <a:off x="4455036" y="1270980"/>
            <a:ext cx="3281925" cy="7102378"/>
          </a:xfrm>
          <a:custGeom>
            <a:avLst/>
            <a:gdLst>
              <a:gd name="connsiteX0" fmla="*/ 1277303 w 1416367"/>
              <a:gd name="connsiteY0" fmla="*/ 0 h 3065144"/>
              <a:gd name="connsiteX1" fmla="*/ 1416368 w 1416367"/>
              <a:gd name="connsiteY1" fmla="*/ 139065 h 3065144"/>
              <a:gd name="connsiteX2" fmla="*/ 1416368 w 1416367"/>
              <a:gd name="connsiteY2" fmla="*/ 2926080 h 3065144"/>
              <a:gd name="connsiteX3" fmla="*/ 1277303 w 1416367"/>
              <a:gd name="connsiteY3" fmla="*/ 3065145 h 3065144"/>
              <a:gd name="connsiteX4" fmla="*/ 139065 w 1416367"/>
              <a:gd name="connsiteY4" fmla="*/ 3065145 h 3065144"/>
              <a:gd name="connsiteX5" fmla="*/ 0 w 1416367"/>
              <a:gd name="connsiteY5" fmla="*/ 2926080 h 3065144"/>
              <a:gd name="connsiteX6" fmla="*/ 0 w 1416367"/>
              <a:gd name="connsiteY6" fmla="*/ 139065 h 3065144"/>
              <a:gd name="connsiteX7" fmla="*/ 139065 w 1416367"/>
              <a:gd name="connsiteY7" fmla="*/ 0 h 3065144"/>
              <a:gd name="connsiteX8" fmla="*/ 1277303 w 1416367"/>
              <a:gd name="connsiteY8" fmla="*/ 0 h 30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6367" h="3065144">
                <a:moveTo>
                  <a:pt x="1277303" y="0"/>
                </a:moveTo>
                <a:cubicBezTo>
                  <a:pt x="1353503" y="0"/>
                  <a:pt x="1416368" y="62865"/>
                  <a:pt x="1416368" y="139065"/>
                </a:cubicBezTo>
                <a:lnTo>
                  <a:pt x="1416368" y="2926080"/>
                </a:lnTo>
                <a:cubicBezTo>
                  <a:pt x="1416368" y="3002280"/>
                  <a:pt x="1353503" y="3065145"/>
                  <a:pt x="1277303" y="3065145"/>
                </a:cubicBezTo>
                <a:lnTo>
                  <a:pt x="139065" y="3065145"/>
                </a:lnTo>
                <a:cubicBezTo>
                  <a:pt x="61913" y="3065145"/>
                  <a:pt x="0" y="3002280"/>
                  <a:pt x="0" y="2926080"/>
                </a:cubicBezTo>
                <a:lnTo>
                  <a:pt x="0" y="139065"/>
                </a:lnTo>
                <a:cubicBezTo>
                  <a:pt x="0" y="62865"/>
                  <a:pt x="62865" y="0"/>
                  <a:pt x="139065" y="0"/>
                </a:cubicBezTo>
                <a:lnTo>
                  <a:pt x="127730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B1FBA4C3-0983-472C-94BA-146C0EF9204B}"/>
              </a:ext>
            </a:extLst>
          </p:cNvPr>
          <p:cNvSpPr/>
          <p:nvPr/>
        </p:nvSpPr>
        <p:spPr>
          <a:xfrm>
            <a:off x="4399860" y="1215804"/>
            <a:ext cx="3392281" cy="7212734"/>
          </a:xfrm>
          <a:custGeom>
            <a:avLst/>
            <a:gdLst>
              <a:gd name="connsiteX0" fmla="*/ 328847 w 2955771"/>
              <a:gd name="connsiteY0" fmla="*/ 48078 h 6284618"/>
              <a:gd name="connsiteX1" fmla="*/ 48078 w 2955771"/>
              <a:gd name="connsiteY1" fmla="*/ 328848 h 6284618"/>
              <a:gd name="connsiteX2" fmla="*/ 48078 w 2955771"/>
              <a:gd name="connsiteY2" fmla="*/ 5955772 h 6284618"/>
              <a:gd name="connsiteX3" fmla="*/ 328847 w 2955771"/>
              <a:gd name="connsiteY3" fmla="*/ 6236542 h 6284618"/>
              <a:gd name="connsiteX4" fmla="*/ 2626924 w 2955771"/>
              <a:gd name="connsiteY4" fmla="*/ 6236542 h 6284618"/>
              <a:gd name="connsiteX5" fmla="*/ 2907693 w 2955771"/>
              <a:gd name="connsiteY5" fmla="*/ 5955772 h 6284618"/>
              <a:gd name="connsiteX6" fmla="*/ 2907693 w 2955771"/>
              <a:gd name="connsiteY6" fmla="*/ 328848 h 6284618"/>
              <a:gd name="connsiteX7" fmla="*/ 2626924 w 2955771"/>
              <a:gd name="connsiteY7" fmla="*/ 48078 h 6284618"/>
              <a:gd name="connsiteX8" fmla="*/ 2111535 w 2955771"/>
              <a:gd name="connsiteY8" fmla="*/ 48078 h 6284618"/>
              <a:gd name="connsiteX9" fmla="*/ 2075721 w 2955771"/>
              <a:gd name="connsiteY9" fmla="*/ 62980 h 6284618"/>
              <a:gd name="connsiteX10" fmla="*/ 2061537 w 2955771"/>
              <a:gd name="connsiteY10" fmla="*/ 98076 h 6284618"/>
              <a:gd name="connsiteX11" fmla="*/ 2061537 w 2955771"/>
              <a:gd name="connsiteY11" fmla="*/ 136538 h 6284618"/>
              <a:gd name="connsiteX12" fmla="*/ 1907691 w 2955771"/>
              <a:gd name="connsiteY12" fmla="*/ 290384 h 6284618"/>
              <a:gd name="connsiteX13" fmla="*/ 1048076 w 2955771"/>
              <a:gd name="connsiteY13" fmla="*/ 290384 h 6284618"/>
              <a:gd name="connsiteX14" fmla="*/ 894230 w 2955771"/>
              <a:gd name="connsiteY14" fmla="*/ 136538 h 6284618"/>
              <a:gd name="connsiteX15" fmla="*/ 894230 w 2955771"/>
              <a:gd name="connsiteY15" fmla="*/ 98076 h 6284618"/>
              <a:gd name="connsiteX16" fmla="*/ 879326 w 2955771"/>
              <a:gd name="connsiteY16" fmla="*/ 62259 h 6284618"/>
              <a:gd name="connsiteX17" fmla="*/ 844235 w 2955771"/>
              <a:gd name="connsiteY17" fmla="*/ 48078 h 6284618"/>
              <a:gd name="connsiteX18" fmla="*/ 328847 w 2955771"/>
              <a:gd name="connsiteY18" fmla="*/ 0 h 6284618"/>
              <a:gd name="connsiteX19" fmla="*/ 2626924 w 2955771"/>
              <a:gd name="connsiteY19" fmla="*/ 0 h 6284618"/>
              <a:gd name="connsiteX20" fmla="*/ 2955771 w 2955771"/>
              <a:gd name="connsiteY20" fmla="*/ 328848 h 6284618"/>
              <a:gd name="connsiteX21" fmla="*/ 2955771 w 2955771"/>
              <a:gd name="connsiteY21" fmla="*/ 5955772 h 6284618"/>
              <a:gd name="connsiteX22" fmla="*/ 2626924 w 2955771"/>
              <a:gd name="connsiteY22" fmla="*/ 6284618 h 6284618"/>
              <a:gd name="connsiteX23" fmla="*/ 328847 w 2955771"/>
              <a:gd name="connsiteY23" fmla="*/ 6284618 h 6284618"/>
              <a:gd name="connsiteX24" fmla="*/ 0 w 2955771"/>
              <a:gd name="connsiteY24" fmla="*/ 5955772 h 6284618"/>
              <a:gd name="connsiteX25" fmla="*/ 0 w 2955771"/>
              <a:gd name="connsiteY25" fmla="*/ 328848 h 6284618"/>
              <a:gd name="connsiteX26" fmla="*/ 328847 w 2955771"/>
              <a:gd name="connsiteY26" fmla="*/ 0 h 628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55771" h="6284618">
                <a:moveTo>
                  <a:pt x="328847" y="48078"/>
                </a:moveTo>
                <a:cubicBezTo>
                  <a:pt x="175001" y="48078"/>
                  <a:pt x="48078" y="175001"/>
                  <a:pt x="48078" y="328848"/>
                </a:cubicBezTo>
                <a:lnTo>
                  <a:pt x="48078" y="5955772"/>
                </a:lnTo>
                <a:cubicBezTo>
                  <a:pt x="48078" y="6109619"/>
                  <a:pt x="173077" y="6236542"/>
                  <a:pt x="328847" y="6236542"/>
                </a:cubicBezTo>
                <a:lnTo>
                  <a:pt x="2626924" y="6236542"/>
                </a:lnTo>
                <a:cubicBezTo>
                  <a:pt x="2780770" y="6236542"/>
                  <a:pt x="2907693" y="6109619"/>
                  <a:pt x="2907693" y="5955772"/>
                </a:cubicBezTo>
                <a:lnTo>
                  <a:pt x="2907693" y="328848"/>
                </a:lnTo>
                <a:cubicBezTo>
                  <a:pt x="2907693" y="175001"/>
                  <a:pt x="2780770" y="48078"/>
                  <a:pt x="2626924" y="48078"/>
                </a:cubicBezTo>
                <a:lnTo>
                  <a:pt x="2111535" y="48078"/>
                </a:lnTo>
                <a:lnTo>
                  <a:pt x="2075721" y="62980"/>
                </a:lnTo>
                <a:cubicBezTo>
                  <a:pt x="2066826" y="72115"/>
                  <a:pt x="2061537" y="84615"/>
                  <a:pt x="2061537" y="98076"/>
                </a:cubicBezTo>
                <a:lnTo>
                  <a:pt x="2061537" y="136538"/>
                </a:lnTo>
                <a:cubicBezTo>
                  <a:pt x="2061537" y="221153"/>
                  <a:pt x="1992308" y="290384"/>
                  <a:pt x="1907691" y="290384"/>
                </a:cubicBezTo>
                <a:lnTo>
                  <a:pt x="1048076" y="290384"/>
                </a:lnTo>
                <a:cubicBezTo>
                  <a:pt x="963461" y="290384"/>
                  <a:pt x="894230" y="221153"/>
                  <a:pt x="894230" y="136538"/>
                </a:cubicBezTo>
                <a:lnTo>
                  <a:pt x="894230" y="98076"/>
                </a:lnTo>
                <a:cubicBezTo>
                  <a:pt x="894230" y="83653"/>
                  <a:pt x="888461" y="71153"/>
                  <a:pt x="879326" y="62259"/>
                </a:cubicBezTo>
                <a:lnTo>
                  <a:pt x="844235" y="48078"/>
                </a:lnTo>
                <a:close/>
                <a:moveTo>
                  <a:pt x="328847" y="0"/>
                </a:moveTo>
                <a:lnTo>
                  <a:pt x="2626924" y="0"/>
                </a:lnTo>
                <a:cubicBezTo>
                  <a:pt x="2807693" y="0"/>
                  <a:pt x="2955771" y="148078"/>
                  <a:pt x="2955771" y="328848"/>
                </a:cubicBezTo>
                <a:lnTo>
                  <a:pt x="2955771" y="5955772"/>
                </a:lnTo>
                <a:cubicBezTo>
                  <a:pt x="2955771" y="6136542"/>
                  <a:pt x="2807693" y="6284618"/>
                  <a:pt x="2626924" y="6284618"/>
                </a:cubicBezTo>
                <a:lnTo>
                  <a:pt x="328847" y="6284618"/>
                </a:lnTo>
                <a:cubicBezTo>
                  <a:pt x="148078" y="6284618"/>
                  <a:pt x="0" y="6136542"/>
                  <a:pt x="0" y="5955772"/>
                </a:cubicBezTo>
                <a:lnTo>
                  <a:pt x="0" y="328848"/>
                </a:lnTo>
                <a:cubicBezTo>
                  <a:pt x="0" y="148078"/>
                  <a:pt x="148078" y="0"/>
                  <a:pt x="328847" y="0"/>
                </a:cubicBezTo>
                <a:close/>
              </a:path>
            </a:pathLst>
          </a:custGeom>
          <a:solidFill>
            <a:schemeClr val="accent1"/>
          </a:solidFill>
          <a:ln w="1270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79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建筑的摆设布局&#10;&#10;描述已自动生成">
            <a:extLst>
              <a:ext uri="{FF2B5EF4-FFF2-40B4-BE49-F238E27FC236}">
                <a16:creationId xmlns:a16="http://schemas.microsoft.com/office/drawing/2014/main" id="{741D234F-9E8B-4681-BA2D-F1C8AA736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38365"/>
          <a:stretch>
            <a:fillRect/>
          </a:stretch>
        </p:blipFill>
        <p:spPr>
          <a:xfrm>
            <a:off x="0" y="2339817"/>
            <a:ext cx="12192000" cy="4520165"/>
          </a:xfrm>
          <a:custGeom>
            <a:avLst/>
            <a:gdLst>
              <a:gd name="connsiteX0" fmla="*/ 0 w 12192000"/>
              <a:gd name="connsiteY0" fmla="*/ 0 h 4520165"/>
              <a:gd name="connsiteX1" fmla="*/ 12192000 w 12192000"/>
              <a:gd name="connsiteY1" fmla="*/ 0 h 4520165"/>
              <a:gd name="connsiteX2" fmla="*/ 12192000 w 12192000"/>
              <a:gd name="connsiteY2" fmla="*/ 4520165 h 4520165"/>
              <a:gd name="connsiteX3" fmla="*/ 0 w 12192000"/>
              <a:gd name="connsiteY3" fmla="*/ 4520165 h 452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20165">
                <a:moveTo>
                  <a:pt x="0" y="0"/>
                </a:moveTo>
                <a:lnTo>
                  <a:pt x="12192000" y="0"/>
                </a:lnTo>
                <a:lnTo>
                  <a:pt x="12192000" y="4520165"/>
                </a:lnTo>
                <a:lnTo>
                  <a:pt x="0" y="4520165"/>
                </a:lnTo>
                <a:close/>
              </a:path>
            </a:pathLst>
          </a:cu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A36E89E-8A30-47E0-B320-8749476B1D11}"/>
              </a:ext>
            </a:extLst>
          </p:cNvPr>
          <p:cNvSpPr txBox="1"/>
          <p:nvPr/>
        </p:nvSpPr>
        <p:spPr>
          <a:xfrm>
            <a:off x="731838" y="874904"/>
            <a:ext cx="1931619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+mj-ea"/>
                <a:ea typeface="+mj-ea"/>
              </a:rPr>
              <a:t>选题的意义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38D46F8-3804-41C8-98D8-34F61C977850}"/>
              </a:ext>
            </a:extLst>
          </p:cNvPr>
          <p:cNvSpPr/>
          <p:nvPr/>
        </p:nvSpPr>
        <p:spPr>
          <a:xfrm rot="18900000">
            <a:off x="2671871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77AF2B5-29CD-45B8-84D3-57846305A67B}"/>
              </a:ext>
            </a:extLst>
          </p:cNvPr>
          <p:cNvSpPr/>
          <p:nvPr/>
        </p:nvSpPr>
        <p:spPr>
          <a:xfrm rot="18900000">
            <a:off x="2789312" y="942535"/>
            <a:ext cx="261947" cy="2619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8A696852-7550-42CC-A5EE-122EC29FE2CD}"/>
              </a:ext>
            </a:extLst>
          </p:cNvPr>
          <p:cNvSpPr/>
          <p:nvPr/>
        </p:nvSpPr>
        <p:spPr>
          <a:xfrm>
            <a:off x="0" y="2339817"/>
            <a:ext cx="12192000" cy="4520165"/>
          </a:xfrm>
          <a:prstGeom prst="roundRect">
            <a:avLst>
              <a:gd name="adj" fmla="val 0"/>
            </a:avLst>
          </a:prstGeom>
          <a:solidFill>
            <a:schemeClr val="tx1">
              <a:alpha val="53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BEE43AB8-E3FD-4C27-8010-9C99DD56D81A}"/>
              </a:ext>
            </a:extLst>
          </p:cNvPr>
          <p:cNvSpPr/>
          <p:nvPr/>
        </p:nvSpPr>
        <p:spPr>
          <a:xfrm>
            <a:off x="4586439" y="1818941"/>
            <a:ext cx="3019122" cy="3832559"/>
          </a:xfrm>
          <a:prstGeom prst="roundRect">
            <a:avLst>
              <a:gd name="adj" fmla="val 4915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65000"/>
                <a:lumOff val="35000"/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56B7983A-21B7-4B64-B1C3-F2EA7842B322}"/>
              </a:ext>
            </a:extLst>
          </p:cNvPr>
          <p:cNvSpPr/>
          <p:nvPr/>
        </p:nvSpPr>
        <p:spPr>
          <a:xfrm>
            <a:off x="5062054" y="2009823"/>
            <a:ext cx="90000" cy="88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770BB844-4FC5-4899-B145-DD73AC19D222}"/>
              </a:ext>
            </a:extLst>
          </p:cNvPr>
          <p:cNvSpPr/>
          <p:nvPr/>
        </p:nvSpPr>
        <p:spPr>
          <a:xfrm>
            <a:off x="4899070" y="2009823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179F3CD-E24C-4DED-A2FD-C118F250930E}"/>
              </a:ext>
            </a:extLst>
          </p:cNvPr>
          <p:cNvSpPr txBox="1"/>
          <p:nvPr/>
        </p:nvSpPr>
        <p:spPr>
          <a:xfrm>
            <a:off x="4899070" y="2188535"/>
            <a:ext cx="1290418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具有前瞻性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A0638B4-C36C-41A0-B53C-1A90BEF16BE2}"/>
              </a:ext>
            </a:extLst>
          </p:cNvPr>
          <p:cNvSpPr txBox="1"/>
          <p:nvPr/>
        </p:nvSpPr>
        <p:spPr>
          <a:xfrm>
            <a:off x="4902506" y="2902498"/>
            <a:ext cx="23869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CDC47C8-B8DF-45BC-8095-692315AFB477}"/>
              </a:ext>
            </a:extLst>
          </p:cNvPr>
          <p:cNvSpPr txBox="1"/>
          <p:nvPr/>
        </p:nvSpPr>
        <p:spPr>
          <a:xfrm>
            <a:off x="4902506" y="3986232"/>
            <a:ext cx="23869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AB877781-046B-475F-8B90-9B0B0EE9D611}"/>
              </a:ext>
            </a:extLst>
          </p:cNvPr>
          <p:cNvSpPr/>
          <p:nvPr/>
        </p:nvSpPr>
        <p:spPr>
          <a:xfrm>
            <a:off x="8436279" y="1818941"/>
            <a:ext cx="3019122" cy="3832559"/>
          </a:xfrm>
          <a:prstGeom prst="roundRect">
            <a:avLst>
              <a:gd name="adj" fmla="val 4915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65000"/>
                <a:lumOff val="35000"/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98370950-6D7F-44DC-8F8E-D32C18E4F37E}"/>
              </a:ext>
            </a:extLst>
          </p:cNvPr>
          <p:cNvSpPr/>
          <p:nvPr/>
        </p:nvSpPr>
        <p:spPr>
          <a:xfrm>
            <a:off x="8911894" y="2009823"/>
            <a:ext cx="90000" cy="88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5FA653EC-454E-482D-B1A1-D6DD88EE2FD4}"/>
              </a:ext>
            </a:extLst>
          </p:cNvPr>
          <p:cNvSpPr/>
          <p:nvPr/>
        </p:nvSpPr>
        <p:spPr>
          <a:xfrm>
            <a:off x="8748910" y="2009823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A0C1EF7-D8C6-4445-B420-AD16946738AE}"/>
              </a:ext>
            </a:extLst>
          </p:cNvPr>
          <p:cNvSpPr txBox="1"/>
          <p:nvPr/>
        </p:nvSpPr>
        <p:spPr>
          <a:xfrm>
            <a:off x="8748910" y="2188535"/>
            <a:ext cx="180658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可带动下游发展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3AD01B0-25E2-48C0-9DD7-6249A5C01483}"/>
              </a:ext>
            </a:extLst>
          </p:cNvPr>
          <p:cNvSpPr txBox="1"/>
          <p:nvPr/>
        </p:nvSpPr>
        <p:spPr>
          <a:xfrm>
            <a:off x="8752346" y="2902498"/>
            <a:ext cx="23869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FB729B8-C565-4BD6-BC55-47F8651FFDAF}"/>
              </a:ext>
            </a:extLst>
          </p:cNvPr>
          <p:cNvSpPr txBox="1"/>
          <p:nvPr/>
        </p:nvSpPr>
        <p:spPr>
          <a:xfrm>
            <a:off x="8752346" y="3986232"/>
            <a:ext cx="23869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54BE021F-BF4F-4756-A021-D2828FA2AA05}"/>
              </a:ext>
            </a:extLst>
          </p:cNvPr>
          <p:cNvSpPr/>
          <p:nvPr/>
        </p:nvSpPr>
        <p:spPr>
          <a:xfrm>
            <a:off x="10994498" y="277283"/>
            <a:ext cx="127000" cy="211666"/>
          </a:xfrm>
          <a:custGeom>
            <a:avLst/>
            <a:gdLst>
              <a:gd name="connsiteX0" fmla="*/ 64803 w 114300"/>
              <a:gd name="connsiteY0" fmla="*/ 115 h 190500"/>
              <a:gd name="connsiteX1" fmla="*/ 105475 w 114300"/>
              <a:gd name="connsiteY1" fmla="*/ 6782 h 190500"/>
              <a:gd name="connsiteX2" fmla="*/ 105475 w 114300"/>
              <a:gd name="connsiteY2" fmla="*/ 32719 h 190500"/>
              <a:gd name="connsiteX3" fmla="*/ 62992 w 114300"/>
              <a:gd name="connsiteY3" fmla="*/ 21175 h 190500"/>
              <a:gd name="connsiteX4" fmla="*/ 35180 w 114300"/>
              <a:gd name="connsiteY4" fmla="*/ 28252 h 190500"/>
              <a:gd name="connsiteX5" fmla="*/ 24417 w 114300"/>
              <a:gd name="connsiteY5" fmla="*/ 47950 h 190500"/>
              <a:gd name="connsiteX6" fmla="*/ 31845 w 114300"/>
              <a:gd name="connsiteY6" fmla="*/ 66152 h 190500"/>
              <a:gd name="connsiteX7" fmla="*/ 64135 w 114300"/>
              <a:gd name="connsiteY7" fmla="*/ 85307 h 190500"/>
              <a:gd name="connsiteX8" fmla="*/ 102426 w 114300"/>
              <a:gd name="connsiteY8" fmla="*/ 111253 h 190500"/>
              <a:gd name="connsiteX9" fmla="*/ 113380 w 114300"/>
              <a:gd name="connsiteY9" fmla="*/ 140402 h 190500"/>
              <a:gd name="connsiteX10" fmla="*/ 95568 w 114300"/>
              <a:gd name="connsiteY10" fmla="*/ 177646 h 190500"/>
              <a:gd name="connsiteX11" fmla="*/ 46228 w 114300"/>
              <a:gd name="connsiteY11" fmla="*/ 190615 h 190500"/>
              <a:gd name="connsiteX12" fmla="*/ 20511 w 114300"/>
              <a:gd name="connsiteY12" fmla="*/ 187580 h 190500"/>
              <a:gd name="connsiteX13" fmla="*/ -920 w 114300"/>
              <a:gd name="connsiteY13" fmla="*/ 180025 h 190500"/>
              <a:gd name="connsiteX14" fmla="*/ -920 w 114300"/>
              <a:gd name="connsiteY14" fmla="*/ 152896 h 190500"/>
              <a:gd name="connsiteX15" fmla="*/ 21940 w 114300"/>
              <a:gd name="connsiteY15" fmla="*/ 165033 h 190500"/>
              <a:gd name="connsiteX16" fmla="*/ 48991 w 114300"/>
              <a:gd name="connsiteY16" fmla="*/ 169792 h 190500"/>
              <a:gd name="connsiteX17" fmla="*/ 88139 w 114300"/>
              <a:gd name="connsiteY17" fmla="*/ 142187 h 190500"/>
              <a:gd name="connsiteX18" fmla="*/ 83948 w 114300"/>
              <a:gd name="connsiteY18" fmla="*/ 128264 h 190500"/>
              <a:gd name="connsiteX19" fmla="*/ 72422 w 114300"/>
              <a:gd name="connsiteY19" fmla="*/ 117320 h 190500"/>
              <a:gd name="connsiteX20" fmla="*/ 44990 w 114300"/>
              <a:gd name="connsiteY20" fmla="*/ 102680 h 190500"/>
              <a:gd name="connsiteX21" fmla="*/ 8128 w 114300"/>
              <a:gd name="connsiteY21" fmla="*/ 77039 h 190500"/>
              <a:gd name="connsiteX22" fmla="*/ -825 w 114300"/>
              <a:gd name="connsiteY22" fmla="*/ 49969 h 190500"/>
              <a:gd name="connsiteX23" fmla="*/ 17844 w 114300"/>
              <a:gd name="connsiteY23" fmla="*/ 13564 h 190500"/>
              <a:gd name="connsiteX24" fmla="*/ 64803 w 114300"/>
              <a:gd name="connsiteY24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4300" h="190500">
                <a:moveTo>
                  <a:pt x="64803" y="115"/>
                </a:moveTo>
                <a:cubicBezTo>
                  <a:pt x="83281" y="115"/>
                  <a:pt x="96807" y="2334"/>
                  <a:pt x="105475" y="6782"/>
                </a:cubicBezTo>
                <a:lnTo>
                  <a:pt x="105475" y="32719"/>
                </a:lnTo>
                <a:cubicBezTo>
                  <a:pt x="94235" y="25023"/>
                  <a:pt x="80043" y="21175"/>
                  <a:pt x="62992" y="21175"/>
                </a:cubicBezTo>
                <a:cubicBezTo>
                  <a:pt x="51563" y="21175"/>
                  <a:pt x="42324" y="23537"/>
                  <a:pt x="35180" y="28252"/>
                </a:cubicBezTo>
                <a:cubicBezTo>
                  <a:pt x="28036" y="32976"/>
                  <a:pt x="24417" y="39539"/>
                  <a:pt x="24417" y="47950"/>
                </a:cubicBezTo>
                <a:cubicBezTo>
                  <a:pt x="24417" y="55408"/>
                  <a:pt x="26893" y="61475"/>
                  <a:pt x="31845" y="66152"/>
                </a:cubicBezTo>
                <a:cubicBezTo>
                  <a:pt x="36799" y="70838"/>
                  <a:pt x="47562" y="77220"/>
                  <a:pt x="64135" y="85307"/>
                </a:cubicBezTo>
                <a:cubicBezTo>
                  <a:pt x="82424" y="93955"/>
                  <a:pt x="95187" y="102604"/>
                  <a:pt x="102426" y="111253"/>
                </a:cubicBezTo>
                <a:cubicBezTo>
                  <a:pt x="109760" y="119892"/>
                  <a:pt x="113380" y="129617"/>
                  <a:pt x="113380" y="140402"/>
                </a:cubicBezTo>
                <a:cubicBezTo>
                  <a:pt x="113380" y="156584"/>
                  <a:pt x="107475" y="168999"/>
                  <a:pt x="95568" y="177646"/>
                </a:cubicBezTo>
                <a:cubicBezTo>
                  <a:pt x="83757" y="186292"/>
                  <a:pt x="67279" y="190615"/>
                  <a:pt x="46228" y="190615"/>
                </a:cubicBezTo>
                <a:cubicBezTo>
                  <a:pt x="38895" y="190615"/>
                  <a:pt x="30322" y="189603"/>
                  <a:pt x="20511" y="187580"/>
                </a:cubicBezTo>
                <a:cubicBezTo>
                  <a:pt x="10700" y="185558"/>
                  <a:pt x="3556" y="183040"/>
                  <a:pt x="-920" y="180025"/>
                </a:cubicBezTo>
                <a:lnTo>
                  <a:pt x="-920" y="152896"/>
                </a:lnTo>
                <a:cubicBezTo>
                  <a:pt x="4795" y="157814"/>
                  <a:pt x="12415" y="161859"/>
                  <a:pt x="21940" y="165033"/>
                </a:cubicBezTo>
                <a:cubicBezTo>
                  <a:pt x="31465" y="168206"/>
                  <a:pt x="40418" y="169792"/>
                  <a:pt x="48991" y="169792"/>
                </a:cubicBezTo>
                <a:cubicBezTo>
                  <a:pt x="75089" y="169792"/>
                  <a:pt x="88139" y="160590"/>
                  <a:pt x="88139" y="142187"/>
                </a:cubicBezTo>
                <a:cubicBezTo>
                  <a:pt x="88139" y="137030"/>
                  <a:pt x="86805" y="132389"/>
                  <a:pt x="83948" y="128264"/>
                </a:cubicBezTo>
                <a:cubicBezTo>
                  <a:pt x="81185" y="124140"/>
                  <a:pt x="77280" y="120492"/>
                  <a:pt x="72422" y="117320"/>
                </a:cubicBezTo>
                <a:cubicBezTo>
                  <a:pt x="67564" y="114148"/>
                  <a:pt x="58421" y="109262"/>
                  <a:pt x="44990" y="102680"/>
                </a:cubicBezTo>
                <a:cubicBezTo>
                  <a:pt x="26321" y="93479"/>
                  <a:pt x="14034" y="84935"/>
                  <a:pt x="8128" y="77039"/>
                </a:cubicBezTo>
                <a:cubicBezTo>
                  <a:pt x="2127" y="69152"/>
                  <a:pt x="-825" y="60123"/>
                  <a:pt x="-825" y="49969"/>
                </a:cubicBezTo>
                <a:cubicBezTo>
                  <a:pt x="-825" y="34662"/>
                  <a:pt x="5367" y="22527"/>
                  <a:pt x="17844" y="13564"/>
                </a:cubicBezTo>
                <a:cubicBezTo>
                  <a:pt x="30227" y="4601"/>
                  <a:pt x="45848" y="115"/>
                  <a:pt x="64803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B5C5BB7A-F73A-4FFB-BAFF-87FB012CC6F5}"/>
              </a:ext>
            </a:extLst>
          </p:cNvPr>
          <p:cNvSpPr/>
          <p:nvPr/>
        </p:nvSpPr>
        <p:spPr>
          <a:xfrm>
            <a:off x="10518249" y="277283"/>
            <a:ext cx="127000" cy="201082"/>
          </a:xfrm>
          <a:custGeom>
            <a:avLst/>
            <a:gdLst>
              <a:gd name="connsiteX0" fmla="*/ -920 w 114300"/>
              <a:gd name="connsiteY0" fmla="*/ 115 h 180975"/>
              <a:gd name="connsiteX1" fmla="*/ 51039 w 114300"/>
              <a:gd name="connsiteY1" fmla="*/ 115 h 180975"/>
              <a:gd name="connsiteX2" fmla="*/ 97026 w 114300"/>
              <a:gd name="connsiteY2" fmla="*/ 14250 h 180975"/>
              <a:gd name="connsiteX3" fmla="*/ 113380 w 114300"/>
              <a:gd name="connsiteY3" fmla="*/ 54674 h 180975"/>
              <a:gd name="connsiteX4" fmla="*/ 94254 w 114300"/>
              <a:gd name="connsiteY4" fmla="*/ 97842 h 180975"/>
              <a:gd name="connsiteX5" fmla="*/ 46429 w 114300"/>
              <a:gd name="connsiteY5" fmla="*/ 113443 h 180975"/>
              <a:gd name="connsiteX6" fmla="*/ 22693 w 114300"/>
              <a:gd name="connsiteY6" fmla="*/ 113443 h 180975"/>
              <a:gd name="connsiteX7" fmla="*/ 22693 w 114300"/>
              <a:gd name="connsiteY7" fmla="*/ 181090 h 180975"/>
              <a:gd name="connsiteX8" fmla="*/ -920 w 114300"/>
              <a:gd name="connsiteY8" fmla="*/ 181090 h 180975"/>
              <a:gd name="connsiteX9" fmla="*/ -920 w 114300"/>
              <a:gd name="connsiteY9" fmla="*/ 115 h 180975"/>
              <a:gd name="connsiteX10" fmla="*/ 22693 w 114300"/>
              <a:gd name="connsiteY10" fmla="*/ 20679 h 180975"/>
              <a:gd name="connsiteX11" fmla="*/ 22693 w 114300"/>
              <a:gd name="connsiteY11" fmla="*/ 92879 h 180975"/>
              <a:gd name="connsiteX12" fmla="*/ 44543 w 114300"/>
              <a:gd name="connsiteY12" fmla="*/ 92879 h 180975"/>
              <a:gd name="connsiteX13" fmla="*/ 77366 w 114300"/>
              <a:gd name="connsiteY13" fmla="*/ 83240 h 180975"/>
              <a:gd name="connsiteX14" fmla="*/ 88586 w 114300"/>
              <a:gd name="connsiteY14" fmla="*/ 55608 h 180975"/>
              <a:gd name="connsiteX15" fmla="*/ 46781 w 114300"/>
              <a:gd name="connsiteY15" fmla="*/ 20679 h 180975"/>
              <a:gd name="connsiteX16" fmla="*/ 22693 w 114300"/>
              <a:gd name="connsiteY16" fmla="*/ 20679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00" h="180975">
                <a:moveTo>
                  <a:pt x="-920" y="115"/>
                </a:moveTo>
                <a:lnTo>
                  <a:pt x="51039" y="115"/>
                </a:lnTo>
                <a:cubicBezTo>
                  <a:pt x="70794" y="115"/>
                  <a:pt x="86119" y="4830"/>
                  <a:pt x="97026" y="14250"/>
                </a:cubicBezTo>
                <a:cubicBezTo>
                  <a:pt x="107931" y="23680"/>
                  <a:pt x="113380" y="37148"/>
                  <a:pt x="113380" y="54674"/>
                </a:cubicBezTo>
                <a:cubicBezTo>
                  <a:pt x="113380" y="72438"/>
                  <a:pt x="107008" y="86821"/>
                  <a:pt x="94254" y="97842"/>
                </a:cubicBezTo>
                <a:cubicBezTo>
                  <a:pt x="81500" y="108871"/>
                  <a:pt x="65555" y="114063"/>
                  <a:pt x="46429" y="113443"/>
                </a:cubicBezTo>
                <a:lnTo>
                  <a:pt x="22693" y="113443"/>
                </a:lnTo>
                <a:lnTo>
                  <a:pt x="22693" y="181090"/>
                </a:lnTo>
                <a:lnTo>
                  <a:pt x="-920" y="181090"/>
                </a:lnTo>
                <a:lnTo>
                  <a:pt x="-920" y="115"/>
                </a:lnTo>
                <a:close/>
                <a:moveTo>
                  <a:pt x="22693" y="20679"/>
                </a:moveTo>
                <a:lnTo>
                  <a:pt x="22693" y="92879"/>
                </a:lnTo>
                <a:lnTo>
                  <a:pt x="44543" y="92879"/>
                </a:lnTo>
                <a:cubicBezTo>
                  <a:pt x="58944" y="92879"/>
                  <a:pt x="69889" y="89669"/>
                  <a:pt x="77366" y="83240"/>
                </a:cubicBezTo>
                <a:cubicBezTo>
                  <a:pt x="84843" y="76820"/>
                  <a:pt x="88586" y="67609"/>
                  <a:pt x="88586" y="55608"/>
                </a:cubicBezTo>
                <a:cubicBezTo>
                  <a:pt x="88586" y="32319"/>
                  <a:pt x="74652" y="20679"/>
                  <a:pt x="46781" y="20679"/>
                </a:cubicBezTo>
                <a:lnTo>
                  <a:pt x="22693" y="2067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5C2121B-EC33-4553-A05C-2685829CBD86}"/>
              </a:ext>
            </a:extLst>
          </p:cNvPr>
          <p:cNvSpPr/>
          <p:nvPr/>
        </p:nvSpPr>
        <p:spPr>
          <a:xfrm>
            <a:off x="10676998" y="277283"/>
            <a:ext cx="105833" cy="201082"/>
          </a:xfrm>
          <a:custGeom>
            <a:avLst/>
            <a:gdLst>
              <a:gd name="connsiteX0" fmla="*/ -920 w 95250"/>
              <a:gd name="connsiteY0" fmla="*/ 115 h 180975"/>
              <a:gd name="connsiteX1" fmla="*/ 22416 w 95250"/>
              <a:gd name="connsiteY1" fmla="*/ 115 h 180975"/>
              <a:gd name="connsiteX2" fmla="*/ 22416 w 95250"/>
              <a:gd name="connsiteY2" fmla="*/ 160410 h 180975"/>
              <a:gd name="connsiteX3" fmla="*/ 94330 w 95250"/>
              <a:gd name="connsiteY3" fmla="*/ 160410 h 180975"/>
              <a:gd name="connsiteX4" fmla="*/ 94330 w 95250"/>
              <a:gd name="connsiteY4" fmla="*/ 181090 h 180975"/>
              <a:gd name="connsiteX5" fmla="*/ -920 w 95250"/>
              <a:gd name="connsiteY5" fmla="*/ 181090 h 180975"/>
              <a:gd name="connsiteX6" fmla="*/ -920 w 95250"/>
              <a:gd name="connsiteY6" fmla="*/ 11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-920" y="115"/>
                </a:moveTo>
                <a:lnTo>
                  <a:pt x="22416" y="115"/>
                </a:lnTo>
                <a:lnTo>
                  <a:pt x="22416" y="160410"/>
                </a:lnTo>
                <a:lnTo>
                  <a:pt x="94330" y="160410"/>
                </a:lnTo>
                <a:lnTo>
                  <a:pt x="94330" y="181090"/>
                </a:lnTo>
                <a:lnTo>
                  <a:pt x="-920" y="181090"/>
                </a:ln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ED653954-37A6-44CB-B6C3-B08AB733DF93}"/>
              </a:ext>
            </a:extLst>
          </p:cNvPr>
          <p:cNvSpPr/>
          <p:nvPr/>
        </p:nvSpPr>
        <p:spPr>
          <a:xfrm>
            <a:off x="10803998" y="277283"/>
            <a:ext cx="158750" cy="211666"/>
          </a:xfrm>
          <a:custGeom>
            <a:avLst/>
            <a:gdLst>
              <a:gd name="connsiteX0" fmla="*/ -920 w 142875"/>
              <a:gd name="connsiteY0" fmla="*/ 115 h 190500"/>
              <a:gd name="connsiteX1" fmla="*/ 23559 w 142875"/>
              <a:gd name="connsiteY1" fmla="*/ 115 h 190500"/>
              <a:gd name="connsiteX2" fmla="*/ 23559 w 142875"/>
              <a:gd name="connsiteY2" fmla="*/ 112843 h 190500"/>
              <a:gd name="connsiteX3" fmla="*/ 71280 w 142875"/>
              <a:gd name="connsiteY3" fmla="*/ 169086 h 190500"/>
              <a:gd name="connsiteX4" fmla="*/ 117476 w 142875"/>
              <a:gd name="connsiteY4" fmla="*/ 114653 h 190500"/>
              <a:gd name="connsiteX5" fmla="*/ 117476 w 142875"/>
              <a:gd name="connsiteY5" fmla="*/ 115 h 190500"/>
              <a:gd name="connsiteX6" fmla="*/ 141955 w 142875"/>
              <a:gd name="connsiteY6" fmla="*/ 115 h 190500"/>
              <a:gd name="connsiteX7" fmla="*/ 141955 w 142875"/>
              <a:gd name="connsiteY7" fmla="*/ 111148 h 190500"/>
              <a:gd name="connsiteX8" fmla="*/ 68994 w 142875"/>
              <a:gd name="connsiteY8" fmla="*/ 190615 h 190500"/>
              <a:gd name="connsiteX9" fmla="*/ -920 w 142875"/>
              <a:gd name="connsiteY9" fmla="*/ 113929 h 190500"/>
              <a:gd name="connsiteX10" fmla="*/ -920 w 142875"/>
              <a:gd name="connsiteY10" fmla="*/ 11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75" h="190500">
                <a:moveTo>
                  <a:pt x="-920" y="115"/>
                </a:moveTo>
                <a:lnTo>
                  <a:pt x="23559" y="115"/>
                </a:lnTo>
                <a:lnTo>
                  <a:pt x="23559" y="112843"/>
                </a:lnTo>
                <a:cubicBezTo>
                  <a:pt x="23559" y="150338"/>
                  <a:pt x="39466" y="169086"/>
                  <a:pt x="71280" y="169086"/>
                </a:cubicBezTo>
                <a:cubicBezTo>
                  <a:pt x="102046" y="169086"/>
                  <a:pt x="117476" y="150942"/>
                  <a:pt x="117476" y="114653"/>
                </a:cubicBezTo>
                <a:lnTo>
                  <a:pt x="117476" y="115"/>
                </a:lnTo>
                <a:lnTo>
                  <a:pt x="141955" y="115"/>
                </a:lnTo>
                <a:lnTo>
                  <a:pt x="141955" y="111148"/>
                </a:lnTo>
                <a:cubicBezTo>
                  <a:pt x="141955" y="164126"/>
                  <a:pt x="117666" y="190615"/>
                  <a:pt x="68994" y="190615"/>
                </a:cubicBezTo>
                <a:cubicBezTo>
                  <a:pt x="22416" y="190615"/>
                  <a:pt x="-920" y="165054"/>
                  <a:pt x="-920" y="113929"/>
                </a:cubicBezTo>
                <a:lnTo>
                  <a:pt x="-920" y="11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6C21EFD5-BEDC-4BEF-84DF-D8C800A3A980}"/>
              </a:ext>
            </a:extLst>
          </p:cNvPr>
          <p:cNvSpPr/>
          <p:nvPr/>
        </p:nvSpPr>
        <p:spPr>
          <a:xfrm>
            <a:off x="9798584" y="266700"/>
            <a:ext cx="1661579" cy="222249"/>
          </a:xfrm>
          <a:custGeom>
            <a:avLst/>
            <a:gdLst>
              <a:gd name="connsiteX0" fmla="*/ 1231520 w 1495425"/>
              <a:gd name="connsiteY0" fmla="*/ 178615 h 200025"/>
              <a:gd name="connsiteX1" fmla="*/ 1238950 w 1495425"/>
              <a:gd name="connsiteY1" fmla="*/ 181469 h 200025"/>
              <a:gd name="connsiteX2" fmla="*/ 1241902 w 1495425"/>
              <a:gd name="connsiteY2" fmla="*/ 188842 h 200025"/>
              <a:gd name="connsiteX3" fmla="*/ 1238950 w 1495425"/>
              <a:gd name="connsiteY3" fmla="*/ 196216 h 200025"/>
              <a:gd name="connsiteX4" fmla="*/ 1231520 w 1495425"/>
              <a:gd name="connsiteY4" fmla="*/ 199188 h 200025"/>
              <a:gd name="connsiteX5" fmla="*/ 1224376 w 1495425"/>
              <a:gd name="connsiteY5" fmla="*/ 196216 h 200025"/>
              <a:gd name="connsiteX6" fmla="*/ 1221518 w 1495425"/>
              <a:gd name="connsiteY6" fmla="*/ 188842 h 200025"/>
              <a:gd name="connsiteX7" fmla="*/ 1224376 w 1495425"/>
              <a:gd name="connsiteY7" fmla="*/ 181469 h 200025"/>
              <a:gd name="connsiteX8" fmla="*/ 1231520 w 1495425"/>
              <a:gd name="connsiteY8" fmla="*/ 178615 h 200025"/>
              <a:gd name="connsiteX9" fmla="*/ 560884 w 1495425"/>
              <a:gd name="connsiteY9" fmla="*/ 73010 h 200025"/>
              <a:gd name="connsiteX10" fmla="*/ 530756 w 1495425"/>
              <a:gd name="connsiteY10" fmla="*/ 85383 h 200025"/>
              <a:gd name="connsiteX11" fmla="*/ 516050 w 1495425"/>
              <a:gd name="connsiteY11" fmla="*/ 120940 h 200025"/>
              <a:gd name="connsiteX12" fmla="*/ 599060 w 1495425"/>
              <a:gd name="connsiteY12" fmla="*/ 120940 h 200025"/>
              <a:gd name="connsiteX13" fmla="*/ 588316 w 1495425"/>
              <a:gd name="connsiteY13" fmla="*/ 85564 h 200025"/>
              <a:gd name="connsiteX14" fmla="*/ 560884 w 1495425"/>
              <a:gd name="connsiteY14" fmla="*/ 73010 h 200025"/>
              <a:gd name="connsiteX15" fmla="*/ 345142 w 1495425"/>
              <a:gd name="connsiteY15" fmla="*/ 65399 h 200025"/>
              <a:gd name="connsiteX16" fmla="*/ 356696 w 1495425"/>
              <a:gd name="connsiteY16" fmla="*/ 65399 h 200025"/>
              <a:gd name="connsiteX17" fmla="*/ 356696 w 1495425"/>
              <a:gd name="connsiteY17" fmla="*/ 196929 h 200025"/>
              <a:gd name="connsiteX18" fmla="*/ 345142 w 1495425"/>
              <a:gd name="connsiteY18" fmla="*/ 196929 h 200025"/>
              <a:gd name="connsiteX19" fmla="*/ 1451452 w 1495425"/>
              <a:gd name="connsiteY19" fmla="*/ 62189 h 200025"/>
              <a:gd name="connsiteX20" fmla="*/ 1483456 w 1495425"/>
              <a:gd name="connsiteY20" fmla="*/ 76401 h 200025"/>
              <a:gd name="connsiteX21" fmla="*/ 1494505 w 1495425"/>
              <a:gd name="connsiteY21" fmla="*/ 116892 h 200025"/>
              <a:gd name="connsiteX22" fmla="*/ 1494505 w 1495425"/>
              <a:gd name="connsiteY22" fmla="*/ 196929 h 200025"/>
              <a:gd name="connsiteX23" fmla="*/ 1482980 w 1495425"/>
              <a:gd name="connsiteY23" fmla="*/ 196929 h 200025"/>
              <a:gd name="connsiteX24" fmla="*/ 1482980 w 1495425"/>
              <a:gd name="connsiteY24" fmla="*/ 120340 h 200025"/>
              <a:gd name="connsiteX25" fmla="*/ 1449452 w 1495425"/>
              <a:gd name="connsiteY25" fmla="*/ 73010 h 200025"/>
              <a:gd name="connsiteX26" fmla="*/ 1418686 w 1495425"/>
              <a:gd name="connsiteY26" fmla="*/ 86926 h 200025"/>
              <a:gd name="connsiteX27" fmla="*/ 1406685 w 1495425"/>
              <a:gd name="connsiteY27" fmla="*/ 121416 h 200025"/>
              <a:gd name="connsiteX28" fmla="*/ 1406685 w 1495425"/>
              <a:gd name="connsiteY28" fmla="*/ 196929 h 200025"/>
              <a:gd name="connsiteX29" fmla="*/ 1395159 w 1495425"/>
              <a:gd name="connsiteY29" fmla="*/ 196929 h 200025"/>
              <a:gd name="connsiteX30" fmla="*/ 1395159 w 1495425"/>
              <a:gd name="connsiteY30" fmla="*/ 65399 h 200025"/>
              <a:gd name="connsiteX31" fmla="*/ 1406685 w 1495425"/>
              <a:gd name="connsiteY31" fmla="*/ 65399 h 200025"/>
              <a:gd name="connsiteX32" fmla="*/ 1406685 w 1495425"/>
              <a:gd name="connsiteY32" fmla="*/ 89307 h 200025"/>
              <a:gd name="connsiteX33" fmla="*/ 1407256 w 1495425"/>
              <a:gd name="connsiteY33" fmla="*/ 89307 h 200025"/>
              <a:gd name="connsiteX34" fmla="*/ 1451452 w 1495425"/>
              <a:gd name="connsiteY34" fmla="*/ 62189 h 200025"/>
              <a:gd name="connsiteX35" fmla="*/ 1336295 w 1495425"/>
              <a:gd name="connsiteY35" fmla="*/ 62189 h 200025"/>
              <a:gd name="connsiteX36" fmla="*/ 1364870 w 1495425"/>
              <a:gd name="connsiteY36" fmla="*/ 68371 h 200025"/>
              <a:gd name="connsiteX37" fmla="*/ 1364870 w 1495425"/>
              <a:gd name="connsiteY37" fmla="*/ 81697 h 200025"/>
              <a:gd name="connsiteX38" fmla="*/ 1334485 w 1495425"/>
              <a:gd name="connsiteY38" fmla="*/ 73010 h 200025"/>
              <a:gd name="connsiteX39" fmla="*/ 1297718 w 1495425"/>
              <a:gd name="connsiteY39" fmla="*/ 89660 h 200025"/>
              <a:gd name="connsiteX40" fmla="*/ 1283621 w 1495425"/>
              <a:gd name="connsiteY40" fmla="*/ 132713 h 200025"/>
              <a:gd name="connsiteX41" fmla="*/ 1296480 w 1495425"/>
              <a:gd name="connsiteY41" fmla="*/ 173799 h 200025"/>
              <a:gd name="connsiteX42" fmla="*/ 1330676 w 1495425"/>
              <a:gd name="connsiteY42" fmla="*/ 189318 h 200025"/>
              <a:gd name="connsiteX43" fmla="*/ 1364393 w 1495425"/>
              <a:gd name="connsiteY43" fmla="*/ 178853 h 200025"/>
              <a:gd name="connsiteX44" fmla="*/ 1364393 w 1495425"/>
              <a:gd name="connsiteY44" fmla="*/ 191102 h 200025"/>
              <a:gd name="connsiteX45" fmla="*/ 1330103 w 1495425"/>
              <a:gd name="connsiteY45" fmla="*/ 200140 h 200025"/>
              <a:gd name="connsiteX46" fmla="*/ 1287622 w 1495425"/>
              <a:gd name="connsiteY46" fmla="*/ 181707 h 200025"/>
              <a:gd name="connsiteX47" fmla="*/ 1271429 w 1495425"/>
              <a:gd name="connsiteY47" fmla="*/ 133427 h 200025"/>
              <a:gd name="connsiteX48" fmla="*/ 1289622 w 1495425"/>
              <a:gd name="connsiteY48" fmla="*/ 82173 h 200025"/>
              <a:gd name="connsiteX49" fmla="*/ 1336295 w 1495425"/>
              <a:gd name="connsiteY49" fmla="*/ 62189 h 200025"/>
              <a:gd name="connsiteX50" fmla="*/ 561350 w 1495425"/>
              <a:gd name="connsiteY50" fmla="*/ 62189 h 200025"/>
              <a:gd name="connsiteX51" fmla="*/ 598298 w 1495425"/>
              <a:gd name="connsiteY51" fmla="*/ 79439 h 200025"/>
              <a:gd name="connsiteX52" fmla="*/ 611204 w 1495425"/>
              <a:gd name="connsiteY52" fmla="*/ 126407 h 200025"/>
              <a:gd name="connsiteX53" fmla="*/ 611204 w 1495425"/>
              <a:gd name="connsiteY53" fmla="*/ 131646 h 200025"/>
              <a:gd name="connsiteX54" fmla="*/ 515583 w 1495425"/>
              <a:gd name="connsiteY54" fmla="*/ 131646 h 200025"/>
              <a:gd name="connsiteX55" fmla="*/ 527841 w 1495425"/>
              <a:gd name="connsiteY55" fmla="*/ 174037 h 200025"/>
              <a:gd name="connsiteX56" fmla="*/ 561579 w 1495425"/>
              <a:gd name="connsiteY56" fmla="*/ 189318 h 200025"/>
              <a:gd name="connsiteX57" fmla="*/ 603965 w 1495425"/>
              <a:gd name="connsiteY57" fmla="*/ 173026 h 200025"/>
              <a:gd name="connsiteX58" fmla="*/ 603965 w 1495425"/>
              <a:gd name="connsiteY58" fmla="*/ 185632 h 200025"/>
              <a:gd name="connsiteX59" fmla="*/ 559245 w 1495425"/>
              <a:gd name="connsiteY59" fmla="*/ 200140 h 200025"/>
              <a:gd name="connsiteX60" fmla="*/ 518849 w 1495425"/>
              <a:gd name="connsiteY60" fmla="*/ 181885 h 200025"/>
              <a:gd name="connsiteX61" fmla="*/ 503438 w 1495425"/>
              <a:gd name="connsiteY61" fmla="*/ 130455 h 200025"/>
              <a:gd name="connsiteX62" fmla="*/ 519555 w 1495425"/>
              <a:gd name="connsiteY62" fmla="*/ 81935 h 200025"/>
              <a:gd name="connsiteX63" fmla="*/ 561350 w 1495425"/>
              <a:gd name="connsiteY63" fmla="*/ 62189 h 200025"/>
              <a:gd name="connsiteX64" fmla="*/ 453880 w 1495425"/>
              <a:gd name="connsiteY64" fmla="*/ 62189 h 200025"/>
              <a:gd name="connsiteX65" fmla="*/ 482483 w 1495425"/>
              <a:gd name="connsiteY65" fmla="*/ 68371 h 200025"/>
              <a:gd name="connsiteX66" fmla="*/ 482483 w 1495425"/>
              <a:gd name="connsiteY66" fmla="*/ 81697 h 200025"/>
              <a:gd name="connsiteX67" fmla="*/ 452127 w 1495425"/>
              <a:gd name="connsiteY67" fmla="*/ 73010 h 200025"/>
              <a:gd name="connsiteX68" fmla="*/ 415351 w 1495425"/>
              <a:gd name="connsiteY68" fmla="*/ 89660 h 200025"/>
              <a:gd name="connsiteX69" fmla="*/ 401225 w 1495425"/>
              <a:gd name="connsiteY69" fmla="*/ 132713 h 200025"/>
              <a:gd name="connsiteX70" fmla="*/ 414122 w 1495425"/>
              <a:gd name="connsiteY70" fmla="*/ 173799 h 200025"/>
              <a:gd name="connsiteX71" fmla="*/ 448279 w 1495425"/>
              <a:gd name="connsiteY71" fmla="*/ 189318 h 200025"/>
              <a:gd name="connsiteX72" fmla="*/ 482017 w 1495425"/>
              <a:gd name="connsiteY72" fmla="*/ 178853 h 200025"/>
              <a:gd name="connsiteX73" fmla="*/ 482017 w 1495425"/>
              <a:gd name="connsiteY73" fmla="*/ 191102 h 200025"/>
              <a:gd name="connsiteX74" fmla="*/ 447689 w 1495425"/>
              <a:gd name="connsiteY74" fmla="*/ 200140 h 200025"/>
              <a:gd name="connsiteX75" fmla="*/ 405255 w 1495425"/>
              <a:gd name="connsiteY75" fmla="*/ 181707 h 200025"/>
              <a:gd name="connsiteX76" fmla="*/ 389081 w 1495425"/>
              <a:gd name="connsiteY76" fmla="*/ 133427 h 200025"/>
              <a:gd name="connsiteX77" fmla="*/ 407236 w 1495425"/>
              <a:gd name="connsiteY77" fmla="*/ 82173 h 200025"/>
              <a:gd name="connsiteX78" fmla="*/ 453880 w 1495425"/>
              <a:gd name="connsiteY78" fmla="*/ 62189 h 200025"/>
              <a:gd name="connsiteX79" fmla="*/ 84195 w 1495425"/>
              <a:gd name="connsiteY79" fmla="*/ 21280 h 200025"/>
              <a:gd name="connsiteX80" fmla="*/ 32294 w 1495425"/>
              <a:gd name="connsiteY80" fmla="*/ 44530 h 200025"/>
              <a:gd name="connsiteX81" fmla="*/ 11920 w 1495425"/>
              <a:gd name="connsiteY81" fmla="*/ 105357 h 200025"/>
              <a:gd name="connsiteX82" fmla="*/ 31189 w 1495425"/>
              <a:gd name="connsiteY82" fmla="*/ 165950 h 200025"/>
              <a:gd name="connsiteX83" fmla="*/ 82671 w 1495425"/>
              <a:gd name="connsiteY83" fmla="*/ 188486 h 200025"/>
              <a:gd name="connsiteX84" fmla="*/ 135735 w 1495425"/>
              <a:gd name="connsiteY84" fmla="*/ 166188 h 200025"/>
              <a:gd name="connsiteX85" fmla="*/ 155300 w 1495425"/>
              <a:gd name="connsiteY85" fmla="*/ 104052 h 200025"/>
              <a:gd name="connsiteX86" fmla="*/ 136202 w 1495425"/>
              <a:gd name="connsiteY86" fmla="*/ 43168 h 200025"/>
              <a:gd name="connsiteX87" fmla="*/ 84195 w 1495425"/>
              <a:gd name="connsiteY87" fmla="*/ 21280 h 200025"/>
              <a:gd name="connsiteX88" fmla="*/ 350857 w 1495425"/>
              <a:gd name="connsiteY88" fmla="*/ 12717 h 200025"/>
              <a:gd name="connsiteX89" fmla="*/ 357696 w 1495425"/>
              <a:gd name="connsiteY89" fmla="*/ 15279 h 200025"/>
              <a:gd name="connsiteX90" fmla="*/ 360668 w 1495425"/>
              <a:gd name="connsiteY90" fmla="*/ 22232 h 200025"/>
              <a:gd name="connsiteX91" fmla="*/ 357753 w 1495425"/>
              <a:gd name="connsiteY91" fmla="*/ 29309 h 200025"/>
              <a:gd name="connsiteX92" fmla="*/ 350857 w 1495425"/>
              <a:gd name="connsiteY92" fmla="*/ 32224 h 200025"/>
              <a:gd name="connsiteX93" fmla="*/ 344152 w 1495425"/>
              <a:gd name="connsiteY93" fmla="*/ 29433 h 200025"/>
              <a:gd name="connsiteX94" fmla="*/ 341285 w 1495425"/>
              <a:gd name="connsiteY94" fmla="*/ 22232 h 200025"/>
              <a:gd name="connsiteX95" fmla="*/ 344209 w 1495425"/>
              <a:gd name="connsiteY95" fmla="*/ 15393 h 200025"/>
              <a:gd name="connsiteX96" fmla="*/ 350857 w 1495425"/>
              <a:gd name="connsiteY96" fmla="*/ 12717 h 200025"/>
              <a:gd name="connsiteX97" fmla="*/ 86291 w 1495425"/>
              <a:gd name="connsiteY97" fmla="*/ 9630 h 200025"/>
              <a:gd name="connsiteX98" fmla="*/ 145489 w 1495425"/>
              <a:gd name="connsiteY98" fmla="*/ 35138 h 200025"/>
              <a:gd name="connsiteX99" fmla="*/ 168139 w 1495425"/>
              <a:gd name="connsiteY99" fmla="*/ 102032 h 200025"/>
              <a:gd name="connsiteX100" fmla="*/ 144965 w 1495425"/>
              <a:gd name="connsiteY100" fmla="*/ 173918 h 200025"/>
              <a:gd name="connsiteX101" fmla="*/ 82910 w 1495425"/>
              <a:gd name="connsiteY101" fmla="*/ 200140 h 200025"/>
              <a:gd name="connsiteX102" fmla="*/ 21845 w 1495425"/>
              <a:gd name="connsiteY102" fmla="*/ 174215 h 200025"/>
              <a:gd name="connsiteX103" fmla="*/ -920 w 1495425"/>
              <a:gd name="connsiteY103" fmla="*/ 106785 h 200025"/>
              <a:gd name="connsiteX104" fmla="*/ 22436 w 1495425"/>
              <a:gd name="connsiteY104" fmla="*/ 36148 h 200025"/>
              <a:gd name="connsiteX105" fmla="*/ 86291 w 1495425"/>
              <a:gd name="connsiteY105" fmla="*/ 9630 h 200025"/>
              <a:gd name="connsiteX106" fmla="*/ 316520 w 1495425"/>
              <a:gd name="connsiteY106" fmla="*/ 115 h 200025"/>
              <a:gd name="connsiteX107" fmla="*/ 330178 w 1495425"/>
              <a:gd name="connsiteY107" fmla="*/ 2611 h 200025"/>
              <a:gd name="connsiteX108" fmla="*/ 330178 w 1495425"/>
              <a:gd name="connsiteY108" fmla="*/ 14622 h 200025"/>
              <a:gd name="connsiteX109" fmla="*/ 316053 w 1495425"/>
              <a:gd name="connsiteY109" fmla="*/ 10935 h 200025"/>
              <a:gd name="connsiteX110" fmla="*/ 292231 w 1495425"/>
              <a:gd name="connsiteY110" fmla="*/ 43520 h 200025"/>
              <a:gd name="connsiteX111" fmla="*/ 292231 w 1495425"/>
              <a:gd name="connsiteY111" fmla="*/ 65399 h 200025"/>
              <a:gd name="connsiteX112" fmla="*/ 326445 w 1495425"/>
              <a:gd name="connsiteY112" fmla="*/ 65399 h 200025"/>
              <a:gd name="connsiteX113" fmla="*/ 326445 w 1495425"/>
              <a:gd name="connsiteY113" fmla="*/ 76220 h 200025"/>
              <a:gd name="connsiteX114" fmla="*/ 292231 w 1495425"/>
              <a:gd name="connsiteY114" fmla="*/ 76220 h 200025"/>
              <a:gd name="connsiteX115" fmla="*/ 292231 w 1495425"/>
              <a:gd name="connsiteY115" fmla="*/ 196929 h 200025"/>
              <a:gd name="connsiteX116" fmla="*/ 280677 w 1495425"/>
              <a:gd name="connsiteY116" fmla="*/ 196929 h 200025"/>
              <a:gd name="connsiteX117" fmla="*/ 280677 w 1495425"/>
              <a:gd name="connsiteY117" fmla="*/ 76220 h 200025"/>
              <a:gd name="connsiteX118" fmla="*/ 257436 w 1495425"/>
              <a:gd name="connsiteY118" fmla="*/ 76220 h 200025"/>
              <a:gd name="connsiteX119" fmla="*/ 257436 w 1495425"/>
              <a:gd name="connsiteY119" fmla="*/ 65399 h 200025"/>
              <a:gd name="connsiteX120" fmla="*/ 280677 w 1495425"/>
              <a:gd name="connsiteY120" fmla="*/ 65399 h 200025"/>
              <a:gd name="connsiteX121" fmla="*/ 280677 w 1495425"/>
              <a:gd name="connsiteY121" fmla="*/ 42568 h 200025"/>
              <a:gd name="connsiteX122" fmla="*/ 290945 w 1495425"/>
              <a:gd name="connsiteY122" fmla="*/ 10935 h 200025"/>
              <a:gd name="connsiteX123" fmla="*/ 316520 w 1495425"/>
              <a:gd name="connsiteY123" fmla="*/ 115 h 200025"/>
              <a:gd name="connsiteX124" fmla="*/ 245044 w 1495425"/>
              <a:gd name="connsiteY124" fmla="*/ 115 h 200025"/>
              <a:gd name="connsiteX125" fmla="*/ 258703 w 1495425"/>
              <a:gd name="connsiteY125" fmla="*/ 2611 h 200025"/>
              <a:gd name="connsiteX126" fmla="*/ 258703 w 1495425"/>
              <a:gd name="connsiteY126" fmla="*/ 14622 h 200025"/>
              <a:gd name="connsiteX127" fmla="*/ 244577 w 1495425"/>
              <a:gd name="connsiteY127" fmla="*/ 10935 h 200025"/>
              <a:gd name="connsiteX128" fmla="*/ 220755 w 1495425"/>
              <a:gd name="connsiteY128" fmla="*/ 43520 h 200025"/>
              <a:gd name="connsiteX129" fmla="*/ 220755 w 1495425"/>
              <a:gd name="connsiteY129" fmla="*/ 65399 h 200025"/>
              <a:gd name="connsiteX130" fmla="*/ 254969 w 1495425"/>
              <a:gd name="connsiteY130" fmla="*/ 65399 h 200025"/>
              <a:gd name="connsiteX131" fmla="*/ 254969 w 1495425"/>
              <a:gd name="connsiteY131" fmla="*/ 76220 h 200025"/>
              <a:gd name="connsiteX132" fmla="*/ 220755 w 1495425"/>
              <a:gd name="connsiteY132" fmla="*/ 76220 h 200025"/>
              <a:gd name="connsiteX133" fmla="*/ 220755 w 1495425"/>
              <a:gd name="connsiteY133" fmla="*/ 196929 h 200025"/>
              <a:gd name="connsiteX134" fmla="*/ 209201 w 1495425"/>
              <a:gd name="connsiteY134" fmla="*/ 196929 h 200025"/>
              <a:gd name="connsiteX135" fmla="*/ 209201 w 1495425"/>
              <a:gd name="connsiteY135" fmla="*/ 76220 h 200025"/>
              <a:gd name="connsiteX136" fmla="*/ 185970 w 1495425"/>
              <a:gd name="connsiteY136" fmla="*/ 76220 h 200025"/>
              <a:gd name="connsiteX137" fmla="*/ 185970 w 1495425"/>
              <a:gd name="connsiteY137" fmla="*/ 65399 h 200025"/>
              <a:gd name="connsiteX138" fmla="*/ 209201 w 1495425"/>
              <a:gd name="connsiteY138" fmla="*/ 65399 h 200025"/>
              <a:gd name="connsiteX139" fmla="*/ 209201 w 1495425"/>
              <a:gd name="connsiteY139" fmla="*/ 42568 h 200025"/>
              <a:gd name="connsiteX140" fmla="*/ 219469 w 1495425"/>
              <a:gd name="connsiteY140" fmla="*/ 10935 h 200025"/>
              <a:gd name="connsiteX141" fmla="*/ 245044 w 1495425"/>
              <a:gd name="connsiteY141" fmla="*/ 11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95425" h="200025">
                <a:moveTo>
                  <a:pt x="1231520" y="178615"/>
                </a:moveTo>
                <a:cubicBezTo>
                  <a:pt x="1234472" y="178615"/>
                  <a:pt x="1236853" y="179567"/>
                  <a:pt x="1238950" y="181469"/>
                </a:cubicBezTo>
                <a:cubicBezTo>
                  <a:pt x="1240950" y="183372"/>
                  <a:pt x="1241902" y="185830"/>
                  <a:pt x="1241902" y="188842"/>
                </a:cubicBezTo>
                <a:cubicBezTo>
                  <a:pt x="1241902" y="191776"/>
                  <a:pt x="1240950" y="194234"/>
                  <a:pt x="1238950" y="196216"/>
                </a:cubicBezTo>
                <a:cubicBezTo>
                  <a:pt x="1236853" y="198198"/>
                  <a:pt x="1234472" y="199188"/>
                  <a:pt x="1231520" y="199188"/>
                </a:cubicBezTo>
                <a:cubicBezTo>
                  <a:pt x="1228662" y="199188"/>
                  <a:pt x="1226281" y="198198"/>
                  <a:pt x="1224376" y="196216"/>
                </a:cubicBezTo>
                <a:cubicBezTo>
                  <a:pt x="1222471" y="194234"/>
                  <a:pt x="1221518" y="191776"/>
                  <a:pt x="1221518" y="188842"/>
                </a:cubicBezTo>
                <a:cubicBezTo>
                  <a:pt x="1221518" y="185830"/>
                  <a:pt x="1222471" y="183372"/>
                  <a:pt x="1224376" y="181469"/>
                </a:cubicBezTo>
                <a:cubicBezTo>
                  <a:pt x="1226281" y="179567"/>
                  <a:pt x="1228662" y="178615"/>
                  <a:pt x="1231520" y="178615"/>
                </a:cubicBezTo>
                <a:close/>
                <a:moveTo>
                  <a:pt x="560884" y="73010"/>
                </a:moveTo>
                <a:cubicBezTo>
                  <a:pt x="548739" y="73010"/>
                  <a:pt x="538700" y="77134"/>
                  <a:pt x="530756" y="85383"/>
                </a:cubicBezTo>
                <a:cubicBezTo>
                  <a:pt x="522822" y="93622"/>
                  <a:pt x="517916" y="105481"/>
                  <a:pt x="516050" y="120940"/>
                </a:cubicBezTo>
                <a:lnTo>
                  <a:pt x="599060" y="120940"/>
                </a:lnTo>
                <a:cubicBezTo>
                  <a:pt x="598517" y="105719"/>
                  <a:pt x="594936" y="93927"/>
                  <a:pt x="588316" y="85564"/>
                </a:cubicBezTo>
                <a:cubicBezTo>
                  <a:pt x="581706" y="77191"/>
                  <a:pt x="572551" y="73010"/>
                  <a:pt x="560884" y="73010"/>
                </a:cubicBezTo>
                <a:close/>
                <a:moveTo>
                  <a:pt x="345142" y="65399"/>
                </a:moveTo>
                <a:lnTo>
                  <a:pt x="356696" y="65399"/>
                </a:lnTo>
                <a:lnTo>
                  <a:pt x="356696" y="196929"/>
                </a:lnTo>
                <a:lnTo>
                  <a:pt x="345142" y="196929"/>
                </a:lnTo>
                <a:close/>
                <a:moveTo>
                  <a:pt x="1451452" y="62189"/>
                </a:moveTo>
                <a:cubicBezTo>
                  <a:pt x="1465358" y="62189"/>
                  <a:pt x="1476027" y="66933"/>
                  <a:pt x="1483456" y="76401"/>
                </a:cubicBezTo>
                <a:cubicBezTo>
                  <a:pt x="1490790" y="85878"/>
                  <a:pt x="1494505" y="99375"/>
                  <a:pt x="1494505" y="116892"/>
                </a:cubicBezTo>
                <a:lnTo>
                  <a:pt x="1494505" y="196929"/>
                </a:lnTo>
                <a:lnTo>
                  <a:pt x="1482980" y="196929"/>
                </a:lnTo>
                <a:lnTo>
                  <a:pt x="1482980" y="120340"/>
                </a:lnTo>
                <a:cubicBezTo>
                  <a:pt x="1482980" y="88793"/>
                  <a:pt x="1471740" y="73010"/>
                  <a:pt x="1449452" y="73010"/>
                </a:cubicBezTo>
                <a:cubicBezTo>
                  <a:pt x="1436974" y="73010"/>
                  <a:pt x="1426782" y="77648"/>
                  <a:pt x="1418686" y="86926"/>
                </a:cubicBezTo>
                <a:cubicBezTo>
                  <a:pt x="1410685" y="96203"/>
                  <a:pt x="1406685" y="107700"/>
                  <a:pt x="1406685" y="121416"/>
                </a:cubicBezTo>
                <a:lnTo>
                  <a:pt x="1406685" y="196929"/>
                </a:lnTo>
                <a:lnTo>
                  <a:pt x="1395159" y="196929"/>
                </a:lnTo>
                <a:lnTo>
                  <a:pt x="1395159" y="65399"/>
                </a:lnTo>
                <a:lnTo>
                  <a:pt x="1406685" y="65399"/>
                </a:lnTo>
                <a:lnTo>
                  <a:pt x="1406685" y="89307"/>
                </a:lnTo>
                <a:lnTo>
                  <a:pt x="1407256" y="89307"/>
                </a:lnTo>
                <a:cubicBezTo>
                  <a:pt x="1416685" y="71229"/>
                  <a:pt x="1431450" y="62189"/>
                  <a:pt x="1451452" y="62189"/>
                </a:cubicBezTo>
                <a:close/>
                <a:moveTo>
                  <a:pt x="1336295" y="62189"/>
                </a:moveTo>
                <a:cubicBezTo>
                  <a:pt x="1346106" y="62189"/>
                  <a:pt x="1355631" y="64256"/>
                  <a:pt x="1364870" y="68371"/>
                </a:cubicBezTo>
                <a:lnTo>
                  <a:pt x="1364870" y="81697"/>
                </a:lnTo>
                <a:cubicBezTo>
                  <a:pt x="1355631" y="75905"/>
                  <a:pt x="1345534" y="73010"/>
                  <a:pt x="1334485" y="73010"/>
                </a:cubicBezTo>
                <a:cubicBezTo>
                  <a:pt x="1319436" y="73010"/>
                  <a:pt x="1307148" y="78563"/>
                  <a:pt x="1297718" y="89660"/>
                </a:cubicBezTo>
                <a:cubicBezTo>
                  <a:pt x="1288289" y="100766"/>
                  <a:pt x="1283621" y="115110"/>
                  <a:pt x="1283621" y="132713"/>
                </a:cubicBezTo>
                <a:cubicBezTo>
                  <a:pt x="1283621" y="149757"/>
                  <a:pt x="1287908" y="163453"/>
                  <a:pt x="1296480" y="173799"/>
                </a:cubicBezTo>
                <a:cubicBezTo>
                  <a:pt x="1305053" y="184146"/>
                  <a:pt x="1316483" y="189318"/>
                  <a:pt x="1330676" y="189318"/>
                </a:cubicBezTo>
                <a:cubicBezTo>
                  <a:pt x="1343534" y="189318"/>
                  <a:pt x="1354773" y="185830"/>
                  <a:pt x="1364393" y="178853"/>
                </a:cubicBezTo>
                <a:lnTo>
                  <a:pt x="1364393" y="191102"/>
                </a:lnTo>
                <a:cubicBezTo>
                  <a:pt x="1354773" y="197127"/>
                  <a:pt x="1343343" y="200140"/>
                  <a:pt x="1330103" y="200140"/>
                </a:cubicBezTo>
                <a:cubicBezTo>
                  <a:pt x="1312578" y="200140"/>
                  <a:pt x="1298386" y="193995"/>
                  <a:pt x="1287622" y="181707"/>
                </a:cubicBezTo>
                <a:cubicBezTo>
                  <a:pt x="1276859" y="169419"/>
                  <a:pt x="1271429" y="153325"/>
                  <a:pt x="1271429" y="133427"/>
                </a:cubicBezTo>
                <a:cubicBezTo>
                  <a:pt x="1271429" y="112577"/>
                  <a:pt x="1277525" y="95489"/>
                  <a:pt x="1289622" y="82173"/>
                </a:cubicBezTo>
                <a:cubicBezTo>
                  <a:pt x="1301719" y="68847"/>
                  <a:pt x="1317245" y="62189"/>
                  <a:pt x="1336295" y="62189"/>
                </a:cubicBezTo>
                <a:close/>
                <a:moveTo>
                  <a:pt x="561350" y="62189"/>
                </a:moveTo>
                <a:cubicBezTo>
                  <a:pt x="577381" y="62189"/>
                  <a:pt x="589697" y="67943"/>
                  <a:pt x="598298" y="79439"/>
                </a:cubicBezTo>
                <a:cubicBezTo>
                  <a:pt x="606899" y="90926"/>
                  <a:pt x="611204" y="106585"/>
                  <a:pt x="611204" y="126407"/>
                </a:cubicBezTo>
                <a:lnTo>
                  <a:pt x="611204" y="131646"/>
                </a:lnTo>
                <a:lnTo>
                  <a:pt x="515583" y="131646"/>
                </a:lnTo>
                <a:cubicBezTo>
                  <a:pt x="515583" y="149718"/>
                  <a:pt x="519669" y="163849"/>
                  <a:pt x="527841" y="174037"/>
                </a:cubicBezTo>
                <a:cubicBezTo>
                  <a:pt x="536014" y="184225"/>
                  <a:pt x="547263" y="189318"/>
                  <a:pt x="561579" y="189318"/>
                </a:cubicBezTo>
                <a:cubicBezTo>
                  <a:pt x="576057" y="189318"/>
                  <a:pt x="590182" y="183888"/>
                  <a:pt x="603965" y="173026"/>
                </a:cubicBezTo>
                <a:lnTo>
                  <a:pt x="603965" y="185632"/>
                </a:lnTo>
                <a:cubicBezTo>
                  <a:pt x="590573" y="195304"/>
                  <a:pt x="575666" y="200140"/>
                  <a:pt x="559245" y="200140"/>
                </a:cubicBezTo>
                <a:cubicBezTo>
                  <a:pt x="542586" y="200140"/>
                  <a:pt x="529127" y="194055"/>
                  <a:pt x="518849" y="181885"/>
                </a:cubicBezTo>
                <a:cubicBezTo>
                  <a:pt x="508572" y="169716"/>
                  <a:pt x="503438" y="152571"/>
                  <a:pt x="503438" y="130455"/>
                </a:cubicBezTo>
                <a:cubicBezTo>
                  <a:pt x="503438" y="111262"/>
                  <a:pt x="508811" y="95089"/>
                  <a:pt x="519555" y="81935"/>
                </a:cubicBezTo>
                <a:cubicBezTo>
                  <a:pt x="530289" y="68771"/>
                  <a:pt x="544224" y="62189"/>
                  <a:pt x="561350" y="62189"/>
                </a:cubicBezTo>
                <a:close/>
                <a:moveTo>
                  <a:pt x="453880" y="62189"/>
                </a:moveTo>
                <a:cubicBezTo>
                  <a:pt x="463767" y="62189"/>
                  <a:pt x="473301" y="64256"/>
                  <a:pt x="482483" y="68371"/>
                </a:cubicBezTo>
                <a:lnTo>
                  <a:pt x="482483" y="81697"/>
                </a:lnTo>
                <a:cubicBezTo>
                  <a:pt x="473301" y="75905"/>
                  <a:pt x="463176" y="73010"/>
                  <a:pt x="452127" y="73010"/>
                </a:cubicBezTo>
                <a:cubicBezTo>
                  <a:pt x="437030" y="73010"/>
                  <a:pt x="424771" y="78563"/>
                  <a:pt x="415351" y="89660"/>
                </a:cubicBezTo>
                <a:cubicBezTo>
                  <a:pt x="405931" y="100766"/>
                  <a:pt x="401225" y="115110"/>
                  <a:pt x="401225" y="132713"/>
                </a:cubicBezTo>
                <a:cubicBezTo>
                  <a:pt x="401225" y="149757"/>
                  <a:pt x="405521" y="163453"/>
                  <a:pt x="414122" y="173799"/>
                </a:cubicBezTo>
                <a:cubicBezTo>
                  <a:pt x="422723" y="184146"/>
                  <a:pt x="434106" y="189318"/>
                  <a:pt x="448279" y="189318"/>
                </a:cubicBezTo>
                <a:cubicBezTo>
                  <a:pt x="461195" y="189318"/>
                  <a:pt x="472444" y="185830"/>
                  <a:pt x="482017" y="178853"/>
                </a:cubicBezTo>
                <a:lnTo>
                  <a:pt x="482017" y="191102"/>
                </a:lnTo>
                <a:cubicBezTo>
                  <a:pt x="472444" y="197127"/>
                  <a:pt x="461004" y="200140"/>
                  <a:pt x="447689" y="200140"/>
                </a:cubicBezTo>
                <a:cubicBezTo>
                  <a:pt x="430182" y="200140"/>
                  <a:pt x="416027" y="193995"/>
                  <a:pt x="405255" y="181707"/>
                </a:cubicBezTo>
                <a:cubicBezTo>
                  <a:pt x="394472" y="169419"/>
                  <a:pt x="389081" y="153325"/>
                  <a:pt x="389081" y="133427"/>
                </a:cubicBezTo>
                <a:cubicBezTo>
                  <a:pt x="389081" y="112577"/>
                  <a:pt x="395130" y="95489"/>
                  <a:pt x="407236" y="82173"/>
                </a:cubicBezTo>
                <a:cubicBezTo>
                  <a:pt x="419342" y="68847"/>
                  <a:pt x="434887" y="62189"/>
                  <a:pt x="453880" y="62189"/>
                </a:cubicBezTo>
                <a:close/>
                <a:moveTo>
                  <a:pt x="84195" y="21280"/>
                </a:moveTo>
                <a:cubicBezTo>
                  <a:pt x="63174" y="21280"/>
                  <a:pt x="45877" y="29033"/>
                  <a:pt x="32294" y="44530"/>
                </a:cubicBezTo>
                <a:cubicBezTo>
                  <a:pt x="18711" y="60027"/>
                  <a:pt x="11920" y="80306"/>
                  <a:pt x="11920" y="105357"/>
                </a:cubicBezTo>
                <a:cubicBezTo>
                  <a:pt x="11920" y="130731"/>
                  <a:pt x="18349" y="150926"/>
                  <a:pt x="31189" y="165950"/>
                </a:cubicBezTo>
                <a:cubicBezTo>
                  <a:pt x="44028" y="180974"/>
                  <a:pt x="61192" y="188486"/>
                  <a:pt x="82671" y="188486"/>
                </a:cubicBezTo>
                <a:cubicBezTo>
                  <a:pt x="105017" y="188486"/>
                  <a:pt x="122705" y="181053"/>
                  <a:pt x="135735" y="166188"/>
                </a:cubicBezTo>
                <a:cubicBezTo>
                  <a:pt x="148775" y="151322"/>
                  <a:pt x="155300" y="130607"/>
                  <a:pt x="155300" y="104052"/>
                </a:cubicBezTo>
                <a:cubicBezTo>
                  <a:pt x="155300" y="78049"/>
                  <a:pt x="148937" y="57751"/>
                  <a:pt x="136202" y="43168"/>
                </a:cubicBezTo>
                <a:cubicBezTo>
                  <a:pt x="123476" y="28576"/>
                  <a:pt x="106141" y="21280"/>
                  <a:pt x="84195" y="21280"/>
                </a:cubicBezTo>
                <a:close/>
                <a:moveTo>
                  <a:pt x="350857" y="12717"/>
                </a:moveTo>
                <a:cubicBezTo>
                  <a:pt x="353429" y="12717"/>
                  <a:pt x="355705" y="13574"/>
                  <a:pt x="357696" y="15279"/>
                </a:cubicBezTo>
                <a:cubicBezTo>
                  <a:pt x="359677" y="16984"/>
                  <a:pt x="360668" y="19298"/>
                  <a:pt x="360668" y="22232"/>
                </a:cubicBezTo>
                <a:cubicBezTo>
                  <a:pt x="360668" y="25013"/>
                  <a:pt x="359696" y="27366"/>
                  <a:pt x="357753" y="29309"/>
                </a:cubicBezTo>
                <a:cubicBezTo>
                  <a:pt x="355801" y="31252"/>
                  <a:pt x="353505" y="32224"/>
                  <a:pt x="350857" y="32224"/>
                </a:cubicBezTo>
                <a:cubicBezTo>
                  <a:pt x="348295" y="32224"/>
                  <a:pt x="346057" y="31290"/>
                  <a:pt x="344152" y="29433"/>
                </a:cubicBezTo>
                <a:cubicBezTo>
                  <a:pt x="342247" y="27566"/>
                  <a:pt x="341285" y="25166"/>
                  <a:pt x="341285" y="22232"/>
                </a:cubicBezTo>
                <a:cubicBezTo>
                  <a:pt x="341285" y="19460"/>
                  <a:pt x="342266" y="17184"/>
                  <a:pt x="344209" y="15393"/>
                </a:cubicBezTo>
                <a:cubicBezTo>
                  <a:pt x="346152" y="13612"/>
                  <a:pt x="348371" y="12717"/>
                  <a:pt x="350857" y="12717"/>
                </a:cubicBezTo>
                <a:close/>
                <a:moveTo>
                  <a:pt x="86291" y="9630"/>
                </a:moveTo>
                <a:cubicBezTo>
                  <a:pt x="110656" y="9630"/>
                  <a:pt x="130392" y="18127"/>
                  <a:pt x="145489" y="35138"/>
                </a:cubicBezTo>
                <a:cubicBezTo>
                  <a:pt x="160586" y="52141"/>
                  <a:pt x="168139" y="74439"/>
                  <a:pt x="168139" y="102032"/>
                </a:cubicBezTo>
                <a:cubicBezTo>
                  <a:pt x="168139" y="132474"/>
                  <a:pt x="160414" y="156436"/>
                  <a:pt x="144965" y="173918"/>
                </a:cubicBezTo>
                <a:cubicBezTo>
                  <a:pt x="129515" y="191399"/>
                  <a:pt x="108827" y="200140"/>
                  <a:pt x="82910" y="200140"/>
                </a:cubicBezTo>
                <a:cubicBezTo>
                  <a:pt x="57382" y="200140"/>
                  <a:pt x="37028" y="191498"/>
                  <a:pt x="21845" y="174215"/>
                </a:cubicBezTo>
                <a:cubicBezTo>
                  <a:pt x="6671" y="156932"/>
                  <a:pt x="-920" y="134456"/>
                  <a:pt x="-920" y="106785"/>
                </a:cubicBezTo>
                <a:cubicBezTo>
                  <a:pt x="-920" y="77372"/>
                  <a:pt x="6862" y="53826"/>
                  <a:pt x="22436" y="36148"/>
                </a:cubicBezTo>
                <a:cubicBezTo>
                  <a:pt x="37999" y="18470"/>
                  <a:pt x="59287" y="9630"/>
                  <a:pt x="86291" y="9630"/>
                </a:cubicBezTo>
                <a:close/>
                <a:moveTo>
                  <a:pt x="316520" y="115"/>
                </a:moveTo>
                <a:cubicBezTo>
                  <a:pt x="322044" y="115"/>
                  <a:pt x="326597" y="944"/>
                  <a:pt x="330178" y="2611"/>
                </a:cubicBezTo>
                <a:lnTo>
                  <a:pt x="330178" y="14622"/>
                </a:lnTo>
                <a:cubicBezTo>
                  <a:pt x="327064" y="12164"/>
                  <a:pt x="322359" y="10935"/>
                  <a:pt x="316053" y="10935"/>
                </a:cubicBezTo>
                <a:cubicBezTo>
                  <a:pt x="300175" y="10935"/>
                  <a:pt x="292231" y="21794"/>
                  <a:pt x="292231" y="43520"/>
                </a:cubicBezTo>
                <a:lnTo>
                  <a:pt x="292231" y="65399"/>
                </a:lnTo>
                <a:lnTo>
                  <a:pt x="326445" y="65399"/>
                </a:lnTo>
                <a:lnTo>
                  <a:pt x="326445" y="76220"/>
                </a:lnTo>
                <a:lnTo>
                  <a:pt x="292231" y="76220"/>
                </a:lnTo>
                <a:lnTo>
                  <a:pt x="292231" y="196929"/>
                </a:lnTo>
                <a:lnTo>
                  <a:pt x="280677" y="196929"/>
                </a:lnTo>
                <a:lnTo>
                  <a:pt x="280677" y="76220"/>
                </a:lnTo>
                <a:lnTo>
                  <a:pt x="257436" y="76220"/>
                </a:lnTo>
                <a:lnTo>
                  <a:pt x="257436" y="65399"/>
                </a:lnTo>
                <a:lnTo>
                  <a:pt x="280677" y="65399"/>
                </a:lnTo>
                <a:lnTo>
                  <a:pt x="280677" y="42568"/>
                </a:lnTo>
                <a:cubicBezTo>
                  <a:pt x="280677" y="28700"/>
                  <a:pt x="284096" y="18155"/>
                  <a:pt x="290945" y="10935"/>
                </a:cubicBezTo>
                <a:cubicBezTo>
                  <a:pt x="297794" y="3725"/>
                  <a:pt x="306318" y="115"/>
                  <a:pt x="316520" y="115"/>
                </a:cubicBezTo>
                <a:close/>
                <a:moveTo>
                  <a:pt x="245044" y="115"/>
                </a:moveTo>
                <a:cubicBezTo>
                  <a:pt x="250569" y="115"/>
                  <a:pt x="255121" y="944"/>
                  <a:pt x="258703" y="2611"/>
                </a:cubicBezTo>
                <a:lnTo>
                  <a:pt x="258703" y="14622"/>
                </a:lnTo>
                <a:cubicBezTo>
                  <a:pt x="255588" y="12164"/>
                  <a:pt x="250883" y="10935"/>
                  <a:pt x="244577" y="10935"/>
                </a:cubicBezTo>
                <a:cubicBezTo>
                  <a:pt x="228699" y="10935"/>
                  <a:pt x="220755" y="21794"/>
                  <a:pt x="220755" y="43520"/>
                </a:cubicBezTo>
                <a:lnTo>
                  <a:pt x="220755" y="65399"/>
                </a:lnTo>
                <a:lnTo>
                  <a:pt x="254969" y="65399"/>
                </a:lnTo>
                <a:lnTo>
                  <a:pt x="254969" y="76220"/>
                </a:lnTo>
                <a:lnTo>
                  <a:pt x="220755" y="76220"/>
                </a:lnTo>
                <a:lnTo>
                  <a:pt x="220755" y="196929"/>
                </a:lnTo>
                <a:lnTo>
                  <a:pt x="209201" y="196929"/>
                </a:lnTo>
                <a:lnTo>
                  <a:pt x="209201" y="76220"/>
                </a:lnTo>
                <a:lnTo>
                  <a:pt x="185970" y="76220"/>
                </a:lnTo>
                <a:lnTo>
                  <a:pt x="185970" y="65399"/>
                </a:lnTo>
                <a:lnTo>
                  <a:pt x="209201" y="65399"/>
                </a:lnTo>
                <a:lnTo>
                  <a:pt x="209201" y="42568"/>
                </a:lnTo>
                <a:cubicBezTo>
                  <a:pt x="209201" y="28700"/>
                  <a:pt x="212621" y="18155"/>
                  <a:pt x="219469" y="10935"/>
                </a:cubicBezTo>
                <a:cubicBezTo>
                  <a:pt x="226327" y="3725"/>
                  <a:pt x="234843" y="115"/>
                  <a:pt x="245044" y="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A54AA3E-7CA5-4210-96D2-C65EE46E2501}"/>
              </a:ext>
            </a:extLst>
          </p:cNvPr>
          <p:cNvSpPr txBox="1"/>
          <p:nvPr/>
        </p:nvSpPr>
        <p:spPr>
          <a:xfrm>
            <a:off x="735921" y="244475"/>
            <a:ext cx="124553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cap="all" dirty="0">
                <a:solidFill>
                  <a:schemeClr val="bg1"/>
                </a:solidFill>
              </a:rPr>
              <a:t>Academic report</a:t>
            </a:r>
          </a:p>
          <a:p>
            <a:r>
              <a:rPr lang="en-US" altLang="zh-CN" sz="1000" cap="all" dirty="0">
                <a:solidFill>
                  <a:schemeClr val="bg1"/>
                </a:solidFill>
              </a:rPr>
              <a:t>presentation</a:t>
            </a:r>
            <a:endParaRPr lang="zh-CN" altLang="en-US" sz="1000" cap="all" dirty="0">
              <a:solidFill>
                <a:schemeClr val="bg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F03A5F9-D89C-44B7-AADE-E8F44FD89A32}"/>
              </a:ext>
            </a:extLst>
          </p:cNvPr>
          <p:cNvSpPr txBox="1"/>
          <p:nvPr/>
        </p:nvSpPr>
        <p:spPr>
          <a:xfrm>
            <a:off x="731838" y="6112331"/>
            <a:ext cx="1259960" cy="21544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/>
            <a:r>
              <a:rPr lang="en-US" altLang="zh-CN" sz="700" b="0" dirty="0">
                <a:solidFill>
                  <a:schemeClr val="bg1"/>
                </a:solidFill>
              </a:rPr>
              <a:t>S</a:t>
            </a:r>
            <a:r>
              <a:rPr lang="zh-CN" altLang="en-US" sz="700" b="0" dirty="0">
                <a:solidFill>
                  <a:schemeClr val="bg1"/>
                </a:solidFill>
              </a:rPr>
              <a:t>ea, all water, recedes a rivers</a:t>
            </a:r>
            <a:r>
              <a:rPr lang="en-US" altLang="zh-CN" sz="700" b="0" dirty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zh-CN" altLang="en-US" sz="700" b="0" dirty="0">
                <a:solidFill>
                  <a:schemeClr val="bg1"/>
                </a:solidFill>
              </a:rPr>
              <a:t>utmost wit listens to all sides</a:t>
            </a:r>
            <a:r>
              <a:rPr lang="en-US" altLang="zh-CN" sz="700" b="0" dirty="0">
                <a:solidFill>
                  <a:schemeClr val="bg1"/>
                </a:solidFill>
              </a:rPr>
              <a:t>.</a:t>
            </a:r>
            <a:endParaRPr lang="zh-CN" altLang="en-US" sz="700" b="0" dirty="0">
              <a:solidFill>
                <a:schemeClr val="bg1"/>
              </a:solidFill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FB9E2959-05F2-4EB4-B462-43D21D349440}"/>
              </a:ext>
            </a:extLst>
          </p:cNvPr>
          <p:cNvSpPr/>
          <p:nvPr/>
        </p:nvSpPr>
        <p:spPr>
          <a:xfrm>
            <a:off x="736600" y="1818941"/>
            <a:ext cx="3019122" cy="3832559"/>
          </a:xfrm>
          <a:prstGeom prst="roundRect">
            <a:avLst>
              <a:gd name="adj" fmla="val 4915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65000"/>
                <a:lumOff val="35000"/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84AFA05-120E-49EA-B472-8A59A85B6E86}"/>
              </a:ext>
            </a:extLst>
          </p:cNvPr>
          <p:cNvSpPr/>
          <p:nvPr/>
        </p:nvSpPr>
        <p:spPr>
          <a:xfrm>
            <a:off x="1212215" y="2009823"/>
            <a:ext cx="90000" cy="88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31084751-F1C3-413F-AFBF-54B91F403CF8}"/>
              </a:ext>
            </a:extLst>
          </p:cNvPr>
          <p:cNvSpPr/>
          <p:nvPr/>
        </p:nvSpPr>
        <p:spPr>
          <a:xfrm>
            <a:off x="1049231" y="2009823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D8A6847-91FE-49D7-B04F-13A9BABAD991}"/>
              </a:ext>
            </a:extLst>
          </p:cNvPr>
          <p:cNvSpPr txBox="1"/>
          <p:nvPr/>
        </p:nvSpPr>
        <p:spPr>
          <a:xfrm>
            <a:off x="1049231" y="2188535"/>
            <a:ext cx="180658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领域内研究较少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BEEC56E-A284-432F-B551-9DB164621BF4}"/>
              </a:ext>
            </a:extLst>
          </p:cNvPr>
          <p:cNvSpPr txBox="1"/>
          <p:nvPr/>
        </p:nvSpPr>
        <p:spPr>
          <a:xfrm>
            <a:off x="1052667" y="2902498"/>
            <a:ext cx="23869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A2D4893-6198-4DA3-9892-764C62E2DA63}"/>
              </a:ext>
            </a:extLst>
          </p:cNvPr>
          <p:cNvSpPr txBox="1"/>
          <p:nvPr/>
        </p:nvSpPr>
        <p:spPr>
          <a:xfrm>
            <a:off x="1052667" y="3986232"/>
            <a:ext cx="2386988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适当地对文案内容进行断句和分段，可以增加信息的可阅读性。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49671416-0885-45B1-B09C-E7A2FDF10028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背景与意义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838E555-4FDF-415E-A707-C6C14746DECF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方法及过程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1A203D41-F743-4D75-B6DF-C918F921202E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成果展示及应用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B324F33-B6C0-4EFD-AD05-D30435254A6C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总结致谢</a:t>
            </a: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874BBD62-CC06-4C46-A17B-8C2C96611E2B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C970D588-D3D2-47C0-A994-4F15D03450E3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1EF28CA2-0DAA-4307-AEE2-2E21D44C1E9F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0FF4FF22-9D98-4ED1-B328-8E354A800958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B47527B5-0F7D-4697-BCA4-D1FBEFBF3F40}"/>
              </a:ext>
            </a:extLst>
          </p:cNvPr>
          <p:cNvSpPr/>
          <p:nvPr/>
        </p:nvSpPr>
        <p:spPr>
          <a:xfrm>
            <a:off x="3692753" y="317500"/>
            <a:ext cx="120650" cy="1206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41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FB494054-BFC4-44A3-8D4A-0E8775CE9FCC}"/>
              </a:ext>
            </a:extLst>
          </p:cNvPr>
          <p:cNvSpPr/>
          <p:nvPr/>
        </p:nvSpPr>
        <p:spPr>
          <a:xfrm>
            <a:off x="2962386" y="-898497"/>
            <a:ext cx="6267228" cy="39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7D635CA-98B2-4EDD-AD13-693AD9F21569}"/>
              </a:ext>
            </a:extLst>
          </p:cNvPr>
          <p:cNvSpPr txBox="1"/>
          <p:nvPr/>
        </p:nvSpPr>
        <p:spPr>
          <a:xfrm>
            <a:off x="5074210" y="2754066"/>
            <a:ext cx="269304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</a:rPr>
              <a:t>研究方法及过程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8B012A6-F0EB-4F6F-92B6-59C9F8D0F8E8}"/>
              </a:ext>
            </a:extLst>
          </p:cNvPr>
          <p:cNvSpPr txBox="1"/>
          <p:nvPr/>
        </p:nvSpPr>
        <p:spPr>
          <a:xfrm>
            <a:off x="5074210" y="3271935"/>
            <a:ext cx="295491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Research Methods and Processes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9A8D3D0-2800-4DCB-AAAB-F617D5D694BC}"/>
              </a:ext>
            </a:extLst>
          </p:cNvPr>
          <p:cNvSpPr txBox="1"/>
          <p:nvPr/>
        </p:nvSpPr>
        <p:spPr>
          <a:xfrm>
            <a:off x="4162879" y="2724273"/>
            <a:ext cx="75020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500" dirty="0">
                <a:solidFill>
                  <a:schemeClr val="bg1"/>
                </a:solidFill>
              </a:rPr>
              <a:t>#02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74A6E8-B671-4789-BA60-370676CD4039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7C9581-BC98-46E2-ADD5-407052BB2389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ABE22A-B740-43C6-81B7-C4C57D75068A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成果展示及应用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C51A79-C283-49EF-93CF-9FC9CBC3C40C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alpha val="50000"/>
                  </a:schemeClr>
                </a:solidFill>
              </a:rPr>
              <a:t>总结致谢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384B84F-4915-477D-8BCC-78030492885A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EB3FF0A-4199-461F-8AD5-94F6D76AB647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E3DE3E7-30F0-4D27-B2D1-9BE74A09E6BD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A7444D8-0789-4F8C-97A4-17A3DDCACB3F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5B13310-F67E-4203-AF4C-8D0D4944B788}"/>
              </a:ext>
            </a:extLst>
          </p:cNvPr>
          <p:cNvSpPr/>
          <p:nvPr/>
        </p:nvSpPr>
        <p:spPr>
          <a:xfrm>
            <a:off x="4876542" y="317500"/>
            <a:ext cx="120650" cy="1206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58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A38923F-4567-4CF0-B4E1-40E039876304}"/>
              </a:ext>
            </a:extLst>
          </p:cNvPr>
          <p:cNvSpPr txBox="1"/>
          <p:nvPr/>
        </p:nvSpPr>
        <p:spPr>
          <a:xfrm>
            <a:off x="731838" y="8749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研究方法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A4CC06-950D-4F80-81BB-6A12FE2E61F8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60E435-7C38-4143-A620-6BC16B31BD02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B73E56E-D276-43EA-A5FB-C9A4F1F280ED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成果展示及应用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1D6FA5-F475-467A-827F-6ACBFDAC47A4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总结致谢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33B1978-2A20-4DFD-BCF8-361B8AED09F9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8534226-6E1F-4257-96B1-1AFDC25B74DF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D888512-EFD2-4144-A4CE-5D6A7379E866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2275662-7287-4976-ABA3-8B6141B3243E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0F3DAC4-ED91-422B-836D-ABAA8F335821}"/>
              </a:ext>
            </a:extLst>
          </p:cNvPr>
          <p:cNvSpPr/>
          <p:nvPr/>
        </p:nvSpPr>
        <p:spPr>
          <a:xfrm>
            <a:off x="4876542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C7AD281-BAAB-49D1-9258-A91DD4071DAB}"/>
              </a:ext>
            </a:extLst>
          </p:cNvPr>
          <p:cNvSpPr/>
          <p:nvPr/>
        </p:nvSpPr>
        <p:spPr>
          <a:xfrm rot="18900000">
            <a:off x="2312039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A53283D-F681-4970-827A-59DFEA88FE13}"/>
              </a:ext>
            </a:extLst>
          </p:cNvPr>
          <p:cNvSpPr/>
          <p:nvPr/>
        </p:nvSpPr>
        <p:spPr>
          <a:xfrm rot="18900000">
            <a:off x="2429480" y="9425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A4AB5BA-F6A5-4B0A-8CB9-31D8F2064EBA}"/>
              </a:ext>
            </a:extLst>
          </p:cNvPr>
          <p:cNvSpPr/>
          <p:nvPr/>
        </p:nvSpPr>
        <p:spPr>
          <a:xfrm>
            <a:off x="731837" y="3773983"/>
            <a:ext cx="2256233" cy="1492781"/>
          </a:xfrm>
          <a:prstGeom prst="roundRect">
            <a:avLst>
              <a:gd name="adj" fmla="val 126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45BB5D4-C52A-4850-A61B-41FAF3188AB7}"/>
              </a:ext>
            </a:extLst>
          </p:cNvPr>
          <p:cNvSpPr txBox="1"/>
          <p:nvPr/>
        </p:nvSpPr>
        <p:spPr>
          <a:xfrm>
            <a:off x="920222" y="4106301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859587F-D974-48E2-BF79-8F06FE0FD217}"/>
              </a:ext>
            </a:extLst>
          </p:cNvPr>
          <p:cNvSpPr txBox="1"/>
          <p:nvPr/>
        </p:nvSpPr>
        <p:spPr>
          <a:xfrm>
            <a:off x="1532997" y="4371413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EA4E72C-48A6-4A3E-8C10-0152D51358D9}"/>
              </a:ext>
            </a:extLst>
          </p:cNvPr>
          <p:cNvSpPr txBox="1"/>
          <p:nvPr/>
        </p:nvSpPr>
        <p:spPr>
          <a:xfrm>
            <a:off x="938317" y="3893835"/>
            <a:ext cx="1346522" cy="248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提高材料转化率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7EABB6C-315D-4DDB-A62C-CC8156AA4F22}"/>
              </a:ext>
            </a:extLst>
          </p:cNvPr>
          <p:cNvSpPr txBox="1"/>
          <p:nvPr/>
        </p:nvSpPr>
        <p:spPr>
          <a:xfrm>
            <a:off x="916475" y="4695523"/>
            <a:ext cx="1886956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相比于传统方法，可有效提高材料转化的效率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8FF8BC-6C25-4BDE-A775-D4AE7A5EFBD1}"/>
              </a:ext>
            </a:extLst>
          </p:cNvPr>
          <p:cNvSpPr txBox="1"/>
          <p:nvPr/>
        </p:nvSpPr>
        <p:spPr>
          <a:xfrm>
            <a:off x="731838" y="2036114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DADAD10-FFF8-4CB7-B6EE-76191B360DE1}"/>
              </a:ext>
            </a:extLst>
          </p:cNvPr>
          <p:cNvSpPr/>
          <p:nvPr/>
        </p:nvSpPr>
        <p:spPr>
          <a:xfrm>
            <a:off x="894822" y="1891359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1A71B12-FCEA-45CA-BCBE-6B2AA21AD2E7}"/>
              </a:ext>
            </a:extLst>
          </p:cNvPr>
          <p:cNvSpPr/>
          <p:nvPr/>
        </p:nvSpPr>
        <p:spPr>
          <a:xfrm>
            <a:off x="731838" y="1891359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3B667038-47A2-402B-B0F1-E9D6D1D60919}"/>
              </a:ext>
            </a:extLst>
          </p:cNvPr>
          <p:cNvSpPr txBox="1"/>
          <p:nvPr/>
        </p:nvSpPr>
        <p:spPr>
          <a:xfrm>
            <a:off x="731838" y="2963132"/>
            <a:ext cx="2256232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FE1FBA00-E3B8-4C4E-B6BC-DBF698DE2CD2}"/>
              </a:ext>
            </a:extLst>
          </p:cNvPr>
          <p:cNvSpPr/>
          <p:nvPr/>
        </p:nvSpPr>
        <p:spPr>
          <a:xfrm>
            <a:off x="3554280" y="1891359"/>
            <a:ext cx="2256233" cy="1492781"/>
          </a:xfrm>
          <a:prstGeom prst="roundRect">
            <a:avLst>
              <a:gd name="adj" fmla="val 126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5C9417C9-3434-44CA-ADB6-67C10200586A}"/>
              </a:ext>
            </a:extLst>
          </p:cNvPr>
          <p:cNvSpPr txBox="1"/>
          <p:nvPr/>
        </p:nvSpPr>
        <p:spPr>
          <a:xfrm>
            <a:off x="3742665" y="2223677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691D7A61-BD2E-44BA-A7BD-6CB60569C285}"/>
              </a:ext>
            </a:extLst>
          </p:cNvPr>
          <p:cNvSpPr txBox="1"/>
          <p:nvPr/>
        </p:nvSpPr>
        <p:spPr>
          <a:xfrm>
            <a:off x="4355440" y="2488789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48D21870-C602-4C52-A3ED-2D782ABCC358}"/>
              </a:ext>
            </a:extLst>
          </p:cNvPr>
          <p:cNvSpPr txBox="1"/>
          <p:nvPr/>
        </p:nvSpPr>
        <p:spPr>
          <a:xfrm>
            <a:off x="3760760" y="2011211"/>
            <a:ext cx="1346522" cy="248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提高材料转化率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3ADDE510-A5FD-40F0-A852-287C332623AB}"/>
              </a:ext>
            </a:extLst>
          </p:cNvPr>
          <p:cNvSpPr txBox="1"/>
          <p:nvPr/>
        </p:nvSpPr>
        <p:spPr>
          <a:xfrm>
            <a:off x="3738918" y="2812899"/>
            <a:ext cx="1886956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相比于传统方法，可有效提高材料转化的效率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62B443E9-34EA-427B-83A3-70B3674486A2}"/>
              </a:ext>
            </a:extLst>
          </p:cNvPr>
          <p:cNvSpPr txBox="1"/>
          <p:nvPr/>
        </p:nvSpPr>
        <p:spPr>
          <a:xfrm>
            <a:off x="3554281" y="3802355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31F95BF9-BAFD-448E-8DA7-4D7984085DCD}"/>
              </a:ext>
            </a:extLst>
          </p:cNvPr>
          <p:cNvSpPr/>
          <p:nvPr/>
        </p:nvSpPr>
        <p:spPr>
          <a:xfrm>
            <a:off x="3717265" y="3657600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34E4425E-907A-425A-BC48-B0B132C561E5}"/>
              </a:ext>
            </a:extLst>
          </p:cNvPr>
          <p:cNvSpPr/>
          <p:nvPr/>
        </p:nvSpPr>
        <p:spPr>
          <a:xfrm>
            <a:off x="3554281" y="3657600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C230C07F-BBCF-4E03-B600-BF8920990D91}"/>
              </a:ext>
            </a:extLst>
          </p:cNvPr>
          <p:cNvSpPr txBox="1"/>
          <p:nvPr/>
        </p:nvSpPr>
        <p:spPr>
          <a:xfrm>
            <a:off x="3554281" y="4729373"/>
            <a:ext cx="2256232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E1FD4C96-82C6-4D53-AE0E-A70A45BEB7DB}"/>
              </a:ext>
            </a:extLst>
          </p:cNvPr>
          <p:cNvSpPr/>
          <p:nvPr/>
        </p:nvSpPr>
        <p:spPr>
          <a:xfrm>
            <a:off x="6376723" y="3773983"/>
            <a:ext cx="2256233" cy="1492781"/>
          </a:xfrm>
          <a:prstGeom prst="roundRect">
            <a:avLst>
              <a:gd name="adj" fmla="val 126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9DB47C79-422C-4F70-BA28-7C2F57AB3652}"/>
              </a:ext>
            </a:extLst>
          </p:cNvPr>
          <p:cNvSpPr txBox="1"/>
          <p:nvPr/>
        </p:nvSpPr>
        <p:spPr>
          <a:xfrm>
            <a:off x="6565108" y="4106301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13FE0805-0149-4D1F-829F-F8BAF81D37F1}"/>
              </a:ext>
            </a:extLst>
          </p:cNvPr>
          <p:cNvSpPr txBox="1"/>
          <p:nvPr/>
        </p:nvSpPr>
        <p:spPr>
          <a:xfrm>
            <a:off x="7177883" y="4371413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AD1FE84-F829-4785-AEF8-6E1BBCB0D103}"/>
              </a:ext>
            </a:extLst>
          </p:cNvPr>
          <p:cNvSpPr txBox="1"/>
          <p:nvPr/>
        </p:nvSpPr>
        <p:spPr>
          <a:xfrm>
            <a:off x="6583203" y="3893835"/>
            <a:ext cx="1346522" cy="248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提高材料转化率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82BC843F-DE98-49B5-B84E-AB7B3023AFF4}"/>
              </a:ext>
            </a:extLst>
          </p:cNvPr>
          <p:cNvSpPr txBox="1"/>
          <p:nvPr/>
        </p:nvSpPr>
        <p:spPr>
          <a:xfrm>
            <a:off x="6561361" y="4695523"/>
            <a:ext cx="1886956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相比于传统方法，可有效提高材料转化的效率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763AD9A0-6D28-45E0-8E49-740D174AAE22}"/>
              </a:ext>
            </a:extLst>
          </p:cNvPr>
          <p:cNvSpPr txBox="1"/>
          <p:nvPr/>
        </p:nvSpPr>
        <p:spPr>
          <a:xfrm>
            <a:off x="6376723" y="2036114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A0DEC307-DA52-431B-A039-367E72EC961C}"/>
              </a:ext>
            </a:extLst>
          </p:cNvPr>
          <p:cNvSpPr/>
          <p:nvPr/>
        </p:nvSpPr>
        <p:spPr>
          <a:xfrm>
            <a:off x="6539707" y="1891359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5D19676A-753C-476F-A89B-E333B0F84D77}"/>
              </a:ext>
            </a:extLst>
          </p:cNvPr>
          <p:cNvSpPr/>
          <p:nvPr/>
        </p:nvSpPr>
        <p:spPr>
          <a:xfrm>
            <a:off x="6376723" y="1891359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B0B39080-E9EE-4386-A899-58E7F28CCEF5}"/>
              </a:ext>
            </a:extLst>
          </p:cNvPr>
          <p:cNvSpPr txBox="1"/>
          <p:nvPr/>
        </p:nvSpPr>
        <p:spPr>
          <a:xfrm>
            <a:off x="6376723" y="2963132"/>
            <a:ext cx="2256232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D7F3F35F-6C88-4471-B3D8-A76151E05AA2}"/>
              </a:ext>
            </a:extLst>
          </p:cNvPr>
          <p:cNvSpPr/>
          <p:nvPr/>
        </p:nvSpPr>
        <p:spPr>
          <a:xfrm>
            <a:off x="9199166" y="1891359"/>
            <a:ext cx="2256233" cy="1492781"/>
          </a:xfrm>
          <a:prstGeom prst="roundRect">
            <a:avLst>
              <a:gd name="adj" fmla="val 126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A35AC849-49BC-4685-8034-E3DD384A2942}"/>
              </a:ext>
            </a:extLst>
          </p:cNvPr>
          <p:cNvSpPr txBox="1"/>
          <p:nvPr/>
        </p:nvSpPr>
        <p:spPr>
          <a:xfrm>
            <a:off x="9387551" y="2223677"/>
            <a:ext cx="570669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52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3EC466BE-0486-4A6F-B710-CAD5CE06E844}"/>
              </a:ext>
            </a:extLst>
          </p:cNvPr>
          <p:cNvSpPr txBox="1"/>
          <p:nvPr/>
        </p:nvSpPr>
        <p:spPr>
          <a:xfrm>
            <a:off x="10000326" y="2488789"/>
            <a:ext cx="205184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%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78E11138-2C11-4CE0-B717-57C806DB1F1D}"/>
              </a:ext>
            </a:extLst>
          </p:cNvPr>
          <p:cNvSpPr txBox="1"/>
          <p:nvPr/>
        </p:nvSpPr>
        <p:spPr>
          <a:xfrm>
            <a:off x="9405646" y="2011211"/>
            <a:ext cx="1346522" cy="248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提高材料转化率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8F5A4B8C-0ADC-4F34-B235-D0B36E520AF4}"/>
              </a:ext>
            </a:extLst>
          </p:cNvPr>
          <p:cNvSpPr txBox="1"/>
          <p:nvPr/>
        </p:nvSpPr>
        <p:spPr>
          <a:xfrm>
            <a:off x="9383804" y="2812899"/>
            <a:ext cx="1886956" cy="358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相比于传统方法，可有效提高材料转化的效率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12A55886-9656-43BD-9EAA-F72E07398C18}"/>
              </a:ext>
            </a:extLst>
          </p:cNvPr>
          <p:cNvSpPr txBox="1"/>
          <p:nvPr/>
        </p:nvSpPr>
        <p:spPr>
          <a:xfrm>
            <a:off x="9199168" y="3802355"/>
            <a:ext cx="2256232" cy="825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8738D309-91C3-44A5-8BF3-CA3A896E4309}"/>
              </a:ext>
            </a:extLst>
          </p:cNvPr>
          <p:cNvSpPr/>
          <p:nvPr/>
        </p:nvSpPr>
        <p:spPr>
          <a:xfrm>
            <a:off x="9362152" y="3657600"/>
            <a:ext cx="90000" cy="888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9" name="矩形: 圆角 138">
            <a:extLst>
              <a:ext uri="{FF2B5EF4-FFF2-40B4-BE49-F238E27FC236}">
                <a16:creationId xmlns:a16="http://schemas.microsoft.com/office/drawing/2014/main" id="{0C05CCDD-E7C2-41F3-9A5E-9B4F0EE204DE}"/>
              </a:ext>
            </a:extLst>
          </p:cNvPr>
          <p:cNvSpPr/>
          <p:nvPr/>
        </p:nvSpPr>
        <p:spPr>
          <a:xfrm>
            <a:off x="9199168" y="3657600"/>
            <a:ext cx="144000" cy="88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F9A235AA-4F3C-4C85-B57B-E4BE7BC42CBD}"/>
              </a:ext>
            </a:extLst>
          </p:cNvPr>
          <p:cNvSpPr txBox="1"/>
          <p:nvPr/>
        </p:nvSpPr>
        <p:spPr>
          <a:xfrm>
            <a:off x="9199168" y="4729373"/>
            <a:ext cx="2256232" cy="5373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dirty="0">
                <a:latin typeface="+mn-ea"/>
              </a:rPr>
              <a:t>适当对内容进行分段，可增加信息的可阅读性。</a:t>
            </a:r>
          </a:p>
        </p:txBody>
      </p: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2DED10D0-22FD-46E0-9EA1-81DCB24CE1EF}"/>
              </a:ext>
            </a:extLst>
          </p:cNvPr>
          <p:cNvCxnSpPr/>
          <p:nvPr/>
        </p:nvCxnSpPr>
        <p:spPr>
          <a:xfrm>
            <a:off x="3271175" y="1891359"/>
            <a:ext cx="0" cy="33754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2D8693FA-5C05-4F3E-AA93-7D703CF7AE81}"/>
              </a:ext>
            </a:extLst>
          </p:cNvPr>
          <p:cNvCxnSpPr/>
          <p:nvPr/>
        </p:nvCxnSpPr>
        <p:spPr>
          <a:xfrm>
            <a:off x="6093618" y="1891359"/>
            <a:ext cx="0" cy="33754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D9F81E78-9F50-48BF-8F14-2B0F9927DB34}"/>
              </a:ext>
            </a:extLst>
          </p:cNvPr>
          <p:cNvCxnSpPr/>
          <p:nvPr/>
        </p:nvCxnSpPr>
        <p:spPr>
          <a:xfrm>
            <a:off x="8916060" y="1891359"/>
            <a:ext cx="0" cy="33754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03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A38923F-4567-4CF0-B4E1-40E039876304}"/>
              </a:ext>
            </a:extLst>
          </p:cNvPr>
          <p:cNvSpPr txBox="1"/>
          <p:nvPr/>
        </p:nvSpPr>
        <p:spPr>
          <a:xfrm>
            <a:off x="731838" y="874904"/>
            <a:ext cx="1545295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000" b="1" dirty="0">
                <a:latin typeface="+mj-ea"/>
                <a:ea typeface="+mj-ea"/>
              </a:rPr>
              <a:t>研究过程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A4CC06-950D-4F80-81BB-6A12FE2E61F8}"/>
              </a:ext>
            </a:extLst>
          </p:cNvPr>
          <p:cNvSpPr txBox="1"/>
          <p:nvPr/>
        </p:nvSpPr>
        <p:spPr>
          <a:xfrm>
            <a:off x="3858652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背景与意义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60E435-7C38-4143-A620-6BC16B31BD02}"/>
              </a:ext>
            </a:extLst>
          </p:cNvPr>
          <p:cNvSpPr txBox="1"/>
          <p:nvPr/>
        </p:nvSpPr>
        <p:spPr>
          <a:xfrm>
            <a:off x="5042441" y="27558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方法及过程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B73E56E-D276-43EA-A5FB-C9A4F1F280ED}"/>
              </a:ext>
            </a:extLst>
          </p:cNvPr>
          <p:cNvSpPr txBox="1"/>
          <p:nvPr/>
        </p:nvSpPr>
        <p:spPr>
          <a:xfrm>
            <a:off x="6226230" y="275581"/>
            <a:ext cx="10772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成果展示及应用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1D6FA5-F475-467A-827F-6ACBFDAC47A4}"/>
              </a:ext>
            </a:extLst>
          </p:cNvPr>
          <p:cNvSpPr txBox="1"/>
          <p:nvPr/>
        </p:nvSpPr>
        <p:spPr>
          <a:xfrm>
            <a:off x="7717795" y="275581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总结致谢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33B1978-2A20-4DFD-BCF8-361B8AED09F9}"/>
              </a:ext>
            </a:extLst>
          </p:cNvPr>
          <p:cNvSpPr/>
          <p:nvPr/>
        </p:nvSpPr>
        <p:spPr>
          <a:xfrm>
            <a:off x="4914007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8534226-6E1F-4257-96B1-1AFDC25B74DF}"/>
              </a:ext>
            </a:extLst>
          </p:cNvPr>
          <p:cNvSpPr/>
          <p:nvPr/>
        </p:nvSpPr>
        <p:spPr>
          <a:xfrm>
            <a:off x="6097796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D888512-EFD2-4144-A4CE-5D6A7379E866}"/>
              </a:ext>
            </a:extLst>
          </p:cNvPr>
          <p:cNvSpPr/>
          <p:nvPr/>
        </p:nvSpPr>
        <p:spPr>
          <a:xfrm>
            <a:off x="7589362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2275662-7287-4976-ABA3-8B6141B3243E}"/>
              </a:ext>
            </a:extLst>
          </p:cNvPr>
          <p:cNvSpPr/>
          <p:nvPr/>
        </p:nvSpPr>
        <p:spPr>
          <a:xfrm>
            <a:off x="3730218" y="354965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0F3DAC4-ED91-422B-836D-ABAA8F335821}"/>
              </a:ext>
            </a:extLst>
          </p:cNvPr>
          <p:cNvSpPr/>
          <p:nvPr/>
        </p:nvSpPr>
        <p:spPr>
          <a:xfrm>
            <a:off x="4876542" y="317500"/>
            <a:ext cx="120650" cy="12065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928C36F9-D71A-46AA-9F4C-41B436E16868}"/>
              </a:ext>
            </a:extLst>
          </p:cNvPr>
          <p:cNvSpPr/>
          <p:nvPr/>
        </p:nvSpPr>
        <p:spPr>
          <a:xfrm rot="18900000">
            <a:off x="2312039" y="1059977"/>
            <a:ext cx="261947" cy="261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7C88717B-736E-4B87-8076-CB7AEF212D17}"/>
              </a:ext>
            </a:extLst>
          </p:cNvPr>
          <p:cNvSpPr/>
          <p:nvPr/>
        </p:nvSpPr>
        <p:spPr>
          <a:xfrm rot="18900000">
            <a:off x="2429480" y="942535"/>
            <a:ext cx="261947" cy="2619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A5DB17ED-E371-42F7-85F9-C7860345373C}"/>
              </a:ext>
            </a:extLst>
          </p:cNvPr>
          <p:cNvSpPr/>
          <p:nvPr/>
        </p:nvSpPr>
        <p:spPr>
          <a:xfrm>
            <a:off x="3645959" y="2226195"/>
            <a:ext cx="1981200" cy="1981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1308C3E3-E775-4E6D-82A3-8B24EEDC4C84}"/>
              </a:ext>
            </a:extLst>
          </p:cNvPr>
          <p:cNvSpPr txBox="1"/>
          <p:nvPr/>
        </p:nvSpPr>
        <p:spPr>
          <a:xfrm>
            <a:off x="4413742" y="2503346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Step·02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41" name="矩形: 圆角 140">
            <a:extLst>
              <a:ext uri="{FF2B5EF4-FFF2-40B4-BE49-F238E27FC236}">
                <a16:creationId xmlns:a16="http://schemas.microsoft.com/office/drawing/2014/main" id="{01510745-7DCA-48B6-BB0F-A9598FC3F477}"/>
              </a:ext>
            </a:extLst>
          </p:cNvPr>
          <p:cNvSpPr/>
          <p:nvPr/>
        </p:nvSpPr>
        <p:spPr>
          <a:xfrm>
            <a:off x="4332162" y="2483314"/>
            <a:ext cx="608794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4A110A51-B81D-4C85-BA73-5C6318A04836}"/>
              </a:ext>
            </a:extLst>
          </p:cNvPr>
          <p:cNvSpPr txBox="1"/>
          <p:nvPr/>
        </p:nvSpPr>
        <p:spPr>
          <a:xfrm>
            <a:off x="3965681" y="2919036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9920E5FE-EDAF-4D41-A94C-DDA3D3DDA5CF}"/>
              </a:ext>
            </a:extLst>
          </p:cNvPr>
          <p:cNvSpPr/>
          <p:nvPr/>
        </p:nvSpPr>
        <p:spPr>
          <a:xfrm>
            <a:off x="4675569" y="3817317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F0B792CA-D274-4D06-A5D9-959135128216}"/>
              </a:ext>
            </a:extLst>
          </p:cNvPr>
          <p:cNvSpPr/>
          <p:nvPr/>
        </p:nvSpPr>
        <p:spPr>
          <a:xfrm>
            <a:off x="4551218" y="3817317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66DEB9DA-B847-4ADD-8621-6893BF3243AD}"/>
              </a:ext>
            </a:extLst>
          </p:cNvPr>
          <p:cNvSpPr/>
          <p:nvPr/>
        </p:nvSpPr>
        <p:spPr>
          <a:xfrm>
            <a:off x="6560080" y="2226195"/>
            <a:ext cx="1981200" cy="1981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6658C7E6-CE1C-4486-8134-554D1E4E6FD2}"/>
              </a:ext>
            </a:extLst>
          </p:cNvPr>
          <p:cNvSpPr txBox="1"/>
          <p:nvPr/>
        </p:nvSpPr>
        <p:spPr>
          <a:xfrm>
            <a:off x="7327863" y="2503346"/>
            <a:ext cx="445636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Step·03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54" name="矩形: 圆角 153">
            <a:extLst>
              <a:ext uri="{FF2B5EF4-FFF2-40B4-BE49-F238E27FC236}">
                <a16:creationId xmlns:a16="http://schemas.microsoft.com/office/drawing/2014/main" id="{480545DE-B2CD-4565-AD3A-0C942743F0F8}"/>
              </a:ext>
            </a:extLst>
          </p:cNvPr>
          <p:cNvSpPr/>
          <p:nvPr/>
        </p:nvSpPr>
        <p:spPr>
          <a:xfrm>
            <a:off x="7246283" y="2483314"/>
            <a:ext cx="608794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94A68A0D-9294-4D7F-A1B9-40B9D2461076}"/>
              </a:ext>
            </a:extLst>
          </p:cNvPr>
          <p:cNvSpPr txBox="1"/>
          <p:nvPr/>
        </p:nvSpPr>
        <p:spPr>
          <a:xfrm>
            <a:off x="6879802" y="2919036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3AC874AE-B5AD-4F23-AD37-EA4680F84FF9}"/>
              </a:ext>
            </a:extLst>
          </p:cNvPr>
          <p:cNvSpPr/>
          <p:nvPr/>
        </p:nvSpPr>
        <p:spPr>
          <a:xfrm>
            <a:off x="7589690" y="3817317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2" name="矩形: 圆角 151">
            <a:extLst>
              <a:ext uri="{FF2B5EF4-FFF2-40B4-BE49-F238E27FC236}">
                <a16:creationId xmlns:a16="http://schemas.microsoft.com/office/drawing/2014/main" id="{D9139DF0-B8E4-42B7-8DA7-6810269D3EE1}"/>
              </a:ext>
            </a:extLst>
          </p:cNvPr>
          <p:cNvSpPr/>
          <p:nvPr/>
        </p:nvSpPr>
        <p:spPr>
          <a:xfrm>
            <a:off x="7465339" y="3817317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6" name="椭圆 155">
            <a:extLst>
              <a:ext uri="{FF2B5EF4-FFF2-40B4-BE49-F238E27FC236}">
                <a16:creationId xmlns:a16="http://schemas.microsoft.com/office/drawing/2014/main" id="{05DAF445-EDE1-438D-8BAB-1EFA87D98E58}"/>
              </a:ext>
            </a:extLst>
          </p:cNvPr>
          <p:cNvSpPr/>
          <p:nvPr/>
        </p:nvSpPr>
        <p:spPr>
          <a:xfrm>
            <a:off x="9474200" y="2226195"/>
            <a:ext cx="1981200" cy="1981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0CD7781E-B1A9-4B59-936E-CEBBA84ED87B}"/>
              </a:ext>
            </a:extLst>
          </p:cNvPr>
          <p:cNvSpPr txBox="1"/>
          <p:nvPr/>
        </p:nvSpPr>
        <p:spPr>
          <a:xfrm>
            <a:off x="10241983" y="2503346"/>
            <a:ext cx="445636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Step·04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63" name="矩形: 圆角 162">
            <a:extLst>
              <a:ext uri="{FF2B5EF4-FFF2-40B4-BE49-F238E27FC236}">
                <a16:creationId xmlns:a16="http://schemas.microsoft.com/office/drawing/2014/main" id="{06B5A7ED-252F-4BE3-BD58-A43C2DBAB36A}"/>
              </a:ext>
            </a:extLst>
          </p:cNvPr>
          <p:cNvSpPr/>
          <p:nvPr/>
        </p:nvSpPr>
        <p:spPr>
          <a:xfrm>
            <a:off x="10160403" y="2483314"/>
            <a:ext cx="608794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817321D2-4565-4E15-89D1-3644E168A3EC}"/>
              </a:ext>
            </a:extLst>
          </p:cNvPr>
          <p:cNvSpPr txBox="1"/>
          <p:nvPr/>
        </p:nvSpPr>
        <p:spPr>
          <a:xfrm>
            <a:off x="9793922" y="2919036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160" name="椭圆 159">
            <a:extLst>
              <a:ext uri="{FF2B5EF4-FFF2-40B4-BE49-F238E27FC236}">
                <a16:creationId xmlns:a16="http://schemas.microsoft.com/office/drawing/2014/main" id="{D29CD5D7-4C51-4104-BBA0-E3CCCB1C2B6D}"/>
              </a:ext>
            </a:extLst>
          </p:cNvPr>
          <p:cNvSpPr/>
          <p:nvPr/>
        </p:nvSpPr>
        <p:spPr>
          <a:xfrm>
            <a:off x="10503810" y="3817317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1" name="矩形: 圆角 160">
            <a:extLst>
              <a:ext uri="{FF2B5EF4-FFF2-40B4-BE49-F238E27FC236}">
                <a16:creationId xmlns:a16="http://schemas.microsoft.com/office/drawing/2014/main" id="{46A2F94D-6BB5-4F58-8F93-77A0A80230D7}"/>
              </a:ext>
            </a:extLst>
          </p:cNvPr>
          <p:cNvSpPr/>
          <p:nvPr/>
        </p:nvSpPr>
        <p:spPr>
          <a:xfrm>
            <a:off x="10379459" y="3817317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D91067E4-A44C-4401-911F-2A8DEB760C37}"/>
              </a:ext>
            </a:extLst>
          </p:cNvPr>
          <p:cNvSpPr/>
          <p:nvPr/>
        </p:nvSpPr>
        <p:spPr>
          <a:xfrm>
            <a:off x="2793239" y="3090017"/>
            <a:ext cx="87622" cy="253556"/>
          </a:xfrm>
          <a:prstGeom prst="ellipse">
            <a:avLst/>
          </a:prstGeom>
          <a:noFill/>
          <a:ln w="6350">
            <a:gradFill flip="none" rotWithShape="1">
              <a:gsLst>
                <a:gs pos="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2346BB0-CF9D-4544-92E8-E4853DA627E1}"/>
              </a:ext>
            </a:extLst>
          </p:cNvPr>
          <p:cNvSpPr/>
          <p:nvPr/>
        </p:nvSpPr>
        <p:spPr>
          <a:xfrm>
            <a:off x="3501794" y="3170979"/>
            <a:ext cx="91632" cy="916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EF0A6B0E-5F53-4CB8-A3E8-CDFEAE33E36B}"/>
              </a:ext>
            </a:extLst>
          </p:cNvPr>
          <p:cNvSpPr/>
          <p:nvPr/>
        </p:nvSpPr>
        <p:spPr>
          <a:xfrm>
            <a:off x="2814186" y="3192983"/>
            <a:ext cx="47624" cy="476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6D2186E-E933-4FC6-A0B3-24AE754F28F2}"/>
              </a:ext>
            </a:extLst>
          </p:cNvPr>
          <p:cNvCxnSpPr>
            <a:cxnSpLocks/>
            <a:stCxn id="73" idx="6"/>
            <a:endCxn id="20" idx="2"/>
          </p:cNvCxnSpPr>
          <p:nvPr/>
        </p:nvCxnSpPr>
        <p:spPr>
          <a:xfrm>
            <a:off x="2861810" y="3216795"/>
            <a:ext cx="639984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>
            <a:extLst>
              <a:ext uri="{FF2B5EF4-FFF2-40B4-BE49-F238E27FC236}">
                <a16:creationId xmlns:a16="http://schemas.microsoft.com/office/drawing/2014/main" id="{6FEA728A-07BC-4F69-991B-082863A93E1C}"/>
              </a:ext>
            </a:extLst>
          </p:cNvPr>
          <p:cNvSpPr/>
          <p:nvPr/>
        </p:nvSpPr>
        <p:spPr>
          <a:xfrm>
            <a:off x="2765571" y="3128116"/>
            <a:ext cx="61290" cy="177358"/>
          </a:xfrm>
          <a:prstGeom prst="ellipse">
            <a:avLst/>
          </a:prstGeom>
          <a:noFill/>
          <a:ln w="6350">
            <a:gradFill flip="none" rotWithShape="1">
              <a:gsLst>
                <a:gs pos="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8" name="椭圆 167">
            <a:extLst>
              <a:ext uri="{FF2B5EF4-FFF2-40B4-BE49-F238E27FC236}">
                <a16:creationId xmlns:a16="http://schemas.microsoft.com/office/drawing/2014/main" id="{D3877E73-A3B3-4B05-8B0E-F68CB6C53E6D}"/>
              </a:ext>
            </a:extLst>
          </p:cNvPr>
          <p:cNvSpPr/>
          <p:nvPr/>
        </p:nvSpPr>
        <p:spPr>
          <a:xfrm>
            <a:off x="5707360" y="3090017"/>
            <a:ext cx="87622" cy="253556"/>
          </a:xfrm>
          <a:prstGeom prst="ellipse">
            <a:avLst/>
          </a:prstGeom>
          <a:noFill/>
          <a:ln w="6350">
            <a:gradFill flip="none" rotWithShape="1">
              <a:gsLst>
                <a:gs pos="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9" name="椭圆 168">
            <a:extLst>
              <a:ext uri="{FF2B5EF4-FFF2-40B4-BE49-F238E27FC236}">
                <a16:creationId xmlns:a16="http://schemas.microsoft.com/office/drawing/2014/main" id="{CC9A9345-D532-485C-9B94-EDD2BA1816E4}"/>
              </a:ext>
            </a:extLst>
          </p:cNvPr>
          <p:cNvSpPr/>
          <p:nvPr/>
        </p:nvSpPr>
        <p:spPr>
          <a:xfrm>
            <a:off x="6415915" y="3170979"/>
            <a:ext cx="91632" cy="916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0" name="椭圆 169">
            <a:extLst>
              <a:ext uri="{FF2B5EF4-FFF2-40B4-BE49-F238E27FC236}">
                <a16:creationId xmlns:a16="http://schemas.microsoft.com/office/drawing/2014/main" id="{5E3D49A6-D793-422A-9C1A-433465133E14}"/>
              </a:ext>
            </a:extLst>
          </p:cNvPr>
          <p:cNvSpPr/>
          <p:nvPr/>
        </p:nvSpPr>
        <p:spPr>
          <a:xfrm>
            <a:off x="5728307" y="3192983"/>
            <a:ext cx="47624" cy="476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71" name="直接连接符 170">
            <a:extLst>
              <a:ext uri="{FF2B5EF4-FFF2-40B4-BE49-F238E27FC236}">
                <a16:creationId xmlns:a16="http://schemas.microsoft.com/office/drawing/2014/main" id="{DC1F4D03-E136-48D9-91F4-A0FD2DB5E0FB}"/>
              </a:ext>
            </a:extLst>
          </p:cNvPr>
          <p:cNvCxnSpPr>
            <a:cxnSpLocks/>
            <a:stCxn id="170" idx="6"/>
            <a:endCxn id="169" idx="2"/>
          </p:cNvCxnSpPr>
          <p:nvPr/>
        </p:nvCxnSpPr>
        <p:spPr>
          <a:xfrm>
            <a:off x="5775931" y="3216795"/>
            <a:ext cx="639984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椭圆 171">
            <a:extLst>
              <a:ext uri="{FF2B5EF4-FFF2-40B4-BE49-F238E27FC236}">
                <a16:creationId xmlns:a16="http://schemas.microsoft.com/office/drawing/2014/main" id="{23D5483F-F49B-48C7-BA7E-2980A9907D82}"/>
              </a:ext>
            </a:extLst>
          </p:cNvPr>
          <p:cNvSpPr/>
          <p:nvPr/>
        </p:nvSpPr>
        <p:spPr>
          <a:xfrm>
            <a:off x="5679692" y="3128116"/>
            <a:ext cx="61290" cy="177358"/>
          </a:xfrm>
          <a:prstGeom prst="ellipse">
            <a:avLst/>
          </a:prstGeom>
          <a:noFill/>
          <a:ln w="6350">
            <a:gradFill flip="none" rotWithShape="1">
              <a:gsLst>
                <a:gs pos="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4" name="椭圆 173">
            <a:extLst>
              <a:ext uri="{FF2B5EF4-FFF2-40B4-BE49-F238E27FC236}">
                <a16:creationId xmlns:a16="http://schemas.microsoft.com/office/drawing/2014/main" id="{64B23B19-F3BB-4AE5-8B2C-43B4F266DBED}"/>
              </a:ext>
            </a:extLst>
          </p:cNvPr>
          <p:cNvSpPr/>
          <p:nvPr/>
        </p:nvSpPr>
        <p:spPr>
          <a:xfrm>
            <a:off x="8621481" y="3090017"/>
            <a:ext cx="87622" cy="253556"/>
          </a:xfrm>
          <a:prstGeom prst="ellipse">
            <a:avLst/>
          </a:prstGeom>
          <a:noFill/>
          <a:ln w="6350">
            <a:gradFill flip="none" rotWithShape="1">
              <a:gsLst>
                <a:gs pos="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5" name="椭圆 174">
            <a:extLst>
              <a:ext uri="{FF2B5EF4-FFF2-40B4-BE49-F238E27FC236}">
                <a16:creationId xmlns:a16="http://schemas.microsoft.com/office/drawing/2014/main" id="{B8A770DF-A413-47F1-92A2-9115DB5778DC}"/>
              </a:ext>
            </a:extLst>
          </p:cNvPr>
          <p:cNvSpPr/>
          <p:nvPr/>
        </p:nvSpPr>
        <p:spPr>
          <a:xfrm>
            <a:off x="9330036" y="3170979"/>
            <a:ext cx="91632" cy="916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6" name="椭圆 175">
            <a:extLst>
              <a:ext uri="{FF2B5EF4-FFF2-40B4-BE49-F238E27FC236}">
                <a16:creationId xmlns:a16="http://schemas.microsoft.com/office/drawing/2014/main" id="{394C2A50-4BA5-4B36-81E3-DFF160A5705F}"/>
              </a:ext>
            </a:extLst>
          </p:cNvPr>
          <p:cNvSpPr/>
          <p:nvPr/>
        </p:nvSpPr>
        <p:spPr>
          <a:xfrm>
            <a:off x="8642428" y="3192983"/>
            <a:ext cx="47624" cy="476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id="{0DFAA50E-FC85-4FC4-AB5A-843BDB10CB57}"/>
              </a:ext>
            </a:extLst>
          </p:cNvPr>
          <p:cNvCxnSpPr>
            <a:cxnSpLocks/>
            <a:stCxn id="176" idx="6"/>
            <a:endCxn id="175" idx="2"/>
          </p:cNvCxnSpPr>
          <p:nvPr/>
        </p:nvCxnSpPr>
        <p:spPr>
          <a:xfrm>
            <a:off x="8690052" y="3216795"/>
            <a:ext cx="639984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椭圆 177">
            <a:extLst>
              <a:ext uri="{FF2B5EF4-FFF2-40B4-BE49-F238E27FC236}">
                <a16:creationId xmlns:a16="http://schemas.microsoft.com/office/drawing/2014/main" id="{55B72B77-5841-4EC0-BAE0-FA3F148FF27B}"/>
              </a:ext>
            </a:extLst>
          </p:cNvPr>
          <p:cNvSpPr/>
          <p:nvPr/>
        </p:nvSpPr>
        <p:spPr>
          <a:xfrm>
            <a:off x="8593813" y="3128116"/>
            <a:ext cx="61290" cy="177358"/>
          </a:xfrm>
          <a:prstGeom prst="ellipse">
            <a:avLst/>
          </a:prstGeom>
          <a:noFill/>
          <a:ln w="6350">
            <a:gradFill flip="none" rotWithShape="1">
              <a:gsLst>
                <a:gs pos="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90CF8A0-7C1E-4B8F-BCB9-9E01543B3D10}"/>
              </a:ext>
            </a:extLst>
          </p:cNvPr>
          <p:cNvSpPr/>
          <p:nvPr/>
        </p:nvSpPr>
        <p:spPr>
          <a:xfrm>
            <a:off x="731838" y="2226195"/>
            <a:ext cx="1981200" cy="1981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30EDC25-76BE-472E-815A-1643ECE7A8B9}"/>
              </a:ext>
            </a:extLst>
          </p:cNvPr>
          <p:cNvSpPr txBox="1"/>
          <p:nvPr/>
        </p:nvSpPr>
        <p:spPr>
          <a:xfrm>
            <a:off x="1499621" y="2503346"/>
            <a:ext cx="445635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Step·01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94937E9-8A19-4BE0-AFBD-B759F5DDECC8}"/>
              </a:ext>
            </a:extLst>
          </p:cNvPr>
          <p:cNvSpPr/>
          <p:nvPr/>
        </p:nvSpPr>
        <p:spPr>
          <a:xfrm>
            <a:off x="1418041" y="2483314"/>
            <a:ext cx="608794" cy="21935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A408EC85-5B08-4D43-8A06-F58C8AA11492}"/>
              </a:ext>
            </a:extLst>
          </p:cNvPr>
          <p:cNvSpPr txBox="1"/>
          <p:nvPr/>
        </p:nvSpPr>
        <p:spPr>
          <a:xfrm>
            <a:off x="1051560" y="2919036"/>
            <a:ext cx="1341756" cy="55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请在此输入具体的内容，内容应当精炼简洁，便于读者快速把握信息。</a:t>
            </a: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4A39092D-7086-4F09-8654-A6C03C9495F9}"/>
              </a:ext>
            </a:extLst>
          </p:cNvPr>
          <p:cNvSpPr/>
          <p:nvPr/>
        </p:nvSpPr>
        <p:spPr>
          <a:xfrm>
            <a:off x="1761448" y="3817317"/>
            <a:ext cx="46332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26F3416E-DC8C-489E-8E43-EBC19A504895}"/>
              </a:ext>
            </a:extLst>
          </p:cNvPr>
          <p:cNvSpPr/>
          <p:nvPr/>
        </p:nvSpPr>
        <p:spPr>
          <a:xfrm>
            <a:off x="1637097" y="3817317"/>
            <a:ext cx="114577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D5F85150-C4BF-4704-BE0B-F19588A2AC4C}"/>
              </a:ext>
            </a:extLst>
          </p:cNvPr>
          <p:cNvSpPr/>
          <p:nvPr/>
        </p:nvSpPr>
        <p:spPr>
          <a:xfrm>
            <a:off x="548749" y="2043106"/>
            <a:ext cx="2347380" cy="2347380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4" name="椭圆 163">
            <a:extLst>
              <a:ext uri="{FF2B5EF4-FFF2-40B4-BE49-F238E27FC236}">
                <a16:creationId xmlns:a16="http://schemas.microsoft.com/office/drawing/2014/main" id="{74CFD25E-FCFD-41AF-92D3-C2F57403037A}"/>
              </a:ext>
            </a:extLst>
          </p:cNvPr>
          <p:cNvSpPr/>
          <p:nvPr/>
        </p:nvSpPr>
        <p:spPr>
          <a:xfrm>
            <a:off x="3462870" y="2043106"/>
            <a:ext cx="2347380" cy="2347380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5" name="椭圆 164">
            <a:extLst>
              <a:ext uri="{FF2B5EF4-FFF2-40B4-BE49-F238E27FC236}">
                <a16:creationId xmlns:a16="http://schemas.microsoft.com/office/drawing/2014/main" id="{E9E3CC99-1D2A-4287-A204-C8DA193A2E92}"/>
              </a:ext>
            </a:extLst>
          </p:cNvPr>
          <p:cNvSpPr/>
          <p:nvPr/>
        </p:nvSpPr>
        <p:spPr>
          <a:xfrm>
            <a:off x="6376991" y="2043106"/>
            <a:ext cx="2347380" cy="2347380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6" name="椭圆 165">
            <a:extLst>
              <a:ext uri="{FF2B5EF4-FFF2-40B4-BE49-F238E27FC236}">
                <a16:creationId xmlns:a16="http://schemas.microsoft.com/office/drawing/2014/main" id="{2ADE98B7-2508-4AD7-830D-B639B5677ED9}"/>
              </a:ext>
            </a:extLst>
          </p:cNvPr>
          <p:cNvSpPr/>
          <p:nvPr/>
        </p:nvSpPr>
        <p:spPr>
          <a:xfrm>
            <a:off x="9291111" y="2043106"/>
            <a:ext cx="2347380" cy="2347380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412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5f52171-deb4-4d87-9864-47bd9ea656bf&quot;,&quot;Name&quot;:&quot;2&quot;,&quot;Kind&quot;:&quot;Custom&quot;,&quot;OldGuidesSetting&quot;:{&quot;HeaderHeight&quot;:0.0,&quot;FooterHeight&quot;:0.0,&quot;SideMargin&quot;:6.0,&quot;TopMargin&quot;:4.0,&quot;BottomMargin&quot;:8.0,&quot;IntervalMargin&quot;:0.0}}"/>
</p:tagLst>
</file>

<file path=ppt/theme/theme1.xml><?xml version="1.0" encoding="utf-8"?>
<a:theme xmlns:a="http://schemas.openxmlformats.org/drawingml/2006/main" name="主题1">
  <a:themeElements>
    <a:clrScheme name="克莱因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FA7"/>
      </a:accent1>
      <a:accent2>
        <a:srgbClr val="FD0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1" id="{2B54C7FC-80FA-4268-B1AB-7A4718C2F40B}" vid="{49D17BBD-BC41-4722-83BC-2CAB04E0C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4348</TotalTime>
  <Words>1861</Words>
  <Application>Microsoft Office PowerPoint</Application>
  <PresentationFormat>宽屏</PresentationFormat>
  <Paragraphs>289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9" baseType="lpstr">
      <vt:lpstr>黑体</vt:lpstr>
      <vt:lpstr>Microsoft YaHei</vt:lpstr>
      <vt:lpstr>Arial</vt:lpstr>
      <vt:lpstr>Microsoft YaHei Light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 WeChat:cooljyh</dc:creator>
  <cp:lastModifiedBy>滚筒洗衣机,WeChat:cooljyh</cp:lastModifiedBy>
  <cp:revision>69</cp:revision>
  <dcterms:created xsi:type="dcterms:W3CDTF">2022-03-15T01:56:04Z</dcterms:created>
  <dcterms:modified xsi:type="dcterms:W3CDTF">2022-03-23T08:32:03Z</dcterms:modified>
</cp:coreProperties>
</file>