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267" r:id="rId2"/>
    <p:sldId id="275" r:id="rId3"/>
    <p:sldId id="277" r:id="rId4"/>
    <p:sldId id="274" r:id="rId5"/>
    <p:sldId id="285" r:id="rId6"/>
    <p:sldId id="312" r:id="rId7"/>
    <p:sldId id="286" r:id="rId8"/>
    <p:sldId id="278" r:id="rId9"/>
    <p:sldId id="307" r:id="rId10"/>
    <p:sldId id="315" r:id="rId11"/>
    <p:sldId id="308" r:id="rId12"/>
    <p:sldId id="309" r:id="rId13"/>
    <p:sldId id="310" r:id="rId14"/>
    <p:sldId id="292" r:id="rId15"/>
    <p:sldId id="282" r:id="rId16"/>
    <p:sldId id="293" r:id="rId17"/>
    <p:sldId id="314" r:id="rId18"/>
    <p:sldId id="313" r:id="rId19"/>
    <p:sldId id="294" r:id="rId20"/>
    <p:sldId id="296" r:id="rId21"/>
    <p:sldId id="283" r:id="rId22"/>
    <p:sldId id="298" r:id="rId23"/>
    <p:sldId id="300" r:id="rId24"/>
    <p:sldId id="299" r:id="rId25"/>
    <p:sldId id="301" r:id="rId26"/>
    <p:sldId id="302" r:id="rId27"/>
    <p:sldId id="303" r:id="rId28"/>
    <p:sldId id="305" r:id="rId29"/>
  </p:sldIdLst>
  <p:sldSz cx="12192000" cy="6858000"/>
  <p:notesSz cx="6858000" cy="9144000"/>
  <p:embeddedFontLst>
    <p:embeddedFont>
      <p:font typeface="Microsoft YaHei Light" panose="020B0502040204020203" pitchFamily="34" charset="-122"/>
      <p:regular r:id="rId32"/>
    </p:embeddedFont>
    <p:embeddedFont>
      <p:font typeface="MiSans" panose="00000500000000000000" pitchFamily="2" charset="-122"/>
      <p:regular r:id="rId33"/>
      <p:bold r:id="rId34"/>
    </p:embeddedFont>
    <p:embeddedFont>
      <p:font typeface="OPPOSans B" panose="00020600040101010101" pitchFamily="18" charset="-122"/>
      <p:regular r:id="rId35"/>
    </p:embeddedFont>
    <p:embeddedFont>
      <p:font typeface="OPPOSans H" panose="00020600040101010101" pitchFamily="18" charset="-122"/>
      <p:regular r:id="rId36"/>
    </p:embeddedFont>
    <p:embeddedFont>
      <p:font typeface="OPPOSans R" panose="00020600040101010101" pitchFamily="18" charset="-122"/>
      <p:regular r:id="rId37"/>
    </p:embeddedFont>
    <p:embeddedFont>
      <p:font typeface="等线" panose="02010600030101010101" pitchFamily="2" charset="-122"/>
      <p:regular r:id="rId38"/>
      <p:bold r:id="rId39"/>
    </p:embeddedFont>
    <p:embeddedFont>
      <p:font typeface="微软雅黑" panose="020B0503020204020204" pitchFamily="34" charset="-122"/>
      <p:regular r:id="rId40"/>
      <p:bold r:id="rId41"/>
    </p:embeddedFont>
    <p:embeddedFont>
      <p:font typeface="微软雅黑 Light" panose="020B0502040204020203" pitchFamily="34"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60" userDrawn="1">
          <p15:clr>
            <a:srgbClr val="A4A3A4"/>
          </p15:clr>
        </p15:guide>
        <p15:guide id="2" pos="6970" userDrawn="1">
          <p15:clr>
            <a:srgbClr val="A4A3A4"/>
          </p15:clr>
        </p15:guide>
        <p15:guide id="3" orient="horz" pos="2273" userDrawn="1">
          <p15:clr>
            <a:srgbClr val="A4A3A4"/>
          </p15:clr>
        </p15:guide>
        <p15:guide id="4" orient="horz" pos="3090" userDrawn="1">
          <p15:clr>
            <a:srgbClr val="A4A3A4"/>
          </p15:clr>
        </p15:guide>
        <p15:guide id="5" orient="horz" pos="2886" userDrawn="1">
          <p15:clr>
            <a:srgbClr val="A4A3A4"/>
          </p15:clr>
        </p15:guide>
        <p15:guide id="6" orient="horz" pos="370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1C0"/>
    <a:srgbClr val="E6E6E6"/>
    <a:srgbClr val="1C3EAC"/>
    <a:srgbClr val="3125DD"/>
    <a:srgbClr val="1007CB"/>
    <a:srgbClr val="FE6232"/>
    <a:srgbClr val="CDCFE1"/>
    <a:srgbClr val="E5E9EE"/>
    <a:srgbClr val="C5D3EE"/>
    <a:srgbClr val="2C8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023" autoAdjust="0"/>
    <p:restoredTop sz="96162" autoAdjust="0"/>
  </p:normalViewPr>
  <p:slideViewPr>
    <p:cSldViewPr snapToGrid="0" showGuides="1">
      <p:cViewPr varScale="1">
        <p:scale>
          <a:sx n="86" d="100"/>
          <a:sy n="86" d="100"/>
        </p:scale>
        <p:origin x="102" y="534"/>
      </p:cViewPr>
      <p:guideLst>
        <p:guide pos="3160"/>
        <p:guide pos="6970"/>
        <p:guide orient="horz" pos="2273"/>
        <p:guide orient="horz" pos="3090"/>
        <p:guide orient="horz" pos="2886"/>
        <p:guide orient="horz" pos="3702"/>
      </p:guideLst>
    </p:cSldViewPr>
  </p:slideViewPr>
  <p:outlineViewPr>
    <p:cViewPr>
      <p:scale>
        <a:sx n="33" d="100"/>
        <a:sy n="33" d="100"/>
      </p:scale>
      <p:origin x="0" y="0"/>
    </p:cViewPr>
  </p:outlineViewPr>
  <p:notesTextViewPr>
    <p:cViewPr>
      <p:scale>
        <a:sx n="1" d="1"/>
        <a:sy n="1" d="1"/>
      </p:scale>
      <p:origin x="0" y="0"/>
    </p:cViewPr>
  </p:notesTextViewPr>
  <p:sorterViewPr>
    <p:cViewPr>
      <p:scale>
        <a:sx n="111" d="100"/>
        <a:sy n="111"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系列1</c:v>
                </c:pt>
              </c:strCache>
            </c:strRef>
          </c:tx>
          <c:spPr>
            <a:ln w="28575" cap="rnd">
              <a:solidFill>
                <a:schemeClr val="accent1"/>
              </a:solidFill>
              <a:round/>
            </a:ln>
            <a:effectLst/>
          </c:spPr>
          <c:marker>
            <c:symbol val="none"/>
          </c:marker>
          <c:cat>
            <c:strRef>
              <c:f>Sheet1!$A$2:$A$6</c:f>
              <c:strCache>
                <c:ptCount val="5"/>
                <c:pt idx="0">
                  <c:v>20XX</c:v>
                </c:pt>
                <c:pt idx="1">
                  <c:v>20XX</c:v>
                </c:pt>
                <c:pt idx="2">
                  <c:v>20XX</c:v>
                </c:pt>
                <c:pt idx="3">
                  <c:v>20XX</c:v>
                </c:pt>
                <c:pt idx="4">
                  <c:v>20XX</c:v>
                </c:pt>
              </c:strCache>
            </c:strRef>
          </c:cat>
          <c:val>
            <c:numRef>
              <c:f>Sheet1!$B$2:$B$6</c:f>
              <c:numCache>
                <c:formatCode>General</c:formatCode>
                <c:ptCount val="5"/>
                <c:pt idx="0">
                  <c:v>4.3</c:v>
                </c:pt>
                <c:pt idx="1">
                  <c:v>2.5</c:v>
                </c:pt>
                <c:pt idx="2">
                  <c:v>3.5</c:v>
                </c:pt>
                <c:pt idx="3">
                  <c:v>4.5</c:v>
                </c:pt>
                <c:pt idx="4">
                  <c:v>3</c:v>
                </c:pt>
              </c:numCache>
            </c:numRef>
          </c:val>
          <c:smooth val="1"/>
          <c:extLst>
            <c:ext xmlns:c16="http://schemas.microsoft.com/office/drawing/2014/chart" uri="{C3380CC4-5D6E-409C-BE32-E72D297353CC}">
              <c16:uniqueId val="{00000000-34EE-4CEB-96EC-A295B91098E6}"/>
            </c:ext>
          </c:extLst>
        </c:ser>
        <c:ser>
          <c:idx val="1"/>
          <c:order val="1"/>
          <c:tx>
            <c:strRef>
              <c:f>Sheet1!$C$1</c:f>
              <c:strCache>
                <c:ptCount val="1"/>
                <c:pt idx="0">
                  <c:v>系列2</c:v>
                </c:pt>
              </c:strCache>
            </c:strRef>
          </c:tx>
          <c:spPr>
            <a:ln w="28575" cap="rnd">
              <a:solidFill>
                <a:schemeClr val="accent1">
                  <a:lumMod val="60000"/>
                  <a:lumOff val="40000"/>
                </a:schemeClr>
              </a:solidFill>
              <a:round/>
            </a:ln>
            <a:effectLst/>
          </c:spPr>
          <c:marker>
            <c:symbol val="none"/>
          </c:marker>
          <c:cat>
            <c:strRef>
              <c:f>Sheet1!$A$2:$A$6</c:f>
              <c:strCache>
                <c:ptCount val="5"/>
                <c:pt idx="0">
                  <c:v>20XX</c:v>
                </c:pt>
                <c:pt idx="1">
                  <c:v>20XX</c:v>
                </c:pt>
                <c:pt idx="2">
                  <c:v>20XX</c:v>
                </c:pt>
                <c:pt idx="3">
                  <c:v>20XX</c:v>
                </c:pt>
                <c:pt idx="4">
                  <c:v>20XX</c:v>
                </c:pt>
              </c:strCache>
            </c:strRef>
          </c:cat>
          <c:val>
            <c:numRef>
              <c:f>Sheet1!$C$2:$C$6</c:f>
              <c:numCache>
                <c:formatCode>General</c:formatCode>
                <c:ptCount val="5"/>
                <c:pt idx="0">
                  <c:v>2.4</c:v>
                </c:pt>
                <c:pt idx="1">
                  <c:v>4.4000000000000004</c:v>
                </c:pt>
                <c:pt idx="2">
                  <c:v>1.8</c:v>
                </c:pt>
                <c:pt idx="3">
                  <c:v>2.8</c:v>
                </c:pt>
                <c:pt idx="4">
                  <c:v>2</c:v>
                </c:pt>
              </c:numCache>
            </c:numRef>
          </c:val>
          <c:smooth val="1"/>
          <c:extLst>
            <c:ext xmlns:c16="http://schemas.microsoft.com/office/drawing/2014/chart" uri="{C3380CC4-5D6E-409C-BE32-E72D297353CC}">
              <c16:uniqueId val="{00000001-34EE-4CEB-96EC-A295B91098E6}"/>
            </c:ext>
          </c:extLst>
        </c:ser>
        <c:dLbls>
          <c:showLegendKey val="0"/>
          <c:showVal val="0"/>
          <c:showCatName val="0"/>
          <c:showSerName val="0"/>
          <c:showPercent val="0"/>
          <c:showBubbleSize val="0"/>
        </c:dLbls>
        <c:smooth val="0"/>
        <c:axId val="30080608"/>
        <c:axId val="43753664"/>
      </c:lineChart>
      <c:catAx>
        <c:axId val="3008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ea"/>
                <a:sym typeface="+mn-lt"/>
              </a:defRPr>
            </a:pPr>
            <a:endParaRPr lang="zh-CN"/>
          </a:p>
        </c:txPr>
        <c:crossAx val="43753664"/>
        <c:crosses val="autoZero"/>
        <c:auto val="1"/>
        <c:lblAlgn val="ctr"/>
        <c:lblOffset val="100"/>
        <c:noMultiLvlLbl val="0"/>
      </c:catAx>
      <c:valAx>
        <c:axId val="43753664"/>
        <c:scaling>
          <c:orientation val="minMax"/>
        </c:scaling>
        <c:delete val="0"/>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ea"/>
                <a:sym typeface="+mn-lt"/>
              </a:defRPr>
            </a:pPr>
            <a:endParaRPr lang="zh-CN"/>
          </a:p>
        </c:txPr>
        <c:crossAx val="30080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2022/8/29</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2022/8/29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4</a:t>
            </a:fld>
            <a:endParaRPr lang="zh-CN" altLang="en-US"/>
          </a:p>
        </p:txBody>
      </p:sp>
    </p:spTree>
    <p:extLst>
      <p:ext uri="{BB962C8B-B14F-4D97-AF65-F5344CB8AC3E}">
        <p14:creationId xmlns:p14="http://schemas.microsoft.com/office/powerpoint/2010/main" val="319286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5</a:t>
            </a:fld>
            <a:endParaRPr lang="zh-CN" altLang="en-US"/>
          </a:p>
        </p:txBody>
      </p:sp>
    </p:spTree>
    <p:extLst>
      <p:ext uri="{BB962C8B-B14F-4D97-AF65-F5344CB8AC3E}">
        <p14:creationId xmlns:p14="http://schemas.microsoft.com/office/powerpoint/2010/main" val="130389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9</a:t>
            </a:fld>
            <a:endParaRPr lang="zh-CN" altLang="en-US"/>
          </a:p>
        </p:txBody>
      </p:sp>
    </p:spTree>
    <p:extLst>
      <p:ext uri="{BB962C8B-B14F-4D97-AF65-F5344CB8AC3E}">
        <p14:creationId xmlns:p14="http://schemas.microsoft.com/office/powerpoint/2010/main" val="88527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17</a:t>
            </a:fld>
            <a:endParaRPr lang="zh-CN" altLang="en-US"/>
          </a:p>
        </p:txBody>
      </p:sp>
    </p:spTree>
    <p:extLst>
      <p:ext uri="{BB962C8B-B14F-4D97-AF65-F5344CB8AC3E}">
        <p14:creationId xmlns:p14="http://schemas.microsoft.com/office/powerpoint/2010/main" val="1823948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6" name="图片 5" descr="图片包含 灯, 灯光, 交通, 沙滩&#10;&#10;描述已自动生成">
            <a:extLst>
              <a:ext uri="{FF2B5EF4-FFF2-40B4-BE49-F238E27FC236}">
                <a16:creationId xmlns:a16="http://schemas.microsoft.com/office/drawing/2014/main" id="{6725B9A3-3D62-59B2-6BFC-2D73B73A7A44}"/>
              </a:ext>
            </a:extLst>
          </p:cNvPr>
          <p:cNvPicPr>
            <a:picLocks noChangeAspect="1"/>
          </p:cNvPicPr>
          <p:nvPr userDrawn="1"/>
        </p:nvPicPr>
        <p:blipFill rotWithShape="1">
          <a:blip r:embed="rId2">
            <a:alphaModFix amt="24000"/>
            <a:extLst>
              <a:ext uri="{28A0092B-C50C-407E-A947-70E740481C1C}">
                <a14:useLocalDpi xmlns:a14="http://schemas.microsoft.com/office/drawing/2010/main" val="0"/>
              </a:ext>
            </a:extLst>
          </a:blip>
          <a:srcRect t="7898" b="7898"/>
          <a:stretch/>
        </p:blipFill>
        <p:spPr>
          <a:xfrm>
            <a:off x="13233" y="-183694"/>
            <a:ext cx="12191996" cy="6857997"/>
          </a:xfrm>
          <a:custGeom>
            <a:avLst/>
            <a:gdLst>
              <a:gd name="connsiteX0" fmla="*/ 69892 w 11640458"/>
              <a:gd name="connsiteY0" fmla="*/ 0 h 6223457"/>
              <a:gd name="connsiteX1" fmla="*/ 11557824 w 11640458"/>
              <a:gd name="connsiteY1" fmla="*/ 0 h 6223457"/>
              <a:gd name="connsiteX2" fmla="*/ 11600449 w 11640458"/>
              <a:gd name="connsiteY2" fmla="*/ 28738 h 6223457"/>
              <a:gd name="connsiteX3" fmla="*/ 11640458 w 11640458"/>
              <a:gd name="connsiteY3" fmla="*/ 125329 h 6223457"/>
              <a:gd name="connsiteX4" fmla="*/ 11640458 w 11640458"/>
              <a:gd name="connsiteY4" fmla="*/ 6098129 h 6223457"/>
              <a:gd name="connsiteX5" fmla="*/ 11600449 w 11640458"/>
              <a:gd name="connsiteY5" fmla="*/ 6194720 h 6223457"/>
              <a:gd name="connsiteX6" fmla="*/ 11557826 w 11640458"/>
              <a:gd name="connsiteY6" fmla="*/ 6223457 h 6223457"/>
              <a:gd name="connsiteX7" fmla="*/ 69890 w 11640458"/>
              <a:gd name="connsiteY7" fmla="*/ 6223457 h 6223457"/>
              <a:gd name="connsiteX8" fmla="*/ 27267 w 11640458"/>
              <a:gd name="connsiteY8" fmla="*/ 6194720 h 6223457"/>
              <a:gd name="connsiteX9" fmla="*/ 0 w 11640458"/>
              <a:gd name="connsiteY9" fmla="*/ 6154277 h 6223457"/>
              <a:gd name="connsiteX10" fmla="*/ 0 w 11640458"/>
              <a:gd name="connsiteY10" fmla="*/ 69181 h 6223457"/>
              <a:gd name="connsiteX11" fmla="*/ 27267 w 11640458"/>
              <a:gd name="connsiteY11" fmla="*/ 28738 h 62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458" h="6223457">
                <a:moveTo>
                  <a:pt x="69892" y="0"/>
                </a:moveTo>
                <a:lnTo>
                  <a:pt x="11557824" y="0"/>
                </a:lnTo>
                <a:lnTo>
                  <a:pt x="11600449" y="28738"/>
                </a:lnTo>
                <a:cubicBezTo>
                  <a:pt x="11625168" y="53458"/>
                  <a:pt x="11640458" y="87608"/>
                  <a:pt x="11640458" y="125329"/>
                </a:cubicBezTo>
                <a:lnTo>
                  <a:pt x="11640458" y="6098129"/>
                </a:lnTo>
                <a:cubicBezTo>
                  <a:pt x="11640458" y="6135850"/>
                  <a:pt x="11625168" y="6170000"/>
                  <a:pt x="11600449" y="6194720"/>
                </a:cubicBezTo>
                <a:lnTo>
                  <a:pt x="11557826" y="6223457"/>
                </a:lnTo>
                <a:lnTo>
                  <a:pt x="69890" y="6223457"/>
                </a:lnTo>
                <a:lnTo>
                  <a:pt x="27267" y="6194720"/>
                </a:lnTo>
                <a:lnTo>
                  <a:pt x="0" y="6154277"/>
                </a:lnTo>
                <a:lnTo>
                  <a:pt x="0" y="69181"/>
                </a:lnTo>
                <a:lnTo>
                  <a:pt x="27267" y="28738"/>
                </a:lnTo>
                <a:close/>
              </a:path>
            </a:pathLst>
          </a:custGeom>
          <a:solidFill>
            <a:srgbClr val="2C8BFD">
              <a:alpha val="0"/>
            </a:srgbClr>
          </a:solidFill>
        </p:spPr>
      </p:pic>
      <p:grpSp>
        <p:nvGrpSpPr>
          <p:cNvPr id="7" name="组合 6">
            <a:extLst>
              <a:ext uri="{FF2B5EF4-FFF2-40B4-BE49-F238E27FC236}">
                <a16:creationId xmlns:a16="http://schemas.microsoft.com/office/drawing/2014/main" id="{91471F9E-C832-131D-95CA-1D059A583798}"/>
              </a:ext>
            </a:extLst>
          </p:cNvPr>
          <p:cNvGrpSpPr/>
          <p:nvPr userDrawn="1"/>
        </p:nvGrpSpPr>
        <p:grpSpPr>
          <a:xfrm>
            <a:off x="0" y="0"/>
            <a:ext cx="12192000" cy="6858000"/>
            <a:chOff x="10277" y="0"/>
            <a:chExt cx="12192000" cy="6858000"/>
          </a:xfrm>
        </p:grpSpPr>
        <p:cxnSp>
          <p:nvCxnSpPr>
            <p:cNvPr id="8" name="直接连接符 7">
              <a:extLst>
                <a:ext uri="{FF2B5EF4-FFF2-40B4-BE49-F238E27FC236}">
                  <a16:creationId xmlns:a16="http://schemas.microsoft.com/office/drawing/2014/main" id="{236A68DE-8B31-01F5-F14B-8619BFB6C4C9}"/>
                </a:ext>
              </a:extLst>
            </p:cNvPr>
            <p:cNvCxnSpPr/>
            <p:nvPr/>
          </p:nvCxnSpPr>
          <p:spPr>
            <a:xfrm>
              <a:off x="10277" y="0"/>
              <a:ext cx="12192000" cy="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59B8697-59A7-F747-0F23-A9C945C4778C}"/>
                </a:ext>
              </a:extLst>
            </p:cNvPr>
            <p:cNvCxnSpPr/>
            <p:nvPr/>
          </p:nvCxnSpPr>
          <p:spPr>
            <a:xfrm>
              <a:off x="10277" y="1224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92374DC-350E-A540-8E68-519AD6A3B644}"/>
                </a:ext>
              </a:extLst>
            </p:cNvPr>
            <p:cNvCxnSpPr/>
            <p:nvPr/>
          </p:nvCxnSpPr>
          <p:spPr>
            <a:xfrm>
              <a:off x="10277" y="24492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D6D8FB5-2ABE-49D4-A04A-E77AFEECC91E}"/>
                </a:ext>
              </a:extLst>
            </p:cNvPr>
            <p:cNvCxnSpPr/>
            <p:nvPr/>
          </p:nvCxnSpPr>
          <p:spPr>
            <a:xfrm>
              <a:off x="10277" y="3673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009ED4F-DECE-16F0-E79D-1AE620C9AEF7}"/>
                </a:ext>
              </a:extLst>
            </p:cNvPr>
            <p:cNvCxnSpPr/>
            <p:nvPr/>
          </p:nvCxnSpPr>
          <p:spPr>
            <a:xfrm>
              <a:off x="10277" y="4898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984175B7-8DDB-EC90-9A1A-3C0C0A85BEB7}"/>
                </a:ext>
              </a:extLst>
            </p:cNvPr>
            <p:cNvCxnSpPr/>
            <p:nvPr/>
          </p:nvCxnSpPr>
          <p:spPr>
            <a:xfrm>
              <a:off x="10277" y="61232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4BF88ADD-7B4E-614E-FFD1-65765C540509}"/>
                </a:ext>
              </a:extLst>
            </p:cNvPr>
            <p:cNvCxnSpPr/>
            <p:nvPr/>
          </p:nvCxnSpPr>
          <p:spPr>
            <a:xfrm>
              <a:off x="10277" y="7347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37F1000-D556-6E63-86CC-7A75463DA4EF}"/>
                </a:ext>
              </a:extLst>
            </p:cNvPr>
            <p:cNvCxnSpPr/>
            <p:nvPr/>
          </p:nvCxnSpPr>
          <p:spPr>
            <a:xfrm>
              <a:off x="10277" y="8572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F49EA248-88F3-EB1B-64AE-B0FC7E6C0EBA}"/>
                </a:ext>
              </a:extLst>
            </p:cNvPr>
            <p:cNvCxnSpPr/>
            <p:nvPr/>
          </p:nvCxnSpPr>
          <p:spPr>
            <a:xfrm>
              <a:off x="10277" y="9797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8293A48-153D-AC06-0EC2-D37F6FCA6A3A}"/>
                </a:ext>
              </a:extLst>
            </p:cNvPr>
            <p:cNvCxnSpPr/>
            <p:nvPr/>
          </p:nvCxnSpPr>
          <p:spPr>
            <a:xfrm>
              <a:off x="10277" y="110217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EDA0C297-35A2-BD0C-8662-1C2DE142D3F7}"/>
                </a:ext>
              </a:extLst>
            </p:cNvPr>
            <p:cNvCxnSpPr/>
            <p:nvPr/>
          </p:nvCxnSpPr>
          <p:spPr>
            <a:xfrm>
              <a:off x="10277" y="12246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27EE5BD-B15C-9005-679C-5A50A5F76073}"/>
                </a:ext>
              </a:extLst>
            </p:cNvPr>
            <p:cNvCxnSpPr/>
            <p:nvPr/>
          </p:nvCxnSpPr>
          <p:spPr>
            <a:xfrm>
              <a:off x="10277" y="13471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37B2FE3-360B-0476-B279-F6AC15BF06E4}"/>
                </a:ext>
              </a:extLst>
            </p:cNvPr>
            <p:cNvCxnSpPr/>
            <p:nvPr/>
          </p:nvCxnSpPr>
          <p:spPr>
            <a:xfrm>
              <a:off x="10277" y="146957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99F869A-6810-E45A-DD32-D81963B6B075}"/>
                </a:ext>
              </a:extLst>
            </p:cNvPr>
            <p:cNvCxnSpPr/>
            <p:nvPr/>
          </p:nvCxnSpPr>
          <p:spPr>
            <a:xfrm>
              <a:off x="10277" y="15920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CFD4578F-C506-90CE-B189-EE2219D2CE76}"/>
                </a:ext>
              </a:extLst>
            </p:cNvPr>
            <p:cNvCxnSpPr/>
            <p:nvPr/>
          </p:nvCxnSpPr>
          <p:spPr>
            <a:xfrm>
              <a:off x="10277" y="17145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8B27127-45E7-D58B-4087-7A9566CF6935}"/>
                </a:ext>
              </a:extLst>
            </p:cNvPr>
            <p:cNvCxnSpPr/>
            <p:nvPr/>
          </p:nvCxnSpPr>
          <p:spPr>
            <a:xfrm>
              <a:off x="10277" y="18369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2747891-84E3-E187-0719-DBD5BF3F2FC2}"/>
                </a:ext>
              </a:extLst>
            </p:cNvPr>
            <p:cNvCxnSpPr/>
            <p:nvPr/>
          </p:nvCxnSpPr>
          <p:spPr>
            <a:xfrm>
              <a:off x="10277" y="195942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50DA3AC-FAEB-9D32-F51C-E43D40549AEF}"/>
                </a:ext>
              </a:extLst>
            </p:cNvPr>
            <p:cNvCxnSpPr/>
            <p:nvPr/>
          </p:nvCxnSpPr>
          <p:spPr>
            <a:xfrm>
              <a:off x="10277" y="20818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303F9FDB-4616-E84D-CBFD-BDC1D4E5504A}"/>
                </a:ext>
              </a:extLst>
            </p:cNvPr>
            <p:cNvCxnSpPr/>
            <p:nvPr/>
          </p:nvCxnSpPr>
          <p:spPr>
            <a:xfrm>
              <a:off x="10277" y="22043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7AD32D9-2FF9-78AD-0FC0-0BE636733A2E}"/>
                </a:ext>
              </a:extLst>
            </p:cNvPr>
            <p:cNvCxnSpPr/>
            <p:nvPr/>
          </p:nvCxnSpPr>
          <p:spPr>
            <a:xfrm>
              <a:off x="10277" y="232682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6E2A85C-7F22-CDAF-FCBB-3B6F95D851FF}"/>
                </a:ext>
              </a:extLst>
            </p:cNvPr>
            <p:cNvCxnSpPr/>
            <p:nvPr/>
          </p:nvCxnSpPr>
          <p:spPr>
            <a:xfrm>
              <a:off x="10277" y="24492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B9803F5F-3F6A-7344-1C13-A879D36D242A}"/>
                </a:ext>
              </a:extLst>
            </p:cNvPr>
            <p:cNvCxnSpPr/>
            <p:nvPr/>
          </p:nvCxnSpPr>
          <p:spPr>
            <a:xfrm>
              <a:off x="10277" y="25717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11F4F60-4051-B158-C3ED-6C4E7181F3B6}"/>
                </a:ext>
              </a:extLst>
            </p:cNvPr>
            <p:cNvCxnSpPr/>
            <p:nvPr/>
          </p:nvCxnSpPr>
          <p:spPr>
            <a:xfrm>
              <a:off x="10277" y="26942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1059A550-2591-E85E-1D03-FCAC8BAC1964}"/>
                </a:ext>
              </a:extLst>
            </p:cNvPr>
            <p:cNvCxnSpPr/>
            <p:nvPr/>
          </p:nvCxnSpPr>
          <p:spPr>
            <a:xfrm>
              <a:off x="10277" y="281667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CDB3B8C4-A307-8780-C7B9-ECA4EEF631DC}"/>
                </a:ext>
              </a:extLst>
            </p:cNvPr>
            <p:cNvCxnSpPr/>
            <p:nvPr/>
          </p:nvCxnSpPr>
          <p:spPr>
            <a:xfrm>
              <a:off x="10277" y="29391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DEE35BC3-FD47-0E72-A546-F68E0CF4E4D8}"/>
                </a:ext>
              </a:extLst>
            </p:cNvPr>
            <p:cNvCxnSpPr/>
            <p:nvPr/>
          </p:nvCxnSpPr>
          <p:spPr>
            <a:xfrm>
              <a:off x="10277" y="30616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77B9839-77C1-B329-9F5B-54918CF33ECA}"/>
                </a:ext>
              </a:extLst>
            </p:cNvPr>
            <p:cNvCxnSpPr/>
            <p:nvPr/>
          </p:nvCxnSpPr>
          <p:spPr>
            <a:xfrm>
              <a:off x="10277" y="318407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5DDF31F8-0A84-9430-3335-2AFBA42761B5}"/>
                </a:ext>
              </a:extLst>
            </p:cNvPr>
            <p:cNvCxnSpPr/>
            <p:nvPr/>
          </p:nvCxnSpPr>
          <p:spPr>
            <a:xfrm>
              <a:off x="10277" y="33065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9FE26804-8156-B4E6-8AC0-5C47EEB31384}"/>
                </a:ext>
              </a:extLst>
            </p:cNvPr>
            <p:cNvCxnSpPr/>
            <p:nvPr/>
          </p:nvCxnSpPr>
          <p:spPr>
            <a:xfrm>
              <a:off x="10277" y="34290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B7BEC1B-3F7C-C614-98D0-3DE39155C080}"/>
                </a:ext>
              </a:extLst>
            </p:cNvPr>
            <p:cNvCxnSpPr/>
            <p:nvPr/>
          </p:nvCxnSpPr>
          <p:spPr>
            <a:xfrm>
              <a:off x="10277" y="35514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9B61C9DE-5FF8-B771-040D-7D01E490AC17}"/>
                </a:ext>
              </a:extLst>
            </p:cNvPr>
            <p:cNvCxnSpPr/>
            <p:nvPr/>
          </p:nvCxnSpPr>
          <p:spPr>
            <a:xfrm>
              <a:off x="10277" y="367392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BFD89DBD-A41E-72EB-FAB9-E84BAA2EEE02}"/>
                </a:ext>
              </a:extLst>
            </p:cNvPr>
            <p:cNvCxnSpPr/>
            <p:nvPr/>
          </p:nvCxnSpPr>
          <p:spPr>
            <a:xfrm>
              <a:off x="10277" y="37963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17FBF383-87AE-6686-5556-03B389C88EBD}"/>
                </a:ext>
              </a:extLst>
            </p:cNvPr>
            <p:cNvCxnSpPr/>
            <p:nvPr/>
          </p:nvCxnSpPr>
          <p:spPr>
            <a:xfrm>
              <a:off x="10277" y="39188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FD378124-0A52-45DE-6F95-CC87E675E6B1}"/>
                </a:ext>
              </a:extLst>
            </p:cNvPr>
            <p:cNvCxnSpPr/>
            <p:nvPr/>
          </p:nvCxnSpPr>
          <p:spPr>
            <a:xfrm>
              <a:off x="10277" y="404132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D632E115-1288-B8EF-0E85-E96607627D23}"/>
                </a:ext>
              </a:extLst>
            </p:cNvPr>
            <p:cNvCxnSpPr/>
            <p:nvPr/>
          </p:nvCxnSpPr>
          <p:spPr>
            <a:xfrm>
              <a:off x="10277" y="41637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5BF47E30-5904-9335-D017-42CDEC03702C}"/>
                </a:ext>
              </a:extLst>
            </p:cNvPr>
            <p:cNvCxnSpPr/>
            <p:nvPr/>
          </p:nvCxnSpPr>
          <p:spPr>
            <a:xfrm>
              <a:off x="10277" y="42862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F6B8CCDF-5B27-C74E-AF01-61037133B3DC}"/>
                </a:ext>
              </a:extLst>
            </p:cNvPr>
            <p:cNvCxnSpPr/>
            <p:nvPr/>
          </p:nvCxnSpPr>
          <p:spPr>
            <a:xfrm>
              <a:off x="10277" y="44087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467783EC-5686-694B-3104-6269F21927D4}"/>
                </a:ext>
              </a:extLst>
            </p:cNvPr>
            <p:cNvCxnSpPr/>
            <p:nvPr/>
          </p:nvCxnSpPr>
          <p:spPr>
            <a:xfrm>
              <a:off x="10277" y="453117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968BFDFE-5143-D21E-DBCB-27C28083D0B9}"/>
                </a:ext>
              </a:extLst>
            </p:cNvPr>
            <p:cNvCxnSpPr/>
            <p:nvPr/>
          </p:nvCxnSpPr>
          <p:spPr>
            <a:xfrm>
              <a:off x="10277" y="46536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F6FE04D5-6F72-4DFF-FF14-A41315B61949}"/>
                </a:ext>
              </a:extLst>
            </p:cNvPr>
            <p:cNvCxnSpPr/>
            <p:nvPr/>
          </p:nvCxnSpPr>
          <p:spPr>
            <a:xfrm>
              <a:off x="10277" y="47761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D8B6D61D-C4C7-C8C2-CCF7-A302CAA8618D}"/>
                </a:ext>
              </a:extLst>
            </p:cNvPr>
            <p:cNvCxnSpPr/>
            <p:nvPr/>
          </p:nvCxnSpPr>
          <p:spPr>
            <a:xfrm>
              <a:off x="10277" y="489857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338075C3-086C-E470-CB64-E9C871C9F67E}"/>
                </a:ext>
              </a:extLst>
            </p:cNvPr>
            <p:cNvCxnSpPr/>
            <p:nvPr/>
          </p:nvCxnSpPr>
          <p:spPr>
            <a:xfrm>
              <a:off x="10277" y="50210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BD2D0C6-0F71-DE75-0117-55D24B858173}"/>
                </a:ext>
              </a:extLst>
            </p:cNvPr>
            <p:cNvCxnSpPr/>
            <p:nvPr/>
          </p:nvCxnSpPr>
          <p:spPr>
            <a:xfrm>
              <a:off x="10277" y="51435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753C68BB-3C16-DA4D-D60E-788D22B16E9A}"/>
                </a:ext>
              </a:extLst>
            </p:cNvPr>
            <p:cNvCxnSpPr/>
            <p:nvPr/>
          </p:nvCxnSpPr>
          <p:spPr>
            <a:xfrm>
              <a:off x="10277" y="52659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7D3C44F7-9654-85DC-ED74-F721F00E8642}"/>
                </a:ext>
              </a:extLst>
            </p:cNvPr>
            <p:cNvCxnSpPr/>
            <p:nvPr/>
          </p:nvCxnSpPr>
          <p:spPr>
            <a:xfrm>
              <a:off x="10277" y="538842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AD0CEAB4-2C52-EF90-AD75-9BB7EA858912}"/>
                </a:ext>
              </a:extLst>
            </p:cNvPr>
            <p:cNvCxnSpPr/>
            <p:nvPr/>
          </p:nvCxnSpPr>
          <p:spPr>
            <a:xfrm>
              <a:off x="10277" y="55108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95D1F068-09FD-95CF-6B7E-7F524C92364D}"/>
                </a:ext>
              </a:extLst>
            </p:cNvPr>
            <p:cNvCxnSpPr/>
            <p:nvPr/>
          </p:nvCxnSpPr>
          <p:spPr>
            <a:xfrm>
              <a:off x="10277" y="56333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ECFD7B75-7042-BFB0-ED1D-C8B0A3C0F90B}"/>
                </a:ext>
              </a:extLst>
            </p:cNvPr>
            <p:cNvCxnSpPr/>
            <p:nvPr/>
          </p:nvCxnSpPr>
          <p:spPr>
            <a:xfrm>
              <a:off x="10277" y="575582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1AE01E49-3305-9EA5-8FA9-1C95FA179B7E}"/>
                </a:ext>
              </a:extLst>
            </p:cNvPr>
            <p:cNvCxnSpPr/>
            <p:nvPr/>
          </p:nvCxnSpPr>
          <p:spPr>
            <a:xfrm>
              <a:off x="10277" y="58782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9DA04C6C-5C7E-CC80-3FEF-76D9D550A315}"/>
                </a:ext>
              </a:extLst>
            </p:cNvPr>
            <p:cNvCxnSpPr/>
            <p:nvPr/>
          </p:nvCxnSpPr>
          <p:spPr>
            <a:xfrm>
              <a:off x="10277" y="60007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5980C3B-5571-FEF3-8DC5-18E9682E0AB2}"/>
                </a:ext>
              </a:extLst>
            </p:cNvPr>
            <p:cNvCxnSpPr/>
            <p:nvPr/>
          </p:nvCxnSpPr>
          <p:spPr>
            <a:xfrm>
              <a:off x="10277" y="61232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1B47189F-755F-D10A-0D52-06908F089D36}"/>
                </a:ext>
              </a:extLst>
            </p:cNvPr>
            <p:cNvCxnSpPr/>
            <p:nvPr/>
          </p:nvCxnSpPr>
          <p:spPr>
            <a:xfrm>
              <a:off x="10277" y="624567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F22A4722-F772-9683-6E4D-E96F66A77293}"/>
                </a:ext>
              </a:extLst>
            </p:cNvPr>
            <p:cNvCxnSpPr/>
            <p:nvPr/>
          </p:nvCxnSpPr>
          <p:spPr>
            <a:xfrm>
              <a:off x="10277" y="63681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C3527D7C-CAD6-6974-170E-E8A59045B0E6}"/>
                </a:ext>
              </a:extLst>
            </p:cNvPr>
            <p:cNvCxnSpPr/>
            <p:nvPr/>
          </p:nvCxnSpPr>
          <p:spPr>
            <a:xfrm>
              <a:off x="10277" y="64906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10BEA36A-9FCC-41AD-23E4-D3483A0D199D}"/>
                </a:ext>
              </a:extLst>
            </p:cNvPr>
            <p:cNvCxnSpPr/>
            <p:nvPr/>
          </p:nvCxnSpPr>
          <p:spPr>
            <a:xfrm>
              <a:off x="10277" y="661307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227EF5A5-7CAF-8CDE-000E-CD902069838D}"/>
                </a:ext>
              </a:extLst>
            </p:cNvPr>
            <p:cNvCxnSpPr/>
            <p:nvPr/>
          </p:nvCxnSpPr>
          <p:spPr>
            <a:xfrm>
              <a:off x="10277" y="6735535"/>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1D20B7A7-DD46-505A-171D-B7FD89593F95}"/>
                </a:ext>
              </a:extLst>
            </p:cNvPr>
            <p:cNvCxnSpPr/>
            <p:nvPr/>
          </p:nvCxnSpPr>
          <p:spPr>
            <a:xfrm>
              <a:off x="10277" y="6858000"/>
              <a:ext cx="12192000" cy="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C54C848F-558C-A9BC-B0DC-8AEB74AF20F3}"/>
                </a:ext>
              </a:extLst>
            </p:cNvPr>
            <p:cNvCxnSpPr>
              <a:cxnSpLocks/>
            </p:cNvCxnSpPr>
            <p:nvPr/>
          </p:nvCxnSpPr>
          <p:spPr>
            <a:xfrm>
              <a:off x="10277" y="0"/>
              <a:ext cx="0" cy="685800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A9F55DF0-6BA3-7E80-078E-497694ED8D1A}"/>
                </a:ext>
              </a:extLst>
            </p:cNvPr>
            <p:cNvCxnSpPr>
              <a:cxnSpLocks/>
            </p:cNvCxnSpPr>
            <p:nvPr/>
          </p:nvCxnSpPr>
          <p:spPr>
            <a:xfrm>
              <a:off x="13099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B770889B-2348-3222-4B9B-F9C073DF626A}"/>
                </a:ext>
              </a:extLst>
            </p:cNvPr>
            <p:cNvCxnSpPr>
              <a:cxnSpLocks/>
            </p:cNvCxnSpPr>
            <p:nvPr/>
          </p:nvCxnSpPr>
          <p:spPr>
            <a:xfrm>
              <a:off x="25170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B44F970-D08C-BAE5-1178-AC93B432CF5C}"/>
                </a:ext>
              </a:extLst>
            </p:cNvPr>
            <p:cNvCxnSpPr>
              <a:cxnSpLocks/>
            </p:cNvCxnSpPr>
            <p:nvPr/>
          </p:nvCxnSpPr>
          <p:spPr>
            <a:xfrm>
              <a:off x="37241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4AA728D5-92B1-5532-6449-0E4D2DB38A58}"/>
                </a:ext>
              </a:extLst>
            </p:cNvPr>
            <p:cNvCxnSpPr>
              <a:cxnSpLocks/>
            </p:cNvCxnSpPr>
            <p:nvPr/>
          </p:nvCxnSpPr>
          <p:spPr>
            <a:xfrm>
              <a:off x="49312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0BE32057-0A02-7163-0D86-BF329670D143}"/>
                </a:ext>
              </a:extLst>
            </p:cNvPr>
            <p:cNvCxnSpPr>
              <a:cxnSpLocks/>
            </p:cNvCxnSpPr>
            <p:nvPr/>
          </p:nvCxnSpPr>
          <p:spPr>
            <a:xfrm>
              <a:off x="61384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890223A3-2BA4-A8E5-7414-515A0351B840}"/>
                </a:ext>
              </a:extLst>
            </p:cNvPr>
            <p:cNvCxnSpPr>
              <a:cxnSpLocks/>
            </p:cNvCxnSpPr>
            <p:nvPr/>
          </p:nvCxnSpPr>
          <p:spPr>
            <a:xfrm>
              <a:off x="73455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F7F629A9-4A51-DA1E-7E60-36ED8F9F0221}"/>
                </a:ext>
              </a:extLst>
            </p:cNvPr>
            <p:cNvCxnSpPr>
              <a:cxnSpLocks/>
            </p:cNvCxnSpPr>
            <p:nvPr/>
          </p:nvCxnSpPr>
          <p:spPr>
            <a:xfrm>
              <a:off x="85526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F201C241-A50B-96C4-3439-47B4C1885851}"/>
                </a:ext>
              </a:extLst>
            </p:cNvPr>
            <p:cNvCxnSpPr>
              <a:cxnSpLocks/>
            </p:cNvCxnSpPr>
            <p:nvPr/>
          </p:nvCxnSpPr>
          <p:spPr>
            <a:xfrm>
              <a:off x="97598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9D9151B2-08F5-2923-E598-AC89240E11ED}"/>
                </a:ext>
              </a:extLst>
            </p:cNvPr>
            <p:cNvCxnSpPr>
              <a:cxnSpLocks/>
            </p:cNvCxnSpPr>
            <p:nvPr/>
          </p:nvCxnSpPr>
          <p:spPr>
            <a:xfrm>
              <a:off x="109669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EAA3CA69-AC9F-3CF3-D8A3-F6C218113ECE}"/>
                </a:ext>
              </a:extLst>
            </p:cNvPr>
            <p:cNvCxnSpPr>
              <a:cxnSpLocks/>
            </p:cNvCxnSpPr>
            <p:nvPr/>
          </p:nvCxnSpPr>
          <p:spPr>
            <a:xfrm>
              <a:off x="121740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1D5DE418-D323-514B-9CBF-5CE7DE229855}"/>
                </a:ext>
              </a:extLst>
            </p:cNvPr>
            <p:cNvCxnSpPr>
              <a:cxnSpLocks/>
            </p:cNvCxnSpPr>
            <p:nvPr/>
          </p:nvCxnSpPr>
          <p:spPr>
            <a:xfrm>
              <a:off x="133811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BC8753DB-DBD1-C271-D5C8-486CF440B7AA}"/>
                </a:ext>
              </a:extLst>
            </p:cNvPr>
            <p:cNvCxnSpPr>
              <a:cxnSpLocks/>
            </p:cNvCxnSpPr>
            <p:nvPr/>
          </p:nvCxnSpPr>
          <p:spPr>
            <a:xfrm>
              <a:off x="145883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6AB0F48F-86C9-51ED-ACFD-A6F0EAEE2D0B}"/>
                </a:ext>
              </a:extLst>
            </p:cNvPr>
            <p:cNvCxnSpPr>
              <a:cxnSpLocks/>
            </p:cNvCxnSpPr>
            <p:nvPr/>
          </p:nvCxnSpPr>
          <p:spPr>
            <a:xfrm>
              <a:off x="157954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E9E0C9DE-262C-ADA3-318E-A85E00349CFA}"/>
                </a:ext>
              </a:extLst>
            </p:cNvPr>
            <p:cNvCxnSpPr>
              <a:cxnSpLocks/>
            </p:cNvCxnSpPr>
            <p:nvPr/>
          </p:nvCxnSpPr>
          <p:spPr>
            <a:xfrm>
              <a:off x="170025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9179E1F6-AED9-B6D8-2C83-73E6889CBE04}"/>
                </a:ext>
              </a:extLst>
            </p:cNvPr>
            <p:cNvCxnSpPr>
              <a:cxnSpLocks/>
            </p:cNvCxnSpPr>
            <p:nvPr/>
          </p:nvCxnSpPr>
          <p:spPr>
            <a:xfrm>
              <a:off x="182097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E0E337D2-1E41-EB70-0292-4DEA79495141}"/>
                </a:ext>
              </a:extLst>
            </p:cNvPr>
            <p:cNvCxnSpPr>
              <a:cxnSpLocks/>
            </p:cNvCxnSpPr>
            <p:nvPr/>
          </p:nvCxnSpPr>
          <p:spPr>
            <a:xfrm>
              <a:off x="194168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A6F1DD41-C020-21A6-A1DB-F7BF8527B6B9}"/>
                </a:ext>
              </a:extLst>
            </p:cNvPr>
            <p:cNvCxnSpPr>
              <a:cxnSpLocks/>
            </p:cNvCxnSpPr>
            <p:nvPr/>
          </p:nvCxnSpPr>
          <p:spPr>
            <a:xfrm>
              <a:off x="206239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35186350-EA82-492F-954F-0833E4C3E879}"/>
                </a:ext>
              </a:extLst>
            </p:cNvPr>
            <p:cNvCxnSpPr>
              <a:cxnSpLocks/>
            </p:cNvCxnSpPr>
            <p:nvPr/>
          </p:nvCxnSpPr>
          <p:spPr>
            <a:xfrm>
              <a:off x="218310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7C1AA546-EC1F-D6F3-17EE-CE80706E286F}"/>
                </a:ext>
              </a:extLst>
            </p:cNvPr>
            <p:cNvCxnSpPr>
              <a:cxnSpLocks/>
            </p:cNvCxnSpPr>
            <p:nvPr/>
          </p:nvCxnSpPr>
          <p:spPr>
            <a:xfrm>
              <a:off x="230382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0117BF1F-8737-1F35-DD39-28DB3C4F903C}"/>
                </a:ext>
              </a:extLst>
            </p:cNvPr>
            <p:cNvCxnSpPr>
              <a:cxnSpLocks/>
            </p:cNvCxnSpPr>
            <p:nvPr/>
          </p:nvCxnSpPr>
          <p:spPr>
            <a:xfrm>
              <a:off x="242453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C8CEFA3B-4E77-4E44-5382-D60730A8447F}"/>
                </a:ext>
              </a:extLst>
            </p:cNvPr>
            <p:cNvCxnSpPr>
              <a:cxnSpLocks/>
            </p:cNvCxnSpPr>
            <p:nvPr/>
          </p:nvCxnSpPr>
          <p:spPr>
            <a:xfrm>
              <a:off x="254524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D483580A-7563-A35B-BAF7-84ACD241D6F7}"/>
                </a:ext>
              </a:extLst>
            </p:cNvPr>
            <p:cNvCxnSpPr>
              <a:cxnSpLocks/>
            </p:cNvCxnSpPr>
            <p:nvPr/>
          </p:nvCxnSpPr>
          <p:spPr>
            <a:xfrm>
              <a:off x="266596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B29643CE-18F7-AF6F-6BEC-5DEADFB0869B}"/>
                </a:ext>
              </a:extLst>
            </p:cNvPr>
            <p:cNvCxnSpPr>
              <a:cxnSpLocks/>
            </p:cNvCxnSpPr>
            <p:nvPr/>
          </p:nvCxnSpPr>
          <p:spPr>
            <a:xfrm>
              <a:off x="278667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2B2C8B75-8C96-F477-01A3-1A2096D67AF6}"/>
                </a:ext>
              </a:extLst>
            </p:cNvPr>
            <p:cNvCxnSpPr>
              <a:cxnSpLocks/>
            </p:cNvCxnSpPr>
            <p:nvPr/>
          </p:nvCxnSpPr>
          <p:spPr>
            <a:xfrm>
              <a:off x="290738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D5A0C51F-0CDC-22CE-647F-A908CA84BAB9}"/>
                </a:ext>
              </a:extLst>
            </p:cNvPr>
            <p:cNvCxnSpPr>
              <a:cxnSpLocks/>
            </p:cNvCxnSpPr>
            <p:nvPr/>
          </p:nvCxnSpPr>
          <p:spPr>
            <a:xfrm>
              <a:off x="302809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00319EE2-D4F3-2676-8DDB-9C733362E798}"/>
                </a:ext>
              </a:extLst>
            </p:cNvPr>
            <p:cNvCxnSpPr>
              <a:cxnSpLocks/>
            </p:cNvCxnSpPr>
            <p:nvPr/>
          </p:nvCxnSpPr>
          <p:spPr>
            <a:xfrm>
              <a:off x="314881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AC20230C-6CEE-5453-EF81-22C07A067EBA}"/>
                </a:ext>
              </a:extLst>
            </p:cNvPr>
            <p:cNvCxnSpPr>
              <a:cxnSpLocks/>
            </p:cNvCxnSpPr>
            <p:nvPr/>
          </p:nvCxnSpPr>
          <p:spPr>
            <a:xfrm>
              <a:off x="326952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5EA972B8-4A7A-85EF-8B40-E60E67FDBA24}"/>
                </a:ext>
              </a:extLst>
            </p:cNvPr>
            <p:cNvCxnSpPr>
              <a:cxnSpLocks/>
            </p:cNvCxnSpPr>
            <p:nvPr/>
          </p:nvCxnSpPr>
          <p:spPr>
            <a:xfrm>
              <a:off x="339023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CD4D1A11-0CF5-56EA-1AFC-4B787565E36C}"/>
                </a:ext>
              </a:extLst>
            </p:cNvPr>
            <p:cNvCxnSpPr>
              <a:cxnSpLocks/>
            </p:cNvCxnSpPr>
            <p:nvPr/>
          </p:nvCxnSpPr>
          <p:spPr>
            <a:xfrm>
              <a:off x="351095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E8CD651C-689E-DEA3-EDED-EEA6D31D02A3}"/>
                </a:ext>
              </a:extLst>
            </p:cNvPr>
            <p:cNvCxnSpPr>
              <a:cxnSpLocks/>
            </p:cNvCxnSpPr>
            <p:nvPr/>
          </p:nvCxnSpPr>
          <p:spPr>
            <a:xfrm>
              <a:off x="363166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C9B912DF-B614-ECF6-A0FC-F5FADD1745C4}"/>
                </a:ext>
              </a:extLst>
            </p:cNvPr>
            <p:cNvCxnSpPr>
              <a:cxnSpLocks/>
            </p:cNvCxnSpPr>
            <p:nvPr/>
          </p:nvCxnSpPr>
          <p:spPr>
            <a:xfrm>
              <a:off x="375237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2B9B2F92-0561-7395-4C30-E77767B3FB17}"/>
                </a:ext>
              </a:extLst>
            </p:cNvPr>
            <p:cNvCxnSpPr>
              <a:cxnSpLocks/>
            </p:cNvCxnSpPr>
            <p:nvPr/>
          </p:nvCxnSpPr>
          <p:spPr>
            <a:xfrm>
              <a:off x="387308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D09BB966-046A-B054-B398-A09FE03F9510}"/>
                </a:ext>
              </a:extLst>
            </p:cNvPr>
            <p:cNvCxnSpPr>
              <a:cxnSpLocks/>
            </p:cNvCxnSpPr>
            <p:nvPr/>
          </p:nvCxnSpPr>
          <p:spPr>
            <a:xfrm>
              <a:off x="399380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CF2D8A08-C07D-7D3C-DB92-407772B17326}"/>
                </a:ext>
              </a:extLst>
            </p:cNvPr>
            <p:cNvCxnSpPr>
              <a:cxnSpLocks/>
            </p:cNvCxnSpPr>
            <p:nvPr/>
          </p:nvCxnSpPr>
          <p:spPr>
            <a:xfrm>
              <a:off x="411451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52F7311E-2AE6-3681-06A4-CD646A045496}"/>
                </a:ext>
              </a:extLst>
            </p:cNvPr>
            <p:cNvCxnSpPr>
              <a:cxnSpLocks/>
            </p:cNvCxnSpPr>
            <p:nvPr/>
          </p:nvCxnSpPr>
          <p:spPr>
            <a:xfrm>
              <a:off x="423522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457C9DC4-D8FF-DE6C-B26D-6367E4888DF0}"/>
                </a:ext>
              </a:extLst>
            </p:cNvPr>
            <p:cNvCxnSpPr>
              <a:cxnSpLocks/>
            </p:cNvCxnSpPr>
            <p:nvPr/>
          </p:nvCxnSpPr>
          <p:spPr>
            <a:xfrm>
              <a:off x="435594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24ABC783-BE0C-FB59-FD32-58FD8478AABC}"/>
                </a:ext>
              </a:extLst>
            </p:cNvPr>
            <p:cNvCxnSpPr>
              <a:cxnSpLocks/>
            </p:cNvCxnSpPr>
            <p:nvPr/>
          </p:nvCxnSpPr>
          <p:spPr>
            <a:xfrm>
              <a:off x="447665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7DEF14CE-FC20-F723-1783-FA610B8EF3C7}"/>
                </a:ext>
              </a:extLst>
            </p:cNvPr>
            <p:cNvCxnSpPr>
              <a:cxnSpLocks/>
            </p:cNvCxnSpPr>
            <p:nvPr/>
          </p:nvCxnSpPr>
          <p:spPr>
            <a:xfrm>
              <a:off x="459736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a:extLst>
                <a:ext uri="{FF2B5EF4-FFF2-40B4-BE49-F238E27FC236}">
                  <a16:creationId xmlns:a16="http://schemas.microsoft.com/office/drawing/2014/main" id="{9512F8CB-3666-7BCE-C0A4-0A318B853D45}"/>
                </a:ext>
              </a:extLst>
            </p:cNvPr>
            <p:cNvCxnSpPr>
              <a:cxnSpLocks/>
            </p:cNvCxnSpPr>
            <p:nvPr/>
          </p:nvCxnSpPr>
          <p:spPr>
            <a:xfrm>
              <a:off x="471807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a:extLst>
                <a:ext uri="{FF2B5EF4-FFF2-40B4-BE49-F238E27FC236}">
                  <a16:creationId xmlns:a16="http://schemas.microsoft.com/office/drawing/2014/main" id="{F9237613-535F-CB5D-8508-291536940A50}"/>
                </a:ext>
              </a:extLst>
            </p:cNvPr>
            <p:cNvCxnSpPr>
              <a:cxnSpLocks/>
            </p:cNvCxnSpPr>
            <p:nvPr/>
          </p:nvCxnSpPr>
          <p:spPr>
            <a:xfrm>
              <a:off x="483879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a:extLst>
                <a:ext uri="{FF2B5EF4-FFF2-40B4-BE49-F238E27FC236}">
                  <a16:creationId xmlns:a16="http://schemas.microsoft.com/office/drawing/2014/main" id="{C0CA92B5-E18B-BD59-F52A-E369F01EB48C}"/>
                </a:ext>
              </a:extLst>
            </p:cNvPr>
            <p:cNvCxnSpPr>
              <a:cxnSpLocks/>
            </p:cNvCxnSpPr>
            <p:nvPr/>
          </p:nvCxnSpPr>
          <p:spPr>
            <a:xfrm>
              <a:off x="495950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02619FAB-2D3E-A718-C47B-98F64B5C6FD9}"/>
                </a:ext>
              </a:extLst>
            </p:cNvPr>
            <p:cNvCxnSpPr>
              <a:cxnSpLocks/>
            </p:cNvCxnSpPr>
            <p:nvPr/>
          </p:nvCxnSpPr>
          <p:spPr>
            <a:xfrm>
              <a:off x="508021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24897978-AA26-8F75-4109-C09DB9FE27C9}"/>
                </a:ext>
              </a:extLst>
            </p:cNvPr>
            <p:cNvCxnSpPr>
              <a:cxnSpLocks/>
            </p:cNvCxnSpPr>
            <p:nvPr/>
          </p:nvCxnSpPr>
          <p:spPr>
            <a:xfrm>
              <a:off x="520093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4F444B14-75A7-9D92-69EB-33F6A5E45598}"/>
                </a:ext>
              </a:extLst>
            </p:cNvPr>
            <p:cNvCxnSpPr>
              <a:cxnSpLocks/>
            </p:cNvCxnSpPr>
            <p:nvPr/>
          </p:nvCxnSpPr>
          <p:spPr>
            <a:xfrm>
              <a:off x="532164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5F8CD54B-7BBE-65AB-EE9D-7B2B156D9DB0}"/>
                </a:ext>
              </a:extLst>
            </p:cNvPr>
            <p:cNvCxnSpPr>
              <a:cxnSpLocks/>
            </p:cNvCxnSpPr>
            <p:nvPr/>
          </p:nvCxnSpPr>
          <p:spPr>
            <a:xfrm>
              <a:off x="544235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59C0C6B3-F029-A54B-4718-D11DAA4B3850}"/>
                </a:ext>
              </a:extLst>
            </p:cNvPr>
            <p:cNvCxnSpPr>
              <a:cxnSpLocks/>
            </p:cNvCxnSpPr>
            <p:nvPr/>
          </p:nvCxnSpPr>
          <p:spPr>
            <a:xfrm>
              <a:off x="556306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81EDFFEA-F36A-7819-0A00-44C6D68FFE31}"/>
                </a:ext>
              </a:extLst>
            </p:cNvPr>
            <p:cNvCxnSpPr>
              <a:cxnSpLocks/>
            </p:cNvCxnSpPr>
            <p:nvPr/>
          </p:nvCxnSpPr>
          <p:spPr>
            <a:xfrm>
              <a:off x="568378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73ACA5DA-701E-CC14-F486-5D733ABCDC0B}"/>
                </a:ext>
              </a:extLst>
            </p:cNvPr>
            <p:cNvCxnSpPr>
              <a:cxnSpLocks/>
            </p:cNvCxnSpPr>
            <p:nvPr/>
          </p:nvCxnSpPr>
          <p:spPr>
            <a:xfrm>
              <a:off x="580449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C63D0E5D-5A92-9BD9-8495-6948534963F3}"/>
                </a:ext>
              </a:extLst>
            </p:cNvPr>
            <p:cNvCxnSpPr>
              <a:cxnSpLocks/>
            </p:cNvCxnSpPr>
            <p:nvPr/>
          </p:nvCxnSpPr>
          <p:spPr>
            <a:xfrm>
              <a:off x="592520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A8C2771E-430A-77AF-D1AF-CE7E40DE8197}"/>
                </a:ext>
              </a:extLst>
            </p:cNvPr>
            <p:cNvCxnSpPr>
              <a:cxnSpLocks/>
            </p:cNvCxnSpPr>
            <p:nvPr/>
          </p:nvCxnSpPr>
          <p:spPr>
            <a:xfrm>
              <a:off x="604592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8C5623E6-2B93-9C85-C6E7-5604ADAB9BF0}"/>
                </a:ext>
              </a:extLst>
            </p:cNvPr>
            <p:cNvCxnSpPr>
              <a:cxnSpLocks/>
            </p:cNvCxnSpPr>
            <p:nvPr/>
          </p:nvCxnSpPr>
          <p:spPr>
            <a:xfrm>
              <a:off x="616663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50FDBE2F-0C77-7C38-695C-7A0B53F20E00}"/>
                </a:ext>
              </a:extLst>
            </p:cNvPr>
            <p:cNvCxnSpPr>
              <a:cxnSpLocks/>
            </p:cNvCxnSpPr>
            <p:nvPr/>
          </p:nvCxnSpPr>
          <p:spPr>
            <a:xfrm>
              <a:off x="628734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71DF30A5-7537-FB9D-F874-A673A4CA6888}"/>
                </a:ext>
              </a:extLst>
            </p:cNvPr>
            <p:cNvCxnSpPr>
              <a:cxnSpLocks/>
            </p:cNvCxnSpPr>
            <p:nvPr/>
          </p:nvCxnSpPr>
          <p:spPr>
            <a:xfrm>
              <a:off x="640805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F82E6568-CC5E-B8AB-9517-B3E8F9C531DC}"/>
                </a:ext>
              </a:extLst>
            </p:cNvPr>
            <p:cNvCxnSpPr>
              <a:cxnSpLocks/>
            </p:cNvCxnSpPr>
            <p:nvPr/>
          </p:nvCxnSpPr>
          <p:spPr>
            <a:xfrm>
              <a:off x="652877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a16="http://schemas.microsoft.com/office/drawing/2014/main" id="{990E8D26-C596-79A3-8C8F-1A15AE5BF3E4}"/>
                </a:ext>
              </a:extLst>
            </p:cNvPr>
            <p:cNvCxnSpPr>
              <a:cxnSpLocks/>
            </p:cNvCxnSpPr>
            <p:nvPr/>
          </p:nvCxnSpPr>
          <p:spPr>
            <a:xfrm>
              <a:off x="664948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10D1A118-065C-F116-1732-055ADCC9280F}"/>
                </a:ext>
              </a:extLst>
            </p:cNvPr>
            <p:cNvCxnSpPr>
              <a:cxnSpLocks/>
            </p:cNvCxnSpPr>
            <p:nvPr/>
          </p:nvCxnSpPr>
          <p:spPr>
            <a:xfrm>
              <a:off x="677019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A7F00F78-EAAB-94E5-C2C2-3BFB83ADB839}"/>
                </a:ext>
              </a:extLst>
            </p:cNvPr>
            <p:cNvCxnSpPr>
              <a:cxnSpLocks/>
            </p:cNvCxnSpPr>
            <p:nvPr/>
          </p:nvCxnSpPr>
          <p:spPr>
            <a:xfrm>
              <a:off x="689091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3DE3250B-479A-8C1B-9656-949605432E36}"/>
                </a:ext>
              </a:extLst>
            </p:cNvPr>
            <p:cNvCxnSpPr>
              <a:cxnSpLocks/>
            </p:cNvCxnSpPr>
            <p:nvPr/>
          </p:nvCxnSpPr>
          <p:spPr>
            <a:xfrm>
              <a:off x="701162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2783FEA9-D19E-4CE8-9B0B-5289C1B246F3}"/>
                </a:ext>
              </a:extLst>
            </p:cNvPr>
            <p:cNvCxnSpPr>
              <a:cxnSpLocks/>
            </p:cNvCxnSpPr>
            <p:nvPr/>
          </p:nvCxnSpPr>
          <p:spPr>
            <a:xfrm>
              <a:off x="713233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5B79CD67-B6EC-2753-8B1F-C21A6BC5842F}"/>
                </a:ext>
              </a:extLst>
            </p:cNvPr>
            <p:cNvCxnSpPr>
              <a:cxnSpLocks/>
            </p:cNvCxnSpPr>
            <p:nvPr/>
          </p:nvCxnSpPr>
          <p:spPr>
            <a:xfrm>
              <a:off x="725305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8B221FFE-8D6C-73A4-5FCC-DD0B0B4BED98}"/>
                </a:ext>
              </a:extLst>
            </p:cNvPr>
            <p:cNvCxnSpPr>
              <a:cxnSpLocks/>
            </p:cNvCxnSpPr>
            <p:nvPr/>
          </p:nvCxnSpPr>
          <p:spPr>
            <a:xfrm>
              <a:off x="737376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74CAE7D8-E22F-84DB-92E5-C7D3ABAD91D1}"/>
                </a:ext>
              </a:extLst>
            </p:cNvPr>
            <p:cNvCxnSpPr>
              <a:cxnSpLocks/>
            </p:cNvCxnSpPr>
            <p:nvPr/>
          </p:nvCxnSpPr>
          <p:spPr>
            <a:xfrm>
              <a:off x="749447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2803543A-E7B2-E86B-26A7-7A2D3C6274F1}"/>
                </a:ext>
              </a:extLst>
            </p:cNvPr>
            <p:cNvCxnSpPr>
              <a:cxnSpLocks/>
            </p:cNvCxnSpPr>
            <p:nvPr/>
          </p:nvCxnSpPr>
          <p:spPr>
            <a:xfrm>
              <a:off x="761518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637E9E38-E7E9-DE11-B375-0FC1C4782811}"/>
                </a:ext>
              </a:extLst>
            </p:cNvPr>
            <p:cNvCxnSpPr>
              <a:cxnSpLocks/>
            </p:cNvCxnSpPr>
            <p:nvPr/>
          </p:nvCxnSpPr>
          <p:spPr>
            <a:xfrm>
              <a:off x="773590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9B69E2A5-F4EF-9E22-1300-7730B485E7E8}"/>
                </a:ext>
              </a:extLst>
            </p:cNvPr>
            <p:cNvCxnSpPr>
              <a:cxnSpLocks/>
            </p:cNvCxnSpPr>
            <p:nvPr/>
          </p:nvCxnSpPr>
          <p:spPr>
            <a:xfrm>
              <a:off x="785661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82F5A2EE-48E7-9517-12BB-9BDBF18CDFF1}"/>
                </a:ext>
              </a:extLst>
            </p:cNvPr>
            <p:cNvCxnSpPr>
              <a:cxnSpLocks/>
            </p:cNvCxnSpPr>
            <p:nvPr/>
          </p:nvCxnSpPr>
          <p:spPr>
            <a:xfrm>
              <a:off x="797732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FF846C42-70A2-4113-D52F-21F531435811}"/>
                </a:ext>
              </a:extLst>
            </p:cNvPr>
            <p:cNvCxnSpPr>
              <a:cxnSpLocks/>
            </p:cNvCxnSpPr>
            <p:nvPr/>
          </p:nvCxnSpPr>
          <p:spPr>
            <a:xfrm>
              <a:off x="809803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F0F1D80E-5F92-B982-630B-FA1F3E751F17}"/>
                </a:ext>
              </a:extLst>
            </p:cNvPr>
            <p:cNvCxnSpPr>
              <a:cxnSpLocks/>
            </p:cNvCxnSpPr>
            <p:nvPr/>
          </p:nvCxnSpPr>
          <p:spPr>
            <a:xfrm>
              <a:off x="821875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91E004FD-5971-3A92-5ED8-41FD212BBB09}"/>
                </a:ext>
              </a:extLst>
            </p:cNvPr>
            <p:cNvCxnSpPr>
              <a:cxnSpLocks/>
            </p:cNvCxnSpPr>
            <p:nvPr/>
          </p:nvCxnSpPr>
          <p:spPr>
            <a:xfrm>
              <a:off x="833946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A42E67DC-46F1-ADBA-759A-01ECBE37EB04}"/>
                </a:ext>
              </a:extLst>
            </p:cNvPr>
            <p:cNvCxnSpPr>
              <a:cxnSpLocks/>
            </p:cNvCxnSpPr>
            <p:nvPr/>
          </p:nvCxnSpPr>
          <p:spPr>
            <a:xfrm>
              <a:off x="846017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A9735084-ED0E-07B4-1C6A-7C5A030E2454}"/>
                </a:ext>
              </a:extLst>
            </p:cNvPr>
            <p:cNvCxnSpPr>
              <a:cxnSpLocks/>
            </p:cNvCxnSpPr>
            <p:nvPr/>
          </p:nvCxnSpPr>
          <p:spPr>
            <a:xfrm>
              <a:off x="858089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CA864193-5A8C-F8B9-C308-E0C224808EFE}"/>
                </a:ext>
              </a:extLst>
            </p:cNvPr>
            <p:cNvCxnSpPr>
              <a:cxnSpLocks/>
            </p:cNvCxnSpPr>
            <p:nvPr/>
          </p:nvCxnSpPr>
          <p:spPr>
            <a:xfrm>
              <a:off x="870160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a:extLst>
                <a:ext uri="{FF2B5EF4-FFF2-40B4-BE49-F238E27FC236}">
                  <a16:creationId xmlns:a16="http://schemas.microsoft.com/office/drawing/2014/main" id="{8227F014-078E-4827-AE3B-AD9AEF71D3E6}"/>
                </a:ext>
              </a:extLst>
            </p:cNvPr>
            <p:cNvCxnSpPr>
              <a:cxnSpLocks/>
            </p:cNvCxnSpPr>
            <p:nvPr/>
          </p:nvCxnSpPr>
          <p:spPr>
            <a:xfrm>
              <a:off x="882231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43604DB2-FAAF-D885-0F25-302DA7374136}"/>
                </a:ext>
              </a:extLst>
            </p:cNvPr>
            <p:cNvCxnSpPr>
              <a:cxnSpLocks/>
            </p:cNvCxnSpPr>
            <p:nvPr/>
          </p:nvCxnSpPr>
          <p:spPr>
            <a:xfrm>
              <a:off x="894302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5913B743-950C-E525-88C1-28210FC197CD}"/>
                </a:ext>
              </a:extLst>
            </p:cNvPr>
            <p:cNvCxnSpPr>
              <a:cxnSpLocks/>
            </p:cNvCxnSpPr>
            <p:nvPr/>
          </p:nvCxnSpPr>
          <p:spPr>
            <a:xfrm>
              <a:off x="906374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8D553074-0154-4B2F-13F6-26D14D169F68}"/>
                </a:ext>
              </a:extLst>
            </p:cNvPr>
            <p:cNvCxnSpPr>
              <a:cxnSpLocks/>
            </p:cNvCxnSpPr>
            <p:nvPr/>
          </p:nvCxnSpPr>
          <p:spPr>
            <a:xfrm>
              <a:off x="918445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AF1A4D82-D798-D621-F4E9-A64506338408}"/>
                </a:ext>
              </a:extLst>
            </p:cNvPr>
            <p:cNvCxnSpPr>
              <a:cxnSpLocks/>
            </p:cNvCxnSpPr>
            <p:nvPr/>
          </p:nvCxnSpPr>
          <p:spPr>
            <a:xfrm>
              <a:off x="930516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C4D68160-7633-E66A-A2BB-03FC70B5971A}"/>
                </a:ext>
              </a:extLst>
            </p:cNvPr>
            <p:cNvCxnSpPr>
              <a:cxnSpLocks/>
            </p:cNvCxnSpPr>
            <p:nvPr/>
          </p:nvCxnSpPr>
          <p:spPr>
            <a:xfrm>
              <a:off x="942588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a:extLst>
                <a:ext uri="{FF2B5EF4-FFF2-40B4-BE49-F238E27FC236}">
                  <a16:creationId xmlns:a16="http://schemas.microsoft.com/office/drawing/2014/main" id="{2BC69A1E-4E86-9AA4-B7CE-79A7FE7CC3C9}"/>
                </a:ext>
              </a:extLst>
            </p:cNvPr>
            <p:cNvCxnSpPr>
              <a:cxnSpLocks/>
            </p:cNvCxnSpPr>
            <p:nvPr/>
          </p:nvCxnSpPr>
          <p:spPr>
            <a:xfrm>
              <a:off x="954659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BF770211-60E9-6CE2-14B8-1846F168DAA7}"/>
                </a:ext>
              </a:extLst>
            </p:cNvPr>
            <p:cNvCxnSpPr>
              <a:cxnSpLocks/>
            </p:cNvCxnSpPr>
            <p:nvPr/>
          </p:nvCxnSpPr>
          <p:spPr>
            <a:xfrm>
              <a:off x="966730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B71E8CD1-5CB5-A32A-B770-59512EFBC973}"/>
                </a:ext>
              </a:extLst>
            </p:cNvPr>
            <p:cNvCxnSpPr>
              <a:cxnSpLocks/>
            </p:cNvCxnSpPr>
            <p:nvPr/>
          </p:nvCxnSpPr>
          <p:spPr>
            <a:xfrm>
              <a:off x="978802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a:extLst>
                <a:ext uri="{FF2B5EF4-FFF2-40B4-BE49-F238E27FC236}">
                  <a16:creationId xmlns:a16="http://schemas.microsoft.com/office/drawing/2014/main" id="{59044970-82EA-707A-C1EC-502486E34360}"/>
                </a:ext>
              </a:extLst>
            </p:cNvPr>
            <p:cNvCxnSpPr>
              <a:cxnSpLocks/>
            </p:cNvCxnSpPr>
            <p:nvPr/>
          </p:nvCxnSpPr>
          <p:spPr>
            <a:xfrm>
              <a:off x="990873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3" name="直接连接符 162">
              <a:extLst>
                <a:ext uri="{FF2B5EF4-FFF2-40B4-BE49-F238E27FC236}">
                  <a16:creationId xmlns:a16="http://schemas.microsoft.com/office/drawing/2014/main" id="{8593287D-4126-D039-BC1C-9E1F5F78526F}"/>
                </a:ext>
              </a:extLst>
            </p:cNvPr>
            <p:cNvCxnSpPr>
              <a:cxnSpLocks/>
            </p:cNvCxnSpPr>
            <p:nvPr/>
          </p:nvCxnSpPr>
          <p:spPr>
            <a:xfrm>
              <a:off x="1002944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4" name="直接连接符 163">
              <a:extLst>
                <a:ext uri="{FF2B5EF4-FFF2-40B4-BE49-F238E27FC236}">
                  <a16:creationId xmlns:a16="http://schemas.microsoft.com/office/drawing/2014/main" id="{1680E21F-11E4-0F25-ACB3-9AC92A3BD176}"/>
                </a:ext>
              </a:extLst>
            </p:cNvPr>
            <p:cNvCxnSpPr>
              <a:cxnSpLocks/>
            </p:cNvCxnSpPr>
            <p:nvPr/>
          </p:nvCxnSpPr>
          <p:spPr>
            <a:xfrm>
              <a:off x="1015015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5" name="直接连接符 164">
              <a:extLst>
                <a:ext uri="{FF2B5EF4-FFF2-40B4-BE49-F238E27FC236}">
                  <a16:creationId xmlns:a16="http://schemas.microsoft.com/office/drawing/2014/main" id="{F17F0432-FD40-0A17-C05E-FF7BC381EFA7}"/>
                </a:ext>
              </a:extLst>
            </p:cNvPr>
            <p:cNvCxnSpPr>
              <a:cxnSpLocks/>
            </p:cNvCxnSpPr>
            <p:nvPr/>
          </p:nvCxnSpPr>
          <p:spPr>
            <a:xfrm>
              <a:off x="1027087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772D3557-C2BE-DCC8-1268-AA53A1A3CEF7}"/>
                </a:ext>
              </a:extLst>
            </p:cNvPr>
            <p:cNvCxnSpPr>
              <a:cxnSpLocks/>
            </p:cNvCxnSpPr>
            <p:nvPr/>
          </p:nvCxnSpPr>
          <p:spPr>
            <a:xfrm>
              <a:off x="1039158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7" name="直接连接符 166">
              <a:extLst>
                <a:ext uri="{FF2B5EF4-FFF2-40B4-BE49-F238E27FC236}">
                  <a16:creationId xmlns:a16="http://schemas.microsoft.com/office/drawing/2014/main" id="{EE7B9948-3AD1-FDFC-6955-E81DDC2A2C09}"/>
                </a:ext>
              </a:extLst>
            </p:cNvPr>
            <p:cNvCxnSpPr>
              <a:cxnSpLocks/>
            </p:cNvCxnSpPr>
            <p:nvPr/>
          </p:nvCxnSpPr>
          <p:spPr>
            <a:xfrm>
              <a:off x="1051229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8" name="直接连接符 167">
              <a:extLst>
                <a:ext uri="{FF2B5EF4-FFF2-40B4-BE49-F238E27FC236}">
                  <a16:creationId xmlns:a16="http://schemas.microsoft.com/office/drawing/2014/main" id="{7CDC8474-1BC5-82BC-BC31-F12A4416918E}"/>
                </a:ext>
              </a:extLst>
            </p:cNvPr>
            <p:cNvCxnSpPr>
              <a:cxnSpLocks/>
            </p:cNvCxnSpPr>
            <p:nvPr/>
          </p:nvCxnSpPr>
          <p:spPr>
            <a:xfrm>
              <a:off x="1063301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9" name="直接连接符 168">
              <a:extLst>
                <a:ext uri="{FF2B5EF4-FFF2-40B4-BE49-F238E27FC236}">
                  <a16:creationId xmlns:a16="http://schemas.microsoft.com/office/drawing/2014/main" id="{474087BB-3B43-2E06-35B3-5E632903B909}"/>
                </a:ext>
              </a:extLst>
            </p:cNvPr>
            <p:cNvCxnSpPr>
              <a:cxnSpLocks/>
            </p:cNvCxnSpPr>
            <p:nvPr/>
          </p:nvCxnSpPr>
          <p:spPr>
            <a:xfrm>
              <a:off x="1075372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0" name="直接连接符 169">
              <a:extLst>
                <a:ext uri="{FF2B5EF4-FFF2-40B4-BE49-F238E27FC236}">
                  <a16:creationId xmlns:a16="http://schemas.microsoft.com/office/drawing/2014/main" id="{FCD9BAD4-58BA-CA15-DFCC-890C91E46BA8}"/>
                </a:ext>
              </a:extLst>
            </p:cNvPr>
            <p:cNvCxnSpPr>
              <a:cxnSpLocks/>
            </p:cNvCxnSpPr>
            <p:nvPr/>
          </p:nvCxnSpPr>
          <p:spPr>
            <a:xfrm>
              <a:off x="1087443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C9C7F80C-42EA-F6D1-3C24-98AC94EF324A}"/>
                </a:ext>
              </a:extLst>
            </p:cNvPr>
            <p:cNvCxnSpPr>
              <a:cxnSpLocks/>
            </p:cNvCxnSpPr>
            <p:nvPr/>
          </p:nvCxnSpPr>
          <p:spPr>
            <a:xfrm>
              <a:off x="1099514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8D302434-6534-B40C-4706-6329A21ECA64}"/>
                </a:ext>
              </a:extLst>
            </p:cNvPr>
            <p:cNvCxnSpPr>
              <a:cxnSpLocks/>
            </p:cNvCxnSpPr>
            <p:nvPr/>
          </p:nvCxnSpPr>
          <p:spPr>
            <a:xfrm>
              <a:off x="1111586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281D1D09-F09B-EA41-670E-7B90AEED5A3F}"/>
                </a:ext>
              </a:extLst>
            </p:cNvPr>
            <p:cNvCxnSpPr>
              <a:cxnSpLocks/>
            </p:cNvCxnSpPr>
            <p:nvPr/>
          </p:nvCxnSpPr>
          <p:spPr>
            <a:xfrm>
              <a:off x="1123657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4" name="直接连接符 173">
              <a:extLst>
                <a:ext uri="{FF2B5EF4-FFF2-40B4-BE49-F238E27FC236}">
                  <a16:creationId xmlns:a16="http://schemas.microsoft.com/office/drawing/2014/main" id="{CBB51CA9-D33C-05DE-2A73-4DC71EA4A856}"/>
                </a:ext>
              </a:extLst>
            </p:cNvPr>
            <p:cNvCxnSpPr>
              <a:cxnSpLocks/>
            </p:cNvCxnSpPr>
            <p:nvPr/>
          </p:nvCxnSpPr>
          <p:spPr>
            <a:xfrm>
              <a:off x="1135728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5" name="直接连接符 174">
              <a:extLst>
                <a:ext uri="{FF2B5EF4-FFF2-40B4-BE49-F238E27FC236}">
                  <a16:creationId xmlns:a16="http://schemas.microsoft.com/office/drawing/2014/main" id="{80E11546-8B2E-136C-E117-57B50CAB2D98}"/>
                </a:ext>
              </a:extLst>
            </p:cNvPr>
            <p:cNvCxnSpPr>
              <a:cxnSpLocks/>
            </p:cNvCxnSpPr>
            <p:nvPr/>
          </p:nvCxnSpPr>
          <p:spPr>
            <a:xfrm>
              <a:off x="1147800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6" name="直接连接符 175">
              <a:extLst>
                <a:ext uri="{FF2B5EF4-FFF2-40B4-BE49-F238E27FC236}">
                  <a16:creationId xmlns:a16="http://schemas.microsoft.com/office/drawing/2014/main" id="{E0CBFF06-8B2D-4D4C-711C-AB2D28C23720}"/>
                </a:ext>
              </a:extLst>
            </p:cNvPr>
            <p:cNvCxnSpPr>
              <a:cxnSpLocks/>
            </p:cNvCxnSpPr>
            <p:nvPr/>
          </p:nvCxnSpPr>
          <p:spPr>
            <a:xfrm>
              <a:off x="1159871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7" name="直接连接符 176">
              <a:extLst>
                <a:ext uri="{FF2B5EF4-FFF2-40B4-BE49-F238E27FC236}">
                  <a16:creationId xmlns:a16="http://schemas.microsoft.com/office/drawing/2014/main" id="{030DB9CA-CA46-5E8B-6273-FB9129ECA787}"/>
                </a:ext>
              </a:extLst>
            </p:cNvPr>
            <p:cNvCxnSpPr>
              <a:cxnSpLocks/>
            </p:cNvCxnSpPr>
            <p:nvPr/>
          </p:nvCxnSpPr>
          <p:spPr>
            <a:xfrm>
              <a:off x="1171942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8" name="直接连接符 177">
              <a:extLst>
                <a:ext uri="{FF2B5EF4-FFF2-40B4-BE49-F238E27FC236}">
                  <a16:creationId xmlns:a16="http://schemas.microsoft.com/office/drawing/2014/main" id="{5C99D5B8-1082-137E-883F-0CEBAEFAD960}"/>
                </a:ext>
              </a:extLst>
            </p:cNvPr>
            <p:cNvCxnSpPr>
              <a:cxnSpLocks/>
            </p:cNvCxnSpPr>
            <p:nvPr/>
          </p:nvCxnSpPr>
          <p:spPr>
            <a:xfrm>
              <a:off x="1184013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F3655AB-EF35-8B33-56AD-3E25752F5535}"/>
                </a:ext>
              </a:extLst>
            </p:cNvPr>
            <p:cNvCxnSpPr>
              <a:cxnSpLocks/>
            </p:cNvCxnSpPr>
            <p:nvPr/>
          </p:nvCxnSpPr>
          <p:spPr>
            <a:xfrm>
              <a:off x="1196085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0" name="直接连接符 179">
              <a:extLst>
                <a:ext uri="{FF2B5EF4-FFF2-40B4-BE49-F238E27FC236}">
                  <a16:creationId xmlns:a16="http://schemas.microsoft.com/office/drawing/2014/main" id="{1DE120E6-0C61-E26A-2956-4495838E6A5F}"/>
                </a:ext>
              </a:extLst>
            </p:cNvPr>
            <p:cNvCxnSpPr>
              <a:cxnSpLocks/>
            </p:cNvCxnSpPr>
            <p:nvPr/>
          </p:nvCxnSpPr>
          <p:spPr>
            <a:xfrm>
              <a:off x="1208156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1" name="直接连接符 180">
              <a:extLst>
                <a:ext uri="{FF2B5EF4-FFF2-40B4-BE49-F238E27FC236}">
                  <a16:creationId xmlns:a16="http://schemas.microsoft.com/office/drawing/2014/main" id="{E220383E-3927-803C-F3DA-4DFBEE741C01}"/>
                </a:ext>
              </a:extLst>
            </p:cNvPr>
            <p:cNvCxnSpPr>
              <a:cxnSpLocks/>
            </p:cNvCxnSpPr>
            <p:nvPr/>
          </p:nvCxnSpPr>
          <p:spPr>
            <a:xfrm>
              <a:off x="12202277" y="0"/>
              <a:ext cx="0" cy="685800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grpSp>
      <p:sp>
        <p:nvSpPr>
          <p:cNvPr id="16" name="任意多边形: 形状 15">
            <a:extLst>
              <a:ext uri="{FF2B5EF4-FFF2-40B4-BE49-F238E27FC236}">
                <a16:creationId xmlns:a16="http://schemas.microsoft.com/office/drawing/2014/main" id="{498D5B84-8C00-A5D7-22D7-5A443567FCC2}"/>
              </a:ext>
            </a:extLst>
          </p:cNvPr>
          <p:cNvSpPr/>
          <p:nvPr userDrawn="1"/>
        </p:nvSpPr>
        <p:spPr>
          <a:xfrm flipV="1">
            <a:off x="4654489" y="0"/>
            <a:ext cx="7500935" cy="6850063"/>
          </a:xfrm>
          <a:custGeom>
            <a:avLst/>
            <a:gdLst>
              <a:gd name="connsiteX0" fmla="*/ 0 w 7500935"/>
              <a:gd name="connsiteY0" fmla="*/ 6850063 h 6850063"/>
              <a:gd name="connsiteX1" fmla="*/ 7500935 w 7500935"/>
              <a:gd name="connsiteY1" fmla="*/ 6850063 h 6850063"/>
              <a:gd name="connsiteX2" fmla="*/ 7500935 w 7500935"/>
              <a:gd name="connsiteY2" fmla="*/ 6290674 h 6850063"/>
              <a:gd name="connsiteX3" fmla="*/ 4073272 w 7500935"/>
              <a:gd name="connsiteY3" fmla="*/ 0 h 6850063"/>
              <a:gd name="connsiteX4" fmla="*/ 3949323 w 7500935"/>
              <a:gd name="connsiteY4" fmla="*/ 0 h 6850063"/>
              <a:gd name="connsiteX5" fmla="*/ 812474 w 7500935"/>
              <a:gd name="connsiteY5" fmla="*/ 5758439 h 6850063"/>
              <a:gd name="connsiteX6" fmla="*/ 594805 w 7500935"/>
              <a:gd name="connsiteY6" fmla="*/ 5758439 h 685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935" h="6850063">
                <a:moveTo>
                  <a:pt x="0" y="6850063"/>
                </a:moveTo>
                <a:lnTo>
                  <a:pt x="7500935" y="6850063"/>
                </a:lnTo>
                <a:lnTo>
                  <a:pt x="7500935" y="6290674"/>
                </a:lnTo>
                <a:lnTo>
                  <a:pt x="4073272" y="0"/>
                </a:lnTo>
                <a:lnTo>
                  <a:pt x="3949323" y="0"/>
                </a:lnTo>
                <a:lnTo>
                  <a:pt x="812474" y="5758439"/>
                </a:lnTo>
                <a:lnTo>
                  <a:pt x="594805" y="5758439"/>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形状 16">
            <a:extLst>
              <a:ext uri="{FF2B5EF4-FFF2-40B4-BE49-F238E27FC236}">
                <a16:creationId xmlns:a16="http://schemas.microsoft.com/office/drawing/2014/main" id="{ACD782FA-7977-1F8A-CA07-EE891EAB010C}"/>
              </a:ext>
            </a:extLst>
          </p:cNvPr>
          <p:cNvSpPr/>
          <p:nvPr userDrawn="1"/>
        </p:nvSpPr>
        <p:spPr>
          <a:xfrm flipV="1">
            <a:off x="5073583" y="7937"/>
            <a:ext cx="7045265" cy="6850063"/>
          </a:xfrm>
          <a:custGeom>
            <a:avLst/>
            <a:gdLst>
              <a:gd name="connsiteX0" fmla="*/ 0 w 7039943"/>
              <a:gd name="connsiteY0" fmla="*/ 6850063 h 6850063"/>
              <a:gd name="connsiteX1" fmla="*/ 7039943 w 7039943"/>
              <a:gd name="connsiteY1" fmla="*/ 6850063 h 6850063"/>
              <a:gd name="connsiteX2" fmla="*/ 7039943 w 7039943"/>
              <a:gd name="connsiteY2" fmla="*/ 6017656 h 6850063"/>
              <a:gd name="connsiteX3" fmla="*/ 3761042 w 7039943"/>
              <a:gd name="connsiteY3" fmla="*/ 0 h 6850063"/>
              <a:gd name="connsiteX4" fmla="*/ 3732464 w 7039943"/>
              <a:gd name="connsiteY4" fmla="*/ 0 h 68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9943" h="6850063">
                <a:moveTo>
                  <a:pt x="0" y="6850063"/>
                </a:moveTo>
                <a:lnTo>
                  <a:pt x="7039943" y="6850063"/>
                </a:lnTo>
                <a:lnTo>
                  <a:pt x="7039943" y="6017656"/>
                </a:lnTo>
                <a:lnTo>
                  <a:pt x="3761042" y="0"/>
                </a:lnTo>
                <a:lnTo>
                  <a:pt x="3732464" y="0"/>
                </a:ln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7782" tIns="43891" rIns="87782" bIns="43891" rtlCol="0" anchor="ctr">
            <a:noAutofit/>
          </a:bodyPr>
          <a:lstStyle/>
          <a:p>
            <a:pPr algn="ctr"/>
            <a:endParaRPr lang="zh-CN" altLang="en-US" sz="1728" dirty="0"/>
          </a:p>
        </p:txBody>
      </p:sp>
      <p:sp>
        <p:nvSpPr>
          <p:cNvPr id="18" name="等腰三角形 17">
            <a:extLst>
              <a:ext uri="{FF2B5EF4-FFF2-40B4-BE49-F238E27FC236}">
                <a16:creationId xmlns:a16="http://schemas.microsoft.com/office/drawing/2014/main" id="{FB690397-7A47-7BD6-1D40-190DDCA09B95}"/>
              </a:ext>
            </a:extLst>
          </p:cNvPr>
          <p:cNvSpPr/>
          <p:nvPr userDrawn="1"/>
        </p:nvSpPr>
        <p:spPr>
          <a:xfrm>
            <a:off x="7434078" y="5227636"/>
            <a:ext cx="1778000" cy="1638300"/>
          </a:xfrm>
          <a:prstGeom prst="triangle">
            <a:avLst/>
          </a:prstGeom>
          <a:solidFill>
            <a:schemeClr val="accent1">
              <a:lumMod val="7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cs typeface="+mn-cs"/>
            </a:endParaRPr>
          </a:p>
        </p:txBody>
      </p:sp>
      <p:grpSp>
        <p:nvGrpSpPr>
          <p:cNvPr id="183" name="组合 182">
            <a:extLst>
              <a:ext uri="{FF2B5EF4-FFF2-40B4-BE49-F238E27FC236}">
                <a16:creationId xmlns:a16="http://schemas.microsoft.com/office/drawing/2014/main" id="{ECF6A528-0AE3-FFC4-A278-ECDE7632382C}"/>
              </a:ext>
            </a:extLst>
          </p:cNvPr>
          <p:cNvGrpSpPr/>
          <p:nvPr userDrawn="1"/>
        </p:nvGrpSpPr>
        <p:grpSpPr>
          <a:xfrm>
            <a:off x="0" y="0"/>
            <a:ext cx="12192000" cy="6858000"/>
            <a:chOff x="10277" y="0"/>
            <a:chExt cx="12192000" cy="6858000"/>
          </a:xfrm>
          <a:effectLst>
            <a:outerShdw blurRad="787400" dist="38100" dir="13500000" algn="br" rotWithShape="0">
              <a:schemeClr val="accent1">
                <a:lumMod val="75000"/>
                <a:alpha val="20000"/>
              </a:schemeClr>
            </a:outerShdw>
          </a:effectLst>
        </p:grpSpPr>
        <p:cxnSp>
          <p:nvCxnSpPr>
            <p:cNvPr id="184" name="直接连接符 183">
              <a:extLst>
                <a:ext uri="{FF2B5EF4-FFF2-40B4-BE49-F238E27FC236}">
                  <a16:creationId xmlns:a16="http://schemas.microsoft.com/office/drawing/2014/main" id="{417C9285-DF48-C7C7-DEB9-C1218F865D60}"/>
                </a:ext>
              </a:extLst>
            </p:cNvPr>
            <p:cNvCxnSpPr/>
            <p:nvPr/>
          </p:nvCxnSpPr>
          <p:spPr>
            <a:xfrm>
              <a:off x="10277" y="0"/>
              <a:ext cx="12192000" cy="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9029213E-E2D7-4F3A-EDF5-EC41365935A6}"/>
                </a:ext>
              </a:extLst>
            </p:cNvPr>
            <p:cNvCxnSpPr/>
            <p:nvPr/>
          </p:nvCxnSpPr>
          <p:spPr>
            <a:xfrm>
              <a:off x="10277" y="1224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6" name="直接连接符 185">
              <a:extLst>
                <a:ext uri="{FF2B5EF4-FFF2-40B4-BE49-F238E27FC236}">
                  <a16:creationId xmlns:a16="http://schemas.microsoft.com/office/drawing/2014/main" id="{C28D8DEF-62F6-256E-F579-D93B4A20CA79}"/>
                </a:ext>
              </a:extLst>
            </p:cNvPr>
            <p:cNvCxnSpPr/>
            <p:nvPr/>
          </p:nvCxnSpPr>
          <p:spPr>
            <a:xfrm>
              <a:off x="10277" y="24492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7" name="直接连接符 186">
              <a:extLst>
                <a:ext uri="{FF2B5EF4-FFF2-40B4-BE49-F238E27FC236}">
                  <a16:creationId xmlns:a16="http://schemas.microsoft.com/office/drawing/2014/main" id="{83C6B614-2774-3D76-0151-5B7EA432C113}"/>
                </a:ext>
              </a:extLst>
            </p:cNvPr>
            <p:cNvCxnSpPr/>
            <p:nvPr/>
          </p:nvCxnSpPr>
          <p:spPr>
            <a:xfrm>
              <a:off x="10277" y="3673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D9BDF09C-ED23-06BE-25B5-53A8B66631C0}"/>
                </a:ext>
              </a:extLst>
            </p:cNvPr>
            <p:cNvCxnSpPr/>
            <p:nvPr/>
          </p:nvCxnSpPr>
          <p:spPr>
            <a:xfrm>
              <a:off x="10277" y="4898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9" name="直接连接符 188">
              <a:extLst>
                <a:ext uri="{FF2B5EF4-FFF2-40B4-BE49-F238E27FC236}">
                  <a16:creationId xmlns:a16="http://schemas.microsoft.com/office/drawing/2014/main" id="{05F883A9-C852-3314-317C-5FC460060176}"/>
                </a:ext>
              </a:extLst>
            </p:cNvPr>
            <p:cNvCxnSpPr/>
            <p:nvPr/>
          </p:nvCxnSpPr>
          <p:spPr>
            <a:xfrm>
              <a:off x="10277" y="61232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0" name="直接连接符 189">
              <a:extLst>
                <a:ext uri="{FF2B5EF4-FFF2-40B4-BE49-F238E27FC236}">
                  <a16:creationId xmlns:a16="http://schemas.microsoft.com/office/drawing/2014/main" id="{71B44F9E-CA21-1CCF-A6B2-5F8569F8BA42}"/>
                </a:ext>
              </a:extLst>
            </p:cNvPr>
            <p:cNvCxnSpPr/>
            <p:nvPr/>
          </p:nvCxnSpPr>
          <p:spPr>
            <a:xfrm>
              <a:off x="10277" y="7347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id="{3566E082-8224-B5EB-DE9D-F8EA26D4577E}"/>
                </a:ext>
              </a:extLst>
            </p:cNvPr>
            <p:cNvCxnSpPr/>
            <p:nvPr/>
          </p:nvCxnSpPr>
          <p:spPr>
            <a:xfrm>
              <a:off x="10277" y="8572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2" name="直接连接符 191">
              <a:extLst>
                <a:ext uri="{FF2B5EF4-FFF2-40B4-BE49-F238E27FC236}">
                  <a16:creationId xmlns:a16="http://schemas.microsoft.com/office/drawing/2014/main" id="{0AFEFBA6-96E8-A3E7-C7FF-6B4C1C81A62C}"/>
                </a:ext>
              </a:extLst>
            </p:cNvPr>
            <p:cNvCxnSpPr/>
            <p:nvPr/>
          </p:nvCxnSpPr>
          <p:spPr>
            <a:xfrm>
              <a:off x="10277" y="9797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3" name="直接连接符 192">
              <a:extLst>
                <a:ext uri="{FF2B5EF4-FFF2-40B4-BE49-F238E27FC236}">
                  <a16:creationId xmlns:a16="http://schemas.microsoft.com/office/drawing/2014/main" id="{5C6DC882-12B7-914E-F90A-6ACEC0E83AB3}"/>
                </a:ext>
              </a:extLst>
            </p:cNvPr>
            <p:cNvCxnSpPr/>
            <p:nvPr/>
          </p:nvCxnSpPr>
          <p:spPr>
            <a:xfrm>
              <a:off x="10277" y="110217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4" name="直接连接符 193">
              <a:extLst>
                <a:ext uri="{FF2B5EF4-FFF2-40B4-BE49-F238E27FC236}">
                  <a16:creationId xmlns:a16="http://schemas.microsoft.com/office/drawing/2014/main" id="{6E276564-32C4-622D-D6C1-3A42C45FE5FC}"/>
                </a:ext>
              </a:extLst>
            </p:cNvPr>
            <p:cNvCxnSpPr/>
            <p:nvPr/>
          </p:nvCxnSpPr>
          <p:spPr>
            <a:xfrm>
              <a:off x="10277" y="12246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5" name="直接连接符 194">
              <a:extLst>
                <a:ext uri="{FF2B5EF4-FFF2-40B4-BE49-F238E27FC236}">
                  <a16:creationId xmlns:a16="http://schemas.microsoft.com/office/drawing/2014/main" id="{371DEA3A-CC3C-1B30-AAB1-01B505D75D9B}"/>
                </a:ext>
              </a:extLst>
            </p:cNvPr>
            <p:cNvCxnSpPr/>
            <p:nvPr/>
          </p:nvCxnSpPr>
          <p:spPr>
            <a:xfrm>
              <a:off x="10277" y="13471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6" name="直接连接符 195">
              <a:extLst>
                <a:ext uri="{FF2B5EF4-FFF2-40B4-BE49-F238E27FC236}">
                  <a16:creationId xmlns:a16="http://schemas.microsoft.com/office/drawing/2014/main" id="{8CD2787E-4746-7C0E-C276-49C0A440B7EC}"/>
                </a:ext>
              </a:extLst>
            </p:cNvPr>
            <p:cNvCxnSpPr/>
            <p:nvPr/>
          </p:nvCxnSpPr>
          <p:spPr>
            <a:xfrm>
              <a:off x="10277" y="146957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7" name="直接连接符 196">
              <a:extLst>
                <a:ext uri="{FF2B5EF4-FFF2-40B4-BE49-F238E27FC236}">
                  <a16:creationId xmlns:a16="http://schemas.microsoft.com/office/drawing/2014/main" id="{5AD45E17-830C-17E5-CE31-D53D5CA88D7B}"/>
                </a:ext>
              </a:extLst>
            </p:cNvPr>
            <p:cNvCxnSpPr/>
            <p:nvPr/>
          </p:nvCxnSpPr>
          <p:spPr>
            <a:xfrm>
              <a:off x="10277" y="15920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8" name="直接连接符 197">
              <a:extLst>
                <a:ext uri="{FF2B5EF4-FFF2-40B4-BE49-F238E27FC236}">
                  <a16:creationId xmlns:a16="http://schemas.microsoft.com/office/drawing/2014/main" id="{969B0813-CC70-6044-5653-C20AD6E49275}"/>
                </a:ext>
              </a:extLst>
            </p:cNvPr>
            <p:cNvCxnSpPr/>
            <p:nvPr/>
          </p:nvCxnSpPr>
          <p:spPr>
            <a:xfrm>
              <a:off x="10277" y="17145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9" name="直接连接符 198">
              <a:extLst>
                <a:ext uri="{FF2B5EF4-FFF2-40B4-BE49-F238E27FC236}">
                  <a16:creationId xmlns:a16="http://schemas.microsoft.com/office/drawing/2014/main" id="{A1FC4707-F7BC-EE24-655F-EAE259D15684}"/>
                </a:ext>
              </a:extLst>
            </p:cNvPr>
            <p:cNvCxnSpPr/>
            <p:nvPr/>
          </p:nvCxnSpPr>
          <p:spPr>
            <a:xfrm>
              <a:off x="10277" y="18369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63926E29-6C89-34A5-965A-3F97B33FFA3C}"/>
                </a:ext>
              </a:extLst>
            </p:cNvPr>
            <p:cNvCxnSpPr/>
            <p:nvPr/>
          </p:nvCxnSpPr>
          <p:spPr>
            <a:xfrm>
              <a:off x="10277" y="195942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9C300099-FD3B-5D62-E973-A374448550BC}"/>
                </a:ext>
              </a:extLst>
            </p:cNvPr>
            <p:cNvCxnSpPr/>
            <p:nvPr/>
          </p:nvCxnSpPr>
          <p:spPr>
            <a:xfrm>
              <a:off x="10277" y="20818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04DF1520-5DC6-7B15-CCAA-16F40D54EB58}"/>
                </a:ext>
              </a:extLst>
            </p:cNvPr>
            <p:cNvCxnSpPr/>
            <p:nvPr/>
          </p:nvCxnSpPr>
          <p:spPr>
            <a:xfrm>
              <a:off x="10277" y="22043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3" name="直接连接符 202">
              <a:extLst>
                <a:ext uri="{FF2B5EF4-FFF2-40B4-BE49-F238E27FC236}">
                  <a16:creationId xmlns:a16="http://schemas.microsoft.com/office/drawing/2014/main" id="{FE4E3793-66CA-1056-827C-8E586999875D}"/>
                </a:ext>
              </a:extLst>
            </p:cNvPr>
            <p:cNvCxnSpPr/>
            <p:nvPr/>
          </p:nvCxnSpPr>
          <p:spPr>
            <a:xfrm>
              <a:off x="10277" y="232682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4" name="直接连接符 203">
              <a:extLst>
                <a:ext uri="{FF2B5EF4-FFF2-40B4-BE49-F238E27FC236}">
                  <a16:creationId xmlns:a16="http://schemas.microsoft.com/office/drawing/2014/main" id="{67924394-30C2-CFD5-632F-8EC44C102F05}"/>
                </a:ext>
              </a:extLst>
            </p:cNvPr>
            <p:cNvCxnSpPr/>
            <p:nvPr/>
          </p:nvCxnSpPr>
          <p:spPr>
            <a:xfrm>
              <a:off x="10277" y="24492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5" name="直接连接符 204">
              <a:extLst>
                <a:ext uri="{FF2B5EF4-FFF2-40B4-BE49-F238E27FC236}">
                  <a16:creationId xmlns:a16="http://schemas.microsoft.com/office/drawing/2014/main" id="{C803FF3E-5BC5-6BA8-E9FC-C997541B26FA}"/>
                </a:ext>
              </a:extLst>
            </p:cNvPr>
            <p:cNvCxnSpPr/>
            <p:nvPr/>
          </p:nvCxnSpPr>
          <p:spPr>
            <a:xfrm>
              <a:off x="10277" y="25717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6" name="直接连接符 205">
              <a:extLst>
                <a:ext uri="{FF2B5EF4-FFF2-40B4-BE49-F238E27FC236}">
                  <a16:creationId xmlns:a16="http://schemas.microsoft.com/office/drawing/2014/main" id="{1ACFEDE3-CE43-00E7-F613-258D0A7C2EF6}"/>
                </a:ext>
              </a:extLst>
            </p:cNvPr>
            <p:cNvCxnSpPr/>
            <p:nvPr/>
          </p:nvCxnSpPr>
          <p:spPr>
            <a:xfrm>
              <a:off x="10277" y="26942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7" name="直接连接符 206">
              <a:extLst>
                <a:ext uri="{FF2B5EF4-FFF2-40B4-BE49-F238E27FC236}">
                  <a16:creationId xmlns:a16="http://schemas.microsoft.com/office/drawing/2014/main" id="{98933455-2827-EBDC-0457-F3032DA902A9}"/>
                </a:ext>
              </a:extLst>
            </p:cNvPr>
            <p:cNvCxnSpPr/>
            <p:nvPr/>
          </p:nvCxnSpPr>
          <p:spPr>
            <a:xfrm>
              <a:off x="10277" y="281667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8" name="直接连接符 207">
              <a:extLst>
                <a:ext uri="{FF2B5EF4-FFF2-40B4-BE49-F238E27FC236}">
                  <a16:creationId xmlns:a16="http://schemas.microsoft.com/office/drawing/2014/main" id="{39B1D5BC-6355-8159-6611-9789171EE975}"/>
                </a:ext>
              </a:extLst>
            </p:cNvPr>
            <p:cNvCxnSpPr/>
            <p:nvPr/>
          </p:nvCxnSpPr>
          <p:spPr>
            <a:xfrm>
              <a:off x="10277" y="29391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9" name="直接连接符 208">
              <a:extLst>
                <a:ext uri="{FF2B5EF4-FFF2-40B4-BE49-F238E27FC236}">
                  <a16:creationId xmlns:a16="http://schemas.microsoft.com/office/drawing/2014/main" id="{A8293BCA-929B-EA23-B68A-1C0707105D3E}"/>
                </a:ext>
              </a:extLst>
            </p:cNvPr>
            <p:cNvCxnSpPr/>
            <p:nvPr/>
          </p:nvCxnSpPr>
          <p:spPr>
            <a:xfrm>
              <a:off x="10277" y="30616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0" name="直接连接符 209">
              <a:extLst>
                <a:ext uri="{FF2B5EF4-FFF2-40B4-BE49-F238E27FC236}">
                  <a16:creationId xmlns:a16="http://schemas.microsoft.com/office/drawing/2014/main" id="{377773B3-A794-753C-D778-F14F87303D15}"/>
                </a:ext>
              </a:extLst>
            </p:cNvPr>
            <p:cNvCxnSpPr/>
            <p:nvPr/>
          </p:nvCxnSpPr>
          <p:spPr>
            <a:xfrm>
              <a:off x="10277" y="318407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1" name="直接连接符 210">
              <a:extLst>
                <a:ext uri="{FF2B5EF4-FFF2-40B4-BE49-F238E27FC236}">
                  <a16:creationId xmlns:a16="http://schemas.microsoft.com/office/drawing/2014/main" id="{5D31BEC5-54A2-F6E5-00AD-047E92EE5C0A}"/>
                </a:ext>
              </a:extLst>
            </p:cNvPr>
            <p:cNvCxnSpPr/>
            <p:nvPr/>
          </p:nvCxnSpPr>
          <p:spPr>
            <a:xfrm>
              <a:off x="10277" y="33065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BD07249A-B779-DB23-ECDB-D0FF8D384D41}"/>
                </a:ext>
              </a:extLst>
            </p:cNvPr>
            <p:cNvCxnSpPr/>
            <p:nvPr/>
          </p:nvCxnSpPr>
          <p:spPr>
            <a:xfrm>
              <a:off x="10277" y="34290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3" name="直接连接符 212">
              <a:extLst>
                <a:ext uri="{FF2B5EF4-FFF2-40B4-BE49-F238E27FC236}">
                  <a16:creationId xmlns:a16="http://schemas.microsoft.com/office/drawing/2014/main" id="{6DCDC0E4-B9A5-8A1D-24C2-62DECDB74745}"/>
                </a:ext>
              </a:extLst>
            </p:cNvPr>
            <p:cNvCxnSpPr/>
            <p:nvPr/>
          </p:nvCxnSpPr>
          <p:spPr>
            <a:xfrm>
              <a:off x="10277" y="35514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id="{7A601C91-C528-457D-BD02-E75C5E2A5FA3}"/>
                </a:ext>
              </a:extLst>
            </p:cNvPr>
            <p:cNvCxnSpPr/>
            <p:nvPr/>
          </p:nvCxnSpPr>
          <p:spPr>
            <a:xfrm>
              <a:off x="10277" y="367392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5" name="直接连接符 214">
              <a:extLst>
                <a:ext uri="{FF2B5EF4-FFF2-40B4-BE49-F238E27FC236}">
                  <a16:creationId xmlns:a16="http://schemas.microsoft.com/office/drawing/2014/main" id="{AA54A228-5B77-5E45-FB30-55E0F9039B93}"/>
                </a:ext>
              </a:extLst>
            </p:cNvPr>
            <p:cNvCxnSpPr/>
            <p:nvPr/>
          </p:nvCxnSpPr>
          <p:spPr>
            <a:xfrm>
              <a:off x="10277" y="37963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6" name="直接连接符 215">
              <a:extLst>
                <a:ext uri="{FF2B5EF4-FFF2-40B4-BE49-F238E27FC236}">
                  <a16:creationId xmlns:a16="http://schemas.microsoft.com/office/drawing/2014/main" id="{E72D2E2C-D6A0-8BE0-EED3-995243B6D7B3}"/>
                </a:ext>
              </a:extLst>
            </p:cNvPr>
            <p:cNvCxnSpPr/>
            <p:nvPr/>
          </p:nvCxnSpPr>
          <p:spPr>
            <a:xfrm>
              <a:off x="10277" y="39188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7" name="直接连接符 216">
              <a:extLst>
                <a:ext uri="{FF2B5EF4-FFF2-40B4-BE49-F238E27FC236}">
                  <a16:creationId xmlns:a16="http://schemas.microsoft.com/office/drawing/2014/main" id="{9A96EC1B-F621-0F41-621B-D2AD71E27B50}"/>
                </a:ext>
              </a:extLst>
            </p:cNvPr>
            <p:cNvCxnSpPr/>
            <p:nvPr/>
          </p:nvCxnSpPr>
          <p:spPr>
            <a:xfrm>
              <a:off x="10277" y="404132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8" name="直接连接符 217">
              <a:extLst>
                <a:ext uri="{FF2B5EF4-FFF2-40B4-BE49-F238E27FC236}">
                  <a16:creationId xmlns:a16="http://schemas.microsoft.com/office/drawing/2014/main" id="{351A7960-A4D6-4DDD-5D16-FAA97930D012}"/>
                </a:ext>
              </a:extLst>
            </p:cNvPr>
            <p:cNvCxnSpPr/>
            <p:nvPr/>
          </p:nvCxnSpPr>
          <p:spPr>
            <a:xfrm>
              <a:off x="10277" y="41637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9" name="直接连接符 218">
              <a:extLst>
                <a:ext uri="{FF2B5EF4-FFF2-40B4-BE49-F238E27FC236}">
                  <a16:creationId xmlns:a16="http://schemas.microsoft.com/office/drawing/2014/main" id="{217665FD-2ABD-2014-2DD1-903D5F789388}"/>
                </a:ext>
              </a:extLst>
            </p:cNvPr>
            <p:cNvCxnSpPr/>
            <p:nvPr/>
          </p:nvCxnSpPr>
          <p:spPr>
            <a:xfrm>
              <a:off x="10277" y="42862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0" name="直接连接符 219">
              <a:extLst>
                <a:ext uri="{FF2B5EF4-FFF2-40B4-BE49-F238E27FC236}">
                  <a16:creationId xmlns:a16="http://schemas.microsoft.com/office/drawing/2014/main" id="{A65F1B0D-DFC1-E570-7F81-D3D7398ABCB4}"/>
                </a:ext>
              </a:extLst>
            </p:cNvPr>
            <p:cNvCxnSpPr/>
            <p:nvPr/>
          </p:nvCxnSpPr>
          <p:spPr>
            <a:xfrm>
              <a:off x="10277" y="44087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1" name="直接连接符 220">
              <a:extLst>
                <a:ext uri="{FF2B5EF4-FFF2-40B4-BE49-F238E27FC236}">
                  <a16:creationId xmlns:a16="http://schemas.microsoft.com/office/drawing/2014/main" id="{280DC2B3-AB29-9505-3964-C2F65CFA9541}"/>
                </a:ext>
              </a:extLst>
            </p:cNvPr>
            <p:cNvCxnSpPr/>
            <p:nvPr/>
          </p:nvCxnSpPr>
          <p:spPr>
            <a:xfrm>
              <a:off x="10277" y="453117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2" name="直接连接符 221">
              <a:extLst>
                <a:ext uri="{FF2B5EF4-FFF2-40B4-BE49-F238E27FC236}">
                  <a16:creationId xmlns:a16="http://schemas.microsoft.com/office/drawing/2014/main" id="{D3BBFE20-9922-900F-FC21-1CC2FAFE6E18}"/>
                </a:ext>
              </a:extLst>
            </p:cNvPr>
            <p:cNvCxnSpPr/>
            <p:nvPr/>
          </p:nvCxnSpPr>
          <p:spPr>
            <a:xfrm>
              <a:off x="10277" y="46536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3" name="直接连接符 222">
              <a:extLst>
                <a:ext uri="{FF2B5EF4-FFF2-40B4-BE49-F238E27FC236}">
                  <a16:creationId xmlns:a16="http://schemas.microsoft.com/office/drawing/2014/main" id="{7D6AFCAA-ADE1-226F-1E05-8FD0AC681380}"/>
                </a:ext>
              </a:extLst>
            </p:cNvPr>
            <p:cNvCxnSpPr/>
            <p:nvPr/>
          </p:nvCxnSpPr>
          <p:spPr>
            <a:xfrm>
              <a:off x="10277" y="47761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4" name="直接连接符 223">
              <a:extLst>
                <a:ext uri="{FF2B5EF4-FFF2-40B4-BE49-F238E27FC236}">
                  <a16:creationId xmlns:a16="http://schemas.microsoft.com/office/drawing/2014/main" id="{8B8E65CC-22EA-4BCC-7CED-25567D77D9FC}"/>
                </a:ext>
              </a:extLst>
            </p:cNvPr>
            <p:cNvCxnSpPr/>
            <p:nvPr/>
          </p:nvCxnSpPr>
          <p:spPr>
            <a:xfrm>
              <a:off x="10277" y="489857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5" name="直接连接符 224">
              <a:extLst>
                <a:ext uri="{FF2B5EF4-FFF2-40B4-BE49-F238E27FC236}">
                  <a16:creationId xmlns:a16="http://schemas.microsoft.com/office/drawing/2014/main" id="{14D8E6F7-DEB1-88B4-D1E0-F4DB78A9FB58}"/>
                </a:ext>
              </a:extLst>
            </p:cNvPr>
            <p:cNvCxnSpPr/>
            <p:nvPr/>
          </p:nvCxnSpPr>
          <p:spPr>
            <a:xfrm>
              <a:off x="10277" y="50210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6" name="直接连接符 225">
              <a:extLst>
                <a:ext uri="{FF2B5EF4-FFF2-40B4-BE49-F238E27FC236}">
                  <a16:creationId xmlns:a16="http://schemas.microsoft.com/office/drawing/2014/main" id="{FD2CFC82-E52F-759A-D7B0-BD12A422A78E}"/>
                </a:ext>
              </a:extLst>
            </p:cNvPr>
            <p:cNvCxnSpPr/>
            <p:nvPr/>
          </p:nvCxnSpPr>
          <p:spPr>
            <a:xfrm>
              <a:off x="10277" y="51435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7" name="直接连接符 226">
              <a:extLst>
                <a:ext uri="{FF2B5EF4-FFF2-40B4-BE49-F238E27FC236}">
                  <a16:creationId xmlns:a16="http://schemas.microsoft.com/office/drawing/2014/main" id="{AC55EFFB-12DF-2E92-6F67-881337334172}"/>
                </a:ext>
              </a:extLst>
            </p:cNvPr>
            <p:cNvCxnSpPr/>
            <p:nvPr/>
          </p:nvCxnSpPr>
          <p:spPr>
            <a:xfrm>
              <a:off x="10277" y="52659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8" name="直接连接符 227">
              <a:extLst>
                <a:ext uri="{FF2B5EF4-FFF2-40B4-BE49-F238E27FC236}">
                  <a16:creationId xmlns:a16="http://schemas.microsoft.com/office/drawing/2014/main" id="{B6A40B1B-1DAB-F45A-8113-3CD091623298}"/>
                </a:ext>
              </a:extLst>
            </p:cNvPr>
            <p:cNvCxnSpPr/>
            <p:nvPr/>
          </p:nvCxnSpPr>
          <p:spPr>
            <a:xfrm>
              <a:off x="10277" y="538842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9" name="直接连接符 228">
              <a:extLst>
                <a:ext uri="{FF2B5EF4-FFF2-40B4-BE49-F238E27FC236}">
                  <a16:creationId xmlns:a16="http://schemas.microsoft.com/office/drawing/2014/main" id="{AD27D9AF-498F-CA2E-629F-65F1EE2A0FB5}"/>
                </a:ext>
              </a:extLst>
            </p:cNvPr>
            <p:cNvCxnSpPr/>
            <p:nvPr/>
          </p:nvCxnSpPr>
          <p:spPr>
            <a:xfrm>
              <a:off x="10277" y="55108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0A1652D3-D76F-D2EC-E16D-1E77B11B3717}"/>
                </a:ext>
              </a:extLst>
            </p:cNvPr>
            <p:cNvCxnSpPr/>
            <p:nvPr/>
          </p:nvCxnSpPr>
          <p:spPr>
            <a:xfrm>
              <a:off x="10277" y="56333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1" name="直接连接符 230">
              <a:extLst>
                <a:ext uri="{FF2B5EF4-FFF2-40B4-BE49-F238E27FC236}">
                  <a16:creationId xmlns:a16="http://schemas.microsoft.com/office/drawing/2014/main" id="{16E6BB2A-326E-99CB-78EB-701EF6E8BAB6}"/>
                </a:ext>
              </a:extLst>
            </p:cNvPr>
            <p:cNvCxnSpPr/>
            <p:nvPr/>
          </p:nvCxnSpPr>
          <p:spPr>
            <a:xfrm>
              <a:off x="10277" y="575582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2" name="直接连接符 231">
              <a:extLst>
                <a:ext uri="{FF2B5EF4-FFF2-40B4-BE49-F238E27FC236}">
                  <a16:creationId xmlns:a16="http://schemas.microsoft.com/office/drawing/2014/main" id="{9E43B01B-086D-CA1D-6CB0-180D0231CF39}"/>
                </a:ext>
              </a:extLst>
            </p:cNvPr>
            <p:cNvCxnSpPr/>
            <p:nvPr/>
          </p:nvCxnSpPr>
          <p:spPr>
            <a:xfrm>
              <a:off x="10277" y="58782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4393BC9D-0D18-103F-51FF-AD8F5E4378A7}"/>
                </a:ext>
              </a:extLst>
            </p:cNvPr>
            <p:cNvCxnSpPr/>
            <p:nvPr/>
          </p:nvCxnSpPr>
          <p:spPr>
            <a:xfrm>
              <a:off x="10277" y="60007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6EEF1F33-BEF8-7992-3EC6-B5F0BF80C64E}"/>
                </a:ext>
              </a:extLst>
            </p:cNvPr>
            <p:cNvCxnSpPr/>
            <p:nvPr/>
          </p:nvCxnSpPr>
          <p:spPr>
            <a:xfrm>
              <a:off x="10277" y="61232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5" name="直接连接符 234">
              <a:extLst>
                <a:ext uri="{FF2B5EF4-FFF2-40B4-BE49-F238E27FC236}">
                  <a16:creationId xmlns:a16="http://schemas.microsoft.com/office/drawing/2014/main" id="{3A37B4DF-98D7-A711-7284-A952725A5148}"/>
                </a:ext>
              </a:extLst>
            </p:cNvPr>
            <p:cNvCxnSpPr/>
            <p:nvPr/>
          </p:nvCxnSpPr>
          <p:spPr>
            <a:xfrm>
              <a:off x="10277" y="624567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6" name="直接连接符 235">
              <a:extLst>
                <a:ext uri="{FF2B5EF4-FFF2-40B4-BE49-F238E27FC236}">
                  <a16:creationId xmlns:a16="http://schemas.microsoft.com/office/drawing/2014/main" id="{ABF24485-E9EA-5448-974A-B5B23A3D3479}"/>
                </a:ext>
              </a:extLst>
            </p:cNvPr>
            <p:cNvCxnSpPr/>
            <p:nvPr/>
          </p:nvCxnSpPr>
          <p:spPr>
            <a:xfrm>
              <a:off x="10277" y="63681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3492C0D5-A1C3-30A3-3125-897DD9E252F0}"/>
                </a:ext>
              </a:extLst>
            </p:cNvPr>
            <p:cNvCxnSpPr/>
            <p:nvPr/>
          </p:nvCxnSpPr>
          <p:spPr>
            <a:xfrm>
              <a:off x="10277" y="64906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8" name="直接连接符 237">
              <a:extLst>
                <a:ext uri="{FF2B5EF4-FFF2-40B4-BE49-F238E27FC236}">
                  <a16:creationId xmlns:a16="http://schemas.microsoft.com/office/drawing/2014/main" id="{5B88D67B-DE51-A4BE-A4F2-7ECA92842D44}"/>
                </a:ext>
              </a:extLst>
            </p:cNvPr>
            <p:cNvCxnSpPr/>
            <p:nvPr/>
          </p:nvCxnSpPr>
          <p:spPr>
            <a:xfrm>
              <a:off x="10277" y="661307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9" name="直接连接符 238">
              <a:extLst>
                <a:ext uri="{FF2B5EF4-FFF2-40B4-BE49-F238E27FC236}">
                  <a16:creationId xmlns:a16="http://schemas.microsoft.com/office/drawing/2014/main" id="{A7021955-BE68-587D-8243-01146D133774}"/>
                </a:ext>
              </a:extLst>
            </p:cNvPr>
            <p:cNvCxnSpPr/>
            <p:nvPr/>
          </p:nvCxnSpPr>
          <p:spPr>
            <a:xfrm>
              <a:off x="10277" y="6735535"/>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0" name="直接连接符 239">
              <a:extLst>
                <a:ext uri="{FF2B5EF4-FFF2-40B4-BE49-F238E27FC236}">
                  <a16:creationId xmlns:a16="http://schemas.microsoft.com/office/drawing/2014/main" id="{D3BBDF5B-CDFC-0280-8DF9-017D3D572356}"/>
                </a:ext>
              </a:extLst>
            </p:cNvPr>
            <p:cNvCxnSpPr/>
            <p:nvPr/>
          </p:nvCxnSpPr>
          <p:spPr>
            <a:xfrm>
              <a:off x="10277" y="6858000"/>
              <a:ext cx="12192000" cy="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1CD983BF-78BB-AFD4-3009-23EB8ABE966A}"/>
                </a:ext>
              </a:extLst>
            </p:cNvPr>
            <p:cNvCxnSpPr>
              <a:cxnSpLocks/>
            </p:cNvCxnSpPr>
            <p:nvPr/>
          </p:nvCxnSpPr>
          <p:spPr>
            <a:xfrm>
              <a:off x="10277" y="0"/>
              <a:ext cx="0" cy="685800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7F37F443-848C-D44A-2F93-8B519E7658B1}"/>
                </a:ext>
              </a:extLst>
            </p:cNvPr>
            <p:cNvCxnSpPr>
              <a:cxnSpLocks/>
            </p:cNvCxnSpPr>
            <p:nvPr/>
          </p:nvCxnSpPr>
          <p:spPr>
            <a:xfrm>
              <a:off x="13099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0B31B03B-8FA5-6F61-7828-91C71FC048FB}"/>
                </a:ext>
              </a:extLst>
            </p:cNvPr>
            <p:cNvCxnSpPr>
              <a:cxnSpLocks/>
            </p:cNvCxnSpPr>
            <p:nvPr/>
          </p:nvCxnSpPr>
          <p:spPr>
            <a:xfrm>
              <a:off x="25170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25709165-8781-213D-5894-ECD12648E878}"/>
                </a:ext>
              </a:extLst>
            </p:cNvPr>
            <p:cNvCxnSpPr>
              <a:cxnSpLocks/>
            </p:cNvCxnSpPr>
            <p:nvPr/>
          </p:nvCxnSpPr>
          <p:spPr>
            <a:xfrm>
              <a:off x="37241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1C243119-344E-1273-C7BC-211C761E78A9}"/>
                </a:ext>
              </a:extLst>
            </p:cNvPr>
            <p:cNvCxnSpPr>
              <a:cxnSpLocks/>
            </p:cNvCxnSpPr>
            <p:nvPr/>
          </p:nvCxnSpPr>
          <p:spPr>
            <a:xfrm>
              <a:off x="49312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166CA2CC-8E0D-6926-3DB4-1A9CB71F1105}"/>
                </a:ext>
              </a:extLst>
            </p:cNvPr>
            <p:cNvCxnSpPr>
              <a:cxnSpLocks/>
            </p:cNvCxnSpPr>
            <p:nvPr/>
          </p:nvCxnSpPr>
          <p:spPr>
            <a:xfrm>
              <a:off x="61384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24743721-9924-111E-0B89-E400816BC2DD}"/>
                </a:ext>
              </a:extLst>
            </p:cNvPr>
            <p:cNvCxnSpPr>
              <a:cxnSpLocks/>
            </p:cNvCxnSpPr>
            <p:nvPr/>
          </p:nvCxnSpPr>
          <p:spPr>
            <a:xfrm>
              <a:off x="73455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38C09022-B897-2844-42FC-5FB729FF8FDD}"/>
                </a:ext>
              </a:extLst>
            </p:cNvPr>
            <p:cNvCxnSpPr>
              <a:cxnSpLocks/>
            </p:cNvCxnSpPr>
            <p:nvPr/>
          </p:nvCxnSpPr>
          <p:spPr>
            <a:xfrm>
              <a:off x="85526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D9157C6F-D2EA-9B12-7173-A9EF223B47B3}"/>
                </a:ext>
              </a:extLst>
            </p:cNvPr>
            <p:cNvCxnSpPr>
              <a:cxnSpLocks/>
            </p:cNvCxnSpPr>
            <p:nvPr/>
          </p:nvCxnSpPr>
          <p:spPr>
            <a:xfrm>
              <a:off x="97598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0683F885-F872-1383-C095-D7320DFFD1E3}"/>
                </a:ext>
              </a:extLst>
            </p:cNvPr>
            <p:cNvCxnSpPr>
              <a:cxnSpLocks/>
            </p:cNvCxnSpPr>
            <p:nvPr/>
          </p:nvCxnSpPr>
          <p:spPr>
            <a:xfrm>
              <a:off x="109669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6658D131-E515-0027-5CD8-B52734770388}"/>
                </a:ext>
              </a:extLst>
            </p:cNvPr>
            <p:cNvCxnSpPr>
              <a:cxnSpLocks/>
            </p:cNvCxnSpPr>
            <p:nvPr/>
          </p:nvCxnSpPr>
          <p:spPr>
            <a:xfrm>
              <a:off x="121740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2" name="直接连接符 251">
              <a:extLst>
                <a:ext uri="{FF2B5EF4-FFF2-40B4-BE49-F238E27FC236}">
                  <a16:creationId xmlns:a16="http://schemas.microsoft.com/office/drawing/2014/main" id="{A0257440-EFD5-ED70-D059-C1827553C953}"/>
                </a:ext>
              </a:extLst>
            </p:cNvPr>
            <p:cNvCxnSpPr>
              <a:cxnSpLocks/>
            </p:cNvCxnSpPr>
            <p:nvPr/>
          </p:nvCxnSpPr>
          <p:spPr>
            <a:xfrm>
              <a:off x="133811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3" name="直接连接符 252">
              <a:extLst>
                <a:ext uri="{FF2B5EF4-FFF2-40B4-BE49-F238E27FC236}">
                  <a16:creationId xmlns:a16="http://schemas.microsoft.com/office/drawing/2014/main" id="{92EE9CC2-196B-417C-9111-96D245248DFD}"/>
                </a:ext>
              </a:extLst>
            </p:cNvPr>
            <p:cNvCxnSpPr>
              <a:cxnSpLocks/>
            </p:cNvCxnSpPr>
            <p:nvPr/>
          </p:nvCxnSpPr>
          <p:spPr>
            <a:xfrm>
              <a:off x="145883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4" name="直接连接符 253">
              <a:extLst>
                <a:ext uri="{FF2B5EF4-FFF2-40B4-BE49-F238E27FC236}">
                  <a16:creationId xmlns:a16="http://schemas.microsoft.com/office/drawing/2014/main" id="{EBD5CCA3-911F-C7E6-040E-1AE8D7B768F3}"/>
                </a:ext>
              </a:extLst>
            </p:cNvPr>
            <p:cNvCxnSpPr>
              <a:cxnSpLocks/>
            </p:cNvCxnSpPr>
            <p:nvPr/>
          </p:nvCxnSpPr>
          <p:spPr>
            <a:xfrm>
              <a:off x="157954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5" name="直接连接符 254">
              <a:extLst>
                <a:ext uri="{FF2B5EF4-FFF2-40B4-BE49-F238E27FC236}">
                  <a16:creationId xmlns:a16="http://schemas.microsoft.com/office/drawing/2014/main" id="{02E2CA71-3499-5704-F2BD-DBA663AAB283}"/>
                </a:ext>
              </a:extLst>
            </p:cNvPr>
            <p:cNvCxnSpPr>
              <a:cxnSpLocks/>
            </p:cNvCxnSpPr>
            <p:nvPr/>
          </p:nvCxnSpPr>
          <p:spPr>
            <a:xfrm>
              <a:off x="170025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7EAE03F8-21CE-C35F-0239-CBDC82FE5B4D}"/>
                </a:ext>
              </a:extLst>
            </p:cNvPr>
            <p:cNvCxnSpPr>
              <a:cxnSpLocks/>
            </p:cNvCxnSpPr>
            <p:nvPr/>
          </p:nvCxnSpPr>
          <p:spPr>
            <a:xfrm>
              <a:off x="182097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1BFC691B-FEBE-3E5C-D0B0-9488A40A1B23}"/>
                </a:ext>
              </a:extLst>
            </p:cNvPr>
            <p:cNvCxnSpPr>
              <a:cxnSpLocks/>
            </p:cNvCxnSpPr>
            <p:nvPr/>
          </p:nvCxnSpPr>
          <p:spPr>
            <a:xfrm>
              <a:off x="194168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28CECB70-7A1F-A5D4-CD9B-75B940068A24}"/>
                </a:ext>
              </a:extLst>
            </p:cNvPr>
            <p:cNvCxnSpPr>
              <a:cxnSpLocks/>
            </p:cNvCxnSpPr>
            <p:nvPr/>
          </p:nvCxnSpPr>
          <p:spPr>
            <a:xfrm>
              <a:off x="206239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E4672027-CE40-CD8A-3C96-B24F468B5F51}"/>
                </a:ext>
              </a:extLst>
            </p:cNvPr>
            <p:cNvCxnSpPr>
              <a:cxnSpLocks/>
            </p:cNvCxnSpPr>
            <p:nvPr/>
          </p:nvCxnSpPr>
          <p:spPr>
            <a:xfrm>
              <a:off x="218310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0" name="直接连接符 259">
              <a:extLst>
                <a:ext uri="{FF2B5EF4-FFF2-40B4-BE49-F238E27FC236}">
                  <a16:creationId xmlns:a16="http://schemas.microsoft.com/office/drawing/2014/main" id="{40D702BF-BE53-43DC-D346-5524A13A97C0}"/>
                </a:ext>
              </a:extLst>
            </p:cNvPr>
            <p:cNvCxnSpPr>
              <a:cxnSpLocks/>
            </p:cNvCxnSpPr>
            <p:nvPr/>
          </p:nvCxnSpPr>
          <p:spPr>
            <a:xfrm>
              <a:off x="230382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1" name="直接连接符 260">
              <a:extLst>
                <a:ext uri="{FF2B5EF4-FFF2-40B4-BE49-F238E27FC236}">
                  <a16:creationId xmlns:a16="http://schemas.microsoft.com/office/drawing/2014/main" id="{650528DC-2BD9-70AE-A893-7E84BE576CBC}"/>
                </a:ext>
              </a:extLst>
            </p:cNvPr>
            <p:cNvCxnSpPr>
              <a:cxnSpLocks/>
            </p:cNvCxnSpPr>
            <p:nvPr/>
          </p:nvCxnSpPr>
          <p:spPr>
            <a:xfrm>
              <a:off x="242453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2" name="直接连接符 261">
              <a:extLst>
                <a:ext uri="{FF2B5EF4-FFF2-40B4-BE49-F238E27FC236}">
                  <a16:creationId xmlns:a16="http://schemas.microsoft.com/office/drawing/2014/main" id="{BCF0F4BC-9B4C-AC78-48D1-BFB2B5BE5688}"/>
                </a:ext>
              </a:extLst>
            </p:cNvPr>
            <p:cNvCxnSpPr>
              <a:cxnSpLocks/>
            </p:cNvCxnSpPr>
            <p:nvPr/>
          </p:nvCxnSpPr>
          <p:spPr>
            <a:xfrm>
              <a:off x="254524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3" name="直接连接符 262">
              <a:extLst>
                <a:ext uri="{FF2B5EF4-FFF2-40B4-BE49-F238E27FC236}">
                  <a16:creationId xmlns:a16="http://schemas.microsoft.com/office/drawing/2014/main" id="{4ADB5C67-939F-3F99-4EDF-D80F44F02D64}"/>
                </a:ext>
              </a:extLst>
            </p:cNvPr>
            <p:cNvCxnSpPr>
              <a:cxnSpLocks/>
            </p:cNvCxnSpPr>
            <p:nvPr/>
          </p:nvCxnSpPr>
          <p:spPr>
            <a:xfrm>
              <a:off x="266596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4" name="直接连接符 263">
              <a:extLst>
                <a:ext uri="{FF2B5EF4-FFF2-40B4-BE49-F238E27FC236}">
                  <a16:creationId xmlns:a16="http://schemas.microsoft.com/office/drawing/2014/main" id="{76DFAA8D-DCCC-DD19-F862-D490CBD05E3E}"/>
                </a:ext>
              </a:extLst>
            </p:cNvPr>
            <p:cNvCxnSpPr>
              <a:cxnSpLocks/>
            </p:cNvCxnSpPr>
            <p:nvPr/>
          </p:nvCxnSpPr>
          <p:spPr>
            <a:xfrm>
              <a:off x="278667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5" name="直接连接符 264">
              <a:extLst>
                <a:ext uri="{FF2B5EF4-FFF2-40B4-BE49-F238E27FC236}">
                  <a16:creationId xmlns:a16="http://schemas.microsoft.com/office/drawing/2014/main" id="{5C88C215-41CA-FF88-45C0-0595B7302D73}"/>
                </a:ext>
              </a:extLst>
            </p:cNvPr>
            <p:cNvCxnSpPr>
              <a:cxnSpLocks/>
            </p:cNvCxnSpPr>
            <p:nvPr/>
          </p:nvCxnSpPr>
          <p:spPr>
            <a:xfrm>
              <a:off x="290738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6" name="直接连接符 265">
              <a:extLst>
                <a:ext uri="{FF2B5EF4-FFF2-40B4-BE49-F238E27FC236}">
                  <a16:creationId xmlns:a16="http://schemas.microsoft.com/office/drawing/2014/main" id="{CADDFBC2-70D5-7646-670B-3383C90284EF}"/>
                </a:ext>
              </a:extLst>
            </p:cNvPr>
            <p:cNvCxnSpPr>
              <a:cxnSpLocks/>
            </p:cNvCxnSpPr>
            <p:nvPr/>
          </p:nvCxnSpPr>
          <p:spPr>
            <a:xfrm>
              <a:off x="302809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7" name="直接连接符 266">
              <a:extLst>
                <a:ext uri="{FF2B5EF4-FFF2-40B4-BE49-F238E27FC236}">
                  <a16:creationId xmlns:a16="http://schemas.microsoft.com/office/drawing/2014/main" id="{77301519-6AFF-6222-D45F-5E6DB75F0090}"/>
                </a:ext>
              </a:extLst>
            </p:cNvPr>
            <p:cNvCxnSpPr>
              <a:cxnSpLocks/>
            </p:cNvCxnSpPr>
            <p:nvPr/>
          </p:nvCxnSpPr>
          <p:spPr>
            <a:xfrm>
              <a:off x="314881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8" name="直接连接符 267">
              <a:extLst>
                <a:ext uri="{FF2B5EF4-FFF2-40B4-BE49-F238E27FC236}">
                  <a16:creationId xmlns:a16="http://schemas.microsoft.com/office/drawing/2014/main" id="{E79FD710-4BC1-CC2C-1321-98228FE27DCA}"/>
                </a:ext>
              </a:extLst>
            </p:cNvPr>
            <p:cNvCxnSpPr>
              <a:cxnSpLocks/>
            </p:cNvCxnSpPr>
            <p:nvPr/>
          </p:nvCxnSpPr>
          <p:spPr>
            <a:xfrm>
              <a:off x="326952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9" name="直接连接符 268">
              <a:extLst>
                <a:ext uri="{FF2B5EF4-FFF2-40B4-BE49-F238E27FC236}">
                  <a16:creationId xmlns:a16="http://schemas.microsoft.com/office/drawing/2014/main" id="{8DC24F08-51A0-AD5B-B377-16F4268E7DFE}"/>
                </a:ext>
              </a:extLst>
            </p:cNvPr>
            <p:cNvCxnSpPr>
              <a:cxnSpLocks/>
            </p:cNvCxnSpPr>
            <p:nvPr/>
          </p:nvCxnSpPr>
          <p:spPr>
            <a:xfrm>
              <a:off x="339023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0" name="直接连接符 269">
              <a:extLst>
                <a:ext uri="{FF2B5EF4-FFF2-40B4-BE49-F238E27FC236}">
                  <a16:creationId xmlns:a16="http://schemas.microsoft.com/office/drawing/2014/main" id="{761EC596-A0E5-CD3B-850C-6FA887AD4C02}"/>
                </a:ext>
              </a:extLst>
            </p:cNvPr>
            <p:cNvCxnSpPr>
              <a:cxnSpLocks/>
            </p:cNvCxnSpPr>
            <p:nvPr/>
          </p:nvCxnSpPr>
          <p:spPr>
            <a:xfrm>
              <a:off x="351095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1" name="直接连接符 270">
              <a:extLst>
                <a:ext uri="{FF2B5EF4-FFF2-40B4-BE49-F238E27FC236}">
                  <a16:creationId xmlns:a16="http://schemas.microsoft.com/office/drawing/2014/main" id="{12D95AFE-16A8-D5B7-9999-B2904C884022}"/>
                </a:ext>
              </a:extLst>
            </p:cNvPr>
            <p:cNvCxnSpPr>
              <a:cxnSpLocks/>
            </p:cNvCxnSpPr>
            <p:nvPr/>
          </p:nvCxnSpPr>
          <p:spPr>
            <a:xfrm>
              <a:off x="363166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2" name="直接连接符 271">
              <a:extLst>
                <a:ext uri="{FF2B5EF4-FFF2-40B4-BE49-F238E27FC236}">
                  <a16:creationId xmlns:a16="http://schemas.microsoft.com/office/drawing/2014/main" id="{6285BF90-66A5-2BD4-E38E-5B6426783D53}"/>
                </a:ext>
              </a:extLst>
            </p:cNvPr>
            <p:cNvCxnSpPr>
              <a:cxnSpLocks/>
            </p:cNvCxnSpPr>
            <p:nvPr/>
          </p:nvCxnSpPr>
          <p:spPr>
            <a:xfrm>
              <a:off x="375237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3" name="直接连接符 272">
              <a:extLst>
                <a:ext uri="{FF2B5EF4-FFF2-40B4-BE49-F238E27FC236}">
                  <a16:creationId xmlns:a16="http://schemas.microsoft.com/office/drawing/2014/main" id="{263CAB8D-E3E1-0B49-FEF4-E64F5D854788}"/>
                </a:ext>
              </a:extLst>
            </p:cNvPr>
            <p:cNvCxnSpPr>
              <a:cxnSpLocks/>
            </p:cNvCxnSpPr>
            <p:nvPr/>
          </p:nvCxnSpPr>
          <p:spPr>
            <a:xfrm>
              <a:off x="387308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4" name="直接连接符 273">
              <a:extLst>
                <a:ext uri="{FF2B5EF4-FFF2-40B4-BE49-F238E27FC236}">
                  <a16:creationId xmlns:a16="http://schemas.microsoft.com/office/drawing/2014/main" id="{266B7D21-E7F9-9DCF-39B4-BD346BE002E8}"/>
                </a:ext>
              </a:extLst>
            </p:cNvPr>
            <p:cNvCxnSpPr>
              <a:cxnSpLocks/>
            </p:cNvCxnSpPr>
            <p:nvPr/>
          </p:nvCxnSpPr>
          <p:spPr>
            <a:xfrm>
              <a:off x="399380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5" name="直接连接符 274">
              <a:extLst>
                <a:ext uri="{FF2B5EF4-FFF2-40B4-BE49-F238E27FC236}">
                  <a16:creationId xmlns:a16="http://schemas.microsoft.com/office/drawing/2014/main" id="{7667E36F-0FEB-2681-72C1-EB5C5226E383}"/>
                </a:ext>
              </a:extLst>
            </p:cNvPr>
            <p:cNvCxnSpPr>
              <a:cxnSpLocks/>
            </p:cNvCxnSpPr>
            <p:nvPr/>
          </p:nvCxnSpPr>
          <p:spPr>
            <a:xfrm>
              <a:off x="411451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6" name="直接连接符 275">
              <a:extLst>
                <a:ext uri="{FF2B5EF4-FFF2-40B4-BE49-F238E27FC236}">
                  <a16:creationId xmlns:a16="http://schemas.microsoft.com/office/drawing/2014/main" id="{8DFA58EC-8583-332C-C1ED-1540C6F25354}"/>
                </a:ext>
              </a:extLst>
            </p:cNvPr>
            <p:cNvCxnSpPr>
              <a:cxnSpLocks/>
            </p:cNvCxnSpPr>
            <p:nvPr/>
          </p:nvCxnSpPr>
          <p:spPr>
            <a:xfrm>
              <a:off x="423522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7" name="直接连接符 276">
              <a:extLst>
                <a:ext uri="{FF2B5EF4-FFF2-40B4-BE49-F238E27FC236}">
                  <a16:creationId xmlns:a16="http://schemas.microsoft.com/office/drawing/2014/main" id="{51D9ADC0-A2AD-9D7E-FFAD-952252946917}"/>
                </a:ext>
              </a:extLst>
            </p:cNvPr>
            <p:cNvCxnSpPr>
              <a:cxnSpLocks/>
            </p:cNvCxnSpPr>
            <p:nvPr/>
          </p:nvCxnSpPr>
          <p:spPr>
            <a:xfrm>
              <a:off x="435594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8" name="直接连接符 277">
              <a:extLst>
                <a:ext uri="{FF2B5EF4-FFF2-40B4-BE49-F238E27FC236}">
                  <a16:creationId xmlns:a16="http://schemas.microsoft.com/office/drawing/2014/main" id="{8852217C-5945-579E-C665-617F1DDD238F}"/>
                </a:ext>
              </a:extLst>
            </p:cNvPr>
            <p:cNvCxnSpPr>
              <a:cxnSpLocks/>
            </p:cNvCxnSpPr>
            <p:nvPr/>
          </p:nvCxnSpPr>
          <p:spPr>
            <a:xfrm>
              <a:off x="447665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9" name="直接连接符 278">
              <a:extLst>
                <a:ext uri="{FF2B5EF4-FFF2-40B4-BE49-F238E27FC236}">
                  <a16:creationId xmlns:a16="http://schemas.microsoft.com/office/drawing/2014/main" id="{780FA82E-C2D4-710B-FA4A-2A45450DCCF1}"/>
                </a:ext>
              </a:extLst>
            </p:cNvPr>
            <p:cNvCxnSpPr>
              <a:cxnSpLocks/>
            </p:cNvCxnSpPr>
            <p:nvPr/>
          </p:nvCxnSpPr>
          <p:spPr>
            <a:xfrm>
              <a:off x="459736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0" name="直接连接符 279">
              <a:extLst>
                <a:ext uri="{FF2B5EF4-FFF2-40B4-BE49-F238E27FC236}">
                  <a16:creationId xmlns:a16="http://schemas.microsoft.com/office/drawing/2014/main" id="{7037B652-483D-262E-EBA6-88F697E9FB7D}"/>
                </a:ext>
              </a:extLst>
            </p:cNvPr>
            <p:cNvCxnSpPr>
              <a:cxnSpLocks/>
            </p:cNvCxnSpPr>
            <p:nvPr/>
          </p:nvCxnSpPr>
          <p:spPr>
            <a:xfrm>
              <a:off x="471807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1" name="直接连接符 280">
              <a:extLst>
                <a:ext uri="{FF2B5EF4-FFF2-40B4-BE49-F238E27FC236}">
                  <a16:creationId xmlns:a16="http://schemas.microsoft.com/office/drawing/2014/main" id="{1E6D51BE-4BD1-96BE-A780-6A45A3C61633}"/>
                </a:ext>
              </a:extLst>
            </p:cNvPr>
            <p:cNvCxnSpPr>
              <a:cxnSpLocks/>
            </p:cNvCxnSpPr>
            <p:nvPr/>
          </p:nvCxnSpPr>
          <p:spPr>
            <a:xfrm>
              <a:off x="483879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2" name="直接连接符 281">
              <a:extLst>
                <a:ext uri="{FF2B5EF4-FFF2-40B4-BE49-F238E27FC236}">
                  <a16:creationId xmlns:a16="http://schemas.microsoft.com/office/drawing/2014/main" id="{72E8B043-B405-2EE3-066A-299E6B2DADD9}"/>
                </a:ext>
              </a:extLst>
            </p:cNvPr>
            <p:cNvCxnSpPr>
              <a:cxnSpLocks/>
            </p:cNvCxnSpPr>
            <p:nvPr/>
          </p:nvCxnSpPr>
          <p:spPr>
            <a:xfrm>
              <a:off x="495950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3" name="直接连接符 282">
              <a:extLst>
                <a:ext uri="{FF2B5EF4-FFF2-40B4-BE49-F238E27FC236}">
                  <a16:creationId xmlns:a16="http://schemas.microsoft.com/office/drawing/2014/main" id="{39B6CE3E-934C-7584-32BD-C337E1F65117}"/>
                </a:ext>
              </a:extLst>
            </p:cNvPr>
            <p:cNvCxnSpPr>
              <a:cxnSpLocks/>
            </p:cNvCxnSpPr>
            <p:nvPr/>
          </p:nvCxnSpPr>
          <p:spPr>
            <a:xfrm>
              <a:off x="508021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4" name="直接连接符 283">
              <a:extLst>
                <a:ext uri="{FF2B5EF4-FFF2-40B4-BE49-F238E27FC236}">
                  <a16:creationId xmlns:a16="http://schemas.microsoft.com/office/drawing/2014/main" id="{CC53A9B4-50F4-7F92-3E91-E3717EA1F19A}"/>
                </a:ext>
              </a:extLst>
            </p:cNvPr>
            <p:cNvCxnSpPr>
              <a:cxnSpLocks/>
            </p:cNvCxnSpPr>
            <p:nvPr/>
          </p:nvCxnSpPr>
          <p:spPr>
            <a:xfrm>
              <a:off x="520093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5" name="直接连接符 284">
              <a:extLst>
                <a:ext uri="{FF2B5EF4-FFF2-40B4-BE49-F238E27FC236}">
                  <a16:creationId xmlns:a16="http://schemas.microsoft.com/office/drawing/2014/main" id="{AEDCFC66-1F45-9731-73DA-72C1E7387F0B}"/>
                </a:ext>
              </a:extLst>
            </p:cNvPr>
            <p:cNvCxnSpPr>
              <a:cxnSpLocks/>
            </p:cNvCxnSpPr>
            <p:nvPr/>
          </p:nvCxnSpPr>
          <p:spPr>
            <a:xfrm>
              <a:off x="532164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6" name="直接连接符 285">
              <a:extLst>
                <a:ext uri="{FF2B5EF4-FFF2-40B4-BE49-F238E27FC236}">
                  <a16:creationId xmlns:a16="http://schemas.microsoft.com/office/drawing/2014/main" id="{88F30D5F-4965-F380-4EB6-16D0827EB5EE}"/>
                </a:ext>
              </a:extLst>
            </p:cNvPr>
            <p:cNvCxnSpPr>
              <a:cxnSpLocks/>
            </p:cNvCxnSpPr>
            <p:nvPr/>
          </p:nvCxnSpPr>
          <p:spPr>
            <a:xfrm>
              <a:off x="544235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7" name="直接连接符 286">
              <a:extLst>
                <a:ext uri="{FF2B5EF4-FFF2-40B4-BE49-F238E27FC236}">
                  <a16:creationId xmlns:a16="http://schemas.microsoft.com/office/drawing/2014/main" id="{1455ED41-F3C1-420D-999F-2E45F3E7D307}"/>
                </a:ext>
              </a:extLst>
            </p:cNvPr>
            <p:cNvCxnSpPr>
              <a:cxnSpLocks/>
            </p:cNvCxnSpPr>
            <p:nvPr/>
          </p:nvCxnSpPr>
          <p:spPr>
            <a:xfrm>
              <a:off x="556306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8" name="直接连接符 287">
              <a:extLst>
                <a:ext uri="{FF2B5EF4-FFF2-40B4-BE49-F238E27FC236}">
                  <a16:creationId xmlns:a16="http://schemas.microsoft.com/office/drawing/2014/main" id="{86B6AE98-42C2-8510-7CF0-440658572636}"/>
                </a:ext>
              </a:extLst>
            </p:cNvPr>
            <p:cNvCxnSpPr>
              <a:cxnSpLocks/>
            </p:cNvCxnSpPr>
            <p:nvPr/>
          </p:nvCxnSpPr>
          <p:spPr>
            <a:xfrm>
              <a:off x="568378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9" name="直接连接符 288">
              <a:extLst>
                <a:ext uri="{FF2B5EF4-FFF2-40B4-BE49-F238E27FC236}">
                  <a16:creationId xmlns:a16="http://schemas.microsoft.com/office/drawing/2014/main" id="{57B6EA4C-EFF3-E057-C7CC-F6D0E1574E6E}"/>
                </a:ext>
              </a:extLst>
            </p:cNvPr>
            <p:cNvCxnSpPr>
              <a:cxnSpLocks/>
            </p:cNvCxnSpPr>
            <p:nvPr/>
          </p:nvCxnSpPr>
          <p:spPr>
            <a:xfrm>
              <a:off x="580449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0" name="直接连接符 289">
              <a:extLst>
                <a:ext uri="{FF2B5EF4-FFF2-40B4-BE49-F238E27FC236}">
                  <a16:creationId xmlns:a16="http://schemas.microsoft.com/office/drawing/2014/main" id="{9F7A6353-BBD4-F604-FF10-534657375565}"/>
                </a:ext>
              </a:extLst>
            </p:cNvPr>
            <p:cNvCxnSpPr>
              <a:cxnSpLocks/>
            </p:cNvCxnSpPr>
            <p:nvPr/>
          </p:nvCxnSpPr>
          <p:spPr>
            <a:xfrm>
              <a:off x="592520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1" name="直接连接符 290">
              <a:extLst>
                <a:ext uri="{FF2B5EF4-FFF2-40B4-BE49-F238E27FC236}">
                  <a16:creationId xmlns:a16="http://schemas.microsoft.com/office/drawing/2014/main" id="{6078BE6C-E667-2B9C-7DCA-25E793F326A0}"/>
                </a:ext>
              </a:extLst>
            </p:cNvPr>
            <p:cNvCxnSpPr>
              <a:cxnSpLocks/>
            </p:cNvCxnSpPr>
            <p:nvPr/>
          </p:nvCxnSpPr>
          <p:spPr>
            <a:xfrm>
              <a:off x="604592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2" name="直接连接符 291">
              <a:extLst>
                <a:ext uri="{FF2B5EF4-FFF2-40B4-BE49-F238E27FC236}">
                  <a16:creationId xmlns:a16="http://schemas.microsoft.com/office/drawing/2014/main" id="{768012C7-2E49-9CDB-4EC5-9138D0D7A9AE}"/>
                </a:ext>
              </a:extLst>
            </p:cNvPr>
            <p:cNvCxnSpPr>
              <a:cxnSpLocks/>
            </p:cNvCxnSpPr>
            <p:nvPr/>
          </p:nvCxnSpPr>
          <p:spPr>
            <a:xfrm>
              <a:off x="616663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3" name="直接连接符 292">
              <a:extLst>
                <a:ext uri="{FF2B5EF4-FFF2-40B4-BE49-F238E27FC236}">
                  <a16:creationId xmlns:a16="http://schemas.microsoft.com/office/drawing/2014/main" id="{FA5D068D-A71B-0FD2-67AC-CE463C41C7D7}"/>
                </a:ext>
              </a:extLst>
            </p:cNvPr>
            <p:cNvCxnSpPr>
              <a:cxnSpLocks/>
            </p:cNvCxnSpPr>
            <p:nvPr/>
          </p:nvCxnSpPr>
          <p:spPr>
            <a:xfrm>
              <a:off x="628734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4" name="直接连接符 293">
              <a:extLst>
                <a:ext uri="{FF2B5EF4-FFF2-40B4-BE49-F238E27FC236}">
                  <a16:creationId xmlns:a16="http://schemas.microsoft.com/office/drawing/2014/main" id="{B1AC52C5-CE79-03CC-A78C-8DECA8FC7DBD}"/>
                </a:ext>
              </a:extLst>
            </p:cNvPr>
            <p:cNvCxnSpPr>
              <a:cxnSpLocks/>
            </p:cNvCxnSpPr>
            <p:nvPr/>
          </p:nvCxnSpPr>
          <p:spPr>
            <a:xfrm>
              <a:off x="640805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5" name="直接连接符 294">
              <a:extLst>
                <a:ext uri="{FF2B5EF4-FFF2-40B4-BE49-F238E27FC236}">
                  <a16:creationId xmlns:a16="http://schemas.microsoft.com/office/drawing/2014/main" id="{C43AE64D-BDA8-1B22-1D7F-5E7267309609}"/>
                </a:ext>
              </a:extLst>
            </p:cNvPr>
            <p:cNvCxnSpPr>
              <a:cxnSpLocks/>
            </p:cNvCxnSpPr>
            <p:nvPr/>
          </p:nvCxnSpPr>
          <p:spPr>
            <a:xfrm>
              <a:off x="652877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6" name="直接连接符 295">
              <a:extLst>
                <a:ext uri="{FF2B5EF4-FFF2-40B4-BE49-F238E27FC236}">
                  <a16:creationId xmlns:a16="http://schemas.microsoft.com/office/drawing/2014/main" id="{47D93059-ED4C-99C0-C3F1-E924AEB6125A}"/>
                </a:ext>
              </a:extLst>
            </p:cNvPr>
            <p:cNvCxnSpPr>
              <a:cxnSpLocks/>
            </p:cNvCxnSpPr>
            <p:nvPr/>
          </p:nvCxnSpPr>
          <p:spPr>
            <a:xfrm>
              <a:off x="664948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7" name="直接连接符 296">
              <a:extLst>
                <a:ext uri="{FF2B5EF4-FFF2-40B4-BE49-F238E27FC236}">
                  <a16:creationId xmlns:a16="http://schemas.microsoft.com/office/drawing/2014/main" id="{5342F7A9-F73F-3632-5CA9-A77B76061BA5}"/>
                </a:ext>
              </a:extLst>
            </p:cNvPr>
            <p:cNvCxnSpPr>
              <a:cxnSpLocks/>
            </p:cNvCxnSpPr>
            <p:nvPr/>
          </p:nvCxnSpPr>
          <p:spPr>
            <a:xfrm>
              <a:off x="677019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8" name="直接连接符 297">
              <a:extLst>
                <a:ext uri="{FF2B5EF4-FFF2-40B4-BE49-F238E27FC236}">
                  <a16:creationId xmlns:a16="http://schemas.microsoft.com/office/drawing/2014/main" id="{507ED286-8CCE-596B-0D05-D033B18CD43D}"/>
                </a:ext>
              </a:extLst>
            </p:cNvPr>
            <p:cNvCxnSpPr>
              <a:cxnSpLocks/>
            </p:cNvCxnSpPr>
            <p:nvPr/>
          </p:nvCxnSpPr>
          <p:spPr>
            <a:xfrm>
              <a:off x="689091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9" name="直接连接符 298">
              <a:extLst>
                <a:ext uri="{FF2B5EF4-FFF2-40B4-BE49-F238E27FC236}">
                  <a16:creationId xmlns:a16="http://schemas.microsoft.com/office/drawing/2014/main" id="{C8EF2BDA-8453-D2F3-5347-2F9076A0ED6C}"/>
                </a:ext>
              </a:extLst>
            </p:cNvPr>
            <p:cNvCxnSpPr>
              <a:cxnSpLocks/>
            </p:cNvCxnSpPr>
            <p:nvPr/>
          </p:nvCxnSpPr>
          <p:spPr>
            <a:xfrm>
              <a:off x="701162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0" name="直接连接符 299">
              <a:extLst>
                <a:ext uri="{FF2B5EF4-FFF2-40B4-BE49-F238E27FC236}">
                  <a16:creationId xmlns:a16="http://schemas.microsoft.com/office/drawing/2014/main" id="{7467F939-5F3E-EDAA-00C2-47487419F80E}"/>
                </a:ext>
              </a:extLst>
            </p:cNvPr>
            <p:cNvCxnSpPr>
              <a:cxnSpLocks/>
            </p:cNvCxnSpPr>
            <p:nvPr/>
          </p:nvCxnSpPr>
          <p:spPr>
            <a:xfrm>
              <a:off x="713233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1" name="直接连接符 300">
              <a:extLst>
                <a:ext uri="{FF2B5EF4-FFF2-40B4-BE49-F238E27FC236}">
                  <a16:creationId xmlns:a16="http://schemas.microsoft.com/office/drawing/2014/main" id="{AB25512B-8C83-233E-57FC-37D0DD661FC0}"/>
                </a:ext>
              </a:extLst>
            </p:cNvPr>
            <p:cNvCxnSpPr>
              <a:cxnSpLocks/>
            </p:cNvCxnSpPr>
            <p:nvPr/>
          </p:nvCxnSpPr>
          <p:spPr>
            <a:xfrm>
              <a:off x="725305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2" name="直接连接符 301">
              <a:extLst>
                <a:ext uri="{FF2B5EF4-FFF2-40B4-BE49-F238E27FC236}">
                  <a16:creationId xmlns:a16="http://schemas.microsoft.com/office/drawing/2014/main" id="{3AA0E085-939A-C894-B182-4C5BA7201EB3}"/>
                </a:ext>
              </a:extLst>
            </p:cNvPr>
            <p:cNvCxnSpPr>
              <a:cxnSpLocks/>
            </p:cNvCxnSpPr>
            <p:nvPr/>
          </p:nvCxnSpPr>
          <p:spPr>
            <a:xfrm>
              <a:off x="737376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3" name="直接连接符 302">
              <a:extLst>
                <a:ext uri="{FF2B5EF4-FFF2-40B4-BE49-F238E27FC236}">
                  <a16:creationId xmlns:a16="http://schemas.microsoft.com/office/drawing/2014/main" id="{A30C639D-49F9-ED14-AC3D-BDC2A43EA142}"/>
                </a:ext>
              </a:extLst>
            </p:cNvPr>
            <p:cNvCxnSpPr>
              <a:cxnSpLocks/>
            </p:cNvCxnSpPr>
            <p:nvPr/>
          </p:nvCxnSpPr>
          <p:spPr>
            <a:xfrm>
              <a:off x="749447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4" name="直接连接符 303">
              <a:extLst>
                <a:ext uri="{FF2B5EF4-FFF2-40B4-BE49-F238E27FC236}">
                  <a16:creationId xmlns:a16="http://schemas.microsoft.com/office/drawing/2014/main" id="{19590989-19DA-D3B1-64E6-3555011A5ACD}"/>
                </a:ext>
              </a:extLst>
            </p:cNvPr>
            <p:cNvCxnSpPr>
              <a:cxnSpLocks/>
            </p:cNvCxnSpPr>
            <p:nvPr/>
          </p:nvCxnSpPr>
          <p:spPr>
            <a:xfrm>
              <a:off x="761518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5" name="直接连接符 304">
              <a:extLst>
                <a:ext uri="{FF2B5EF4-FFF2-40B4-BE49-F238E27FC236}">
                  <a16:creationId xmlns:a16="http://schemas.microsoft.com/office/drawing/2014/main" id="{5525D630-278F-07EE-6678-D0C7C0DD0237}"/>
                </a:ext>
              </a:extLst>
            </p:cNvPr>
            <p:cNvCxnSpPr>
              <a:cxnSpLocks/>
            </p:cNvCxnSpPr>
            <p:nvPr/>
          </p:nvCxnSpPr>
          <p:spPr>
            <a:xfrm>
              <a:off x="773590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6" name="直接连接符 305">
              <a:extLst>
                <a:ext uri="{FF2B5EF4-FFF2-40B4-BE49-F238E27FC236}">
                  <a16:creationId xmlns:a16="http://schemas.microsoft.com/office/drawing/2014/main" id="{FD4AF996-76C1-62DB-C303-4A9D275F1AAD}"/>
                </a:ext>
              </a:extLst>
            </p:cNvPr>
            <p:cNvCxnSpPr>
              <a:cxnSpLocks/>
            </p:cNvCxnSpPr>
            <p:nvPr/>
          </p:nvCxnSpPr>
          <p:spPr>
            <a:xfrm>
              <a:off x="785661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7" name="直接连接符 306">
              <a:extLst>
                <a:ext uri="{FF2B5EF4-FFF2-40B4-BE49-F238E27FC236}">
                  <a16:creationId xmlns:a16="http://schemas.microsoft.com/office/drawing/2014/main" id="{F23B7037-E4A1-CB63-B2BD-89E6DA469A75}"/>
                </a:ext>
              </a:extLst>
            </p:cNvPr>
            <p:cNvCxnSpPr>
              <a:cxnSpLocks/>
            </p:cNvCxnSpPr>
            <p:nvPr/>
          </p:nvCxnSpPr>
          <p:spPr>
            <a:xfrm>
              <a:off x="797732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8" name="直接连接符 307">
              <a:extLst>
                <a:ext uri="{FF2B5EF4-FFF2-40B4-BE49-F238E27FC236}">
                  <a16:creationId xmlns:a16="http://schemas.microsoft.com/office/drawing/2014/main" id="{10154E09-42D7-F8D8-6F5E-BBB165BFE4DC}"/>
                </a:ext>
              </a:extLst>
            </p:cNvPr>
            <p:cNvCxnSpPr>
              <a:cxnSpLocks/>
            </p:cNvCxnSpPr>
            <p:nvPr/>
          </p:nvCxnSpPr>
          <p:spPr>
            <a:xfrm>
              <a:off x="809803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9" name="直接连接符 308">
              <a:extLst>
                <a:ext uri="{FF2B5EF4-FFF2-40B4-BE49-F238E27FC236}">
                  <a16:creationId xmlns:a16="http://schemas.microsoft.com/office/drawing/2014/main" id="{9C8CDAFA-918C-D206-80DF-1C2AFE1CB2A8}"/>
                </a:ext>
              </a:extLst>
            </p:cNvPr>
            <p:cNvCxnSpPr>
              <a:cxnSpLocks/>
            </p:cNvCxnSpPr>
            <p:nvPr/>
          </p:nvCxnSpPr>
          <p:spPr>
            <a:xfrm>
              <a:off x="823780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0" name="直接连接符 309">
              <a:extLst>
                <a:ext uri="{FF2B5EF4-FFF2-40B4-BE49-F238E27FC236}">
                  <a16:creationId xmlns:a16="http://schemas.microsoft.com/office/drawing/2014/main" id="{4FC6B9CA-CF93-3790-127A-9AC094760059}"/>
                </a:ext>
              </a:extLst>
            </p:cNvPr>
            <p:cNvCxnSpPr>
              <a:cxnSpLocks/>
            </p:cNvCxnSpPr>
            <p:nvPr/>
          </p:nvCxnSpPr>
          <p:spPr>
            <a:xfrm>
              <a:off x="833946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1" name="直接连接符 310">
              <a:extLst>
                <a:ext uri="{FF2B5EF4-FFF2-40B4-BE49-F238E27FC236}">
                  <a16:creationId xmlns:a16="http://schemas.microsoft.com/office/drawing/2014/main" id="{520B3339-EF1C-ADBC-60E9-612AE7F974C4}"/>
                </a:ext>
              </a:extLst>
            </p:cNvPr>
            <p:cNvCxnSpPr>
              <a:cxnSpLocks/>
            </p:cNvCxnSpPr>
            <p:nvPr/>
          </p:nvCxnSpPr>
          <p:spPr>
            <a:xfrm>
              <a:off x="846017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2" name="直接连接符 311">
              <a:extLst>
                <a:ext uri="{FF2B5EF4-FFF2-40B4-BE49-F238E27FC236}">
                  <a16:creationId xmlns:a16="http://schemas.microsoft.com/office/drawing/2014/main" id="{83CE8ED2-F101-A1BD-7223-ED4A1B78CFCC}"/>
                </a:ext>
              </a:extLst>
            </p:cNvPr>
            <p:cNvCxnSpPr>
              <a:cxnSpLocks/>
            </p:cNvCxnSpPr>
            <p:nvPr/>
          </p:nvCxnSpPr>
          <p:spPr>
            <a:xfrm>
              <a:off x="858089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3" name="直接连接符 312">
              <a:extLst>
                <a:ext uri="{FF2B5EF4-FFF2-40B4-BE49-F238E27FC236}">
                  <a16:creationId xmlns:a16="http://schemas.microsoft.com/office/drawing/2014/main" id="{2FAC1740-6CC1-F047-C980-C898D16E6258}"/>
                </a:ext>
              </a:extLst>
            </p:cNvPr>
            <p:cNvCxnSpPr>
              <a:cxnSpLocks/>
            </p:cNvCxnSpPr>
            <p:nvPr/>
          </p:nvCxnSpPr>
          <p:spPr>
            <a:xfrm>
              <a:off x="870160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4" name="直接连接符 313">
              <a:extLst>
                <a:ext uri="{FF2B5EF4-FFF2-40B4-BE49-F238E27FC236}">
                  <a16:creationId xmlns:a16="http://schemas.microsoft.com/office/drawing/2014/main" id="{77ACF58E-F3F8-A9F8-4804-C2310EEF3983}"/>
                </a:ext>
              </a:extLst>
            </p:cNvPr>
            <p:cNvCxnSpPr>
              <a:cxnSpLocks/>
            </p:cNvCxnSpPr>
            <p:nvPr/>
          </p:nvCxnSpPr>
          <p:spPr>
            <a:xfrm>
              <a:off x="882231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5" name="直接连接符 314">
              <a:extLst>
                <a:ext uri="{FF2B5EF4-FFF2-40B4-BE49-F238E27FC236}">
                  <a16:creationId xmlns:a16="http://schemas.microsoft.com/office/drawing/2014/main" id="{EBD26B67-0442-9028-F394-A5ED46A92234}"/>
                </a:ext>
              </a:extLst>
            </p:cNvPr>
            <p:cNvCxnSpPr>
              <a:cxnSpLocks/>
            </p:cNvCxnSpPr>
            <p:nvPr/>
          </p:nvCxnSpPr>
          <p:spPr>
            <a:xfrm>
              <a:off x="894302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6" name="直接连接符 315">
              <a:extLst>
                <a:ext uri="{FF2B5EF4-FFF2-40B4-BE49-F238E27FC236}">
                  <a16:creationId xmlns:a16="http://schemas.microsoft.com/office/drawing/2014/main" id="{1BB9F6EB-98E2-C7BF-3528-7525376ED175}"/>
                </a:ext>
              </a:extLst>
            </p:cNvPr>
            <p:cNvCxnSpPr>
              <a:cxnSpLocks/>
            </p:cNvCxnSpPr>
            <p:nvPr/>
          </p:nvCxnSpPr>
          <p:spPr>
            <a:xfrm>
              <a:off x="906374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7" name="直接连接符 316">
              <a:extLst>
                <a:ext uri="{FF2B5EF4-FFF2-40B4-BE49-F238E27FC236}">
                  <a16:creationId xmlns:a16="http://schemas.microsoft.com/office/drawing/2014/main" id="{5E0575D9-5D52-50C3-FA51-C0A3FE14AC1F}"/>
                </a:ext>
              </a:extLst>
            </p:cNvPr>
            <p:cNvCxnSpPr>
              <a:cxnSpLocks/>
            </p:cNvCxnSpPr>
            <p:nvPr/>
          </p:nvCxnSpPr>
          <p:spPr>
            <a:xfrm>
              <a:off x="918445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8" name="直接连接符 317">
              <a:extLst>
                <a:ext uri="{FF2B5EF4-FFF2-40B4-BE49-F238E27FC236}">
                  <a16:creationId xmlns:a16="http://schemas.microsoft.com/office/drawing/2014/main" id="{28718070-61AA-E206-48BF-507DC531E7AA}"/>
                </a:ext>
              </a:extLst>
            </p:cNvPr>
            <p:cNvCxnSpPr>
              <a:cxnSpLocks/>
            </p:cNvCxnSpPr>
            <p:nvPr/>
          </p:nvCxnSpPr>
          <p:spPr>
            <a:xfrm>
              <a:off x="930516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9" name="直接连接符 318">
              <a:extLst>
                <a:ext uri="{FF2B5EF4-FFF2-40B4-BE49-F238E27FC236}">
                  <a16:creationId xmlns:a16="http://schemas.microsoft.com/office/drawing/2014/main" id="{A008F0C4-87AF-5448-FE79-6CC0B4A35296}"/>
                </a:ext>
              </a:extLst>
            </p:cNvPr>
            <p:cNvCxnSpPr>
              <a:cxnSpLocks/>
            </p:cNvCxnSpPr>
            <p:nvPr/>
          </p:nvCxnSpPr>
          <p:spPr>
            <a:xfrm>
              <a:off x="942588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0" name="直接连接符 319">
              <a:extLst>
                <a:ext uri="{FF2B5EF4-FFF2-40B4-BE49-F238E27FC236}">
                  <a16:creationId xmlns:a16="http://schemas.microsoft.com/office/drawing/2014/main" id="{E264025A-A296-FF55-B2ED-9DEBC522BFF8}"/>
                </a:ext>
              </a:extLst>
            </p:cNvPr>
            <p:cNvCxnSpPr>
              <a:cxnSpLocks/>
            </p:cNvCxnSpPr>
            <p:nvPr/>
          </p:nvCxnSpPr>
          <p:spPr>
            <a:xfrm>
              <a:off x="954659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1" name="直接连接符 320">
              <a:extLst>
                <a:ext uri="{FF2B5EF4-FFF2-40B4-BE49-F238E27FC236}">
                  <a16:creationId xmlns:a16="http://schemas.microsoft.com/office/drawing/2014/main" id="{D05E9AF9-34CE-7536-5C9B-958B061373C6}"/>
                </a:ext>
              </a:extLst>
            </p:cNvPr>
            <p:cNvCxnSpPr>
              <a:cxnSpLocks/>
            </p:cNvCxnSpPr>
            <p:nvPr/>
          </p:nvCxnSpPr>
          <p:spPr>
            <a:xfrm>
              <a:off x="966730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2" name="直接连接符 321">
              <a:extLst>
                <a:ext uri="{FF2B5EF4-FFF2-40B4-BE49-F238E27FC236}">
                  <a16:creationId xmlns:a16="http://schemas.microsoft.com/office/drawing/2014/main" id="{9314AC01-1AA2-770A-51B3-E5EDBC6371C8}"/>
                </a:ext>
              </a:extLst>
            </p:cNvPr>
            <p:cNvCxnSpPr>
              <a:cxnSpLocks/>
            </p:cNvCxnSpPr>
            <p:nvPr/>
          </p:nvCxnSpPr>
          <p:spPr>
            <a:xfrm>
              <a:off x="978802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3" name="直接连接符 322">
              <a:extLst>
                <a:ext uri="{FF2B5EF4-FFF2-40B4-BE49-F238E27FC236}">
                  <a16:creationId xmlns:a16="http://schemas.microsoft.com/office/drawing/2014/main" id="{1048A4C1-1CEB-89AE-78DB-8ADC4B4B4B24}"/>
                </a:ext>
              </a:extLst>
            </p:cNvPr>
            <p:cNvCxnSpPr>
              <a:cxnSpLocks/>
            </p:cNvCxnSpPr>
            <p:nvPr/>
          </p:nvCxnSpPr>
          <p:spPr>
            <a:xfrm>
              <a:off x="990873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4" name="直接连接符 323">
              <a:extLst>
                <a:ext uri="{FF2B5EF4-FFF2-40B4-BE49-F238E27FC236}">
                  <a16:creationId xmlns:a16="http://schemas.microsoft.com/office/drawing/2014/main" id="{0921330A-FEA5-BA60-EEA8-EA2000ECF136}"/>
                </a:ext>
              </a:extLst>
            </p:cNvPr>
            <p:cNvCxnSpPr>
              <a:cxnSpLocks/>
            </p:cNvCxnSpPr>
            <p:nvPr/>
          </p:nvCxnSpPr>
          <p:spPr>
            <a:xfrm>
              <a:off x="1002944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5" name="直接连接符 324">
              <a:extLst>
                <a:ext uri="{FF2B5EF4-FFF2-40B4-BE49-F238E27FC236}">
                  <a16:creationId xmlns:a16="http://schemas.microsoft.com/office/drawing/2014/main" id="{C219924C-06AE-1B28-1BD5-5AEDA08B30A2}"/>
                </a:ext>
              </a:extLst>
            </p:cNvPr>
            <p:cNvCxnSpPr>
              <a:cxnSpLocks/>
            </p:cNvCxnSpPr>
            <p:nvPr/>
          </p:nvCxnSpPr>
          <p:spPr>
            <a:xfrm>
              <a:off x="1015015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6" name="直接连接符 325">
              <a:extLst>
                <a:ext uri="{FF2B5EF4-FFF2-40B4-BE49-F238E27FC236}">
                  <a16:creationId xmlns:a16="http://schemas.microsoft.com/office/drawing/2014/main" id="{BBD94B6C-EE03-1AC4-1AB3-00E1C4DEDE73}"/>
                </a:ext>
              </a:extLst>
            </p:cNvPr>
            <p:cNvCxnSpPr>
              <a:cxnSpLocks/>
            </p:cNvCxnSpPr>
            <p:nvPr/>
          </p:nvCxnSpPr>
          <p:spPr>
            <a:xfrm>
              <a:off x="1027087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7" name="直接连接符 326">
              <a:extLst>
                <a:ext uri="{FF2B5EF4-FFF2-40B4-BE49-F238E27FC236}">
                  <a16:creationId xmlns:a16="http://schemas.microsoft.com/office/drawing/2014/main" id="{A6DFF963-C81E-435E-D7D6-06F28B585736}"/>
                </a:ext>
              </a:extLst>
            </p:cNvPr>
            <p:cNvCxnSpPr>
              <a:cxnSpLocks/>
            </p:cNvCxnSpPr>
            <p:nvPr/>
          </p:nvCxnSpPr>
          <p:spPr>
            <a:xfrm>
              <a:off x="1039158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8" name="直接连接符 327">
              <a:extLst>
                <a:ext uri="{FF2B5EF4-FFF2-40B4-BE49-F238E27FC236}">
                  <a16:creationId xmlns:a16="http://schemas.microsoft.com/office/drawing/2014/main" id="{B18BCAB1-945A-F5D1-1939-31F874BFAF4F}"/>
                </a:ext>
              </a:extLst>
            </p:cNvPr>
            <p:cNvCxnSpPr>
              <a:cxnSpLocks/>
            </p:cNvCxnSpPr>
            <p:nvPr/>
          </p:nvCxnSpPr>
          <p:spPr>
            <a:xfrm>
              <a:off x="1051229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9" name="直接连接符 328">
              <a:extLst>
                <a:ext uri="{FF2B5EF4-FFF2-40B4-BE49-F238E27FC236}">
                  <a16:creationId xmlns:a16="http://schemas.microsoft.com/office/drawing/2014/main" id="{8A23CD86-61BC-345A-D781-F77BF9A1B7CA}"/>
                </a:ext>
              </a:extLst>
            </p:cNvPr>
            <p:cNvCxnSpPr>
              <a:cxnSpLocks/>
            </p:cNvCxnSpPr>
            <p:nvPr/>
          </p:nvCxnSpPr>
          <p:spPr>
            <a:xfrm>
              <a:off x="1063301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0" name="直接连接符 329">
              <a:extLst>
                <a:ext uri="{FF2B5EF4-FFF2-40B4-BE49-F238E27FC236}">
                  <a16:creationId xmlns:a16="http://schemas.microsoft.com/office/drawing/2014/main" id="{FA19400F-BB55-5952-9363-3087D59D906A}"/>
                </a:ext>
              </a:extLst>
            </p:cNvPr>
            <p:cNvCxnSpPr>
              <a:cxnSpLocks/>
            </p:cNvCxnSpPr>
            <p:nvPr/>
          </p:nvCxnSpPr>
          <p:spPr>
            <a:xfrm>
              <a:off x="1075372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1" name="直接连接符 330">
              <a:extLst>
                <a:ext uri="{FF2B5EF4-FFF2-40B4-BE49-F238E27FC236}">
                  <a16:creationId xmlns:a16="http://schemas.microsoft.com/office/drawing/2014/main" id="{420450A8-F8E7-CC5B-4037-60E6B9A54A15}"/>
                </a:ext>
              </a:extLst>
            </p:cNvPr>
            <p:cNvCxnSpPr>
              <a:cxnSpLocks/>
            </p:cNvCxnSpPr>
            <p:nvPr/>
          </p:nvCxnSpPr>
          <p:spPr>
            <a:xfrm>
              <a:off x="1087443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2" name="直接连接符 331">
              <a:extLst>
                <a:ext uri="{FF2B5EF4-FFF2-40B4-BE49-F238E27FC236}">
                  <a16:creationId xmlns:a16="http://schemas.microsoft.com/office/drawing/2014/main" id="{379313AE-3EAC-CD85-1F79-1B0ADFF82F85}"/>
                </a:ext>
              </a:extLst>
            </p:cNvPr>
            <p:cNvCxnSpPr>
              <a:cxnSpLocks/>
            </p:cNvCxnSpPr>
            <p:nvPr/>
          </p:nvCxnSpPr>
          <p:spPr>
            <a:xfrm>
              <a:off x="1099514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3" name="直接连接符 332">
              <a:extLst>
                <a:ext uri="{FF2B5EF4-FFF2-40B4-BE49-F238E27FC236}">
                  <a16:creationId xmlns:a16="http://schemas.microsoft.com/office/drawing/2014/main" id="{784EC231-EB49-957B-5564-B6A4722C92FF}"/>
                </a:ext>
              </a:extLst>
            </p:cNvPr>
            <p:cNvCxnSpPr>
              <a:cxnSpLocks/>
            </p:cNvCxnSpPr>
            <p:nvPr/>
          </p:nvCxnSpPr>
          <p:spPr>
            <a:xfrm>
              <a:off x="1111586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4" name="直接连接符 333">
              <a:extLst>
                <a:ext uri="{FF2B5EF4-FFF2-40B4-BE49-F238E27FC236}">
                  <a16:creationId xmlns:a16="http://schemas.microsoft.com/office/drawing/2014/main" id="{E2F32415-D2AD-F4AF-7517-F3549E67E544}"/>
                </a:ext>
              </a:extLst>
            </p:cNvPr>
            <p:cNvCxnSpPr>
              <a:cxnSpLocks/>
            </p:cNvCxnSpPr>
            <p:nvPr/>
          </p:nvCxnSpPr>
          <p:spPr>
            <a:xfrm>
              <a:off x="1123657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5" name="直接连接符 334">
              <a:extLst>
                <a:ext uri="{FF2B5EF4-FFF2-40B4-BE49-F238E27FC236}">
                  <a16:creationId xmlns:a16="http://schemas.microsoft.com/office/drawing/2014/main" id="{E9F0E28A-63D8-11B7-E5C9-59936D880D6F}"/>
                </a:ext>
              </a:extLst>
            </p:cNvPr>
            <p:cNvCxnSpPr>
              <a:cxnSpLocks/>
            </p:cNvCxnSpPr>
            <p:nvPr/>
          </p:nvCxnSpPr>
          <p:spPr>
            <a:xfrm>
              <a:off x="1135728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6" name="直接连接符 335">
              <a:extLst>
                <a:ext uri="{FF2B5EF4-FFF2-40B4-BE49-F238E27FC236}">
                  <a16:creationId xmlns:a16="http://schemas.microsoft.com/office/drawing/2014/main" id="{557E1965-0675-99A6-1D27-E7AD7FC0D245}"/>
                </a:ext>
              </a:extLst>
            </p:cNvPr>
            <p:cNvCxnSpPr>
              <a:cxnSpLocks/>
            </p:cNvCxnSpPr>
            <p:nvPr/>
          </p:nvCxnSpPr>
          <p:spPr>
            <a:xfrm>
              <a:off x="1147800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7" name="直接连接符 336">
              <a:extLst>
                <a:ext uri="{FF2B5EF4-FFF2-40B4-BE49-F238E27FC236}">
                  <a16:creationId xmlns:a16="http://schemas.microsoft.com/office/drawing/2014/main" id="{0810A9C5-AB56-1AAF-20BE-7B7FA19275D3}"/>
                </a:ext>
              </a:extLst>
            </p:cNvPr>
            <p:cNvCxnSpPr>
              <a:cxnSpLocks/>
            </p:cNvCxnSpPr>
            <p:nvPr/>
          </p:nvCxnSpPr>
          <p:spPr>
            <a:xfrm>
              <a:off x="1159871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8" name="直接连接符 337">
              <a:extLst>
                <a:ext uri="{FF2B5EF4-FFF2-40B4-BE49-F238E27FC236}">
                  <a16:creationId xmlns:a16="http://schemas.microsoft.com/office/drawing/2014/main" id="{3254D3AA-9BDB-0FB5-7335-976FEA778A4A}"/>
                </a:ext>
              </a:extLst>
            </p:cNvPr>
            <p:cNvCxnSpPr>
              <a:cxnSpLocks/>
            </p:cNvCxnSpPr>
            <p:nvPr/>
          </p:nvCxnSpPr>
          <p:spPr>
            <a:xfrm>
              <a:off x="1171942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9" name="直接连接符 338">
              <a:extLst>
                <a:ext uri="{FF2B5EF4-FFF2-40B4-BE49-F238E27FC236}">
                  <a16:creationId xmlns:a16="http://schemas.microsoft.com/office/drawing/2014/main" id="{9A1370F6-45AB-12A2-CDF2-58364D6498F9}"/>
                </a:ext>
              </a:extLst>
            </p:cNvPr>
            <p:cNvCxnSpPr>
              <a:cxnSpLocks/>
            </p:cNvCxnSpPr>
            <p:nvPr/>
          </p:nvCxnSpPr>
          <p:spPr>
            <a:xfrm>
              <a:off x="1184013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0" name="直接连接符 339">
              <a:extLst>
                <a:ext uri="{FF2B5EF4-FFF2-40B4-BE49-F238E27FC236}">
                  <a16:creationId xmlns:a16="http://schemas.microsoft.com/office/drawing/2014/main" id="{C13F9E19-237E-1D4C-7416-2795C65D569D}"/>
                </a:ext>
              </a:extLst>
            </p:cNvPr>
            <p:cNvCxnSpPr>
              <a:cxnSpLocks/>
            </p:cNvCxnSpPr>
            <p:nvPr/>
          </p:nvCxnSpPr>
          <p:spPr>
            <a:xfrm>
              <a:off x="1196085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1" name="直接连接符 340">
              <a:extLst>
                <a:ext uri="{FF2B5EF4-FFF2-40B4-BE49-F238E27FC236}">
                  <a16:creationId xmlns:a16="http://schemas.microsoft.com/office/drawing/2014/main" id="{931730B3-C51C-CC78-2310-7D2AC10AE2EC}"/>
                </a:ext>
              </a:extLst>
            </p:cNvPr>
            <p:cNvCxnSpPr>
              <a:cxnSpLocks/>
            </p:cNvCxnSpPr>
            <p:nvPr/>
          </p:nvCxnSpPr>
          <p:spPr>
            <a:xfrm>
              <a:off x="1208156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2" name="直接连接符 341">
              <a:extLst>
                <a:ext uri="{FF2B5EF4-FFF2-40B4-BE49-F238E27FC236}">
                  <a16:creationId xmlns:a16="http://schemas.microsoft.com/office/drawing/2014/main" id="{752E411F-7887-D206-AE0C-1BB0D7A5C85C}"/>
                </a:ext>
              </a:extLst>
            </p:cNvPr>
            <p:cNvCxnSpPr>
              <a:cxnSpLocks/>
            </p:cNvCxnSpPr>
            <p:nvPr/>
          </p:nvCxnSpPr>
          <p:spPr>
            <a:xfrm>
              <a:off x="12202277" y="0"/>
              <a:ext cx="0" cy="685800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grpSp>
      <p:sp>
        <p:nvSpPr>
          <p:cNvPr id="19" name="任意多边形: 形状 18">
            <a:extLst>
              <a:ext uri="{FF2B5EF4-FFF2-40B4-BE49-F238E27FC236}">
                <a16:creationId xmlns:a16="http://schemas.microsoft.com/office/drawing/2014/main" id="{A813E611-89B6-7BBD-F570-70BB638EC2A8}"/>
              </a:ext>
            </a:extLst>
          </p:cNvPr>
          <p:cNvSpPr/>
          <p:nvPr userDrawn="1"/>
        </p:nvSpPr>
        <p:spPr>
          <a:xfrm flipH="1">
            <a:off x="7133002" y="1"/>
            <a:ext cx="5058998" cy="6850063"/>
          </a:xfrm>
          <a:custGeom>
            <a:avLst/>
            <a:gdLst>
              <a:gd name="connsiteX0" fmla="*/ 3209887 w 5058998"/>
              <a:gd name="connsiteY0" fmla="*/ 0 h 6850063"/>
              <a:gd name="connsiteX1" fmla="*/ 0 w 5058998"/>
              <a:gd name="connsiteY1" fmla="*/ 0 h 6850063"/>
              <a:gd name="connsiteX2" fmla="*/ 0 w 5058998"/>
              <a:gd name="connsiteY2" fmla="*/ 6850063 h 6850063"/>
              <a:gd name="connsiteX3" fmla="*/ 3201298 w 5058998"/>
              <a:gd name="connsiteY3" fmla="*/ 6850063 h 6850063"/>
              <a:gd name="connsiteX4" fmla="*/ 5058998 w 5058998"/>
              <a:gd name="connsiteY4" fmla="*/ 3417095 h 68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998" h="6850063">
                <a:moveTo>
                  <a:pt x="3209887" y="0"/>
                </a:moveTo>
                <a:lnTo>
                  <a:pt x="0" y="0"/>
                </a:lnTo>
                <a:lnTo>
                  <a:pt x="0" y="6850063"/>
                </a:lnTo>
                <a:lnTo>
                  <a:pt x="3201298" y="6850063"/>
                </a:lnTo>
                <a:lnTo>
                  <a:pt x="5058998" y="3417095"/>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0" name="组合 29">
            <a:extLst>
              <a:ext uri="{FF2B5EF4-FFF2-40B4-BE49-F238E27FC236}">
                <a16:creationId xmlns:a16="http://schemas.microsoft.com/office/drawing/2014/main" id="{7B98CEB0-DE57-71ED-1473-798A18CAC5BD}"/>
              </a:ext>
            </a:extLst>
          </p:cNvPr>
          <p:cNvGrpSpPr/>
          <p:nvPr userDrawn="1"/>
        </p:nvGrpSpPr>
        <p:grpSpPr>
          <a:xfrm>
            <a:off x="3657012" y="521128"/>
            <a:ext cx="966317" cy="205596"/>
            <a:chOff x="3164434" y="521128"/>
            <a:chExt cx="966317" cy="205596"/>
          </a:xfrm>
        </p:grpSpPr>
        <p:sp>
          <p:nvSpPr>
            <p:cNvPr id="31" name="任意多边形: 形状 30">
              <a:extLst>
                <a:ext uri="{FF2B5EF4-FFF2-40B4-BE49-F238E27FC236}">
                  <a16:creationId xmlns:a16="http://schemas.microsoft.com/office/drawing/2014/main" id="{3E5EBB63-0993-FDDF-ACCC-5A6866472FFA}"/>
                </a:ext>
              </a:extLst>
            </p:cNvPr>
            <p:cNvSpPr/>
            <p:nvPr/>
          </p:nvSpPr>
          <p:spPr>
            <a:xfrm rot="10800000">
              <a:off x="316443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sp>
          <p:nvSpPr>
            <p:cNvPr id="32" name="任意多边形: 形状 31">
              <a:extLst>
                <a:ext uri="{FF2B5EF4-FFF2-40B4-BE49-F238E27FC236}">
                  <a16:creationId xmlns:a16="http://schemas.microsoft.com/office/drawing/2014/main" id="{B8BAB5DD-5917-8239-DB9C-8C4C39C7497A}"/>
                </a:ext>
              </a:extLst>
            </p:cNvPr>
            <p:cNvSpPr/>
            <p:nvPr/>
          </p:nvSpPr>
          <p:spPr>
            <a:xfrm rot="10800000">
              <a:off x="330159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sp>
          <p:nvSpPr>
            <p:cNvPr id="33" name="任意多边形: 形状 32">
              <a:extLst>
                <a:ext uri="{FF2B5EF4-FFF2-40B4-BE49-F238E27FC236}">
                  <a16:creationId xmlns:a16="http://schemas.microsoft.com/office/drawing/2014/main" id="{E97AA3FD-F161-5A9B-80A6-D282F955131D}"/>
                </a:ext>
              </a:extLst>
            </p:cNvPr>
            <p:cNvSpPr/>
            <p:nvPr/>
          </p:nvSpPr>
          <p:spPr>
            <a:xfrm rot="10800000">
              <a:off x="343875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sp>
          <p:nvSpPr>
            <p:cNvPr id="34" name="任意多边形: 形状 33">
              <a:extLst>
                <a:ext uri="{FF2B5EF4-FFF2-40B4-BE49-F238E27FC236}">
                  <a16:creationId xmlns:a16="http://schemas.microsoft.com/office/drawing/2014/main" id="{1D283624-A21A-A6FE-240F-F935ACA171D4}"/>
                </a:ext>
              </a:extLst>
            </p:cNvPr>
            <p:cNvSpPr/>
            <p:nvPr/>
          </p:nvSpPr>
          <p:spPr>
            <a:xfrm rot="10800000">
              <a:off x="357591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sp>
          <p:nvSpPr>
            <p:cNvPr id="35" name="任意多边形: 形状 34">
              <a:extLst>
                <a:ext uri="{FF2B5EF4-FFF2-40B4-BE49-F238E27FC236}">
                  <a16:creationId xmlns:a16="http://schemas.microsoft.com/office/drawing/2014/main" id="{7D4CB963-A314-D555-142B-EA37CB077DEC}"/>
                </a:ext>
              </a:extLst>
            </p:cNvPr>
            <p:cNvSpPr/>
            <p:nvPr/>
          </p:nvSpPr>
          <p:spPr>
            <a:xfrm rot="10800000">
              <a:off x="371307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sp>
          <p:nvSpPr>
            <p:cNvPr id="36" name="任意多边形: 形状 35">
              <a:extLst>
                <a:ext uri="{FF2B5EF4-FFF2-40B4-BE49-F238E27FC236}">
                  <a16:creationId xmlns:a16="http://schemas.microsoft.com/office/drawing/2014/main" id="{88E9237D-6AA6-F65D-349A-E852B9E77208}"/>
                </a:ext>
              </a:extLst>
            </p:cNvPr>
            <p:cNvSpPr/>
            <p:nvPr/>
          </p:nvSpPr>
          <p:spPr>
            <a:xfrm rot="10800000">
              <a:off x="385023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sp>
          <p:nvSpPr>
            <p:cNvPr id="37" name="任意多边形: 形状 36">
              <a:extLst>
                <a:ext uri="{FF2B5EF4-FFF2-40B4-BE49-F238E27FC236}">
                  <a16:creationId xmlns:a16="http://schemas.microsoft.com/office/drawing/2014/main" id="{0E35F00D-4EFC-1715-D084-D7B6DA92E478}"/>
                </a:ext>
              </a:extLst>
            </p:cNvPr>
            <p:cNvSpPr/>
            <p:nvPr/>
          </p:nvSpPr>
          <p:spPr>
            <a:xfrm rot="10800000">
              <a:off x="3987394" y="521128"/>
              <a:ext cx="143357" cy="205596"/>
            </a:xfrm>
            <a:custGeom>
              <a:avLst/>
              <a:gdLst>
                <a:gd name="connsiteX0" fmla="*/ 421781 w 421781"/>
                <a:gd name="connsiteY0" fmla="*/ 604899 h 604899"/>
                <a:gd name="connsiteX1" fmla="*/ 330341 w 421781"/>
                <a:gd name="connsiteY1" fmla="*/ 604899 h 604899"/>
                <a:gd name="connsiteX2" fmla="*/ 0 w 421781"/>
                <a:gd name="connsiteY2" fmla="*/ 0 h 604899"/>
                <a:gd name="connsiteX3" fmla="*/ 91440 w 421781"/>
                <a:gd name="connsiteY3" fmla="*/ 0 h 604899"/>
              </a:gdLst>
              <a:ahLst/>
              <a:cxnLst>
                <a:cxn ang="0">
                  <a:pos x="connsiteX0" y="connsiteY0"/>
                </a:cxn>
                <a:cxn ang="0">
                  <a:pos x="connsiteX1" y="connsiteY1"/>
                </a:cxn>
                <a:cxn ang="0">
                  <a:pos x="connsiteX2" y="connsiteY2"/>
                </a:cxn>
                <a:cxn ang="0">
                  <a:pos x="connsiteX3" y="connsiteY3"/>
                </a:cxn>
              </a:cxnLst>
              <a:rect l="l" t="t" r="r" b="b"/>
              <a:pathLst>
                <a:path w="421781" h="604899">
                  <a:moveTo>
                    <a:pt x="421781" y="604899"/>
                  </a:moveTo>
                  <a:lnTo>
                    <a:pt x="330341" y="604899"/>
                  </a:lnTo>
                  <a:lnTo>
                    <a:pt x="0" y="0"/>
                  </a:lnTo>
                  <a:lnTo>
                    <a:pt x="9144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grpSp>
      <p:sp>
        <p:nvSpPr>
          <p:cNvPr id="38" name="乘号 37">
            <a:extLst>
              <a:ext uri="{FF2B5EF4-FFF2-40B4-BE49-F238E27FC236}">
                <a16:creationId xmlns:a16="http://schemas.microsoft.com/office/drawing/2014/main" id="{DD9D7FB4-DE1A-4E81-52FB-CCB5B47A8B4D}"/>
              </a:ext>
            </a:extLst>
          </p:cNvPr>
          <p:cNvSpPr/>
          <p:nvPr userDrawn="1"/>
        </p:nvSpPr>
        <p:spPr>
          <a:xfrm>
            <a:off x="6172877" y="5131349"/>
            <a:ext cx="722868" cy="722868"/>
          </a:xfrm>
          <a:prstGeom prst="mathMultiply">
            <a:avLst/>
          </a:prstGeom>
          <a:no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iSans"/>
              <a:ea typeface="MiSans"/>
              <a:cs typeface="+mn-cs"/>
            </a:endParaRPr>
          </a:p>
        </p:txBody>
      </p:sp>
      <p:pic>
        <p:nvPicPr>
          <p:cNvPr id="2" name="图片 1">
            <a:extLst>
              <a:ext uri="{FF2B5EF4-FFF2-40B4-BE49-F238E27FC236}">
                <a16:creationId xmlns:a16="http://schemas.microsoft.com/office/drawing/2014/main" id="{8C6DEF1A-DA6B-22BB-E8C0-1FDD9DCF88B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09" t="149" r="24825" b="1300"/>
          <a:stretch/>
        </p:blipFill>
        <p:spPr>
          <a:xfrm flipH="1">
            <a:off x="7343236" y="-3"/>
            <a:ext cx="4872222" cy="6858000"/>
          </a:xfrm>
          <a:custGeom>
            <a:avLst/>
            <a:gdLst>
              <a:gd name="connsiteX0" fmla="*/ 3031910 w 4872222"/>
              <a:gd name="connsiteY0" fmla="*/ 0 h 6858000"/>
              <a:gd name="connsiteX1" fmla="*/ 0 w 4872222"/>
              <a:gd name="connsiteY1" fmla="*/ 0 h 6858000"/>
              <a:gd name="connsiteX2" fmla="*/ 0 w 4872222"/>
              <a:gd name="connsiteY2" fmla="*/ 6858000 h 6858000"/>
              <a:gd name="connsiteX3" fmla="*/ 3018646 w 4872222"/>
              <a:gd name="connsiteY3" fmla="*/ 6858000 h 6858000"/>
              <a:gd name="connsiteX4" fmla="*/ 4872222 w 4872222"/>
              <a:gd name="connsiteY4" fmla="*/ 341668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2222" h="6858000">
                <a:moveTo>
                  <a:pt x="3031910" y="0"/>
                </a:moveTo>
                <a:lnTo>
                  <a:pt x="0" y="0"/>
                </a:lnTo>
                <a:lnTo>
                  <a:pt x="0" y="6858000"/>
                </a:lnTo>
                <a:lnTo>
                  <a:pt x="3018646" y="6858000"/>
                </a:lnTo>
                <a:lnTo>
                  <a:pt x="4872222" y="3416685"/>
                </a:lnTo>
                <a:close/>
              </a:path>
            </a:pathLst>
          </a:custGeom>
          <a:effectLst/>
        </p:spPr>
      </p:pic>
      <p:sp>
        <p:nvSpPr>
          <p:cNvPr id="182" name="文本框 181">
            <a:extLst>
              <a:ext uri="{FF2B5EF4-FFF2-40B4-BE49-F238E27FC236}">
                <a16:creationId xmlns:a16="http://schemas.microsoft.com/office/drawing/2014/main" id="{8C54064B-CE19-C214-4A76-EBA378C5B508}"/>
              </a:ext>
            </a:extLst>
          </p:cNvPr>
          <p:cNvSpPr txBox="1"/>
          <p:nvPr userDrawn="1"/>
        </p:nvSpPr>
        <p:spPr>
          <a:xfrm>
            <a:off x="306954" y="380619"/>
            <a:ext cx="19180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800" b="0" i="0" u="none" strike="noStrike" kern="1200" cap="none" spc="0" normalizeH="0" baseline="0" noProof="0" dirty="0">
                <a:ln>
                  <a:noFill/>
                </a:ln>
                <a:solidFill>
                  <a:schemeClr val="accent1"/>
                </a:solidFill>
                <a:effectLst/>
                <a:uLnTx/>
                <a:uFillTx/>
                <a:latin typeface="+mj-lt"/>
                <a:ea typeface="Microsoft YaHei Light" panose="020B0503020204020204" pitchFamily="34" charset="-122"/>
                <a:cs typeface="Segoe UI Light" charset="0"/>
              </a:rPr>
              <a:t>OfficePLUS.cn</a:t>
            </a:r>
            <a:endParaRPr kumimoji="1" lang="zh-CN" altLang="en-US" sz="1800" b="0" i="0" u="none" strike="noStrike" kern="1200" cap="none" spc="0" normalizeH="0" baseline="0" noProof="0" dirty="0">
              <a:ln>
                <a:noFill/>
              </a:ln>
              <a:solidFill>
                <a:schemeClr val="accent1"/>
              </a:solidFill>
              <a:effectLst/>
              <a:uLnTx/>
              <a:uFillTx/>
              <a:latin typeface="+mj-lt"/>
              <a:ea typeface="Microsoft YaHei Light" panose="020B0503020204020204" pitchFamily="34" charset="-122"/>
              <a:cs typeface="Segoe UI Light" charset="0"/>
            </a:endParaRPr>
          </a:p>
        </p:txBody>
      </p:sp>
      <p:sp>
        <p:nvSpPr>
          <p:cNvPr id="827" name="任意多边形: 形状 826">
            <a:extLst>
              <a:ext uri="{FF2B5EF4-FFF2-40B4-BE49-F238E27FC236}">
                <a16:creationId xmlns:a16="http://schemas.microsoft.com/office/drawing/2014/main" id="{5FB4B6AC-26AE-BC32-CE8B-D79A4FD531B4}"/>
              </a:ext>
            </a:extLst>
          </p:cNvPr>
          <p:cNvSpPr/>
          <p:nvPr userDrawn="1"/>
        </p:nvSpPr>
        <p:spPr>
          <a:xfrm flipV="1">
            <a:off x="4643060" y="0"/>
            <a:ext cx="3462895" cy="5782243"/>
          </a:xfrm>
          <a:custGeom>
            <a:avLst/>
            <a:gdLst>
              <a:gd name="connsiteX0" fmla="*/ 0 w 3462895"/>
              <a:gd name="connsiteY0" fmla="*/ 5782243 h 5782243"/>
              <a:gd name="connsiteX1" fmla="*/ 358072 w 3462895"/>
              <a:gd name="connsiteY1" fmla="*/ 5782243 h 5782243"/>
              <a:gd name="connsiteX2" fmla="*/ 3462895 w 3462895"/>
              <a:gd name="connsiteY2" fmla="*/ 175543 h 5782243"/>
              <a:gd name="connsiteX3" fmla="*/ 3367639 w 3462895"/>
              <a:gd name="connsiteY3" fmla="*/ 0 h 5782243"/>
              <a:gd name="connsiteX4" fmla="*/ 812473 w 3462895"/>
              <a:gd name="connsiteY4" fmla="*/ 4690619 h 5782243"/>
              <a:gd name="connsiteX5" fmla="*/ 594804 w 3462895"/>
              <a:gd name="connsiteY5" fmla="*/ 4690619 h 578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2895" h="5782243">
                <a:moveTo>
                  <a:pt x="0" y="5782243"/>
                </a:moveTo>
                <a:lnTo>
                  <a:pt x="358072" y="5782243"/>
                </a:lnTo>
                <a:lnTo>
                  <a:pt x="3462895" y="175543"/>
                </a:lnTo>
                <a:lnTo>
                  <a:pt x="3367639" y="0"/>
                </a:lnTo>
                <a:lnTo>
                  <a:pt x="812473" y="4690619"/>
                </a:lnTo>
                <a:lnTo>
                  <a:pt x="594804" y="4690619"/>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28" name="任意多边形: 形状 827">
            <a:extLst>
              <a:ext uri="{FF2B5EF4-FFF2-40B4-BE49-F238E27FC236}">
                <a16:creationId xmlns:a16="http://schemas.microsoft.com/office/drawing/2014/main" id="{441D6189-2036-07D0-4A6D-8E3B145157AF}"/>
              </a:ext>
            </a:extLst>
          </p:cNvPr>
          <p:cNvSpPr/>
          <p:nvPr userDrawn="1"/>
        </p:nvSpPr>
        <p:spPr>
          <a:xfrm flipV="1">
            <a:off x="4654490" y="0"/>
            <a:ext cx="7270811" cy="5769219"/>
          </a:xfrm>
          <a:custGeom>
            <a:avLst/>
            <a:gdLst>
              <a:gd name="connsiteX0" fmla="*/ 0 w 7270811"/>
              <a:gd name="connsiteY0" fmla="*/ 5769219 h 5769219"/>
              <a:gd name="connsiteX1" fmla="*/ 7270811 w 7270811"/>
              <a:gd name="connsiteY1" fmla="*/ 5769219 h 5769219"/>
              <a:gd name="connsiteX2" fmla="*/ 7270811 w 7270811"/>
              <a:gd name="connsiteY2" fmla="*/ 5761282 h 5769219"/>
              <a:gd name="connsiteX3" fmla="*/ 419094 w 7270811"/>
              <a:gd name="connsiteY3" fmla="*/ 5761282 h 5769219"/>
              <a:gd name="connsiteX4" fmla="*/ 3460367 w 7270811"/>
              <a:gd name="connsiteY4" fmla="*/ 183957 h 5769219"/>
              <a:gd name="connsiteX5" fmla="*/ 3360545 w 7270811"/>
              <a:gd name="connsiteY5" fmla="*/ 0 h 5769219"/>
              <a:gd name="connsiteX6" fmla="*/ 812474 w 7270811"/>
              <a:gd name="connsiteY6" fmla="*/ 4677595 h 5769219"/>
              <a:gd name="connsiteX7" fmla="*/ 594805 w 7270811"/>
              <a:gd name="connsiteY7" fmla="*/ 4677595 h 57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0811" h="5769219">
                <a:moveTo>
                  <a:pt x="0" y="5769219"/>
                </a:moveTo>
                <a:lnTo>
                  <a:pt x="7270811" y="5769219"/>
                </a:lnTo>
                <a:lnTo>
                  <a:pt x="7270811" y="5761282"/>
                </a:lnTo>
                <a:lnTo>
                  <a:pt x="419094" y="5761282"/>
                </a:lnTo>
                <a:lnTo>
                  <a:pt x="3460367" y="183957"/>
                </a:lnTo>
                <a:lnTo>
                  <a:pt x="3360545" y="0"/>
                </a:lnTo>
                <a:lnTo>
                  <a:pt x="812474" y="4677595"/>
                </a:lnTo>
                <a:lnTo>
                  <a:pt x="594805" y="4677595"/>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alpha val="10000"/>
          </a:schemeClr>
        </a:solidFill>
        <a:effectLst/>
      </p:bgPr>
    </p:bg>
    <p:spTree>
      <p:nvGrpSpPr>
        <p:cNvPr id="1" name=""/>
        <p:cNvGrpSpPr/>
        <p:nvPr/>
      </p:nvGrpSpPr>
      <p:grpSpPr>
        <a:xfrm>
          <a:off x="0" y="0"/>
          <a:ext cx="0" cy="0"/>
          <a:chOff x="0" y="0"/>
          <a:chExt cx="0" cy="0"/>
        </a:xfrm>
      </p:grpSpPr>
      <p:pic>
        <p:nvPicPr>
          <p:cNvPr id="2" name="图片 1" descr="图片包含 灯, 灯光, 交通, 沙滩&#10;&#10;描述已自动生成">
            <a:extLst>
              <a:ext uri="{FF2B5EF4-FFF2-40B4-BE49-F238E27FC236}">
                <a16:creationId xmlns:a16="http://schemas.microsoft.com/office/drawing/2014/main" id="{56013F23-1F9E-AAA0-B988-7A66FDDF6FE9}"/>
              </a:ext>
            </a:extLst>
          </p:cNvPr>
          <p:cNvPicPr>
            <a:picLocks noChangeAspect="1"/>
          </p:cNvPicPr>
          <p:nvPr userDrawn="1"/>
        </p:nvPicPr>
        <p:blipFill rotWithShape="1">
          <a:blip r:embed="rId2">
            <a:alphaModFix amt="24000"/>
            <a:extLst>
              <a:ext uri="{28A0092B-C50C-407E-A947-70E740481C1C}">
                <a14:useLocalDpi xmlns:a14="http://schemas.microsoft.com/office/drawing/2010/main" val="0"/>
              </a:ext>
            </a:extLst>
          </a:blip>
          <a:srcRect t="7898" b="7898"/>
          <a:stretch/>
        </p:blipFill>
        <p:spPr>
          <a:xfrm>
            <a:off x="2" y="1"/>
            <a:ext cx="12191996" cy="6857997"/>
          </a:xfrm>
          <a:custGeom>
            <a:avLst/>
            <a:gdLst>
              <a:gd name="connsiteX0" fmla="*/ 69892 w 11640458"/>
              <a:gd name="connsiteY0" fmla="*/ 0 h 6223457"/>
              <a:gd name="connsiteX1" fmla="*/ 11557824 w 11640458"/>
              <a:gd name="connsiteY1" fmla="*/ 0 h 6223457"/>
              <a:gd name="connsiteX2" fmla="*/ 11600449 w 11640458"/>
              <a:gd name="connsiteY2" fmla="*/ 28738 h 6223457"/>
              <a:gd name="connsiteX3" fmla="*/ 11640458 w 11640458"/>
              <a:gd name="connsiteY3" fmla="*/ 125329 h 6223457"/>
              <a:gd name="connsiteX4" fmla="*/ 11640458 w 11640458"/>
              <a:gd name="connsiteY4" fmla="*/ 6098129 h 6223457"/>
              <a:gd name="connsiteX5" fmla="*/ 11600449 w 11640458"/>
              <a:gd name="connsiteY5" fmla="*/ 6194720 h 6223457"/>
              <a:gd name="connsiteX6" fmla="*/ 11557826 w 11640458"/>
              <a:gd name="connsiteY6" fmla="*/ 6223457 h 6223457"/>
              <a:gd name="connsiteX7" fmla="*/ 69890 w 11640458"/>
              <a:gd name="connsiteY7" fmla="*/ 6223457 h 6223457"/>
              <a:gd name="connsiteX8" fmla="*/ 27267 w 11640458"/>
              <a:gd name="connsiteY8" fmla="*/ 6194720 h 6223457"/>
              <a:gd name="connsiteX9" fmla="*/ 0 w 11640458"/>
              <a:gd name="connsiteY9" fmla="*/ 6154277 h 6223457"/>
              <a:gd name="connsiteX10" fmla="*/ 0 w 11640458"/>
              <a:gd name="connsiteY10" fmla="*/ 69181 h 6223457"/>
              <a:gd name="connsiteX11" fmla="*/ 27267 w 11640458"/>
              <a:gd name="connsiteY11" fmla="*/ 28738 h 62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458" h="6223457">
                <a:moveTo>
                  <a:pt x="69892" y="0"/>
                </a:moveTo>
                <a:lnTo>
                  <a:pt x="11557824" y="0"/>
                </a:lnTo>
                <a:lnTo>
                  <a:pt x="11600449" y="28738"/>
                </a:lnTo>
                <a:cubicBezTo>
                  <a:pt x="11625168" y="53458"/>
                  <a:pt x="11640458" y="87608"/>
                  <a:pt x="11640458" y="125329"/>
                </a:cubicBezTo>
                <a:lnTo>
                  <a:pt x="11640458" y="6098129"/>
                </a:lnTo>
                <a:cubicBezTo>
                  <a:pt x="11640458" y="6135850"/>
                  <a:pt x="11625168" y="6170000"/>
                  <a:pt x="11600449" y="6194720"/>
                </a:cubicBezTo>
                <a:lnTo>
                  <a:pt x="11557826" y="6223457"/>
                </a:lnTo>
                <a:lnTo>
                  <a:pt x="69890" y="6223457"/>
                </a:lnTo>
                <a:lnTo>
                  <a:pt x="27267" y="6194720"/>
                </a:lnTo>
                <a:lnTo>
                  <a:pt x="0" y="6154277"/>
                </a:lnTo>
                <a:lnTo>
                  <a:pt x="0" y="69181"/>
                </a:lnTo>
                <a:lnTo>
                  <a:pt x="27267" y="28738"/>
                </a:lnTo>
                <a:close/>
              </a:path>
            </a:pathLst>
          </a:custGeom>
          <a:solidFill>
            <a:srgbClr val="2C8BFD">
              <a:alpha val="0"/>
            </a:srgbClr>
          </a:solidFill>
        </p:spPr>
      </p:pic>
      <p:grpSp>
        <p:nvGrpSpPr>
          <p:cNvPr id="4" name="组合 3">
            <a:extLst>
              <a:ext uri="{FF2B5EF4-FFF2-40B4-BE49-F238E27FC236}">
                <a16:creationId xmlns:a16="http://schemas.microsoft.com/office/drawing/2014/main" id="{8257BB53-2AA3-B35D-585A-99737842BB7C}"/>
              </a:ext>
            </a:extLst>
          </p:cNvPr>
          <p:cNvGrpSpPr/>
          <p:nvPr userDrawn="1"/>
        </p:nvGrpSpPr>
        <p:grpSpPr>
          <a:xfrm>
            <a:off x="115614" y="0"/>
            <a:ext cx="12192000" cy="6858000"/>
            <a:chOff x="10277" y="0"/>
            <a:chExt cx="12192000" cy="6858000"/>
          </a:xfrm>
        </p:grpSpPr>
        <p:cxnSp>
          <p:nvCxnSpPr>
            <p:cNvPr id="5" name="直接连接符 4">
              <a:extLst>
                <a:ext uri="{FF2B5EF4-FFF2-40B4-BE49-F238E27FC236}">
                  <a16:creationId xmlns:a16="http://schemas.microsoft.com/office/drawing/2014/main" id="{83ECF292-0044-14A2-B2BE-D69F5608EB6B}"/>
                </a:ext>
              </a:extLst>
            </p:cNvPr>
            <p:cNvCxnSpPr/>
            <p:nvPr/>
          </p:nvCxnSpPr>
          <p:spPr>
            <a:xfrm>
              <a:off x="10277" y="0"/>
              <a:ext cx="12192000" cy="0"/>
            </a:xfrm>
            <a:prstGeom prst="line">
              <a:avLst/>
            </a:prstGeom>
            <a:ln w="9525">
              <a:solidFill>
                <a:schemeClr val="accent1">
                  <a:lumMod val="20000"/>
                  <a:lumOff val="8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1E4287E-1A1D-B7BE-6019-0725B77A362A}"/>
                </a:ext>
              </a:extLst>
            </p:cNvPr>
            <p:cNvCxnSpPr/>
            <p:nvPr/>
          </p:nvCxnSpPr>
          <p:spPr>
            <a:xfrm>
              <a:off x="10277" y="12246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63E27E3-816D-17B8-B290-4801E7A33AF8}"/>
                </a:ext>
              </a:extLst>
            </p:cNvPr>
            <p:cNvCxnSpPr/>
            <p:nvPr/>
          </p:nvCxnSpPr>
          <p:spPr>
            <a:xfrm>
              <a:off x="10277" y="244929"/>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EC2B306-B6F9-6606-7172-F6396D905E81}"/>
                </a:ext>
              </a:extLst>
            </p:cNvPr>
            <p:cNvCxnSpPr/>
            <p:nvPr/>
          </p:nvCxnSpPr>
          <p:spPr>
            <a:xfrm>
              <a:off x="10277" y="36739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7B1B793D-9B47-E4E7-A5A4-BC8A35F0F7C9}"/>
                </a:ext>
              </a:extLst>
            </p:cNvPr>
            <p:cNvCxnSpPr/>
            <p:nvPr/>
          </p:nvCxnSpPr>
          <p:spPr>
            <a:xfrm>
              <a:off x="10277" y="48985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0278E49-BAD8-AC2B-9686-9F6F0979E182}"/>
                </a:ext>
              </a:extLst>
            </p:cNvPr>
            <p:cNvCxnSpPr/>
            <p:nvPr/>
          </p:nvCxnSpPr>
          <p:spPr>
            <a:xfrm>
              <a:off x="10277" y="612321"/>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6790D19A-BA2A-B52A-5E1A-3FD6608E2559}"/>
                </a:ext>
              </a:extLst>
            </p:cNvPr>
            <p:cNvCxnSpPr/>
            <p:nvPr/>
          </p:nvCxnSpPr>
          <p:spPr>
            <a:xfrm>
              <a:off x="10277" y="73478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AC14734D-10F9-882B-FF4E-F2E14A1C48B9}"/>
                </a:ext>
              </a:extLst>
            </p:cNvPr>
            <p:cNvCxnSpPr/>
            <p:nvPr/>
          </p:nvCxnSpPr>
          <p:spPr>
            <a:xfrm>
              <a:off x="10277" y="85725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BD66803-2F58-D26C-0D20-B0D9DFA6C4B5}"/>
                </a:ext>
              </a:extLst>
            </p:cNvPr>
            <p:cNvCxnSpPr/>
            <p:nvPr/>
          </p:nvCxnSpPr>
          <p:spPr>
            <a:xfrm>
              <a:off x="10277" y="97971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9CEAE5B-072F-716D-7ECA-70067B60C094}"/>
                </a:ext>
              </a:extLst>
            </p:cNvPr>
            <p:cNvCxnSpPr/>
            <p:nvPr/>
          </p:nvCxnSpPr>
          <p:spPr>
            <a:xfrm>
              <a:off x="10277" y="1102179"/>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CBF9557-0C8B-CA09-B2B2-A8A40E74D0A1}"/>
                </a:ext>
              </a:extLst>
            </p:cNvPr>
            <p:cNvCxnSpPr/>
            <p:nvPr/>
          </p:nvCxnSpPr>
          <p:spPr>
            <a:xfrm>
              <a:off x="10277" y="122464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E369AF60-DF5C-D34A-6EB7-3AF55D6C317C}"/>
                </a:ext>
              </a:extLst>
            </p:cNvPr>
            <p:cNvCxnSpPr/>
            <p:nvPr/>
          </p:nvCxnSpPr>
          <p:spPr>
            <a:xfrm>
              <a:off x="10277" y="134710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CCA8B4A-3FD3-7BE6-6312-9B250D068BD7}"/>
                </a:ext>
              </a:extLst>
            </p:cNvPr>
            <p:cNvCxnSpPr/>
            <p:nvPr/>
          </p:nvCxnSpPr>
          <p:spPr>
            <a:xfrm>
              <a:off x="10277" y="1469571"/>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4A4DC1AD-C84F-47AE-4DC4-263E52A8ECB1}"/>
                </a:ext>
              </a:extLst>
            </p:cNvPr>
            <p:cNvCxnSpPr/>
            <p:nvPr/>
          </p:nvCxnSpPr>
          <p:spPr>
            <a:xfrm>
              <a:off x="10277" y="159203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C5821D0-3D66-0F79-0ADE-3364DB1B6B73}"/>
                </a:ext>
              </a:extLst>
            </p:cNvPr>
            <p:cNvCxnSpPr/>
            <p:nvPr/>
          </p:nvCxnSpPr>
          <p:spPr>
            <a:xfrm>
              <a:off x="10277" y="171450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8847E6FA-711B-7E92-0DA6-F9C9E58534EE}"/>
                </a:ext>
              </a:extLst>
            </p:cNvPr>
            <p:cNvCxnSpPr/>
            <p:nvPr/>
          </p:nvCxnSpPr>
          <p:spPr>
            <a:xfrm>
              <a:off x="10277" y="183696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71A4ACE-36A5-4ABD-E6A8-AC76D4CEFBCA}"/>
                </a:ext>
              </a:extLst>
            </p:cNvPr>
            <p:cNvCxnSpPr/>
            <p:nvPr/>
          </p:nvCxnSpPr>
          <p:spPr>
            <a:xfrm>
              <a:off x="10277" y="1959429"/>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29875BD-4FAD-C017-5232-6731F961A6D4}"/>
                </a:ext>
              </a:extLst>
            </p:cNvPr>
            <p:cNvCxnSpPr/>
            <p:nvPr/>
          </p:nvCxnSpPr>
          <p:spPr>
            <a:xfrm>
              <a:off x="10277" y="208189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66419A9-7323-CDC1-3941-42BB7DDD42BF}"/>
                </a:ext>
              </a:extLst>
            </p:cNvPr>
            <p:cNvCxnSpPr/>
            <p:nvPr/>
          </p:nvCxnSpPr>
          <p:spPr>
            <a:xfrm>
              <a:off x="10277" y="220435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9934340-4FF4-E9C5-77B3-488B57711700}"/>
                </a:ext>
              </a:extLst>
            </p:cNvPr>
            <p:cNvCxnSpPr/>
            <p:nvPr/>
          </p:nvCxnSpPr>
          <p:spPr>
            <a:xfrm>
              <a:off x="10277" y="2326821"/>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649EB5A9-2A5C-CB5F-4F22-48921E22F958}"/>
                </a:ext>
              </a:extLst>
            </p:cNvPr>
            <p:cNvCxnSpPr/>
            <p:nvPr/>
          </p:nvCxnSpPr>
          <p:spPr>
            <a:xfrm>
              <a:off x="10277" y="244928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EFB77C09-802C-90B7-C5D3-E3246D8C09EF}"/>
                </a:ext>
              </a:extLst>
            </p:cNvPr>
            <p:cNvCxnSpPr/>
            <p:nvPr/>
          </p:nvCxnSpPr>
          <p:spPr>
            <a:xfrm>
              <a:off x="10277" y="257175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6D389E7-53D3-9F71-5D78-EFEA5B7DE78C}"/>
                </a:ext>
              </a:extLst>
            </p:cNvPr>
            <p:cNvCxnSpPr/>
            <p:nvPr/>
          </p:nvCxnSpPr>
          <p:spPr>
            <a:xfrm>
              <a:off x="10277" y="269421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E1EFFF7-5254-974A-C50A-41A654DE559C}"/>
                </a:ext>
              </a:extLst>
            </p:cNvPr>
            <p:cNvCxnSpPr/>
            <p:nvPr/>
          </p:nvCxnSpPr>
          <p:spPr>
            <a:xfrm>
              <a:off x="10277" y="2816679"/>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DD48A59-21DA-DF79-3697-C83E2E24B22E}"/>
                </a:ext>
              </a:extLst>
            </p:cNvPr>
            <p:cNvCxnSpPr/>
            <p:nvPr/>
          </p:nvCxnSpPr>
          <p:spPr>
            <a:xfrm>
              <a:off x="10277" y="293914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CA2DF85-FE21-28D1-28EE-A5781CD2EE8F}"/>
                </a:ext>
              </a:extLst>
            </p:cNvPr>
            <p:cNvCxnSpPr/>
            <p:nvPr/>
          </p:nvCxnSpPr>
          <p:spPr>
            <a:xfrm>
              <a:off x="10277" y="306160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53D7F69-ECC3-C026-2EF1-615BE1F9C088}"/>
                </a:ext>
              </a:extLst>
            </p:cNvPr>
            <p:cNvCxnSpPr/>
            <p:nvPr/>
          </p:nvCxnSpPr>
          <p:spPr>
            <a:xfrm>
              <a:off x="10277" y="3184071"/>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A30A27C9-4575-F81E-D7A1-146E116D8698}"/>
                </a:ext>
              </a:extLst>
            </p:cNvPr>
            <p:cNvCxnSpPr/>
            <p:nvPr/>
          </p:nvCxnSpPr>
          <p:spPr>
            <a:xfrm>
              <a:off x="10277" y="330653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C1F8FDEF-4123-D8E9-D22A-C7D0C3154E54}"/>
                </a:ext>
              </a:extLst>
            </p:cNvPr>
            <p:cNvCxnSpPr/>
            <p:nvPr/>
          </p:nvCxnSpPr>
          <p:spPr>
            <a:xfrm>
              <a:off x="10277" y="342900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E496B588-49DC-BF77-E126-A6977D44F19F}"/>
                </a:ext>
              </a:extLst>
            </p:cNvPr>
            <p:cNvCxnSpPr/>
            <p:nvPr/>
          </p:nvCxnSpPr>
          <p:spPr>
            <a:xfrm>
              <a:off x="10277" y="355146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F4F2B4F-0FB6-EF25-285D-D6AC1C2A326B}"/>
                </a:ext>
              </a:extLst>
            </p:cNvPr>
            <p:cNvCxnSpPr/>
            <p:nvPr/>
          </p:nvCxnSpPr>
          <p:spPr>
            <a:xfrm>
              <a:off x="10277" y="3673928"/>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294F4888-E1B8-0DE7-76DB-9BA0A98834F9}"/>
                </a:ext>
              </a:extLst>
            </p:cNvPr>
            <p:cNvCxnSpPr/>
            <p:nvPr/>
          </p:nvCxnSpPr>
          <p:spPr>
            <a:xfrm>
              <a:off x="10277" y="379639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C05985E-30E4-CAE1-232D-24449B9ED39B}"/>
                </a:ext>
              </a:extLst>
            </p:cNvPr>
            <p:cNvCxnSpPr/>
            <p:nvPr/>
          </p:nvCxnSpPr>
          <p:spPr>
            <a:xfrm>
              <a:off x="10277" y="391885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148D1D7-73D5-8078-7244-1EEE78C383DB}"/>
                </a:ext>
              </a:extLst>
            </p:cNvPr>
            <p:cNvCxnSpPr/>
            <p:nvPr/>
          </p:nvCxnSpPr>
          <p:spPr>
            <a:xfrm>
              <a:off x="10277" y="4041322"/>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4C3FEBC7-06FF-DEEF-AC2F-72E99C371709}"/>
                </a:ext>
              </a:extLst>
            </p:cNvPr>
            <p:cNvCxnSpPr/>
            <p:nvPr/>
          </p:nvCxnSpPr>
          <p:spPr>
            <a:xfrm>
              <a:off x="10277" y="416378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F1F7E0A8-B3DF-75AF-3509-A554260A4755}"/>
                </a:ext>
              </a:extLst>
            </p:cNvPr>
            <p:cNvCxnSpPr/>
            <p:nvPr/>
          </p:nvCxnSpPr>
          <p:spPr>
            <a:xfrm>
              <a:off x="10277" y="428625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101CA483-C4E8-0E83-767B-5051FD708193}"/>
                </a:ext>
              </a:extLst>
            </p:cNvPr>
            <p:cNvCxnSpPr/>
            <p:nvPr/>
          </p:nvCxnSpPr>
          <p:spPr>
            <a:xfrm>
              <a:off x="10277" y="440871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CB2F1A2-82E3-E4D2-8627-8DCF1E177C8C}"/>
                </a:ext>
              </a:extLst>
            </p:cNvPr>
            <p:cNvCxnSpPr/>
            <p:nvPr/>
          </p:nvCxnSpPr>
          <p:spPr>
            <a:xfrm>
              <a:off x="10277" y="4531178"/>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AC2FEEB6-00DA-96C8-F7C4-BDD5E025C1B7}"/>
                </a:ext>
              </a:extLst>
            </p:cNvPr>
            <p:cNvCxnSpPr/>
            <p:nvPr/>
          </p:nvCxnSpPr>
          <p:spPr>
            <a:xfrm>
              <a:off x="10277" y="465364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8C47ACFA-DDC1-F1F7-E6D3-0A1E465871D8}"/>
                </a:ext>
              </a:extLst>
            </p:cNvPr>
            <p:cNvCxnSpPr/>
            <p:nvPr/>
          </p:nvCxnSpPr>
          <p:spPr>
            <a:xfrm>
              <a:off x="10277" y="477610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47E8CEA1-BA57-34E8-A163-A317C2F60F5C}"/>
                </a:ext>
              </a:extLst>
            </p:cNvPr>
            <p:cNvCxnSpPr/>
            <p:nvPr/>
          </p:nvCxnSpPr>
          <p:spPr>
            <a:xfrm>
              <a:off x="10277" y="4898572"/>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E9D80CEE-3EB7-B199-49E0-D86F983C52DC}"/>
                </a:ext>
              </a:extLst>
            </p:cNvPr>
            <p:cNvCxnSpPr/>
            <p:nvPr/>
          </p:nvCxnSpPr>
          <p:spPr>
            <a:xfrm>
              <a:off x="10277" y="502103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732A2D3-05D9-AFBE-411A-DB0D121019FB}"/>
                </a:ext>
              </a:extLst>
            </p:cNvPr>
            <p:cNvCxnSpPr/>
            <p:nvPr/>
          </p:nvCxnSpPr>
          <p:spPr>
            <a:xfrm>
              <a:off x="10277" y="514350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B4EC30C-D2AA-FD45-D8BB-111E0C2C9FB0}"/>
                </a:ext>
              </a:extLst>
            </p:cNvPr>
            <p:cNvCxnSpPr/>
            <p:nvPr/>
          </p:nvCxnSpPr>
          <p:spPr>
            <a:xfrm>
              <a:off x="10277" y="526596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8B0A84C4-7769-BCDC-191A-7366BF92F621}"/>
                </a:ext>
              </a:extLst>
            </p:cNvPr>
            <p:cNvCxnSpPr/>
            <p:nvPr/>
          </p:nvCxnSpPr>
          <p:spPr>
            <a:xfrm>
              <a:off x="10277" y="5388428"/>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F3FAC560-4625-AE2C-F4E7-C51057252CF1}"/>
                </a:ext>
              </a:extLst>
            </p:cNvPr>
            <p:cNvCxnSpPr/>
            <p:nvPr/>
          </p:nvCxnSpPr>
          <p:spPr>
            <a:xfrm>
              <a:off x="10277" y="551089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A55EEFD-1E8B-04DC-3E0B-3213EAE84044}"/>
                </a:ext>
              </a:extLst>
            </p:cNvPr>
            <p:cNvCxnSpPr/>
            <p:nvPr/>
          </p:nvCxnSpPr>
          <p:spPr>
            <a:xfrm>
              <a:off x="10277" y="563335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F128FA9E-9EB5-A2A2-325F-5B5CF999933A}"/>
                </a:ext>
              </a:extLst>
            </p:cNvPr>
            <p:cNvCxnSpPr/>
            <p:nvPr/>
          </p:nvCxnSpPr>
          <p:spPr>
            <a:xfrm>
              <a:off x="10277" y="5755822"/>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46E0FDBD-9612-600E-2020-29413A7C32A8}"/>
                </a:ext>
              </a:extLst>
            </p:cNvPr>
            <p:cNvCxnSpPr/>
            <p:nvPr/>
          </p:nvCxnSpPr>
          <p:spPr>
            <a:xfrm>
              <a:off x="10277" y="5878286"/>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A0372262-E4E9-2FFF-6087-21428CDB6B75}"/>
                </a:ext>
              </a:extLst>
            </p:cNvPr>
            <p:cNvCxnSpPr/>
            <p:nvPr/>
          </p:nvCxnSpPr>
          <p:spPr>
            <a:xfrm>
              <a:off x="10277" y="6000750"/>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653686ED-6FC3-5913-A996-4AD16B9EF07E}"/>
                </a:ext>
              </a:extLst>
            </p:cNvPr>
            <p:cNvCxnSpPr/>
            <p:nvPr/>
          </p:nvCxnSpPr>
          <p:spPr>
            <a:xfrm>
              <a:off x="10277" y="6123214"/>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DC454ABC-67BE-92CC-4898-903A0CCA32A5}"/>
                </a:ext>
              </a:extLst>
            </p:cNvPr>
            <p:cNvCxnSpPr/>
            <p:nvPr/>
          </p:nvCxnSpPr>
          <p:spPr>
            <a:xfrm>
              <a:off x="10277" y="6245678"/>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11FE91CD-A4E4-CB78-67B1-A68E41FB3728}"/>
                </a:ext>
              </a:extLst>
            </p:cNvPr>
            <p:cNvCxnSpPr/>
            <p:nvPr/>
          </p:nvCxnSpPr>
          <p:spPr>
            <a:xfrm>
              <a:off x="10277" y="6368143"/>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DC5D505-F98F-71D8-6768-3F26BCBFF590}"/>
                </a:ext>
              </a:extLst>
            </p:cNvPr>
            <p:cNvCxnSpPr/>
            <p:nvPr/>
          </p:nvCxnSpPr>
          <p:spPr>
            <a:xfrm>
              <a:off x="10277" y="6490607"/>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94F060EA-2677-59DF-8BA8-443383A9AAF2}"/>
                </a:ext>
              </a:extLst>
            </p:cNvPr>
            <p:cNvCxnSpPr/>
            <p:nvPr/>
          </p:nvCxnSpPr>
          <p:spPr>
            <a:xfrm>
              <a:off x="10277" y="6613072"/>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29EA4B05-79CC-DCCA-247F-31B89EE3CCDA}"/>
                </a:ext>
              </a:extLst>
            </p:cNvPr>
            <p:cNvCxnSpPr/>
            <p:nvPr/>
          </p:nvCxnSpPr>
          <p:spPr>
            <a:xfrm>
              <a:off x="10277" y="6735535"/>
              <a:ext cx="12192000" cy="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80A4D45C-383D-B94A-555C-7AFA137DD926}"/>
                </a:ext>
              </a:extLst>
            </p:cNvPr>
            <p:cNvCxnSpPr/>
            <p:nvPr/>
          </p:nvCxnSpPr>
          <p:spPr>
            <a:xfrm>
              <a:off x="10277" y="6858000"/>
              <a:ext cx="12192000" cy="0"/>
            </a:xfrm>
            <a:prstGeom prst="line">
              <a:avLst/>
            </a:prstGeom>
            <a:ln w="9525">
              <a:solidFill>
                <a:schemeClr val="accent1">
                  <a:lumMod val="20000"/>
                  <a:lumOff val="8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66D1AC33-DF3E-6DEF-7BFB-EB200BB3D1AF}"/>
                </a:ext>
              </a:extLst>
            </p:cNvPr>
            <p:cNvCxnSpPr>
              <a:cxnSpLocks/>
            </p:cNvCxnSpPr>
            <p:nvPr/>
          </p:nvCxnSpPr>
          <p:spPr>
            <a:xfrm>
              <a:off x="10277" y="0"/>
              <a:ext cx="0" cy="6858000"/>
            </a:xfrm>
            <a:prstGeom prst="line">
              <a:avLst/>
            </a:prstGeom>
            <a:ln w="9525">
              <a:solidFill>
                <a:schemeClr val="accent1">
                  <a:lumMod val="20000"/>
                  <a:lumOff val="8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487F2520-AE40-6100-78B0-DBEE655B915C}"/>
                </a:ext>
              </a:extLst>
            </p:cNvPr>
            <p:cNvCxnSpPr>
              <a:cxnSpLocks/>
            </p:cNvCxnSpPr>
            <p:nvPr/>
          </p:nvCxnSpPr>
          <p:spPr>
            <a:xfrm>
              <a:off x="13099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E97254F6-4A19-1BD4-96E1-F3EC538146B0}"/>
                </a:ext>
              </a:extLst>
            </p:cNvPr>
            <p:cNvCxnSpPr>
              <a:cxnSpLocks/>
            </p:cNvCxnSpPr>
            <p:nvPr/>
          </p:nvCxnSpPr>
          <p:spPr>
            <a:xfrm>
              <a:off x="25170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CF12B64F-B33C-1C98-4410-DDA2BECE2FE3}"/>
                </a:ext>
              </a:extLst>
            </p:cNvPr>
            <p:cNvCxnSpPr>
              <a:cxnSpLocks/>
            </p:cNvCxnSpPr>
            <p:nvPr/>
          </p:nvCxnSpPr>
          <p:spPr>
            <a:xfrm>
              <a:off x="37241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32C0B973-A910-BBFA-C634-D2867517F100}"/>
                </a:ext>
              </a:extLst>
            </p:cNvPr>
            <p:cNvCxnSpPr>
              <a:cxnSpLocks/>
            </p:cNvCxnSpPr>
            <p:nvPr/>
          </p:nvCxnSpPr>
          <p:spPr>
            <a:xfrm>
              <a:off x="49312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00E3EE62-694F-7406-8C88-6C2EBD42C78C}"/>
                </a:ext>
              </a:extLst>
            </p:cNvPr>
            <p:cNvCxnSpPr>
              <a:cxnSpLocks/>
            </p:cNvCxnSpPr>
            <p:nvPr/>
          </p:nvCxnSpPr>
          <p:spPr>
            <a:xfrm>
              <a:off x="61384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7B51EA35-409A-A413-CCB0-0AC1E027B029}"/>
                </a:ext>
              </a:extLst>
            </p:cNvPr>
            <p:cNvCxnSpPr>
              <a:cxnSpLocks/>
            </p:cNvCxnSpPr>
            <p:nvPr/>
          </p:nvCxnSpPr>
          <p:spPr>
            <a:xfrm>
              <a:off x="73455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984B3189-805E-FB7F-2194-56D5F9B9F0AE}"/>
                </a:ext>
              </a:extLst>
            </p:cNvPr>
            <p:cNvCxnSpPr>
              <a:cxnSpLocks/>
            </p:cNvCxnSpPr>
            <p:nvPr/>
          </p:nvCxnSpPr>
          <p:spPr>
            <a:xfrm>
              <a:off x="85526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D9E16897-9CD9-34B4-A384-1D871FCF88DC}"/>
                </a:ext>
              </a:extLst>
            </p:cNvPr>
            <p:cNvCxnSpPr>
              <a:cxnSpLocks/>
            </p:cNvCxnSpPr>
            <p:nvPr/>
          </p:nvCxnSpPr>
          <p:spPr>
            <a:xfrm>
              <a:off x="97598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E615AC8C-098F-1F50-F76F-B0223128AF4A}"/>
                </a:ext>
              </a:extLst>
            </p:cNvPr>
            <p:cNvCxnSpPr>
              <a:cxnSpLocks/>
            </p:cNvCxnSpPr>
            <p:nvPr/>
          </p:nvCxnSpPr>
          <p:spPr>
            <a:xfrm>
              <a:off x="109669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45EF730B-94CF-2ECF-E2FF-327475FAC308}"/>
                </a:ext>
              </a:extLst>
            </p:cNvPr>
            <p:cNvCxnSpPr>
              <a:cxnSpLocks/>
            </p:cNvCxnSpPr>
            <p:nvPr/>
          </p:nvCxnSpPr>
          <p:spPr>
            <a:xfrm>
              <a:off x="121740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E7215BAB-1DDC-59CA-0D21-A73387844F77}"/>
                </a:ext>
              </a:extLst>
            </p:cNvPr>
            <p:cNvCxnSpPr>
              <a:cxnSpLocks/>
            </p:cNvCxnSpPr>
            <p:nvPr/>
          </p:nvCxnSpPr>
          <p:spPr>
            <a:xfrm>
              <a:off x="133811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90BF1DCF-23B5-9145-FEEE-8A79DE2D74FE}"/>
                </a:ext>
              </a:extLst>
            </p:cNvPr>
            <p:cNvCxnSpPr>
              <a:cxnSpLocks/>
            </p:cNvCxnSpPr>
            <p:nvPr/>
          </p:nvCxnSpPr>
          <p:spPr>
            <a:xfrm>
              <a:off x="145883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653BA825-9274-6C57-DCF5-9F825FA7065D}"/>
                </a:ext>
              </a:extLst>
            </p:cNvPr>
            <p:cNvCxnSpPr>
              <a:cxnSpLocks/>
            </p:cNvCxnSpPr>
            <p:nvPr/>
          </p:nvCxnSpPr>
          <p:spPr>
            <a:xfrm>
              <a:off x="157954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4DFD0C34-FF04-B3BD-9DA5-C6AD37F4626B}"/>
                </a:ext>
              </a:extLst>
            </p:cNvPr>
            <p:cNvCxnSpPr>
              <a:cxnSpLocks/>
            </p:cNvCxnSpPr>
            <p:nvPr/>
          </p:nvCxnSpPr>
          <p:spPr>
            <a:xfrm>
              <a:off x="170025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E58AB68E-CF3D-A773-3EE3-2AC65362C707}"/>
                </a:ext>
              </a:extLst>
            </p:cNvPr>
            <p:cNvCxnSpPr>
              <a:cxnSpLocks/>
            </p:cNvCxnSpPr>
            <p:nvPr/>
          </p:nvCxnSpPr>
          <p:spPr>
            <a:xfrm>
              <a:off x="182097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A6BF9C6D-A57D-5550-DC2C-14FDCF43F580}"/>
                </a:ext>
              </a:extLst>
            </p:cNvPr>
            <p:cNvCxnSpPr>
              <a:cxnSpLocks/>
            </p:cNvCxnSpPr>
            <p:nvPr/>
          </p:nvCxnSpPr>
          <p:spPr>
            <a:xfrm>
              <a:off x="194168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CA5CAB8E-3919-427A-0FD0-CE24A5274651}"/>
                </a:ext>
              </a:extLst>
            </p:cNvPr>
            <p:cNvCxnSpPr>
              <a:cxnSpLocks/>
            </p:cNvCxnSpPr>
            <p:nvPr/>
          </p:nvCxnSpPr>
          <p:spPr>
            <a:xfrm>
              <a:off x="206239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0765FC6-7507-BF86-20AA-C0717C4EF2B3}"/>
                </a:ext>
              </a:extLst>
            </p:cNvPr>
            <p:cNvCxnSpPr>
              <a:cxnSpLocks/>
            </p:cNvCxnSpPr>
            <p:nvPr/>
          </p:nvCxnSpPr>
          <p:spPr>
            <a:xfrm>
              <a:off x="218310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2738FFC7-D1FE-A611-4413-8D41BC105DA2}"/>
                </a:ext>
              </a:extLst>
            </p:cNvPr>
            <p:cNvCxnSpPr>
              <a:cxnSpLocks/>
            </p:cNvCxnSpPr>
            <p:nvPr/>
          </p:nvCxnSpPr>
          <p:spPr>
            <a:xfrm>
              <a:off x="230382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56F02336-905C-E2A6-37FA-DB164D23FBAB}"/>
                </a:ext>
              </a:extLst>
            </p:cNvPr>
            <p:cNvCxnSpPr>
              <a:cxnSpLocks/>
            </p:cNvCxnSpPr>
            <p:nvPr/>
          </p:nvCxnSpPr>
          <p:spPr>
            <a:xfrm>
              <a:off x="242453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2784D00C-39EB-9283-7772-D7CB695A4711}"/>
                </a:ext>
              </a:extLst>
            </p:cNvPr>
            <p:cNvCxnSpPr>
              <a:cxnSpLocks/>
            </p:cNvCxnSpPr>
            <p:nvPr/>
          </p:nvCxnSpPr>
          <p:spPr>
            <a:xfrm>
              <a:off x="254524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9C51CAF7-6265-FD37-EE05-E9A2714B51C5}"/>
                </a:ext>
              </a:extLst>
            </p:cNvPr>
            <p:cNvCxnSpPr>
              <a:cxnSpLocks/>
            </p:cNvCxnSpPr>
            <p:nvPr/>
          </p:nvCxnSpPr>
          <p:spPr>
            <a:xfrm>
              <a:off x="266596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E8251159-93DE-F151-E9DC-F44BD0BB10AF}"/>
                </a:ext>
              </a:extLst>
            </p:cNvPr>
            <p:cNvCxnSpPr>
              <a:cxnSpLocks/>
            </p:cNvCxnSpPr>
            <p:nvPr/>
          </p:nvCxnSpPr>
          <p:spPr>
            <a:xfrm>
              <a:off x="278667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192C5F48-D938-2762-0D66-99B0E5873E8C}"/>
                </a:ext>
              </a:extLst>
            </p:cNvPr>
            <p:cNvCxnSpPr>
              <a:cxnSpLocks/>
            </p:cNvCxnSpPr>
            <p:nvPr/>
          </p:nvCxnSpPr>
          <p:spPr>
            <a:xfrm>
              <a:off x="290738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64C9BCA3-F3C6-0EA4-9176-57B2E768C181}"/>
                </a:ext>
              </a:extLst>
            </p:cNvPr>
            <p:cNvCxnSpPr>
              <a:cxnSpLocks/>
            </p:cNvCxnSpPr>
            <p:nvPr/>
          </p:nvCxnSpPr>
          <p:spPr>
            <a:xfrm>
              <a:off x="302809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FC532B6C-D6EB-4F02-0807-A4B81278934D}"/>
                </a:ext>
              </a:extLst>
            </p:cNvPr>
            <p:cNvCxnSpPr>
              <a:cxnSpLocks/>
            </p:cNvCxnSpPr>
            <p:nvPr/>
          </p:nvCxnSpPr>
          <p:spPr>
            <a:xfrm>
              <a:off x="314881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6D1F9E95-ACEB-7E1B-D570-7F31A7A72444}"/>
                </a:ext>
              </a:extLst>
            </p:cNvPr>
            <p:cNvCxnSpPr>
              <a:cxnSpLocks/>
            </p:cNvCxnSpPr>
            <p:nvPr/>
          </p:nvCxnSpPr>
          <p:spPr>
            <a:xfrm>
              <a:off x="326952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99F65FBF-412B-8955-028C-5D6E7D2EB38A}"/>
                </a:ext>
              </a:extLst>
            </p:cNvPr>
            <p:cNvCxnSpPr>
              <a:cxnSpLocks/>
            </p:cNvCxnSpPr>
            <p:nvPr/>
          </p:nvCxnSpPr>
          <p:spPr>
            <a:xfrm>
              <a:off x="339023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15737273-2EF2-1484-8B1F-696384CC2B80}"/>
                </a:ext>
              </a:extLst>
            </p:cNvPr>
            <p:cNvCxnSpPr>
              <a:cxnSpLocks/>
            </p:cNvCxnSpPr>
            <p:nvPr/>
          </p:nvCxnSpPr>
          <p:spPr>
            <a:xfrm>
              <a:off x="351095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8C256249-C21E-B5ED-D804-3BDE3498BB04}"/>
                </a:ext>
              </a:extLst>
            </p:cNvPr>
            <p:cNvCxnSpPr>
              <a:cxnSpLocks/>
            </p:cNvCxnSpPr>
            <p:nvPr/>
          </p:nvCxnSpPr>
          <p:spPr>
            <a:xfrm>
              <a:off x="363166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BA124E26-693F-2AD1-23AB-CE90D2E3E668}"/>
                </a:ext>
              </a:extLst>
            </p:cNvPr>
            <p:cNvCxnSpPr>
              <a:cxnSpLocks/>
            </p:cNvCxnSpPr>
            <p:nvPr/>
          </p:nvCxnSpPr>
          <p:spPr>
            <a:xfrm>
              <a:off x="375237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2FF6A4AD-7AD6-C424-C4F7-16B06DEC2A77}"/>
                </a:ext>
              </a:extLst>
            </p:cNvPr>
            <p:cNvCxnSpPr>
              <a:cxnSpLocks/>
            </p:cNvCxnSpPr>
            <p:nvPr/>
          </p:nvCxnSpPr>
          <p:spPr>
            <a:xfrm>
              <a:off x="387308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ECBF9380-70C1-A7DD-E395-13E8E4CA45C4}"/>
                </a:ext>
              </a:extLst>
            </p:cNvPr>
            <p:cNvCxnSpPr>
              <a:cxnSpLocks/>
            </p:cNvCxnSpPr>
            <p:nvPr/>
          </p:nvCxnSpPr>
          <p:spPr>
            <a:xfrm>
              <a:off x="399380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F544A409-4271-7C56-10D9-09B1A503D898}"/>
                </a:ext>
              </a:extLst>
            </p:cNvPr>
            <p:cNvCxnSpPr>
              <a:cxnSpLocks/>
            </p:cNvCxnSpPr>
            <p:nvPr/>
          </p:nvCxnSpPr>
          <p:spPr>
            <a:xfrm>
              <a:off x="411451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2D1B59B5-3776-A632-58F5-3EFE5939C2FA}"/>
                </a:ext>
              </a:extLst>
            </p:cNvPr>
            <p:cNvCxnSpPr>
              <a:cxnSpLocks/>
            </p:cNvCxnSpPr>
            <p:nvPr/>
          </p:nvCxnSpPr>
          <p:spPr>
            <a:xfrm>
              <a:off x="423522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BB99850E-01E6-6171-8179-CB43B004ABC9}"/>
                </a:ext>
              </a:extLst>
            </p:cNvPr>
            <p:cNvCxnSpPr>
              <a:cxnSpLocks/>
            </p:cNvCxnSpPr>
            <p:nvPr/>
          </p:nvCxnSpPr>
          <p:spPr>
            <a:xfrm>
              <a:off x="435594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775AABA9-A418-6EB9-5614-E99DA49F88DC}"/>
                </a:ext>
              </a:extLst>
            </p:cNvPr>
            <p:cNvCxnSpPr>
              <a:cxnSpLocks/>
            </p:cNvCxnSpPr>
            <p:nvPr/>
          </p:nvCxnSpPr>
          <p:spPr>
            <a:xfrm>
              <a:off x="447665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3E6CE577-22EA-5A7B-B7BD-AAE60ABF728F}"/>
                </a:ext>
              </a:extLst>
            </p:cNvPr>
            <p:cNvCxnSpPr>
              <a:cxnSpLocks/>
            </p:cNvCxnSpPr>
            <p:nvPr/>
          </p:nvCxnSpPr>
          <p:spPr>
            <a:xfrm>
              <a:off x="459736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8BB570AE-4890-502B-BCF6-6A5A2AA10E7C}"/>
                </a:ext>
              </a:extLst>
            </p:cNvPr>
            <p:cNvCxnSpPr>
              <a:cxnSpLocks/>
            </p:cNvCxnSpPr>
            <p:nvPr/>
          </p:nvCxnSpPr>
          <p:spPr>
            <a:xfrm>
              <a:off x="471807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3B5E8047-A637-B8B1-42AB-D5EC35C32DFC}"/>
                </a:ext>
              </a:extLst>
            </p:cNvPr>
            <p:cNvCxnSpPr>
              <a:cxnSpLocks/>
            </p:cNvCxnSpPr>
            <p:nvPr/>
          </p:nvCxnSpPr>
          <p:spPr>
            <a:xfrm>
              <a:off x="483879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6E5A3BC7-D5E3-656E-E078-D21DAE55558E}"/>
                </a:ext>
              </a:extLst>
            </p:cNvPr>
            <p:cNvCxnSpPr>
              <a:cxnSpLocks/>
            </p:cNvCxnSpPr>
            <p:nvPr/>
          </p:nvCxnSpPr>
          <p:spPr>
            <a:xfrm>
              <a:off x="495950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8B44B7F7-CE91-05C6-56FE-42F34D38299E}"/>
                </a:ext>
              </a:extLst>
            </p:cNvPr>
            <p:cNvCxnSpPr>
              <a:cxnSpLocks/>
            </p:cNvCxnSpPr>
            <p:nvPr/>
          </p:nvCxnSpPr>
          <p:spPr>
            <a:xfrm>
              <a:off x="508021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C26F4DD9-BD45-2E73-F666-BDBB661ABC3C}"/>
                </a:ext>
              </a:extLst>
            </p:cNvPr>
            <p:cNvCxnSpPr>
              <a:cxnSpLocks/>
            </p:cNvCxnSpPr>
            <p:nvPr/>
          </p:nvCxnSpPr>
          <p:spPr>
            <a:xfrm>
              <a:off x="520093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3F83D7B6-5446-A440-C282-612F248BB4FD}"/>
                </a:ext>
              </a:extLst>
            </p:cNvPr>
            <p:cNvCxnSpPr>
              <a:cxnSpLocks/>
            </p:cNvCxnSpPr>
            <p:nvPr/>
          </p:nvCxnSpPr>
          <p:spPr>
            <a:xfrm>
              <a:off x="532164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72F027F-EBC0-3EE1-7472-21406CCAEB46}"/>
                </a:ext>
              </a:extLst>
            </p:cNvPr>
            <p:cNvCxnSpPr>
              <a:cxnSpLocks/>
            </p:cNvCxnSpPr>
            <p:nvPr/>
          </p:nvCxnSpPr>
          <p:spPr>
            <a:xfrm>
              <a:off x="544235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90CAD149-503A-7F53-3D10-7127468F0E9F}"/>
                </a:ext>
              </a:extLst>
            </p:cNvPr>
            <p:cNvCxnSpPr>
              <a:cxnSpLocks/>
            </p:cNvCxnSpPr>
            <p:nvPr/>
          </p:nvCxnSpPr>
          <p:spPr>
            <a:xfrm>
              <a:off x="556306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23211604-2345-9A7B-1FE8-016900C26FC9}"/>
                </a:ext>
              </a:extLst>
            </p:cNvPr>
            <p:cNvCxnSpPr>
              <a:cxnSpLocks/>
            </p:cNvCxnSpPr>
            <p:nvPr/>
          </p:nvCxnSpPr>
          <p:spPr>
            <a:xfrm>
              <a:off x="568378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07EA5439-E4F1-1EF8-1B9B-DF5B1970E89F}"/>
                </a:ext>
              </a:extLst>
            </p:cNvPr>
            <p:cNvCxnSpPr>
              <a:cxnSpLocks/>
            </p:cNvCxnSpPr>
            <p:nvPr/>
          </p:nvCxnSpPr>
          <p:spPr>
            <a:xfrm>
              <a:off x="580449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A754F38C-3A81-0E4D-552F-5FF06A5047F9}"/>
                </a:ext>
              </a:extLst>
            </p:cNvPr>
            <p:cNvCxnSpPr>
              <a:cxnSpLocks/>
            </p:cNvCxnSpPr>
            <p:nvPr/>
          </p:nvCxnSpPr>
          <p:spPr>
            <a:xfrm>
              <a:off x="592520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6532A1BA-97CF-F5D9-17C5-A10433D198EF}"/>
                </a:ext>
              </a:extLst>
            </p:cNvPr>
            <p:cNvCxnSpPr>
              <a:cxnSpLocks/>
            </p:cNvCxnSpPr>
            <p:nvPr/>
          </p:nvCxnSpPr>
          <p:spPr>
            <a:xfrm>
              <a:off x="604592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922D14E7-84C0-FACF-357F-6E78A5A3EB1E}"/>
                </a:ext>
              </a:extLst>
            </p:cNvPr>
            <p:cNvCxnSpPr>
              <a:cxnSpLocks/>
            </p:cNvCxnSpPr>
            <p:nvPr/>
          </p:nvCxnSpPr>
          <p:spPr>
            <a:xfrm>
              <a:off x="616663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47D3EEA9-72E5-3DD6-44F4-40A4D36A0EF3}"/>
                </a:ext>
              </a:extLst>
            </p:cNvPr>
            <p:cNvCxnSpPr>
              <a:cxnSpLocks/>
            </p:cNvCxnSpPr>
            <p:nvPr/>
          </p:nvCxnSpPr>
          <p:spPr>
            <a:xfrm>
              <a:off x="628734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AEA20125-7AC9-477C-A9DC-323B4E545D09}"/>
                </a:ext>
              </a:extLst>
            </p:cNvPr>
            <p:cNvCxnSpPr>
              <a:cxnSpLocks/>
            </p:cNvCxnSpPr>
            <p:nvPr/>
          </p:nvCxnSpPr>
          <p:spPr>
            <a:xfrm>
              <a:off x="640805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547D87C0-CA39-1B56-2B31-953D199E84BF}"/>
                </a:ext>
              </a:extLst>
            </p:cNvPr>
            <p:cNvCxnSpPr>
              <a:cxnSpLocks/>
            </p:cNvCxnSpPr>
            <p:nvPr/>
          </p:nvCxnSpPr>
          <p:spPr>
            <a:xfrm>
              <a:off x="652877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813B9820-A65F-8AA2-43C4-E9A523E1D9C1}"/>
                </a:ext>
              </a:extLst>
            </p:cNvPr>
            <p:cNvCxnSpPr>
              <a:cxnSpLocks/>
            </p:cNvCxnSpPr>
            <p:nvPr/>
          </p:nvCxnSpPr>
          <p:spPr>
            <a:xfrm>
              <a:off x="664948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6323BDD5-F2B7-06B0-F610-0F73BCD0E968}"/>
                </a:ext>
              </a:extLst>
            </p:cNvPr>
            <p:cNvCxnSpPr>
              <a:cxnSpLocks/>
            </p:cNvCxnSpPr>
            <p:nvPr/>
          </p:nvCxnSpPr>
          <p:spPr>
            <a:xfrm>
              <a:off x="677019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a:extLst>
                <a:ext uri="{FF2B5EF4-FFF2-40B4-BE49-F238E27FC236}">
                  <a16:creationId xmlns:a16="http://schemas.microsoft.com/office/drawing/2014/main" id="{6BD1572A-04EC-A224-1939-DC54F6C0D01F}"/>
                </a:ext>
              </a:extLst>
            </p:cNvPr>
            <p:cNvCxnSpPr>
              <a:cxnSpLocks/>
            </p:cNvCxnSpPr>
            <p:nvPr/>
          </p:nvCxnSpPr>
          <p:spPr>
            <a:xfrm>
              <a:off x="689091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a:extLst>
                <a:ext uri="{FF2B5EF4-FFF2-40B4-BE49-F238E27FC236}">
                  <a16:creationId xmlns:a16="http://schemas.microsoft.com/office/drawing/2014/main" id="{E84C946E-D576-B06F-F99C-DC939CE0830A}"/>
                </a:ext>
              </a:extLst>
            </p:cNvPr>
            <p:cNvCxnSpPr>
              <a:cxnSpLocks/>
            </p:cNvCxnSpPr>
            <p:nvPr/>
          </p:nvCxnSpPr>
          <p:spPr>
            <a:xfrm>
              <a:off x="701162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a:extLst>
                <a:ext uri="{FF2B5EF4-FFF2-40B4-BE49-F238E27FC236}">
                  <a16:creationId xmlns:a16="http://schemas.microsoft.com/office/drawing/2014/main" id="{9B259592-ACD0-082F-AC1F-3F426707C524}"/>
                </a:ext>
              </a:extLst>
            </p:cNvPr>
            <p:cNvCxnSpPr>
              <a:cxnSpLocks/>
            </p:cNvCxnSpPr>
            <p:nvPr/>
          </p:nvCxnSpPr>
          <p:spPr>
            <a:xfrm>
              <a:off x="713233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F627AE07-E0AC-340D-DAFA-F5B4B6A23F9A}"/>
                </a:ext>
              </a:extLst>
            </p:cNvPr>
            <p:cNvCxnSpPr>
              <a:cxnSpLocks/>
            </p:cNvCxnSpPr>
            <p:nvPr/>
          </p:nvCxnSpPr>
          <p:spPr>
            <a:xfrm>
              <a:off x="725305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E234E83D-0560-4937-08B9-0388D8F3DB91}"/>
                </a:ext>
              </a:extLst>
            </p:cNvPr>
            <p:cNvCxnSpPr>
              <a:cxnSpLocks/>
            </p:cNvCxnSpPr>
            <p:nvPr/>
          </p:nvCxnSpPr>
          <p:spPr>
            <a:xfrm>
              <a:off x="737376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C6503366-2A1E-D5A5-E00B-2E06840AC4B5}"/>
                </a:ext>
              </a:extLst>
            </p:cNvPr>
            <p:cNvCxnSpPr>
              <a:cxnSpLocks/>
            </p:cNvCxnSpPr>
            <p:nvPr/>
          </p:nvCxnSpPr>
          <p:spPr>
            <a:xfrm>
              <a:off x="749447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05E02F01-0F12-ECB6-66D5-6A006E195BE9}"/>
                </a:ext>
              </a:extLst>
            </p:cNvPr>
            <p:cNvCxnSpPr>
              <a:cxnSpLocks/>
            </p:cNvCxnSpPr>
            <p:nvPr/>
          </p:nvCxnSpPr>
          <p:spPr>
            <a:xfrm>
              <a:off x="761518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394B1322-51A3-3FFB-0F93-AC9F678AD6ED}"/>
                </a:ext>
              </a:extLst>
            </p:cNvPr>
            <p:cNvCxnSpPr>
              <a:cxnSpLocks/>
            </p:cNvCxnSpPr>
            <p:nvPr/>
          </p:nvCxnSpPr>
          <p:spPr>
            <a:xfrm>
              <a:off x="773590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F3C92F82-B7F1-698F-F804-CEB1FD4EE28B}"/>
                </a:ext>
              </a:extLst>
            </p:cNvPr>
            <p:cNvCxnSpPr>
              <a:cxnSpLocks/>
            </p:cNvCxnSpPr>
            <p:nvPr/>
          </p:nvCxnSpPr>
          <p:spPr>
            <a:xfrm>
              <a:off x="785661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52C82AA5-2480-514F-A50E-ACCDC6FF4A20}"/>
                </a:ext>
              </a:extLst>
            </p:cNvPr>
            <p:cNvCxnSpPr>
              <a:cxnSpLocks/>
            </p:cNvCxnSpPr>
            <p:nvPr/>
          </p:nvCxnSpPr>
          <p:spPr>
            <a:xfrm>
              <a:off x="797732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25F918FB-B0A6-55E9-1028-12ACC6A2B23F}"/>
                </a:ext>
              </a:extLst>
            </p:cNvPr>
            <p:cNvCxnSpPr>
              <a:cxnSpLocks/>
            </p:cNvCxnSpPr>
            <p:nvPr/>
          </p:nvCxnSpPr>
          <p:spPr>
            <a:xfrm>
              <a:off x="809803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3D197D4F-84CD-A347-1234-2E21DC4422AF}"/>
                </a:ext>
              </a:extLst>
            </p:cNvPr>
            <p:cNvCxnSpPr>
              <a:cxnSpLocks/>
            </p:cNvCxnSpPr>
            <p:nvPr/>
          </p:nvCxnSpPr>
          <p:spPr>
            <a:xfrm>
              <a:off x="821875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F379D2C0-6C17-5932-D90C-BA0A77B4E413}"/>
                </a:ext>
              </a:extLst>
            </p:cNvPr>
            <p:cNvCxnSpPr>
              <a:cxnSpLocks/>
            </p:cNvCxnSpPr>
            <p:nvPr/>
          </p:nvCxnSpPr>
          <p:spPr>
            <a:xfrm>
              <a:off x="833946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85053B0A-8624-AE3F-30D5-92883EED4A1D}"/>
                </a:ext>
              </a:extLst>
            </p:cNvPr>
            <p:cNvCxnSpPr>
              <a:cxnSpLocks/>
            </p:cNvCxnSpPr>
            <p:nvPr/>
          </p:nvCxnSpPr>
          <p:spPr>
            <a:xfrm>
              <a:off x="846017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A0DEBC88-8EC7-2211-7856-33CC37CB582F}"/>
                </a:ext>
              </a:extLst>
            </p:cNvPr>
            <p:cNvCxnSpPr>
              <a:cxnSpLocks/>
            </p:cNvCxnSpPr>
            <p:nvPr/>
          </p:nvCxnSpPr>
          <p:spPr>
            <a:xfrm>
              <a:off x="858089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927C3E92-E67D-2E83-405F-D04802897E75}"/>
                </a:ext>
              </a:extLst>
            </p:cNvPr>
            <p:cNvCxnSpPr>
              <a:cxnSpLocks/>
            </p:cNvCxnSpPr>
            <p:nvPr/>
          </p:nvCxnSpPr>
          <p:spPr>
            <a:xfrm>
              <a:off x="870160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a16="http://schemas.microsoft.com/office/drawing/2014/main" id="{29C6FDFF-26A8-E511-B54A-B1531B03EE28}"/>
                </a:ext>
              </a:extLst>
            </p:cNvPr>
            <p:cNvCxnSpPr>
              <a:cxnSpLocks/>
            </p:cNvCxnSpPr>
            <p:nvPr/>
          </p:nvCxnSpPr>
          <p:spPr>
            <a:xfrm>
              <a:off x="882231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4B72A263-DDE7-53BB-4310-E00F63DA8F82}"/>
                </a:ext>
              </a:extLst>
            </p:cNvPr>
            <p:cNvCxnSpPr>
              <a:cxnSpLocks/>
            </p:cNvCxnSpPr>
            <p:nvPr/>
          </p:nvCxnSpPr>
          <p:spPr>
            <a:xfrm>
              <a:off x="894302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9F1A0CDB-B006-5326-8D3F-CE99482B3626}"/>
                </a:ext>
              </a:extLst>
            </p:cNvPr>
            <p:cNvCxnSpPr>
              <a:cxnSpLocks/>
            </p:cNvCxnSpPr>
            <p:nvPr/>
          </p:nvCxnSpPr>
          <p:spPr>
            <a:xfrm>
              <a:off x="906374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9084229A-7659-1A7B-76A4-DAF75C49231F}"/>
                </a:ext>
              </a:extLst>
            </p:cNvPr>
            <p:cNvCxnSpPr>
              <a:cxnSpLocks/>
            </p:cNvCxnSpPr>
            <p:nvPr/>
          </p:nvCxnSpPr>
          <p:spPr>
            <a:xfrm>
              <a:off x="918445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23A24A6F-4AEB-11D4-D87F-09E52D622201}"/>
                </a:ext>
              </a:extLst>
            </p:cNvPr>
            <p:cNvCxnSpPr>
              <a:cxnSpLocks/>
            </p:cNvCxnSpPr>
            <p:nvPr/>
          </p:nvCxnSpPr>
          <p:spPr>
            <a:xfrm>
              <a:off x="930516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625E40E9-0E85-EB15-04FD-A2581D90BC3A}"/>
                </a:ext>
              </a:extLst>
            </p:cNvPr>
            <p:cNvCxnSpPr>
              <a:cxnSpLocks/>
            </p:cNvCxnSpPr>
            <p:nvPr/>
          </p:nvCxnSpPr>
          <p:spPr>
            <a:xfrm>
              <a:off x="942588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9D6EFB5D-B99B-39AE-AED5-94E7BD943DDB}"/>
                </a:ext>
              </a:extLst>
            </p:cNvPr>
            <p:cNvCxnSpPr>
              <a:cxnSpLocks/>
            </p:cNvCxnSpPr>
            <p:nvPr/>
          </p:nvCxnSpPr>
          <p:spPr>
            <a:xfrm>
              <a:off x="954659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10A9D70D-6C8C-BA38-5A22-F8937E912A7B}"/>
                </a:ext>
              </a:extLst>
            </p:cNvPr>
            <p:cNvCxnSpPr>
              <a:cxnSpLocks/>
            </p:cNvCxnSpPr>
            <p:nvPr/>
          </p:nvCxnSpPr>
          <p:spPr>
            <a:xfrm>
              <a:off x="966730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BA29D74D-425D-9E19-436E-45905EF44BC4}"/>
                </a:ext>
              </a:extLst>
            </p:cNvPr>
            <p:cNvCxnSpPr>
              <a:cxnSpLocks/>
            </p:cNvCxnSpPr>
            <p:nvPr/>
          </p:nvCxnSpPr>
          <p:spPr>
            <a:xfrm>
              <a:off x="978802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898943D6-2334-D515-43DB-7CD3D7552CA0}"/>
                </a:ext>
              </a:extLst>
            </p:cNvPr>
            <p:cNvCxnSpPr>
              <a:cxnSpLocks/>
            </p:cNvCxnSpPr>
            <p:nvPr/>
          </p:nvCxnSpPr>
          <p:spPr>
            <a:xfrm>
              <a:off x="990873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551CC6B4-40A9-8347-A418-395E7B24A0C3}"/>
                </a:ext>
              </a:extLst>
            </p:cNvPr>
            <p:cNvCxnSpPr>
              <a:cxnSpLocks/>
            </p:cNvCxnSpPr>
            <p:nvPr/>
          </p:nvCxnSpPr>
          <p:spPr>
            <a:xfrm>
              <a:off x="10029445"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FF47ADEB-5115-CBE1-8CD1-6F4E880E393C}"/>
                </a:ext>
              </a:extLst>
            </p:cNvPr>
            <p:cNvCxnSpPr>
              <a:cxnSpLocks/>
            </p:cNvCxnSpPr>
            <p:nvPr/>
          </p:nvCxnSpPr>
          <p:spPr>
            <a:xfrm>
              <a:off x="1015015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BA0A6D50-1236-B63B-0C27-AFE199609F17}"/>
                </a:ext>
              </a:extLst>
            </p:cNvPr>
            <p:cNvCxnSpPr>
              <a:cxnSpLocks/>
            </p:cNvCxnSpPr>
            <p:nvPr/>
          </p:nvCxnSpPr>
          <p:spPr>
            <a:xfrm>
              <a:off x="1027087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DA63827D-E2A0-735A-D23D-57FD014C042A}"/>
                </a:ext>
              </a:extLst>
            </p:cNvPr>
            <p:cNvCxnSpPr>
              <a:cxnSpLocks/>
            </p:cNvCxnSpPr>
            <p:nvPr/>
          </p:nvCxnSpPr>
          <p:spPr>
            <a:xfrm>
              <a:off x="1039158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1BDEA0E8-64F1-21AD-80C8-6E2239FB4472}"/>
                </a:ext>
              </a:extLst>
            </p:cNvPr>
            <p:cNvCxnSpPr>
              <a:cxnSpLocks/>
            </p:cNvCxnSpPr>
            <p:nvPr/>
          </p:nvCxnSpPr>
          <p:spPr>
            <a:xfrm>
              <a:off x="1051229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5DBFABDF-0CB4-B765-1358-8D9A0A0DCCF3}"/>
                </a:ext>
              </a:extLst>
            </p:cNvPr>
            <p:cNvCxnSpPr>
              <a:cxnSpLocks/>
            </p:cNvCxnSpPr>
            <p:nvPr/>
          </p:nvCxnSpPr>
          <p:spPr>
            <a:xfrm>
              <a:off x="1063301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3962CBE7-8A3D-9547-09E8-AB308362BE18}"/>
                </a:ext>
              </a:extLst>
            </p:cNvPr>
            <p:cNvCxnSpPr>
              <a:cxnSpLocks/>
            </p:cNvCxnSpPr>
            <p:nvPr/>
          </p:nvCxnSpPr>
          <p:spPr>
            <a:xfrm>
              <a:off x="10753723"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5AFE9A4E-E22C-9C8E-A069-ACE4F579445B}"/>
                </a:ext>
              </a:extLst>
            </p:cNvPr>
            <p:cNvCxnSpPr>
              <a:cxnSpLocks/>
            </p:cNvCxnSpPr>
            <p:nvPr/>
          </p:nvCxnSpPr>
          <p:spPr>
            <a:xfrm>
              <a:off x="1087443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a:extLst>
                <a:ext uri="{FF2B5EF4-FFF2-40B4-BE49-F238E27FC236}">
                  <a16:creationId xmlns:a16="http://schemas.microsoft.com/office/drawing/2014/main" id="{FA809574-0679-AE72-F670-AFE2FEE9D20C}"/>
                </a:ext>
              </a:extLst>
            </p:cNvPr>
            <p:cNvCxnSpPr>
              <a:cxnSpLocks/>
            </p:cNvCxnSpPr>
            <p:nvPr/>
          </p:nvCxnSpPr>
          <p:spPr>
            <a:xfrm>
              <a:off x="10995148"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BCFCE325-B73E-0221-FEB3-5DC48D0A7500}"/>
                </a:ext>
              </a:extLst>
            </p:cNvPr>
            <p:cNvCxnSpPr>
              <a:cxnSpLocks/>
            </p:cNvCxnSpPr>
            <p:nvPr/>
          </p:nvCxnSpPr>
          <p:spPr>
            <a:xfrm>
              <a:off x="1111586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BFAA6BEC-7218-2B3B-1518-6BAC4D680668}"/>
                </a:ext>
              </a:extLst>
            </p:cNvPr>
            <p:cNvCxnSpPr>
              <a:cxnSpLocks/>
            </p:cNvCxnSpPr>
            <p:nvPr/>
          </p:nvCxnSpPr>
          <p:spPr>
            <a:xfrm>
              <a:off x="1123657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5CA03CED-0E57-2882-099B-7D1A933310BA}"/>
                </a:ext>
              </a:extLst>
            </p:cNvPr>
            <p:cNvCxnSpPr>
              <a:cxnSpLocks/>
            </p:cNvCxnSpPr>
            <p:nvPr/>
          </p:nvCxnSpPr>
          <p:spPr>
            <a:xfrm>
              <a:off x="11357287"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AC0FBAE4-1F30-2C18-2AC7-1B4439013675}"/>
                </a:ext>
              </a:extLst>
            </p:cNvPr>
            <p:cNvCxnSpPr>
              <a:cxnSpLocks/>
            </p:cNvCxnSpPr>
            <p:nvPr/>
          </p:nvCxnSpPr>
          <p:spPr>
            <a:xfrm>
              <a:off x="11478000"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4BAED714-FA45-93B3-CB0A-4F161FC702F1}"/>
                </a:ext>
              </a:extLst>
            </p:cNvPr>
            <p:cNvCxnSpPr>
              <a:cxnSpLocks/>
            </p:cNvCxnSpPr>
            <p:nvPr/>
          </p:nvCxnSpPr>
          <p:spPr>
            <a:xfrm>
              <a:off x="11598712"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a:extLst>
                <a:ext uri="{FF2B5EF4-FFF2-40B4-BE49-F238E27FC236}">
                  <a16:creationId xmlns:a16="http://schemas.microsoft.com/office/drawing/2014/main" id="{3A1476FB-6DA8-A4EE-FEBE-EFDA9EC00B4A}"/>
                </a:ext>
              </a:extLst>
            </p:cNvPr>
            <p:cNvCxnSpPr>
              <a:cxnSpLocks/>
            </p:cNvCxnSpPr>
            <p:nvPr/>
          </p:nvCxnSpPr>
          <p:spPr>
            <a:xfrm>
              <a:off x="11719426"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13A56B92-32D2-3FDC-5615-F6FE474A5F02}"/>
                </a:ext>
              </a:extLst>
            </p:cNvPr>
            <p:cNvCxnSpPr>
              <a:cxnSpLocks/>
            </p:cNvCxnSpPr>
            <p:nvPr/>
          </p:nvCxnSpPr>
          <p:spPr>
            <a:xfrm>
              <a:off x="11840139"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DBBD0381-7E89-7F9C-13A9-111290F089E5}"/>
                </a:ext>
              </a:extLst>
            </p:cNvPr>
            <p:cNvCxnSpPr>
              <a:cxnSpLocks/>
            </p:cNvCxnSpPr>
            <p:nvPr/>
          </p:nvCxnSpPr>
          <p:spPr>
            <a:xfrm>
              <a:off x="11960851"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a:extLst>
                <a:ext uri="{FF2B5EF4-FFF2-40B4-BE49-F238E27FC236}">
                  <a16:creationId xmlns:a16="http://schemas.microsoft.com/office/drawing/2014/main" id="{F258206D-F179-924F-EEAB-9BB9A10BB945}"/>
                </a:ext>
              </a:extLst>
            </p:cNvPr>
            <p:cNvCxnSpPr>
              <a:cxnSpLocks/>
            </p:cNvCxnSpPr>
            <p:nvPr/>
          </p:nvCxnSpPr>
          <p:spPr>
            <a:xfrm>
              <a:off x="12081564" y="0"/>
              <a:ext cx="0" cy="6858000"/>
            </a:xfrm>
            <a:prstGeom prst="line">
              <a:avLst/>
            </a:prstGeom>
            <a:ln w="9525" cap="flat" cmpd="sng" algn="ctr">
              <a:solidFill>
                <a:schemeClr val="accent1">
                  <a:lumMod val="20000"/>
                  <a:lumOff val="80000"/>
                  <a:alpha val="2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3" name="直接连接符 162">
              <a:extLst>
                <a:ext uri="{FF2B5EF4-FFF2-40B4-BE49-F238E27FC236}">
                  <a16:creationId xmlns:a16="http://schemas.microsoft.com/office/drawing/2014/main" id="{4CE6C260-69EB-D7E3-BCD0-0FFDDCB02DB4}"/>
                </a:ext>
              </a:extLst>
            </p:cNvPr>
            <p:cNvCxnSpPr>
              <a:cxnSpLocks/>
            </p:cNvCxnSpPr>
            <p:nvPr/>
          </p:nvCxnSpPr>
          <p:spPr>
            <a:xfrm>
              <a:off x="12202277" y="0"/>
              <a:ext cx="0" cy="6858000"/>
            </a:xfrm>
            <a:prstGeom prst="line">
              <a:avLst/>
            </a:prstGeom>
            <a:ln w="9525">
              <a:solidFill>
                <a:schemeClr val="accent1">
                  <a:lumMod val="20000"/>
                  <a:lumOff val="80000"/>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164" name="图片 163" descr="房间里的餐厅&#10;&#10;中度可信度描述已自动生成">
            <a:extLst>
              <a:ext uri="{FF2B5EF4-FFF2-40B4-BE49-F238E27FC236}">
                <a16:creationId xmlns:a16="http://schemas.microsoft.com/office/drawing/2014/main" id="{0E2783A9-3E67-5BE4-BA74-2CFBA641ED47}"/>
              </a:ext>
            </a:extLst>
          </p:cNvPr>
          <p:cNvPicPr>
            <a:picLocks noChangeAspect="1"/>
          </p:cNvPicPr>
          <p:nvPr userDrawn="1"/>
        </p:nvPicPr>
        <p:blipFill>
          <a:blip r:embed="rId3">
            <a:extLst>
              <a:ext uri="{28A0092B-C50C-407E-A947-70E740481C1C}">
                <a14:useLocalDpi xmlns:a14="http://schemas.microsoft.com/office/drawing/2010/main" val="0"/>
              </a:ext>
            </a:extLst>
          </a:blip>
          <a:srcRect t="68444" r="14850" b="4502"/>
          <a:stretch>
            <a:fillRect/>
          </a:stretch>
        </p:blipFill>
        <p:spPr>
          <a:xfrm>
            <a:off x="3446672" y="1264921"/>
            <a:ext cx="8758615" cy="1855329"/>
          </a:xfrm>
          <a:custGeom>
            <a:avLst/>
            <a:gdLst>
              <a:gd name="connsiteX0" fmla="*/ 0 w 8758615"/>
              <a:gd name="connsiteY0" fmla="*/ 0 h 1855329"/>
              <a:gd name="connsiteX1" fmla="*/ 8758615 w 8758615"/>
              <a:gd name="connsiteY1" fmla="*/ 0 h 1855329"/>
              <a:gd name="connsiteX2" fmla="*/ 8758615 w 8758615"/>
              <a:gd name="connsiteY2" fmla="*/ 1855329 h 1855329"/>
              <a:gd name="connsiteX3" fmla="*/ 0 w 8758615"/>
              <a:gd name="connsiteY3" fmla="*/ 1855329 h 1855329"/>
            </a:gdLst>
            <a:ahLst/>
            <a:cxnLst>
              <a:cxn ang="0">
                <a:pos x="connsiteX0" y="connsiteY0"/>
              </a:cxn>
              <a:cxn ang="0">
                <a:pos x="connsiteX1" y="connsiteY1"/>
              </a:cxn>
              <a:cxn ang="0">
                <a:pos x="connsiteX2" y="connsiteY2"/>
              </a:cxn>
              <a:cxn ang="0">
                <a:pos x="connsiteX3" y="connsiteY3"/>
              </a:cxn>
            </a:cxnLst>
            <a:rect l="l" t="t" r="r" b="b"/>
            <a:pathLst>
              <a:path w="8758615" h="1855329">
                <a:moveTo>
                  <a:pt x="0" y="0"/>
                </a:moveTo>
                <a:lnTo>
                  <a:pt x="8758615" y="0"/>
                </a:lnTo>
                <a:lnTo>
                  <a:pt x="8758615" y="1855329"/>
                </a:lnTo>
                <a:lnTo>
                  <a:pt x="0" y="1855329"/>
                </a:lnTo>
                <a:close/>
              </a:path>
            </a:pathLst>
          </a:custGeom>
        </p:spPr>
      </p:pic>
      <p:sp>
        <p:nvSpPr>
          <p:cNvPr id="165" name="任意多边形: 形状 164">
            <a:extLst>
              <a:ext uri="{FF2B5EF4-FFF2-40B4-BE49-F238E27FC236}">
                <a16:creationId xmlns:a16="http://schemas.microsoft.com/office/drawing/2014/main" id="{389F0849-FD94-E26F-F836-169A5D157F15}"/>
              </a:ext>
            </a:extLst>
          </p:cNvPr>
          <p:cNvSpPr/>
          <p:nvPr userDrawn="1"/>
        </p:nvSpPr>
        <p:spPr>
          <a:xfrm flipH="1">
            <a:off x="167301" y="1264918"/>
            <a:ext cx="3804418" cy="1859280"/>
          </a:xfrm>
          <a:custGeom>
            <a:avLst/>
            <a:gdLst>
              <a:gd name="connsiteX0" fmla="*/ 3804418 w 3804418"/>
              <a:gd name="connsiteY0" fmla="*/ 0 h 1859280"/>
              <a:gd name="connsiteX1" fmla="*/ 498193 w 3804418"/>
              <a:gd name="connsiteY1" fmla="*/ 0 h 1859280"/>
              <a:gd name="connsiteX2" fmla="*/ 0 w 3804418"/>
              <a:gd name="connsiteY2" fmla="*/ 1859280 h 1859280"/>
              <a:gd name="connsiteX3" fmla="*/ 3804418 w 3804418"/>
              <a:gd name="connsiteY3" fmla="*/ 1859280 h 1859280"/>
            </a:gdLst>
            <a:ahLst/>
            <a:cxnLst>
              <a:cxn ang="0">
                <a:pos x="connsiteX0" y="connsiteY0"/>
              </a:cxn>
              <a:cxn ang="0">
                <a:pos x="connsiteX1" y="connsiteY1"/>
              </a:cxn>
              <a:cxn ang="0">
                <a:pos x="connsiteX2" y="connsiteY2"/>
              </a:cxn>
              <a:cxn ang="0">
                <a:pos x="connsiteX3" y="connsiteY3"/>
              </a:cxn>
            </a:cxnLst>
            <a:rect l="l" t="t" r="r" b="b"/>
            <a:pathLst>
              <a:path w="3804418" h="1859280">
                <a:moveTo>
                  <a:pt x="3804418" y="0"/>
                </a:moveTo>
                <a:lnTo>
                  <a:pt x="498193" y="0"/>
                </a:lnTo>
                <a:lnTo>
                  <a:pt x="0" y="1859280"/>
                </a:lnTo>
                <a:lnTo>
                  <a:pt x="3804418" y="1859280"/>
                </a:lnTo>
                <a:close/>
              </a:path>
            </a:pathLst>
          </a:custGeom>
          <a:gradFill>
            <a:gsLst>
              <a:gs pos="0">
                <a:schemeClr val="accent1"/>
              </a:gs>
              <a:gs pos="99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R"/>
              <a:ea typeface="OPPOSans R"/>
              <a:cs typeface="+mn-cs"/>
            </a:endParaRPr>
          </a:p>
        </p:txBody>
      </p:sp>
      <p:sp>
        <p:nvSpPr>
          <p:cNvPr id="166" name="任意多边形: 形状 165">
            <a:extLst>
              <a:ext uri="{FF2B5EF4-FFF2-40B4-BE49-F238E27FC236}">
                <a16:creationId xmlns:a16="http://schemas.microsoft.com/office/drawing/2014/main" id="{4BF006EB-9354-8D05-B570-71D97134AD29}"/>
              </a:ext>
            </a:extLst>
          </p:cNvPr>
          <p:cNvSpPr/>
          <p:nvPr userDrawn="1"/>
        </p:nvSpPr>
        <p:spPr>
          <a:xfrm flipH="1">
            <a:off x="-1" y="1264920"/>
            <a:ext cx="3804418" cy="1859280"/>
          </a:xfrm>
          <a:custGeom>
            <a:avLst/>
            <a:gdLst>
              <a:gd name="connsiteX0" fmla="*/ 3804418 w 3804418"/>
              <a:gd name="connsiteY0" fmla="*/ 0 h 1859280"/>
              <a:gd name="connsiteX1" fmla="*/ 498193 w 3804418"/>
              <a:gd name="connsiteY1" fmla="*/ 0 h 1859280"/>
              <a:gd name="connsiteX2" fmla="*/ 0 w 3804418"/>
              <a:gd name="connsiteY2" fmla="*/ 1859280 h 1859280"/>
              <a:gd name="connsiteX3" fmla="*/ 3804418 w 3804418"/>
              <a:gd name="connsiteY3" fmla="*/ 1859280 h 1859280"/>
            </a:gdLst>
            <a:ahLst/>
            <a:cxnLst>
              <a:cxn ang="0">
                <a:pos x="connsiteX0" y="connsiteY0"/>
              </a:cxn>
              <a:cxn ang="0">
                <a:pos x="connsiteX1" y="connsiteY1"/>
              </a:cxn>
              <a:cxn ang="0">
                <a:pos x="connsiteX2" y="connsiteY2"/>
              </a:cxn>
              <a:cxn ang="0">
                <a:pos x="connsiteX3" y="connsiteY3"/>
              </a:cxn>
            </a:cxnLst>
            <a:rect l="l" t="t" r="r" b="b"/>
            <a:pathLst>
              <a:path w="3804418" h="1859280">
                <a:moveTo>
                  <a:pt x="3804418" y="0"/>
                </a:moveTo>
                <a:lnTo>
                  <a:pt x="498193" y="0"/>
                </a:lnTo>
                <a:lnTo>
                  <a:pt x="0" y="1859280"/>
                </a:lnTo>
                <a:lnTo>
                  <a:pt x="3804418" y="1859280"/>
                </a:lnTo>
                <a:close/>
              </a:path>
            </a:pathLst>
          </a:custGeom>
          <a:gradFill>
            <a:gsLst>
              <a:gs pos="0">
                <a:schemeClr val="accent1"/>
              </a:gs>
              <a:gs pos="99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R"/>
              <a:ea typeface="OPPOSans R"/>
              <a:cs typeface="+mn-cs"/>
            </a:endParaRPr>
          </a:p>
        </p:txBody>
      </p:sp>
      <p:sp>
        <p:nvSpPr>
          <p:cNvPr id="168" name="矩形 167">
            <a:extLst>
              <a:ext uri="{FF2B5EF4-FFF2-40B4-BE49-F238E27FC236}">
                <a16:creationId xmlns:a16="http://schemas.microsoft.com/office/drawing/2014/main" id="{EF7588A6-7BE7-A790-7D71-DEA8C40D2103}"/>
              </a:ext>
            </a:extLst>
          </p:cNvPr>
          <p:cNvSpPr/>
          <p:nvPr userDrawn="1"/>
        </p:nvSpPr>
        <p:spPr>
          <a:xfrm>
            <a:off x="394819" y="1915290"/>
            <a:ext cx="2981731" cy="660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chemeClr val="bg1">
                    <a:lumMod val="95000"/>
                    <a:alpha val="19000"/>
                  </a:schemeClr>
                </a:solidFill>
                <a:effectLst/>
                <a:uLnTx/>
                <a:uFillTx/>
                <a:latin typeface="+mj-lt"/>
                <a:ea typeface="OPPOSans B"/>
                <a:cs typeface="OPPOSans R"/>
                <a:sym typeface="+mn-lt"/>
              </a:rPr>
              <a:t>CONTENTS</a:t>
            </a:r>
          </a:p>
        </p:txBody>
      </p:sp>
      <p:sp>
        <p:nvSpPr>
          <p:cNvPr id="167" name="矩形 166">
            <a:extLst>
              <a:ext uri="{FF2B5EF4-FFF2-40B4-BE49-F238E27FC236}">
                <a16:creationId xmlns:a16="http://schemas.microsoft.com/office/drawing/2014/main" id="{DC7EFE14-F661-F42F-187D-D000977E3C24}"/>
              </a:ext>
            </a:extLst>
          </p:cNvPr>
          <p:cNvSpPr/>
          <p:nvPr userDrawn="1"/>
        </p:nvSpPr>
        <p:spPr>
          <a:xfrm>
            <a:off x="971625" y="1701485"/>
            <a:ext cx="1873501" cy="98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srgbClr val="FFFFFF"/>
                </a:solidFill>
                <a:effectLst/>
                <a:uLnTx/>
                <a:uFillTx/>
                <a:latin typeface="OPPOSans B"/>
                <a:ea typeface="OPPOSans B"/>
                <a:cs typeface="OPPOSans R"/>
                <a:sym typeface="+mn-lt"/>
              </a:rPr>
              <a:t>目录</a:t>
            </a:r>
            <a:endParaRPr kumimoji="0" lang="en-US" altLang="zh-CN" sz="7200" b="1" i="0" u="none" strike="noStrike" kern="1200" cap="none" spc="0" normalizeH="0" baseline="0" noProof="0" dirty="0">
              <a:ln>
                <a:noFill/>
              </a:ln>
              <a:solidFill>
                <a:srgbClr val="FFFFFF"/>
              </a:solidFill>
              <a:effectLst/>
              <a:uLnTx/>
              <a:uFillTx/>
              <a:latin typeface="OPPOSans B"/>
              <a:ea typeface="OPPOSans B"/>
              <a:cs typeface="OPPOSans R"/>
              <a:sym typeface="+mn-lt"/>
            </a:endParaRPr>
          </a:p>
        </p:txBody>
      </p:sp>
      <p:pic>
        <p:nvPicPr>
          <p:cNvPr id="332" name="图片 331">
            <a:extLst>
              <a:ext uri="{FF2B5EF4-FFF2-40B4-BE49-F238E27FC236}">
                <a16:creationId xmlns:a16="http://schemas.microsoft.com/office/drawing/2014/main" id="{728AF207-814F-1632-5D68-C16D1BE3111E}"/>
              </a:ext>
            </a:extLst>
          </p:cNvPr>
          <p:cNvPicPr>
            <a:picLocks noChangeAspect="1"/>
          </p:cNvPicPr>
          <p:nvPr userDrawn="1"/>
        </p:nvPicPr>
        <p:blipFill>
          <a:blip r:embed="rId4"/>
          <a:srcRect t="15970" r="68772" b="56919"/>
          <a:stretch>
            <a:fillRect/>
          </a:stretch>
        </p:blipFill>
        <p:spPr>
          <a:xfrm>
            <a:off x="0" y="1264921"/>
            <a:ext cx="3804417" cy="1859280"/>
          </a:xfrm>
          <a:custGeom>
            <a:avLst/>
            <a:gdLst>
              <a:gd name="connsiteX0" fmla="*/ 0 w 3804417"/>
              <a:gd name="connsiteY0" fmla="*/ 0 h 1859280"/>
              <a:gd name="connsiteX1" fmla="*/ 3306224 w 3804417"/>
              <a:gd name="connsiteY1" fmla="*/ 0 h 1859280"/>
              <a:gd name="connsiteX2" fmla="*/ 3804417 w 3804417"/>
              <a:gd name="connsiteY2" fmla="*/ 1859280 h 1859280"/>
              <a:gd name="connsiteX3" fmla="*/ 0 w 3804417"/>
              <a:gd name="connsiteY3" fmla="*/ 1859280 h 1859280"/>
            </a:gdLst>
            <a:ahLst/>
            <a:cxnLst>
              <a:cxn ang="0">
                <a:pos x="connsiteX0" y="connsiteY0"/>
              </a:cxn>
              <a:cxn ang="0">
                <a:pos x="connsiteX1" y="connsiteY1"/>
              </a:cxn>
              <a:cxn ang="0">
                <a:pos x="connsiteX2" y="connsiteY2"/>
              </a:cxn>
              <a:cxn ang="0">
                <a:pos x="connsiteX3" y="connsiteY3"/>
              </a:cxn>
            </a:cxnLst>
            <a:rect l="l" t="t" r="r" b="b"/>
            <a:pathLst>
              <a:path w="3804417" h="1859280">
                <a:moveTo>
                  <a:pt x="0" y="0"/>
                </a:moveTo>
                <a:lnTo>
                  <a:pt x="3306224" y="0"/>
                </a:lnTo>
                <a:lnTo>
                  <a:pt x="3804417" y="1859280"/>
                </a:lnTo>
                <a:lnTo>
                  <a:pt x="0" y="1859280"/>
                </a:lnTo>
                <a:close/>
              </a:path>
            </a:pathLst>
          </a:custGeom>
        </p:spPr>
      </p:pic>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2" name="图片 1" descr="图片包含 灯, 灯光, 交通, 沙滩&#10;&#10;描述已自动生成">
            <a:extLst>
              <a:ext uri="{FF2B5EF4-FFF2-40B4-BE49-F238E27FC236}">
                <a16:creationId xmlns:a16="http://schemas.microsoft.com/office/drawing/2014/main" id="{D4658919-2D72-7DC4-62E9-9BD7451C9731}"/>
              </a:ext>
            </a:extLst>
          </p:cNvPr>
          <p:cNvPicPr>
            <a:picLocks noChangeAspect="1"/>
          </p:cNvPicPr>
          <p:nvPr userDrawn="1"/>
        </p:nvPicPr>
        <p:blipFill rotWithShape="1">
          <a:blip r:embed="rId2">
            <a:alphaModFix amt="24000"/>
            <a:extLst>
              <a:ext uri="{28A0092B-C50C-407E-A947-70E740481C1C}">
                <a14:useLocalDpi xmlns:a14="http://schemas.microsoft.com/office/drawing/2010/main" val="0"/>
              </a:ext>
            </a:extLst>
          </a:blip>
          <a:srcRect t="7898" b="7898"/>
          <a:stretch/>
        </p:blipFill>
        <p:spPr>
          <a:xfrm>
            <a:off x="2" y="1"/>
            <a:ext cx="12191996" cy="6857997"/>
          </a:xfrm>
          <a:custGeom>
            <a:avLst/>
            <a:gdLst>
              <a:gd name="connsiteX0" fmla="*/ 69892 w 11640458"/>
              <a:gd name="connsiteY0" fmla="*/ 0 h 6223457"/>
              <a:gd name="connsiteX1" fmla="*/ 11557824 w 11640458"/>
              <a:gd name="connsiteY1" fmla="*/ 0 h 6223457"/>
              <a:gd name="connsiteX2" fmla="*/ 11600449 w 11640458"/>
              <a:gd name="connsiteY2" fmla="*/ 28738 h 6223457"/>
              <a:gd name="connsiteX3" fmla="*/ 11640458 w 11640458"/>
              <a:gd name="connsiteY3" fmla="*/ 125329 h 6223457"/>
              <a:gd name="connsiteX4" fmla="*/ 11640458 w 11640458"/>
              <a:gd name="connsiteY4" fmla="*/ 6098129 h 6223457"/>
              <a:gd name="connsiteX5" fmla="*/ 11600449 w 11640458"/>
              <a:gd name="connsiteY5" fmla="*/ 6194720 h 6223457"/>
              <a:gd name="connsiteX6" fmla="*/ 11557826 w 11640458"/>
              <a:gd name="connsiteY6" fmla="*/ 6223457 h 6223457"/>
              <a:gd name="connsiteX7" fmla="*/ 69890 w 11640458"/>
              <a:gd name="connsiteY7" fmla="*/ 6223457 h 6223457"/>
              <a:gd name="connsiteX8" fmla="*/ 27267 w 11640458"/>
              <a:gd name="connsiteY8" fmla="*/ 6194720 h 6223457"/>
              <a:gd name="connsiteX9" fmla="*/ 0 w 11640458"/>
              <a:gd name="connsiteY9" fmla="*/ 6154277 h 6223457"/>
              <a:gd name="connsiteX10" fmla="*/ 0 w 11640458"/>
              <a:gd name="connsiteY10" fmla="*/ 69181 h 6223457"/>
              <a:gd name="connsiteX11" fmla="*/ 27267 w 11640458"/>
              <a:gd name="connsiteY11" fmla="*/ 28738 h 62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458" h="6223457">
                <a:moveTo>
                  <a:pt x="69892" y="0"/>
                </a:moveTo>
                <a:lnTo>
                  <a:pt x="11557824" y="0"/>
                </a:lnTo>
                <a:lnTo>
                  <a:pt x="11600449" y="28738"/>
                </a:lnTo>
                <a:cubicBezTo>
                  <a:pt x="11625168" y="53458"/>
                  <a:pt x="11640458" y="87608"/>
                  <a:pt x="11640458" y="125329"/>
                </a:cubicBezTo>
                <a:lnTo>
                  <a:pt x="11640458" y="6098129"/>
                </a:lnTo>
                <a:cubicBezTo>
                  <a:pt x="11640458" y="6135850"/>
                  <a:pt x="11625168" y="6170000"/>
                  <a:pt x="11600449" y="6194720"/>
                </a:cubicBezTo>
                <a:lnTo>
                  <a:pt x="11557826" y="6223457"/>
                </a:lnTo>
                <a:lnTo>
                  <a:pt x="69890" y="6223457"/>
                </a:lnTo>
                <a:lnTo>
                  <a:pt x="27267" y="6194720"/>
                </a:lnTo>
                <a:lnTo>
                  <a:pt x="0" y="6154277"/>
                </a:lnTo>
                <a:lnTo>
                  <a:pt x="0" y="69181"/>
                </a:lnTo>
                <a:lnTo>
                  <a:pt x="27267" y="28738"/>
                </a:lnTo>
                <a:close/>
              </a:path>
            </a:pathLst>
          </a:custGeom>
          <a:solidFill>
            <a:srgbClr val="2C8BFD">
              <a:alpha val="0"/>
            </a:srgbClr>
          </a:solidFill>
        </p:spPr>
      </p:pic>
      <p:grpSp>
        <p:nvGrpSpPr>
          <p:cNvPr id="3" name="组合 2">
            <a:extLst>
              <a:ext uri="{FF2B5EF4-FFF2-40B4-BE49-F238E27FC236}">
                <a16:creationId xmlns:a16="http://schemas.microsoft.com/office/drawing/2014/main" id="{E9A19DF3-359F-A202-7EE5-3F0F1DF148D4}"/>
              </a:ext>
            </a:extLst>
          </p:cNvPr>
          <p:cNvGrpSpPr/>
          <p:nvPr userDrawn="1"/>
        </p:nvGrpSpPr>
        <p:grpSpPr>
          <a:xfrm>
            <a:off x="0" y="0"/>
            <a:ext cx="12192000" cy="6858000"/>
            <a:chOff x="10277" y="0"/>
            <a:chExt cx="12192000" cy="6858000"/>
          </a:xfrm>
        </p:grpSpPr>
        <p:cxnSp>
          <p:nvCxnSpPr>
            <p:cNvPr id="4" name="直接连接符 3">
              <a:extLst>
                <a:ext uri="{FF2B5EF4-FFF2-40B4-BE49-F238E27FC236}">
                  <a16:creationId xmlns:a16="http://schemas.microsoft.com/office/drawing/2014/main" id="{9418C6D1-82A1-2BB2-4DD3-4BDD28FCD4A9}"/>
                </a:ext>
              </a:extLst>
            </p:cNvPr>
            <p:cNvCxnSpPr/>
            <p:nvPr/>
          </p:nvCxnSpPr>
          <p:spPr>
            <a:xfrm>
              <a:off x="10277" y="0"/>
              <a:ext cx="12192000" cy="0"/>
            </a:xfrm>
            <a:prstGeom prst="line">
              <a:avLst/>
            </a:prstGeom>
            <a:ln w="9525">
              <a:solidFill>
                <a:schemeClr val="accent1">
                  <a:lumMod val="20000"/>
                  <a:lumOff val="8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2C3E7671-E95D-4AEC-EEB2-F51C7F39EF0B}"/>
                </a:ext>
              </a:extLst>
            </p:cNvPr>
            <p:cNvCxnSpPr/>
            <p:nvPr/>
          </p:nvCxnSpPr>
          <p:spPr>
            <a:xfrm>
              <a:off x="10277" y="12246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A0B1DD1-DA9B-EB1E-1478-674E9C7F19BF}"/>
                </a:ext>
              </a:extLst>
            </p:cNvPr>
            <p:cNvCxnSpPr/>
            <p:nvPr/>
          </p:nvCxnSpPr>
          <p:spPr>
            <a:xfrm>
              <a:off x="10277" y="244929"/>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582B867-5FBA-D559-4CC2-921E27EC762B}"/>
                </a:ext>
              </a:extLst>
            </p:cNvPr>
            <p:cNvCxnSpPr/>
            <p:nvPr/>
          </p:nvCxnSpPr>
          <p:spPr>
            <a:xfrm>
              <a:off x="10277" y="36739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E3CDA1E-BBF7-1486-8F1F-0EBDFA67BDC9}"/>
                </a:ext>
              </a:extLst>
            </p:cNvPr>
            <p:cNvCxnSpPr/>
            <p:nvPr/>
          </p:nvCxnSpPr>
          <p:spPr>
            <a:xfrm>
              <a:off x="10277" y="48985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138E2AD-4A0C-6B8D-350D-5B36FF5328B3}"/>
                </a:ext>
              </a:extLst>
            </p:cNvPr>
            <p:cNvCxnSpPr/>
            <p:nvPr/>
          </p:nvCxnSpPr>
          <p:spPr>
            <a:xfrm>
              <a:off x="10277" y="612321"/>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00D39A3-0FFB-F929-5DBA-8B34C10FD50D}"/>
                </a:ext>
              </a:extLst>
            </p:cNvPr>
            <p:cNvCxnSpPr/>
            <p:nvPr/>
          </p:nvCxnSpPr>
          <p:spPr>
            <a:xfrm>
              <a:off x="10277" y="73478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E5A9863-4AEF-A5B6-A031-2BE0A7D6721E}"/>
                </a:ext>
              </a:extLst>
            </p:cNvPr>
            <p:cNvCxnSpPr/>
            <p:nvPr/>
          </p:nvCxnSpPr>
          <p:spPr>
            <a:xfrm>
              <a:off x="10277" y="85725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9DEC430-9F72-65B5-2C61-902E89D2BAEE}"/>
                </a:ext>
              </a:extLst>
            </p:cNvPr>
            <p:cNvCxnSpPr/>
            <p:nvPr/>
          </p:nvCxnSpPr>
          <p:spPr>
            <a:xfrm>
              <a:off x="10277" y="97971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BFE74B7-11D7-3D57-2D2D-1C29269299FC}"/>
                </a:ext>
              </a:extLst>
            </p:cNvPr>
            <p:cNvCxnSpPr/>
            <p:nvPr/>
          </p:nvCxnSpPr>
          <p:spPr>
            <a:xfrm>
              <a:off x="10277" y="1102179"/>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5F936A6-CFFC-538D-580A-F3E45941CF5E}"/>
                </a:ext>
              </a:extLst>
            </p:cNvPr>
            <p:cNvCxnSpPr/>
            <p:nvPr/>
          </p:nvCxnSpPr>
          <p:spPr>
            <a:xfrm>
              <a:off x="10277" y="122464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AFD0289-261E-1D8A-BCC7-2890C309E27E}"/>
                </a:ext>
              </a:extLst>
            </p:cNvPr>
            <p:cNvCxnSpPr/>
            <p:nvPr/>
          </p:nvCxnSpPr>
          <p:spPr>
            <a:xfrm>
              <a:off x="10277" y="134710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959F52C9-D02B-D818-FA38-1FE34473C20B}"/>
                </a:ext>
              </a:extLst>
            </p:cNvPr>
            <p:cNvCxnSpPr/>
            <p:nvPr/>
          </p:nvCxnSpPr>
          <p:spPr>
            <a:xfrm>
              <a:off x="10277" y="1469571"/>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6B173F9-518D-9B69-BB55-027BBEAEE75D}"/>
                </a:ext>
              </a:extLst>
            </p:cNvPr>
            <p:cNvCxnSpPr/>
            <p:nvPr/>
          </p:nvCxnSpPr>
          <p:spPr>
            <a:xfrm>
              <a:off x="10277" y="159203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11062F54-7FC1-C0D8-612C-F2106CB360F1}"/>
                </a:ext>
              </a:extLst>
            </p:cNvPr>
            <p:cNvCxnSpPr/>
            <p:nvPr/>
          </p:nvCxnSpPr>
          <p:spPr>
            <a:xfrm>
              <a:off x="10277" y="171450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1A49E69-80E4-F5EE-4425-8CD7A70FA51B}"/>
                </a:ext>
              </a:extLst>
            </p:cNvPr>
            <p:cNvCxnSpPr/>
            <p:nvPr/>
          </p:nvCxnSpPr>
          <p:spPr>
            <a:xfrm>
              <a:off x="10277" y="183696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8033300-5B60-66EB-CECE-C4F3B0C56DBB}"/>
                </a:ext>
              </a:extLst>
            </p:cNvPr>
            <p:cNvCxnSpPr/>
            <p:nvPr/>
          </p:nvCxnSpPr>
          <p:spPr>
            <a:xfrm>
              <a:off x="10277" y="1959429"/>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A0A41EE-A3E8-7725-67C4-D848BA9BAFD7}"/>
                </a:ext>
              </a:extLst>
            </p:cNvPr>
            <p:cNvCxnSpPr/>
            <p:nvPr/>
          </p:nvCxnSpPr>
          <p:spPr>
            <a:xfrm>
              <a:off x="10277" y="208189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EF7C8C22-2BE1-8997-673B-7901F9890FFA}"/>
                </a:ext>
              </a:extLst>
            </p:cNvPr>
            <p:cNvCxnSpPr/>
            <p:nvPr/>
          </p:nvCxnSpPr>
          <p:spPr>
            <a:xfrm>
              <a:off x="10277" y="220435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D5C2FF0-6189-AC40-478F-150ACA9C5203}"/>
                </a:ext>
              </a:extLst>
            </p:cNvPr>
            <p:cNvCxnSpPr/>
            <p:nvPr/>
          </p:nvCxnSpPr>
          <p:spPr>
            <a:xfrm>
              <a:off x="10277" y="2326821"/>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3619D33-E1FD-5FB2-B477-1959CD3513AD}"/>
                </a:ext>
              </a:extLst>
            </p:cNvPr>
            <p:cNvCxnSpPr/>
            <p:nvPr/>
          </p:nvCxnSpPr>
          <p:spPr>
            <a:xfrm>
              <a:off x="10277" y="244928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2A53342-15D0-6B3C-6A7F-F22F5B8D58DC}"/>
                </a:ext>
              </a:extLst>
            </p:cNvPr>
            <p:cNvCxnSpPr/>
            <p:nvPr/>
          </p:nvCxnSpPr>
          <p:spPr>
            <a:xfrm>
              <a:off x="10277" y="257175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7FFDCA7-E281-D139-9437-F795A21A1C25}"/>
                </a:ext>
              </a:extLst>
            </p:cNvPr>
            <p:cNvCxnSpPr/>
            <p:nvPr/>
          </p:nvCxnSpPr>
          <p:spPr>
            <a:xfrm>
              <a:off x="10277" y="269421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8A3188D-734C-1CD1-073B-3EE2D2ED195F}"/>
                </a:ext>
              </a:extLst>
            </p:cNvPr>
            <p:cNvCxnSpPr/>
            <p:nvPr/>
          </p:nvCxnSpPr>
          <p:spPr>
            <a:xfrm>
              <a:off x="10277" y="2816679"/>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1FFC91E6-BD58-CCF5-1BBE-1AFB9498616D}"/>
                </a:ext>
              </a:extLst>
            </p:cNvPr>
            <p:cNvCxnSpPr/>
            <p:nvPr/>
          </p:nvCxnSpPr>
          <p:spPr>
            <a:xfrm>
              <a:off x="10277" y="293914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AB97EE2-FEBE-0651-6C84-814552AB0FC5}"/>
                </a:ext>
              </a:extLst>
            </p:cNvPr>
            <p:cNvCxnSpPr/>
            <p:nvPr/>
          </p:nvCxnSpPr>
          <p:spPr>
            <a:xfrm>
              <a:off x="10277" y="306160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FE86BF2-4B6D-3FCD-84B9-EDD7D6172AEA}"/>
                </a:ext>
              </a:extLst>
            </p:cNvPr>
            <p:cNvCxnSpPr/>
            <p:nvPr/>
          </p:nvCxnSpPr>
          <p:spPr>
            <a:xfrm>
              <a:off x="10277" y="3184071"/>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3C58E26F-1D19-455F-4322-8793B8C9CB76}"/>
                </a:ext>
              </a:extLst>
            </p:cNvPr>
            <p:cNvCxnSpPr/>
            <p:nvPr/>
          </p:nvCxnSpPr>
          <p:spPr>
            <a:xfrm>
              <a:off x="10277" y="330653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E603EBAD-C6FF-ED6E-D746-0F93B6AF3ECD}"/>
                </a:ext>
              </a:extLst>
            </p:cNvPr>
            <p:cNvCxnSpPr/>
            <p:nvPr/>
          </p:nvCxnSpPr>
          <p:spPr>
            <a:xfrm>
              <a:off x="10277" y="342900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420458C-EDAC-876E-6D20-38CA4F1B277B}"/>
                </a:ext>
              </a:extLst>
            </p:cNvPr>
            <p:cNvCxnSpPr/>
            <p:nvPr/>
          </p:nvCxnSpPr>
          <p:spPr>
            <a:xfrm>
              <a:off x="10277" y="355146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47DA850E-7128-C2AD-8C6F-2E9A8F44F634}"/>
                </a:ext>
              </a:extLst>
            </p:cNvPr>
            <p:cNvCxnSpPr/>
            <p:nvPr/>
          </p:nvCxnSpPr>
          <p:spPr>
            <a:xfrm>
              <a:off x="10277" y="3673928"/>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B8B107DF-4E9D-32B8-87BE-1D6A77B213BC}"/>
                </a:ext>
              </a:extLst>
            </p:cNvPr>
            <p:cNvCxnSpPr/>
            <p:nvPr/>
          </p:nvCxnSpPr>
          <p:spPr>
            <a:xfrm>
              <a:off x="10277" y="379639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2775AA87-729B-2E72-559A-C99FC3011A98}"/>
                </a:ext>
              </a:extLst>
            </p:cNvPr>
            <p:cNvCxnSpPr/>
            <p:nvPr/>
          </p:nvCxnSpPr>
          <p:spPr>
            <a:xfrm>
              <a:off x="10277" y="391885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C0EF37F-B983-1DF2-97DE-6B5184676B0E}"/>
                </a:ext>
              </a:extLst>
            </p:cNvPr>
            <p:cNvCxnSpPr/>
            <p:nvPr/>
          </p:nvCxnSpPr>
          <p:spPr>
            <a:xfrm>
              <a:off x="10277" y="4041322"/>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EE8E6F94-79CA-A2F0-B081-D71F83AB9AEF}"/>
                </a:ext>
              </a:extLst>
            </p:cNvPr>
            <p:cNvCxnSpPr/>
            <p:nvPr/>
          </p:nvCxnSpPr>
          <p:spPr>
            <a:xfrm>
              <a:off x="10277" y="416378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A65A7CC0-3726-F948-57F7-1E8EBC624504}"/>
                </a:ext>
              </a:extLst>
            </p:cNvPr>
            <p:cNvCxnSpPr/>
            <p:nvPr/>
          </p:nvCxnSpPr>
          <p:spPr>
            <a:xfrm>
              <a:off x="10277" y="428625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BA92CF15-0F82-9F63-DB8D-4A73BE213DBE}"/>
                </a:ext>
              </a:extLst>
            </p:cNvPr>
            <p:cNvCxnSpPr/>
            <p:nvPr/>
          </p:nvCxnSpPr>
          <p:spPr>
            <a:xfrm>
              <a:off x="10277" y="440871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11CD6C4F-3C7D-DE68-3340-DAF278C2E9B4}"/>
                </a:ext>
              </a:extLst>
            </p:cNvPr>
            <p:cNvCxnSpPr/>
            <p:nvPr/>
          </p:nvCxnSpPr>
          <p:spPr>
            <a:xfrm>
              <a:off x="10277" y="4531178"/>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2DC2F34A-5054-98A0-7A1E-AFECCC588963}"/>
                </a:ext>
              </a:extLst>
            </p:cNvPr>
            <p:cNvCxnSpPr/>
            <p:nvPr/>
          </p:nvCxnSpPr>
          <p:spPr>
            <a:xfrm>
              <a:off x="10277" y="465364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55DAED58-00D3-9A43-1931-2E1DE9FAFF63}"/>
                </a:ext>
              </a:extLst>
            </p:cNvPr>
            <p:cNvCxnSpPr/>
            <p:nvPr/>
          </p:nvCxnSpPr>
          <p:spPr>
            <a:xfrm>
              <a:off x="10277" y="477610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24EA1B64-107E-095D-E0DE-9B5B02247751}"/>
                </a:ext>
              </a:extLst>
            </p:cNvPr>
            <p:cNvCxnSpPr/>
            <p:nvPr/>
          </p:nvCxnSpPr>
          <p:spPr>
            <a:xfrm>
              <a:off x="10277" y="4898572"/>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A4A4E88A-2581-C36C-D55C-180BD820F3ED}"/>
                </a:ext>
              </a:extLst>
            </p:cNvPr>
            <p:cNvCxnSpPr/>
            <p:nvPr/>
          </p:nvCxnSpPr>
          <p:spPr>
            <a:xfrm>
              <a:off x="10277" y="502103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D77AAD3-DD0D-E128-BE22-ED3CF1CB9E8A}"/>
                </a:ext>
              </a:extLst>
            </p:cNvPr>
            <p:cNvCxnSpPr/>
            <p:nvPr/>
          </p:nvCxnSpPr>
          <p:spPr>
            <a:xfrm>
              <a:off x="10277" y="514350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162E68E-18D1-4AB4-B85D-D7A1E44968CD}"/>
                </a:ext>
              </a:extLst>
            </p:cNvPr>
            <p:cNvCxnSpPr/>
            <p:nvPr/>
          </p:nvCxnSpPr>
          <p:spPr>
            <a:xfrm>
              <a:off x="10277" y="526596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238E2C77-ED3F-DD96-DA72-C5EFCDB7E5DA}"/>
                </a:ext>
              </a:extLst>
            </p:cNvPr>
            <p:cNvCxnSpPr/>
            <p:nvPr/>
          </p:nvCxnSpPr>
          <p:spPr>
            <a:xfrm>
              <a:off x="10277" y="5388428"/>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7425948C-66D6-7FE6-FE18-9E664266BA40}"/>
                </a:ext>
              </a:extLst>
            </p:cNvPr>
            <p:cNvCxnSpPr/>
            <p:nvPr/>
          </p:nvCxnSpPr>
          <p:spPr>
            <a:xfrm>
              <a:off x="10277" y="551089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1CEE7BD2-0A60-3297-D648-A9875C144000}"/>
                </a:ext>
              </a:extLst>
            </p:cNvPr>
            <p:cNvCxnSpPr/>
            <p:nvPr/>
          </p:nvCxnSpPr>
          <p:spPr>
            <a:xfrm>
              <a:off x="10277" y="563335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D8707D61-6281-EDD8-F252-DBC18AED524B}"/>
                </a:ext>
              </a:extLst>
            </p:cNvPr>
            <p:cNvCxnSpPr/>
            <p:nvPr/>
          </p:nvCxnSpPr>
          <p:spPr>
            <a:xfrm>
              <a:off x="10277" y="5755822"/>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4F0C407C-0052-30DE-BA11-41D37B6C0D4C}"/>
                </a:ext>
              </a:extLst>
            </p:cNvPr>
            <p:cNvCxnSpPr/>
            <p:nvPr/>
          </p:nvCxnSpPr>
          <p:spPr>
            <a:xfrm>
              <a:off x="10277" y="5878286"/>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8C8F3A6-BEE8-DD1B-ED6E-E30754EF3A19}"/>
                </a:ext>
              </a:extLst>
            </p:cNvPr>
            <p:cNvCxnSpPr/>
            <p:nvPr/>
          </p:nvCxnSpPr>
          <p:spPr>
            <a:xfrm>
              <a:off x="10277" y="6000750"/>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90F3AECE-A4EC-88FF-F5DB-11E322D61D7B}"/>
                </a:ext>
              </a:extLst>
            </p:cNvPr>
            <p:cNvCxnSpPr/>
            <p:nvPr/>
          </p:nvCxnSpPr>
          <p:spPr>
            <a:xfrm>
              <a:off x="10277" y="6123214"/>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15012071-FA00-1FFE-596E-0C3BB53D470A}"/>
                </a:ext>
              </a:extLst>
            </p:cNvPr>
            <p:cNvCxnSpPr/>
            <p:nvPr/>
          </p:nvCxnSpPr>
          <p:spPr>
            <a:xfrm>
              <a:off x="10277" y="6245678"/>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3C8DFA8-2E79-61AC-A786-D88764EF188D}"/>
                </a:ext>
              </a:extLst>
            </p:cNvPr>
            <p:cNvCxnSpPr/>
            <p:nvPr/>
          </p:nvCxnSpPr>
          <p:spPr>
            <a:xfrm>
              <a:off x="10277" y="6368143"/>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335FDDC-AB75-2587-2364-EA8343B45CDB}"/>
                </a:ext>
              </a:extLst>
            </p:cNvPr>
            <p:cNvCxnSpPr/>
            <p:nvPr/>
          </p:nvCxnSpPr>
          <p:spPr>
            <a:xfrm>
              <a:off x="10277" y="6490607"/>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C324B405-5425-A314-58AF-DCDB51672982}"/>
                </a:ext>
              </a:extLst>
            </p:cNvPr>
            <p:cNvCxnSpPr/>
            <p:nvPr/>
          </p:nvCxnSpPr>
          <p:spPr>
            <a:xfrm>
              <a:off x="10277" y="6613072"/>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64C2B9EA-0924-6E0C-6171-9BDA6EC3F39A}"/>
                </a:ext>
              </a:extLst>
            </p:cNvPr>
            <p:cNvCxnSpPr/>
            <p:nvPr/>
          </p:nvCxnSpPr>
          <p:spPr>
            <a:xfrm>
              <a:off x="10277" y="6735535"/>
              <a:ext cx="12192000" cy="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A9C657F3-F190-CB54-AEAD-27298169B6EE}"/>
                </a:ext>
              </a:extLst>
            </p:cNvPr>
            <p:cNvCxnSpPr/>
            <p:nvPr/>
          </p:nvCxnSpPr>
          <p:spPr>
            <a:xfrm>
              <a:off x="10277" y="6858000"/>
              <a:ext cx="12192000" cy="0"/>
            </a:xfrm>
            <a:prstGeom prst="line">
              <a:avLst/>
            </a:prstGeom>
            <a:ln w="9525">
              <a:solidFill>
                <a:schemeClr val="accent1">
                  <a:lumMod val="20000"/>
                  <a:lumOff val="8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AF37D08C-A5BC-E8D5-E2A5-2229D2BA65A3}"/>
                </a:ext>
              </a:extLst>
            </p:cNvPr>
            <p:cNvCxnSpPr>
              <a:cxnSpLocks/>
            </p:cNvCxnSpPr>
            <p:nvPr/>
          </p:nvCxnSpPr>
          <p:spPr>
            <a:xfrm>
              <a:off x="10277" y="0"/>
              <a:ext cx="0" cy="6858000"/>
            </a:xfrm>
            <a:prstGeom prst="line">
              <a:avLst/>
            </a:prstGeom>
            <a:ln w="9525">
              <a:solidFill>
                <a:schemeClr val="accent1">
                  <a:lumMod val="20000"/>
                  <a:lumOff val="8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E52F4390-EE33-7AE5-1D11-850BA7906228}"/>
                </a:ext>
              </a:extLst>
            </p:cNvPr>
            <p:cNvCxnSpPr>
              <a:cxnSpLocks/>
            </p:cNvCxnSpPr>
            <p:nvPr/>
          </p:nvCxnSpPr>
          <p:spPr>
            <a:xfrm>
              <a:off x="13099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DAF485FC-176C-0010-C9A8-90DE80BBC5CC}"/>
                </a:ext>
              </a:extLst>
            </p:cNvPr>
            <p:cNvCxnSpPr>
              <a:cxnSpLocks/>
            </p:cNvCxnSpPr>
            <p:nvPr/>
          </p:nvCxnSpPr>
          <p:spPr>
            <a:xfrm>
              <a:off x="25170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61422EED-ABB4-9E7E-739C-103673063985}"/>
                </a:ext>
              </a:extLst>
            </p:cNvPr>
            <p:cNvCxnSpPr>
              <a:cxnSpLocks/>
            </p:cNvCxnSpPr>
            <p:nvPr/>
          </p:nvCxnSpPr>
          <p:spPr>
            <a:xfrm>
              <a:off x="37241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8DA8BF4-5B37-4A43-091F-DB6AB93B9539}"/>
                </a:ext>
              </a:extLst>
            </p:cNvPr>
            <p:cNvCxnSpPr>
              <a:cxnSpLocks/>
            </p:cNvCxnSpPr>
            <p:nvPr/>
          </p:nvCxnSpPr>
          <p:spPr>
            <a:xfrm>
              <a:off x="49312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269214FA-AC3E-D8CA-8AB0-F09B363BC427}"/>
                </a:ext>
              </a:extLst>
            </p:cNvPr>
            <p:cNvCxnSpPr>
              <a:cxnSpLocks/>
            </p:cNvCxnSpPr>
            <p:nvPr/>
          </p:nvCxnSpPr>
          <p:spPr>
            <a:xfrm>
              <a:off x="61384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E2E3EFDA-4F1A-95F7-9176-E8BBE1662C4A}"/>
                </a:ext>
              </a:extLst>
            </p:cNvPr>
            <p:cNvCxnSpPr>
              <a:cxnSpLocks/>
            </p:cNvCxnSpPr>
            <p:nvPr/>
          </p:nvCxnSpPr>
          <p:spPr>
            <a:xfrm>
              <a:off x="73455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1EE28CEF-472E-CC9A-F647-D336282C77B0}"/>
                </a:ext>
              </a:extLst>
            </p:cNvPr>
            <p:cNvCxnSpPr>
              <a:cxnSpLocks/>
            </p:cNvCxnSpPr>
            <p:nvPr/>
          </p:nvCxnSpPr>
          <p:spPr>
            <a:xfrm>
              <a:off x="85526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4DB7AD4F-E29B-213D-D0A0-AE741636F614}"/>
                </a:ext>
              </a:extLst>
            </p:cNvPr>
            <p:cNvCxnSpPr>
              <a:cxnSpLocks/>
            </p:cNvCxnSpPr>
            <p:nvPr/>
          </p:nvCxnSpPr>
          <p:spPr>
            <a:xfrm>
              <a:off x="97598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71BD035B-0ACE-20A4-F9FD-112E570213AD}"/>
                </a:ext>
              </a:extLst>
            </p:cNvPr>
            <p:cNvCxnSpPr>
              <a:cxnSpLocks/>
            </p:cNvCxnSpPr>
            <p:nvPr/>
          </p:nvCxnSpPr>
          <p:spPr>
            <a:xfrm>
              <a:off x="109669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62735280-2C10-3E73-D654-4345E0EFC919}"/>
                </a:ext>
              </a:extLst>
            </p:cNvPr>
            <p:cNvCxnSpPr>
              <a:cxnSpLocks/>
            </p:cNvCxnSpPr>
            <p:nvPr/>
          </p:nvCxnSpPr>
          <p:spPr>
            <a:xfrm>
              <a:off x="121740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60F51AA3-FDDF-B661-A811-B09D48912B39}"/>
                </a:ext>
              </a:extLst>
            </p:cNvPr>
            <p:cNvCxnSpPr>
              <a:cxnSpLocks/>
            </p:cNvCxnSpPr>
            <p:nvPr/>
          </p:nvCxnSpPr>
          <p:spPr>
            <a:xfrm>
              <a:off x="133811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EA94A604-5E02-5B50-6990-C450CFE309DA}"/>
                </a:ext>
              </a:extLst>
            </p:cNvPr>
            <p:cNvCxnSpPr>
              <a:cxnSpLocks/>
            </p:cNvCxnSpPr>
            <p:nvPr/>
          </p:nvCxnSpPr>
          <p:spPr>
            <a:xfrm>
              <a:off x="145883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C250439D-57B2-0481-A180-96FAE688798B}"/>
                </a:ext>
              </a:extLst>
            </p:cNvPr>
            <p:cNvCxnSpPr>
              <a:cxnSpLocks/>
            </p:cNvCxnSpPr>
            <p:nvPr/>
          </p:nvCxnSpPr>
          <p:spPr>
            <a:xfrm>
              <a:off x="157954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641B8606-F6B5-2BB7-BA1F-851C3CBBE7A0}"/>
                </a:ext>
              </a:extLst>
            </p:cNvPr>
            <p:cNvCxnSpPr>
              <a:cxnSpLocks/>
            </p:cNvCxnSpPr>
            <p:nvPr/>
          </p:nvCxnSpPr>
          <p:spPr>
            <a:xfrm>
              <a:off x="170025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4CC058E6-87A6-F016-8B18-2A8FB7BCEC76}"/>
                </a:ext>
              </a:extLst>
            </p:cNvPr>
            <p:cNvCxnSpPr>
              <a:cxnSpLocks/>
            </p:cNvCxnSpPr>
            <p:nvPr/>
          </p:nvCxnSpPr>
          <p:spPr>
            <a:xfrm>
              <a:off x="182097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F980FDF7-23DD-983F-4E49-D90AC05F1EFE}"/>
                </a:ext>
              </a:extLst>
            </p:cNvPr>
            <p:cNvCxnSpPr>
              <a:cxnSpLocks/>
            </p:cNvCxnSpPr>
            <p:nvPr/>
          </p:nvCxnSpPr>
          <p:spPr>
            <a:xfrm>
              <a:off x="194168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8F084F71-29FC-E36E-943A-A485E630568A}"/>
                </a:ext>
              </a:extLst>
            </p:cNvPr>
            <p:cNvCxnSpPr>
              <a:cxnSpLocks/>
            </p:cNvCxnSpPr>
            <p:nvPr/>
          </p:nvCxnSpPr>
          <p:spPr>
            <a:xfrm>
              <a:off x="206239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0621FCAD-2FFB-2BB0-AFAE-DD65C923CC62}"/>
                </a:ext>
              </a:extLst>
            </p:cNvPr>
            <p:cNvCxnSpPr>
              <a:cxnSpLocks/>
            </p:cNvCxnSpPr>
            <p:nvPr/>
          </p:nvCxnSpPr>
          <p:spPr>
            <a:xfrm>
              <a:off x="218310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6BEC5334-C1D4-CA85-701F-519418B7D21D}"/>
                </a:ext>
              </a:extLst>
            </p:cNvPr>
            <p:cNvCxnSpPr>
              <a:cxnSpLocks/>
            </p:cNvCxnSpPr>
            <p:nvPr/>
          </p:nvCxnSpPr>
          <p:spPr>
            <a:xfrm>
              <a:off x="230382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AEA2702A-53A4-C026-3CF6-8EFC13E9E66B}"/>
                </a:ext>
              </a:extLst>
            </p:cNvPr>
            <p:cNvCxnSpPr>
              <a:cxnSpLocks/>
            </p:cNvCxnSpPr>
            <p:nvPr/>
          </p:nvCxnSpPr>
          <p:spPr>
            <a:xfrm>
              <a:off x="242453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E6AC5600-01F4-8D0D-5231-005C6C9D7DC2}"/>
                </a:ext>
              </a:extLst>
            </p:cNvPr>
            <p:cNvCxnSpPr>
              <a:cxnSpLocks/>
            </p:cNvCxnSpPr>
            <p:nvPr/>
          </p:nvCxnSpPr>
          <p:spPr>
            <a:xfrm>
              <a:off x="254524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DFBD29C3-0770-6465-110A-0FE9BF482C1A}"/>
                </a:ext>
              </a:extLst>
            </p:cNvPr>
            <p:cNvCxnSpPr>
              <a:cxnSpLocks/>
            </p:cNvCxnSpPr>
            <p:nvPr/>
          </p:nvCxnSpPr>
          <p:spPr>
            <a:xfrm>
              <a:off x="266596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F6A2A4A8-E9A1-C036-F609-C50F3516E309}"/>
                </a:ext>
              </a:extLst>
            </p:cNvPr>
            <p:cNvCxnSpPr>
              <a:cxnSpLocks/>
            </p:cNvCxnSpPr>
            <p:nvPr/>
          </p:nvCxnSpPr>
          <p:spPr>
            <a:xfrm>
              <a:off x="278667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B97AD41B-1518-7530-3EB4-3ECA6E273CE8}"/>
                </a:ext>
              </a:extLst>
            </p:cNvPr>
            <p:cNvCxnSpPr>
              <a:cxnSpLocks/>
            </p:cNvCxnSpPr>
            <p:nvPr/>
          </p:nvCxnSpPr>
          <p:spPr>
            <a:xfrm>
              <a:off x="290738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68D88F3F-3082-1BB1-DD10-E942B9C0F7BA}"/>
                </a:ext>
              </a:extLst>
            </p:cNvPr>
            <p:cNvCxnSpPr>
              <a:cxnSpLocks/>
            </p:cNvCxnSpPr>
            <p:nvPr/>
          </p:nvCxnSpPr>
          <p:spPr>
            <a:xfrm>
              <a:off x="302809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95A0ECF8-EED5-80C1-73C5-891C83AD4D1B}"/>
                </a:ext>
              </a:extLst>
            </p:cNvPr>
            <p:cNvCxnSpPr>
              <a:cxnSpLocks/>
            </p:cNvCxnSpPr>
            <p:nvPr/>
          </p:nvCxnSpPr>
          <p:spPr>
            <a:xfrm>
              <a:off x="314881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6DA0F878-0D7C-0C5E-CD65-468E0267D317}"/>
                </a:ext>
              </a:extLst>
            </p:cNvPr>
            <p:cNvCxnSpPr>
              <a:cxnSpLocks/>
            </p:cNvCxnSpPr>
            <p:nvPr/>
          </p:nvCxnSpPr>
          <p:spPr>
            <a:xfrm>
              <a:off x="326952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9E7B444D-8089-B36B-B0CE-AFC3055ACC09}"/>
                </a:ext>
              </a:extLst>
            </p:cNvPr>
            <p:cNvCxnSpPr>
              <a:cxnSpLocks/>
            </p:cNvCxnSpPr>
            <p:nvPr/>
          </p:nvCxnSpPr>
          <p:spPr>
            <a:xfrm>
              <a:off x="339023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19F5568A-B451-7FB9-3D55-3C6487235E0F}"/>
                </a:ext>
              </a:extLst>
            </p:cNvPr>
            <p:cNvCxnSpPr>
              <a:cxnSpLocks/>
            </p:cNvCxnSpPr>
            <p:nvPr/>
          </p:nvCxnSpPr>
          <p:spPr>
            <a:xfrm>
              <a:off x="351095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FA0DF27F-B4D8-C59A-F4E1-1C2BEB2B75FD}"/>
                </a:ext>
              </a:extLst>
            </p:cNvPr>
            <p:cNvCxnSpPr>
              <a:cxnSpLocks/>
            </p:cNvCxnSpPr>
            <p:nvPr/>
          </p:nvCxnSpPr>
          <p:spPr>
            <a:xfrm>
              <a:off x="363166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2476D3D7-A923-B287-3FC9-CBEEAFD601A2}"/>
                </a:ext>
              </a:extLst>
            </p:cNvPr>
            <p:cNvCxnSpPr>
              <a:cxnSpLocks/>
            </p:cNvCxnSpPr>
            <p:nvPr/>
          </p:nvCxnSpPr>
          <p:spPr>
            <a:xfrm>
              <a:off x="375237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D6E1F8F5-D5FE-66EB-E141-E9F6D19E6950}"/>
                </a:ext>
              </a:extLst>
            </p:cNvPr>
            <p:cNvCxnSpPr>
              <a:cxnSpLocks/>
            </p:cNvCxnSpPr>
            <p:nvPr/>
          </p:nvCxnSpPr>
          <p:spPr>
            <a:xfrm>
              <a:off x="387308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9B01273E-FD0A-D4C4-90BE-390E0EC88FB5}"/>
                </a:ext>
              </a:extLst>
            </p:cNvPr>
            <p:cNvCxnSpPr>
              <a:cxnSpLocks/>
            </p:cNvCxnSpPr>
            <p:nvPr/>
          </p:nvCxnSpPr>
          <p:spPr>
            <a:xfrm>
              <a:off x="399380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59F2DB3A-DDE1-52E1-57D2-2A0DF8313914}"/>
                </a:ext>
              </a:extLst>
            </p:cNvPr>
            <p:cNvCxnSpPr>
              <a:cxnSpLocks/>
            </p:cNvCxnSpPr>
            <p:nvPr/>
          </p:nvCxnSpPr>
          <p:spPr>
            <a:xfrm>
              <a:off x="411451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3AC37FDB-B833-228D-5136-7A54361EE27C}"/>
                </a:ext>
              </a:extLst>
            </p:cNvPr>
            <p:cNvCxnSpPr>
              <a:cxnSpLocks/>
            </p:cNvCxnSpPr>
            <p:nvPr/>
          </p:nvCxnSpPr>
          <p:spPr>
            <a:xfrm>
              <a:off x="423522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73AE5512-73D4-02D1-9EF8-50AD670D9CD0}"/>
                </a:ext>
              </a:extLst>
            </p:cNvPr>
            <p:cNvCxnSpPr>
              <a:cxnSpLocks/>
            </p:cNvCxnSpPr>
            <p:nvPr/>
          </p:nvCxnSpPr>
          <p:spPr>
            <a:xfrm>
              <a:off x="435594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206ED23B-45C6-38FD-2F47-EC1E8550EA06}"/>
                </a:ext>
              </a:extLst>
            </p:cNvPr>
            <p:cNvCxnSpPr>
              <a:cxnSpLocks/>
            </p:cNvCxnSpPr>
            <p:nvPr/>
          </p:nvCxnSpPr>
          <p:spPr>
            <a:xfrm>
              <a:off x="447665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31AC606A-5A07-A4F2-4E50-1795EC79227B}"/>
                </a:ext>
              </a:extLst>
            </p:cNvPr>
            <p:cNvCxnSpPr>
              <a:cxnSpLocks/>
            </p:cNvCxnSpPr>
            <p:nvPr/>
          </p:nvCxnSpPr>
          <p:spPr>
            <a:xfrm>
              <a:off x="459736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9FB28E27-4146-5C05-E68C-9A04B87966CF}"/>
                </a:ext>
              </a:extLst>
            </p:cNvPr>
            <p:cNvCxnSpPr>
              <a:cxnSpLocks/>
            </p:cNvCxnSpPr>
            <p:nvPr/>
          </p:nvCxnSpPr>
          <p:spPr>
            <a:xfrm>
              <a:off x="471807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63E6E8E9-9250-5B17-49C4-C99557D21959}"/>
                </a:ext>
              </a:extLst>
            </p:cNvPr>
            <p:cNvCxnSpPr>
              <a:cxnSpLocks/>
            </p:cNvCxnSpPr>
            <p:nvPr/>
          </p:nvCxnSpPr>
          <p:spPr>
            <a:xfrm>
              <a:off x="483879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8C681339-0DE2-73DC-D5F7-78B9343393E4}"/>
                </a:ext>
              </a:extLst>
            </p:cNvPr>
            <p:cNvCxnSpPr>
              <a:cxnSpLocks/>
            </p:cNvCxnSpPr>
            <p:nvPr/>
          </p:nvCxnSpPr>
          <p:spPr>
            <a:xfrm>
              <a:off x="495950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EA9D0DAA-5469-6714-AA57-19954BA82C59}"/>
                </a:ext>
              </a:extLst>
            </p:cNvPr>
            <p:cNvCxnSpPr>
              <a:cxnSpLocks/>
            </p:cNvCxnSpPr>
            <p:nvPr/>
          </p:nvCxnSpPr>
          <p:spPr>
            <a:xfrm>
              <a:off x="508021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EE3B5721-D80E-497C-B5F3-CFB89F5419A7}"/>
                </a:ext>
              </a:extLst>
            </p:cNvPr>
            <p:cNvCxnSpPr>
              <a:cxnSpLocks/>
            </p:cNvCxnSpPr>
            <p:nvPr/>
          </p:nvCxnSpPr>
          <p:spPr>
            <a:xfrm>
              <a:off x="520093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880F0D60-BE91-82F3-0116-E13F67BE619C}"/>
                </a:ext>
              </a:extLst>
            </p:cNvPr>
            <p:cNvCxnSpPr>
              <a:cxnSpLocks/>
            </p:cNvCxnSpPr>
            <p:nvPr/>
          </p:nvCxnSpPr>
          <p:spPr>
            <a:xfrm>
              <a:off x="532164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A62A97-6FA1-F2B1-9237-65C25D495505}"/>
                </a:ext>
              </a:extLst>
            </p:cNvPr>
            <p:cNvCxnSpPr>
              <a:cxnSpLocks/>
            </p:cNvCxnSpPr>
            <p:nvPr/>
          </p:nvCxnSpPr>
          <p:spPr>
            <a:xfrm>
              <a:off x="544235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89BBDEB-6E23-DE83-C63B-7EB3D88CE065}"/>
                </a:ext>
              </a:extLst>
            </p:cNvPr>
            <p:cNvCxnSpPr>
              <a:cxnSpLocks/>
            </p:cNvCxnSpPr>
            <p:nvPr/>
          </p:nvCxnSpPr>
          <p:spPr>
            <a:xfrm>
              <a:off x="556306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2D18CE61-6D09-A351-D471-58A5BFFE908D}"/>
                </a:ext>
              </a:extLst>
            </p:cNvPr>
            <p:cNvCxnSpPr>
              <a:cxnSpLocks/>
            </p:cNvCxnSpPr>
            <p:nvPr/>
          </p:nvCxnSpPr>
          <p:spPr>
            <a:xfrm>
              <a:off x="568378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F84C098-F595-4C81-658E-6A00B57AAFD4}"/>
                </a:ext>
              </a:extLst>
            </p:cNvPr>
            <p:cNvCxnSpPr>
              <a:cxnSpLocks/>
            </p:cNvCxnSpPr>
            <p:nvPr/>
          </p:nvCxnSpPr>
          <p:spPr>
            <a:xfrm>
              <a:off x="580449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684CF5C2-97BA-8DCA-4BC5-66BDE7072075}"/>
                </a:ext>
              </a:extLst>
            </p:cNvPr>
            <p:cNvCxnSpPr>
              <a:cxnSpLocks/>
            </p:cNvCxnSpPr>
            <p:nvPr/>
          </p:nvCxnSpPr>
          <p:spPr>
            <a:xfrm>
              <a:off x="592520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90362DF0-8465-9475-E28F-24653991208D}"/>
                </a:ext>
              </a:extLst>
            </p:cNvPr>
            <p:cNvCxnSpPr>
              <a:cxnSpLocks/>
            </p:cNvCxnSpPr>
            <p:nvPr/>
          </p:nvCxnSpPr>
          <p:spPr>
            <a:xfrm>
              <a:off x="604592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849FE83B-1017-9739-7B1E-EA062DD6931A}"/>
                </a:ext>
              </a:extLst>
            </p:cNvPr>
            <p:cNvCxnSpPr>
              <a:cxnSpLocks/>
            </p:cNvCxnSpPr>
            <p:nvPr/>
          </p:nvCxnSpPr>
          <p:spPr>
            <a:xfrm>
              <a:off x="616663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2D1912CD-4074-11FB-DA04-5D188AE81B89}"/>
                </a:ext>
              </a:extLst>
            </p:cNvPr>
            <p:cNvCxnSpPr>
              <a:cxnSpLocks/>
            </p:cNvCxnSpPr>
            <p:nvPr/>
          </p:nvCxnSpPr>
          <p:spPr>
            <a:xfrm>
              <a:off x="628734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514E843E-2165-D028-9764-CF2DF39028C9}"/>
                </a:ext>
              </a:extLst>
            </p:cNvPr>
            <p:cNvCxnSpPr>
              <a:cxnSpLocks/>
            </p:cNvCxnSpPr>
            <p:nvPr/>
          </p:nvCxnSpPr>
          <p:spPr>
            <a:xfrm>
              <a:off x="640805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F711AA1F-1B0A-356D-9094-3088366F53F8}"/>
                </a:ext>
              </a:extLst>
            </p:cNvPr>
            <p:cNvCxnSpPr>
              <a:cxnSpLocks/>
            </p:cNvCxnSpPr>
            <p:nvPr/>
          </p:nvCxnSpPr>
          <p:spPr>
            <a:xfrm>
              <a:off x="652877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8683B17D-4196-D322-D455-4CBE029CBC73}"/>
                </a:ext>
              </a:extLst>
            </p:cNvPr>
            <p:cNvCxnSpPr>
              <a:cxnSpLocks/>
            </p:cNvCxnSpPr>
            <p:nvPr/>
          </p:nvCxnSpPr>
          <p:spPr>
            <a:xfrm>
              <a:off x="664948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E1F73C1D-5E2D-E742-230B-7BB9B0DF1BB7}"/>
                </a:ext>
              </a:extLst>
            </p:cNvPr>
            <p:cNvCxnSpPr>
              <a:cxnSpLocks/>
            </p:cNvCxnSpPr>
            <p:nvPr/>
          </p:nvCxnSpPr>
          <p:spPr>
            <a:xfrm>
              <a:off x="677019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5475FC30-A405-3B11-0436-17C4A192D2EB}"/>
                </a:ext>
              </a:extLst>
            </p:cNvPr>
            <p:cNvCxnSpPr>
              <a:cxnSpLocks/>
            </p:cNvCxnSpPr>
            <p:nvPr/>
          </p:nvCxnSpPr>
          <p:spPr>
            <a:xfrm>
              <a:off x="689091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a:extLst>
                <a:ext uri="{FF2B5EF4-FFF2-40B4-BE49-F238E27FC236}">
                  <a16:creationId xmlns:a16="http://schemas.microsoft.com/office/drawing/2014/main" id="{36109287-1087-4C21-9E25-3742BDDF7FFD}"/>
                </a:ext>
              </a:extLst>
            </p:cNvPr>
            <p:cNvCxnSpPr>
              <a:cxnSpLocks/>
            </p:cNvCxnSpPr>
            <p:nvPr/>
          </p:nvCxnSpPr>
          <p:spPr>
            <a:xfrm>
              <a:off x="701162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a:extLst>
                <a:ext uri="{FF2B5EF4-FFF2-40B4-BE49-F238E27FC236}">
                  <a16:creationId xmlns:a16="http://schemas.microsoft.com/office/drawing/2014/main" id="{81D06EDE-25C8-CAD5-8E28-95D6AD772A6D}"/>
                </a:ext>
              </a:extLst>
            </p:cNvPr>
            <p:cNvCxnSpPr>
              <a:cxnSpLocks/>
            </p:cNvCxnSpPr>
            <p:nvPr/>
          </p:nvCxnSpPr>
          <p:spPr>
            <a:xfrm>
              <a:off x="713233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a:extLst>
                <a:ext uri="{FF2B5EF4-FFF2-40B4-BE49-F238E27FC236}">
                  <a16:creationId xmlns:a16="http://schemas.microsoft.com/office/drawing/2014/main" id="{397943D1-5C5B-AF66-DB4E-38CC55F71776}"/>
                </a:ext>
              </a:extLst>
            </p:cNvPr>
            <p:cNvCxnSpPr>
              <a:cxnSpLocks/>
            </p:cNvCxnSpPr>
            <p:nvPr/>
          </p:nvCxnSpPr>
          <p:spPr>
            <a:xfrm>
              <a:off x="725305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6ABD141A-801C-C181-4382-6F2FBEE66CC6}"/>
                </a:ext>
              </a:extLst>
            </p:cNvPr>
            <p:cNvCxnSpPr>
              <a:cxnSpLocks/>
            </p:cNvCxnSpPr>
            <p:nvPr/>
          </p:nvCxnSpPr>
          <p:spPr>
            <a:xfrm>
              <a:off x="737376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8A73C39F-30E6-E401-FBF5-4EE9057F828D}"/>
                </a:ext>
              </a:extLst>
            </p:cNvPr>
            <p:cNvCxnSpPr>
              <a:cxnSpLocks/>
            </p:cNvCxnSpPr>
            <p:nvPr/>
          </p:nvCxnSpPr>
          <p:spPr>
            <a:xfrm>
              <a:off x="749447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CB0AEC2D-ABA7-BD97-0D62-0C3E4D0334F3}"/>
                </a:ext>
              </a:extLst>
            </p:cNvPr>
            <p:cNvCxnSpPr>
              <a:cxnSpLocks/>
            </p:cNvCxnSpPr>
            <p:nvPr/>
          </p:nvCxnSpPr>
          <p:spPr>
            <a:xfrm>
              <a:off x="761518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A02C08B4-1E07-B917-3254-89BFFC648DC4}"/>
                </a:ext>
              </a:extLst>
            </p:cNvPr>
            <p:cNvCxnSpPr>
              <a:cxnSpLocks/>
            </p:cNvCxnSpPr>
            <p:nvPr/>
          </p:nvCxnSpPr>
          <p:spPr>
            <a:xfrm>
              <a:off x="773590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FFF89019-1DF8-CCF2-98F6-166E9DFEFF5F}"/>
                </a:ext>
              </a:extLst>
            </p:cNvPr>
            <p:cNvCxnSpPr>
              <a:cxnSpLocks/>
            </p:cNvCxnSpPr>
            <p:nvPr/>
          </p:nvCxnSpPr>
          <p:spPr>
            <a:xfrm>
              <a:off x="785661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8F2D099D-AD89-1CDA-AA67-F55EA212519F}"/>
                </a:ext>
              </a:extLst>
            </p:cNvPr>
            <p:cNvCxnSpPr>
              <a:cxnSpLocks/>
            </p:cNvCxnSpPr>
            <p:nvPr/>
          </p:nvCxnSpPr>
          <p:spPr>
            <a:xfrm>
              <a:off x="797732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A2B1D4B5-892C-3629-108D-1A9065B1E4FF}"/>
                </a:ext>
              </a:extLst>
            </p:cNvPr>
            <p:cNvCxnSpPr>
              <a:cxnSpLocks/>
            </p:cNvCxnSpPr>
            <p:nvPr/>
          </p:nvCxnSpPr>
          <p:spPr>
            <a:xfrm>
              <a:off x="809803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0202A055-C0DE-1832-7E1C-FCE96AEA2AAE}"/>
                </a:ext>
              </a:extLst>
            </p:cNvPr>
            <p:cNvCxnSpPr>
              <a:cxnSpLocks/>
            </p:cNvCxnSpPr>
            <p:nvPr/>
          </p:nvCxnSpPr>
          <p:spPr>
            <a:xfrm>
              <a:off x="821875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AC329FAB-F281-C271-5381-5EF6F1097945}"/>
                </a:ext>
              </a:extLst>
            </p:cNvPr>
            <p:cNvCxnSpPr>
              <a:cxnSpLocks/>
            </p:cNvCxnSpPr>
            <p:nvPr/>
          </p:nvCxnSpPr>
          <p:spPr>
            <a:xfrm>
              <a:off x="833946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9F212B5B-FB33-C496-C064-AD12513A137B}"/>
                </a:ext>
              </a:extLst>
            </p:cNvPr>
            <p:cNvCxnSpPr>
              <a:cxnSpLocks/>
            </p:cNvCxnSpPr>
            <p:nvPr/>
          </p:nvCxnSpPr>
          <p:spPr>
            <a:xfrm>
              <a:off x="846017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78CFA9EA-E339-6846-C5BB-D69ACA6D45EA}"/>
                </a:ext>
              </a:extLst>
            </p:cNvPr>
            <p:cNvCxnSpPr>
              <a:cxnSpLocks/>
            </p:cNvCxnSpPr>
            <p:nvPr/>
          </p:nvCxnSpPr>
          <p:spPr>
            <a:xfrm>
              <a:off x="858089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A88BE0E3-8ACF-B3E8-15E7-E52DA486D8AB}"/>
                </a:ext>
              </a:extLst>
            </p:cNvPr>
            <p:cNvCxnSpPr>
              <a:cxnSpLocks/>
            </p:cNvCxnSpPr>
            <p:nvPr/>
          </p:nvCxnSpPr>
          <p:spPr>
            <a:xfrm>
              <a:off x="870160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B6C6EBC9-5105-2DC9-D991-66ED2BA61A00}"/>
                </a:ext>
              </a:extLst>
            </p:cNvPr>
            <p:cNvCxnSpPr>
              <a:cxnSpLocks/>
            </p:cNvCxnSpPr>
            <p:nvPr/>
          </p:nvCxnSpPr>
          <p:spPr>
            <a:xfrm>
              <a:off x="882231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a16="http://schemas.microsoft.com/office/drawing/2014/main" id="{6B3F2857-A3EA-9880-E4C5-8E4A656E164F}"/>
                </a:ext>
              </a:extLst>
            </p:cNvPr>
            <p:cNvCxnSpPr>
              <a:cxnSpLocks/>
            </p:cNvCxnSpPr>
            <p:nvPr/>
          </p:nvCxnSpPr>
          <p:spPr>
            <a:xfrm>
              <a:off x="894302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EF1D2F33-10B8-8658-D9DA-F3D84B136D97}"/>
                </a:ext>
              </a:extLst>
            </p:cNvPr>
            <p:cNvCxnSpPr>
              <a:cxnSpLocks/>
            </p:cNvCxnSpPr>
            <p:nvPr/>
          </p:nvCxnSpPr>
          <p:spPr>
            <a:xfrm>
              <a:off x="906374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1CB50C55-98F8-9C6C-0213-75D54A6A6229}"/>
                </a:ext>
              </a:extLst>
            </p:cNvPr>
            <p:cNvCxnSpPr>
              <a:cxnSpLocks/>
            </p:cNvCxnSpPr>
            <p:nvPr/>
          </p:nvCxnSpPr>
          <p:spPr>
            <a:xfrm>
              <a:off x="918445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CAB1EFA3-1C77-8D1F-624E-4271900FF03F}"/>
                </a:ext>
              </a:extLst>
            </p:cNvPr>
            <p:cNvCxnSpPr>
              <a:cxnSpLocks/>
            </p:cNvCxnSpPr>
            <p:nvPr/>
          </p:nvCxnSpPr>
          <p:spPr>
            <a:xfrm>
              <a:off x="930516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7C238202-9F31-B9DB-706A-313DED752191}"/>
                </a:ext>
              </a:extLst>
            </p:cNvPr>
            <p:cNvCxnSpPr>
              <a:cxnSpLocks/>
            </p:cNvCxnSpPr>
            <p:nvPr/>
          </p:nvCxnSpPr>
          <p:spPr>
            <a:xfrm>
              <a:off x="942588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35021D01-CF2C-5026-CE92-F5E37134BCD5}"/>
                </a:ext>
              </a:extLst>
            </p:cNvPr>
            <p:cNvCxnSpPr>
              <a:cxnSpLocks/>
            </p:cNvCxnSpPr>
            <p:nvPr/>
          </p:nvCxnSpPr>
          <p:spPr>
            <a:xfrm>
              <a:off x="954659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67114F6D-A979-C6E9-6031-3324A8D6C495}"/>
                </a:ext>
              </a:extLst>
            </p:cNvPr>
            <p:cNvCxnSpPr>
              <a:cxnSpLocks/>
            </p:cNvCxnSpPr>
            <p:nvPr/>
          </p:nvCxnSpPr>
          <p:spPr>
            <a:xfrm>
              <a:off x="966730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684E55DC-0F69-716A-1B94-08A9256645A5}"/>
                </a:ext>
              </a:extLst>
            </p:cNvPr>
            <p:cNvCxnSpPr>
              <a:cxnSpLocks/>
            </p:cNvCxnSpPr>
            <p:nvPr/>
          </p:nvCxnSpPr>
          <p:spPr>
            <a:xfrm>
              <a:off x="978802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EF73126D-074E-1E16-AE53-30071D0D76CA}"/>
                </a:ext>
              </a:extLst>
            </p:cNvPr>
            <p:cNvCxnSpPr>
              <a:cxnSpLocks/>
            </p:cNvCxnSpPr>
            <p:nvPr/>
          </p:nvCxnSpPr>
          <p:spPr>
            <a:xfrm>
              <a:off x="990873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B916EA92-010B-5A7F-1A1E-515E75A6E19E}"/>
                </a:ext>
              </a:extLst>
            </p:cNvPr>
            <p:cNvCxnSpPr>
              <a:cxnSpLocks/>
            </p:cNvCxnSpPr>
            <p:nvPr/>
          </p:nvCxnSpPr>
          <p:spPr>
            <a:xfrm>
              <a:off x="10029445"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4FE692B6-5565-8661-5F93-A716BDDA8A5F}"/>
                </a:ext>
              </a:extLst>
            </p:cNvPr>
            <p:cNvCxnSpPr>
              <a:cxnSpLocks/>
            </p:cNvCxnSpPr>
            <p:nvPr/>
          </p:nvCxnSpPr>
          <p:spPr>
            <a:xfrm>
              <a:off x="1015015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95A63E3E-E173-A422-4651-FF51DDF7070E}"/>
                </a:ext>
              </a:extLst>
            </p:cNvPr>
            <p:cNvCxnSpPr>
              <a:cxnSpLocks/>
            </p:cNvCxnSpPr>
            <p:nvPr/>
          </p:nvCxnSpPr>
          <p:spPr>
            <a:xfrm>
              <a:off x="1027087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5256E0CC-25B9-917C-175B-1A7C4F421ED0}"/>
                </a:ext>
              </a:extLst>
            </p:cNvPr>
            <p:cNvCxnSpPr>
              <a:cxnSpLocks/>
            </p:cNvCxnSpPr>
            <p:nvPr/>
          </p:nvCxnSpPr>
          <p:spPr>
            <a:xfrm>
              <a:off x="1039158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DDE0E260-D600-01E4-1923-2F4C6EE9F242}"/>
                </a:ext>
              </a:extLst>
            </p:cNvPr>
            <p:cNvCxnSpPr>
              <a:cxnSpLocks/>
            </p:cNvCxnSpPr>
            <p:nvPr/>
          </p:nvCxnSpPr>
          <p:spPr>
            <a:xfrm>
              <a:off x="1051229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FA420D67-8688-5733-4A50-E6F2E07DBF13}"/>
                </a:ext>
              </a:extLst>
            </p:cNvPr>
            <p:cNvCxnSpPr>
              <a:cxnSpLocks/>
            </p:cNvCxnSpPr>
            <p:nvPr/>
          </p:nvCxnSpPr>
          <p:spPr>
            <a:xfrm>
              <a:off x="1063301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442F7EEA-E1F8-495B-CD96-5258B2A79F82}"/>
                </a:ext>
              </a:extLst>
            </p:cNvPr>
            <p:cNvCxnSpPr>
              <a:cxnSpLocks/>
            </p:cNvCxnSpPr>
            <p:nvPr/>
          </p:nvCxnSpPr>
          <p:spPr>
            <a:xfrm>
              <a:off x="10753723"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ECCD3848-1D09-D150-231F-4F2B783229C6}"/>
                </a:ext>
              </a:extLst>
            </p:cNvPr>
            <p:cNvCxnSpPr>
              <a:cxnSpLocks/>
            </p:cNvCxnSpPr>
            <p:nvPr/>
          </p:nvCxnSpPr>
          <p:spPr>
            <a:xfrm>
              <a:off x="1087443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87C5B999-01BE-5C78-DE6A-7627C6FA0331}"/>
                </a:ext>
              </a:extLst>
            </p:cNvPr>
            <p:cNvCxnSpPr>
              <a:cxnSpLocks/>
            </p:cNvCxnSpPr>
            <p:nvPr/>
          </p:nvCxnSpPr>
          <p:spPr>
            <a:xfrm>
              <a:off x="10995148"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a:extLst>
                <a:ext uri="{FF2B5EF4-FFF2-40B4-BE49-F238E27FC236}">
                  <a16:creationId xmlns:a16="http://schemas.microsoft.com/office/drawing/2014/main" id="{B8FC504B-FFF0-B807-E2E4-D034C4B23051}"/>
                </a:ext>
              </a:extLst>
            </p:cNvPr>
            <p:cNvCxnSpPr>
              <a:cxnSpLocks/>
            </p:cNvCxnSpPr>
            <p:nvPr/>
          </p:nvCxnSpPr>
          <p:spPr>
            <a:xfrm>
              <a:off x="1111586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2A7F7223-2527-D40A-E482-03ADAFA218D6}"/>
                </a:ext>
              </a:extLst>
            </p:cNvPr>
            <p:cNvCxnSpPr>
              <a:cxnSpLocks/>
            </p:cNvCxnSpPr>
            <p:nvPr/>
          </p:nvCxnSpPr>
          <p:spPr>
            <a:xfrm>
              <a:off x="1123657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46530F9E-DD18-1258-20D0-331EA53868C8}"/>
                </a:ext>
              </a:extLst>
            </p:cNvPr>
            <p:cNvCxnSpPr>
              <a:cxnSpLocks/>
            </p:cNvCxnSpPr>
            <p:nvPr/>
          </p:nvCxnSpPr>
          <p:spPr>
            <a:xfrm>
              <a:off x="11357287"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AFBC364F-70A6-FDDE-13B8-1EF0D63ABA61}"/>
                </a:ext>
              </a:extLst>
            </p:cNvPr>
            <p:cNvCxnSpPr>
              <a:cxnSpLocks/>
            </p:cNvCxnSpPr>
            <p:nvPr/>
          </p:nvCxnSpPr>
          <p:spPr>
            <a:xfrm>
              <a:off x="11478000"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A3E43C86-6001-D66C-D34E-B36BB2F9733E}"/>
                </a:ext>
              </a:extLst>
            </p:cNvPr>
            <p:cNvCxnSpPr>
              <a:cxnSpLocks/>
            </p:cNvCxnSpPr>
            <p:nvPr/>
          </p:nvCxnSpPr>
          <p:spPr>
            <a:xfrm>
              <a:off x="11598712"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9676831A-2C34-DD8C-3529-2F92138642CE}"/>
                </a:ext>
              </a:extLst>
            </p:cNvPr>
            <p:cNvCxnSpPr>
              <a:cxnSpLocks/>
            </p:cNvCxnSpPr>
            <p:nvPr/>
          </p:nvCxnSpPr>
          <p:spPr>
            <a:xfrm>
              <a:off x="11719426"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a:extLst>
                <a:ext uri="{FF2B5EF4-FFF2-40B4-BE49-F238E27FC236}">
                  <a16:creationId xmlns:a16="http://schemas.microsoft.com/office/drawing/2014/main" id="{EFF17613-70F9-5FF0-CB04-131F1D200D4B}"/>
                </a:ext>
              </a:extLst>
            </p:cNvPr>
            <p:cNvCxnSpPr>
              <a:cxnSpLocks/>
            </p:cNvCxnSpPr>
            <p:nvPr/>
          </p:nvCxnSpPr>
          <p:spPr>
            <a:xfrm>
              <a:off x="11840139"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3CD049F6-CDC9-42A0-1034-73990DBE2E2D}"/>
                </a:ext>
              </a:extLst>
            </p:cNvPr>
            <p:cNvCxnSpPr>
              <a:cxnSpLocks/>
            </p:cNvCxnSpPr>
            <p:nvPr/>
          </p:nvCxnSpPr>
          <p:spPr>
            <a:xfrm>
              <a:off x="11960851"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77755BCC-CFD3-BB8C-67EB-BA5CA1898A4B}"/>
                </a:ext>
              </a:extLst>
            </p:cNvPr>
            <p:cNvCxnSpPr>
              <a:cxnSpLocks/>
            </p:cNvCxnSpPr>
            <p:nvPr/>
          </p:nvCxnSpPr>
          <p:spPr>
            <a:xfrm>
              <a:off x="12081564" y="0"/>
              <a:ext cx="0" cy="6858000"/>
            </a:xfrm>
            <a:prstGeom prst="line">
              <a:avLst/>
            </a:prstGeom>
            <a:ln w="9525" cap="flat" cmpd="sng" algn="ctr">
              <a:solidFill>
                <a:schemeClr val="accent1">
                  <a:lumMod val="20000"/>
                  <a:lumOff val="80000"/>
                  <a:alpha val="3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a:extLst>
                <a:ext uri="{FF2B5EF4-FFF2-40B4-BE49-F238E27FC236}">
                  <a16:creationId xmlns:a16="http://schemas.microsoft.com/office/drawing/2014/main" id="{30D45B19-9D2C-3882-A834-F3FF19517449}"/>
                </a:ext>
              </a:extLst>
            </p:cNvPr>
            <p:cNvCxnSpPr>
              <a:cxnSpLocks/>
            </p:cNvCxnSpPr>
            <p:nvPr/>
          </p:nvCxnSpPr>
          <p:spPr>
            <a:xfrm>
              <a:off x="12202277" y="0"/>
              <a:ext cx="0" cy="6858000"/>
            </a:xfrm>
            <a:prstGeom prst="line">
              <a:avLst/>
            </a:prstGeom>
            <a:ln w="9525">
              <a:solidFill>
                <a:schemeClr val="accent1">
                  <a:lumMod val="20000"/>
                  <a:lumOff val="80000"/>
                  <a:alpha val="30000"/>
                </a:schemeClr>
              </a:solidFill>
            </a:ln>
          </p:spPr>
          <p:style>
            <a:lnRef idx="1">
              <a:schemeClr val="accent1"/>
            </a:lnRef>
            <a:fillRef idx="0">
              <a:schemeClr val="accent1"/>
            </a:fillRef>
            <a:effectRef idx="0">
              <a:schemeClr val="accent1"/>
            </a:effectRef>
            <a:fontRef idx="minor">
              <a:schemeClr val="tx1"/>
            </a:fontRef>
          </p:style>
        </p:cxnSp>
      </p:grpSp>
      <p:pic>
        <p:nvPicPr>
          <p:cNvPr id="364" name="图片 363">
            <a:extLst>
              <a:ext uri="{FF2B5EF4-FFF2-40B4-BE49-F238E27FC236}">
                <a16:creationId xmlns:a16="http://schemas.microsoft.com/office/drawing/2014/main" id="{C4E334FA-BBD9-A913-CF65-83302CECE0FF}"/>
              </a:ext>
            </a:extLst>
          </p:cNvPr>
          <p:cNvPicPr>
            <a:picLocks noChangeAspect="1"/>
          </p:cNvPicPr>
          <p:nvPr userDrawn="1"/>
        </p:nvPicPr>
        <p:blipFill>
          <a:blip r:embed="rId3"/>
          <a:stretch>
            <a:fillRect/>
          </a:stretch>
        </p:blipFill>
        <p:spPr>
          <a:xfrm>
            <a:off x="664078" y="369000"/>
            <a:ext cx="5837120" cy="6120000"/>
          </a:xfrm>
          <a:prstGeom prst="roundRect">
            <a:avLst>
              <a:gd name="adj" fmla="val 2743"/>
            </a:avLst>
          </a:prstGeom>
          <a:ln w="76200">
            <a:solidFill>
              <a:schemeClr val="bg1"/>
            </a:solidFill>
          </a:ln>
          <a:effectLst>
            <a:outerShdw blurRad="50800" dist="38100" dir="5400000" algn="t" rotWithShape="0">
              <a:schemeClr val="accent1">
                <a:lumMod val="75000"/>
                <a:alpha val="20000"/>
              </a:schemeClr>
            </a:outerShdw>
          </a:effectLst>
        </p:spPr>
      </p:pic>
      <p:sp>
        <p:nvSpPr>
          <p:cNvPr id="458" name="矩形: 圆角 457">
            <a:extLst>
              <a:ext uri="{FF2B5EF4-FFF2-40B4-BE49-F238E27FC236}">
                <a16:creationId xmlns:a16="http://schemas.microsoft.com/office/drawing/2014/main" id="{8EBDDFF6-BCB7-8131-9658-1886FF97CDAC}"/>
              </a:ext>
            </a:extLst>
          </p:cNvPr>
          <p:cNvSpPr/>
          <p:nvPr userDrawn="1"/>
        </p:nvSpPr>
        <p:spPr>
          <a:xfrm>
            <a:off x="4795233" y="1840086"/>
            <a:ext cx="6793200" cy="3128400"/>
          </a:xfrm>
          <a:prstGeom prst="roundRect">
            <a:avLst>
              <a:gd name="adj" fmla="val 5000"/>
            </a:avLst>
          </a:prstGeom>
          <a:gradFill>
            <a:gsLst>
              <a:gs pos="5000">
                <a:schemeClr val="accent1">
                  <a:lumMod val="80000"/>
                  <a:lumOff val="20000"/>
                </a:schemeClr>
              </a:gs>
              <a:gs pos="97000">
                <a:schemeClr val="accent1">
                  <a:lumMod val="75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9" name="图片 458">
            <a:extLst>
              <a:ext uri="{FF2B5EF4-FFF2-40B4-BE49-F238E27FC236}">
                <a16:creationId xmlns:a16="http://schemas.microsoft.com/office/drawing/2014/main" id="{B5B3624E-4BA8-2BD3-4E4B-1E70607EDC35}"/>
              </a:ext>
            </a:extLst>
          </p:cNvPr>
          <p:cNvPicPr>
            <a:picLocks noChangeAspect="1"/>
          </p:cNvPicPr>
          <p:nvPr userDrawn="1"/>
        </p:nvPicPr>
        <p:blipFill>
          <a:blip r:embed="rId4">
            <a:alphaModFix amt="19000"/>
          </a:blip>
          <a:srcRect l="39362" t="26831" r="4877" b="27552"/>
          <a:stretch>
            <a:fillRect/>
          </a:stretch>
        </p:blipFill>
        <p:spPr>
          <a:xfrm>
            <a:off x="4817535" y="1840086"/>
            <a:ext cx="6793200" cy="3128400"/>
          </a:xfrm>
          <a:custGeom>
            <a:avLst/>
            <a:gdLst>
              <a:gd name="connsiteX0" fmla="*/ 156420 w 6793200"/>
              <a:gd name="connsiteY0" fmla="*/ 0 h 3128400"/>
              <a:gd name="connsiteX1" fmla="*/ 6636780 w 6793200"/>
              <a:gd name="connsiteY1" fmla="*/ 0 h 3128400"/>
              <a:gd name="connsiteX2" fmla="*/ 6793200 w 6793200"/>
              <a:gd name="connsiteY2" fmla="*/ 156420 h 3128400"/>
              <a:gd name="connsiteX3" fmla="*/ 6793200 w 6793200"/>
              <a:gd name="connsiteY3" fmla="*/ 2971980 h 3128400"/>
              <a:gd name="connsiteX4" fmla="*/ 6636780 w 6793200"/>
              <a:gd name="connsiteY4" fmla="*/ 3128400 h 3128400"/>
              <a:gd name="connsiteX5" fmla="*/ 156420 w 6793200"/>
              <a:gd name="connsiteY5" fmla="*/ 3128400 h 3128400"/>
              <a:gd name="connsiteX6" fmla="*/ 0 w 6793200"/>
              <a:gd name="connsiteY6" fmla="*/ 2971980 h 3128400"/>
              <a:gd name="connsiteX7" fmla="*/ 0 w 6793200"/>
              <a:gd name="connsiteY7" fmla="*/ 156420 h 3128400"/>
              <a:gd name="connsiteX8" fmla="*/ 156420 w 6793200"/>
              <a:gd name="connsiteY8" fmla="*/ 0 h 312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3200" h="3128400">
                <a:moveTo>
                  <a:pt x="156420" y="0"/>
                </a:moveTo>
                <a:lnTo>
                  <a:pt x="6636780" y="0"/>
                </a:lnTo>
                <a:cubicBezTo>
                  <a:pt x="6723168" y="0"/>
                  <a:pt x="6793200" y="70032"/>
                  <a:pt x="6793200" y="156420"/>
                </a:cubicBezTo>
                <a:lnTo>
                  <a:pt x="6793200" y="2971980"/>
                </a:lnTo>
                <a:cubicBezTo>
                  <a:pt x="6793200" y="3058368"/>
                  <a:pt x="6723168" y="3128400"/>
                  <a:pt x="6636780" y="3128400"/>
                </a:cubicBezTo>
                <a:lnTo>
                  <a:pt x="156420" y="3128400"/>
                </a:lnTo>
                <a:cubicBezTo>
                  <a:pt x="70032" y="3128400"/>
                  <a:pt x="0" y="3058368"/>
                  <a:pt x="0" y="2971980"/>
                </a:cubicBezTo>
                <a:lnTo>
                  <a:pt x="0" y="156420"/>
                </a:lnTo>
                <a:cubicBezTo>
                  <a:pt x="0" y="70032"/>
                  <a:pt x="70032" y="0"/>
                  <a:pt x="156420" y="0"/>
                </a:cubicBezTo>
                <a:close/>
              </a:path>
            </a:pathLst>
          </a:custGeom>
        </p:spPr>
      </p:pic>
    </p:spTree>
    <p:extLst>
      <p:ext uri="{BB962C8B-B14F-4D97-AF65-F5344CB8AC3E}">
        <p14:creationId xmlns:p14="http://schemas.microsoft.com/office/powerpoint/2010/main" val="6636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accent1"/>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06A20E70-104A-0C42-422C-713CCE9B71D1}"/>
              </a:ext>
            </a:extLst>
          </p:cNvPr>
          <p:cNvSpPr/>
          <p:nvPr userDrawn="1"/>
        </p:nvSpPr>
        <p:spPr>
          <a:xfrm>
            <a:off x="269400" y="306000"/>
            <a:ext cx="11653200" cy="6246000"/>
          </a:xfrm>
          <a:prstGeom prst="roundRect">
            <a:avLst>
              <a:gd name="adj" fmla="val 2187"/>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灯, 灯光, 交通, 沙滩&#10;&#10;描述已自动生成">
            <a:extLst>
              <a:ext uri="{FF2B5EF4-FFF2-40B4-BE49-F238E27FC236}">
                <a16:creationId xmlns:a16="http://schemas.microsoft.com/office/drawing/2014/main" id="{79ACA5C7-937A-36AB-91C7-C42D28F784EC}"/>
              </a:ext>
            </a:extLst>
          </p:cNvPr>
          <p:cNvPicPr>
            <a:picLocks noChangeAspect="1"/>
          </p:cNvPicPr>
          <p:nvPr userDrawn="1"/>
        </p:nvPicPr>
        <p:blipFill>
          <a:blip r:embed="rId2">
            <a:alphaModFix amt="24000"/>
            <a:extLst>
              <a:ext uri="{28A0092B-C50C-407E-A947-70E740481C1C}">
                <a14:useLocalDpi xmlns:a14="http://schemas.microsoft.com/office/drawing/2010/main" val="0"/>
              </a:ext>
            </a:extLst>
          </a:blip>
          <a:srcRect/>
          <a:stretch>
            <a:fillRect/>
          </a:stretch>
        </p:blipFill>
        <p:spPr>
          <a:xfrm>
            <a:off x="282142" y="317271"/>
            <a:ext cx="11640458" cy="6223457"/>
          </a:xfrm>
          <a:custGeom>
            <a:avLst/>
            <a:gdLst>
              <a:gd name="connsiteX0" fmla="*/ 69892 w 11640458"/>
              <a:gd name="connsiteY0" fmla="*/ 0 h 6223457"/>
              <a:gd name="connsiteX1" fmla="*/ 11557824 w 11640458"/>
              <a:gd name="connsiteY1" fmla="*/ 0 h 6223457"/>
              <a:gd name="connsiteX2" fmla="*/ 11600449 w 11640458"/>
              <a:gd name="connsiteY2" fmla="*/ 28738 h 6223457"/>
              <a:gd name="connsiteX3" fmla="*/ 11640458 w 11640458"/>
              <a:gd name="connsiteY3" fmla="*/ 125329 h 6223457"/>
              <a:gd name="connsiteX4" fmla="*/ 11640458 w 11640458"/>
              <a:gd name="connsiteY4" fmla="*/ 6098129 h 6223457"/>
              <a:gd name="connsiteX5" fmla="*/ 11600449 w 11640458"/>
              <a:gd name="connsiteY5" fmla="*/ 6194720 h 6223457"/>
              <a:gd name="connsiteX6" fmla="*/ 11557826 w 11640458"/>
              <a:gd name="connsiteY6" fmla="*/ 6223457 h 6223457"/>
              <a:gd name="connsiteX7" fmla="*/ 69890 w 11640458"/>
              <a:gd name="connsiteY7" fmla="*/ 6223457 h 6223457"/>
              <a:gd name="connsiteX8" fmla="*/ 27267 w 11640458"/>
              <a:gd name="connsiteY8" fmla="*/ 6194720 h 6223457"/>
              <a:gd name="connsiteX9" fmla="*/ 0 w 11640458"/>
              <a:gd name="connsiteY9" fmla="*/ 6154277 h 6223457"/>
              <a:gd name="connsiteX10" fmla="*/ 0 w 11640458"/>
              <a:gd name="connsiteY10" fmla="*/ 69181 h 6223457"/>
              <a:gd name="connsiteX11" fmla="*/ 27267 w 11640458"/>
              <a:gd name="connsiteY11" fmla="*/ 28738 h 62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458" h="6223457">
                <a:moveTo>
                  <a:pt x="69892" y="0"/>
                </a:moveTo>
                <a:lnTo>
                  <a:pt x="11557824" y="0"/>
                </a:lnTo>
                <a:lnTo>
                  <a:pt x="11600449" y="28738"/>
                </a:lnTo>
                <a:cubicBezTo>
                  <a:pt x="11625168" y="53458"/>
                  <a:pt x="11640458" y="87608"/>
                  <a:pt x="11640458" y="125329"/>
                </a:cubicBezTo>
                <a:lnTo>
                  <a:pt x="11640458" y="6098129"/>
                </a:lnTo>
                <a:cubicBezTo>
                  <a:pt x="11640458" y="6135850"/>
                  <a:pt x="11625168" y="6170000"/>
                  <a:pt x="11600449" y="6194720"/>
                </a:cubicBezTo>
                <a:lnTo>
                  <a:pt x="11557826" y="6223457"/>
                </a:lnTo>
                <a:lnTo>
                  <a:pt x="69890" y="6223457"/>
                </a:lnTo>
                <a:lnTo>
                  <a:pt x="27267" y="6194720"/>
                </a:lnTo>
                <a:lnTo>
                  <a:pt x="0" y="6154277"/>
                </a:lnTo>
                <a:lnTo>
                  <a:pt x="0" y="69181"/>
                </a:lnTo>
                <a:lnTo>
                  <a:pt x="27267" y="28738"/>
                </a:lnTo>
                <a:close/>
              </a:path>
            </a:pathLst>
          </a:custGeom>
          <a:solidFill>
            <a:srgbClr val="2C8BFD">
              <a:alpha val="0"/>
            </a:srgbClr>
          </a:solidFill>
        </p:spPr>
      </p:pic>
      <p:sp>
        <p:nvSpPr>
          <p:cNvPr id="4" name="缺角矩形 3">
            <a:extLst>
              <a:ext uri="{FF2B5EF4-FFF2-40B4-BE49-F238E27FC236}">
                <a16:creationId xmlns:a16="http://schemas.microsoft.com/office/drawing/2014/main" id="{D8D445DD-175B-808D-BE97-6C06448D0C34}"/>
              </a:ext>
            </a:extLst>
          </p:cNvPr>
          <p:cNvSpPr/>
          <p:nvPr userDrawn="1"/>
        </p:nvSpPr>
        <p:spPr>
          <a:xfrm>
            <a:off x="449400" y="486000"/>
            <a:ext cx="11293200" cy="5886000"/>
          </a:xfrm>
          <a:prstGeom prst="plaque">
            <a:avLst>
              <a:gd name="adj" fmla="val 6097"/>
            </a:avLst>
          </a:prstGeom>
          <a:solidFill>
            <a:schemeClr val="bg1">
              <a:alpha val="0"/>
            </a:schemeClr>
          </a:solidFill>
          <a:ln w="28575"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F6C0671D-3215-D646-0132-939483AE8296}"/>
              </a:ext>
            </a:extLst>
          </p:cNvPr>
          <p:cNvSpPr/>
          <p:nvPr userDrawn="1"/>
        </p:nvSpPr>
        <p:spPr>
          <a:xfrm>
            <a:off x="494338" y="539848"/>
            <a:ext cx="219894" cy="223349"/>
          </a:xfrm>
          <a:custGeom>
            <a:avLst/>
            <a:gdLst>
              <a:gd name="connsiteX0" fmla="*/ 59284 w 219894"/>
              <a:gd name="connsiteY0" fmla="*/ 0 h 223349"/>
              <a:gd name="connsiteX1" fmla="*/ 218410 w 219894"/>
              <a:gd name="connsiteY1" fmla="*/ 0 h 223349"/>
              <a:gd name="connsiteX2" fmla="*/ 219894 w 219894"/>
              <a:gd name="connsiteY2" fmla="*/ 7349 h 223349"/>
              <a:gd name="connsiteX3" fmla="*/ 3894 w 219894"/>
              <a:gd name="connsiteY3" fmla="*/ 223349 h 223349"/>
              <a:gd name="connsiteX4" fmla="*/ 0 w 219894"/>
              <a:gd name="connsiteY4" fmla="*/ 222957 h 223349"/>
              <a:gd name="connsiteX5" fmla="*/ 0 w 219894"/>
              <a:gd name="connsiteY5" fmla="*/ 59284 h 223349"/>
              <a:gd name="connsiteX6" fmla="*/ 59284 w 219894"/>
              <a:gd name="connsiteY6" fmla="*/ 0 h 2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4" h="223349">
                <a:moveTo>
                  <a:pt x="59284" y="0"/>
                </a:moveTo>
                <a:lnTo>
                  <a:pt x="218410" y="0"/>
                </a:lnTo>
                <a:lnTo>
                  <a:pt x="219894" y="7349"/>
                </a:lnTo>
                <a:cubicBezTo>
                  <a:pt x="219894" y="126643"/>
                  <a:pt x="123188" y="223349"/>
                  <a:pt x="3894" y="223349"/>
                </a:cubicBezTo>
                <a:lnTo>
                  <a:pt x="0" y="222957"/>
                </a:lnTo>
                <a:lnTo>
                  <a:pt x="0" y="59284"/>
                </a:lnTo>
                <a:cubicBezTo>
                  <a:pt x="0" y="26542"/>
                  <a:pt x="26542" y="0"/>
                  <a:pt x="59284" y="0"/>
                </a:cubicBezTo>
                <a:close/>
              </a:path>
            </a:pathLst>
          </a:custGeom>
          <a:solidFill>
            <a:schemeClr val="accent1">
              <a:alpha val="7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D441BEB2-984C-C8BF-5D9D-CEC40B278818}"/>
              </a:ext>
            </a:extLst>
          </p:cNvPr>
          <p:cNvSpPr/>
          <p:nvPr userDrawn="1"/>
        </p:nvSpPr>
        <p:spPr>
          <a:xfrm rot="16200000">
            <a:off x="494338" y="6094803"/>
            <a:ext cx="219894" cy="223349"/>
          </a:xfrm>
          <a:custGeom>
            <a:avLst/>
            <a:gdLst>
              <a:gd name="connsiteX0" fmla="*/ 59284 w 219894"/>
              <a:gd name="connsiteY0" fmla="*/ 0 h 223349"/>
              <a:gd name="connsiteX1" fmla="*/ 218410 w 219894"/>
              <a:gd name="connsiteY1" fmla="*/ 0 h 223349"/>
              <a:gd name="connsiteX2" fmla="*/ 219894 w 219894"/>
              <a:gd name="connsiteY2" fmla="*/ 7349 h 223349"/>
              <a:gd name="connsiteX3" fmla="*/ 3894 w 219894"/>
              <a:gd name="connsiteY3" fmla="*/ 223349 h 223349"/>
              <a:gd name="connsiteX4" fmla="*/ 0 w 219894"/>
              <a:gd name="connsiteY4" fmla="*/ 222957 h 223349"/>
              <a:gd name="connsiteX5" fmla="*/ 0 w 219894"/>
              <a:gd name="connsiteY5" fmla="*/ 59284 h 223349"/>
              <a:gd name="connsiteX6" fmla="*/ 59284 w 219894"/>
              <a:gd name="connsiteY6" fmla="*/ 0 h 2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4" h="223349">
                <a:moveTo>
                  <a:pt x="59284" y="0"/>
                </a:moveTo>
                <a:lnTo>
                  <a:pt x="218410" y="0"/>
                </a:lnTo>
                <a:lnTo>
                  <a:pt x="219894" y="7349"/>
                </a:lnTo>
                <a:cubicBezTo>
                  <a:pt x="219894" y="126643"/>
                  <a:pt x="123188" y="223349"/>
                  <a:pt x="3894" y="223349"/>
                </a:cubicBezTo>
                <a:lnTo>
                  <a:pt x="0" y="222957"/>
                </a:lnTo>
                <a:lnTo>
                  <a:pt x="0" y="59284"/>
                </a:lnTo>
                <a:cubicBezTo>
                  <a:pt x="0" y="26542"/>
                  <a:pt x="26542" y="0"/>
                  <a:pt x="59284" y="0"/>
                </a:cubicBezTo>
                <a:close/>
              </a:path>
            </a:pathLst>
          </a:custGeom>
          <a:solidFill>
            <a:schemeClr val="accent1">
              <a:alpha val="7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BCCC8D25-C1B1-418F-E7C6-C992B0663C99}"/>
              </a:ext>
            </a:extLst>
          </p:cNvPr>
          <p:cNvSpPr/>
          <p:nvPr userDrawn="1"/>
        </p:nvSpPr>
        <p:spPr>
          <a:xfrm flipH="1">
            <a:off x="11522706" y="539848"/>
            <a:ext cx="219894" cy="223349"/>
          </a:xfrm>
          <a:custGeom>
            <a:avLst/>
            <a:gdLst>
              <a:gd name="connsiteX0" fmla="*/ 59284 w 219894"/>
              <a:gd name="connsiteY0" fmla="*/ 0 h 223349"/>
              <a:gd name="connsiteX1" fmla="*/ 218410 w 219894"/>
              <a:gd name="connsiteY1" fmla="*/ 0 h 223349"/>
              <a:gd name="connsiteX2" fmla="*/ 219894 w 219894"/>
              <a:gd name="connsiteY2" fmla="*/ 7349 h 223349"/>
              <a:gd name="connsiteX3" fmla="*/ 3894 w 219894"/>
              <a:gd name="connsiteY3" fmla="*/ 223349 h 223349"/>
              <a:gd name="connsiteX4" fmla="*/ 0 w 219894"/>
              <a:gd name="connsiteY4" fmla="*/ 222957 h 223349"/>
              <a:gd name="connsiteX5" fmla="*/ 0 w 219894"/>
              <a:gd name="connsiteY5" fmla="*/ 59284 h 223349"/>
              <a:gd name="connsiteX6" fmla="*/ 59284 w 219894"/>
              <a:gd name="connsiteY6" fmla="*/ 0 h 2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4" h="223349">
                <a:moveTo>
                  <a:pt x="59284" y="0"/>
                </a:moveTo>
                <a:lnTo>
                  <a:pt x="218410" y="0"/>
                </a:lnTo>
                <a:lnTo>
                  <a:pt x="219894" y="7349"/>
                </a:lnTo>
                <a:cubicBezTo>
                  <a:pt x="219894" y="126643"/>
                  <a:pt x="123188" y="223349"/>
                  <a:pt x="3894" y="223349"/>
                </a:cubicBezTo>
                <a:lnTo>
                  <a:pt x="0" y="222957"/>
                </a:lnTo>
                <a:lnTo>
                  <a:pt x="0" y="59284"/>
                </a:lnTo>
                <a:cubicBezTo>
                  <a:pt x="0" y="26542"/>
                  <a:pt x="26542" y="0"/>
                  <a:pt x="59284" y="0"/>
                </a:cubicBezTo>
                <a:close/>
              </a:path>
            </a:pathLst>
          </a:custGeom>
          <a:solidFill>
            <a:schemeClr val="accent1">
              <a:alpha val="7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65E4109B-7477-CE90-19C9-6DD04E5A6F54}"/>
              </a:ext>
            </a:extLst>
          </p:cNvPr>
          <p:cNvSpPr/>
          <p:nvPr userDrawn="1"/>
        </p:nvSpPr>
        <p:spPr>
          <a:xfrm flipH="1" flipV="1">
            <a:off x="11522706" y="6094803"/>
            <a:ext cx="219894" cy="223349"/>
          </a:xfrm>
          <a:custGeom>
            <a:avLst/>
            <a:gdLst>
              <a:gd name="connsiteX0" fmla="*/ 59284 w 219894"/>
              <a:gd name="connsiteY0" fmla="*/ 0 h 223349"/>
              <a:gd name="connsiteX1" fmla="*/ 218410 w 219894"/>
              <a:gd name="connsiteY1" fmla="*/ 0 h 223349"/>
              <a:gd name="connsiteX2" fmla="*/ 219894 w 219894"/>
              <a:gd name="connsiteY2" fmla="*/ 7349 h 223349"/>
              <a:gd name="connsiteX3" fmla="*/ 3894 w 219894"/>
              <a:gd name="connsiteY3" fmla="*/ 223349 h 223349"/>
              <a:gd name="connsiteX4" fmla="*/ 0 w 219894"/>
              <a:gd name="connsiteY4" fmla="*/ 222957 h 223349"/>
              <a:gd name="connsiteX5" fmla="*/ 0 w 219894"/>
              <a:gd name="connsiteY5" fmla="*/ 59284 h 223349"/>
              <a:gd name="connsiteX6" fmla="*/ 59284 w 219894"/>
              <a:gd name="connsiteY6" fmla="*/ 0 h 2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4" h="223349">
                <a:moveTo>
                  <a:pt x="59284" y="0"/>
                </a:moveTo>
                <a:lnTo>
                  <a:pt x="218410" y="0"/>
                </a:lnTo>
                <a:lnTo>
                  <a:pt x="219894" y="7349"/>
                </a:lnTo>
                <a:cubicBezTo>
                  <a:pt x="219894" y="126643"/>
                  <a:pt x="123188" y="223349"/>
                  <a:pt x="3894" y="223349"/>
                </a:cubicBezTo>
                <a:lnTo>
                  <a:pt x="0" y="222957"/>
                </a:lnTo>
                <a:lnTo>
                  <a:pt x="0" y="59284"/>
                </a:lnTo>
                <a:cubicBezTo>
                  <a:pt x="0" y="26542"/>
                  <a:pt x="26542" y="0"/>
                  <a:pt x="59284" y="0"/>
                </a:cubicBezTo>
                <a:close/>
              </a:path>
            </a:pathLst>
          </a:custGeom>
          <a:solidFill>
            <a:schemeClr val="accent1">
              <a:alpha val="7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79" name="组合 178" hidden="1">
            <a:extLst>
              <a:ext uri="{FF2B5EF4-FFF2-40B4-BE49-F238E27FC236}">
                <a16:creationId xmlns:a16="http://schemas.microsoft.com/office/drawing/2014/main" id="{AF921653-D07B-491C-DAD5-6B6361781ACD}"/>
              </a:ext>
            </a:extLst>
          </p:cNvPr>
          <p:cNvGrpSpPr/>
          <p:nvPr userDrawn="1"/>
        </p:nvGrpSpPr>
        <p:grpSpPr>
          <a:xfrm>
            <a:off x="0" y="0"/>
            <a:ext cx="12192000" cy="6858000"/>
            <a:chOff x="10277" y="0"/>
            <a:chExt cx="12192000" cy="6858000"/>
          </a:xfrm>
        </p:grpSpPr>
        <p:cxnSp>
          <p:nvCxnSpPr>
            <p:cNvPr id="180" name="直接连接符 179">
              <a:extLst>
                <a:ext uri="{FF2B5EF4-FFF2-40B4-BE49-F238E27FC236}">
                  <a16:creationId xmlns:a16="http://schemas.microsoft.com/office/drawing/2014/main" id="{F99FD23F-A0CB-94FA-F90B-A1253F19250F}"/>
                </a:ext>
              </a:extLst>
            </p:cNvPr>
            <p:cNvCxnSpPr/>
            <p:nvPr/>
          </p:nvCxnSpPr>
          <p:spPr>
            <a:xfrm>
              <a:off x="10277" y="0"/>
              <a:ext cx="12192000" cy="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a:extLst>
                <a:ext uri="{FF2B5EF4-FFF2-40B4-BE49-F238E27FC236}">
                  <a16:creationId xmlns:a16="http://schemas.microsoft.com/office/drawing/2014/main" id="{1859337C-7B07-99E6-7183-9036F39CF9AE}"/>
                </a:ext>
              </a:extLst>
            </p:cNvPr>
            <p:cNvCxnSpPr/>
            <p:nvPr/>
          </p:nvCxnSpPr>
          <p:spPr>
            <a:xfrm>
              <a:off x="10277" y="1224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2" name="直接连接符 181">
              <a:extLst>
                <a:ext uri="{FF2B5EF4-FFF2-40B4-BE49-F238E27FC236}">
                  <a16:creationId xmlns:a16="http://schemas.microsoft.com/office/drawing/2014/main" id="{AE255B57-6254-AA65-29D8-9B696F2C1985}"/>
                </a:ext>
              </a:extLst>
            </p:cNvPr>
            <p:cNvCxnSpPr/>
            <p:nvPr/>
          </p:nvCxnSpPr>
          <p:spPr>
            <a:xfrm>
              <a:off x="10277" y="24492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3" name="直接连接符 182">
              <a:extLst>
                <a:ext uri="{FF2B5EF4-FFF2-40B4-BE49-F238E27FC236}">
                  <a16:creationId xmlns:a16="http://schemas.microsoft.com/office/drawing/2014/main" id="{DE2750EA-750F-4265-0A95-CE9F809D5AC4}"/>
                </a:ext>
              </a:extLst>
            </p:cNvPr>
            <p:cNvCxnSpPr/>
            <p:nvPr/>
          </p:nvCxnSpPr>
          <p:spPr>
            <a:xfrm>
              <a:off x="10277" y="3673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B3B9C7A2-53A6-B2F7-13B3-D65EA0B29730}"/>
                </a:ext>
              </a:extLst>
            </p:cNvPr>
            <p:cNvCxnSpPr/>
            <p:nvPr/>
          </p:nvCxnSpPr>
          <p:spPr>
            <a:xfrm>
              <a:off x="10277" y="4898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07A5213A-3589-DBC7-38A3-25A94C08CB68}"/>
                </a:ext>
              </a:extLst>
            </p:cNvPr>
            <p:cNvCxnSpPr/>
            <p:nvPr/>
          </p:nvCxnSpPr>
          <p:spPr>
            <a:xfrm>
              <a:off x="10277" y="61232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6" name="直接连接符 185">
              <a:extLst>
                <a:ext uri="{FF2B5EF4-FFF2-40B4-BE49-F238E27FC236}">
                  <a16:creationId xmlns:a16="http://schemas.microsoft.com/office/drawing/2014/main" id="{6DE558EF-89A0-0336-48C8-42517FF276F9}"/>
                </a:ext>
              </a:extLst>
            </p:cNvPr>
            <p:cNvCxnSpPr/>
            <p:nvPr/>
          </p:nvCxnSpPr>
          <p:spPr>
            <a:xfrm>
              <a:off x="10277" y="7347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7" name="直接连接符 186">
              <a:extLst>
                <a:ext uri="{FF2B5EF4-FFF2-40B4-BE49-F238E27FC236}">
                  <a16:creationId xmlns:a16="http://schemas.microsoft.com/office/drawing/2014/main" id="{E2C3105B-CD9F-F908-EE4E-C6FA45232522}"/>
                </a:ext>
              </a:extLst>
            </p:cNvPr>
            <p:cNvCxnSpPr/>
            <p:nvPr/>
          </p:nvCxnSpPr>
          <p:spPr>
            <a:xfrm>
              <a:off x="10277" y="8572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8AA94C0B-25C6-2BA0-6ECB-A4B947FB7202}"/>
                </a:ext>
              </a:extLst>
            </p:cNvPr>
            <p:cNvCxnSpPr/>
            <p:nvPr/>
          </p:nvCxnSpPr>
          <p:spPr>
            <a:xfrm>
              <a:off x="10277" y="9797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9" name="直接连接符 188">
              <a:extLst>
                <a:ext uri="{FF2B5EF4-FFF2-40B4-BE49-F238E27FC236}">
                  <a16:creationId xmlns:a16="http://schemas.microsoft.com/office/drawing/2014/main" id="{C0FA36EF-A7D0-E103-F142-CA419F1FB202}"/>
                </a:ext>
              </a:extLst>
            </p:cNvPr>
            <p:cNvCxnSpPr/>
            <p:nvPr/>
          </p:nvCxnSpPr>
          <p:spPr>
            <a:xfrm>
              <a:off x="10277" y="110217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0" name="直接连接符 189">
              <a:extLst>
                <a:ext uri="{FF2B5EF4-FFF2-40B4-BE49-F238E27FC236}">
                  <a16:creationId xmlns:a16="http://schemas.microsoft.com/office/drawing/2014/main" id="{BD20EBA4-C53D-80D2-C396-EDA2AA23AF6D}"/>
                </a:ext>
              </a:extLst>
            </p:cNvPr>
            <p:cNvCxnSpPr/>
            <p:nvPr/>
          </p:nvCxnSpPr>
          <p:spPr>
            <a:xfrm>
              <a:off x="10277" y="12246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id="{173EA6A1-8F3A-E7F7-4BE3-65193FFF1451}"/>
                </a:ext>
              </a:extLst>
            </p:cNvPr>
            <p:cNvCxnSpPr/>
            <p:nvPr/>
          </p:nvCxnSpPr>
          <p:spPr>
            <a:xfrm>
              <a:off x="10277" y="13471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2" name="直接连接符 191">
              <a:extLst>
                <a:ext uri="{FF2B5EF4-FFF2-40B4-BE49-F238E27FC236}">
                  <a16:creationId xmlns:a16="http://schemas.microsoft.com/office/drawing/2014/main" id="{32481602-2A3E-BFAD-BAB3-C8CD60E83B68}"/>
                </a:ext>
              </a:extLst>
            </p:cNvPr>
            <p:cNvCxnSpPr/>
            <p:nvPr/>
          </p:nvCxnSpPr>
          <p:spPr>
            <a:xfrm>
              <a:off x="10277" y="146957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3" name="直接连接符 192">
              <a:extLst>
                <a:ext uri="{FF2B5EF4-FFF2-40B4-BE49-F238E27FC236}">
                  <a16:creationId xmlns:a16="http://schemas.microsoft.com/office/drawing/2014/main" id="{5A10AEBE-7354-BD42-F368-EEB45B071BE9}"/>
                </a:ext>
              </a:extLst>
            </p:cNvPr>
            <p:cNvCxnSpPr/>
            <p:nvPr/>
          </p:nvCxnSpPr>
          <p:spPr>
            <a:xfrm>
              <a:off x="10277" y="15920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4" name="直接连接符 193">
              <a:extLst>
                <a:ext uri="{FF2B5EF4-FFF2-40B4-BE49-F238E27FC236}">
                  <a16:creationId xmlns:a16="http://schemas.microsoft.com/office/drawing/2014/main" id="{A5833E22-0822-E492-5091-CAC0744C2B54}"/>
                </a:ext>
              </a:extLst>
            </p:cNvPr>
            <p:cNvCxnSpPr/>
            <p:nvPr/>
          </p:nvCxnSpPr>
          <p:spPr>
            <a:xfrm>
              <a:off x="10277" y="17145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5" name="直接连接符 194">
              <a:extLst>
                <a:ext uri="{FF2B5EF4-FFF2-40B4-BE49-F238E27FC236}">
                  <a16:creationId xmlns:a16="http://schemas.microsoft.com/office/drawing/2014/main" id="{99495EED-945F-2432-A584-FD3638002041}"/>
                </a:ext>
              </a:extLst>
            </p:cNvPr>
            <p:cNvCxnSpPr/>
            <p:nvPr/>
          </p:nvCxnSpPr>
          <p:spPr>
            <a:xfrm>
              <a:off x="10277" y="18369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6" name="直接连接符 195">
              <a:extLst>
                <a:ext uri="{FF2B5EF4-FFF2-40B4-BE49-F238E27FC236}">
                  <a16:creationId xmlns:a16="http://schemas.microsoft.com/office/drawing/2014/main" id="{BA61AF14-55AC-0361-6F8C-F4290D8B03B6}"/>
                </a:ext>
              </a:extLst>
            </p:cNvPr>
            <p:cNvCxnSpPr/>
            <p:nvPr/>
          </p:nvCxnSpPr>
          <p:spPr>
            <a:xfrm>
              <a:off x="10277" y="195942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7" name="直接连接符 196">
              <a:extLst>
                <a:ext uri="{FF2B5EF4-FFF2-40B4-BE49-F238E27FC236}">
                  <a16:creationId xmlns:a16="http://schemas.microsoft.com/office/drawing/2014/main" id="{C6F372CA-9D97-BAB8-BF46-D0D8415BD9A6}"/>
                </a:ext>
              </a:extLst>
            </p:cNvPr>
            <p:cNvCxnSpPr/>
            <p:nvPr/>
          </p:nvCxnSpPr>
          <p:spPr>
            <a:xfrm>
              <a:off x="10277" y="20818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8" name="直接连接符 197">
              <a:extLst>
                <a:ext uri="{FF2B5EF4-FFF2-40B4-BE49-F238E27FC236}">
                  <a16:creationId xmlns:a16="http://schemas.microsoft.com/office/drawing/2014/main" id="{BB0DE2F7-A289-A183-D094-25D77FE9D8F8}"/>
                </a:ext>
              </a:extLst>
            </p:cNvPr>
            <p:cNvCxnSpPr/>
            <p:nvPr/>
          </p:nvCxnSpPr>
          <p:spPr>
            <a:xfrm>
              <a:off x="10277" y="22043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9" name="直接连接符 198">
              <a:extLst>
                <a:ext uri="{FF2B5EF4-FFF2-40B4-BE49-F238E27FC236}">
                  <a16:creationId xmlns:a16="http://schemas.microsoft.com/office/drawing/2014/main" id="{7952EE78-CC80-C744-0532-4A34389C069C}"/>
                </a:ext>
              </a:extLst>
            </p:cNvPr>
            <p:cNvCxnSpPr/>
            <p:nvPr/>
          </p:nvCxnSpPr>
          <p:spPr>
            <a:xfrm>
              <a:off x="10277" y="232682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DDD771C8-8A4E-95EF-39DF-08501EF69254}"/>
                </a:ext>
              </a:extLst>
            </p:cNvPr>
            <p:cNvCxnSpPr/>
            <p:nvPr/>
          </p:nvCxnSpPr>
          <p:spPr>
            <a:xfrm>
              <a:off x="10277" y="24492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BDFD375B-75FF-E596-C8B1-2D006EE635F4}"/>
                </a:ext>
              </a:extLst>
            </p:cNvPr>
            <p:cNvCxnSpPr/>
            <p:nvPr/>
          </p:nvCxnSpPr>
          <p:spPr>
            <a:xfrm>
              <a:off x="10277" y="25717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1925E720-D716-599B-06B9-CD2DA9006337}"/>
                </a:ext>
              </a:extLst>
            </p:cNvPr>
            <p:cNvCxnSpPr/>
            <p:nvPr/>
          </p:nvCxnSpPr>
          <p:spPr>
            <a:xfrm>
              <a:off x="10277" y="26942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3" name="直接连接符 202">
              <a:extLst>
                <a:ext uri="{FF2B5EF4-FFF2-40B4-BE49-F238E27FC236}">
                  <a16:creationId xmlns:a16="http://schemas.microsoft.com/office/drawing/2014/main" id="{5E63A904-B3F8-06D0-AA81-6E35213907DB}"/>
                </a:ext>
              </a:extLst>
            </p:cNvPr>
            <p:cNvCxnSpPr/>
            <p:nvPr/>
          </p:nvCxnSpPr>
          <p:spPr>
            <a:xfrm>
              <a:off x="10277" y="2816679"/>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4" name="直接连接符 203">
              <a:extLst>
                <a:ext uri="{FF2B5EF4-FFF2-40B4-BE49-F238E27FC236}">
                  <a16:creationId xmlns:a16="http://schemas.microsoft.com/office/drawing/2014/main" id="{5AB11D1B-8FCF-18DE-C6FE-D1F2F87A83CA}"/>
                </a:ext>
              </a:extLst>
            </p:cNvPr>
            <p:cNvCxnSpPr/>
            <p:nvPr/>
          </p:nvCxnSpPr>
          <p:spPr>
            <a:xfrm>
              <a:off x="10277" y="29391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5" name="直接连接符 204">
              <a:extLst>
                <a:ext uri="{FF2B5EF4-FFF2-40B4-BE49-F238E27FC236}">
                  <a16:creationId xmlns:a16="http://schemas.microsoft.com/office/drawing/2014/main" id="{3AA51FFB-1C76-A9B0-2A29-79DC332D3BD4}"/>
                </a:ext>
              </a:extLst>
            </p:cNvPr>
            <p:cNvCxnSpPr/>
            <p:nvPr/>
          </p:nvCxnSpPr>
          <p:spPr>
            <a:xfrm>
              <a:off x="10277" y="30616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6" name="直接连接符 205">
              <a:extLst>
                <a:ext uri="{FF2B5EF4-FFF2-40B4-BE49-F238E27FC236}">
                  <a16:creationId xmlns:a16="http://schemas.microsoft.com/office/drawing/2014/main" id="{6EBDFCBD-FB81-9F4B-B2A5-0598209CBF8D}"/>
                </a:ext>
              </a:extLst>
            </p:cNvPr>
            <p:cNvCxnSpPr/>
            <p:nvPr/>
          </p:nvCxnSpPr>
          <p:spPr>
            <a:xfrm>
              <a:off x="10277" y="3184071"/>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7" name="直接连接符 206">
              <a:extLst>
                <a:ext uri="{FF2B5EF4-FFF2-40B4-BE49-F238E27FC236}">
                  <a16:creationId xmlns:a16="http://schemas.microsoft.com/office/drawing/2014/main" id="{B34C19DF-57C6-DA6F-CC7A-32F66D97DCC0}"/>
                </a:ext>
              </a:extLst>
            </p:cNvPr>
            <p:cNvCxnSpPr/>
            <p:nvPr/>
          </p:nvCxnSpPr>
          <p:spPr>
            <a:xfrm>
              <a:off x="10277" y="33065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8" name="直接连接符 207">
              <a:extLst>
                <a:ext uri="{FF2B5EF4-FFF2-40B4-BE49-F238E27FC236}">
                  <a16:creationId xmlns:a16="http://schemas.microsoft.com/office/drawing/2014/main" id="{56D7ED0E-899E-E82B-F027-BA604F616EA6}"/>
                </a:ext>
              </a:extLst>
            </p:cNvPr>
            <p:cNvCxnSpPr/>
            <p:nvPr/>
          </p:nvCxnSpPr>
          <p:spPr>
            <a:xfrm>
              <a:off x="10277" y="34290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9" name="直接连接符 208">
              <a:extLst>
                <a:ext uri="{FF2B5EF4-FFF2-40B4-BE49-F238E27FC236}">
                  <a16:creationId xmlns:a16="http://schemas.microsoft.com/office/drawing/2014/main" id="{3EF97F4D-6ABE-4801-389C-9715A4E1337D}"/>
                </a:ext>
              </a:extLst>
            </p:cNvPr>
            <p:cNvCxnSpPr/>
            <p:nvPr/>
          </p:nvCxnSpPr>
          <p:spPr>
            <a:xfrm>
              <a:off x="10277" y="35514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0" name="直接连接符 209">
              <a:extLst>
                <a:ext uri="{FF2B5EF4-FFF2-40B4-BE49-F238E27FC236}">
                  <a16:creationId xmlns:a16="http://schemas.microsoft.com/office/drawing/2014/main" id="{B791D35D-B0FD-D513-1A31-05365CE0B8AB}"/>
                </a:ext>
              </a:extLst>
            </p:cNvPr>
            <p:cNvCxnSpPr/>
            <p:nvPr/>
          </p:nvCxnSpPr>
          <p:spPr>
            <a:xfrm>
              <a:off x="10277" y="367392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1" name="直接连接符 210">
              <a:extLst>
                <a:ext uri="{FF2B5EF4-FFF2-40B4-BE49-F238E27FC236}">
                  <a16:creationId xmlns:a16="http://schemas.microsoft.com/office/drawing/2014/main" id="{3FFC5CCC-BCEC-909B-477C-7AD1F26AA604}"/>
                </a:ext>
              </a:extLst>
            </p:cNvPr>
            <p:cNvCxnSpPr/>
            <p:nvPr/>
          </p:nvCxnSpPr>
          <p:spPr>
            <a:xfrm>
              <a:off x="10277" y="37963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E4C0D8F1-343C-C06A-969F-F1B838951A6E}"/>
                </a:ext>
              </a:extLst>
            </p:cNvPr>
            <p:cNvCxnSpPr/>
            <p:nvPr/>
          </p:nvCxnSpPr>
          <p:spPr>
            <a:xfrm>
              <a:off x="10277" y="39188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3" name="直接连接符 212">
              <a:extLst>
                <a:ext uri="{FF2B5EF4-FFF2-40B4-BE49-F238E27FC236}">
                  <a16:creationId xmlns:a16="http://schemas.microsoft.com/office/drawing/2014/main" id="{EB799295-42A1-6A09-6096-B7FFF122DF5E}"/>
                </a:ext>
              </a:extLst>
            </p:cNvPr>
            <p:cNvCxnSpPr/>
            <p:nvPr/>
          </p:nvCxnSpPr>
          <p:spPr>
            <a:xfrm>
              <a:off x="10277" y="404132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id="{F2B7F4B3-0B83-8694-89E0-8F36846BBE7F}"/>
                </a:ext>
              </a:extLst>
            </p:cNvPr>
            <p:cNvCxnSpPr/>
            <p:nvPr/>
          </p:nvCxnSpPr>
          <p:spPr>
            <a:xfrm>
              <a:off x="10277" y="41637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5" name="直接连接符 214">
              <a:extLst>
                <a:ext uri="{FF2B5EF4-FFF2-40B4-BE49-F238E27FC236}">
                  <a16:creationId xmlns:a16="http://schemas.microsoft.com/office/drawing/2014/main" id="{F3238141-6B1E-376D-4237-8AFF71004E05}"/>
                </a:ext>
              </a:extLst>
            </p:cNvPr>
            <p:cNvCxnSpPr/>
            <p:nvPr/>
          </p:nvCxnSpPr>
          <p:spPr>
            <a:xfrm>
              <a:off x="10277" y="42862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6" name="直接连接符 215">
              <a:extLst>
                <a:ext uri="{FF2B5EF4-FFF2-40B4-BE49-F238E27FC236}">
                  <a16:creationId xmlns:a16="http://schemas.microsoft.com/office/drawing/2014/main" id="{72EA5B59-3FE6-1C42-92F2-8F490FC9B0DF}"/>
                </a:ext>
              </a:extLst>
            </p:cNvPr>
            <p:cNvCxnSpPr/>
            <p:nvPr/>
          </p:nvCxnSpPr>
          <p:spPr>
            <a:xfrm>
              <a:off x="10277" y="44087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7" name="直接连接符 216">
              <a:extLst>
                <a:ext uri="{FF2B5EF4-FFF2-40B4-BE49-F238E27FC236}">
                  <a16:creationId xmlns:a16="http://schemas.microsoft.com/office/drawing/2014/main" id="{65EF08FC-88BD-14F3-6B69-B385778881D8}"/>
                </a:ext>
              </a:extLst>
            </p:cNvPr>
            <p:cNvCxnSpPr/>
            <p:nvPr/>
          </p:nvCxnSpPr>
          <p:spPr>
            <a:xfrm>
              <a:off x="10277" y="453117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8" name="直接连接符 217">
              <a:extLst>
                <a:ext uri="{FF2B5EF4-FFF2-40B4-BE49-F238E27FC236}">
                  <a16:creationId xmlns:a16="http://schemas.microsoft.com/office/drawing/2014/main" id="{0AD6759B-EB54-B2D5-E1AC-98E89E468B49}"/>
                </a:ext>
              </a:extLst>
            </p:cNvPr>
            <p:cNvCxnSpPr/>
            <p:nvPr/>
          </p:nvCxnSpPr>
          <p:spPr>
            <a:xfrm>
              <a:off x="10277" y="46536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9" name="直接连接符 218">
              <a:extLst>
                <a:ext uri="{FF2B5EF4-FFF2-40B4-BE49-F238E27FC236}">
                  <a16:creationId xmlns:a16="http://schemas.microsoft.com/office/drawing/2014/main" id="{20FBC9CC-B1D0-852E-287E-1775B67BDBD3}"/>
                </a:ext>
              </a:extLst>
            </p:cNvPr>
            <p:cNvCxnSpPr/>
            <p:nvPr/>
          </p:nvCxnSpPr>
          <p:spPr>
            <a:xfrm>
              <a:off x="10277" y="47761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0" name="直接连接符 219">
              <a:extLst>
                <a:ext uri="{FF2B5EF4-FFF2-40B4-BE49-F238E27FC236}">
                  <a16:creationId xmlns:a16="http://schemas.microsoft.com/office/drawing/2014/main" id="{F608A9A6-B042-9EAE-194A-D0A286DA6C0C}"/>
                </a:ext>
              </a:extLst>
            </p:cNvPr>
            <p:cNvCxnSpPr/>
            <p:nvPr/>
          </p:nvCxnSpPr>
          <p:spPr>
            <a:xfrm>
              <a:off x="10277" y="489857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1" name="直接连接符 220">
              <a:extLst>
                <a:ext uri="{FF2B5EF4-FFF2-40B4-BE49-F238E27FC236}">
                  <a16:creationId xmlns:a16="http://schemas.microsoft.com/office/drawing/2014/main" id="{3B74462E-AD8A-3651-545C-513D469FF9F4}"/>
                </a:ext>
              </a:extLst>
            </p:cNvPr>
            <p:cNvCxnSpPr/>
            <p:nvPr/>
          </p:nvCxnSpPr>
          <p:spPr>
            <a:xfrm>
              <a:off x="10277" y="502103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2" name="直接连接符 221">
              <a:extLst>
                <a:ext uri="{FF2B5EF4-FFF2-40B4-BE49-F238E27FC236}">
                  <a16:creationId xmlns:a16="http://schemas.microsoft.com/office/drawing/2014/main" id="{36FD4803-96B1-C20A-8C63-FBEDA2CBA96C}"/>
                </a:ext>
              </a:extLst>
            </p:cNvPr>
            <p:cNvCxnSpPr/>
            <p:nvPr/>
          </p:nvCxnSpPr>
          <p:spPr>
            <a:xfrm>
              <a:off x="10277" y="514350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3" name="直接连接符 222">
              <a:extLst>
                <a:ext uri="{FF2B5EF4-FFF2-40B4-BE49-F238E27FC236}">
                  <a16:creationId xmlns:a16="http://schemas.microsoft.com/office/drawing/2014/main" id="{B974454C-0215-7B97-2335-5C9ACBB06019}"/>
                </a:ext>
              </a:extLst>
            </p:cNvPr>
            <p:cNvCxnSpPr/>
            <p:nvPr/>
          </p:nvCxnSpPr>
          <p:spPr>
            <a:xfrm>
              <a:off x="10277" y="526596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4" name="直接连接符 223">
              <a:extLst>
                <a:ext uri="{FF2B5EF4-FFF2-40B4-BE49-F238E27FC236}">
                  <a16:creationId xmlns:a16="http://schemas.microsoft.com/office/drawing/2014/main" id="{36CA96E4-C855-047C-42B8-E993DDDA7FFA}"/>
                </a:ext>
              </a:extLst>
            </p:cNvPr>
            <p:cNvCxnSpPr/>
            <p:nvPr/>
          </p:nvCxnSpPr>
          <p:spPr>
            <a:xfrm>
              <a:off x="10277" y="538842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5" name="直接连接符 224">
              <a:extLst>
                <a:ext uri="{FF2B5EF4-FFF2-40B4-BE49-F238E27FC236}">
                  <a16:creationId xmlns:a16="http://schemas.microsoft.com/office/drawing/2014/main" id="{DF96E238-4628-A5E0-9600-4635F62EABD1}"/>
                </a:ext>
              </a:extLst>
            </p:cNvPr>
            <p:cNvCxnSpPr/>
            <p:nvPr/>
          </p:nvCxnSpPr>
          <p:spPr>
            <a:xfrm>
              <a:off x="10277" y="551089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6" name="直接连接符 225">
              <a:extLst>
                <a:ext uri="{FF2B5EF4-FFF2-40B4-BE49-F238E27FC236}">
                  <a16:creationId xmlns:a16="http://schemas.microsoft.com/office/drawing/2014/main" id="{2EC401F3-0207-A55D-EBBE-87428D993B8F}"/>
                </a:ext>
              </a:extLst>
            </p:cNvPr>
            <p:cNvCxnSpPr/>
            <p:nvPr/>
          </p:nvCxnSpPr>
          <p:spPr>
            <a:xfrm>
              <a:off x="10277" y="563335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7" name="直接连接符 226">
              <a:extLst>
                <a:ext uri="{FF2B5EF4-FFF2-40B4-BE49-F238E27FC236}">
                  <a16:creationId xmlns:a16="http://schemas.microsoft.com/office/drawing/2014/main" id="{8C25C816-B7E8-56C6-3D85-82286947E105}"/>
                </a:ext>
              </a:extLst>
            </p:cNvPr>
            <p:cNvCxnSpPr/>
            <p:nvPr/>
          </p:nvCxnSpPr>
          <p:spPr>
            <a:xfrm>
              <a:off x="10277" y="575582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8" name="直接连接符 227">
              <a:extLst>
                <a:ext uri="{FF2B5EF4-FFF2-40B4-BE49-F238E27FC236}">
                  <a16:creationId xmlns:a16="http://schemas.microsoft.com/office/drawing/2014/main" id="{40A8E25E-CD86-E4A8-D3DC-F62A751DAC11}"/>
                </a:ext>
              </a:extLst>
            </p:cNvPr>
            <p:cNvCxnSpPr/>
            <p:nvPr/>
          </p:nvCxnSpPr>
          <p:spPr>
            <a:xfrm>
              <a:off x="10277" y="5878286"/>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9" name="直接连接符 228">
              <a:extLst>
                <a:ext uri="{FF2B5EF4-FFF2-40B4-BE49-F238E27FC236}">
                  <a16:creationId xmlns:a16="http://schemas.microsoft.com/office/drawing/2014/main" id="{877470B0-E6A2-7389-161F-D9BB06686F2C}"/>
                </a:ext>
              </a:extLst>
            </p:cNvPr>
            <p:cNvCxnSpPr/>
            <p:nvPr/>
          </p:nvCxnSpPr>
          <p:spPr>
            <a:xfrm>
              <a:off x="10277" y="6000750"/>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4D3864F8-9F05-0E50-68A6-E4A329953F50}"/>
                </a:ext>
              </a:extLst>
            </p:cNvPr>
            <p:cNvCxnSpPr/>
            <p:nvPr/>
          </p:nvCxnSpPr>
          <p:spPr>
            <a:xfrm>
              <a:off x="10277" y="6123214"/>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1" name="直接连接符 230">
              <a:extLst>
                <a:ext uri="{FF2B5EF4-FFF2-40B4-BE49-F238E27FC236}">
                  <a16:creationId xmlns:a16="http://schemas.microsoft.com/office/drawing/2014/main" id="{68416919-CC9E-D825-EE6D-112BDCD67104}"/>
                </a:ext>
              </a:extLst>
            </p:cNvPr>
            <p:cNvCxnSpPr/>
            <p:nvPr/>
          </p:nvCxnSpPr>
          <p:spPr>
            <a:xfrm>
              <a:off x="10277" y="6245678"/>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2" name="直接连接符 231">
              <a:extLst>
                <a:ext uri="{FF2B5EF4-FFF2-40B4-BE49-F238E27FC236}">
                  <a16:creationId xmlns:a16="http://schemas.microsoft.com/office/drawing/2014/main" id="{06834C3C-7BD4-70AF-D2FF-60D8A899101A}"/>
                </a:ext>
              </a:extLst>
            </p:cNvPr>
            <p:cNvCxnSpPr/>
            <p:nvPr/>
          </p:nvCxnSpPr>
          <p:spPr>
            <a:xfrm>
              <a:off x="10277" y="6368143"/>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27014382-E580-E057-81F9-6D4495FA90D3}"/>
                </a:ext>
              </a:extLst>
            </p:cNvPr>
            <p:cNvCxnSpPr/>
            <p:nvPr/>
          </p:nvCxnSpPr>
          <p:spPr>
            <a:xfrm>
              <a:off x="10277" y="6490607"/>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48A0102A-D6DD-1A66-1086-991B40CC89F5}"/>
                </a:ext>
              </a:extLst>
            </p:cNvPr>
            <p:cNvCxnSpPr/>
            <p:nvPr/>
          </p:nvCxnSpPr>
          <p:spPr>
            <a:xfrm>
              <a:off x="10277" y="6613072"/>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5" name="直接连接符 234">
              <a:extLst>
                <a:ext uri="{FF2B5EF4-FFF2-40B4-BE49-F238E27FC236}">
                  <a16:creationId xmlns:a16="http://schemas.microsoft.com/office/drawing/2014/main" id="{7A8272EE-6CA8-A513-CF3E-4FD9DE206C6D}"/>
                </a:ext>
              </a:extLst>
            </p:cNvPr>
            <p:cNvCxnSpPr/>
            <p:nvPr/>
          </p:nvCxnSpPr>
          <p:spPr>
            <a:xfrm>
              <a:off x="10277" y="6735535"/>
              <a:ext cx="12192000" cy="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6" name="直接连接符 235">
              <a:extLst>
                <a:ext uri="{FF2B5EF4-FFF2-40B4-BE49-F238E27FC236}">
                  <a16:creationId xmlns:a16="http://schemas.microsoft.com/office/drawing/2014/main" id="{2CE02F76-F798-5E2B-ECB7-13E8A07FA194}"/>
                </a:ext>
              </a:extLst>
            </p:cNvPr>
            <p:cNvCxnSpPr/>
            <p:nvPr/>
          </p:nvCxnSpPr>
          <p:spPr>
            <a:xfrm>
              <a:off x="10277" y="6858000"/>
              <a:ext cx="12192000" cy="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139E882F-4393-B75A-41C3-86296C612F18}"/>
                </a:ext>
              </a:extLst>
            </p:cNvPr>
            <p:cNvCxnSpPr>
              <a:cxnSpLocks/>
            </p:cNvCxnSpPr>
            <p:nvPr/>
          </p:nvCxnSpPr>
          <p:spPr>
            <a:xfrm>
              <a:off x="10277" y="0"/>
              <a:ext cx="0" cy="685800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238" name="直接连接符 237">
              <a:extLst>
                <a:ext uri="{FF2B5EF4-FFF2-40B4-BE49-F238E27FC236}">
                  <a16:creationId xmlns:a16="http://schemas.microsoft.com/office/drawing/2014/main" id="{705F3DBA-5C1C-12CD-1807-EF4868DDFF05}"/>
                </a:ext>
              </a:extLst>
            </p:cNvPr>
            <p:cNvCxnSpPr>
              <a:cxnSpLocks/>
            </p:cNvCxnSpPr>
            <p:nvPr/>
          </p:nvCxnSpPr>
          <p:spPr>
            <a:xfrm>
              <a:off x="13099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9" name="直接连接符 238">
              <a:extLst>
                <a:ext uri="{FF2B5EF4-FFF2-40B4-BE49-F238E27FC236}">
                  <a16:creationId xmlns:a16="http://schemas.microsoft.com/office/drawing/2014/main" id="{170CBBA4-D36D-0A3F-2EBF-3F64AB92B444}"/>
                </a:ext>
              </a:extLst>
            </p:cNvPr>
            <p:cNvCxnSpPr>
              <a:cxnSpLocks/>
            </p:cNvCxnSpPr>
            <p:nvPr/>
          </p:nvCxnSpPr>
          <p:spPr>
            <a:xfrm>
              <a:off x="25170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0" name="直接连接符 239">
              <a:extLst>
                <a:ext uri="{FF2B5EF4-FFF2-40B4-BE49-F238E27FC236}">
                  <a16:creationId xmlns:a16="http://schemas.microsoft.com/office/drawing/2014/main" id="{99FF39A5-A05A-AAFF-A613-DD9E8BE1A00B}"/>
                </a:ext>
              </a:extLst>
            </p:cNvPr>
            <p:cNvCxnSpPr>
              <a:cxnSpLocks/>
            </p:cNvCxnSpPr>
            <p:nvPr/>
          </p:nvCxnSpPr>
          <p:spPr>
            <a:xfrm>
              <a:off x="37241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FE8DFD9E-FA0C-CB9C-723E-FED8211E39CF}"/>
                </a:ext>
              </a:extLst>
            </p:cNvPr>
            <p:cNvCxnSpPr>
              <a:cxnSpLocks/>
            </p:cNvCxnSpPr>
            <p:nvPr/>
          </p:nvCxnSpPr>
          <p:spPr>
            <a:xfrm>
              <a:off x="49312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66E40821-1073-908B-07AE-A152A5251744}"/>
                </a:ext>
              </a:extLst>
            </p:cNvPr>
            <p:cNvCxnSpPr>
              <a:cxnSpLocks/>
            </p:cNvCxnSpPr>
            <p:nvPr/>
          </p:nvCxnSpPr>
          <p:spPr>
            <a:xfrm>
              <a:off x="61384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6123E1EB-1C50-EC8B-4A5E-2D337C7AADC2}"/>
                </a:ext>
              </a:extLst>
            </p:cNvPr>
            <p:cNvCxnSpPr>
              <a:cxnSpLocks/>
            </p:cNvCxnSpPr>
            <p:nvPr/>
          </p:nvCxnSpPr>
          <p:spPr>
            <a:xfrm>
              <a:off x="73455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68D82AE3-A971-C295-143B-BD0B7D4E6EA4}"/>
                </a:ext>
              </a:extLst>
            </p:cNvPr>
            <p:cNvCxnSpPr>
              <a:cxnSpLocks/>
            </p:cNvCxnSpPr>
            <p:nvPr/>
          </p:nvCxnSpPr>
          <p:spPr>
            <a:xfrm>
              <a:off x="85526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76068B13-C69F-3D28-0D69-FC1231D344F7}"/>
                </a:ext>
              </a:extLst>
            </p:cNvPr>
            <p:cNvCxnSpPr>
              <a:cxnSpLocks/>
            </p:cNvCxnSpPr>
            <p:nvPr/>
          </p:nvCxnSpPr>
          <p:spPr>
            <a:xfrm>
              <a:off x="97598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71144169-EB2F-0871-3771-B32CB39C7C42}"/>
                </a:ext>
              </a:extLst>
            </p:cNvPr>
            <p:cNvCxnSpPr>
              <a:cxnSpLocks/>
            </p:cNvCxnSpPr>
            <p:nvPr/>
          </p:nvCxnSpPr>
          <p:spPr>
            <a:xfrm>
              <a:off x="109669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41C2BEF4-9DF5-3FE1-A6B0-0CAF83945CB8}"/>
                </a:ext>
              </a:extLst>
            </p:cNvPr>
            <p:cNvCxnSpPr>
              <a:cxnSpLocks/>
            </p:cNvCxnSpPr>
            <p:nvPr/>
          </p:nvCxnSpPr>
          <p:spPr>
            <a:xfrm>
              <a:off x="121740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124A6A03-2852-3824-3AD2-4CC332B4F089}"/>
                </a:ext>
              </a:extLst>
            </p:cNvPr>
            <p:cNvCxnSpPr>
              <a:cxnSpLocks/>
            </p:cNvCxnSpPr>
            <p:nvPr/>
          </p:nvCxnSpPr>
          <p:spPr>
            <a:xfrm>
              <a:off x="133811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941E873B-7DCD-C766-C503-65C5BA1FB91B}"/>
                </a:ext>
              </a:extLst>
            </p:cNvPr>
            <p:cNvCxnSpPr>
              <a:cxnSpLocks/>
            </p:cNvCxnSpPr>
            <p:nvPr/>
          </p:nvCxnSpPr>
          <p:spPr>
            <a:xfrm>
              <a:off x="145883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78D59238-A12E-D931-0367-A68007457FFB}"/>
                </a:ext>
              </a:extLst>
            </p:cNvPr>
            <p:cNvCxnSpPr>
              <a:cxnSpLocks/>
            </p:cNvCxnSpPr>
            <p:nvPr/>
          </p:nvCxnSpPr>
          <p:spPr>
            <a:xfrm>
              <a:off x="157954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7F4EA344-2A66-1D64-35C4-A45E9ED49019}"/>
                </a:ext>
              </a:extLst>
            </p:cNvPr>
            <p:cNvCxnSpPr>
              <a:cxnSpLocks/>
            </p:cNvCxnSpPr>
            <p:nvPr/>
          </p:nvCxnSpPr>
          <p:spPr>
            <a:xfrm>
              <a:off x="170025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2" name="直接连接符 251">
              <a:extLst>
                <a:ext uri="{FF2B5EF4-FFF2-40B4-BE49-F238E27FC236}">
                  <a16:creationId xmlns:a16="http://schemas.microsoft.com/office/drawing/2014/main" id="{2D9A8318-F579-81F6-B7E6-06DEC1D70EDE}"/>
                </a:ext>
              </a:extLst>
            </p:cNvPr>
            <p:cNvCxnSpPr>
              <a:cxnSpLocks/>
            </p:cNvCxnSpPr>
            <p:nvPr/>
          </p:nvCxnSpPr>
          <p:spPr>
            <a:xfrm>
              <a:off x="182097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3" name="直接连接符 252">
              <a:extLst>
                <a:ext uri="{FF2B5EF4-FFF2-40B4-BE49-F238E27FC236}">
                  <a16:creationId xmlns:a16="http://schemas.microsoft.com/office/drawing/2014/main" id="{895E8230-2398-D5B2-0A9C-754160F5E9C7}"/>
                </a:ext>
              </a:extLst>
            </p:cNvPr>
            <p:cNvCxnSpPr>
              <a:cxnSpLocks/>
            </p:cNvCxnSpPr>
            <p:nvPr/>
          </p:nvCxnSpPr>
          <p:spPr>
            <a:xfrm>
              <a:off x="194168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4" name="直接连接符 253">
              <a:extLst>
                <a:ext uri="{FF2B5EF4-FFF2-40B4-BE49-F238E27FC236}">
                  <a16:creationId xmlns:a16="http://schemas.microsoft.com/office/drawing/2014/main" id="{9A8C0ADE-C2BE-1268-F0DE-8C3233E3D61A}"/>
                </a:ext>
              </a:extLst>
            </p:cNvPr>
            <p:cNvCxnSpPr>
              <a:cxnSpLocks/>
            </p:cNvCxnSpPr>
            <p:nvPr/>
          </p:nvCxnSpPr>
          <p:spPr>
            <a:xfrm>
              <a:off x="206239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5" name="直接连接符 254">
              <a:extLst>
                <a:ext uri="{FF2B5EF4-FFF2-40B4-BE49-F238E27FC236}">
                  <a16:creationId xmlns:a16="http://schemas.microsoft.com/office/drawing/2014/main" id="{8E91567C-AB21-5BCA-952A-B38B92061AD7}"/>
                </a:ext>
              </a:extLst>
            </p:cNvPr>
            <p:cNvCxnSpPr>
              <a:cxnSpLocks/>
            </p:cNvCxnSpPr>
            <p:nvPr/>
          </p:nvCxnSpPr>
          <p:spPr>
            <a:xfrm>
              <a:off x="218310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BA4AB126-BE82-B6BD-9007-1926A355965B}"/>
                </a:ext>
              </a:extLst>
            </p:cNvPr>
            <p:cNvCxnSpPr>
              <a:cxnSpLocks/>
            </p:cNvCxnSpPr>
            <p:nvPr/>
          </p:nvCxnSpPr>
          <p:spPr>
            <a:xfrm>
              <a:off x="230382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6E3BF606-E1CE-45C4-A223-16C3A4D6191A}"/>
                </a:ext>
              </a:extLst>
            </p:cNvPr>
            <p:cNvCxnSpPr>
              <a:cxnSpLocks/>
            </p:cNvCxnSpPr>
            <p:nvPr/>
          </p:nvCxnSpPr>
          <p:spPr>
            <a:xfrm>
              <a:off x="242453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BB9CD072-292F-3DC5-1B18-ACCB5DFDA422}"/>
                </a:ext>
              </a:extLst>
            </p:cNvPr>
            <p:cNvCxnSpPr>
              <a:cxnSpLocks/>
            </p:cNvCxnSpPr>
            <p:nvPr/>
          </p:nvCxnSpPr>
          <p:spPr>
            <a:xfrm>
              <a:off x="254524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17FE99F1-FE55-B0DC-8034-CA704915E291}"/>
                </a:ext>
              </a:extLst>
            </p:cNvPr>
            <p:cNvCxnSpPr>
              <a:cxnSpLocks/>
            </p:cNvCxnSpPr>
            <p:nvPr/>
          </p:nvCxnSpPr>
          <p:spPr>
            <a:xfrm>
              <a:off x="266596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0" name="直接连接符 259">
              <a:extLst>
                <a:ext uri="{FF2B5EF4-FFF2-40B4-BE49-F238E27FC236}">
                  <a16:creationId xmlns:a16="http://schemas.microsoft.com/office/drawing/2014/main" id="{194B6DD0-4146-6C19-605F-41080B743C66}"/>
                </a:ext>
              </a:extLst>
            </p:cNvPr>
            <p:cNvCxnSpPr>
              <a:cxnSpLocks/>
            </p:cNvCxnSpPr>
            <p:nvPr/>
          </p:nvCxnSpPr>
          <p:spPr>
            <a:xfrm>
              <a:off x="278667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1" name="直接连接符 260">
              <a:extLst>
                <a:ext uri="{FF2B5EF4-FFF2-40B4-BE49-F238E27FC236}">
                  <a16:creationId xmlns:a16="http://schemas.microsoft.com/office/drawing/2014/main" id="{2172AAE5-6CBD-28B1-A63E-616158693C93}"/>
                </a:ext>
              </a:extLst>
            </p:cNvPr>
            <p:cNvCxnSpPr>
              <a:cxnSpLocks/>
            </p:cNvCxnSpPr>
            <p:nvPr/>
          </p:nvCxnSpPr>
          <p:spPr>
            <a:xfrm>
              <a:off x="290738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2" name="直接连接符 261">
              <a:extLst>
                <a:ext uri="{FF2B5EF4-FFF2-40B4-BE49-F238E27FC236}">
                  <a16:creationId xmlns:a16="http://schemas.microsoft.com/office/drawing/2014/main" id="{C0AE6FF4-2862-6B78-18EB-24BB9BCEA737}"/>
                </a:ext>
              </a:extLst>
            </p:cNvPr>
            <p:cNvCxnSpPr>
              <a:cxnSpLocks/>
            </p:cNvCxnSpPr>
            <p:nvPr/>
          </p:nvCxnSpPr>
          <p:spPr>
            <a:xfrm>
              <a:off x="302809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3" name="直接连接符 262">
              <a:extLst>
                <a:ext uri="{FF2B5EF4-FFF2-40B4-BE49-F238E27FC236}">
                  <a16:creationId xmlns:a16="http://schemas.microsoft.com/office/drawing/2014/main" id="{54414FD5-1542-CF17-493E-79E738E54F35}"/>
                </a:ext>
              </a:extLst>
            </p:cNvPr>
            <p:cNvCxnSpPr>
              <a:cxnSpLocks/>
            </p:cNvCxnSpPr>
            <p:nvPr/>
          </p:nvCxnSpPr>
          <p:spPr>
            <a:xfrm>
              <a:off x="314881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4" name="直接连接符 263">
              <a:extLst>
                <a:ext uri="{FF2B5EF4-FFF2-40B4-BE49-F238E27FC236}">
                  <a16:creationId xmlns:a16="http://schemas.microsoft.com/office/drawing/2014/main" id="{FEB71459-3145-2266-8B3B-5759C9AC5444}"/>
                </a:ext>
              </a:extLst>
            </p:cNvPr>
            <p:cNvCxnSpPr>
              <a:cxnSpLocks/>
            </p:cNvCxnSpPr>
            <p:nvPr/>
          </p:nvCxnSpPr>
          <p:spPr>
            <a:xfrm>
              <a:off x="326952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5" name="直接连接符 264">
              <a:extLst>
                <a:ext uri="{FF2B5EF4-FFF2-40B4-BE49-F238E27FC236}">
                  <a16:creationId xmlns:a16="http://schemas.microsoft.com/office/drawing/2014/main" id="{AA63C013-4D3D-9F75-CC3D-11454033D652}"/>
                </a:ext>
              </a:extLst>
            </p:cNvPr>
            <p:cNvCxnSpPr>
              <a:cxnSpLocks/>
            </p:cNvCxnSpPr>
            <p:nvPr/>
          </p:nvCxnSpPr>
          <p:spPr>
            <a:xfrm>
              <a:off x="339023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6" name="直接连接符 265">
              <a:extLst>
                <a:ext uri="{FF2B5EF4-FFF2-40B4-BE49-F238E27FC236}">
                  <a16:creationId xmlns:a16="http://schemas.microsoft.com/office/drawing/2014/main" id="{7409E2CA-5B2D-735B-F3ED-06E6BD60F76E}"/>
                </a:ext>
              </a:extLst>
            </p:cNvPr>
            <p:cNvCxnSpPr>
              <a:cxnSpLocks/>
            </p:cNvCxnSpPr>
            <p:nvPr/>
          </p:nvCxnSpPr>
          <p:spPr>
            <a:xfrm>
              <a:off x="351095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7" name="直接连接符 266">
              <a:extLst>
                <a:ext uri="{FF2B5EF4-FFF2-40B4-BE49-F238E27FC236}">
                  <a16:creationId xmlns:a16="http://schemas.microsoft.com/office/drawing/2014/main" id="{7323C78F-792F-9585-3F4F-B8DFE8BC0A2F}"/>
                </a:ext>
              </a:extLst>
            </p:cNvPr>
            <p:cNvCxnSpPr>
              <a:cxnSpLocks/>
            </p:cNvCxnSpPr>
            <p:nvPr/>
          </p:nvCxnSpPr>
          <p:spPr>
            <a:xfrm>
              <a:off x="363166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8" name="直接连接符 267">
              <a:extLst>
                <a:ext uri="{FF2B5EF4-FFF2-40B4-BE49-F238E27FC236}">
                  <a16:creationId xmlns:a16="http://schemas.microsoft.com/office/drawing/2014/main" id="{7BFA93FC-CAAF-440A-A58E-338A42327E6E}"/>
                </a:ext>
              </a:extLst>
            </p:cNvPr>
            <p:cNvCxnSpPr>
              <a:cxnSpLocks/>
            </p:cNvCxnSpPr>
            <p:nvPr/>
          </p:nvCxnSpPr>
          <p:spPr>
            <a:xfrm>
              <a:off x="375237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9" name="直接连接符 268">
              <a:extLst>
                <a:ext uri="{FF2B5EF4-FFF2-40B4-BE49-F238E27FC236}">
                  <a16:creationId xmlns:a16="http://schemas.microsoft.com/office/drawing/2014/main" id="{A84DB7C4-3B8C-9855-EFAB-8FA830E32080}"/>
                </a:ext>
              </a:extLst>
            </p:cNvPr>
            <p:cNvCxnSpPr>
              <a:cxnSpLocks/>
            </p:cNvCxnSpPr>
            <p:nvPr/>
          </p:nvCxnSpPr>
          <p:spPr>
            <a:xfrm>
              <a:off x="387308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0" name="直接连接符 269">
              <a:extLst>
                <a:ext uri="{FF2B5EF4-FFF2-40B4-BE49-F238E27FC236}">
                  <a16:creationId xmlns:a16="http://schemas.microsoft.com/office/drawing/2014/main" id="{0D3EBEA0-7160-0B10-729A-CD1363DD6CBB}"/>
                </a:ext>
              </a:extLst>
            </p:cNvPr>
            <p:cNvCxnSpPr>
              <a:cxnSpLocks/>
            </p:cNvCxnSpPr>
            <p:nvPr/>
          </p:nvCxnSpPr>
          <p:spPr>
            <a:xfrm>
              <a:off x="399380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1" name="直接连接符 270">
              <a:extLst>
                <a:ext uri="{FF2B5EF4-FFF2-40B4-BE49-F238E27FC236}">
                  <a16:creationId xmlns:a16="http://schemas.microsoft.com/office/drawing/2014/main" id="{E905DA18-1F84-01D7-89AD-78CB7ABF504F}"/>
                </a:ext>
              </a:extLst>
            </p:cNvPr>
            <p:cNvCxnSpPr>
              <a:cxnSpLocks/>
            </p:cNvCxnSpPr>
            <p:nvPr/>
          </p:nvCxnSpPr>
          <p:spPr>
            <a:xfrm>
              <a:off x="411451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2" name="直接连接符 271">
              <a:extLst>
                <a:ext uri="{FF2B5EF4-FFF2-40B4-BE49-F238E27FC236}">
                  <a16:creationId xmlns:a16="http://schemas.microsoft.com/office/drawing/2014/main" id="{0EFA7260-6C4E-31FB-E114-41381BDC5325}"/>
                </a:ext>
              </a:extLst>
            </p:cNvPr>
            <p:cNvCxnSpPr>
              <a:cxnSpLocks/>
            </p:cNvCxnSpPr>
            <p:nvPr/>
          </p:nvCxnSpPr>
          <p:spPr>
            <a:xfrm>
              <a:off x="423522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3" name="直接连接符 272">
              <a:extLst>
                <a:ext uri="{FF2B5EF4-FFF2-40B4-BE49-F238E27FC236}">
                  <a16:creationId xmlns:a16="http://schemas.microsoft.com/office/drawing/2014/main" id="{1C3915B0-00B1-F7D3-4B78-8AF2A28E6773}"/>
                </a:ext>
              </a:extLst>
            </p:cNvPr>
            <p:cNvCxnSpPr>
              <a:cxnSpLocks/>
            </p:cNvCxnSpPr>
            <p:nvPr/>
          </p:nvCxnSpPr>
          <p:spPr>
            <a:xfrm>
              <a:off x="435594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4" name="直接连接符 273">
              <a:extLst>
                <a:ext uri="{FF2B5EF4-FFF2-40B4-BE49-F238E27FC236}">
                  <a16:creationId xmlns:a16="http://schemas.microsoft.com/office/drawing/2014/main" id="{53B2369B-A632-AF66-8234-7BD9D40FEC0F}"/>
                </a:ext>
              </a:extLst>
            </p:cNvPr>
            <p:cNvCxnSpPr>
              <a:cxnSpLocks/>
            </p:cNvCxnSpPr>
            <p:nvPr/>
          </p:nvCxnSpPr>
          <p:spPr>
            <a:xfrm>
              <a:off x="447665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5" name="直接连接符 274">
              <a:extLst>
                <a:ext uri="{FF2B5EF4-FFF2-40B4-BE49-F238E27FC236}">
                  <a16:creationId xmlns:a16="http://schemas.microsoft.com/office/drawing/2014/main" id="{AB7251D1-EC52-7D24-0944-37F744E60DD3}"/>
                </a:ext>
              </a:extLst>
            </p:cNvPr>
            <p:cNvCxnSpPr>
              <a:cxnSpLocks/>
            </p:cNvCxnSpPr>
            <p:nvPr/>
          </p:nvCxnSpPr>
          <p:spPr>
            <a:xfrm>
              <a:off x="459736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6" name="直接连接符 275">
              <a:extLst>
                <a:ext uri="{FF2B5EF4-FFF2-40B4-BE49-F238E27FC236}">
                  <a16:creationId xmlns:a16="http://schemas.microsoft.com/office/drawing/2014/main" id="{A7B79AAC-83C8-3595-9366-3F4064FFF88D}"/>
                </a:ext>
              </a:extLst>
            </p:cNvPr>
            <p:cNvCxnSpPr>
              <a:cxnSpLocks/>
            </p:cNvCxnSpPr>
            <p:nvPr/>
          </p:nvCxnSpPr>
          <p:spPr>
            <a:xfrm>
              <a:off x="471807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7" name="直接连接符 276">
              <a:extLst>
                <a:ext uri="{FF2B5EF4-FFF2-40B4-BE49-F238E27FC236}">
                  <a16:creationId xmlns:a16="http://schemas.microsoft.com/office/drawing/2014/main" id="{7484057B-0F5C-5C41-20C9-CC440F7F8BDF}"/>
                </a:ext>
              </a:extLst>
            </p:cNvPr>
            <p:cNvCxnSpPr>
              <a:cxnSpLocks/>
            </p:cNvCxnSpPr>
            <p:nvPr/>
          </p:nvCxnSpPr>
          <p:spPr>
            <a:xfrm>
              <a:off x="483879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8" name="直接连接符 277">
              <a:extLst>
                <a:ext uri="{FF2B5EF4-FFF2-40B4-BE49-F238E27FC236}">
                  <a16:creationId xmlns:a16="http://schemas.microsoft.com/office/drawing/2014/main" id="{285EC70C-5AC1-6E44-370A-6D97EDD44124}"/>
                </a:ext>
              </a:extLst>
            </p:cNvPr>
            <p:cNvCxnSpPr>
              <a:cxnSpLocks/>
            </p:cNvCxnSpPr>
            <p:nvPr/>
          </p:nvCxnSpPr>
          <p:spPr>
            <a:xfrm>
              <a:off x="495950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9" name="直接连接符 278">
              <a:extLst>
                <a:ext uri="{FF2B5EF4-FFF2-40B4-BE49-F238E27FC236}">
                  <a16:creationId xmlns:a16="http://schemas.microsoft.com/office/drawing/2014/main" id="{B220F261-9971-5F40-EFEC-2BC2B503961B}"/>
                </a:ext>
              </a:extLst>
            </p:cNvPr>
            <p:cNvCxnSpPr>
              <a:cxnSpLocks/>
            </p:cNvCxnSpPr>
            <p:nvPr/>
          </p:nvCxnSpPr>
          <p:spPr>
            <a:xfrm>
              <a:off x="508021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0" name="直接连接符 279">
              <a:extLst>
                <a:ext uri="{FF2B5EF4-FFF2-40B4-BE49-F238E27FC236}">
                  <a16:creationId xmlns:a16="http://schemas.microsoft.com/office/drawing/2014/main" id="{FA206F03-2F00-7F4C-D3E4-E7B402CF7A15}"/>
                </a:ext>
              </a:extLst>
            </p:cNvPr>
            <p:cNvCxnSpPr>
              <a:cxnSpLocks/>
            </p:cNvCxnSpPr>
            <p:nvPr/>
          </p:nvCxnSpPr>
          <p:spPr>
            <a:xfrm>
              <a:off x="520093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1" name="直接连接符 280">
              <a:extLst>
                <a:ext uri="{FF2B5EF4-FFF2-40B4-BE49-F238E27FC236}">
                  <a16:creationId xmlns:a16="http://schemas.microsoft.com/office/drawing/2014/main" id="{F3F7ED66-8071-9B0C-2B37-1E75E9C5BA39}"/>
                </a:ext>
              </a:extLst>
            </p:cNvPr>
            <p:cNvCxnSpPr>
              <a:cxnSpLocks/>
            </p:cNvCxnSpPr>
            <p:nvPr/>
          </p:nvCxnSpPr>
          <p:spPr>
            <a:xfrm>
              <a:off x="532164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2" name="直接连接符 281">
              <a:extLst>
                <a:ext uri="{FF2B5EF4-FFF2-40B4-BE49-F238E27FC236}">
                  <a16:creationId xmlns:a16="http://schemas.microsoft.com/office/drawing/2014/main" id="{9B867D3D-450D-84F3-05EF-278593103284}"/>
                </a:ext>
              </a:extLst>
            </p:cNvPr>
            <p:cNvCxnSpPr>
              <a:cxnSpLocks/>
            </p:cNvCxnSpPr>
            <p:nvPr/>
          </p:nvCxnSpPr>
          <p:spPr>
            <a:xfrm>
              <a:off x="544235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3" name="直接连接符 282">
              <a:extLst>
                <a:ext uri="{FF2B5EF4-FFF2-40B4-BE49-F238E27FC236}">
                  <a16:creationId xmlns:a16="http://schemas.microsoft.com/office/drawing/2014/main" id="{FD7548DD-4CFE-ECC9-948B-ED61EDB2DA6D}"/>
                </a:ext>
              </a:extLst>
            </p:cNvPr>
            <p:cNvCxnSpPr>
              <a:cxnSpLocks/>
            </p:cNvCxnSpPr>
            <p:nvPr/>
          </p:nvCxnSpPr>
          <p:spPr>
            <a:xfrm>
              <a:off x="556306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4" name="直接连接符 283">
              <a:extLst>
                <a:ext uri="{FF2B5EF4-FFF2-40B4-BE49-F238E27FC236}">
                  <a16:creationId xmlns:a16="http://schemas.microsoft.com/office/drawing/2014/main" id="{57657A71-6039-6927-3134-422DFB052452}"/>
                </a:ext>
              </a:extLst>
            </p:cNvPr>
            <p:cNvCxnSpPr>
              <a:cxnSpLocks/>
            </p:cNvCxnSpPr>
            <p:nvPr/>
          </p:nvCxnSpPr>
          <p:spPr>
            <a:xfrm>
              <a:off x="568378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5" name="直接连接符 284">
              <a:extLst>
                <a:ext uri="{FF2B5EF4-FFF2-40B4-BE49-F238E27FC236}">
                  <a16:creationId xmlns:a16="http://schemas.microsoft.com/office/drawing/2014/main" id="{B50DF253-D11B-CEBC-7C19-42A7C31318D6}"/>
                </a:ext>
              </a:extLst>
            </p:cNvPr>
            <p:cNvCxnSpPr>
              <a:cxnSpLocks/>
            </p:cNvCxnSpPr>
            <p:nvPr/>
          </p:nvCxnSpPr>
          <p:spPr>
            <a:xfrm>
              <a:off x="580449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6" name="直接连接符 285">
              <a:extLst>
                <a:ext uri="{FF2B5EF4-FFF2-40B4-BE49-F238E27FC236}">
                  <a16:creationId xmlns:a16="http://schemas.microsoft.com/office/drawing/2014/main" id="{36B85EB6-83F7-7FB6-DD18-E6391DC044A8}"/>
                </a:ext>
              </a:extLst>
            </p:cNvPr>
            <p:cNvCxnSpPr>
              <a:cxnSpLocks/>
            </p:cNvCxnSpPr>
            <p:nvPr/>
          </p:nvCxnSpPr>
          <p:spPr>
            <a:xfrm>
              <a:off x="592520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7" name="直接连接符 286">
              <a:extLst>
                <a:ext uri="{FF2B5EF4-FFF2-40B4-BE49-F238E27FC236}">
                  <a16:creationId xmlns:a16="http://schemas.microsoft.com/office/drawing/2014/main" id="{AC8D3394-DFC6-DD11-F4BD-4020EC05DA5D}"/>
                </a:ext>
              </a:extLst>
            </p:cNvPr>
            <p:cNvCxnSpPr>
              <a:cxnSpLocks/>
            </p:cNvCxnSpPr>
            <p:nvPr/>
          </p:nvCxnSpPr>
          <p:spPr>
            <a:xfrm>
              <a:off x="604592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8" name="直接连接符 287">
              <a:extLst>
                <a:ext uri="{FF2B5EF4-FFF2-40B4-BE49-F238E27FC236}">
                  <a16:creationId xmlns:a16="http://schemas.microsoft.com/office/drawing/2014/main" id="{B59B5234-266D-486E-B1BF-D1D485A3787D}"/>
                </a:ext>
              </a:extLst>
            </p:cNvPr>
            <p:cNvCxnSpPr>
              <a:cxnSpLocks/>
            </p:cNvCxnSpPr>
            <p:nvPr/>
          </p:nvCxnSpPr>
          <p:spPr>
            <a:xfrm>
              <a:off x="616663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9" name="直接连接符 288">
              <a:extLst>
                <a:ext uri="{FF2B5EF4-FFF2-40B4-BE49-F238E27FC236}">
                  <a16:creationId xmlns:a16="http://schemas.microsoft.com/office/drawing/2014/main" id="{0F2FA722-97DA-A6D7-2CEC-7E595B0C35F5}"/>
                </a:ext>
              </a:extLst>
            </p:cNvPr>
            <p:cNvCxnSpPr>
              <a:cxnSpLocks/>
            </p:cNvCxnSpPr>
            <p:nvPr/>
          </p:nvCxnSpPr>
          <p:spPr>
            <a:xfrm>
              <a:off x="628734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0" name="直接连接符 289">
              <a:extLst>
                <a:ext uri="{FF2B5EF4-FFF2-40B4-BE49-F238E27FC236}">
                  <a16:creationId xmlns:a16="http://schemas.microsoft.com/office/drawing/2014/main" id="{4C99A0D5-97DA-5D7E-4B66-F2EC161AA17D}"/>
                </a:ext>
              </a:extLst>
            </p:cNvPr>
            <p:cNvCxnSpPr>
              <a:cxnSpLocks/>
            </p:cNvCxnSpPr>
            <p:nvPr/>
          </p:nvCxnSpPr>
          <p:spPr>
            <a:xfrm>
              <a:off x="640805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1" name="直接连接符 290">
              <a:extLst>
                <a:ext uri="{FF2B5EF4-FFF2-40B4-BE49-F238E27FC236}">
                  <a16:creationId xmlns:a16="http://schemas.microsoft.com/office/drawing/2014/main" id="{6D31EC56-C8F8-2569-50ED-4FC7544FFC89}"/>
                </a:ext>
              </a:extLst>
            </p:cNvPr>
            <p:cNvCxnSpPr>
              <a:cxnSpLocks/>
            </p:cNvCxnSpPr>
            <p:nvPr/>
          </p:nvCxnSpPr>
          <p:spPr>
            <a:xfrm>
              <a:off x="652877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2" name="直接连接符 291">
              <a:extLst>
                <a:ext uri="{FF2B5EF4-FFF2-40B4-BE49-F238E27FC236}">
                  <a16:creationId xmlns:a16="http://schemas.microsoft.com/office/drawing/2014/main" id="{FB633A3C-6857-4388-7837-25EFA30DC392}"/>
                </a:ext>
              </a:extLst>
            </p:cNvPr>
            <p:cNvCxnSpPr>
              <a:cxnSpLocks/>
            </p:cNvCxnSpPr>
            <p:nvPr/>
          </p:nvCxnSpPr>
          <p:spPr>
            <a:xfrm>
              <a:off x="664948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3" name="直接连接符 292">
              <a:extLst>
                <a:ext uri="{FF2B5EF4-FFF2-40B4-BE49-F238E27FC236}">
                  <a16:creationId xmlns:a16="http://schemas.microsoft.com/office/drawing/2014/main" id="{57D4645B-CB95-7426-C85E-B9B396094476}"/>
                </a:ext>
              </a:extLst>
            </p:cNvPr>
            <p:cNvCxnSpPr>
              <a:cxnSpLocks/>
            </p:cNvCxnSpPr>
            <p:nvPr/>
          </p:nvCxnSpPr>
          <p:spPr>
            <a:xfrm>
              <a:off x="677019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4" name="直接连接符 293">
              <a:extLst>
                <a:ext uri="{FF2B5EF4-FFF2-40B4-BE49-F238E27FC236}">
                  <a16:creationId xmlns:a16="http://schemas.microsoft.com/office/drawing/2014/main" id="{9399CAE6-B1F6-1AD9-2AE1-E060199F374C}"/>
                </a:ext>
              </a:extLst>
            </p:cNvPr>
            <p:cNvCxnSpPr>
              <a:cxnSpLocks/>
            </p:cNvCxnSpPr>
            <p:nvPr/>
          </p:nvCxnSpPr>
          <p:spPr>
            <a:xfrm>
              <a:off x="689091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5" name="直接连接符 294">
              <a:extLst>
                <a:ext uri="{FF2B5EF4-FFF2-40B4-BE49-F238E27FC236}">
                  <a16:creationId xmlns:a16="http://schemas.microsoft.com/office/drawing/2014/main" id="{0CCE0E2C-C635-F8DC-7A6F-E966E9C7147E}"/>
                </a:ext>
              </a:extLst>
            </p:cNvPr>
            <p:cNvCxnSpPr>
              <a:cxnSpLocks/>
            </p:cNvCxnSpPr>
            <p:nvPr/>
          </p:nvCxnSpPr>
          <p:spPr>
            <a:xfrm>
              <a:off x="701162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6" name="直接连接符 295">
              <a:extLst>
                <a:ext uri="{FF2B5EF4-FFF2-40B4-BE49-F238E27FC236}">
                  <a16:creationId xmlns:a16="http://schemas.microsoft.com/office/drawing/2014/main" id="{A0A372D0-B226-6D27-DF13-3E2AB12FC86A}"/>
                </a:ext>
              </a:extLst>
            </p:cNvPr>
            <p:cNvCxnSpPr>
              <a:cxnSpLocks/>
            </p:cNvCxnSpPr>
            <p:nvPr/>
          </p:nvCxnSpPr>
          <p:spPr>
            <a:xfrm>
              <a:off x="713233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7" name="直接连接符 296">
              <a:extLst>
                <a:ext uri="{FF2B5EF4-FFF2-40B4-BE49-F238E27FC236}">
                  <a16:creationId xmlns:a16="http://schemas.microsoft.com/office/drawing/2014/main" id="{816EB537-3B8F-7FB2-0FD7-94A968F00955}"/>
                </a:ext>
              </a:extLst>
            </p:cNvPr>
            <p:cNvCxnSpPr>
              <a:cxnSpLocks/>
            </p:cNvCxnSpPr>
            <p:nvPr/>
          </p:nvCxnSpPr>
          <p:spPr>
            <a:xfrm>
              <a:off x="725305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8" name="直接连接符 297">
              <a:extLst>
                <a:ext uri="{FF2B5EF4-FFF2-40B4-BE49-F238E27FC236}">
                  <a16:creationId xmlns:a16="http://schemas.microsoft.com/office/drawing/2014/main" id="{1763B93F-DA4B-0376-4658-29F0827AFCF5}"/>
                </a:ext>
              </a:extLst>
            </p:cNvPr>
            <p:cNvCxnSpPr>
              <a:cxnSpLocks/>
            </p:cNvCxnSpPr>
            <p:nvPr/>
          </p:nvCxnSpPr>
          <p:spPr>
            <a:xfrm>
              <a:off x="737376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9" name="直接连接符 298">
              <a:extLst>
                <a:ext uri="{FF2B5EF4-FFF2-40B4-BE49-F238E27FC236}">
                  <a16:creationId xmlns:a16="http://schemas.microsoft.com/office/drawing/2014/main" id="{ECC93534-2B07-809B-3E2D-B7267ABA01E8}"/>
                </a:ext>
              </a:extLst>
            </p:cNvPr>
            <p:cNvCxnSpPr>
              <a:cxnSpLocks/>
            </p:cNvCxnSpPr>
            <p:nvPr/>
          </p:nvCxnSpPr>
          <p:spPr>
            <a:xfrm>
              <a:off x="749447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0" name="直接连接符 299">
              <a:extLst>
                <a:ext uri="{FF2B5EF4-FFF2-40B4-BE49-F238E27FC236}">
                  <a16:creationId xmlns:a16="http://schemas.microsoft.com/office/drawing/2014/main" id="{6683D40A-6826-AD49-47F9-F7845A4F82C8}"/>
                </a:ext>
              </a:extLst>
            </p:cNvPr>
            <p:cNvCxnSpPr>
              <a:cxnSpLocks/>
            </p:cNvCxnSpPr>
            <p:nvPr/>
          </p:nvCxnSpPr>
          <p:spPr>
            <a:xfrm>
              <a:off x="761518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1" name="直接连接符 300">
              <a:extLst>
                <a:ext uri="{FF2B5EF4-FFF2-40B4-BE49-F238E27FC236}">
                  <a16:creationId xmlns:a16="http://schemas.microsoft.com/office/drawing/2014/main" id="{127EA58C-7E4F-AEB8-4F26-77F7C0B2F6D4}"/>
                </a:ext>
              </a:extLst>
            </p:cNvPr>
            <p:cNvCxnSpPr>
              <a:cxnSpLocks/>
            </p:cNvCxnSpPr>
            <p:nvPr/>
          </p:nvCxnSpPr>
          <p:spPr>
            <a:xfrm>
              <a:off x="773590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2" name="直接连接符 301">
              <a:extLst>
                <a:ext uri="{FF2B5EF4-FFF2-40B4-BE49-F238E27FC236}">
                  <a16:creationId xmlns:a16="http://schemas.microsoft.com/office/drawing/2014/main" id="{B0859900-DA20-D7F6-EA28-35650F6228C0}"/>
                </a:ext>
              </a:extLst>
            </p:cNvPr>
            <p:cNvCxnSpPr>
              <a:cxnSpLocks/>
            </p:cNvCxnSpPr>
            <p:nvPr/>
          </p:nvCxnSpPr>
          <p:spPr>
            <a:xfrm>
              <a:off x="785661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3" name="直接连接符 302">
              <a:extLst>
                <a:ext uri="{FF2B5EF4-FFF2-40B4-BE49-F238E27FC236}">
                  <a16:creationId xmlns:a16="http://schemas.microsoft.com/office/drawing/2014/main" id="{3666802E-1205-3187-91C7-C1AC46B694AC}"/>
                </a:ext>
              </a:extLst>
            </p:cNvPr>
            <p:cNvCxnSpPr>
              <a:cxnSpLocks/>
            </p:cNvCxnSpPr>
            <p:nvPr/>
          </p:nvCxnSpPr>
          <p:spPr>
            <a:xfrm>
              <a:off x="797732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4" name="直接连接符 303">
              <a:extLst>
                <a:ext uri="{FF2B5EF4-FFF2-40B4-BE49-F238E27FC236}">
                  <a16:creationId xmlns:a16="http://schemas.microsoft.com/office/drawing/2014/main" id="{8AD2A5D5-0677-9064-FA27-31ED058A670F}"/>
                </a:ext>
              </a:extLst>
            </p:cNvPr>
            <p:cNvCxnSpPr>
              <a:cxnSpLocks/>
            </p:cNvCxnSpPr>
            <p:nvPr/>
          </p:nvCxnSpPr>
          <p:spPr>
            <a:xfrm>
              <a:off x="809803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5" name="直接连接符 304">
              <a:extLst>
                <a:ext uri="{FF2B5EF4-FFF2-40B4-BE49-F238E27FC236}">
                  <a16:creationId xmlns:a16="http://schemas.microsoft.com/office/drawing/2014/main" id="{A1A1BFF4-FB60-8A94-D29B-2076A4CB2D35}"/>
                </a:ext>
              </a:extLst>
            </p:cNvPr>
            <p:cNvCxnSpPr>
              <a:cxnSpLocks/>
            </p:cNvCxnSpPr>
            <p:nvPr/>
          </p:nvCxnSpPr>
          <p:spPr>
            <a:xfrm>
              <a:off x="821875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6" name="直接连接符 305">
              <a:extLst>
                <a:ext uri="{FF2B5EF4-FFF2-40B4-BE49-F238E27FC236}">
                  <a16:creationId xmlns:a16="http://schemas.microsoft.com/office/drawing/2014/main" id="{C4054B80-5488-BDC6-9939-5E3A2D089DB9}"/>
                </a:ext>
              </a:extLst>
            </p:cNvPr>
            <p:cNvCxnSpPr>
              <a:cxnSpLocks/>
            </p:cNvCxnSpPr>
            <p:nvPr/>
          </p:nvCxnSpPr>
          <p:spPr>
            <a:xfrm>
              <a:off x="833946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7" name="直接连接符 306">
              <a:extLst>
                <a:ext uri="{FF2B5EF4-FFF2-40B4-BE49-F238E27FC236}">
                  <a16:creationId xmlns:a16="http://schemas.microsoft.com/office/drawing/2014/main" id="{801FBD23-AB92-7647-4054-A56523EA9DEC}"/>
                </a:ext>
              </a:extLst>
            </p:cNvPr>
            <p:cNvCxnSpPr>
              <a:cxnSpLocks/>
            </p:cNvCxnSpPr>
            <p:nvPr/>
          </p:nvCxnSpPr>
          <p:spPr>
            <a:xfrm>
              <a:off x="846017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8" name="直接连接符 307">
              <a:extLst>
                <a:ext uri="{FF2B5EF4-FFF2-40B4-BE49-F238E27FC236}">
                  <a16:creationId xmlns:a16="http://schemas.microsoft.com/office/drawing/2014/main" id="{8C9FF777-6762-6D78-3DB7-4BBF2785E83F}"/>
                </a:ext>
              </a:extLst>
            </p:cNvPr>
            <p:cNvCxnSpPr>
              <a:cxnSpLocks/>
            </p:cNvCxnSpPr>
            <p:nvPr/>
          </p:nvCxnSpPr>
          <p:spPr>
            <a:xfrm>
              <a:off x="858089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9" name="直接连接符 308">
              <a:extLst>
                <a:ext uri="{FF2B5EF4-FFF2-40B4-BE49-F238E27FC236}">
                  <a16:creationId xmlns:a16="http://schemas.microsoft.com/office/drawing/2014/main" id="{55063BEE-AB99-94E2-7AD6-3E669CE82A32}"/>
                </a:ext>
              </a:extLst>
            </p:cNvPr>
            <p:cNvCxnSpPr>
              <a:cxnSpLocks/>
            </p:cNvCxnSpPr>
            <p:nvPr/>
          </p:nvCxnSpPr>
          <p:spPr>
            <a:xfrm>
              <a:off x="870160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0" name="直接连接符 309">
              <a:extLst>
                <a:ext uri="{FF2B5EF4-FFF2-40B4-BE49-F238E27FC236}">
                  <a16:creationId xmlns:a16="http://schemas.microsoft.com/office/drawing/2014/main" id="{4ACE4AB0-9731-2166-A116-14DCFFB77A0A}"/>
                </a:ext>
              </a:extLst>
            </p:cNvPr>
            <p:cNvCxnSpPr>
              <a:cxnSpLocks/>
            </p:cNvCxnSpPr>
            <p:nvPr/>
          </p:nvCxnSpPr>
          <p:spPr>
            <a:xfrm>
              <a:off x="882231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1" name="直接连接符 310">
              <a:extLst>
                <a:ext uri="{FF2B5EF4-FFF2-40B4-BE49-F238E27FC236}">
                  <a16:creationId xmlns:a16="http://schemas.microsoft.com/office/drawing/2014/main" id="{8DAA7443-CFD9-C30C-4B9D-91E496557013}"/>
                </a:ext>
              </a:extLst>
            </p:cNvPr>
            <p:cNvCxnSpPr>
              <a:cxnSpLocks/>
            </p:cNvCxnSpPr>
            <p:nvPr/>
          </p:nvCxnSpPr>
          <p:spPr>
            <a:xfrm>
              <a:off x="894302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2" name="直接连接符 311">
              <a:extLst>
                <a:ext uri="{FF2B5EF4-FFF2-40B4-BE49-F238E27FC236}">
                  <a16:creationId xmlns:a16="http://schemas.microsoft.com/office/drawing/2014/main" id="{38D19C0C-7DBA-10E9-BD43-BF5BFF72F909}"/>
                </a:ext>
              </a:extLst>
            </p:cNvPr>
            <p:cNvCxnSpPr>
              <a:cxnSpLocks/>
            </p:cNvCxnSpPr>
            <p:nvPr/>
          </p:nvCxnSpPr>
          <p:spPr>
            <a:xfrm>
              <a:off x="906374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3" name="直接连接符 312">
              <a:extLst>
                <a:ext uri="{FF2B5EF4-FFF2-40B4-BE49-F238E27FC236}">
                  <a16:creationId xmlns:a16="http://schemas.microsoft.com/office/drawing/2014/main" id="{007D6A2A-99AE-DC49-16F2-6491C7555165}"/>
                </a:ext>
              </a:extLst>
            </p:cNvPr>
            <p:cNvCxnSpPr>
              <a:cxnSpLocks/>
            </p:cNvCxnSpPr>
            <p:nvPr/>
          </p:nvCxnSpPr>
          <p:spPr>
            <a:xfrm>
              <a:off x="918445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4" name="直接连接符 313">
              <a:extLst>
                <a:ext uri="{FF2B5EF4-FFF2-40B4-BE49-F238E27FC236}">
                  <a16:creationId xmlns:a16="http://schemas.microsoft.com/office/drawing/2014/main" id="{7AF37A12-1FAD-BD26-DD75-741FE093B76D}"/>
                </a:ext>
              </a:extLst>
            </p:cNvPr>
            <p:cNvCxnSpPr>
              <a:cxnSpLocks/>
            </p:cNvCxnSpPr>
            <p:nvPr/>
          </p:nvCxnSpPr>
          <p:spPr>
            <a:xfrm>
              <a:off x="930516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5" name="直接连接符 314">
              <a:extLst>
                <a:ext uri="{FF2B5EF4-FFF2-40B4-BE49-F238E27FC236}">
                  <a16:creationId xmlns:a16="http://schemas.microsoft.com/office/drawing/2014/main" id="{2183D8DA-7B67-9313-056E-3B34426B2127}"/>
                </a:ext>
              </a:extLst>
            </p:cNvPr>
            <p:cNvCxnSpPr>
              <a:cxnSpLocks/>
            </p:cNvCxnSpPr>
            <p:nvPr/>
          </p:nvCxnSpPr>
          <p:spPr>
            <a:xfrm>
              <a:off x="942588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6" name="直接连接符 315">
              <a:extLst>
                <a:ext uri="{FF2B5EF4-FFF2-40B4-BE49-F238E27FC236}">
                  <a16:creationId xmlns:a16="http://schemas.microsoft.com/office/drawing/2014/main" id="{18239BFE-5ED7-46BD-8704-78345AE1D153}"/>
                </a:ext>
              </a:extLst>
            </p:cNvPr>
            <p:cNvCxnSpPr>
              <a:cxnSpLocks/>
            </p:cNvCxnSpPr>
            <p:nvPr/>
          </p:nvCxnSpPr>
          <p:spPr>
            <a:xfrm>
              <a:off x="954659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7" name="直接连接符 316">
              <a:extLst>
                <a:ext uri="{FF2B5EF4-FFF2-40B4-BE49-F238E27FC236}">
                  <a16:creationId xmlns:a16="http://schemas.microsoft.com/office/drawing/2014/main" id="{ED705A0F-D95F-2A9A-CAA5-5B5B8E3B6BB9}"/>
                </a:ext>
              </a:extLst>
            </p:cNvPr>
            <p:cNvCxnSpPr>
              <a:cxnSpLocks/>
            </p:cNvCxnSpPr>
            <p:nvPr/>
          </p:nvCxnSpPr>
          <p:spPr>
            <a:xfrm>
              <a:off x="966730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8" name="直接连接符 317">
              <a:extLst>
                <a:ext uri="{FF2B5EF4-FFF2-40B4-BE49-F238E27FC236}">
                  <a16:creationId xmlns:a16="http://schemas.microsoft.com/office/drawing/2014/main" id="{1B3ED99A-1D00-6D09-6DAE-2A96D15D7D13}"/>
                </a:ext>
              </a:extLst>
            </p:cNvPr>
            <p:cNvCxnSpPr>
              <a:cxnSpLocks/>
            </p:cNvCxnSpPr>
            <p:nvPr/>
          </p:nvCxnSpPr>
          <p:spPr>
            <a:xfrm>
              <a:off x="978802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9" name="直接连接符 318">
              <a:extLst>
                <a:ext uri="{FF2B5EF4-FFF2-40B4-BE49-F238E27FC236}">
                  <a16:creationId xmlns:a16="http://schemas.microsoft.com/office/drawing/2014/main" id="{B263B8A3-56D8-E3CA-58BC-464075DAA6EA}"/>
                </a:ext>
              </a:extLst>
            </p:cNvPr>
            <p:cNvCxnSpPr>
              <a:cxnSpLocks/>
            </p:cNvCxnSpPr>
            <p:nvPr/>
          </p:nvCxnSpPr>
          <p:spPr>
            <a:xfrm>
              <a:off x="990873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0" name="直接连接符 319">
              <a:extLst>
                <a:ext uri="{FF2B5EF4-FFF2-40B4-BE49-F238E27FC236}">
                  <a16:creationId xmlns:a16="http://schemas.microsoft.com/office/drawing/2014/main" id="{50A5D63A-8A1A-CD3C-0694-D223FF1765B9}"/>
                </a:ext>
              </a:extLst>
            </p:cNvPr>
            <p:cNvCxnSpPr>
              <a:cxnSpLocks/>
            </p:cNvCxnSpPr>
            <p:nvPr/>
          </p:nvCxnSpPr>
          <p:spPr>
            <a:xfrm>
              <a:off x="10029445"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1" name="直接连接符 320">
              <a:extLst>
                <a:ext uri="{FF2B5EF4-FFF2-40B4-BE49-F238E27FC236}">
                  <a16:creationId xmlns:a16="http://schemas.microsoft.com/office/drawing/2014/main" id="{B2D75113-FB2A-C2BE-1312-E175ADC677C7}"/>
                </a:ext>
              </a:extLst>
            </p:cNvPr>
            <p:cNvCxnSpPr>
              <a:cxnSpLocks/>
            </p:cNvCxnSpPr>
            <p:nvPr/>
          </p:nvCxnSpPr>
          <p:spPr>
            <a:xfrm>
              <a:off x="1015015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2" name="直接连接符 321">
              <a:extLst>
                <a:ext uri="{FF2B5EF4-FFF2-40B4-BE49-F238E27FC236}">
                  <a16:creationId xmlns:a16="http://schemas.microsoft.com/office/drawing/2014/main" id="{DA19953B-F1A5-EC6C-A230-6276CCC3364E}"/>
                </a:ext>
              </a:extLst>
            </p:cNvPr>
            <p:cNvCxnSpPr>
              <a:cxnSpLocks/>
            </p:cNvCxnSpPr>
            <p:nvPr/>
          </p:nvCxnSpPr>
          <p:spPr>
            <a:xfrm>
              <a:off x="1027087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3" name="直接连接符 322">
              <a:extLst>
                <a:ext uri="{FF2B5EF4-FFF2-40B4-BE49-F238E27FC236}">
                  <a16:creationId xmlns:a16="http://schemas.microsoft.com/office/drawing/2014/main" id="{A5935913-F484-667E-274A-7DA23E9315CB}"/>
                </a:ext>
              </a:extLst>
            </p:cNvPr>
            <p:cNvCxnSpPr>
              <a:cxnSpLocks/>
            </p:cNvCxnSpPr>
            <p:nvPr/>
          </p:nvCxnSpPr>
          <p:spPr>
            <a:xfrm>
              <a:off x="1039158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4" name="直接连接符 323">
              <a:extLst>
                <a:ext uri="{FF2B5EF4-FFF2-40B4-BE49-F238E27FC236}">
                  <a16:creationId xmlns:a16="http://schemas.microsoft.com/office/drawing/2014/main" id="{6EEE4A3A-9AD8-5768-68CE-AB2965AFEAEB}"/>
                </a:ext>
              </a:extLst>
            </p:cNvPr>
            <p:cNvCxnSpPr>
              <a:cxnSpLocks/>
            </p:cNvCxnSpPr>
            <p:nvPr/>
          </p:nvCxnSpPr>
          <p:spPr>
            <a:xfrm>
              <a:off x="1051229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5" name="直接连接符 324">
              <a:extLst>
                <a:ext uri="{FF2B5EF4-FFF2-40B4-BE49-F238E27FC236}">
                  <a16:creationId xmlns:a16="http://schemas.microsoft.com/office/drawing/2014/main" id="{17BC832E-D4E1-04A4-226C-0B4A431FF530}"/>
                </a:ext>
              </a:extLst>
            </p:cNvPr>
            <p:cNvCxnSpPr>
              <a:cxnSpLocks/>
            </p:cNvCxnSpPr>
            <p:nvPr/>
          </p:nvCxnSpPr>
          <p:spPr>
            <a:xfrm>
              <a:off x="1063301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6" name="直接连接符 325">
              <a:extLst>
                <a:ext uri="{FF2B5EF4-FFF2-40B4-BE49-F238E27FC236}">
                  <a16:creationId xmlns:a16="http://schemas.microsoft.com/office/drawing/2014/main" id="{077DD9C7-93E7-19FA-D366-F778E7DA8896}"/>
                </a:ext>
              </a:extLst>
            </p:cNvPr>
            <p:cNvCxnSpPr>
              <a:cxnSpLocks/>
            </p:cNvCxnSpPr>
            <p:nvPr/>
          </p:nvCxnSpPr>
          <p:spPr>
            <a:xfrm>
              <a:off x="10753723"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7" name="直接连接符 326">
              <a:extLst>
                <a:ext uri="{FF2B5EF4-FFF2-40B4-BE49-F238E27FC236}">
                  <a16:creationId xmlns:a16="http://schemas.microsoft.com/office/drawing/2014/main" id="{357B9359-5655-3637-1106-52E19A7E2AB0}"/>
                </a:ext>
              </a:extLst>
            </p:cNvPr>
            <p:cNvCxnSpPr>
              <a:cxnSpLocks/>
            </p:cNvCxnSpPr>
            <p:nvPr/>
          </p:nvCxnSpPr>
          <p:spPr>
            <a:xfrm>
              <a:off x="1087443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8" name="直接连接符 327">
              <a:extLst>
                <a:ext uri="{FF2B5EF4-FFF2-40B4-BE49-F238E27FC236}">
                  <a16:creationId xmlns:a16="http://schemas.microsoft.com/office/drawing/2014/main" id="{D073410E-822F-6CE7-0830-CF94863E6071}"/>
                </a:ext>
              </a:extLst>
            </p:cNvPr>
            <p:cNvCxnSpPr>
              <a:cxnSpLocks/>
            </p:cNvCxnSpPr>
            <p:nvPr/>
          </p:nvCxnSpPr>
          <p:spPr>
            <a:xfrm>
              <a:off x="10995148"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9" name="直接连接符 328">
              <a:extLst>
                <a:ext uri="{FF2B5EF4-FFF2-40B4-BE49-F238E27FC236}">
                  <a16:creationId xmlns:a16="http://schemas.microsoft.com/office/drawing/2014/main" id="{7007FD51-0893-97B6-FCEA-BF80B2DBA0DD}"/>
                </a:ext>
              </a:extLst>
            </p:cNvPr>
            <p:cNvCxnSpPr>
              <a:cxnSpLocks/>
            </p:cNvCxnSpPr>
            <p:nvPr/>
          </p:nvCxnSpPr>
          <p:spPr>
            <a:xfrm>
              <a:off x="1111586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0" name="直接连接符 329">
              <a:extLst>
                <a:ext uri="{FF2B5EF4-FFF2-40B4-BE49-F238E27FC236}">
                  <a16:creationId xmlns:a16="http://schemas.microsoft.com/office/drawing/2014/main" id="{E64D5393-8B0E-14D6-E97A-A9C7D70DF699}"/>
                </a:ext>
              </a:extLst>
            </p:cNvPr>
            <p:cNvCxnSpPr>
              <a:cxnSpLocks/>
            </p:cNvCxnSpPr>
            <p:nvPr/>
          </p:nvCxnSpPr>
          <p:spPr>
            <a:xfrm>
              <a:off x="1123657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1" name="直接连接符 330">
              <a:extLst>
                <a:ext uri="{FF2B5EF4-FFF2-40B4-BE49-F238E27FC236}">
                  <a16:creationId xmlns:a16="http://schemas.microsoft.com/office/drawing/2014/main" id="{51DEA653-D2AA-8932-7516-8D81B1FB2225}"/>
                </a:ext>
              </a:extLst>
            </p:cNvPr>
            <p:cNvCxnSpPr>
              <a:cxnSpLocks/>
            </p:cNvCxnSpPr>
            <p:nvPr/>
          </p:nvCxnSpPr>
          <p:spPr>
            <a:xfrm>
              <a:off x="11357287"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2" name="直接连接符 331">
              <a:extLst>
                <a:ext uri="{FF2B5EF4-FFF2-40B4-BE49-F238E27FC236}">
                  <a16:creationId xmlns:a16="http://schemas.microsoft.com/office/drawing/2014/main" id="{580E7EA8-17D9-C0F8-EE83-66C9A2D8A818}"/>
                </a:ext>
              </a:extLst>
            </p:cNvPr>
            <p:cNvCxnSpPr>
              <a:cxnSpLocks/>
            </p:cNvCxnSpPr>
            <p:nvPr/>
          </p:nvCxnSpPr>
          <p:spPr>
            <a:xfrm>
              <a:off x="11478000"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3" name="直接连接符 332">
              <a:extLst>
                <a:ext uri="{FF2B5EF4-FFF2-40B4-BE49-F238E27FC236}">
                  <a16:creationId xmlns:a16="http://schemas.microsoft.com/office/drawing/2014/main" id="{2C41EC7A-4DDB-FE55-0CBB-79DF33483A65}"/>
                </a:ext>
              </a:extLst>
            </p:cNvPr>
            <p:cNvCxnSpPr>
              <a:cxnSpLocks/>
            </p:cNvCxnSpPr>
            <p:nvPr/>
          </p:nvCxnSpPr>
          <p:spPr>
            <a:xfrm>
              <a:off x="11598712"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4" name="直接连接符 333">
              <a:extLst>
                <a:ext uri="{FF2B5EF4-FFF2-40B4-BE49-F238E27FC236}">
                  <a16:creationId xmlns:a16="http://schemas.microsoft.com/office/drawing/2014/main" id="{3C8CA755-E482-5B98-2748-9400D6DF68EC}"/>
                </a:ext>
              </a:extLst>
            </p:cNvPr>
            <p:cNvCxnSpPr>
              <a:cxnSpLocks/>
            </p:cNvCxnSpPr>
            <p:nvPr/>
          </p:nvCxnSpPr>
          <p:spPr>
            <a:xfrm>
              <a:off x="11719426"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5" name="直接连接符 334">
              <a:extLst>
                <a:ext uri="{FF2B5EF4-FFF2-40B4-BE49-F238E27FC236}">
                  <a16:creationId xmlns:a16="http://schemas.microsoft.com/office/drawing/2014/main" id="{9445C49C-70C3-7A0D-403F-F911019EAC70}"/>
                </a:ext>
              </a:extLst>
            </p:cNvPr>
            <p:cNvCxnSpPr>
              <a:cxnSpLocks/>
            </p:cNvCxnSpPr>
            <p:nvPr/>
          </p:nvCxnSpPr>
          <p:spPr>
            <a:xfrm>
              <a:off x="11840139"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6" name="直接连接符 335">
              <a:extLst>
                <a:ext uri="{FF2B5EF4-FFF2-40B4-BE49-F238E27FC236}">
                  <a16:creationId xmlns:a16="http://schemas.microsoft.com/office/drawing/2014/main" id="{B397C11C-763D-686C-AC0C-E5CF5D483412}"/>
                </a:ext>
              </a:extLst>
            </p:cNvPr>
            <p:cNvCxnSpPr>
              <a:cxnSpLocks/>
            </p:cNvCxnSpPr>
            <p:nvPr/>
          </p:nvCxnSpPr>
          <p:spPr>
            <a:xfrm>
              <a:off x="11960851"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7" name="直接连接符 336">
              <a:extLst>
                <a:ext uri="{FF2B5EF4-FFF2-40B4-BE49-F238E27FC236}">
                  <a16:creationId xmlns:a16="http://schemas.microsoft.com/office/drawing/2014/main" id="{01E4A7CD-E356-BD80-FBBF-F0A34C2E117E}"/>
                </a:ext>
              </a:extLst>
            </p:cNvPr>
            <p:cNvCxnSpPr>
              <a:cxnSpLocks/>
            </p:cNvCxnSpPr>
            <p:nvPr/>
          </p:nvCxnSpPr>
          <p:spPr>
            <a:xfrm>
              <a:off x="12081564" y="0"/>
              <a:ext cx="0" cy="6858000"/>
            </a:xfrm>
            <a:prstGeom prst="line">
              <a:avLst/>
            </a:prstGeom>
            <a:ln w="9525" cap="flat" cmpd="sng" algn="ctr">
              <a:solidFill>
                <a:schemeClr val="accent1">
                  <a:lumMod val="20000"/>
                  <a:lumOff val="80000"/>
                  <a:alpha val="10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8" name="直接连接符 337">
              <a:extLst>
                <a:ext uri="{FF2B5EF4-FFF2-40B4-BE49-F238E27FC236}">
                  <a16:creationId xmlns:a16="http://schemas.microsoft.com/office/drawing/2014/main" id="{31EB2479-B50E-04BE-A034-E372A7DE03AC}"/>
                </a:ext>
              </a:extLst>
            </p:cNvPr>
            <p:cNvCxnSpPr>
              <a:cxnSpLocks/>
            </p:cNvCxnSpPr>
            <p:nvPr/>
          </p:nvCxnSpPr>
          <p:spPr>
            <a:xfrm>
              <a:off x="12202277" y="0"/>
              <a:ext cx="0" cy="6858000"/>
            </a:xfrm>
            <a:prstGeom prst="line">
              <a:avLst/>
            </a:prstGeom>
            <a:ln w="9525">
              <a:solidFill>
                <a:schemeClr val="accent1">
                  <a:lumMod val="20000"/>
                  <a:lumOff val="80000"/>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175" name="组合 174">
            <a:extLst>
              <a:ext uri="{FF2B5EF4-FFF2-40B4-BE49-F238E27FC236}">
                <a16:creationId xmlns:a16="http://schemas.microsoft.com/office/drawing/2014/main" id="{98CDF56E-FF4A-9CE8-C7A7-8819FFCC4FA9}"/>
              </a:ext>
            </a:extLst>
          </p:cNvPr>
          <p:cNvGrpSpPr/>
          <p:nvPr userDrawn="1"/>
        </p:nvGrpSpPr>
        <p:grpSpPr>
          <a:xfrm>
            <a:off x="4395283" y="470279"/>
            <a:ext cx="3394293" cy="628044"/>
            <a:chOff x="4218678" y="-818313"/>
            <a:chExt cx="3394293" cy="628044"/>
          </a:xfrm>
        </p:grpSpPr>
        <p:sp>
          <p:nvSpPr>
            <p:cNvPr id="5" name="矩形: 圆角 4">
              <a:extLst>
                <a:ext uri="{FF2B5EF4-FFF2-40B4-BE49-F238E27FC236}">
                  <a16:creationId xmlns:a16="http://schemas.microsoft.com/office/drawing/2014/main" id="{F5CD8DBC-1CB7-596D-44F1-9CD4ED1569AE}"/>
                </a:ext>
              </a:extLst>
            </p:cNvPr>
            <p:cNvSpPr>
              <a:spLocks/>
            </p:cNvSpPr>
            <p:nvPr userDrawn="1"/>
          </p:nvSpPr>
          <p:spPr>
            <a:xfrm>
              <a:off x="4379394" y="-818313"/>
              <a:ext cx="3072861" cy="628044"/>
            </a:xfrm>
            <a:prstGeom prst="roundRect">
              <a:avLst>
                <a:gd name="adj" fmla="val 28982"/>
              </a:avLst>
            </a:prstGeom>
            <a:solidFill>
              <a:schemeClr val="accent1">
                <a:lumMod val="20000"/>
                <a:lumOff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4" name="组合 173">
              <a:extLst>
                <a:ext uri="{FF2B5EF4-FFF2-40B4-BE49-F238E27FC236}">
                  <a16:creationId xmlns:a16="http://schemas.microsoft.com/office/drawing/2014/main" id="{B4F2A928-D64C-47B1-115A-1D96207B84E1}"/>
                </a:ext>
              </a:extLst>
            </p:cNvPr>
            <p:cNvGrpSpPr/>
            <p:nvPr userDrawn="1"/>
          </p:nvGrpSpPr>
          <p:grpSpPr>
            <a:xfrm>
              <a:off x="4218678" y="-818313"/>
              <a:ext cx="3394293" cy="278964"/>
              <a:chOff x="4218678" y="-818313"/>
              <a:chExt cx="3394293" cy="278964"/>
            </a:xfrm>
          </p:grpSpPr>
          <p:sp>
            <p:nvSpPr>
              <p:cNvPr id="7" name="任意多边形: 形状 6">
                <a:extLst>
                  <a:ext uri="{FF2B5EF4-FFF2-40B4-BE49-F238E27FC236}">
                    <a16:creationId xmlns:a16="http://schemas.microsoft.com/office/drawing/2014/main" id="{E0114B9F-8F1B-D356-EFE9-F2EB09EC982D}"/>
                  </a:ext>
                </a:extLst>
              </p:cNvPr>
              <p:cNvSpPr/>
              <p:nvPr/>
            </p:nvSpPr>
            <p:spPr>
              <a:xfrm>
                <a:off x="4218678" y="-818313"/>
                <a:ext cx="710026" cy="278964"/>
              </a:xfrm>
              <a:custGeom>
                <a:avLst/>
                <a:gdLst>
                  <a:gd name="connsiteX0" fmla="*/ 0 w 710026"/>
                  <a:gd name="connsiteY0" fmla="*/ 0 h 194000"/>
                  <a:gd name="connsiteX1" fmla="*/ 710026 w 710026"/>
                  <a:gd name="connsiteY1" fmla="*/ 0 h 194000"/>
                  <a:gd name="connsiteX2" fmla="*/ 710026 w 710026"/>
                  <a:gd name="connsiteY2" fmla="*/ 19853 h 194000"/>
                  <a:gd name="connsiteX3" fmla="*/ 535879 w 710026"/>
                  <a:gd name="connsiteY3" fmla="*/ 194000 h 194000"/>
                  <a:gd name="connsiteX4" fmla="*/ 174147 w 710026"/>
                  <a:gd name="connsiteY4" fmla="*/ 194000 h 194000"/>
                  <a:gd name="connsiteX5" fmla="*/ 0 w 710026"/>
                  <a:gd name="connsiteY5" fmla="*/ 19853 h 1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026" h="194000">
                    <a:moveTo>
                      <a:pt x="0" y="0"/>
                    </a:moveTo>
                    <a:lnTo>
                      <a:pt x="710026" y="0"/>
                    </a:lnTo>
                    <a:lnTo>
                      <a:pt x="710026" y="19853"/>
                    </a:lnTo>
                    <a:cubicBezTo>
                      <a:pt x="613847" y="19853"/>
                      <a:pt x="535879" y="97821"/>
                      <a:pt x="535879" y="194000"/>
                    </a:cubicBezTo>
                    <a:lnTo>
                      <a:pt x="174147" y="194000"/>
                    </a:lnTo>
                    <a:cubicBezTo>
                      <a:pt x="174147" y="97821"/>
                      <a:pt x="96179" y="19853"/>
                      <a:pt x="0" y="19853"/>
                    </a:cubicBezTo>
                    <a:close/>
                  </a:path>
                </a:pathLst>
              </a:cu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 name="任意多边形: 形状 7">
                <a:extLst>
                  <a:ext uri="{FF2B5EF4-FFF2-40B4-BE49-F238E27FC236}">
                    <a16:creationId xmlns:a16="http://schemas.microsoft.com/office/drawing/2014/main" id="{C764B79C-7B83-875E-2596-91A4EFB10CBE}"/>
                  </a:ext>
                </a:extLst>
              </p:cNvPr>
              <p:cNvSpPr/>
              <p:nvPr/>
            </p:nvSpPr>
            <p:spPr>
              <a:xfrm>
                <a:off x="6902945" y="-818313"/>
                <a:ext cx="710026" cy="278285"/>
              </a:xfrm>
              <a:custGeom>
                <a:avLst/>
                <a:gdLst>
                  <a:gd name="connsiteX0" fmla="*/ 0 w 710026"/>
                  <a:gd name="connsiteY0" fmla="*/ 0 h 194000"/>
                  <a:gd name="connsiteX1" fmla="*/ 710026 w 710026"/>
                  <a:gd name="connsiteY1" fmla="*/ 0 h 194000"/>
                  <a:gd name="connsiteX2" fmla="*/ 710026 w 710026"/>
                  <a:gd name="connsiteY2" fmla="*/ 19853 h 194000"/>
                  <a:gd name="connsiteX3" fmla="*/ 535879 w 710026"/>
                  <a:gd name="connsiteY3" fmla="*/ 194000 h 194000"/>
                  <a:gd name="connsiteX4" fmla="*/ 174147 w 710026"/>
                  <a:gd name="connsiteY4" fmla="*/ 194000 h 194000"/>
                  <a:gd name="connsiteX5" fmla="*/ 0 w 710026"/>
                  <a:gd name="connsiteY5" fmla="*/ 19853 h 1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026" h="194000">
                    <a:moveTo>
                      <a:pt x="0" y="0"/>
                    </a:moveTo>
                    <a:lnTo>
                      <a:pt x="710026" y="0"/>
                    </a:lnTo>
                    <a:lnTo>
                      <a:pt x="710026" y="19853"/>
                    </a:lnTo>
                    <a:cubicBezTo>
                      <a:pt x="613847" y="19853"/>
                      <a:pt x="535879" y="97821"/>
                      <a:pt x="535879" y="194000"/>
                    </a:cubicBezTo>
                    <a:lnTo>
                      <a:pt x="174147" y="194000"/>
                    </a:lnTo>
                    <a:cubicBezTo>
                      <a:pt x="174147" y="97821"/>
                      <a:pt x="96179" y="19853"/>
                      <a:pt x="0" y="19853"/>
                    </a:cubicBezTo>
                    <a:close/>
                  </a:path>
                </a:pathLst>
              </a:cu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13" name="文本占位符 14">
            <a:extLst>
              <a:ext uri="{FF2B5EF4-FFF2-40B4-BE49-F238E27FC236}">
                <a16:creationId xmlns:a16="http://schemas.microsoft.com/office/drawing/2014/main" id="{51243533-5861-09A6-D0F2-A164B4C6FE8A}"/>
              </a:ext>
            </a:extLst>
          </p:cNvPr>
          <p:cNvSpPr>
            <a:spLocks noGrp="1"/>
          </p:cNvSpPr>
          <p:nvPr userDrawn="1">
            <p:ph type="body" sz="quarter" idx="10"/>
          </p:nvPr>
        </p:nvSpPr>
        <p:spPr>
          <a:xfrm>
            <a:off x="4317122" y="557099"/>
            <a:ext cx="3550614" cy="420687"/>
          </a:xfrm>
          <a:prstGeom prst="rect">
            <a:avLst/>
          </a:prstGeom>
        </p:spPr>
        <p:txBody>
          <a:bodyPr/>
          <a:lstStyle>
            <a:lvl1pPr marL="0" indent="0" algn="ctr" defTabSz="914400" rtl="0" eaLnBrk="1" latinLnBrk="0" hangingPunct="1">
              <a:buNone/>
              <a:defRPr lang="zh-CN" altLang="en-US" sz="3200" kern="1200" dirty="0" smtClean="0">
                <a:gradFill flip="none" rotWithShape="1">
                  <a:gsLst>
                    <a:gs pos="46900">
                      <a:schemeClr val="accent1">
                        <a:lumMod val="75000"/>
                      </a:schemeClr>
                    </a:gs>
                    <a:gs pos="100000">
                      <a:schemeClr val="accent1">
                        <a:lumMod val="50000"/>
                      </a:schemeClr>
                    </a:gs>
                    <a:gs pos="0">
                      <a:schemeClr val="accent1"/>
                    </a:gs>
                  </a:gsLst>
                  <a:lin ang="5400000" scaled="0"/>
                  <a:tileRect/>
                </a:gradFill>
                <a:latin typeface="+mj-ea"/>
                <a:ea typeface="+mj-ea"/>
                <a:cs typeface="+mn-cs"/>
              </a:defRPr>
            </a:lvl1pPr>
          </a:lstStyle>
          <a:p>
            <a:pPr lvl="0"/>
            <a:endParaRPr lang="en-US" altLang="zh-CN" dirty="0"/>
          </a:p>
        </p:txBody>
      </p:sp>
    </p:spTree>
    <p:extLst>
      <p:ext uri="{BB962C8B-B14F-4D97-AF65-F5344CB8AC3E}">
        <p14:creationId xmlns:p14="http://schemas.microsoft.com/office/powerpoint/2010/main" val="11341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4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D93A00"/>
        </a:solidFill>
        <a:effectLst/>
      </p:bgPr>
    </p:bg>
    <p:spTree>
      <p:nvGrpSpPr>
        <p:cNvPr id="1" name=""/>
        <p:cNvGrpSpPr/>
        <p:nvPr/>
      </p:nvGrpSpPr>
      <p:grpSpPr>
        <a:xfrm>
          <a:off x="0" y="0"/>
          <a:ext cx="0" cy="0"/>
          <a:chOff x="0" y="0"/>
          <a:chExt cx="0" cy="0"/>
        </a:xfrm>
      </p:grpSpPr>
      <p:sp>
        <p:nvSpPr>
          <p:cNvPr id="6" name="文本占位符 1">
            <a:extLst>
              <a:ext uri="{FF2B5EF4-FFF2-40B4-BE49-F238E27FC236}">
                <a16:creationId xmlns:a16="http://schemas.microsoft.com/office/drawing/2014/main" id="{38452B2B-64FE-963C-5CDF-DF0E37014703}"/>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7" name="文本占位符 2">
            <a:extLst>
              <a:ext uri="{FF2B5EF4-FFF2-40B4-BE49-F238E27FC236}">
                <a16:creationId xmlns:a16="http://schemas.microsoft.com/office/drawing/2014/main" id="{FF224F80-152C-B3B2-8E60-7E934792E137}"/>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OPPOSans</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 H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OPPOSans</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 R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OPPOSans</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 B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OPPOSans</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 R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1.3</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（根据实际修改）</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unsplash.com; freepik.com</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小燕子</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8" name="文本占位符 4">
            <a:extLst>
              <a:ext uri="{FF2B5EF4-FFF2-40B4-BE49-F238E27FC236}">
                <a16:creationId xmlns:a16="http://schemas.microsoft.com/office/drawing/2014/main" id="{67397451-B4AB-1202-852E-2A0C449E72AA}"/>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标注</a:t>
            </a:r>
          </a:p>
        </p:txBody>
      </p:sp>
      <p:sp>
        <p:nvSpPr>
          <p:cNvPr id="9" name="文本占位符 7">
            <a:extLst>
              <a:ext uri="{FF2B5EF4-FFF2-40B4-BE49-F238E27FC236}">
                <a16:creationId xmlns:a16="http://schemas.microsoft.com/office/drawing/2014/main" id="{C531D469-3092-55FC-CC96-6F6140FAC448}"/>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29981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5.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slideLayout" Target="../slideLayouts/slideLayout4.xml"/><Relationship Id="rId4" Type="http://schemas.openxmlformats.org/officeDocument/2006/relationships/tags" Target="../tags/tag36.xml"/><Relationship Id="rId9" Type="http://schemas.openxmlformats.org/officeDocument/2006/relationships/tags" Target="../tags/tag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jpeg"/><Relationship Id="rId7"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10.jpg"/><Relationship Id="rId4" Type="http://schemas.openxmlformats.org/officeDocument/2006/relationships/image" Target="../media/image21.jpg"/><Relationship Id="rId9"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image" Target="../media/image9.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19" Type="http://schemas.openxmlformats.org/officeDocument/2006/relationships/slideLayout" Target="../slideLayouts/slideLayout4.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1CBFD018-BBF1-9DB5-0D93-059835587246}"/>
              </a:ext>
            </a:extLst>
          </p:cNvPr>
          <p:cNvSpPr/>
          <p:nvPr>
            <p:custDataLst>
              <p:tags r:id="rId1"/>
            </p:custDataLst>
          </p:nvPr>
        </p:nvSpPr>
        <p:spPr>
          <a:xfrm>
            <a:off x="547632" y="4624894"/>
            <a:ext cx="2150705" cy="478486"/>
          </a:xfrm>
          <a:prstGeom prst="round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710" b="0" i="0" u="none" strike="noStrike" kern="1200" cap="none" spc="0" normalizeH="0" baseline="0" noProof="0" dirty="0">
                <a:ln>
                  <a:noFill/>
                </a:ln>
                <a:solidFill>
                  <a:srgbClr val="FFFFFF"/>
                </a:solidFill>
                <a:effectLst/>
                <a:uLnTx/>
                <a:uFillTx/>
                <a:latin typeface="MiSans"/>
                <a:ea typeface="MiSans"/>
                <a:cs typeface="+mn-cs"/>
              </a:rPr>
              <a:t>汇报人：享兽设计</a:t>
            </a:r>
          </a:p>
        </p:txBody>
      </p:sp>
      <p:sp>
        <p:nvSpPr>
          <p:cNvPr id="6" name="椭圆 5">
            <a:extLst>
              <a:ext uri="{FF2B5EF4-FFF2-40B4-BE49-F238E27FC236}">
                <a16:creationId xmlns:a16="http://schemas.microsoft.com/office/drawing/2014/main" id="{4E3184A2-1173-9F5C-47F8-178CBC23B97E}"/>
              </a:ext>
            </a:extLst>
          </p:cNvPr>
          <p:cNvSpPr/>
          <p:nvPr/>
        </p:nvSpPr>
        <p:spPr>
          <a:xfrm>
            <a:off x="573415"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7" name="椭圆 6">
            <a:extLst>
              <a:ext uri="{FF2B5EF4-FFF2-40B4-BE49-F238E27FC236}">
                <a16:creationId xmlns:a16="http://schemas.microsoft.com/office/drawing/2014/main" id="{D2211BA0-0979-303B-55A2-D745F8A74C49}"/>
              </a:ext>
            </a:extLst>
          </p:cNvPr>
          <p:cNvSpPr/>
          <p:nvPr/>
        </p:nvSpPr>
        <p:spPr>
          <a:xfrm>
            <a:off x="869761"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8" name="椭圆 7">
            <a:extLst>
              <a:ext uri="{FF2B5EF4-FFF2-40B4-BE49-F238E27FC236}">
                <a16:creationId xmlns:a16="http://schemas.microsoft.com/office/drawing/2014/main" id="{C4D623EE-0AC2-A779-63EA-4F0F90BB8522}"/>
              </a:ext>
            </a:extLst>
          </p:cNvPr>
          <p:cNvSpPr/>
          <p:nvPr/>
        </p:nvSpPr>
        <p:spPr>
          <a:xfrm>
            <a:off x="1166108"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9" name="文本框 8">
            <a:extLst>
              <a:ext uri="{FF2B5EF4-FFF2-40B4-BE49-F238E27FC236}">
                <a16:creationId xmlns:a16="http://schemas.microsoft.com/office/drawing/2014/main" id="{5F30962B-F6DF-6CEF-5F7C-39ABEE3FBB4D}"/>
              </a:ext>
            </a:extLst>
          </p:cNvPr>
          <p:cNvSpPr txBox="1"/>
          <p:nvPr/>
        </p:nvSpPr>
        <p:spPr>
          <a:xfrm>
            <a:off x="1473768" y="5383016"/>
            <a:ext cx="1448233" cy="263149"/>
          </a:xfrm>
          <a:prstGeom prst="rect">
            <a:avLst/>
          </a:prstGeom>
          <a:noFill/>
          <a:effectLst/>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10" b="0" i="0" u="none" strike="noStrike" kern="1200" cap="none" spc="0" normalizeH="0" baseline="0" noProof="0" dirty="0">
                <a:ln>
                  <a:noFill/>
                </a:ln>
                <a:solidFill>
                  <a:schemeClr val="accent1"/>
                </a:solidFill>
                <a:effectLst/>
                <a:uLnTx/>
                <a:uFillTx/>
                <a:latin typeface="+mn-ea"/>
                <a:cs typeface="+mn-cs"/>
              </a:rPr>
              <a:t>2022</a:t>
            </a:r>
            <a:r>
              <a:rPr kumimoji="0" lang="zh-CN" altLang="en-US" sz="1710" b="0" i="0" u="none" strike="noStrike" kern="1200" cap="none" spc="0" normalizeH="0" baseline="0" noProof="0" dirty="0">
                <a:ln>
                  <a:noFill/>
                </a:ln>
                <a:solidFill>
                  <a:schemeClr val="accent1"/>
                </a:solidFill>
                <a:effectLst/>
                <a:uLnTx/>
                <a:uFillTx/>
                <a:latin typeface="+mn-ea"/>
                <a:cs typeface="+mn-cs"/>
              </a:rPr>
              <a:t>年</a:t>
            </a:r>
            <a:r>
              <a:rPr kumimoji="0" lang="en-US" altLang="zh-CN" sz="1710" b="0" i="0" u="none" strike="noStrike" kern="1200" cap="none" spc="0" normalizeH="0" baseline="0" noProof="0" dirty="0">
                <a:ln>
                  <a:noFill/>
                </a:ln>
                <a:solidFill>
                  <a:schemeClr val="accent1"/>
                </a:solidFill>
                <a:effectLst/>
                <a:uLnTx/>
                <a:uFillTx/>
                <a:latin typeface="+mn-ea"/>
                <a:cs typeface="+mn-cs"/>
              </a:rPr>
              <a:t>X</a:t>
            </a:r>
            <a:r>
              <a:rPr kumimoji="0" lang="zh-CN" altLang="en-US" sz="1710" b="0" i="0" u="none" strike="noStrike" kern="1200" cap="none" spc="0" normalizeH="0" baseline="0" noProof="0" dirty="0">
                <a:ln>
                  <a:noFill/>
                </a:ln>
                <a:solidFill>
                  <a:schemeClr val="accent1"/>
                </a:solidFill>
                <a:effectLst/>
                <a:uLnTx/>
                <a:uFillTx/>
                <a:latin typeface="+mn-ea"/>
                <a:cs typeface="+mn-cs"/>
              </a:rPr>
              <a:t>月</a:t>
            </a:r>
            <a:r>
              <a:rPr kumimoji="0" lang="en-US" altLang="zh-CN" sz="1710" b="0" i="0" u="none" strike="noStrike" kern="1200" cap="none" spc="0" normalizeH="0" baseline="0" noProof="0" dirty="0">
                <a:ln>
                  <a:noFill/>
                </a:ln>
                <a:solidFill>
                  <a:schemeClr val="accent1"/>
                </a:solidFill>
                <a:effectLst/>
                <a:uLnTx/>
                <a:uFillTx/>
                <a:latin typeface="+mn-ea"/>
                <a:cs typeface="+mn-cs"/>
              </a:rPr>
              <a:t>X</a:t>
            </a:r>
            <a:r>
              <a:rPr kumimoji="0" lang="zh-CN" altLang="en-US" sz="1710" b="0" i="0" u="none" strike="noStrike" kern="1200" cap="none" spc="0" normalizeH="0" baseline="0" noProof="0" dirty="0">
                <a:ln>
                  <a:noFill/>
                </a:ln>
                <a:solidFill>
                  <a:schemeClr val="accent1"/>
                </a:solidFill>
                <a:effectLst/>
                <a:uLnTx/>
                <a:uFillTx/>
                <a:latin typeface="+mn-ea"/>
                <a:cs typeface="+mn-cs"/>
              </a:rPr>
              <a:t>日</a:t>
            </a:r>
          </a:p>
        </p:txBody>
      </p:sp>
      <p:sp>
        <p:nvSpPr>
          <p:cNvPr id="16" name="矩形: 圆角 15">
            <a:extLst>
              <a:ext uri="{FF2B5EF4-FFF2-40B4-BE49-F238E27FC236}">
                <a16:creationId xmlns:a16="http://schemas.microsoft.com/office/drawing/2014/main" id="{0E423658-C929-1794-D30E-D3C25EB3721D}"/>
              </a:ext>
            </a:extLst>
          </p:cNvPr>
          <p:cNvSpPr/>
          <p:nvPr>
            <p:custDataLst>
              <p:tags r:id="rId2"/>
            </p:custDataLst>
          </p:nvPr>
        </p:nvSpPr>
        <p:spPr>
          <a:xfrm>
            <a:off x="547632" y="4624894"/>
            <a:ext cx="2514882" cy="478486"/>
          </a:xfrm>
          <a:prstGeom prst="roundRect">
            <a:avLst>
              <a:gd name="adj" fmla="val 50000"/>
            </a:avLst>
          </a:prstGeom>
          <a:gradFill>
            <a:gsLst>
              <a:gs pos="0">
                <a:schemeClr val="accent1">
                  <a:lumMod val="60000"/>
                  <a:lumOff val="40000"/>
                </a:schemeClr>
              </a:gs>
              <a:gs pos="76000">
                <a:schemeClr val="accent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710" b="0" i="0" u="none" strike="noStrike" kern="1200" cap="none" spc="0" normalizeH="0" baseline="0" noProof="0" dirty="0">
                <a:ln>
                  <a:noFill/>
                </a:ln>
                <a:solidFill>
                  <a:srgbClr val="FFFFFF"/>
                </a:solidFill>
                <a:effectLst/>
                <a:uLnTx/>
                <a:uFillTx/>
                <a:latin typeface="+mn-ea"/>
                <a:cs typeface="+mn-cs"/>
              </a:rPr>
              <a:t>汇报人：</a:t>
            </a:r>
            <a:r>
              <a:rPr kumimoji="0" lang="en-US" altLang="zh-CN" sz="1710" b="0" i="0" u="none" strike="noStrike" kern="1200" cap="none" spc="0" normalizeH="0" baseline="0" noProof="0" dirty="0" err="1">
                <a:ln>
                  <a:noFill/>
                </a:ln>
                <a:solidFill>
                  <a:srgbClr val="FFFFFF"/>
                </a:solidFill>
                <a:effectLst/>
                <a:uLnTx/>
                <a:uFillTx/>
                <a:latin typeface="+mn-ea"/>
                <a:cs typeface="+mn-cs"/>
              </a:rPr>
              <a:t>OfficePLUS</a:t>
            </a:r>
            <a:endParaRPr kumimoji="0" lang="zh-CN" altLang="en-US" sz="1710" b="0" i="0" u="none" strike="noStrike" kern="1200" cap="none" spc="0" normalizeH="0" baseline="0" noProof="0" dirty="0">
              <a:ln>
                <a:noFill/>
              </a:ln>
              <a:solidFill>
                <a:srgbClr val="FFFFFF"/>
              </a:solidFill>
              <a:effectLst/>
              <a:uLnTx/>
              <a:uFillTx/>
              <a:latin typeface="+mn-ea"/>
              <a:cs typeface="+mn-cs"/>
            </a:endParaRPr>
          </a:p>
        </p:txBody>
      </p:sp>
      <p:sp>
        <p:nvSpPr>
          <p:cNvPr id="17" name="椭圆 16">
            <a:extLst>
              <a:ext uri="{FF2B5EF4-FFF2-40B4-BE49-F238E27FC236}">
                <a16:creationId xmlns:a16="http://schemas.microsoft.com/office/drawing/2014/main" id="{72B96819-FB7F-E1D9-33D1-AB07B606E763}"/>
              </a:ext>
            </a:extLst>
          </p:cNvPr>
          <p:cNvSpPr/>
          <p:nvPr/>
        </p:nvSpPr>
        <p:spPr>
          <a:xfrm>
            <a:off x="573415"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18" name="椭圆 17">
            <a:extLst>
              <a:ext uri="{FF2B5EF4-FFF2-40B4-BE49-F238E27FC236}">
                <a16:creationId xmlns:a16="http://schemas.microsoft.com/office/drawing/2014/main" id="{A140623F-2356-3665-B694-72C81972F856}"/>
              </a:ext>
            </a:extLst>
          </p:cNvPr>
          <p:cNvSpPr/>
          <p:nvPr/>
        </p:nvSpPr>
        <p:spPr>
          <a:xfrm>
            <a:off x="869761"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21" name="椭圆 20">
            <a:extLst>
              <a:ext uri="{FF2B5EF4-FFF2-40B4-BE49-F238E27FC236}">
                <a16:creationId xmlns:a16="http://schemas.microsoft.com/office/drawing/2014/main" id="{67E316B1-B7B7-4CA4-D7C2-A35D314D7126}"/>
              </a:ext>
            </a:extLst>
          </p:cNvPr>
          <p:cNvSpPr/>
          <p:nvPr/>
        </p:nvSpPr>
        <p:spPr>
          <a:xfrm>
            <a:off x="1166108"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26" name="文本框 25">
            <a:extLst>
              <a:ext uri="{FF2B5EF4-FFF2-40B4-BE49-F238E27FC236}">
                <a16:creationId xmlns:a16="http://schemas.microsoft.com/office/drawing/2014/main" id="{C55592E3-D6A3-5B06-62D5-CEFB7585825E}"/>
              </a:ext>
            </a:extLst>
          </p:cNvPr>
          <p:cNvSpPr txBox="1"/>
          <p:nvPr/>
        </p:nvSpPr>
        <p:spPr>
          <a:xfrm>
            <a:off x="617587" y="2280494"/>
            <a:ext cx="2564805" cy="615553"/>
          </a:xfrm>
          <a:prstGeom prst="rect">
            <a:avLst/>
          </a:prstGeom>
          <a:noFill/>
        </p:spPr>
        <p:txBody>
          <a:bodyPr wrap="none" lIns="0" tIns="0" rIns="0" bIns="0" rtlCol="0" anchor="t">
            <a:noAutofit/>
          </a:bodyPr>
          <a:lstStyle/>
          <a:p>
            <a:pPr algn="ctr">
              <a:lnSpc>
                <a:spcPct val="90000"/>
              </a:lnSpc>
              <a:spcBef>
                <a:spcPts val="813"/>
              </a:spcBef>
            </a:pPr>
            <a:r>
              <a:rPr lang="zh-CN" altLang="en-US" sz="4400" dirty="0">
                <a:gradFill flip="none" rotWithShape="1">
                  <a:gsLst>
                    <a:gs pos="46900">
                      <a:schemeClr val="accent1">
                        <a:lumMod val="75000"/>
                      </a:schemeClr>
                    </a:gs>
                    <a:gs pos="100000">
                      <a:schemeClr val="accent1">
                        <a:lumMod val="50000"/>
                      </a:schemeClr>
                    </a:gs>
                    <a:gs pos="0">
                      <a:schemeClr val="accent1"/>
                    </a:gs>
                  </a:gsLst>
                  <a:lin ang="5400000" scaled="0"/>
                  <a:tileRect/>
                </a:gradFill>
                <a:latin typeface="+mj-ea"/>
                <a:ea typeface="+mj-ea"/>
              </a:rPr>
              <a:t>蓝色商务风</a:t>
            </a:r>
          </a:p>
        </p:txBody>
      </p:sp>
      <p:sp>
        <p:nvSpPr>
          <p:cNvPr id="27" name="文本框 26">
            <a:extLst>
              <a:ext uri="{FF2B5EF4-FFF2-40B4-BE49-F238E27FC236}">
                <a16:creationId xmlns:a16="http://schemas.microsoft.com/office/drawing/2014/main" id="{600701C0-D538-8F81-7991-D6B57562BDC3}"/>
              </a:ext>
            </a:extLst>
          </p:cNvPr>
          <p:cNvSpPr txBox="1"/>
          <p:nvPr/>
        </p:nvSpPr>
        <p:spPr>
          <a:xfrm>
            <a:off x="547632" y="3123868"/>
            <a:ext cx="5078313" cy="1015663"/>
          </a:xfrm>
          <a:prstGeom prst="rect">
            <a:avLst/>
          </a:prstGeom>
          <a:noFill/>
        </p:spPr>
        <p:txBody>
          <a:bodyPr wrap="none" lIns="0" tIns="0" rIns="0" bIns="0" rtlCol="0" anchor="t">
            <a:noAutofit/>
          </a:bodyPr>
          <a:lstStyle/>
          <a:p>
            <a:pPr algn="ctr">
              <a:lnSpc>
                <a:spcPct val="90000"/>
              </a:lnSpc>
              <a:spcBef>
                <a:spcPts val="813"/>
              </a:spcBef>
            </a:pPr>
            <a:r>
              <a:rPr lang="zh-CN" altLang="en-US" sz="6600" dirty="0">
                <a:gradFill flip="none" rotWithShape="1">
                  <a:gsLst>
                    <a:gs pos="46900">
                      <a:schemeClr val="accent1">
                        <a:lumMod val="75000"/>
                      </a:schemeClr>
                    </a:gs>
                    <a:gs pos="100000">
                      <a:schemeClr val="accent1">
                        <a:lumMod val="50000"/>
                      </a:schemeClr>
                    </a:gs>
                    <a:gs pos="0">
                      <a:schemeClr val="accent1"/>
                    </a:gs>
                  </a:gsLst>
                  <a:lin ang="5400000" scaled="0"/>
                  <a:tileRect/>
                </a:gradFill>
                <a:latin typeface="+mj-ea"/>
                <a:ea typeface="+mj-ea"/>
              </a:rPr>
              <a:t>公司介绍模板</a:t>
            </a:r>
          </a:p>
        </p:txBody>
      </p:sp>
    </p:spTree>
    <p:extLst>
      <p:ext uri="{BB962C8B-B14F-4D97-AF65-F5344CB8AC3E}">
        <p14:creationId xmlns:p14="http://schemas.microsoft.com/office/powerpoint/2010/main" val="2549989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BC17F47-C8B7-82A1-EC4D-06037E203A03}"/>
              </a:ext>
            </a:extLst>
          </p:cNvPr>
          <p:cNvSpPr>
            <a:spLocks noGrp="1"/>
          </p:cNvSpPr>
          <p:nvPr>
            <p:ph type="body" sz="quarter" idx="10"/>
          </p:nvPr>
        </p:nvSpPr>
        <p:spPr/>
        <p:txBody>
          <a:bodyPr/>
          <a:lstStyle/>
          <a:p>
            <a:r>
              <a:rPr lang="en-US" altLang="zh-CN" dirty="0"/>
              <a:t>A</a:t>
            </a:r>
            <a:r>
              <a:rPr lang="zh-CN" altLang="en-US" dirty="0"/>
              <a:t>类产品介绍</a:t>
            </a:r>
          </a:p>
        </p:txBody>
      </p:sp>
      <p:sp>
        <p:nvSpPr>
          <p:cNvPr id="3" name="矩形: 圆角 2">
            <a:extLst>
              <a:ext uri="{FF2B5EF4-FFF2-40B4-BE49-F238E27FC236}">
                <a16:creationId xmlns:a16="http://schemas.microsoft.com/office/drawing/2014/main" id="{DFD3B17D-1FD7-03D4-34C1-45FDEDA0644E}"/>
              </a:ext>
            </a:extLst>
          </p:cNvPr>
          <p:cNvSpPr/>
          <p:nvPr/>
        </p:nvSpPr>
        <p:spPr>
          <a:xfrm>
            <a:off x="880056" y="1600849"/>
            <a:ext cx="3090930" cy="4378817"/>
          </a:xfrm>
          <a:prstGeom prst="roundRect">
            <a:avLst>
              <a:gd name="adj" fmla="val 7917"/>
            </a:avLst>
          </a:prstGeom>
          <a:gradFill>
            <a:gsLst>
              <a:gs pos="100000">
                <a:schemeClr val="accent1"/>
              </a:gs>
              <a:gs pos="24000">
                <a:schemeClr val="accent1">
                  <a:lumMod val="60000"/>
                  <a:lumOff val="40000"/>
                </a:schemeClr>
              </a:gs>
            </a:gsLst>
            <a:lin ang="2700000" scaled="0"/>
          </a:gradFill>
          <a:ln w="76200" cap="flat" cmpd="sng" algn="ctr">
            <a:solidFill>
              <a:schemeClr val="bg1"/>
            </a:solidFill>
            <a:prstDash val="solid"/>
            <a:miter lim="800000"/>
          </a:ln>
          <a:effectLst>
            <a:outerShdw blurRad="203200" dist="38100" dir="5400000" algn="t"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4" name="图片 3" descr="男人拿着笔记本电脑的键盘上&#10;&#10;描述已自动生成">
            <a:extLst>
              <a:ext uri="{FF2B5EF4-FFF2-40B4-BE49-F238E27FC236}">
                <a16:creationId xmlns:a16="http://schemas.microsoft.com/office/drawing/2014/main" id="{BD877335-E6AC-477F-A54B-7A74623E002D}"/>
              </a:ext>
            </a:extLst>
          </p:cNvPr>
          <p:cNvPicPr>
            <a:picLocks noChangeAspect="1"/>
          </p:cNvPicPr>
          <p:nvPr/>
        </p:nvPicPr>
        <p:blipFill rotWithShape="1">
          <a:blip r:embed="rId2">
            <a:extLst>
              <a:ext uri="{28A0092B-C50C-407E-A947-70E740481C1C}">
                <a14:useLocalDpi xmlns:a14="http://schemas.microsoft.com/office/drawing/2010/main" val="0"/>
              </a:ext>
            </a:extLst>
          </a:blip>
          <a:srcRect l="16732" r="16732"/>
          <a:stretch/>
        </p:blipFill>
        <p:spPr>
          <a:xfrm>
            <a:off x="1483195" y="1998727"/>
            <a:ext cx="1884652" cy="1884650"/>
          </a:xfrm>
          <a:prstGeom prst="ellipse">
            <a:avLst/>
          </a:prstGeom>
        </p:spPr>
      </p:pic>
      <p:sp>
        <p:nvSpPr>
          <p:cNvPr id="5" name="文本框 4">
            <a:extLst>
              <a:ext uri="{FF2B5EF4-FFF2-40B4-BE49-F238E27FC236}">
                <a16:creationId xmlns:a16="http://schemas.microsoft.com/office/drawing/2014/main" id="{1DAA5E6D-7A35-49C0-17E7-4986A05F5D5F}"/>
              </a:ext>
            </a:extLst>
          </p:cNvPr>
          <p:cNvSpPr txBox="1"/>
          <p:nvPr/>
        </p:nvSpPr>
        <p:spPr>
          <a:xfrm>
            <a:off x="2182454" y="4060774"/>
            <a:ext cx="644407" cy="307777"/>
          </a:xfrm>
          <a:prstGeom prst="rect">
            <a:avLst/>
          </a:prstGeom>
          <a:noFill/>
        </p:spPr>
        <p:txBody>
          <a:bodyPr wrap="none" lIns="0" tIns="0" rIns="0" bIns="0" rtlCol="0" anchor="t">
            <a:spAutoFit/>
          </a:bodyPr>
          <a:lstStyle/>
          <a:p>
            <a:r>
              <a:rPr lang="zh-CN" altLang="en-US" sz="2000" dirty="0">
                <a:solidFill>
                  <a:schemeClr val="bg1"/>
                </a:solidFill>
                <a:latin typeface="+mj-ea"/>
                <a:ea typeface="+mj-ea"/>
              </a:rPr>
              <a:t>产品</a:t>
            </a:r>
            <a:r>
              <a:rPr lang="en-US" altLang="zh-CN" sz="2000" dirty="0">
                <a:solidFill>
                  <a:schemeClr val="bg1"/>
                </a:solidFill>
                <a:latin typeface="+mj-ea"/>
                <a:ea typeface="+mj-ea"/>
              </a:rPr>
              <a:t>1</a:t>
            </a:r>
            <a:endParaRPr lang="zh-CN" altLang="en-US" sz="2000" dirty="0">
              <a:solidFill>
                <a:schemeClr val="bg1"/>
              </a:solidFill>
              <a:latin typeface="+mj-ea"/>
              <a:ea typeface="+mj-ea"/>
            </a:endParaRPr>
          </a:p>
        </p:txBody>
      </p:sp>
      <p:sp>
        <p:nvSpPr>
          <p:cNvPr id="6" name="文本框 5">
            <a:extLst>
              <a:ext uri="{FF2B5EF4-FFF2-40B4-BE49-F238E27FC236}">
                <a16:creationId xmlns:a16="http://schemas.microsoft.com/office/drawing/2014/main" id="{0277713D-2AD0-E726-845E-053B610C13F1}"/>
              </a:ext>
            </a:extLst>
          </p:cNvPr>
          <p:cNvSpPr txBox="1"/>
          <p:nvPr/>
        </p:nvSpPr>
        <p:spPr>
          <a:xfrm>
            <a:off x="1310075" y="4512507"/>
            <a:ext cx="2389166" cy="822276"/>
          </a:xfrm>
          <a:prstGeom prst="rect">
            <a:avLst/>
          </a:prstGeom>
          <a:noFill/>
        </p:spPr>
        <p:txBody>
          <a:bodyPr wrap="square" lIns="0" tIns="0" rIns="0" bIns="0" rtlCol="0" anchor="t">
            <a:spAutoFit/>
          </a:bodyPr>
          <a:lstStyle/>
          <a:p>
            <a:pPr>
              <a:lnSpc>
                <a:spcPct val="130000"/>
              </a:lnSpc>
            </a:pPr>
            <a:r>
              <a:rPr lang="zh-CN" altLang="en-US" sz="1400" dirty="0">
                <a:solidFill>
                  <a:schemeClr val="bg1"/>
                </a:solidFill>
                <a:latin typeface="+mn-ea"/>
              </a:rPr>
              <a:t>在这里输入你的正文阐述与关键词标题相关的具体内容，根据内容酌情调整字号与文案</a:t>
            </a:r>
            <a:endParaRPr lang="zh-CN" altLang="en-US" sz="1400" b="0" dirty="0">
              <a:solidFill>
                <a:schemeClr val="bg1"/>
              </a:solidFill>
              <a:effectLst/>
              <a:latin typeface="+mn-ea"/>
            </a:endParaRPr>
          </a:p>
        </p:txBody>
      </p:sp>
      <p:sp>
        <p:nvSpPr>
          <p:cNvPr id="7" name="矩形: 圆角 6">
            <a:extLst>
              <a:ext uri="{FF2B5EF4-FFF2-40B4-BE49-F238E27FC236}">
                <a16:creationId xmlns:a16="http://schemas.microsoft.com/office/drawing/2014/main" id="{0D3FA0C1-7592-7163-DBFF-4F5DE89DAFE6}"/>
              </a:ext>
            </a:extLst>
          </p:cNvPr>
          <p:cNvSpPr/>
          <p:nvPr/>
        </p:nvSpPr>
        <p:spPr>
          <a:xfrm>
            <a:off x="4550535" y="1600849"/>
            <a:ext cx="3090930" cy="4378817"/>
          </a:xfrm>
          <a:prstGeom prst="roundRect">
            <a:avLst>
              <a:gd name="adj" fmla="val 7917"/>
            </a:avLst>
          </a:prstGeom>
          <a:gradFill>
            <a:gsLst>
              <a:gs pos="100000">
                <a:schemeClr val="accent1"/>
              </a:gs>
              <a:gs pos="24000">
                <a:schemeClr val="accent1">
                  <a:lumMod val="60000"/>
                  <a:lumOff val="40000"/>
                </a:schemeClr>
              </a:gs>
            </a:gsLst>
            <a:lin ang="2700000" scaled="0"/>
          </a:gradFill>
          <a:ln w="76200" cap="flat" cmpd="sng" algn="ctr">
            <a:solidFill>
              <a:schemeClr val="bg1"/>
            </a:solidFill>
            <a:prstDash val="solid"/>
            <a:miter lim="800000"/>
          </a:ln>
          <a:effectLst>
            <a:outerShdw blurRad="203200" dist="38100" dir="5400000" algn="t"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CC53717C-8271-EC37-DF17-FC45CCD0D2CF}"/>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5153674" y="1998727"/>
            <a:ext cx="1884652" cy="1884650"/>
          </a:xfrm>
          <a:prstGeom prst="ellipse">
            <a:avLst/>
          </a:prstGeom>
        </p:spPr>
      </p:pic>
      <p:sp>
        <p:nvSpPr>
          <p:cNvPr id="9" name="文本框 8">
            <a:extLst>
              <a:ext uri="{FF2B5EF4-FFF2-40B4-BE49-F238E27FC236}">
                <a16:creationId xmlns:a16="http://schemas.microsoft.com/office/drawing/2014/main" id="{524FA29B-51AF-A7D4-0D9E-0E97B6EB76F0}"/>
              </a:ext>
            </a:extLst>
          </p:cNvPr>
          <p:cNvSpPr txBox="1"/>
          <p:nvPr/>
        </p:nvSpPr>
        <p:spPr>
          <a:xfrm>
            <a:off x="5832094" y="4060774"/>
            <a:ext cx="686085" cy="307777"/>
          </a:xfrm>
          <a:prstGeom prst="rect">
            <a:avLst/>
          </a:prstGeom>
          <a:noFill/>
        </p:spPr>
        <p:txBody>
          <a:bodyPr wrap="none" lIns="0" tIns="0" rIns="0" bIns="0" rtlCol="0" anchor="t">
            <a:spAutoFit/>
          </a:bodyPr>
          <a:lstStyle/>
          <a:p>
            <a:r>
              <a:rPr lang="zh-CN" altLang="en-US" sz="2000" dirty="0">
                <a:solidFill>
                  <a:schemeClr val="bg1"/>
                </a:solidFill>
                <a:latin typeface="+mj-ea"/>
                <a:ea typeface="+mj-ea"/>
              </a:rPr>
              <a:t>产品</a:t>
            </a:r>
            <a:r>
              <a:rPr lang="en-US" altLang="zh-CN" sz="2000" dirty="0">
                <a:solidFill>
                  <a:schemeClr val="bg1"/>
                </a:solidFill>
                <a:latin typeface="+mj-ea"/>
                <a:ea typeface="+mj-ea"/>
              </a:rPr>
              <a:t>2</a:t>
            </a:r>
            <a:endParaRPr lang="zh-CN" altLang="en-US" sz="2000" dirty="0">
              <a:solidFill>
                <a:schemeClr val="bg1"/>
              </a:solidFill>
              <a:latin typeface="+mj-ea"/>
              <a:ea typeface="+mj-ea"/>
            </a:endParaRPr>
          </a:p>
        </p:txBody>
      </p:sp>
      <p:sp>
        <p:nvSpPr>
          <p:cNvPr id="10" name="文本框 9">
            <a:extLst>
              <a:ext uri="{FF2B5EF4-FFF2-40B4-BE49-F238E27FC236}">
                <a16:creationId xmlns:a16="http://schemas.microsoft.com/office/drawing/2014/main" id="{C972B510-2566-0A20-10D4-B5975997A4A5}"/>
              </a:ext>
            </a:extLst>
          </p:cNvPr>
          <p:cNvSpPr txBox="1"/>
          <p:nvPr/>
        </p:nvSpPr>
        <p:spPr>
          <a:xfrm>
            <a:off x="4980554" y="4512507"/>
            <a:ext cx="2389166" cy="822276"/>
          </a:xfrm>
          <a:prstGeom prst="rect">
            <a:avLst/>
          </a:prstGeom>
          <a:noFill/>
        </p:spPr>
        <p:txBody>
          <a:bodyPr wrap="square" lIns="0" tIns="0" rIns="0" bIns="0" rtlCol="0" anchor="t">
            <a:spAutoFit/>
          </a:bodyPr>
          <a:lstStyle/>
          <a:p>
            <a:pPr>
              <a:lnSpc>
                <a:spcPct val="130000"/>
              </a:lnSpc>
            </a:pPr>
            <a:r>
              <a:rPr lang="zh-CN" altLang="en-US" sz="1400" dirty="0">
                <a:solidFill>
                  <a:schemeClr val="bg1"/>
                </a:solidFill>
                <a:latin typeface="+mn-ea"/>
              </a:rPr>
              <a:t>在这里输入你的正文阐述与关键词标题相关的具体内容，根据内容酌情调整字号与文案</a:t>
            </a:r>
            <a:endParaRPr lang="zh-CN" altLang="en-US" sz="1400" b="0" dirty="0">
              <a:solidFill>
                <a:schemeClr val="bg1"/>
              </a:solidFill>
              <a:effectLst/>
              <a:latin typeface="+mn-ea"/>
            </a:endParaRPr>
          </a:p>
        </p:txBody>
      </p:sp>
      <p:sp>
        <p:nvSpPr>
          <p:cNvPr id="11" name="矩形: 圆角 10">
            <a:extLst>
              <a:ext uri="{FF2B5EF4-FFF2-40B4-BE49-F238E27FC236}">
                <a16:creationId xmlns:a16="http://schemas.microsoft.com/office/drawing/2014/main" id="{8C8FBDAB-F16B-A71F-3C00-A2CB41EE3771}"/>
              </a:ext>
            </a:extLst>
          </p:cNvPr>
          <p:cNvSpPr/>
          <p:nvPr/>
        </p:nvSpPr>
        <p:spPr>
          <a:xfrm>
            <a:off x="8135017" y="1600849"/>
            <a:ext cx="3090930" cy="4378817"/>
          </a:xfrm>
          <a:prstGeom prst="roundRect">
            <a:avLst>
              <a:gd name="adj" fmla="val 7917"/>
            </a:avLst>
          </a:prstGeom>
          <a:gradFill>
            <a:gsLst>
              <a:gs pos="100000">
                <a:schemeClr val="accent1"/>
              </a:gs>
              <a:gs pos="24000">
                <a:schemeClr val="accent1">
                  <a:lumMod val="60000"/>
                  <a:lumOff val="40000"/>
                </a:schemeClr>
              </a:gs>
            </a:gsLst>
            <a:lin ang="2700000" scaled="0"/>
          </a:gradFill>
          <a:ln w="76200" cap="flat" cmpd="sng" algn="ctr">
            <a:solidFill>
              <a:schemeClr val="bg1"/>
            </a:solidFill>
            <a:prstDash val="solid"/>
            <a:miter lim="800000"/>
          </a:ln>
          <a:effectLst>
            <a:outerShdw blurRad="203200" dist="38100" dir="5400000" algn="t"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pic>
        <p:nvPicPr>
          <p:cNvPr id="12" name="图片 11">
            <a:extLst>
              <a:ext uri="{FF2B5EF4-FFF2-40B4-BE49-F238E27FC236}">
                <a16:creationId xmlns:a16="http://schemas.microsoft.com/office/drawing/2014/main" id="{A8F18548-AFAC-9F3A-6B3D-48367E206823}"/>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8738156" y="1998727"/>
            <a:ext cx="1884652" cy="1884650"/>
          </a:xfrm>
          <a:prstGeom prst="ellipse">
            <a:avLst/>
          </a:prstGeom>
        </p:spPr>
      </p:pic>
      <p:sp>
        <p:nvSpPr>
          <p:cNvPr id="13" name="文本框 12">
            <a:extLst>
              <a:ext uri="{FF2B5EF4-FFF2-40B4-BE49-F238E27FC236}">
                <a16:creationId xmlns:a16="http://schemas.microsoft.com/office/drawing/2014/main" id="{85D8321A-B69E-2006-2E37-5C006DF70815}"/>
              </a:ext>
            </a:extLst>
          </p:cNvPr>
          <p:cNvSpPr txBox="1"/>
          <p:nvPr/>
        </p:nvSpPr>
        <p:spPr>
          <a:xfrm>
            <a:off x="9416576" y="4060774"/>
            <a:ext cx="686085" cy="307777"/>
          </a:xfrm>
          <a:prstGeom prst="rect">
            <a:avLst/>
          </a:prstGeom>
          <a:noFill/>
        </p:spPr>
        <p:txBody>
          <a:bodyPr wrap="none" lIns="0" tIns="0" rIns="0" bIns="0" rtlCol="0" anchor="t">
            <a:spAutoFit/>
          </a:bodyPr>
          <a:lstStyle/>
          <a:p>
            <a:r>
              <a:rPr lang="zh-CN" altLang="en-US" sz="2000" dirty="0">
                <a:solidFill>
                  <a:schemeClr val="bg1"/>
                </a:solidFill>
                <a:latin typeface="+mj-ea"/>
                <a:ea typeface="+mj-ea"/>
              </a:rPr>
              <a:t>产品</a:t>
            </a:r>
            <a:r>
              <a:rPr lang="en-US" altLang="zh-CN" sz="2000" dirty="0">
                <a:solidFill>
                  <a:schemeClr val="bg1"/>
                </a:solidFill>
                <a:latin typeface="+mj-ea"/>
                <a:ea typeface="+mj-ea"/>
              </a:rPr>
              <a:t>3</a:t>
            </a:r>
            <a:endParaRPr lang="zh-CN" altLang="en-US" sz="2000" dirty="0">
              <a:solidFill>
                <a:schemeClr val="bg1"/>
              </a:solidFill>
              <a:latin typeface="+mj-ea"/>
              <a:ea typeface="+mj-ea"/>
            </a:endParaRPr>
          </a:p>
        </p:txBody>
      </p:sp>
      <p:sp>
        <p:nvSpPr>
          <p:cNvPr id="14" name="文本框 13">
            <a:extLst>
              <a:ext uri="{FF2B5EF4-FFF2-40B4-BE49-F238E27FC236}">
                <a16:creationId xmlns:a16="http://schemas.microsoft.com/office/drawing/2014/main" id="{2BFB76E7-0F92-9B43-5852-C441EA6368B9}"/>
              </a:ext>
            </a:extLst>
          </p:cNvPr>
          <p:cNvSpPr txBox="1"/>
          <p:nvPr/>
        </p:nvSpPr>
        <p:spPr>
          <a:xfrm>
            <a:off x="8565036" y="4512507"/>
            <a:ext cx="2389166" cy="822276"/>
          </a:xfrm>
          <a:prstGeom prst="rect">
            <a:avLst/>
          </a:prstGeom>
          <a:noFill/>
        </p:spPr>
        <p:txBody>
          <a:bodyPr wrap="square" lIns="0" tIns="0" rIns="0" bIns="0" rtlCol="0" anchor="t">
            <a:spAutoFit/>
          </a:bodyPr>
          <a:lstStyle/>
          <a:p>
            <a:pPr>
              <a:lnSpc>
                <a:spcPct val="130000"/>
              </a:lnSpc>
            </a:pPr>
            <a:r>
              <a:rPr lang="zh-CN" altLang="en-US" sz="1400" dirty="0">
                <a:solidFill>
                  <a:schemeClr val="bg1"/>
                </a:solidFill>
                <a:latin typeface="+mn-ea"/>
              </a:rPr>
              <a:t>在这里输入你的正文阐述与关键词标题相关的具体内容，根据内容酌情调整字号与文案</a:t>
            </a:r>
            <a:endParaRPr lang="zh-CN" altLang="en-US" sz="1400" b="0" dirty="0">
              <a:solidFill>
                <a:schemeClr val="bg1"/>
              </a:solidFill>
              <a:effectLst/>
              <a:latin typeface="+mn-ea"/>
            </a:endParaRPr>
          </a:p>
        </p:txBody>
      </p:sp>
    </p:spTree>
    <p:extLst>
      <p:ext uri="{BB962C8B-B14F-4D97-AF65-F5344CB8AC3E}">
        <p14:creationId xmlns:p14="http://schemas.microsoft.com/office/powerpoint/2010/main" val="90642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en-US" altLang="zh-CN" dirty="0"/>
              <a:t>B</a:t>
            </a:r>
            <a:r>
              <a:rPr lang="zh-CN" altLang="en-US" dirty="0"/>
              <a:t>类产品介绍</a:t>
            </a:r>
          </a:p>
        </p:txBody>
      </p:sp>
      <p:sp>
        <p:nvSpPr>
          <p:cNvPr id="3" name="矩形: 圆角 2">
            <a:extLst>
              <a:ext uri="{FF2B5EF4-FFF2-40B4-BE49-F238E27FC236}">
                <a16:creationId xmlns:a16="http://schemas.microsoft.com/office/drawing/2014/main" id="{61A9DC48-78FF-3E38-8F4C-2C3F29022599}"/>
              </a:ext>
            </a:extLst>
          </p:cNvPr>
          <p:cNvSpPr/>
          <p:nvPr>
            <p:custDataLst>
              <p:tags r:id="rId1"/>
            </p:custDataLst>
          </p:nvPr>
        </p:nvSpPr>
        <p:spPr>
          <a:xfrm>
            <a:off x="1046433" y="4340800"/>
            <a:ext cx="3110400" cy="1728000"/>
          </a:xfrm>
          <a:prstGeom prst="roundRect">
            <a:avLst>
              <a:gd name="adj" fmla="val 6819"/>
            </a:avLst>
          </a:prstGeom>
          <a:solidFill>
            <a:schemeClr val="bg1"/>
          </a:solidFill>
          <a:ln w="12700" cap="flat" cmpd="sng" algn="ctr">
            <a:noFill/>
            <a:prstDash val="solid"/>
            <a:miter lim="800000"/>
          </a:ln>
          <a:effectLst>
            <a:outerShdw blurRad="175565" dist="46817" dir="5400000" algn="ctr" rotWithShape="0">
              <a:schemeClr val="dk2">
                <a:lumMod val="10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4271" tIns="42135" rIns="84271" bIns="42135" rtlCol="0" anchor="ctr">
            <a:noAutofit/>
          </a:bodyPr>
          <a:lstStyle/>
          <a:p>
            <a:pPr algn="ctr"/>
            <a:endParaRPr lang="zh-CN" altLang="en-US" sz="1659" dirty="0"/>
          </a:p>
        </p:txBody>
      </p:sp>
      <p:sp>
        <p:nvSpPr>
          <p:cNvPr id="4" name="文本框 3">
            <a:extLst>
              <a:ext uri="{FF2B5EF4-FFF2-40B4-BE49-F238E27FC236}">
                <a16:creationId xmlns:a16="http://schemas.microsoft.com/office/drawing/2014/main" id="{20EA4933-2307-A476-7DED-269F14AB59A7}"/>
              </a:ext>
            </a:extLst>
          </p:cNvPr>
          <p:cNvSpPr txBox="1"/>
          <p:nvPr/>
        </p:nvSpPr>
        <p:spPr>
          <a:xfrm>
            <a:off x="1855558" y="4523048"/>
            <a:ext cx="1492151" cy="340414"/>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产品</a:t>
            </a:r>
            <a:r>
              <a:rPr lang="en-US" altLang="zh-CN" sz="2000" dirty="0">
                <a:solidFill>
                  <a:schemeClr val="accent1"/>
                </a:solidFill>
                <a:latin typeface="+mj-ea"/>
                <a:ea typeface="+mj-ea"/>
              </a:rPr>
              <a:t>4</a:t>
            </a:r>
            <a:endParaRPr lang="zh-CN" altLang="en-US" sz="2000" dirty="0">
              <a:solidFill>
                <a:schemeClr val="accent1"/>
              </a:solidFill>
              <a:latin typeface="+mj-ea"/>
              <a:ea typeface="+mj-ea"/>
            </a:endParaRPr>
          </a:p>
        </p:txBody>
      </p:sp>
      <p:sp>
        <p:nvSpPr>
          <p:cNvPr id="5" name="文本框 4">
            <a:extLst>
              <a:ext uri="{FF2B5EF4-FFF2-40B4-BE49-F238E27FC236}">
                <a16:creationId xmlns:a16="http://schemas.microsoft.com/office/drawing/2014/main" id="{6A38877E-D5B9-F818-DA14-ADF75D08790F}"/>
              </a:ext>
            </a:extLst>
          </p:cNvPr>
          <p:cNvSpPr txBox="1"/>
          <p:nvPr/>
        </p:nvSpPr>
        <p:spPr>
          <a:xfrm>
            <a:off x="1321810" y="4960555"/>
            <a:ext cx="2644660" cy="822276"/>
          </a:xfrm>
          <a:prstGeom prst="rect">
            <a:avLst/>
          </a:prstGeom>
          <a:noFill/>
          <a:effectLst/>
        </p:spPr>
        <p:txBody>
          <a:bodyPr wrap="square" lIns="0" tIns="0" rIns="0" bIns="0" rtlCol="0" anchor="t">
            <a:noAutofit/>
          </a:bodyPr>
          <a:lstStyle/>
          <a:p>
            <a:pP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sp>
        <p:nvSpPr>
          <p:cNvPr id="6" name="矩形: 圆角 5">
            <a:extLst>
              <a:ext uri="{FF2B5EF4-FFF2-40B4-BE49-F238E27FC236}">
                <a16:creationId xmlns:a16="http://schemas.microsoft.com/office/drawing/2014/main" id="{ED3D749D-B54C-06D3-14AD-101579716E92}"/>
              </a:ext>
            </a:extLst>
          </p:cNvPr>
          <p:cNvSpPr/>
          <p:nvPr>
            <p:custDataLst>
              <p:tags r:id="rId2"/>
            </p:custDataLst>
          </p:nvPr>
        </p:nvSpPr>
        <p:spPr>
          <a:xfrm>
            <a:off x="4521154" y="4317361"/>
            <a:ext cx="3110400" cy="1728000"/>
          </a:xfrm>
          <a:prstGeom prst="roundRect">
            <a:avLst>
              <a:gd name="adj" fmla="val 6819"/>
            </a:avLst>
          </a:prstGeom>
          <a:solidFill>
            <a:schemeClr val="bg1"/>
          </a:solidFill>
          <a:ln w="12700" cap="flat" cmpd="sng" algn="ctr">
            <a:noFill/>
            <a:prstDash val="solid"/>
            <a:miter lim="800000"/>
          </a:ln>
          <a:effectLst>
            <a:outerShdw blurRad="175565" dist="46817" dir="5400000" algn="ctr" rotWithShape="0">
              <a:schemeClr val="dk2">
                <a:lumMod val="10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4271" tIns="42135" rIns="84271" bIns="42135" rtlCol="0" anchor="ctr">
            <a:noAutofit/>
          </a:bodyPr>
          <a:lstStyle/>
          <a:p>
            <a:pPr algn="ctr"/>
            <a:endParaRPr lang="zh-CN" altLang="en-US" sz="1659" dirty="0"/>
          </a:p>
        </p:txBody>
      </p:sp>
      <p:sp>
        <p:nvSpPr>
          <p:cNvPr id="7" name="文本框 6">
            <a:extLst>
              <a:ext uri="{FF2B5EF4-FFF2-40B4-BE49-F238E27FC236}">
                <a16:creationId xmlns:a16="http://schemas.microsoft.com/office/drawing/2014/main" id="{71DD36B8-B13A-E075-ECE8-2A09C644971E}"/>
              </a:ext>
            </a:extLst>
          </p:cNvPr>
          <p:cNvSpPr txBox="1"/>
          <p:nvPr/>
        </p:nvSpPr>
        <p:spPr>
          <a:xfrm>
            <a:off x="5353139" y="4499607"/>
            <a:ext cx="1446430" cy="343743"/>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产品</a:t>
            </a:r>
            <a:r>
              <a:rPr lang="en-US" altLang="zh-CN" sz="2000" dirty="0">
                <a:solidFill>
                  <a:schemeClr val="accent1"/>
                </a:solidFill>
                <a:latin typeface="+mj-ea"/>
                <a:ea typeface="+mj-ea"/>
              </a:rPr>
              <a:t>5</a:t>
            </a:r>
            <a:endParaRPr lang="zh-CN" altLang="en-US" sz="2000" dirty="0">
              <a:solidFill>
                <a:schemeClr val="accent1"/>
              </a:solidFill>
              <a:latin typeface="+mj-ea"/>
              <a:ea typeface="+mj-ea"/>
            </a:endParaRPr>
          </a:p>
        </p:txBody>
      </p:sp>
      <p:sp>
        <p:nvSpPr>
          <p:cNvPr id="8" name="文本框 7">
            <a:extLst>
              <a:ext uri="{FF2B5EF4-FFF2-40B4-BE49-F238E27FC236}">
                <a16:creationId xmlns:a16="http://schemas.microsoft.com/office/drawing/2014/main" id="{A15DE755-6CEC-DD42-2037-1E353C799033}"/>
              </a:ext>
            </a:extLst>
          </p:cNvPr>
          <p:cNvSpPr txBox="1"/>
          <p:nvPr/>
        </p:nvSpPr>
        <p:spPr>
          <a:xfrm>
            <a:off x="4758429" y="4937116"/>
            <a:ext cx="2675141" cy="822276"/>
          </a:xfrm>
          <a:prstGeom prst="rect">
            <a:avLst/>
          </a:prstGeom>
          <a:noFill/>
          <a:effectLst/>
        </p:spPr>
        <p:txBody>
          <a:bodyPr wrap="square" lIns="0" tIns="0" rIns="0" bIns="0" rtlCol="0" anchor="t">
            <a:noAutofit/>
          </a:bodyPr>
          <a:lstStyle/>
          <a:p>
            <a:pP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sp>
        <p:nvSpPr>
          <p:cNvPr id="9" name="矩形: 圆角 8">
            <a:extLst>
              <a:ext uri="{FF2B5EF4-FFF2-40B4-BE49-F238E27FC236}">
                <a16:creationId xmlns:a16="http://schemas.microsoft.com/office/drawing/2014/main" id="{D31F4EDD-63DB-AB80-D4C3-BE68930E6CDD}"/>
              </a:ext>
            </a:extLst>
          </p:cNvPr>
          <p:cNvSpPr/>
          <p:nvPr>
            <p:custDataLst>
              <p:tags r:id="rId3"/>
            </p:custDataLst>
          </p:nvPr>
        </p:nvSpPr>
        <p:spPr>
          <a:xfrm>
            <a:off x="7995874" y="4364240"/>
            <a:ext cx="3110400" cy="1728000"/>
          </a:xfrm>
          <a:prstGeom prst="roundRect">
            <a:avLst>
              <a:gd name="adj" fmla="val 6819"/>
            </a:avLst>
          </a:prstGeom>
          <a:solidFill>
            <a:schemeClr val="bg1"/>
          </a:solidFill>
          <a:ln w="12700" cap="flat" cmpd="sng" algn="ctr">
            <a:noFill/>
            <a:prstDash val="solid"/>
            <a:miter lim="800000"/>
          </a:ln>
          <a:effectLst>
            <a:outerShdw blurRad="175565" dist="46817" dir="5400000" algn="ctr" rotWithShape="0">
              <a:schemeClr val="dk2">
                <a:lumMod val="10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4271" tIns="42135" rIns="84271" bIns="42135" rtlCol="0" anchor="ctr">
            <a:noAutofit/>
          </a:bodyPr>
          <a:lstStyle/>
          <a:p>
            <a:pPr algn="ctr"/>
            <a:endParaRPr lang="zh-CN" altLang="en-US" sz="1659" dirty="0"/>
          </a:p>
        </p:txBody>
      </p:sp>
      <p:sp>
        <p:nvSpPr>
          <p:cNvPr id="10" name="文本框 9">
            <a:extLst>
              <a:ext uri="{FF2B5EF4-FFF2-40B4-BE49-F238E27FC236}">
                <a16:creationId xmlns:a16="http://schemas.microsoft.com/office/drawing/2014/main" id="{13100412-A17D-9125-4F44-BBD354CF8B17}"/>
              </a:ext>
            </a:extLst>
          </p:cNvPr>
          <p:cNvSpPr txBox="1"/>
          <p:nvPr/>
        </p:nvSpPr>
        <p:spPr>
          <a:xfrm>
            <a:off x="8822143" y="4546487"/>
            <a:ext cx="1457861" cy="340414"/>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产品</a:t>
            </a:r>
            <a:r>
              <a:rPr lang="en-US" altLang="zh-CN" sz="2000" dirty="0">
                <a:solidFill>
                  <a:schemeClr val="accent1"/>
                </a:solidFill>
                <a:latin typeface="+mj-ea"/>
                <a:ea typeface="+mj-ea"/>
              </a:rPr>
              <a:t>6</a:t>
            </a:r>
            <a:endParaRPr lang="zh-CN" altLang="en-US" sz="2000" dirty="0">
              <a:solidFill>
                <a:schemeClr val="accent1"/>
              </a:solidFill>
              <a:latin typeface="+mj-ea"/>
              <a:ea typeface="+mj-ea"/>
            </a:endParaRPr>
          </a:p>
        </p:txBody>
      </p:sp>
      <p:sp>
        <p:nvSpPr>
          <p:cNvPr id="11" name="文本框 10">
            <a:extLst>
              <a:ext uri="{FF2B5EF4-FFF2-40B4-BE49-F238E27FC236}">
                <a16:creationId xmlns:a16="http://schemas.microsoft.com/office/drawing/2014/main" id="{4B19FF51-7AD1-0E02-0B96-D74F9ECDE06D}"/>
              </a:ext>
            </a:extLst>
          </p:cNvPr>
          <p:cNvSpPr txBox="1"/>
          <p:nvPr/>
        </p:nvSpPr>
        <p:spPr>
          <a:xfrm>
            <a:off x="8252720" y="4983994"/>
            <a:ext cx="2762249" cy="822276"/>
          </a:xfrm>
          <a:prstGeom prst="rect">
            <a:avLst/>
          </a:prstGeom>
          <a:noFill/>
          <a:effectLst/>
        </p:spPr>
        <p:txBody>
          <a:bodyPr wrap="square" lIns="0" tIns="0" rIns="0" bIns="0" rtlCol="0" anchor="t">
            <a:noAutofit/>
          </a:bodyPr>
          <a:lstStyle/>
          <a:p>
            <a:pP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pic>
        <p:nvPicPr>
          <p:cNvPr id="12" name="图片 11" descr="男人拿着笔记本电脑的键盘上&#10;&#10;描述已自动生成">
            <a:extLst>
              <a:ext uri="{FF2B5EF4-FFF2-40B4-BE49-F238E27FC236}">
                <a16:creationId xmlns:a16="http://schemas.microsoft.com/office/drawing/2014/main" id="{72EDC7DD-ED46-F933-62B6-4A682772BFEC}"/>
              </a:ext>
            </a:extLst>
          </p:cNvPr>
          <p:cNvPicPr>
            <a:picLocks noChangeAspect="1"/>
          </p:cNvPicPr>
          <p:nvPr/>
        </p:nvPicPr>
        <p:blipFill rotWithShape="1">
          <a:blip r:embed="rId5">
            <a:extLst>
              <a:ext uri="{28A0092B-C50C-407E-A947-70E740481C1C}">
                <a14:useLocalDpi xmlns:a14="http://schemas.microsoft.com/office/drawing/2010/main" val="0"/>
              </a:ext>
            </a:extLst>
          </a:blip>
          <a:srcRect l="15118" t="46067" r="46158" b="9052"/>
          <a:stretch/>
        </p:blipFill>
        <p:spPr>
          <a:xfrm flipH="1">
            <a:off x="1161633" y="1942969"/>
            <a:ext cx="2880000" cy="2220905"/>
          </a:xfrm>
          <a:prstGeom prst="roundRect">
            <a:avLst>
              <a:gd name="adj" fmla="val 7000"/>
            </a:avLst>
          </a:prstGeom>
          <a:ln w="57150">
            <a:solidFill>
              <a:schemeClr val="bg1"/>
            </a:solidFill>
          </a:ln>
          <a:effectLst>
            <a:outerShdw blurRad="50800" dist="38100" dir="5400000" algn="t" rotWithShape="0">
              <a:schemeClr val="accent1">
                <a:lumMod val="75000"/>
                <a:alpha val="20000"/>
              </a:schemeClr>
            </a:outerShdw>
          </a:effectLst>
        </p:spPr>
      </p:pic>
      <p:pic>
        <p:nvPicPr>
          <p:cNvPr id="13" name="图片 12" descr="人拿着笔记本电脑&#10;&#10;描述已自动生成">
            <a:extLst>
              <a:ext uri="{FF2B5EF4-FFF2-40B4-BE49-F238E27FC236}">
                <a16:creationId xmlns:a16="http://schemas.microsoft.com/office/drawing/2014/main" id="{580495DD-599F-897F-C92C-FFA3CEBB1ED5}"/>
              </a:ext>
            </a:extLst>
          </p:cNvPr>
          <p:cNvPicPr>
            <a:picLocks noChangeAspect="1"/>
          </p:cNvPicPr>
          <p:nvPr/>
        </p:nvPicPr>
        <p:blipFill rotWithShape="1">
          <a:blip r:embed="rId6">
            <a:extLst>
              <a:ext uri="{28A0092B-C50C-407E-A947-70E740481C1C}">
                <a14:useLocalDpi xmlns:a14="http://schemas.microsoft.com/office/drawing/2010/main" val="0"/>
              </a:ext>
            </a:extLst>
          </a:blip>
          <a:srcRect l="57838" t="34796" r="3214" b="20323"/>
          <a:stretch/>
        </p:blipFill>
        <p:spPr>
          <a:xfrm>
            <a:off x="8111074" y="1942970"/>
            <a:ext cx="2880000" cy="2212457"/>
          </a:xfrm>
          <a:prstGeom prst="roundRect">
            <a:avLst>
              <a:gd name="adj" fmla="val 7000"/>
            </a:avLst>
          </a:prstGeom>
          <a:ln w="57150">
            <a:solidFill>
              <a:schemeClr val="bg1"/>
            </a:solidFill>
          </a:ln>
          <a:effectLst>
            <a:outerShdw blurRad="50800" dist="38100" dir="5400000" algn="t" rotWithShape="0">
              <a:schemeClr val="accent1">
                <a:lumMod val="75000"/>
                <a:alpha val="20000"/>
              </a:schemeClr>
            </a:outerShdw>
          </a:effectLst>
        </p:spPr>
      </p:pic>
      <p:pic>
        <p:nvPicPr>
          <p:cNvPr id="14" name="图片 13" descr="人拿着笔记本电脑&#10;&#10;描述已自动生成">
            <a:extLst>
              <a:ext uri="{FF2B5EF4-FFF2-40B4-BE49-F238E27FC236}">
                <a16:creationId xmlns:a16="http://schemas.microsoft.com/office/drawing/2014/main" id="{ED38353B-AF31-9605-FB52-B450EBD04639}"/>
              </a:ext>
            </a:extLst>
          </p:cNvPr>
          <p:cNvPicPr>
            <a:picLocks noChangeAspect="1"/>
          </p:cNvPicPr>
          <p:nvPr/>
        </p:nvPicPr>
        <p:blipFill rotWithShape="1">
          <a:blip r:embed="rId7">
            <a:extLst>
              <a:ext uri="{28A0092B-C50C-407E-A947-70E740481C1C}">
                <a14:useLocalDpi xmlns:a14="http://schemas.microsoft.com/office/drawing/2010/main" val="0"/>
              </a:ext>
            </a:extLst>
          </a:blip>
          <a:srcRect l="25352" t="34850" r="35916" b="20269"/>
          <a:stretch/>
        </p:blipFill>
        <p:spPr>
          <a:xfrm>
            <a:off x="4636354" y="1942969"/>
            <a:ext cx="2880000" cy="2227175"/>
          </a:xfrm>
          <a:prstGeom prst="roundRect">
            <a:avLst>
              <a:gd name="adj" fmla="val 7000"/>
            </a:avLst>
          </a:prstGeom>
          <a:ln w="57150">
            <a:solidFill>
              <a:schemeClr val="bg1"/>
            </a:solidFill>
          </a:ln>
          <a:effectLst>
            <a:outerShdw blurRad="50800" dist="38100" dir="5400000" algn="t" rotWithShape="0">
              <a:schemeClr val="accent1">
                <a:lumMod val="75000"/>
                <a:alpha val="20000"/>
              </a:schemeClr>
            </a:outerShdw>
          </a:effectLst>
        </p:spPr>
      </p:pic>
    </p:spTree>
    <p:extLst>
      <p:ext uri="{BB962C8B-B14F-4D97-AF65-F5344CB8AC3E}">
        <p14:creationId xmlns:p14="http://schemas.microsoft.com/office/powerpoint/2010/main" val="290686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en-US" altLang="zh-CN" dirty="0"/>
              <a:t>C</a:t>
            </a:r>
            <a:r>
              <a:rPr lang="zh-CN" altLang="en-US" dirty="0"/>
              <a:t>类产品介绍</a:t>
            </a:r>
          </a:p>
        </p:txBody>
      </p:sp>
      <p:pic>
        <p:nvPicPr>
          <p:cNvPr id="29" name="图片 28" descr="人在玩电脑&#10;&#10;描述已自动生成">
            <a:extLst>
              <a:ext uri="{FF2B5EF4-FFF2-40B4-BE49-F238E27FC236}">
                <a16:creationId xmlns:a16="http://schemas.microsoft.com/office/drawing/2014/main" id="{F1B2DD72-9B3D-5516-66E9-1958CA0A726B}"/>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r="16667"/>
          <a:stretch/>
        </p:blipFill>
        <p:spPr>
          <a:xfrm>
            <a:off x="4756976" y="2305876"/>
            <a:ext cx="2678049" cy="2678049"/>
          </a:xfrm>
          <a:prstGeom prst="ellipse">
            <a:avLst/>
          </a:prstGeom>
          <a:ln w="127000">
            <a:solidFill>
              <a:schemeClr val="bg1">
                <a:lumMod val="95000"/>
              </a:schemeClr>
            </a:solidFill>
          </a:ln>
          <a:effectLst>
            <a:outerShdw blurRad="317500" sx="102000" sy="102000" algn="ctr" rotWithShape="0">
              <a:schemeClr val="accent1">
                <a:lumMod val="75000"/>
                <a:alpha val="22000"/>
              </a:schemeClr>
            </a:outerShdw>
          </a:effectLst>
        </p:spPr>
      </p:pic>
      <p:sp>
        <p:nvSpPr>
          <p:cNvPr id="30" name="椭圆 29">
            <a:extLst>
              <a:ext uri="{FF2B5EF4-FFF2-40B4-BE49-F238E27FC236}">
                <a16:creationId xmlns:a16="http://schemas.microsoft.com/office/drawing/2014/main" id="{F24856F2-8415-1EA0-8AEE-4B79B7320172}"/>
              </a:ext>
            </a:extLst>
          </p:cNvPr>
          <p:cNvSpPr>
            <a:spLocks noChangeAspect="1"/>
          </p:cNvSpPr>
          <p:nvPr/>
        </p:nvSpPr>
        <p:spPr>
          <a:xfrm>
            <a:off x="3987759" y="3284900"/>
            <a:ext cx="720000" cy="7200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rtlCol="0" anchor="ctr">
            <a:noAutofit/>
          </a:bodyPr>
          <a:lstStyle/>
          <a:p>
            <a:pPr algn="ctr"/>
            <a:endParaRPr lang="zh-CN" altLang="en-US" sz="1188"/>
          </a:p>
        </p:txBody>
      </p:sp>
      <p:sp>
        <p:nvSpPr>
          <p:cNvPr id="31" name="椭圆 30">
            <a:extLst>
              <a:ext uri="{FF2B5EF4-FFF2-40B4-BE49-F238E27FC236}">
                <a16:creationId xmlns:a16="http://schemas.microsoft.com/office/drawing/2014/main" id="{79C49904-0086-F9A1-446C-24A4A5EB49BF}"/>
              </a:ext>
            </a:extLst>
          </p:cNvPr>
          <p:cNvSpPr>
            <a:spLocks noChangeAspect="1"/>
          </p:cNvSpPr>
          <p:nvPr/>
        </p:nvSpPr>
        <p:spPr>
          <a:xfrm>
            <a:off x="4887759" y="1726054"/>
            <a:ext cx="720000" cy="7200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rtlCol="0" anchor="ctr">
            <a:noAutofit/>
          </a:bodyPr>
          <a:lstStyle/>
          <a:p>
            <a:pPr algn="ctr"/>
            <a:endParaRPr lang="zh-CN" altLang="en-US" sz="1188"/>
          </a:p>
        </p:txBody>
      </p:sp>
      <p:sp>
        <p:nvSpPr>
          <p:cNvPr id="32" name="椭圆 31">
            <a:extLst>
              <a:ext uri="{FF2B5EF4-FFF2-40B4-BE49-F238E27FC236}">
                <a16:creationId xmlns:a16="http://schemas.microsoft.com/office/drawing/2014/main" id="{3F82585D-214B-B47A-2082-B941B9272AC7}"/>
              </a:ext>
            </a:extLst>
          </p:cNvPr>
          <p:cNvSpPr>
            <a:spLocks noChangeAspect="1"/>
          </p:cNvSpPr>
          <p:nvPr/>
        </p:nvSpPr>
        <p:spPr>
          <a:xfrm>
            <a:off x="6636000" y="1726054"/>
            <a:ext cx="720000" cy="7200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rtlCol="0" anchor="ctr">
            <a:noAutofit/>
          </a:bodyPr>
          <a:lstStyle/>
          <a:p>
            <a:pPr algn="ctr"/>
            <a:endParaRPr lang="zh-CN" altLang="en-US" sz="1188"/>
          </a:p>
        </p:txBody>
      </p:sp>
      <p:sp>
        <p:nvSpPr>
          <p:cNvPr id="33" name="椭圆 32">
            <a:extLst>
              <a:ext uri="{FF2B5EF4-FFF2-40B4-BE49-F238E27FC236}">
                <a16:creationId xmlns:a16="http://schemas.microsoft.com/office/drawing/2014/main" id="{D74C41D4-42AE-DAC2-7917-6E9D34FC56A5}"/>
              </a:ext>
            </a:extLst>
          </p:cNvPr>
          <p:cNvSpPr>
            <a:spLocks noChangeAspect="1"/>
          </p:cNvSpPr>
          <p:nvPr/>
        </p:nvSpPr>
        <p:spPr>
          <a:xfrm>
            <a:off x="7536000" y="3284900"/>
            <a:ext cx="720000" cy="7200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rtlCol="0" anchor="ctr">
            <a:noAutofit/>
          </a:bodyPr>
          <a:lstStyle/>
          <a:p>
            <a:pPr algn="ctr"/>
            <a:endParaRPr lang="zh-CN" altLang="en-US" sz="1188"/>
          </a:p>
        </p:txBody>
      </p:sp>
      <p:sp>
        <p:nvSpPr>
          <p:cNvPr id="34" name="椭圆 33">
            <a:extLst>
              <a:ext uri="{FF2B5EF4-FFF2-40B4-BE49-F238E27FC236}">
                <a16:creationId xmlns:a16="http://schemas.microsoft.com/office/drawing/2014/main" id="{250700CE-20BA-BEE6-2DB1-ACB1E8317F9D}"/>
              </a:ext>
            </a:extLst>
          </p:cNvPr>
          <p:cNvSpPr>
            <a:spLocks noChangeAspect="1"/>
          </p:cNvSpPr>
          <p:nvPr/>
        </p:nvSpPr>
        <p:spPr>
          <a:xfrm>
            <a:off x="6636000" y="4843746"/>
            <a:ext cx="720000" cy="7200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rtlCol="0" anchor="ctr">
            <a:noAutofit/>
          </a:bodyPr>
          <a:lstStyle/>
          <a:p>
            <a:pPr algn="ctr"/>
            <a:endParaRPr lang="zh-CN" altLang="en-US" sz="1188"/>
          </a:p>
        </p:txBody>
      </p:sp>
      <p:sp>
        <p:nvSpPr>
          <p:cNvPr id="35" name="椭圆 34">
            <a:extLst>
              <a:ext uri="{FF2B5EF4-FFF2-40B4-BE49-F238E27FC236}">
                <a16:creationId xmlns:a16="http://schemas.microsoft.com/office/drawing/2014/main" id="{C22D089C-2232-861D-44C4-848A71486122}"/>
              </a:ext>
            </a:extLst>
          </p:cNvPr>
          <p:cNvSpPr>
            <a:spLocks noChangeAspect="1"/>
          </p:cNvSpPr>
          <p:nvPr/>
        </p:nvSpPr>
        <p:spPr>
          <a:xfrm>
            <a:off x="4887759" y="4843746"/>
            <a:ext cx="720000" cy="7200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rtlCol="0" anchor="ctr">
            <a:noAutofit/>
          </a:bodyPr>
          <a:lstStyle/>
          <a:p>
            <a:pPr algn="ctr"/>
            <a:endParaRPr lang="zh-CN" altLang="en-US" sz="1188"/>
          </a:p>
        </p:txBody>
      </p:sp>
      <p:sp>
        <p:nvSpPr>
          <p:cNvPr id="36" name="文本框 35">
            <a:extLst>
              <a:ext uri="{FF2B5EF4-FFF2-40B4-BE49-F238E27FC236}">
                <a16:creationId xmlns:a16="http://schemas.microsoft.com/office/drawing/2014/main" id="{F4FCAE9F-DE05-D918-7616-E9FAF2EE83D4}"/>
              </a:ext>
            </a:extLst>
          </p:cNvPr>
          <p:cNvSpPr txBox="1"/>
          <p:nvPr/>
        </p:nvSpPr>
        <p:spPr>
          <a:xfrm>
            <a:off x="7500938" y="1700213"/>
            <a:ext cx="686085"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产品</a:t>
            </a:r>
            <a:r>
              <a:rPr lang="en-US" altLang="zh-CN" sz="2000" dirty="0">
                <a:solidFill>
                  <a:schemeClr val="accent1"/>
                </a:solidFill>
                <a:latin typeface="+mj-ea"/>
                <a:ea typeface="+mj-ea"/>
              </a:rPr>
              <a:t>8</a:t>
            </a:r>
            <a:endParaRPr lang="zh-CN" altLang="en-US" sz="2000" dirty="0">
              <a:solidFill>
                <a:schemeClr val="accent1"/>
              </a:solidFill>
              <a:latin typeface="+mj-ea"/>
              <a:ea typeface="+mj-ea"/>
            </a:endParaRPr>
          </a:p>
        </p:txBody>
      </p:sp>
      <p:sp>
        <p:nvSpPr>
          <p:cNvPr id="37" name="文本框 36">
            <a:extLst>
              <a:ext uri="{FF2B5EF4-FFF2-40B4-BE49-F238E27FC236}">
                <a16:creationId xmlns:a16="http://schemas.microsoft.com/office/drawing/2014/main" id="{32F6CBEA-E1EB-B682-FA00-14F127024493}"/>
              </a:ext>
            </a:extLst>
          </p:cNvPr>
          <p:cNvSpPr txBox="1"/>
          <p:nvPr/>
        </p:nvSpPr>
        <p:spPr>
          <a:xfrm>
            <a:off x="7513209" y="2114168"/>
            <a:ext cx="3120226" cy="864702"/>
          </a:xfrm>
          <a:prstGeom prst="rect">
            <a:avLst/>
          </a:prstGeom>
          <a:noFill/>
        </p:spPr>
        <p:txBody>
          <a:bodyPr wrap="square" lIns="0" tIns="0" rIns="0" bIns="0" rtlCol="0" anchor="t">
            <a:noAutofit/>
          </a:bodyPr>
          <a:lstStyle/>
          <a:p>
            <a:pPr>
              <a:lnSpc>
                <a:spcPct val="130000"/>
              </a:lnSpc>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39" name="文本框 38">
            <a:extLst>
              <a:ext uri="{FF2B5EF4-FFF2-40B4-BE49-F238E27FC236}">
                <a16:creationId xmlns:a16="http://schemas.microsoft.com/office/drawing/2014/main" id="{36467B49-AA3C-F8A5-737E-E9828E30DBD4}"/>
              </a:ext>
            </a:extLst>
          </p:cNvPr>
          <p:cNvSpPr txBox="1"/>
          <p:nvPr/>
        </p:nvSpPr>
        <p:spPr>
          <a:xfrm flipH="1">
            <a:off x="3862245" y="1700213"/>
            <a:ext cx="686085"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产品</a:t>
            </a:r>
            <a:r>
              <a:rPr lang="en-US" altLang="zh-CN" sz="2000" dirty="0">
                <a:solidFill>
                  <a:schemeClr val="accent1"/>
                </a:solidFill>
                <a:latin typeface="+mj-ea"/>
                <a:ea typeface="+mj-ea"/>
              </a:rPr>
              <a:t>7</a:t>
            </a:r>
            <a:endParaRPr lang="zh-CN" altLang="en-US" sz="2000" dirty="0">
              <a:solidFill>
                <a:schemeClr val="accent1"/>
              </a:solidFill>
              <a:latin typeface="+mj-ea"/>
              <a:ea typeface="+mj-ea"/>
            </a:endParaRPr>
          </a:p>
        </p:txBody>
      </p:sp>
      <p:sp>
        <p:nvSpPr>
          <p:cNvPr id="40" name="文本框 39">
            <a:extLst>
              <a:ext uri="{FF2B5EF4-FFF2-40B4-BE49-F238E27FC236}">
                <a16:creationId xmlns:a16="http://schemas.microsoft.com/office/drawing/2014/main" id="{EE896640-8327-FD0A-2800-C00C371D3547}"/>
              </a:ext>
            </a:extLst>
          </p:cNvPr>
          <p:cNvSpPr txBox="1"/>
          <p:nvPr/>
        </p:nvSpPr>
        <p:spPr>
          <a:xfrm flipH="1">
            <a:off x="1425720" y="2114168"/>
            <a:ext cx="3122610" cy="864702"/>
          </a:xfrm>
          <a:prstGeom prst="rect">
            <a:avLst/>
          </a:prstGeom>
          <a:noFill/>
        </p:spPr>
        <p:txBody>
          <a:bodyPr wrap="square" lIns="0" tIns="0" rIns="0" bIns="0" rtlCol="0" anchor="t">
            <a:noAutofit/>
          </a:bodyPr>
          <a:lstStyle/>
          <a:p>
            <a:pPr algn="r">
              <a:lnSpc>
                <a:spcPct val="130000"/>
              </a:lnSpc>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42" name="文本框 41">
            <a:extLst>
              <a:ext uri="{FF2B5EF4-FFF2-40B4-BE49-F238E27FC236}">
                <a16:creationId xmlns:a16="http://schemas.microsoft.com/office/drawing/2014/main" id="{FF47F83E-6DC6-60FB-A605-99961CBEFDD2}"/>
              </a:ext>
            </a:extLst>
          </p:cNvPr>
          <p:cNvSpPr txBox="1"/>
          <p:nvPr/>
        </p:nvSpPr>
        <p:spPr>
          <a:xfrm>
            <a:off x="7500938" y="4874733"/>
            <a:ext cx="817531"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产品</a:t>
            </a:r>
            <a:r>
              <a:rPr lang="en-US" altLang="zh-CN" sz="2000" dirty="0">
                <a:solidFill>
                  <a:schemeClr val="accent1"/>
                </a:solidFill>
                <a:latin typeface="+mj-ea"/>
                <a:ea typeface="+mj-ea"/>
              </a:rPr>
              <a:t>12</a:t>
            </a:r>
            <a:endParaRPr lang="zh-CN" altLang="en-US" sz="2000" dirty="0">
              <a:solidFill>
                <a:schemeClr val="accent1"/>
              </a:solidFill>
              <a:latin typeface="+mj-ea"/>
              <a:ea typeface="+mj-ea"/>
            </a:endParaRPr>
          </a:p>
        </p:txBody>
      </p:sp>
      <p:sp>
        <p:nvSpPr>
          <p:cNvPr id="43" name="文本框 42">
            <a:extLst>
              <a:ext uri="{FF2B5EF4-FFF2-40B4-BE49-F238E27FC236}">
                <a16:creationId xmlns:a16="http://schemas.microsoft.com/office/drawing/2014/main" id="{57AB88B6-2FE7-715A-5C81-E5F76F891946}"/>
              </a:ext>
            </a:extLst>
          </p:cNvPr>
          <p:cNvSpPr txBox="1"/>
          <p:nvPr/>
        </p:nvSpPr>
        <p:spPr>
          <a:xfrm>
            <a:off x="7513209" y="5288688"/>
            <a:ext cx="3120226" cy="864702"/>
          </a:xfrm>
          <a:prstGeom prst="rect">
            <a:avLst/>
          </a:prstGeom>
          <a:noFill/>
        </p:spPr>
        <p:txBody>
          <a:bodyPr wrap="square" lIns="0" tIns="0" rIns="0" bIns="0" rtlCol="0" anchor="t">
            <a:noAutofit/>
          </a:bodyPr>
          <a:lstStyle/>
          <a:p>
            <a:pPr>
              <a:lnSpc>
                <a:spcPct val="130000"/>
              </a:lnSpc>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45" name="文本框 44">
            <a:extLst>
              <a:ext uri="{FF2B5EF4-FFF2-40B4-BE49-F238E27FC236}">
                <a16:creationId xmlns:a16="http://schemas.microsoft.com/office/drawing/2014/main" id="{3644AC7D-C516-93FF-3A72-111CD644B4A9}"/>
              </a:ext>
            </a:extLst>
          </p:cNvPr>
          <p:cNvSpPr txBox="1"/>
          <p:nvPr/>
        </p:nvSpPr>
        <p:spPr>
          <a:xfrm flipH="1">
            <a:off x="3939599" y="4874733"/>
            <a:ext cx="775853"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产品</a:t>
            </a:r>
            <a:r>
              <a:rPr lang="en-US" altLang="zh-CN" sz="2000" dirty="0">
                <a:solidFill>
                  <a:schemeClr val="accent1"/>
                </a:solidFill>
                <a:latin typeface="+mj-ea"/>
                <a:ea typeface="+mj-ea"/>
              </a:rPr>
              <a:t>11</a:t>
            </a:r>
            <a:endParaRPr lang="zh-CN" altLang="en-US" sz="2000" dirty="0">
              <a:solidFill>
                <a:schemeClr val="accent1"/>
              </a:solidFill>
              <a:latin typeface="+mj-ea"/>
              <a:ea typeface="+mj-ea"/>
            </a:endParaRPr>
          </a:p>
        </p:txBody>
      </p:sp>
      <p:sp>
        <p:nvSpPr>
          <p:cNvPr id="46" name="文本框 45">
            <a:extLst>
              <a:ext uri="{FF2B5EF4-FFF2-40B4-BE49-F238E27FC236}">
                <a16:creationId xmlns:a16="http://schemas.microsoft.com/office/drawing/2014/main" id="{D98C691B-354D-C22F-8A12-13C54BA90597}"/>
              </a:ext>
            </a:extLst>
          </p:cNvPr>
          <p:cNvSpPr txBox="1"/>
          <p:nvPr/>
        </p:nvSpPr>
        <p:spPr>
          <a:xfrm flipH="1">
            <a:off x="1592840" y="5300335"/>
            <a:ext cx="3122612" cy="864702"/>
          </a:xfrm>
          <a:prstGeom prst="rect">
            <a:avLst/>
          </a:prstGeom>
          <a:noFill/>
        </p:spPr>
        <p:txBody>
          <a:bodyPr wrap="square" lIns="0" tIns="0" rIns="0" bIns="0" rtlCol="0" anchor="t">
            <a:noAutofit/>
          </a:bodyPr>
          <a:lstStyle/>
          <a:p>
            <a:pPr algn="r">
              <a:lnSpc>
                <a:spcPct val="130000"/>
              </a:lnSpc>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48" name="文本框 47">
            <a:extLst>
              <a:ext uri="{FF2B5EF4-FFF2-40B4-BE49-F238E27FC236}">
                <a16:creationId xmlns:a16="http://schemas.microsoft.com/office/drawing/2014/main" id="{2A20F48B-F78A-FD82-BA1C-A2CFE8CF2F75}"/>
              </a:ext>
            </a:extLst>
          </p:cNvPr>
          <p:cNvSpPr txBox="1"/>
          <p:nvPr/>
        </p:nvSpPr>
        <p:spPr>
          <a:xfrm>
            <a:off x="8364259" y="3265451"/>
            <a:ext cx="817531"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产品</a:t>
            </a:r>
            <a:r>
              <a:rPr lang="en-US" altLang="zh-CN" sz="2000" dirty="0">
                <a:solidFill>
                  <a:schemeClr val="accent1"/>
                </a:solidFill>
                <a:latin typeface="+mj-ea"/>
                <a:ea typeface="+mj-ea"/>
              </a:rPr>
              <a:t>10</a:t>
            </a:r>
            <a:endParaRPr lang="zh-CN" altLang="en-US" sz="2000" dirty="0">
              <a:solidFill>
                <a:schemeClr val="accent1"/>
              </a:solidFill>
              <a:latin typeface="+mj-ea"/>
              <a:ea typeface="+mj-ea"/>
            </a:endParaRPr>
          </a:p>
        </p:txBody>
      </p:sp>
      <p:sp>
        <p:nvSpPr>
          <p:cNvPr id="49" name="文本框 48">
            <a:extLst>
              <a:ext uri="{FF2B5EF4-FFF2-40B4-BE49-F238E27FC236}">
                <a16:creationId xmlns:a16="http://schemas.microsoft.com/office/drawing/2014/main" id="{F360BB64-4178-3EE2-9AF9-B3B31E5E3CCF}"/>
              </a:ext>
            </a:extLst>
          </p:cNvPr>
          <p:cNvSpPr txBox="1"/>
          <p:nvPr/>
        </p:nvSpPr>
        <p:spPr>
          <a:xfrm>
            <a:off x="8376530" y="3679406"/>
            <a:ext cx="2850794" cy="864702"/>
          </a:xfrm>
          <a:prstGeom prst="rect">
            <a:avLst/>
          </a:prstGeom>
          <a:noFill/>
        </p:spPr>
        <p:txBody>
          <a:bodyPr wrap="square" lIns="0" tIns="0" rIns="0" bIns="0" rtlCol="0" anchor="t">
            <a:noAutofit/>
          </a:bodyPr>
          <a:lstStyle/>
          <a:p>
            <a:pPr>
              <a:lnSpc>
                <a:spcPct val="130000"/>
              </a:lnSpc>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51" name="文本框 50">
            <a:extLst>
              <a:ext uri="{FF2B5EF4-FFF2-40B4-BE49-F238E27FC236}">
                <a16:creationId xmlns:a16="http://schemas.microsoft.com/office/drawing/2014/main" id="{BFDBCF7A-4607-2C85-8DF5-E18E286DA1E1}"/>
              </a:ext>
            </a:extLst>
          </p:cNvPr>
          <p:cNvSpPr txBox="1"/>
          <p:nvPr/>
        </p:nvSpPr>
        <p:spPr>
          <a:xfrm flipH="1">
            <a:off x="3144161" y="3282704"/>
            <a:ext cx="686085"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产品</a:t>
            </a:r>
            <a:r>
              <a:rPr lang="en-US" altLang="zh-CN" sz="2000" dirty="0">
                <a:solidFill>
                  <a:schemeClr val="accent1"/>
                </a:solidFill>
                <a:latin typeface="+mj-ea"/>
                <a:ea typeface="+mj-ea"/>
              </a:rPr>
              <a:t>9</a:t>
            </a:r>
            <a:endParaRPr lang="zh-CN" altLang="en-US" sz="2000" dirty="0">
              <a:solidFill>
                <a:schemeClr val="accent1"/>
              </a:solidFill>
              <a:latin typeface="+mj-ea"/>
              <a:ea typeface="+mj-ea"/>
            </a:endParaRPr>
          </a:p>
        </p:txBody>
      </p:sp>
      <p:sp>
        <p:nvSpPr>
          <p:cNvPr id="52" name="文本框 51">
            <a:extLst>
              <a:ext uri="{FF2B5EF4-FFF2-40B4-BE49-F238E27FC236}">
                <a16:creationId xmlns:a16="http://schemas.microsoft.com/office/drawing/2014/main" id="{FB3B0813-3936-C98D-F7C4-691062967591}"/>
              </a:ext>
            </a:extLst>
          </p:cNvPr>
          <p:cNvSpPr txBox="1"/>
          <p:nvPr/>
        </p:nvSpPr>
        <p:spPr>
          <a:xfrm flipH="1">
            <a:off x="707635" y="3662153"/>
            <a:ext cx="3122611" cy="864702"/>
          </a:xfrm>
          <a:prstGeom prst="rect">
            <a:avLst/>
          </a:prstGeom>
          <a:noFill/>
        </p:spPr>
        <p:txBody>
          <a:bodyPr wrap="square" lIns="0" tIns="0" rIns="0" bIns="0" rtlCol="0" anchor="t">
            <a:noAutofit/>
          </a:bodyPr>
          <a:lstStyle/>
          <a:p>
            <a:pPr algn="r">
              <a:lnSpc>
                <a:spcPct val="130000"/>
              </a:lnSpc>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53" name="任意多边形: 形状 52">
            <a:extLst>
              <a:ext uri="{FF2B5EF4-FFF2-40B4-BE49-F238E27FC236}">
                <a16:creationId xmlns:a16="http://schemas.microsoft.com/office/drawing/2014/main" id="{D742F7E8-145A-EA61-E3C4-078204301EC6}"/>
              </a:ext>
            </a:extLst>
          </p:cNvPr>
          <p:cNvSpPr/>
          <p:nvPr/>
        </p:nvSpPr>
        <p:spPr>
          <a:xfrm>
            <a:off x="6806150" y="4956437"/>
            <a:ext cx="379701" cy="494617"/>
          </a:xfrm>
          <a:custGeom>
            <a:avLst/>
            <a:gdLst>
              <a:gd name="connsiteX0" fmla="*/ 25844 w 180810"/>
              <a:gd name="connsiteY0" fmla="*/ 232643 h 235532"/>
              <a:gd name="connsiteX1" fmla="*/ 30809 w 180810"/>
              <a:gd name="connsiteY1" fmla="*/ 235449 h 235532"/>
              <a:gd name="connsiteX2" fmla="*/ 135586 w 180810"/>
              <a:gd name="connsiteY2" fmla="*/ 235449 h 235532"/>
              <a:gd name="connsiteX3" fmla="*/ 140479 w 180810"/>
              <a:gd name="connsiteY3" fmla="*/ 232931 h 235532"/>
              <a:gd name="connsiteX4" fmla="*/ 168185 w 180810"/>
              <a:gd name="connsiteY4" fmla="*/ 192416 h 235532"/>
              <a:gd name="connsiteX5" fmla="*/ 168185 w 180810"/>
              <a:gd name="connsiteY5" fmla="*/ 186371 h 235532"/>
              <a:gd name="connsiteX6" fmla="*/ 163004 w 180810"/>
              <a:gd name="connsiteY6" fmla="*/ 183205 h 235532"/>
              <a:gd name="connsiteX7" fmla="*/ 67294 w 180810"/>
              <a:gd name="connsiteY7" fmla="*/ 183205 h 235532"/>
              <a:gd name="connsiteX8" fmla="*/ 67294 w 180810"/>
              <a:gd name="connsiteY8" fmla="*/ 171331 h 235532"/>
              <a:gd name="connsiteX9" fmla="*/ 174805 w 180810"/>
              <a:gd name="connsiteY9" fmla="*/ 171331 h 235532"/>
              <a:gd name="connsiteX10" fmla="*/ 179123 w 180810"/>
              <a:gd name="connsiteY10" fmla="*/ 169460 h 235532"/>
              <a:gd name="connsiteX11" fmla="*/ 180706 w 180810"/>
              <a:gd name="connsiteY11" fmla="*/ 164998 h 235532"/>
              <a:gd name="connsiteX12" fmla="*/ 165234 w 180810"/>
              <a:gd name="connsiteY12" fmla="*/ 100232 h 235532"/>
              <a:gd name="connsiteX13" fmla="*/ 87875 w 180810"/>
              <a:gd name="connsiteY13" fmla="*/ 9776 h 235532"/>
              <a:gd name="connsiteX14" fmla="*/ 84421 w 180810"/>
              <a:gd name="connsiteY14" fmla="*/ 8625 h 235532"/>
              <a:gd name="connsiteX15" fmla="*/ 67294 w 180810"/>
              <a:gd name="connsiteY15" fmla="*/ 8625 h 235532"/>
              <a:gd name="connsiteX16" fmla="*/ 67294 w 180810"/>
              <a:gd name="connsiteY16" fmla="*/ 5818 h 235532"/>
              <a:gd name="connsiteX17" fmla="*/ 61465 w 180810"/>
              <a:gd name="connsiteY17" fmla="*/ -83 h 235532"/>
              <a:gd name="connsiteX18" fmla="*/ 55564 w 180810"/>
              <a:gd name="connsiteY18" fmla="*/ 5818 h 235532"/>
              <a:gd name="connsiteX19" fmla="*/ 55564 w 180810"/>
              <a:gd name="connsiteY19" fmla="*/ 182917 h 235532"/>
              <a:gd name="connsiteX20" fmla="*/ 5838 w 180810"/>
              <a:gd name="connsiteY20" fmla="*/ 182917 h 235532"/>
              <a:gd name="connsiteX21" fmla="*/ 729 w 180810"/>
              <a:gd name="connsiteY21" fmla="*/ 185940 h 235532"/>
              <a:gd name="connsiteX22" fmla="*/ 729 w 180810"/>
              <a:gd name="connsiteY22" fmla="*/ 191840 h 235532"/>
              <a:gd name="connsiteX23" fmla="*/ 90106 w 180810"/>
              <a:gd name="connsiteY23" fmla="*/ 137797 h 235532"/>
              <a:gd name="connsiteX24" fmla="*/ 90106 w 180810"/>
              <a:gd name="connsiteY24" fmla="*/ 23881 h 235532"/>
              <a:gd name="connsiteX25" fmla="*/ 157966 w 180810"/>
              <a:gd name="connsiteY25" fmla="*/ 115129 h 235532"/>
              <a:gd name="connsiteX26" fmla="*/ 164227 w 180810"/>
              <a:gd name="connsiteY26" fmla="*/ 137797 h 235532"/>
              <a:gd name="connsiteX27" fmla="*/ 168329 w 180810"/>
              <a:gd name="connsiteY27" fmla="*/ 159889 h 235532"/>
              <a:gd name="connsiteX28" fmla="*/ 90106 w 180810"/>
              <a:gd name="connsiteY28" fmla="*/ 159889 h 235532"/>
              <a:gd name="connsiteX29" fmla="*/ 67438 w 180810"/>
              <a:gd name="connsiteY29" fmla="*/ 20642 h 235532"/>
              <a:gd name="connsiteX30" fmla="*/ 78376 w 180810"/>
              <a:gd name="connsiteY30" fmla="*/ 20642 h 235532"/>
              <a:gd name="connsiteX31" fmla="*/ 78376 w 180810"/>
              <a:gd name="connsiteY31" fmla="*/ 159889 h 235532"/>
              <a:gd name="connsiteX32" fmla="*/ 67438 w 180810"/>
              <a:gd name="connsiteY32" fmla="*/ 159889 h 235532"/>
              <a:gd name="connsiteX33" fmla="*/ 152065 w 180810"/>
              <a:gd name="connsiteY33" fmla="*/ 195006 h 235532"/>
              <a:gd name="connsiteX34" fmla="*/ 132420 w 180810"/>
              <a:gd name="connsiteY34" fmla="*/ 223791 h 235532"/>
              <a:gd name="connsiteX35" fmla="*/ 34119 w 180810"/>
              <a:gd name="connsiteY35" fmla="*/ 223791 h 235532"/>
              <a:gd name="connsiteX36" fmla="*/ 16560 w 180810"/>
              <a:gd name="connsiteY36" fmla="*/ 195006 h 23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0810" h="235532">
                <a:moveTo>
                  <a:pt x="25844" y="232643"/>
                </a:moveTo>
                <a:cubicBezTo>
                  <a:pt x="26909" y="234370"/>
                  <a:pt x="28780" y="235428"/>
                  <a:pt x="30809" y="235449"/>
                </a:cubicBezTo>
                <a:lnTo>
                  <a:pt x="135586" y="235449"/>
                </a:lnTo>
                <a:cubicBezTo>
                  <a:pt x="137529" y="235457"/>
                  <a:pt x="139357" y="234514"/>
                  <a:pt x="140479" y="232931"/>
                </a:cubicBezTo>
                <a:lnTo>
                  <a:pt x="168185" y="192416"/>
                </a:lnTo>
                <a:cubicBezTo>
                  <a:pt x="169329" y="190559"/>
                  <a:pt x="169329" y="188220"/>
                  <a:pt x="168185" y="186371"/>
                </a:cubicBezTo>
                <a:cubicBezTo>
                  <a:pt x="167199" y="184414"/>
                  <a:pt x="165191" y="183190"/>
                  <a:pt x="163004" y="183205"/>
                </a:cubicBezTo>
                <a:lnTo>
                  <a:pt x="67294" y="183205"/>
                </a:lnTo>
                <a:lnTo>
                  <a:pt x="67294" y="171331"/>
                </a:lnTo>
                <a:lnTo>
                  <a:pt x="174805" y="171331"/>
                </a:lnTo>
                <a:cubicBezTo>
                  <a:pt x="176439" y="171324"/>
                  <a:pt x="178000" y="170648"/>
                  <a:pt x="179123" y="169460"/>
                </a:cubicBezTo>
                <a:cubicBezTo>
                  <a:pt x="180260" y="168265"/>
                  <a:pt x="180836" y="166639"/>
                  <a:pt x="180706" y="164998"/>
                </a:cubicBezTo>
                <a:cubicBezTo>
                  <a:pt x="178231" y="142856"/>
                  <a:pt x="173035" y="121102"/>
                  <a:pt x="165234" y="100232"/>
                </a:cubicBezTo>
                <a:cubicBezTo>
                  <a:pt x="148467" y="55256"/>
                  <a:pt x="121697" y="24096"/>
                  <a:pt x="87875" y="9776"/>
                </a:cubicBezTo>
                <a:cubicBezTo>
                  <a:pt x="86882" y="9020"/>
                  <a:pt x="85666" y="8617"/>
                  <a:pt x="84421" y="8625"/>
                </a:cubicBezTo>
                <a:lnTo>
                  <a:pt x="67294" y="8625"/>
                </a:lnTo>
                <a:lnTo>
                  <a:pt x="67294" y="5818"/>
                </a:lnTo>
                <a:cubicBezTo>
                  <a:pt x="67294" y="2587"/>
                  <a:pt x="64696" y="-47"/>
                  <a:pt x="61465" y="-83"/>
                </a:cubicBezTo>
                <a:cubicBezTo>
                  <a:pt x="58205" y="-83"/>
                  <a:pt x="55564" y="2558"/>
                  <a:pt x="55564" y="5818"/>
                </a:cubicBezTo>
                <a:lnTo>
                  <a:pt x="55564" y="182917"/>
                </a:lnTo>
                <a:lnTo>
                  <a:pt x="5838" y="182917"/>
                </a:lnTo>
                <a:cubicBezTo>
                  <a:pt x="3708" y="182917"/>
                  <a:pt x="1750" y="184076"/>
                  <a:pt x="729" y="185940"/>
                </a:cubicBezTo>
                <a:cubicBezTo>
                  <a:pt x="-358" y="187760"/>
                  <a:pt x="-358" y="190020"/>
                  <a:pt x="729" y="191840"/>
                </a:cubicBezTo>
                <a:close/>
                <a:moveTo>
                  <a:pt x="90106" y="137797"/>
                </a:moveTo>
                <a:lnTo>
                  <a:pt x="90106" y="23881"/>
                </a:lnTo>
                <a:cubicBezTo>
                  <a:pt x="127382" y="42879"/>
                  <a:pt x="147676" y="82458"/>
                  <a:pt x="157966" y="115129"/>
                </a:cubicBezTo>
                <a:cubicBezTo>
                  <a:pt x="160629" y="123260"/>
                  <a:pt x="162644" y="130960"/>
                  <a:pt x="164227" y="137797"/>
                </a:cubicBezTo>
                <a:cubicBezTo>
                  <a:pt x="166386" y="147080"/>
                  <a:pt x="167609" y="154852"/>
                  <a:pt x="168329" y="159889"/>
                </a:cubicBezTo>
                <a:lnTo>
                  <a:pt x="90106" y="159889"/>
                </a:lnTo>
                <a:close/>
                <a:moveTo>
                  <a:pt x="67438" y="20642"/>
                </a:moveTo>
                <a:lnTo>
                  <a:pt x="78376" y="20642"/>
                </a:lnTo>
                <a:lnTo>
                  <a:pt x="78376" y="159889"/>
                </a:lnTo>
                <a:lnTo>
                  <a:pt x="67438" y="159889"/>
                </a:lnTo>
                <a:close/>
                <a:moveTo>
                  <a:pt x="152065" y="195006"/>
                </a:moveTo>
                <a:lnTo>
                  <a:pt x="132420" y="223791"/>
                </a:lnTo>
                <a:lnTo>
                  <a:pt x="34119" y="223791"/>
                </a:lnTo>
                <a:lnTo>
                  <a:pt x="16560" y="195006"/>
                </a:ln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55" name="任意多边形: 形状 54">
            <a:extLst>
              <a:ext uri="{FF2B5EF4-FFF2-40B4-BE49-F238E27FC236}">
                <a16:creationId xmlns:a16="http://schemas.microsoft.com/office/drawing/2014/main" id="{0FCB9DA6-98CB-E6A2-4028-F44F23F1B826}"/>
              </a:ext>
            </a:extLst>
          </p:cNvPr>
          <p:cNvSpPr/>
          <p:nvPr/>
        </p:nvSpPr>
        <p:spPr>
          <a:xfrm>
            <a:off x="4138306" y="3435447"/>
            <a:ext cx="418906" cy="418906"/>
          </a:xfrm>
          <a:custGeom>
            <a:avLst/>
            <a:gdLst>
              <a:gd name="connsiteX0" fmla="*/ 99653 w 199479"/>
              <a:gd name="connsiteY0" fmla="*/ 199396 h 199479"/>
              <a:gd name="connsiteX1" fmla="*/ 199393 w 199479"/>
              <a:gd name="connsiteY1" fmla="*/ 99657 h 199479"/>
              <a:gd name="connsiteX2" fmla="*/ 99653 w 199479"/>
              <a:gd name="connsiteY2" fmla="*/ -83 h 199479"/>
              <a:gd name="connsiteX3" fmla="*/ -86 w 199479"/>
              <a:gd name="connsiteY3" fmla="*/ 99657 h 199479"/>
              <a:gd name="connsiteX4" fmla="*/ 99653 w 199479"/>
              <a:gd name="connsiteY4" fmla="*/ 199396 h 199479"/>
              <a:gd name="connsiteX5" fmla="*/ 99653 w 199479"/>
              <a:gd name="connsiteY5" fmla="*/ 11143 h 199479"/>
              <a:gd name="connsiteX6" fmla="*/ 188167 w 199479"/>
              <a:gd name="connsiteY6" fmla="*/ 99657 h 199479"/>
              <a:gd name="connsiteX7" fmla="*/ 99653 w 199479"/>
              <a:gd name="connsiteY7" fmla="*/ 188170 h 199479"/>
              <a:gd name="connsiteX8" fmla="*/ 11140 w 199479"/>
              <a:gd name="connsiteY8" fmla="*/ 99657 h 199479"/>
              <a:gd name="connsiteX9" fmla="*/ 99653 w 199479"/>
              <a:gd name="connsiteY9" fmla="*/ 11143 h 19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479" h="199479">
                <a:moveTo>
                  <a:pt x="99653" y="199396"/>
                </a:moveTo>
                <a:cubicBezTo>
                  <a:pt x="154740" y="199396"/>
                  <a:pt x="199393" y="154743"/>
                  <a:pt x="199393" y="99657"/>
                </a:cubicBezTo>
                <a:cubicBezTo>
                  <a:pt x="199393" y="44569"/>
                  <a:pt x="154740" y="-83"/>
                  <a:pt x="99653" y="-83"/>
                </a:cubicBezTo>
                <a:cubicBezTo>
                  <a:pt x="44566" y="-83"/>
                  <a:pt x="-86" y="44569"/>
                  <a:pt x="-86" y="99657"/>
                </a:cubicBezTo>
                <a:cubicBezTo>
                  <a:pt x="-7" y="154707"/>
                  <a:pt x="44602" y="199317"/>
                  <a:pt x="99653" y="199396"/>
                </a:cubicBezTo>
                <a:close/>
                <a:moveTo>
                  <a:pt x="99653" y="11143"/>
                </a:moveTo>
                <a:cubicBezTo>
                  <a:pt x="148537" y="11143"/>
                  <a:pt x="188167" y="50772"/>
                  <a:pt x="188167" y="99657"/>
                </a:cubicBezTo>
                <a:cubicBezTo>
                  <a:pt x="188167" y="148540"/>
                  <a:pt x="148537" y="188170"/>
                  <a:pt x="99653" y="188170"/>
                </a:cubicBezTo>
                <a:cubicBezTo>
                  <a:pt x="50769" y="188170"/>
                  <a:pt x="11140" y="148540"/>
                  <a:pt x="11140" y="99657"/>
                </a:cubicBezTo>
                <a:cubicBezTo>
                  <a:pt x="11183" y="50787"/>
                  <a:pt x="50784" y="11186"/>
                  <a:pt x="99653" y="11143"/>
                </a:cubicBez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56" name="任意多边形: 形状 55">
            <a:extLst>
              <a:ext uri="{FF2B5EF4-FFF2-40B4-BE49-F238E27FC236}">
                <a16:creationId xmlns:a16="http://schemas.microsoft.com/office/drawing/2014/main" id="{1751DA7F-DE14-A55A-F29C-750CEA65651E}"/>
              </a:ext>
            </a:extLst>
          </p:cNvPr>
          <p:cNvSpPr/>
          <p:nvPr/>
        </p:nvSpPr>
        <p:spPr>
          <a:xfrm>
            <a:off x="4280156" y="3511649"/>
            <a:ext cx="202251" cy="265329"/>
          </a:xfrm>
          <a:custGeom>
            <a:avLst/>
            <a:gdLst>
              <a:gd name="connsiteX0" fmla="*/ 2961 w 96310"/>
              <a:gd name="connsiteY0" fmla="*/ 125545 h 126347"/>
              <a:gd name="connsiteX1" fmla="*/ 5552 w 96310"/>
              <a:gd name="connsiteY1" fmla="*/ 126265 h 126347"/>
              <a:gd name="connsiteX2" fmla="*/ 8718 w 96310"/>
              <a:gd name="connsiteY2" fmla="*/ 125257 h 126347"/>
              <a:gd name="connsiteX3" fmla="*/ 93705 w 96310"/>
              <a:gd name="connsiteY3" fmla="*/ 67687 h 126347"/>
              <a:gd name="connsiteX4" fmla="*/ 96224 w 96310"/>
              <a:gd name="connsiteY4" fmla="*/ 63082 h 126347"/>
              <a:gd name="connsiteX5" fmla="*/ 93705 w 96310"/>
              <a:gd name="connsiteY5" fmla="*/ 58404 h 126347"/>
              <a:gd name="connsiteX6" fmla="*/ 8718 w 96310"/>
              <a:gd name="connsiteY6" fmla="*/ 835 h 126347"/>
              <a:gd name="connsiteX7" fmla="*/ 852 w 96310"/>
              <a:gd name="connsiteY7" fmla="*/ 2511 h 126347"/>
              <a:gd name="connsiteX8" fmla="*/ -61 w 96310"/>
              <a:gd name="connsiteY8" fmla="*/ 5512 h 126347"/>
              <a:gd name="connsiteX9" fmla="*/ -61 w 96310"/>
              <a:gd name="connsiteY9" fmla="*/ 120076 h 126347"/>
              <a:gd name="connsiteX10" fmla="*/ 2961 w 96310"/>
              <a:gd name="connsiteY10" fmla="*/ 125545 h 126347"/>
              <a:gd name="connsiteX11" fmla="*/ 11237 w 96310"/>
              <a:gd name="connsiteY11" fmla="*/ 16594 h 126347"/>
              <a:gd name="connsiteX12" fmla="*/ 80536 w 96310"/>
              <a:gd name="connsiteY12" fmla="*/ 63370 h 126347"/>
              <a:gd name="connsiteX13" fmla="*/ 11237 w 96310"/>
              <a:gd name="connsiteY13" fmla="*/ 110073 h 12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310" h="126347">
                <a:moveTo>
                  <a:pt x="2961" y="125545"/>
                </a:moveTo>
                <a:cubicBezTo>
                  <a:pt x="3738" y="126020"/>
                  <a:pt x="4638" y="126272"/>
                  <a:pt x="5552" y="126265"/>
                </a:cubicBezTo>
                <a:cubicBezTo>
                  <a:pt x="6689" y="126258"/>
                  <a:pt x="7790" y="125912"/>
                  <a:pt x="8718" y="125257"/>
                </a:cubicBezTo>
                <a:lnTo>
                  <a:pt x="93705" y="67687"/>
                </a:lnTo>
                <a:cubicBezTo>
                  <a:pt x="95289" y="66694"/>
                  <a:pt x="96238" y="64946"/>
                  <a:pt x="96224" y="63082"/>
                </a:cubicBezTo>
                <a:cubicBezTo>
                  <a:pt x="96238" y="61196"/>
                  <a:pt x="95289" y="59433"/>
                  <a:pt x="93705" y="58404"/>
                </a:cubicBezTo>
                <a:lnTo>
                  <a:pt x="8718" y="835"/>
                </a:lnTo>
                <a:cubicBezTo>
                  <a:pt x="6084" y="-878"/>
                  <a:pt x="2565" y="-123"/>
                  <a:pt x="852" y="2511"/>
                </a:cubicBezTo>
                <a:cubicBezTo>
                  <a:pt x="270" y="3404"/>
                  <a:pt x="-47" y="4447"/>
                  <a:pt x="-61" y="5512"/>
                </a:cubicBezTo>
                <a:lnTo>
                  <a:pt x="-61" y="120076"/>
                </a:lnTo>
                <a:cubicBezTo>
                  <a:pt x="-277" y="122350"/>
                  <a:pt x="924" y="124516"/>
                  <a:pt x="2961" y="125545"/>
                </a:cubicBezTo>
                <a:close/>
                <a:moveTo>
                  <a:pt x="11237" y="16594"/>
                </a:moveTo>
                <a:lnTo>
                  <a:pt x="80536" y="63370"/>
                </a:lnTo>
                <a:lnTo>
                  <a:pt x="11237" y="110073"/>
                </a:ln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58" name="任意多边形: 形状 57">
            <a:extLst>
              <a:ext uri="{FF2B5EF4-FFF2-40B4-BE49-F238E27FC236}">
                <a16:creationId xmlns:a16="http://schemas.microsoft.com/office/drawing/2014/main" id="{56AB67CF-6DB3-0EDF-53AB-4689155450B1}"/>
              </a:ext>
            </a:extLst>
          </p:cNvPr>
          <p:cNvSpPr/>
          <p:nvPr/>
        </p:nvSpPr>
        <p:spPr>
          <a:xfrm>
            <a:off x="5090002" y="4971474"/>
            <a:ext cx="315514" cy="464543"/>
          </a:xfrm>
          <a:custGeom>
            <a:avLst/>
            <a:gdLst>
              <a:gd name="connsiteX0" fmla="*/ 18914 w 150245"/>
              <a:gd name="connsiteY0" fmla="*/ 181333 h 221211"/>
              <a:gd name="connsiteX1" fmla="*/ 54895 w 150245"/>
              <a:gd name="connsiteY1" fmla="*/ 197669 h 221211"/>
              <a:gd name="connsiteX2" fmla="*/ 54895 w 150245"/>
              <a:gd name="connsiteY2" fmla="*/ 208607 h 221211"/>
              <a:gd name="connsiteX3" fmla="*/ 67273 w 150245"/>
              <a:gd name="connsiteY3" fmla="*/ 221129 h 221211"/>
              <a:gd name="connsiteX4" fmla="*/ 67345 w 150245"/>
              <a:gd name="connsiteY4" fmla="*/ 221129 h 221211"/>
              <a:gd name="connsiteX5" fmla="*/ 83104 w 150245"/>
              <a:gd name="connsiteY5" fmla="*/ 221129 h 221211"/>
              <a:gd name="connsiteX6" fmla="*/ 95626 w 150245"/>
              <a:gd name="connsiteY6" fmla="*/ 208607 h 221211"/>
              <a:gd name="connsiteX7" fmla="*/ 95626 w 150245"/>
              <a:gd name="connsiteY7" fmla="*/ 197669 h 221211"/>
              <a:gd name="connsiteX8" fmla="*/ 126138 w 150245"/>
              <a:gd name="connsiteY8" fmla="*/ 185939 h 221211"/>
              <a:gd name="connsiteX9" fmla="*/ 150101 w 150245"/>
              <a:gd name="connsiteY9" fmla="*/ 143194 h 221211"/>
              <a:gd name="connsiteX10" fmla="*/ 140674 w 150245"/>
              <a:gd name="connsiteY10" fmla="*/ 113833 h 221211"/>
              <a:gd name="connsiteX11" fmla="*/ 95842 w 150245"/>
              <a:gd name="connsiteY11" fmla="*/ 91093 h 221211"/>
              <a:gd name="connsiteX12" fmla="*/ 95842 w 150245"/>
              <a:gd name="connsiteY12" fmla="*/ 72527 h 221211"/>
              <a:gd name="connsiteX13" fmla="*/ 99728 w 150245"/>
              <a:gd name="connsiteY13" fmla="*/ 75549 h 221211"/>
              <a:gd name="connsiteX14" fmla="*/ 109515 w 150245"/>
              <a:gd name="connsiteY14" fmla="*/ 79075 h 221211"/>
              <a:gd name="connsiteX15" fmla="*/ 116711 w 150245"/>
              <a:gd name="connsiteY15" fmla="*/ 77204 h 221211"/>
              <a:gd name="connsiteX16" fmla="*/ 117214 w 150245"/>
              <a:gd name="connsiteY16" fmla="*/ 77204 h 221211"/>
              <a:gd name="connsiteX17" fmla="*/ 134629 w 150245"/>
              <a:gd name="connsiteY17" fmla="*/ 66338 h 221211"/>
              <a:gd name="connsiteX18" fmla="*/ 140098 w 150245"/>
              <a:gd name="connsiteY18" fmla="*/ 57199 h 221211"/>
              <a:gd name="connsiteX19" fmla="*/ 136716 w 150245"/>
              <a:gd name="connsiteY19" fmla="*/ 49427 h 221211"/>
              <a:gd name="connsiteX20" fmla="*/ 96057 w 150245"/>
              <a:gd name="connsiteY20" fmla="*/ 26039 h 221211"/>
              <a:gd name="connsiteX21" fmla="*/ 96057 w 150245"/>
              <a:gd name="connsiteY21" fmla="*/ 12366 h 221211"/>
              <a:gd name="connsiteX22" fmla="*/ 83536 w 150245"/>
              <a:gd name="connsiteY22" fmla="*/ -83 h 221211"/>
              <a:gd name="connsiteX23" fmla="*/ 68064 w 150245"/>
              <a:gd name="connsiteY23" fmla="*/ -83 h 221211"/>
              <a:gd name="connsiteX24" fmla="*/ 55615 w 150245"/>
              <a:gd name="connsiteY24" fmla="*/ 12366 h 221211"/>
              <a:gd name="connsiteX25" fmla="*/ 55615 w 150245"/>
              <a:gd name="connsiteY25" fmla="*/ 24888 h 221211"/>
              <a:gd name="connsiteX26" fmla="*/ 36257 w 150245"/>
              <a:gd name="connsiteY26" fmla="*/ 30789 h 221211"/>
              <a:gd name="connsiteX27" fmla="*/ 3226 w 150245"/>
              <a:gd name="connsiteY27" fmla="*/ 76988 h 221211"/>
              <a:gd name="connsiteX28" fmla="*/ 12366 w 150245"/>
              <a:gd name="connsiteY28" fmla="*/ 103902 h 221211"/>
              <a:gd name="connsiteX29" fmla="*/ 55543 w 150245"/>
              <a:gd name="connsiteY29" fmla="*/ 127794 h 221211"/>
              <a:gd name="connsiteX30" fmla="*/ 55543 w 150245"/>
              <a:gd name="connsiteY30" fmla="*/ 154564 h 221211"/>
              <a:gd name="connsiteX31" fmla="*/ 37840 w 150245"/>
              <a:gd name="connsiteY31" fmla="*/ 140747 h 221211"/>
              <a:gd name="connsiteX32" fmla="*/ 27837 w 150245"/>
              <a:gd name="connsiteY32" fmla="*/ 135997 h 221211"/>
              <a:gd name="connsiteX33" fmla="*/ 21648 w 150245"/>
              <a:gd name="connsiteY33" fmla="*/ 137724 h 221211"/>
              <a:gd name="connsiteX34" fmla="*/ 21648 w 150245"/>
              <a:gd name="connsiteY34" fmla="*/ 137724 h 221211"/>
              <a:gd name="connsiteX35" fmla="*/ 21648 w 150245"/>
              <a:gd name="connsiteY35" fmla="*/ 137724 h 221211"/>
              <a:gd name="connsiteX36" fmla="*/ 5889 w 150245"/>
              <a:gd name="connsiteY36" fmla="*/ 146936 h 221211"/>
              <a:gd name="connsiteX37" fmla="*/ -84 w 150245"/>
              <a:gd name="connsiteY37" fmla="*/ 156723 h 221211"/>
              <a:gd name="connsiteX38" fmla="*/ 2651 w 150245"/>
              <a:gd name="connsiteY38" fmla="*/ 163919 h 221211"/>
              <a:gd name="connsiteX39" fmla="*/ 18914 w 150245"/>
              <a:gd name="connsiteY39" fmla="*/ 181333 h 221211"/>
              <a:gd name="connsiteX40" fmla="*/ 9055 w 150245"/>
              <a:gd name="connsiteY40" fmla="*/ 154492 h 221211"/>
              <a:gd name="connsiteX41" fmla="*/ 24599 w 150245"/>
              <a:gd name="connsiteY41" fmla="*/ 145352 h 221211"/>
              <a:gd name="connsiteX42" fmla="*/ 27406 w 150245"/>
              <a:gd name="connsiteY42" fmla="*/ 144417 h 221211"/>
              <a:gd name="connsiteX43" fmla="*/ 31076 w 150245"/>
              <a:gd name="connsiteY43" fmla="*/ 146144 h 221211"/>
              <a:gd name="connsiteX44" fmla="*/ 31076 w 150245"/>
              <a:gd name="connsiteY44" fmla="*/ 146144 h 221211"/>
              <a:gd name="connsiteX45" fmla="*/ 57558 w 150245"/>
              <a:gd name="connsiteY45" fmla="*/ 164567 h 221211"/>
              <a:gd name="connsiteX46" fmla="*/ 62717 w 150245"/>
              <a:gd name="connsiteY46" fmla="*/ 162141 h 221211"/>
              <a:gd name="connsiteX47" fmla="*/ 62955 w 150245"/>
              <a:gd name="connsiteY47" fmla="*/ 160752 h 221211"/>
              <a:gd name="connsiteX48" fmla="*/ 62955 w 150245"/>
              <a:gd name="connsiteY48" fmla="*/ 124627 h 221211"/>
              <a:gd name="connsiteX49" fmla="*/ 59501 w 150245"/>
              <a:gd name="connsiteY49" fmla="*/ 120669 h 221211"/>
              <a:gd name="connsiteX50" fmla="*/ 18122 w 150245"/>
              <a:gd name="connsiteY50" fmla="*/ 99081 h 221211"/>
              <a:gd name="connsiteX51" fmla="*/ 10926 w 150245"/>
              <a:gd name="connsiteY51" fmla="*/ 76845 h 221211"/>
              <a:gd name="connsiteX52" fmla="*/ 39207 w 150245"/>
              <a:gd name="connsiteY52" fmla="*/ 38129 h 221211"/>
              <a:gd name="connsiteX53" fmla="*/ 59789 w 150245"/>
              <a:gd name="connsiteY53" fmla="*/ 32372 h 221211"/>
              <a:gd name="connsiteX54" fmla="*/ 63243 w 150245"/>
              <a:gd name="connsiteY54" fmla="*/ 28342 h 221211"/>
              <a:gd name="connsiteX55" fmla="*/ 63243 w 150245"/>
              <a:gd name="connsiteY55" fmla="*/ 12366 h 221211"/>
              <a:gd name="connsiteX56" fmla="*/ 67632 w 150245"/>
              <a:gd name="connsiteY56" fmla="*/ 7977 h 221211"/>
              <a:gd name="connsiteX57" fmla="*/ 83104 w 150245"/>
              <a:gd name="connsiteY57" fmla="*/ 7977 h 221211"/>
              <a:gd name="connsiteX58" fmla="*/ 87494 w 150245"/>
              <a:gd name="connsiteY58" fmla="*/ 12366 h 221211"/>
              <a:gd name="connsiteX59" fmla="*/ 87494 w 150245"/>
              <a:gd name="connsiteY59" fmla="*/ 28774 h 221211"/>
              <a:gd name="connsiteX60" fmla="*/ 90876 w 150245"/>
              <a:gd name="connsiteY60" fmla="*/ 32804 h 221211"/>
              <a:gd name="connsiteX61" fmla="*/ 130311 w 150245"/>
              <a:gd name="connsiteY61" fmla="*/ 54392 h 221211"/>
              <a:gd name="connsiteX62" fmla="*/ 130311 w 150245"/>
              <a:gd name="connsiteY62" fmla="*/ 54392 h 221211"/>
              <a:gd name="connsiteX63" fmla="*/ 131247 w 150245"/>
              <a:gd name="connsiteY63" fmla="*/ 56263 h 221211"/>
              <a:gd name="connsiteX64" fmla="*/ 129520 w 150245"/>
              <a:gd name="connsiteY64" fmla="*/ 58566 h 221211"/>
              <a:gd name="connsiteX65" fmla="*/ 112609 w 150245"/>
              <a:gd name="connsiteY65" fmla="*/ 69936 h 221211"/>
              <a:gd name="connsiteX66" fmla="*/ 109299 w 150245"/>
              <a:gd name="connsiteY66" fmla="*/ 71016 h 221211"/>
              <a:gd name="connsiteX67" fmla="*/ 109299 w 150245"/>
              <a:gd name="connsiteY67" fmla="*/ 71016 h 221211"/>
              <a:gd name="connsiteX68" fmla="*/ 104693 w 150245"/>
              <a:gd name="connsiteY68" fmla="*/ 69360 h 221211"/>
              <a:gd name="connsiteX69" fmla="*/ 93251 w 150245"/>
              <a:gd name="connsiteY69" fmla="*/ 62164 h 221211"/>
              <a:gd name="connsiteX70" fmla="*/ 89293 w 150245"/>
              <a:gd name="connsiteY70" fmla="*/ 62164 h 221211"/>
              <a:gd name="connsiteX71" fmla="*/ 87422 w 150245"/>
              <a:gd name="connsiteY71" fmla="*/ 65546 h 221211"/>
              <a:gd name="connsiteX72" fmla="*/ 87422 w 150245"/>
              <a:gd name="connsiteY72" fmla="*/ 94331 h 221211"/>
              <a:gd name="connsiteX73" fmla="*/ 90948 w 150245"/>
              <a:gd name="connsiteY73" fmla="*/ 98361 h 221211"/>
              <a:gd name="connsiteX74" fmla="*/ 134125 w 150245"/>
              <a:gd name="connsiteY74" fmla="*/ 118727 h 221211"/>
              <a:gd name="connsiteX75" fmla="*/ 141898 w 150245"/>
              <a:gd name="connsiteY75" fmla="*/ 142762 h 221211"/>
              <a:gd name="connsiteX76" fmla="*/ 121604 w 150245"/>
              <a:gd name="connsiteY76" fmla="*/ 178743 h 221211"/>
              <a:gd name="connsiteX77" fmla="*/ 90876 w 150245"/>
              <a:gd name="connsiteY77" fmla="*/ 189825 h 221211"/>
              <a:gd name="connsiteX78" fmla="*/ 87422 w 150245"/>
              <a:gd name="connsiteY78" fmla="*/ 193855 h 221211"/>
              <a:gd name="connsiteX79" fmla="*/ 87422 w 150245"/>
              <a:gd name="connsiteY79" fmla="*/ 208247 h 221211"/>
              <a:gd name="connsiteX80" fmla="*/ 83032 w 150245"/>
              <a:gd name="connsiteY80" fmla="*/ 212637 h 221211"/>
              <a:gd name="connsiteX81" fmla="*/ 67560 w 150245"/>
              <a:gd name="connsiteY81" fmla="*/ 212637 h 221211"/>
              <a:gd name="connsiteX82" fmla="*/ 63171 w 150245"/>
              <a:gd name="connsiteY82" fmla="*/ 208247 h 221211"/>
              <a:gd name="connsiteX83" fmla="*/ 63171 w 150245"/>
              <a:gd name="connsiteY83" fmla="*/ 193855 h 221211"/>
              <a:gd name="connsiteX84" fmla="*/ 59789 w 150245"/>
              <a:gd name="connsiteY84" fmla="*/ 189825 h 221211"/>
              <a:gd name="connsiteX85" fmla="*/ 23807 w 150245"/>
              <a:gd name="connsiteY85" fmla="*/ 174497 h 221211"/>
              <a:gd name="connsiteX86" fmla="*/ 8192 w 150245"/>
              <a:gd name="connsiteY86" fmla="*/ 158881 h 221211"/>
              <a:gd name="connsiteX87" fmla="*/ 8192 w 150245"/>
              <a:gd name="connsiteY87" fmla="*/ 158881 h 221211"/>
              <a:gd name="connsiteX88" fmla="*/ 7400 w 150245"/>
              <a:gd name="connsiteY88" fmla="*/ 157010 h 221211"/>
              <a:gd name="connsiteX89" fmla="*/ 9055 w 150245"/>
              <a:gd name="connsiteY89" fmla="*/ 154492 h 22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0245" h="221211">
                <a:moveTo>
                  <a:pt x="18914" y="181333"/>
                </a:moveTo>
                <a:cubicBezTo>
                  <a:pt x="29485" y="189487"/>
                  <a:pt x="41798" y="195078"/>
                  <a:pt x="54895" y="197669"/>
                </a:cubicBezTo>
                <a:lnTo>
                  <a:pt x="54895" y="208607"/>
                </a:lnTo>
                <a:cubicBezTo>
                  <a:pt x="54852" y="215480"/>
                  <a:pt x="60400" y="221086"/>
                  <a:pt x="67273" y="221129"/>
                </a:cubicBezTo>
                <a:cubicBezTo>
                  <a:pt x="67294" y="221129"/>
                  <a:pt x="67323" y="221129"/>
                  <a:pt x="67345" y="221129"/>
                </a:cubicBezTo>
                <a:lnTo>
                  <a:pt x="83104" y="221129"/>
                </a:lnTo>
                <a:cubicBezTo>
                  <a:pt x="90020" y="221129"/>
                  <a:pt x="95626" y="215523"/>
                  <a:pt x="95626" y="208607"/>
                </a:cubicBezTo>
                <a:lnTo>
                  <a:pt x="95626" y="197669"/>
                </a:lnTo>
                <a:cubicBezTo>
                  <a:pt x="106485" y="195848"/>
                  <a:pt x="116862" y="191862"/>
                  <a:pt x="126138" y="185939"/>
                </a:cubicBezTo>
                <a:cubicBezTo>
                  <a:pt x="140984" y="176800"/>
                  <a:pt x="150051" y="160630"/>
                  <a:pt x="150101" y="143194"/>
                </a:cubicBezTo>
                <a:cubicBezTo>
                  <a:pt x="150648" y="132586"/>
                  <a:pt x="147295" y="122145"/>
                  <a:pt x="140674" y="113833"/>
                </a:cubicBezTo>
                <a:cubicBezTo>
                  <a:pt x="128951" y="101110"/>
                  <a:pt x="113033" y="93036"/>
                  <a:pt x="95842" y="91093"/>
                </a:cubicBezTo>
                <a:lnTo>
                  <a:pt x="95842" y="72527"/>
                </a:lnTo>
                <a:lnTo>
                  <a:pt x="99728" y="75549"/>
                </a:lnTo>
                <a:cubicBezTo>
                  <a:pt x="102469" y="77845"/>
                  <a:pt x="105938" y="79097"/>
                  <a:pt x="109515" y="79075"/>
                </a:cubicBezTo>
                <a:cubicBezTo>
                  <a:pt x="112026" y="79003"/>
                  <a:pt x="114487" y="78363"/>
                  <a:pt x="116711" y="77204"/>
                </a:cubicBezTo>
                <a:lnTo>
                  <a:pt x="117214" y="77204"/>
                </a:lnTo>
                <a:lnTo>
                  <a:pt x="134629" y="66338"/>
                </a:lnTo>
                <a:cubicBezTo>
                  <a:pt x="137925" y="64452"/>
                  <a:pt x="139998" y="60991"/>
                  <a:pt x="140098" y="57199"/>
                </a:cubicBezTo>
                <a:cubicBezTo>
                  <a:pt x="140142" y="54241"/>
                  <a:pt x="138911" y="51413"/>
                  <a:pt x="136716" y="49427"/>
                </a:cubicBezTo>
                <a:cubicBezTo>
                  <a:pt x="126087" y="37395"/>
                  <a:pt x="111803" y="29177"/>
                  <a:pt x="96057" y="26039"/>
                </a:cubicBezTo>
                <a:lnTo>
                  <a:pt x="96057" y="12366"/>
                </a:lnTo>
                <a:cubicBezTo>
                  <a:pt x="96014" y="5480"/>
                  <a:pt x="90423" y="-83"/>
                  <a:pt x="83536" y="-83"/>
                </a:cubicBezTo>
                <a:lnTo>
                  <a:pt x="68064" y="-83"/>
                </a:lnTo>
                <a:cubicBezTo>
                  <a:pt x="61192" y="-83"/>
                  <a:pt x="55615" y="5494"/>
                  <a:pt x="55615" y="12366"/>
                </a:cubicBezTo>
                <a:lnTo>
                  <a:pt x="55615" y="24888"/>
                </a:lnTo>
                <a:cubicBezTo>
                  <a:pt x="48937" y="26017"/>
                  <a:pt x="42431" y="28003"/>
                  <a:pt x="36257" y="30789"/>
                </a:cubicBezTo>
                <a:cubicBezTo>
                  <a:pt x="13949" y="40935"/>
                  <a:pt x="2866" y="56479"/>
                  <a:pt x="3226" y="76988"/>
                </a:cubicBezTo>
                <a:cubicBezTo>
                  <a:pt x="3327" y="86703"/>
                  <a:pt x="6529" y="96130"/>
                  <a:pt x="12366" y="103902"/>
                </a:cubicBezTo>
                <a:cubicBezTo>
                  <a:pt x="23167" y="117100"/>
                  <a:pt x="38617" y="125656"/>
                  <a:pt x="55543" y="127794"/>
                </a:cubicBezTo>
                <a:lnTo>
                  <a:pt x="55543" y="154564"/>
                </a:lnTo>
                <a:cubicBezTo>
                  <a:pt x="48850" y="151081"/>
                  <a:pt x="42849" y="146396"/>
                  <a:pt x="37840" y="140747"/>
                </a:cubicBezTo>
                <a:cubicBezTo>
                  <a:pt x="35429" y="137688"/>
                  <a:pt x="31730" y="135933"/>
                  <a:pt x="27837" y="135997"/>
                </a:cubicBezTo>
                <a:cubicBezTo>
                  <a:pt x="25686" y="136199"/>
                  <a:pt x="23592" y="136789"/>
                  <a:pt x="21648" y="137724"/>
                </a:cubicBezTo>
                <a:lnTo>
                  <a:pt x="21648" y="137724"/>
                </a:lnTo>
                <a:lnTo>
                  <a:pt x="21648" y="137724"/>
                </a:lnTo>
                <a:lnTo>
                  <a:pt x="5889" y="146936"/>
                </a:lnTo>
                <a:cubicBezTo>
                  <a:pt x="2161" y="148756"/>
                  <a:pt x="-170" y="152578"/>
                  <a:pt x="-84" y="156723"/>
                </a:cubicBezTo>
                <a:cubicBezTo>
                  <a:pt x="-91" y="159378"/>
                  <a:pt x="888" y="161940"/>
                  <a:pt x="2651" y="163919"/>
                </a:cubicBezTo>
                <a:cubicBezTo>
                  <a:pt x="7199" y="170482"/>
                  <a:pt x="12682" y="176347"/>
                  <a:pt x="18914" y="181333"/>
                </a:cubicBezTo>
                <a:close/>
                <a:moveTo>
                  <a:pt x="9055" y="154492"/>
                </a:moveTo>
                <a:lnTo>
                  <a:pt x="24599" y="145352"/>
                </a:lnTo>
                <a:cubicBezTo>
                  <a:pt x="25491" y="144928"/>
                  <a:pt x="26434" y="144618"/>
                  <a:pt x="27406" y="144417"/>
                </a:cubicBezTo>
                <a:cubicBezTo>
                  <a:pt x="28845" y="144316"/>
                  <a:pt x="30234" y="144971"/>
                  <a:pt x="31076" y="146144"/>
                </a:cubicBezTo>
                <a:lnTo>
                  <a:pt x="31076" y="146144"/>
                </a:lnTo>
                <a:cubicBezTo>
                  <a:pt x="38265" y="154362"/>
                  <a:pt x="47354" y="160688"/>
                  <a:pt x="57558" y="164567"/>
                </a:cubicBezTo>
                <a:cubicBezTo>
                  <a:pt x="59652" y="165322"/>
                  <a:pt x="61962" y="164235"/>
                  <a:pt x="62717" y="162141"/>
                </a:cubicBezTo>
                <a:cubicBezTo>
                  <a:pt x="62876" y="161695"/>
                  <a:pt x="62955" y="161227"/>
                  <a:pt x="62955" y="160752"/>
                </a:cubicBezTo>
                <a:lnTo>
                  <a:pt x="62955" y="124627"/>
                </a:lnTo>
                <a:cubicBezTo>
                  <a:pt x="62940" y="122634"/>
                  <a:pt x="61472" y="120950"/>
                  <a:pt x="59501" y="120669"/>
                </a:cubicBezTo>
                <a:cubicBezTo>
                  <a:pt x="40431" y="117719"/>
                  <a:pt x="26470" y="110523"/>
                  <a:pt x="18122" y="99081"/>
                </a:cubicBezTo>
                <a:cubicBezTo>
                  <a:pt x="13359" y="92654"/>
                  <a:pt x="10833" y="84847"/>
                  <a:pt x="10926" y="76845"/>
                </a:cubicBezTo>
                <a:cubicBezTo>
                  <a:pt x="10926" y="59646"/>
                  <a:pt x="19849" y="46980"/>
                  <a:pt x="39207" y="38129"/>
                </a:cubicBezTo>
                <a:cubicBezTo>
                  <a:pt x="45763" y="35243"/>
                  <a:pt x="52693" y="33307"/>
                  <a:pt x="59789" y="32372"/>
                </a:cubicBezTo>
                <a:cubicBezTo>
                  <a:pt x="61789" y="32084"/>
                  <a:pt x="63264" y="30364"/>
                  <a:pt x="63243" y="28342"/>
                </a:cubicBezTo>
                <a:lnTo>
                  <a:pt x="63243" y="12366"/>
                </a:lnTo>
                <a:cubicBezTo>
                  <a:pt x="63279" y="9955"/>
                  <a:pt x="65222" y="8013"/>
                  <a:pt x="67632" y="7977"/>
                </a:cubicBezTo>
                <a:lnTo>
                  <a:pt x="83104" y="7977"/>
                </a:lnTo>
                <a:cubicBezTo>
                  <a:pt x="85529" y="7977"/>
                  <a:pt x="87494" y="9941"/>
                  <a:pt x="87494" y="12366"/>
                </a:cubicBezTo>
                <a:lnTo>
                  <a:pt x="87494" y="28774"/>
                </a:lnTo>
                <a:cubicBezTo>
                  <a:pt x="87501" y="30760"/>
                  <a:pt x="88919" y="32458"/>
                  <a:pt x="90876" y="32804"/>
                </a:cubicBezTo>
                <a:cubicBezTo>
                  <a:pt x="106147" y="35157"/>
                  <a:pt x="120100" y="42799"/>
                  <a:pt x="130311" y="54392"/>
                </a:cubicBezTo>
                <a:lnTo>
                  <a:pt x="130311" y="54392"/>
                </a:lnTo>
                <a:cubicBezTo>
                  <a:pt x="130902" y="54831"/>
                  <a:pt x="131254" y="55529"/>
                  <a:pt x="131247" y="56263"/>
                </a:cubicBezTo>
                <a:cubicBezTo>
                  <a:pt x="131247" y="56623"/>
                  <a:pt x="131247" y="57487"/>
                  <a:pt x="129520" y="58566"/>
                </a:cubicBezTo>
                <a:lnTo>
                  <a:pt x="112609" y="69936"/>
                </a:lnTo>
                <a:cubicBezTo>
                  <a:pt x="111565" y="70461"/>
                  <a:pt x="110450" y="70821"/>
                  <a:pt x="109299" y="71016"/>
                </a:cubicBezTo>
                <a:lnTo>
                  <a:pt x="109299" y="71016"/>
                </a:lnTo>
                <a:cubicBezTo>
                  <a:pt x="107615" y="71016"/>
                  <a:pt x="105988" y="70432"/>
                  <a:pt x="104693" y="69360"/>
                </a:cubicBezTo>
                <a:cubicBezTo>
                  <a:pt x="101203" y="66482"/>
                  <a:pt x="97360" y="64057"/>
                  <a:pt x="93251" y="62164"/>
                </a:cubicBezTo>
                <a:cubicBezTo>
                  <a:pt x="92021" y="61488"/>
                  <a:pt x="90524" y="61488"/>
                  <a:pt x="89293" y="62164"/>
                </a:cubicBezTo>
                <a:cubicBezTo>
                  <a:pt x="88134" y="62898"/>
                  <a:pt x="87429" y="64172"/>
                  <a:pt x="87422" y="65546"/>
                </a:cubicBezTo>
                <a:lnTo>
                  <a:pt x="87422" y="94331"/>
                </a:lnTo>
                <a:cubicBezTo>
                  <a:pt x="87436" y="96361"/>
                  <a:pt x="88940" y="98073"/>
                  <a:pt x="90948" y="98361"/>
                </a:cubicBezTo>
                <a:cubicBezTo>
                  <a:pt x="107370" y="99541"/>
                  <a:pt x="122770" y="106802"/>
                  <a:pt x="134125" y="118727"/>
                </a:cubicBezTo>
                <a:cubicBezTo>
                  <a:pt x="139631" y="125484"/>
                  <a:pt x="142408" y="134062"/>
                  <a:pt x="141898" y="142762"/>
                </a:cubicBezTo>
                <a:cubicBezTo>
                  <a:pt x="141941" y="157492"/>
                  <a:pt x="134234" y="171165"/>
                  <a:pt x="121604" y="178743"/>
                </a:cubicBezTo>
                <a:cubicBezTo>
                  <a:pt x="112278" y="184601"/>
                  <a:pt x="101793" y="188386"/>
                  <a:pt x="90876" y="189825"/>
                </a:cubicBezTo>
                <a:cubicBezTo>
                  <a:pt x="88897" y="190142"/>
                  <a:pt x="87429" y="191847"/>
                  <a:pt x="87422" y="193855"/>
                </a:cubicBezTo>
                <a:lnTo>
                  <a:pt x="87422" y="208247"/>
                </a:lnTo>
                <a:cubicBezTo>
                  <a:pt x="87422" y="210673"/>
                  <a:pt x="85457" y="212637"/>
                  <a:pt x="83032" y="212637"/>
                </a:cubicBezTo>
                <a:lnTo>
                  <a:pt x="67560" y="212637"/>
                </a:lnTo>
                <a:cubicBezTo>
                  <a:pt x="65135" y="212637"/>
                  <a:pt x="63171" y="210673"/>
                  <a:pt x="63171" y="208247"/>
                </a:cubicBezTo>
                <a:lnTo>
                  <a:pt x="63171" y="193855"/>
                </a:lnTo>
                <a:cubicBezTo>
                  <a:pt x="63164" y="191869"/>
                  <a:pt x="61746" y="190171"/>
                  <a:pt x="59789" y="189825"/>
                </a:cubicBezTo>
                <a:cubicBezTo>
                  <a:pt x="46699" y="187803"/>
                  <a:pt x="34328" y="182535"/>
                  <a:pt x="23807" y="174497"/>
                </a:cubicBezTo>
                <a:cubicBezTo>
                  <a:pt x="17856" y="170093"/>
                  <a:pt x="12588" y="164833"/>
                  <a:pt x="8192" y="158881"/>
                </a:cubicBezTo>
                <a:lnTo>
                  <a:pt x="8192" y="158881"/>
                </a:lnTo>
                <a:cubicBezTo>
                  <a:pt x="7674" y="158399"/>
                  <a:pt x="7393" y="157716"/>
                  <a:pt x="7400" y="157010"/>
                </a:cubicBezTo>
                <a:cubicBezTo>
                  <a:pt x="7040" y="156291"/>
                  <a:pt x="7040" y="155643"/>
                  <a:pt x="9055" y="154492"/>
                </a:cubicBez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59" name="任意多边形: 形状 58">
            <a:extLst>
              <a:ext uri="{FF2B5EF4-FFF2-40B4-BE49-F238E27FC236}">
                <a16:creationId xmlns:a16="http://schemas.microsoft.com/office/drawing/2014/main" id="{14287794-1FBD-D78A-DE25-1836308654D0}"/>
              </a:ext>
            </a:extLst>
          </p:cNvPr>
          <p:cNvSpPr/>
          <p:nvPr/>
        </p:nvSpPr>
        <p:spPr>
          <a:xfrm>
            <a:off x="5185059" y="5099005"/>
            <a:ext cx="38384" cy="70455"/>
          </a:xfrm>
          <a:custGeom>
            <a:avLst/>
            <a:gdLst>
              <a:gd name="connsiteX0" fmla="*/ 17904 w 18278"/>
              <a:gd name="connsiteY0" fmla="*/ 3954 h 33550"/>
              <a:gd name="connsiteX1" fmla="*/ 13881 w 18278"/>
              <a:gd name="connsiteY1" fmla="*/ -83 h 33550"/>
              <a:gd name="connsiteX2" fmla="*/ 12363 w 18278"/>
              <a:gd name="connsiteY2" fmla="*/ 212 h 33550"/>
              <a:gd name="connsiteX3" fmla="*/ 11212 w 18278"/>
              <a:gd name="connsiteY3" fmla="*/ 644 h 33550"/>
              <a:gd name="connsiteX4" fmla="*/ 11212 w 18278"/>
              <a:gd name="connsiteY4" fmla="*/ 644 h 33550"/>
              <a:gd name="connsiteX5" fmla="*/ -86 w 18278"/>
              <a:gd name="connsiteY5" fmla="*/ 16476 h 33550"/>
              <a:gd name="connsiteX6" fmla="*/ -86 w 18278"/>
              <a:gd name="connsiteY6" fmla="*/ 16476 h 33550"/>
              <a:gd name="connsiteX7" fmla="*/ 12723 w 18278"/>
              <a:gd name="connsiteY7" fmla="*/ 33387 h 33550"/>
              <a:gd name="connsiteX8" fmla="*/ 14162 w 18278"/>
              <a:gd name="connsiteY8" fmla="*/ 33387 h 33550"/>
              <a:gd name="connsiteX9" fmla="*/ 16465 w 18278"/>
              <a:gd name="connsiteY9" fmla="*/ 32667 h 33550"/>
              <a:gd name="connsiteX10" fmla="*/ 18192 w 18278"/>
              <a:gd name="connsiteY10" fmla="*/ 29357 h 33550"/>
              <a:gd name="connsiteX11" fmla="*/ 9844 w 18278"/>
              <a:gd name="connsiteY11" fmla="*/ 22520 h 33550"/>
              <a:gd name="connsiteX12" fmla="*/ 7685 w 18278"/>
              <a:gd name="connsiteY12" fmla="*/ 16548 h 33550"/>
              <a:gd name="connsiteX13" fmla="*/ 9844 w 18278"/>
              <a:gd name="connsiteY13" fmla="*/ 11223 h 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78" h="33550">
                <a:moveTo>
                  <a:pt x="17904" y="3954"/>
                </a:moveTo>
                <a:cubicBezTo>
                  <a:pt x="17904" y="1731"/>
                  <a:pt x="16105" y="-76"/>
                  <a:pt x="13881" y="-83"/>
                </a:cubicBezTo>
                <a:cubicBezTo>
                  <a:pt x="13363" y="-83"/>
                  <a:pt x="12845" y="18"/>
                  <a:pt x="12363" y="212"/>
                </a:cubicBezTo>
                <a:lnTo>
                  <a:pt x="11212" y="644"/>
                </a:lnTo>
                <a:lnTo>
                  <a:pt x="11212" y="644"/>
                </a:lnTo>
                <a:cubicBezTo>
                  <a:pt x="4483" y="3011"/>
                  <a:pt x="-36" y="9344"/>
                  <a:pt x="-86" y="16476"/>
                </a:cubicBezTo>
                <a:lnTo>
                  <a:pt x="-86" y="16476"/>
                </a:lnTo>
                <a:cubicBezTo>
                  <a:pt x="-86" y="24348"/>
                  <a:pt x="5145" y="31257"/>
                  <a:pt x="12723" y="33387"/>
                </a:cubicBezTo>
                <a:cubicBezTo>
                  <a:pt x="13198" y="33495"/>
                  <a:pt x="13687" y="33495"/>
                  <a:pt x="14162" y="33387"/>
                </a:cubicBezTo>
                <a:cubicBezTo>
                  <a:pt x="14983" y="33394"/>
                  <a:pt x="15788" y="33142"/>
                  <a:pt x="16465" y="32667"/>
                </a:cubicBezTo>
                <a:cubicBezTo>
                  <a:pt x="17552" y="31912"/>
                  <a:pt x="18192" y="30674"/>
                  <a:pt x="18192" y="29357"/>
                </a:cubicBezTo>
                <a:close/>
                <a:moveTo>
                  <a:pt x="9844" y="22520"/>
                </a:moveTo>
                <a:cubicBezTo>
                  <a:pt x="8405" y="20865"/>
                  <a:pt x="7635" y="18735"/>
                  <a:pt x="7685" y="16548"/>
                </a:cubicBezTo>
                <a:cubicBezTo>
                  <a:pt x="7635" y="14547"/>
                  <a:pt x="8419" y="12618"/>
                  <a:pt x="9844" y="11223"/>
                </a:cubicBez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60" name="任意多边形: 形状 59">
            <a:extLst>
              <a:ext uri="{FF2B5EF4-FFF2-40B4-BE49-F238E27FC236}">
                <a16:creationId xmlns:a16="http://schemas.microsoft.com/office/drawing/2014/main" id="{88AD3D46-ABC6-373E-7733-4992773FCF22}"/>
              </a:ext>
            </a:extLst>
          </p:cNvPr>
          <p:cNvSpPr/>
          <p:nvPr/>
        </p:nvSpPr>
        <p:spPr>
          <a:xfrm>
            <a:off x="5273769" y="5233811"/>
            <a:ext cx="43371" cy="83443"/>
          </a:xfrm>
          <a:custGeom>
            <a:avLst/>
            <a:gdLst>
              <a:gd name="connsiteX0" fmla="*/ 1785 w 20653"/>
              <a:gd name="connsiteY0" fmla="*/ 38923 h 39735"/>
              <a:gd name="connsiteX1" fmla="*/ 4016 w 20653"/>
              <a:gd name="connsiteY1" fmla="*/ 39571 h 39735"/>
              <a:gd name="connsiteX2" fmla="*/ 5671 w 20653"/>
              <a:gd name="connsiteY2" fmla="*/ 39571 h 39735"/>
              <a:gd name="connsiteX3" fmla="*/ 9485 w 20653"/>
              <a:gd name="connsiteY3" fmla="*/ 37556 h 39735"/>
              <a:gd name="connsiteX4" fmla="*/ 20567 w 20653"/>
              <a:gd name="connsiteY4" fmla="*/ 18702 h 39735"/>
              <a:gd name="connsiteX5" fmla="*/ 5239 w 20653"/>
              <a:gd name="connsiteY5" fmla="*/ 136 h 39735"/>
              <a:gd name="connsiteX6" fmla="*/ 1569 w 20653"/>
              <a:gd name="connsiteY6" fmla="*/ 711 h 39735"/>
              <a:gd name="connsiteX7" fmla="*/ -86 w 20653"/>
              <a:gd name="connsiteY7" fmla="*/ 4022 h 39735"/>
              <a:gd name="connsiteX8" fmla="*/ -86 w 20653"/>
              <a:gd name="connsiteY8" fmla="*/ 35901 h 39735"/>
              <a:gd name="connsiteX9" fmla="*/ 1785 w 20653"/>
              <a:gd name="connsiteY9" fmla="*/ 38923 h 39735"/>
              <a:gd name="connsiteX10" fmla="*/ 8045 w 20653"/>
              <a:gd name="connsiteY10" fmla="*/ 10138 h 39735"/>
              <a:gd name="connsiteX11" fmla="*/ 12435 w 20653"/>
              <a:gd name="connsiteY11" fmla="*/ 18486 h 39735"/>
              <a:gd name="connsiteX12" fmla="*/ 8045 w 20653"/>
              <a:gd name="connsiteY12" fmla="*/ 28489 h 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53" h="39735">
                <a:moveTo>
                  <a:pt x="1785" y="38923"/>
                </a:moveTo>
                <a:cubicBezTo>
                  <a:pt x="2447" y="39355"/>
                  <a:pt x="3224" y="39578"/>
                  <a:pt x="4016" y="39571"/>
                </a:cubicBezTo>
                <a:cubicBezTo>
                  <a:pt x="4562" y="39679"/>
                  <a:pt x="5124" y="39679"/>
                  <a:pt x="5671" y="39571"/>
                </a:cubicBezTo>
                <a:cubicBezTo>
                  <a:pt x="6988" y="38981"/>
                  <a:pt x="8261" y="38312"/>
                  <a:pt x="9485" y="37556"/>
                </a:cubicBezTo>
                <a:cubicBezTo>
                  <a:pt x="16321" y="33749"/>
                  <a:pt x="20567" y="26531"/>
                  <a:pt x="20567" y="18702"/>
                </a:cubicBezTo>
                <a:cubicBezTo>
                  <a:pt x="20617" y="9621"/>
                  <a:pt x="14162" y="1805"/>
                  <a:pt x="5239" y="136"/>
                </a:cubicBezTo>
                <a:cubicBezTo>
                  <a:pt x="3994" y="-296"/>
                  <a:pt x="2620" y="-80"/>
                  <a:pt x="1569" y="711"/>
                </a:cubicBezTo>
                <a:cubicBezTo>
                  <a:pt x="540" y="1503"/>
                  <a:pt x="-72" y="2727"/>
                  <a:pt x="-86" y="4022"/>
                </a:cubicBezTo>
                <a:lnTo>
                  <a:pt x="-86" y="35901"/>
                </a:lnTo>
                <a:cubicBezTo>
                  <a:pt x="36" y="37146"/>
                  <a:pt x="727" y="38261"/>
                  <a:pt x="1785" y="38923"/>
                </a:cubicBezTo>
                <a:close/>
                <a:moveTo>
                  <a:pt x="8045" y="10138"/>
                </a:moveTo>
                <a:cubicBezTo>
                  <a:pt x="10945" y="11894"/>
                  <a:pt x="12629" y="15104"/>
                  <a:pt x="12435" y="18486"/>
                </a:cubicBezTo>
                <a:cubicBezTo>
                  <a:pt x="12550" y="22307"/>
                  <a:pt x="10938" y="25985"/>
                  <a:pt x="8045" y="28489"/>
                </a:cubicBez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61" name="任意多边形: 形状 60">
            <a:extLst>
              <a:ext uri="{FF2B5EF4-FFF2-40B4-BE49-F238E27FC236}">
                <a16:creationId xmlns:a16="http://schemas.microsoft.com/office/drawing/2014/main" id="{22B7B990-498B-55D1-B5CF-95BA5746BDDB}"/>
              </a:ext>
            </a:extLst>
          </p:cNvPr>
          <p:cNvSpPr/>
          <p:nvPr/>
        </p:nvSpPr>
        <p:spPr>
          <a:xfrm>
            <a:off x="7672904" y="3419655"/>
            <a:ext cx="446191" cy="450490"/>
          </a:xfrm>
          <a:custGeom>
            <a:avLst/>
            <a:gdLst>
              <a:gd name="connsiteX0" fmla="*/ 47182 w 212472"/>
              <a:gd name="connsiteY0" fmla="*/ 214436 h 214519"/>
              <a:gd name="connsiteX1" fmla="*/ 50564 w 212472"/>
              <a:gd name="connsiteY1" fmla="*/ 213285 h 214519"/>
              <a:gd name="connsiteX2" fmla="*/ 68195 w 212472"/>
              <a:gd name="connsiteY2" fmla="*/ 213285 h 214519"/>
              <a:gd name="connsiteX3" fmla="*/ 72657 w 212472"/>
              <a:gd name="connsiteY3" fmla="*/ 208824 h 214519"/>
              <a:gd name="connsiteX4" fmla="*/ 72657 w 212472"/>
              <a:gd name="connsiteY4" fmla="*/ 125203 h 214519"/>
              <a:gd name="connsiteX5" fmla="*/ 68195 w 212472"/>
              <a:gd name="connsiteY5" fmla="*/ 120742 h 214519"/>
              <a:gd name="connsiteX6" fmla="*/ 63302 w 212472"/>
              <a:gd name="connsiteY6" fmla="*/ 120742 h 214519"/>
              <a:gd name="connsiteX7" fmla="*/ 63302 w 212472"/>
              <a:gd name="connsiteY7" fmla="*/ 70368 h 214519"/>
              <a:gd name="connsiteX8" fmla="*/ 106047 w 212472"/>
              <a:gd name="connsiteY8" fmla="*/ 32228 h 214519"/>
              <a:gd name="connsiteX9" fmla="*/ 148793 w 212472"/>
              <a:gd name="connsiteY9" fmla="*/ 70368 h 214519"/>
              <a:gd name="connsiteX10" fmla="*/ 148793 w 212472"/>
              <a:gd name="connsiteY10" fmla="*/ 120742 h 214519"/>
              <a:gd name="connsiteX11" fmla="*/ 143899 w 212472"/>
              <a:gd name="connsiteY11" fmla="*/ 120742 h 214519"/>
              <a:gd name="connsiteX12" fmla="*/ 139366 w 212472"/>
              <a:gd name="connsiteY12" fmla="*/ 125203 h 214519"/>
              <a:gd name="connsiteX13" fmla="*/ 139366 w 212472"/>
              <a:gd name="connsiteY13" fmla="*/ 208824 h 214519"/>
              <a:gd name="connsiteX14" fmla="*/ 143899 w 212472"/>
              <a:gd name="connsiteY14" fmla="*/ 213285 h 214519"/>
              <a:gd name="connsiteX15" fmla="*/ 161746 w 212472"/>
              <a:gd name="connsiteY15" fmla="*/ 213285 h 214519"/>
              <a:gd name="connsiteX16" fmla="*/ 165056 w 212472"/>
              <a:gd name="connsiteY16" fmla="*/ 214436 h 214519"/>
              <a:gd name="connsiteX17" fmla="*/ 212386 w 212472"/>
              <a:gd name="connsiteY17" fmla="*/ 166920 h 214519"/>
              <a:gd name="connsiteX18" fmla="*/ 181032 w 212472"/>
              <a:gd name="connsiteY18" fmla="*/ 122397 h 214519"/>
              <a:gd name="connsiteX19" fmla="*/ 181032 w 212472"/>
              <a:gd name="connsiteY19" fmla="*/ 70224 h 214519"/>
              <a:gd name="connsiteX20" fmla="*/ 106191 w 212472"/>
              <a:gd name="connsiteY20" fmla="*/ -83 h 214519"/>
              <a:gd name="connsiteX21" fmla="*/ 31279 w 212472"/>
              <a:gd name="connsiteY21" fmla="*/ 70224 h 214519"/>
              <a:gd name="connsiteX22" fmla="*/ 31279 w 212472"/>
              <a:gd name="connsiteY22" fmla="*/ 122397 h 214519"/>
              <a:gd name="connsiteX23" fmla="*/ 2731 w 212472"/>
              <a:gd name="connsiteY23" fmla="*/ 183082 h 214519"/>
              <a:gd name="connsiteX24" fmla="*/ 47254 w 212472"/>
              <a:gd name="connsiteY24" fmla="*/ 214436 h 214519"/>
              <a:gd name="connsiteX25" fmla="*/ 169518 w 212472"/>
              <a:gd name="connsiteY25" fmla="*/ 70512 h 214519"/>
              <a:gd name="connsiteX26" fmla="*/ 169518 w 212472"/>
              <a:gd name="connsiteY26" fmla="*/ 120094 h 214519"/>
              <a:gd name="connsiteX27" fmla="*/ 164769 w 212472"/>
              <a:gd name="connsiteY27" fmla="*/ 120094 h 214519"/>
              <a:gd name="connsiteX28" fmla="*/ 161458 w 212472"/>
              <a:gd name="connsiteY28" fmla="*/ 121246 h 214519"/>
              <a:gd name="connsiteX29" fmla="*/ 159875 w 212472"/>
              <a:gd name="connsiteY29" fmla="*/ 121246 h 214519"/>
              <a:gd name="connsiteX30" fmla="*/ 159875 w 212472"/>
              <a:gd name="connsiteY30" fmla="*/ 70872 h 214519"/>
              <a:gd name="connsiteX31" fmla="*/ 105903 w 212472"/>
              <a:gd name="connsiteY31" fmla="*/ 21506 h 214519"/>
              <a:gd name="connsiteX32" fmla="*/ 51860 w 212472"/>
              <a:gd name="connsiteY32" fmla="*/ 70872 h 214519"/>
              <a:gd name="connsiteX33" fmla="*/ 51860 w 212472"/>
              <a:gd name="connsiteY33" fmla="*/ 121246 h 214519"/>
              <a:gd name="connsiteX34" fmla="*/ 50348 w 212472"/>
              <a:gd name="connsiteY34" fmla="*/ 121246 h 214519"/>
              <a:gd name="connsiteX35" fmla="*/ 46966 w 212472"/>
              <a:gd name="connsiteY35" fmla="*/ 120094 h 214519"/>
              <a:gd name="connsiteX36" fmla="*/ 42217 w 212472"/>
              <a:gd name="connsiteY36" fmla="*/ 120094 h 214519"/>
              <a:gd name="connsiteX37" fmla="*/ 42217 w 212472"/>
              <a:gd name="connsiteY37" fmla="*/ 70512 h 214519"/>
              <a:gd name="connsiteX38" fmla="*/ 105903 w 212472"/>
              <a:gd name="connsiteY38" fmla="*/ 11503 h 214519"/>
              <a:gd name="connsiteX39" fmla="*/ 169734 w 212472"/>
              <a:gd name="connsiteY39" fmla="*/ 70224 h 214519"/>
              <a:gd name="connsiteX40" fmla="*/ 147929 w 212472"/>
              <a:gd name="connsiteY40" fmla="*/ 129953 h 214519"/>
              <a:gd name="connsiteX41" fmla="*/ 160019 w 212472"/>
              <a:gd name="connsiteY41" fmla="*/ 129953 h 214519"/>
              <a:gd name="connsiteX42" fmla="*/ 160019 w 212472"/>
              <a:gd name="connsiteY42" fmla="*/ 204578 h 214519"/>
              <a:gd name="connsiteX43" fmla="*/ 147929 w 212472"/>
              <a:gd name="connsiteY43" fmla="*/ 204578 h 214519"/>
              <a:gd name="connsiteX44" fmla="*/ 170094 w 212472"/>
              <a:gd name="connsiteY44" fmla="*/ 203067 h 214519"/>
              <a:gd name="connsiteX45" fmla="*/ 170094 w 212472"/>
              <a:gd name="connsiteY45" fmla="*/ 131536 h 214519"/>
              <a:gd name="connsiteX46" fmla="*/ 201923 w 212472"/>
              <a:gd name="connsiteY46" fmla="*/ 171237 h 214519"/>
              <a:gd name="connsiteX47" fmla="*/ 170094 w 212472"/>
              <a:gd name="connsiteY47" fmla="*/ 203067 h 214519"/>
              <a:gd name="connsiteX48" fmla="*/ 63230 w 212472"/>
              <a:gd name="connsiteY48" fmla="*/ 204578 h 214519"/>
              <a:gd name="connsiteX49" fmla="*/ 51212 w 212472"/>
              <a:gd name="connsiteY49" fmla="*/ 204578 h 214519"/>
              <a:gd name="connsiteX50" fmla="*/ 51212 w 212472"/>
              <a:gd name="connsiteY50" fmla="*/ 129665 h 214519"/>
              <a:gd name="connsiteX51" fmla="*/ 63230 w 212472"/>
              <a:gd name="connsiteY51" fmla="*/ 129665 h 214519"/>
              <a:gd name="connsiteX52" fmla="*/ 41066 w 212472"/>
              <a:gd name="connsiteY52" fmla="*/ 131536 h 214519"/>
              <a:gd name="connsiteX53" fmla="*/ 41066 w 212472"/>
              <a:gd name="connsiteY53" fmla="*/ 203067 h 214519"/>
              <a:gd name="connsiteX54" fmla="*/ 9237 w 212472"/>
              <a:gd name="connsiteY54" fmla="*/ 163365 h 214519"/>
              <a:gd name="connsiteX55" fmla="*/ 41066 w 212472"/>
              <a:gd name="connsiteY55" fmla="*/ 131536 h 2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472" h="214519">
                <a:moveTo>
                  <a:pt x="47182" y="214436"/>
                </a:moveTo>
                <a:cubicBezTo>
                  <a:pt x="48406" y="214444"/>
                  <a:pt x="49600" y="214034"/>
                  <a:pt x="50564" y="213285"/>
                </a:cubicBezTo>
                <a:lnTo>
                  <a:pt x="68195" y="213285"/>
                </a:lnTo>
                <a:cubicBezTo>
                  <a:pt x="70656" y="213285"/>
                  <a:pt x="72657" y="211284"/>
                  <a:pt x="72657" y="208824"/>
                </a:cubicBezTo>
                <a:lnTo>
                  <a:pt x="72657" y="125203"/>
                </a:lnTo>
                <a:cubicBezTo>
                  <a:pt x="72657" y="122742"/>
                  <a:pt x="70656" y="120742"/>
                  <a:pt x="68195" y="120742"/>
                </a:cubicBezTo>
                <a:lnTo>
                  <a:pt x="63302" y="120742"/>
                </a:lnTo>
                <a:lnTo>
                  <a:pt x="63302" y="70368"/>
                </a:lnTo>
                <a:cubicBezTo>
                  <a:pt x="63302" y="52378"/>
                  <a:pt x="81580" y="32228"/>
                  <a:pt x="106047" y="32228"/>
                </a:cubicBezTo>
                <a:cubicBezTo>
                  <a:pt x="130515" y="32228"/>
                  <a:pt x="148793" y="52378"/>
                  <a:pt x="148793" y="70368"/>
                </a:cubicBezTo>
                <a:lnTo>
                  <a:pt x="148793" y="120742"/>
                </a:lnTo>
                <a:lnTo>
                  <a:pt x="143899" y="120742"/>
                </a:lnTo>
                <a:cubicBezTo>
                  <a:pt x="141424" y="120742"/>
                  <a:pt x="139402" y="122728"/>
                  <a:pt x="139366" y="125203"/>
                </a:cubicBezTo>
                <a:lnTo>
                  <a:pt x="139366" y="208824"/>
                </a:lnTo>
                <a:cubicBezTo>
                  <a:pt x="139402" y="211299"/>
                  <a:pt x="141424" y="213285"/>
                  <a:pt x="143899" y="213285"/>
                </a:cubicBezTo>
                <a:lnTo>
                  <a:pt x="161746" y="213285"/>
                </a:lnTo>
                <a:cubicBezTo>
                  <a:pt x="162696" y="214019"/>
                  <a:pt x="163855" y="214429"/>
                  <a:pt x="165056" y="214436"/>
                </a:cubicBezTo>
                <a:cubicBezTo>
                  <a:pt x="191251" y="214386"/>
                  <a:pt x="212436" y="193107"/>
                  <a:pt x="212386" y="166920"/>
                </a:cubicBezTo>
                <a:cubicBezTo>
                  <a:pt x="212343" y="146958"/>
                  <a:pt x="199807" y="129161"/>
                  <a:pt x="181032" y="122397"/>
                </a:cubicBezTo>
                <a:lnTo>
                  <a:pt x="181032" y="70224"/>
                </a:lnTo>
                <a:cubicBezTo>
                  <a:pt x="181032" y="32804"/>
                  <a:pt x="146058" y="-83"/>
                  <a:pt x="106191" y="-83"/>
                </a:cubicBezTo>
                <a:cubicBezTo>
                  <a:pt x="66324" y="-83"/>
                  <a:pt x="31279" y="32804"/>
                  <a:pt x="31279" y="70224"/>
                </a:cubicBezTo>
                <a:lnTo>
                  <a:pt x="31279" y="122397"/>
                </a:lnTo>
                <a:cubicBezTo>
                  <a:pt x="6639" y="131270"/>
                  <a:pt x="-6142" y="158443"/>
                  <a:pt x="2731" y="183082"/>
                </a:cubicBezTo>
                <a:cubicBezTo>
                  <a:pt x="9496" y="201865"/>
                  <a:pt x="27292" y="214393"/>
                  <a:pt x="47254" y="214436"/>
                </a:cubicBezTo>
                <a:close/>
                <a:moveTo>
                  <a:pt x="169518" y="70512"/>
                </a:moveTo>
                <a:lnTo>
                  <a:pt x="169518" y="120094"/>
                </a:lnTo>
                <a:cubicBezTo>
                  <a:pt x="167985" y="120094"/>
                  <a:pt x="166402" y="120094"/>
                  <a:pt x="164769" y="120094"/>
                </a:cubicBezTo>
                <a:cubicBezTo>
                  <a:pt x="163567" y="120101"/>
                  <a:pt x="162408" y="120511"/>
                  <a:pt x="161458" y="121246"/>
                </a:cubicBezTo>
                <a:lnTo>
                  <a:pt x="159875" y="121246"/>
                </a:lnTo>
                <a:lnTo>
                  <a:pt x="159875" y="70872"/>
                </a:lnTo>
                <a:cubicBezTo>
                  <a:pt x="159875" y="44534"/>
                  <a:pt x="134616" y="21506"/>
                  <a:pt x="105903" y="21506"/>
                </a:cubicBezTo>
                <a:cubicBezTo>
                  <a:pt x="77190" y="21506"/>
                  <a:pt x="51860" y="44534"/>
                  <a:pt x="51860" y="70872"/>
                </a:cubicBezTo>
                <a:lnTo>
                  <a:pt x="51860" y="121246"/>
                </a:lnTo>
                <a:lnTo>
                  <a:pt x="50348" y="121246"/>
                </a:lnTo>
                <a:cubicBezTo>
                  <a:pt x="49384" y="120497"/>
                  <a:pt x="48190" y="120087"/>
                  <a:pt x="46966" y="120094"/>
                </a:cubicBezTo>
                <a:lnTo>
                  <a:pt x="42217" y="120094"/>
                </a:lnTo>
                <a:lnTo>
                  <a:pt x="42217" y="70512"/>
                </a:lnTo>
                <a:cubicBezTo>
                  <a:pt x="42217" y="39064"/>
                  <a:pt x="72009" y="11503"/>
                  <a:pt x="105903" y="11503"/>
                </a:cubicBezTo>
                <a:cubicBezTo>
                  <a:pt x="139798" y="11503"/>
                  <a:pt x="169734" y="38777"/>
                  <a:pt x="169734" y="70224"/>
                </a:cubicBezTo>
                <a:close/>
                <a:moveTo>
                  <a:pt x="147929" y="129953"/>
                </a:moveTo>
                <a:lnTo>
                  <a:pt x="160019" y="129953"/>
                </a:lnTo>
                <a:lnTo>
                  <a:pt x="160019" y="204578"/>
                </a:lnTo>
                <a:lnTo>
                  <a:pt x="147929" y="204578"/>
                </a:lnTo>
                <a:close/>
                <a:moveTo>
                  <a:pt x="170094" y="203067"/>
                </a:moveTo>
                <a:lnTo>
                  <a:pt x="170094" y="131536"/>
                </a:lnTo>
                <a:cubicBezTo>
                  <a:pt x="189847" y="133709"/>
                  <a:pt x="204096" y="151484"/>
                  <a:pt x="201923" y="171237"/>
                </a:cubicBezTo>
                <a:cubicBezTo>
                  <a:pt x="200080" y="187990"/>
                  <a:pt x="186847" y="201224"/>
                  <a:pt x="170094" y="203067"/>
                </a:cubicBezTo>
                <a:close/>
                <a:moveTo>
                  <a:pt x="63230" y="204578"/>
                </a:moveTo>
                <a:lnTo>
                  <a:pt x="51212" y="204578"/>
                </a:lnTo>
                <a:lnTo>
                  <a:pt x="51212" y="129665"/>
                </a:lnTo>
                <a:lnTo>
                  <a:pt x="63230" y="129665"/>
                </a:lnTo>
                <a:close/>
                <a:moveTo>
                  <a:pt x="41066" y="131536"/>
                </a:moveTo>
                <a:lnTo>
                  <a:pt x="41066" y="203067"/>
                </a:lnTo>
                <a:cubicBezTo>
                  <a:pt x="21312" y="200893"/>
                  <a:pt x="7063" y="183118"/>
                  <a:pt x="9237" y="163365"/>
                </a:cubicBezTo>
                <a:cubicBezTo>
                  <a:pt x="11079" y="146612"/>
                  <a:pt x="24313" y="133378"/>
                  <a:pt x="41066" y="131536"/>
                </a:cubicBez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63" name="任意多边形: 形状 62">
            <a:extLst>
              <a:ext uri="{FF2B5EF4-FFF2-40B4-BE49-F238E27FC236}">
                <a16:creationId xmlns:a16="http://schemas.microsoft.com/office/drawing/2014/main" id="{86FC49FD-7E49-5700-E651-949CB3AB22E5}"/>
              </a:ext>
            </a:extLst>
          </p:cNvPr>
          <p:cNvSpPr/>
          <p:nvPr/>
        </p:nvSpPr>
        <p:spPr>
          <a:xfrm>
            <a:off x="5026097" y="1840204"/>
            <a:ext cx="443325" cy="491700"/>
          </a:xfrm>
          <a:custGeom>
            <a:avLst/>
            <a:gdLst>
              <a:gd name="connsiteX0" fmla="*/ 150258 w 211107"/>
              <a:gd name="connsiteY0" fmla="*/ 31199 h 234143"/>
              <a:gd name="connsiteX1" fmla="*/ 31197 w 211107"/>
              <a:gd name="connsiteY1" fmla="*/ 18857 h 234143"/>
              <a:gd name="connsiteX2" fmla="*/ 18855 w 211107"/>
              <a:gd name="connsiteY2" fmla="*/ 137919 h 234143"/>
              <a:gd name="connsiteX3" fmla="*/ 75849 w 211107"/>
              <a:gd name="connsiteY3" fmla="*/ 168718 h 234143"/>
              <a:gd name="connsiteX4" fmla="*/ 84701 w 211107"/>
              <a:gd name="connsiteY4" fmla="*/ 169150 h 234143"/>
              <a:gd name="connsiteX5" fmla="*/ 120682 w 211107"/>
              <a:gd name="connsiteY5" fmla="*/ 161306 h 234143"/>
              <a:gd name="connsiteX6" fmla="*/ 178252 w 211107"/>
              <a:gd name="connsiteY6" fmla="*/ 231973 h 234143"/>
              <a:gd name="connsiteX7" fmla="*/ 182569 w 211107"/>
              <a:gd name="connsiteY7" fmla="*/ 234060 h 234143"/>
              <a:gd name="connsiteX8" fmla="*/ 186095 w 211107"/>
              <a:gd name="connsiteY8" fmla="*/ 232765 h 234143"/>
              <a:gd name="connsiteX9" fmla="*/ 208979 w 211107"/>
              <a:gd name="connsiteY9" fmla="*/ 214270 h 234143"/>
              <a:gd name="connsiteX10" fmla="*/ 210994 w 211107"/>
              <a:gd name="connsiteY10" fmla="*/ 210457 h 234143"/>
              <a:gd name="connsiteX11" fmla="*/ 209771 w 211107"/>
              <a:gd name="connsiteY11" fmla="*/ 206355 h 234143"/>
              <a:gd name="connsiteX12" fmla="*/ 152201 w 211107"/>
              <a:gd name="connsiteY12" fmla="*/ 135760 h 234143"/>
              <a:gd name="connsiteX13" fmla="*/ 150546 w 211107"/>
              <a:gd name="connsiteY13" fmla="*/ 31199 h 234143"/>
              <a:gd name="connsiteX14" fmla="*/ 157455 w 211107"/>
              <a:gd name="connsiteY14" fmla="*/ 92151 h 234143"/>
              <a:gd name="connsiteX15" fmla="*/ 76900 w 211107"/>
              <a:gd name="connsiteY15" fmla="*/ 157622 h 234143"/>
              <a:gd name="connsiteX16" fmla="*/ 11428 w 211107"/>
              <a:gd name="connsiteY16" fmla="*/ 77074 h 234143"/>
              <a:gd name="connsiteX17" fmla="*/ 91983 w 211107"/>
              <a:gd name="connsiteY17" fmla="*/ 11596 h 234143"/>
              <a:gd name="connsiteX18" fmla="*/ 141407 w 211107"/>
              <a:gd name="connsiteY18" fmla="*/ 38323 h 234143"/>
              <a:gd name="connsiteX19" fmla="*/ 157527 w 211107"/>
              <a:gd name="connsiteY19" fmla="*/ 92151 h 234143"/>
              <a:gd name="connsiteX20" fmla="*/ 182857 w 211107"/>
              <a:gd name="connsiteY20" fmla="*/ 220531 h 234143"/>
              <a:gd name="connsiteX21" fmla="*/ 130181 w 211107"/>
              <a:gd name="connsiteY21" fmla="*/ 155765 h 234143"/>
              <a:gd name="connsiteX22" fmla="*/ 137809 w 211107"/>
              <a:gd name="connsiteY22" fmla="*/ 150224 h 234143"/>
              <a:gd name="connsiteX23" fmla="*/ 144357 w 211107"/>
              <a:gd name="connsiteY23" fmla="*/ 144323 h 234143"/>
              <a:gd name="connsiteX24" fmla="*/ 196962 w 211107"/>
              <a:gd name="connsiteY24" fmla="*/ 209089 h 23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107" h="234143">
                <a:moveTo>
                  <a:pt x="150258" y="31199"/>
                </a:moveTo>
                <a:cubicBezTo>
                  <a:pt x="120790" y="-5085"/>
                  <a:pt x="67480" y="-10612"/>
                  <a:pt x="31197" y="18857"/>
                </a:cubicBezTo>
                <a:cubicBezTo>
                  <a:pt x="-5089" y="48326"/>
                  <a:pt x="-10615" y="101635"/>
                  <a:pt x="18855" y="137919"/>
                </a:cubicBezTo>
                <a:cubicBezTo>
                  <a:pt x="32959" y="155405"/>
                  <a:pt x="53491" y="166502"/>
                  <a:pt x="75849" y="168718"/>
                </a:cubicBezTo>
                <a:cubicBezTo>
                  <a:pt x="78821" y="169006"/>
                  <a:pt x="81772" y="169150"/>
                  <a:pt x="84701" y="169150"/>
                </a:cubicBezTo>
                <a:cubicBezTo>
                  <a:pt x="97129" y="169215"/>
                  <a:pt x="109413" y="166538"/>
                  <a:pt x="120682" y="161306"/>
                </a:cubicBezTo>
                <a:lnTo>
                  <a:pt x="178252" y="231973"/>
                </a:lnTo>
                <a:cubicBezTo>
                  <a:pt x="179302" y="233290"/>
                  <a:pt x="180885" y="234053"/>
                  <a:pt x="182569" y="234060"/>
                </a:cubicBezTo>
                <a:cubicBezTo>
                  <a:pt x="183865" y="234075"/>
                  <a:pt x="185117" y="233607"/>
                  <a:pt x="186095" y="232765"/>
                </a:cubicBezTo>
                <a:lnTo>
                  <a:pt x="208979" y="214270"/>
                </a:lnTo>
                <a:cubicBezTo>
                  <a:pt x="210138" y="213320"/>
                  <a:pt x="210865" y="211946"/>
                  <a:pt x="210994" y="210457"/>
                </a:cubicBezTo>
                <a:cubicBezTo>
                  <a:pt x="211138" y="208981"/>
                  <a:pt x="210699" y="207513"/>
                  <a:pt x="209771" y="206355"/>
                </a:cubicBezTo>
                <a:lnTo>
                  <a:pt x="152201" y="135760"/>
                </a:lnTo>
                <a:cubicBezTo>
                  <a:pt x="175877" y="104715"/>
                  <a:pt x="175193" y="61480"/>
                  <a:pt x="150546" y="31199"/>
                </a:cubicBezTo>
                <a:close/>
                <a:moveTo>
                  <a:pt x="157455" y="92151"/>
                </a:moveTo>
                <a:cubicBezTo>
                  <a:pt x="153288" y="132478"/>
                  <a:pt x="117228" y="161789"/>
                  <a:pt x="76900" y="157622"/>
                </a:cubicBezTo>
                <a:cubicBezTo>
                  <a:pt x="36578" y="153462"/>
                  <a:pt x="7264" y="117395"/>
                  <a:pt x="11428" y="77074"/>
                </a:cubicBezTo>
                <a:cubicBezTo>
                  <a:pt x="15591" y="36747"/>
                  <a:pt x="51656" y="7437"/>
                  <a:pt x="91983" y="11596"/>
                </a:cubicBezTo>
                <a:cubicBezTo>
                  <a:pt x="111348" y="13597"/>
                  <a:pt x="129130" y="23211"/>
                  <a:pt x="141407" y="38323"/>
                </a:cubicBezTo>
                <a:cubicBezTo>
                  <a:pt x="153734" y="53399"/>
                  <a:pt x="159534" y="72778"/>
                  <a:pt x="157527" y="92151"/>
                </a:cubicBezTo>
                <a:close/>
                <a:moveTo>
                  <a:pt x="182857" y="220531"/>
                </a:moveTo>
                <a:lnTo>
                  <a:pt x="130181" y="155765"/>
                </a:lnTo>
                <a:cubicBezTo>
                  <a:pt x="132829" y="154067"/>
                  <a:pt x="135377" y="152218"/>
                  <a:pt x="137809" y="150224"/>
                </a:cubicBezTo>
                <a:cubicBezTo>
                  <a:pt x="140090" y="148375"/>
                  <a:pt x="142278" y="146403"/>
                  <a:pt x="144357" y="144323"/>
                </a:cubicBezTo>
                <a:lnTo>
                  <a:pt x="196962" y="209089"/>
                </a:ln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64" name="任意多边形: 形状 63">
            <a:extLst>
              <a:ext uri="{FF2B5EF4-FFF2-40B4-BE49-F238E27FC236}">
                <a16:creationId xmlns:a16="http://schemas.microsoft.com/office/drawing/2014/main" id="{CC558F46-6184-225D-893F-24C9AD0AFC95}"/>
              </a:ext>
            </a:extLst>
          </p:cNvPr>
          <p:cNvSpPr/>
          <p:nvPr/>
        </p:nvSpPr>
        <p:spPr>
          <a:xfrm>
            <a:off x="5073380" y="1887790"/>
            <a:ext cx="260543" cy="260551"/>
          </a:xfrm>
          <a:custGeom>
            <a:avLst/>
            <a:gdLst>
              <a:gd name="connsiteX0" fmla="*/ 68445 w 124068"/>
              <a:gd name="connsiteY0" fmla="*/ 264 h 124072"/>
              <a:gd name="connsiteX1" fmla="*/ 260 w 124068"/>
              <a:gd name="connsiteY1" fmla="*/ 55459 h 124072"/>
              <a:gd name="connsiteX2" fmla="*/ 55456 w 124068"/>
              <a:gd name="connsiteY2" fmla="*/ 123643 h 124072"/>
              <a:gd name="connsiteX3" fmla="*/ 123640 w 124068"/>
              <a:gd name="connsiteY3" fmla="*/ 68448 h 124072"/>
              <a:gd name="connsiteX4" fmla="*/ 110111 w 124068"/>
              <a:gd name="connsiteY4" fmla="*/ 22860 h 124072"/>
              <a:gd name="connsiteX5" fmla="*/ 68445 w 124068"/>
              <a:gd name="connsiteY5" fmla="*/ 264 h 124072"/>
              <a:gd name="connsiteX6" fmla="*/ 93992 w 124068"/>
              <a:gd name="connsiteY6" fmla="*/ 101011 h 124072"/>
              <a:gd name="connsiteX7" fmla="*/ 23275 w 124068"/>
              <a:gd name="connsiteY7" fmla="*/ 92404 h 124072"/>
              <a:gd name="connsiteX8" fmla="*/ 31874 w 124068"/>
              <a:gd name="connsiteY8" fmla="*/ 21687 h 124072"/>
              <a:gd name="connsiteX9" fmla="*/ 61969 w 124068"/>
              <a:gd name="connsiteY9" fmla="*/ 10986 h 124072"/>
              <a:gd name="connsiteX10" fmla="*/ 67222 w 124068"/>
              <a:gd name="connsiteY10" fmla="*/ 10986 h 124072"/>
              <a:gd name="connsiteX11" fmla="*/ 113407 w 124068"/>
              <a:gd name="connsiteY11" fmla="*/ 65224 h 124072"/>
              <a:gd name="connsiteX12" fmla="*/ 93776 w 124068"/>
              <a:gd name="connsiteY12" fmla="*/ 101227 h 12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68" h="124072">
                <a:moveTo>
                  <a:pt x="68445" y="264"/>
                </a:moveTo>
                <a:cubicBezTo>
                  <a:pt x="34371" y="-3327"/>
                  <a:pt x="3847" y="21385"/>
                  <a:pt x="260" y="55459"/>
                </a:cubicBezTo>
                <a:cubicBezTo>
                  <a:pt x="-3328" y="89526"/>
                  <a:pt x="21384" y="120059"/>
                  <a:pt x="55456" y="123643"/>
                </a:cubicBezTo>
                <a:cubicBezTo>
                  <a:pt x="89523" y="127234"/>
                  <a:pt x="120057" y="102522"/>
                  <a:pt x="123640" y="68448"/>
                </a:cubicBezTo>
                <a:cubicBezTo>
                  <a:pt x="125367" y="52062"/>
                  <a:pt x="120496" y="35655"/>
                  <a:pt x="110111" y="22860"/>
                </a:cubicBezTo>
                <a:cubicBezTo>
                  <a:pt x="99771" y="10094"/>
                  <a:pt x="84781" y="1969"/>
                  <a:pt x="68445" y="264"/>
                </a:cubicBezTo>
                <a:close/>
                <a:moveTo>
                  <a:pt x="93992" y="101011"/>
                </a:moveTo>
                <a:cubicBezTo>
                  <a:pt x="72087" y="118167"/>
                  <a:pt x="40423" y="114310"/>
                  <a:pt x="23275" y="92404"/>
                </a:cubicBezTo>
                <a:cubicBezTo>
                  <a:pt x="6122" y="70506"/>
                  <a:pt x="9974" y="38843"/>
                  <a:pt x="31874" y="21687"/>
                </a:cubicBezTo>
                <a:cubicBezTo>
                  <a:pt x="40481" y="14951"/>
                  <a:pt x="51045" y="11195"/>
                  <a:pt x="61969" y="10986"/>
                </a:cubicBezTo>
                <a:cubicBezTo>
                  <a:pt x="63717" y="10878"/>
                  <a:pt x="65473" y="10878"/>
                  <a:pt x="67222" y="10986"/>
                </a:cubicBezTo>
                <a:cubicBezTo>
                  <a:pt x="94956" y="13210"/>
                  <a:pt x="115631" y="37497"/>
                  <a:pt x="113407" y="65224"/>
                </a:cubicBezTo>
                <a:cubicBezTo>
                  <a:pt x="112263" y="79466"/>
                  <a:pt x="105132" y="92555"/>
                  <a:pt x="93776" y="101227"/>
                </a:cubicBezTo>
                <a:close/>
              </a:path>
            </a:pathLst>
          </a:custGeom>
          <a:solidFill>
            <a:schemeClr val="bg1"/>
          </a:solidFill>
          <a:ln w="7189" cap="flat">
            <a:solidFill>
              <a:schemeClr val="bg1"/>
            </a:solidFill>
            <a:prstDash val="solid"/>
            <a:miter/>
          </a:ln>
          <a:effectLst/>
        </p:spPr>
        <p:txBody>
          <a:bodyPr lIns="192024" tIns="96012" rIns="192024" bIns="96012" rtlCol="0" anchor="ctr">
            <a:noAutofit/>
          </a:bodyPr>
          <a:lstStyle/>
          <a:p>
            <a:endParaRPr lang="zh-CN" altLang="en-US" sz="3780"/>
          </a:p>
        </p:txBody>
      </p:sp>
      <p:sp>
        <p:nvSpPr>
          <p:cNvPr id="66" name="任意多边形: 形状 65">
            <a:extLst>
              <a:ext uri="{FF2B5EF4-FFF2-40B4-BE49-F238E27FC236}">
                <a16:creationId xmlns:a16="http://schemas.microsoft.com/office/drawing/2014/main" id="{BA6D9C0E-74AE-275B-32FD-573FDFD34A73}"/>
              </a:ext>
            </a:extLst>
          </p:cNvPr>
          <p:cNvSpPr/>
          <p:nvPr/>
        </p:nvSpPr>
        <p:spPr>
          <a:xfrm>
            <a:off x="6794217" y="1910762"/>
            <a:ext cx="457291" cy="323314"/>
          </a:xfrm>
          <a:custGeom>
            <a:avLst/>
            <a:gdLst>
              <a:gd name="connsiteX0" fmla="*/ -86 w 256185"/>
              <a:gd name="connsiteY0" fmla="*/ 4451 h 181128"/>
              <a:gd name="connsiteX1" fmla="*/ -86 w 256185"/>
              <a:gd name="connsiteY1" fmla="*/ 176512 h 181128"/>
              <a:gd name="connsiteX2" fmla="*/ 4375 w 256185"/>
              <a:gd name="connsiteY2" fmla="*/ 181046 h 181128"/>
              <a:gd name="connsiteX3" fmla="*/ 251637 w 256185"/>
              <a:gd name="connsiteY3" fmla="*/ 181046 h 181128"/>
              <a:gd name="connsiteX4" fmla="*/ 256099 w 256185"/>
              <a:gd name="connsiteY4" fmla="*/ 176512 h 181128"/>
              <a:gd name="connsiteX5" fmla="*/ 256099 w 256185"/>
              <a:gd name="connsiteY5" fmla="*/ 55975 h 181128"/>
              <a:gd name="connsiteX6" fmla="*/ 254948 w 256185"/>
              <a:gd name="connsiteY6" fmla="*/ 52953 h 181128"/>
              <a:gd name="connsiteX7" fmla="*/ 207956 w 256185"/>
              <a:gd name="connsiteY7" fmla="*/ 1428 h 181128"/>
              <a:gd name="connsiteX8" fmla="*/ 204646 w 256185"/>
              <a:gd name="connsiteY8" fmla="*/ -83 h 181128"/>
              <a:gd name="connsiteX9" fmla="*/ 4375 w 256185"/>
              <a:gd name="connsiteY9" fmla="*/ -83 h 181128"/>
              <a:gd name="connsiteX10" fmla="*/ -86 w 256185"/>
              <a:gd name="connsiteY10" fmla="*/ 4451 h 181128"/>
              <a:gd name="connsiteX11" fmla="*/ 247104 w 256185"/>
              <a:gd name="connsiteY11" fmla="*/ 172050 h 181128"/>
              <a:gd name="connsiteX12" fmla="*/ 8837 w 256185"/>
              <a:gd name="connsiteY12" fmla="*/ 172050 h 181128"/>
              <a:gd name="connsiteX13" fmla="*/ 8837 w 256185"/>
              <a:gd name="connsiteY13" fmla="*/ 9200 h 181128"/>
              <a:gd name="connsiteX14" fmla="*/ 202703 w 256185"/>
              <a:gd name="connsiteY14" fmla="*/ 9200 h 181128"/>
              <a:gd name="connsiteX15" fmla="*/ 247104 w 256185"/>
              <a:gd name="connsiteY15" fmla="*/ 57991 h 1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185" h="181128">
                <a:moveTo>
                  <a:pt x="-86" y="4451"/>
                </a:moveTo>
                <a:lnTo>
                  <a:pt x="-86" y="176512"/>
                </a:lnTo>
                <a:cubicBezTo>
                  <a:pt x="-86" y="178988"/>
                  <a:pt x="1900" y="181010"/>
                  <a:pt x="4375" y="181046"/>
                </a:cubicBezTo>
                <a:lnTo>
                  <a:pt x="251637" y="181046"/>
                </a:lnTo>
                <a:cubicBezTo>
                  <a:pt x="254113" y="181010"/>
                  <a:pt x="256099" y="178988"/>
                  <a:pt x="256099" y="176512"/>
                </a:cubicBezTo>
                <a:lnTo>
                  <a:pt x="256099" y="55975"/>
                </a:lnTo>
                <a:cubicBezTo>
                  <a:pt x="256099" y="54860"/>
                  <a:pt x="255689" y="53788"/>
                  <a:pt x="254948" y="52953"/>
                </a:cubicBezTo>
                <a:lnTo>
                  <a:pt x="207956" y="1428"/>
                </a:lnTo>
                <a:cubicBezTo>
                  <a:pt x="207114" y="478"/>
                  <a:pt x="205913" y="-76"/>
                  <a:pt x="204646" y="-83"/>
                </a:cubicBezTo>
                <a:lnTo>
                  <a:pt x="4375" y="-83"/>
                </a:lnTo>
                <a:cubicBezTo>
                  <a:pt x="1900" y="-47"/>
                  <a:pt x="-86" y="1975"/>
                  <a:pt x="-86" y="4451"/>
                </a:cubicBezTo>
                <a:close/>
                <a:moveTo>
                  <a:pt x="247104" y="172050"/>
                </a:moveTo>
                <a:lnTo>
                  <a:pt x="8837" y="172050"/>
                </a:lnTo>
                <a:lnTo>
                  <a:pt x="8837" y="9200"/>
                </a:lnTo>
                <a:lnTo>
                  <a:pt x="202703" y="9200"/>
                </a:lnTo>
                <a:lnTo>
                  <a:pt x="247104" y="57991"/>
                </a:lnTo>
                <a:close/>
              </a:path>
            </a:pathLst>
          </a:custGeom>
          <a:solidFill>
            <a:schemeClr val="bg1"/>
          </a:solidFill>
          <a:ln w="7189" cap="flat">
            <a:solidFill>
              <a:schemeClr val="bg1"/>
            </a:solidFill>
            <a:prstDash val="solid"/>
            <a:miter/>
          </a:ln>
          <a:effectLst/>
        </p:spPr>
        <p:txBody>
          <a:bodyPr lIns="163220" tIns="81610" rIns="163220" bIns="81610" rtlCol="0" anchor="ctr">
            <a:noAutofit/>
          </a:bodyPr>
          <a:lstStyle/>
          <a:p>
            <a:endParaRPr lang="zh-CN" altLang="en-US" sz="3213"/>
          </a:p>
        </p:txBody>
      </p:sp>
      <p:sp>
        <p:nvSpPr>
          <p:cNvPr id="67" name="任意多边形: 形状 66">
            <a:extLst>
              <a:ext uri="{FF2B5EF4-FFF2-40B4-BE49-F238E27FC236}">
                <a16:creationId xmlns:a16="http://schemas.microsoft.com/office/drawing/2014/main" id="{C7160A3E-48B7-9682-ECA1-9A2768485AEF}"/>
              </a:ext>
            </a:extLst>
          </p:cNvPr>
          <p:cNvSpPr/>
          <p:nvPr/>
        </p:nvSpPr>
        <p:spPr>
          <a:xfrm>
            <a:off x="6836994" y="1953151"/>
            <a:ext cx="267695" cy="242519"/>
          </a:xfrm>
          <a:custGeom>
            <a:avLst/>
            <a:gdLst>
              <a:gd name="connsiteX0" fmla="*/ 110448 w 149969"/>
              <a:gd name="connsiteY0" fmla="*/ 781 h 135865"/>
              <a:gd name="connsiteX1" fmla="*/ 108145 w 149969"/>
              <a:gd name="connsiteY1" fmla="*/ -83 h 135865"/>
              <a:gd name="connsiteX2" fmla="*/ 3296 w 149969"/>
              <a:gd name="connsiteY2" fmla="*/ -83 h 135865"/>
              <a:gd name="connsiteX3" fmla="*/ -86 w 149969"/>
              <a:gd name="connsiteY3" fmla="*/ 3299 h 135865"/>
              <a:gd name="connsiteX4" fmla="*/ -86 w 149969"/>
              <a:gd name="connsiteY4" fmla="*/ 132472 h 135865"/>
              <a:gd name="connsiteX5" fmla="*/ 3296 w 149969"/>
              <a:gd name="connsiteY5" fmla="*/ 135782 h 135865"/>
              <a:gd name="connsiteX6" fmla="*/ 146501 w 149969"/>
              <a:gd name="connsiteY6" fmla="*/ 135782 h 135865"/>
              <a:gd name="connsiteX7" fmla="*/ 149883 w 149969"/>
              <a:gd name="connsiteY7" fmla="*/ 132472 h 135865"/>
              <a:gd name="connsiteX8" fmla="*/ 149883 w 149969"/>
              <a:gd name="connsiteY8" fmla="*/ 38921 h 135865"/>
              <a:gd name="connsiteX9" fmla="*/ 148804 w 149969"/>
              <a:gd name="connsiteY9" fmla="*/ 36402 h 135865"/>
              <a:gd name="connsiteX10" fmla="*/ 143118 w 149969"/>
              <a:gd name="connsiteY10" fmla="*/ 129377 h 135865"/>
              <a:gd name="connsiteX11" fmla="*/ 6390 w 149969"/>
              <a:gd name="connsiteY11" fmla="*/ 129377 h 135865"/>
              <a:gd name="connsiteX12" fmla="*/ 6390 w 149969"/>
              <a:gd name="connsiteY12" fmla="*/ 7042 h 135865"/>
              <a:gd name="connsiteX13" fmla="*/ 106706 w 149969"/>
              <a:gd name="connsiteY13" fmla="*/ 7042 h 135865"/>
              <a:gd name="connsiteX14" fmla="*/ 142687 w 149969"/>
              <a:gd name="connsiteY14" fmla="*/ 40504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969" h="135865">
                <a:moveTo>
                  <a:pt x="110448" y="781"/>
                </a:moveTo>
                <a:cubicBezTo>
                  <a:pt x="109814" y="213"/>
                  <a:pt x="108994" y="-97"/>
                  <a:pt x="108145" y="-83"/>
                </a:cubicBezTo>
                <a:lnTo>
                  <a:pt x="3296" y="-83"/>
                </a:lnTo>
                <a:cubicBezTo>
                  <a:pt x="1425" y="-83"/>
                  <a:pt x="-86" y="1428"/>
                  <a:pt x="-86" y="3299"/>
                </a:cubicBezTo>
                <a:lnTo>
                  <a:pt x="-86" y="132472"/>
                </a:lnTo>
                <a:cubicBezTo>
                  <a:pt x="-50" y="134314"/>
                  <a:pt x="1454" y="135782"/>
                  <a:pt x="3296" y="135782"/>
                </a:cubicBezTo>
                <a:lnTo>
                  <a:pt x="146501" y="135782"/>
                </a:lnTo>
                <a:cubicBezTo>
                  <a:pt x="148343" y="135782"/>
                  <a:pt x="149847" y="134314"/>
                  <a:pt x="149883" y="132472"/>
                </a:cubicBezTo>
                <a:lnTo>
                  <a:pt x="149883" y="38921"/>
                </a:lnTo>
                <a:cubicBezTo>
                  <a:pt x="149861" y="37971"/>
                  <a:pt x="149473" y="37071"/>
                  <a:pt x="148804" y="36402"/>
                </a:cubicBezTo>
                <a:close/>
                <a:moveTo>
                  <a:pt x="143118" y="129377"/>
                </a:moveTo>
                <a:lnTo>
                  <a:pt x="6390" y="129377"/>
                </a:lnTo>
                <a:lnTo>
                  <a:pt x="6390" y="7042"/>
                </a:lnTo>
                <a:lnTo>
                  <a:pt x="106706" y="7042"/>
                </a:lnTo>
                <a:lnTo>
                  <a:pt x="142687" y="40504"/>
                </a:lnTo>
                <a:close/>
              </a:path>
            </a:pathLst>
          </a:custGeom>
          <a:solidFill>
            <a:schemeClr val="bg1"/>
          </a:solidFill>
          <a:ln w="7189" cap="flat">
            <a:solidFill>
              <a:schemeClr val="bg1"/>
            </a:solidFill>
            <a:prstDash val="solid"/>
            <a:miter/>
          </a:ln>
          <a:effectLst/>
        </p:spPr>
        <p:txBody>
          <a:bodyPr lIns="163220" tIns="81610" rIns="163220" bIns="81610" rtlCol="0" anchor="ctr">
            <a:noAutofit/>
          </a:bodyPr>
          <a:lstStyle/>
          <a:p>
            <a:endParaRPr lang="zh-CN" altLang="en-US" sz="3213"/>
          </a:p>
        </p:txBody>
      </p:sp>
      <p:sp>
        <p:nvSpPr>
          <p:cNvPr id="68" name="任意多边形: 形状 67">
            <a:extLst>
              <a:ext uri="{FF2B5EF4-FFF2-40B4-BE49-F238E27FC236}">
                <a16:creationId xmlns:a16="http://schemas.microsoft.com/office/drawing/2014/main" id="{61769366-75CF-210D-E07B-6A813F6ED960}"/>
              </a:ext>
            </a:extLst>
          </p:cNvPr>
          <p:cNvSpPr/>
          <p:nvPr/>
        </p:nvSpPr>
        <p:spPr>
          <a:xfrm>
            <a:off x="7131663" y="2011212"/>
            <a:ext cx="78868" cy="184971"/>
          </a:xfrm>
          <a:custGeom>
            <a:avLst/>
            <a:gdLst>
              <a:gd name="connsiteX0" fmla="*/ -86 w 44184"/>
              <a:gd name="connsiteY0" fmla="*/ 3299 h 103625"/>
              <a:gd name="connsiteX1" fmla="*/ -86 w 44184"/>
              <a:gd name="connsiteY1" fmla="*/ 100232 h 103625"/>
              <a:gd name="connsiteX2" fmla="*/ 3296 w 44184"/>
              <a:gd name="connsiteY2" fmla="*/ 103542 h 103625"/>
              <a:gd name="connsiteX3" fmla="*/ 40716 w 44184"/>
              <a:gd name="connsiteY3" fmla="*/ 103542 h 103625"/>
              <a:gd name="connsiteX4" fmla="*/ 44098 w 44184"/>
              <a:gd name="connsiteY4" fmla="*/ 100232 h 103625"/>
              <a:gd name="connsiteX5" fmla="*/ 44098 w 44184"/>
              <a:gd name="connsiteY5" fmla="*/ 3299 h 103625"/>
              <a:gd name="connsiteX6" fmla="*/ 40716 w 44184"/>
              <a:gd name="connsiteY6" fmla="*/ -83 h 103625"/>
              <a:gd name="connsiteX7" fmla="*/ 3296 w 44184"/>
              <a:gd name="connsiteY7" fmla="*/ -83 h 103625"/>
              <a:gd name="connsiteX8" fmla="*/ -86 w 44184"/>
              <a:gd name="connsiteY8" fmla="*/ 3299 h 103625"/>
              <a:gd name="connsiteX9" fmla="*/ 37334 w 44184"/>
              <a:gd name="connsiteY9" fmla="*/ 6681 h 103625"/>
              <a:gd name="connsiteX10" fmla="*/ 37334 w 44184"/>
              <a:gd name="connsiteY10" fmla="*/ 21073 h 103625"/>
              <a:gd name="connsiteX11" fmla="*/ 6678 w 44184"/>
              <a:gd name="connsiteY11" fmla="*/ 21073 h 103625"/>
              <a:gd name="connsiteX12" fmla="*/ 6678 w 44184"/>
              <a:gd name="connsiteY12" fmla="*/ 6681 h 103625"/>
              <a:gd name="connsiteX13" fmla="*/ 6678 w 44184"/>
              <a:gd name="connsiteY13" fmla="*/ 27550 h 103625"/>
              <a:gd name="connsiteX14" fmla="*/ 37334 w 44184"/>
              <a:gd name="connsiteY14" fmla="*/ 27550 h 103625"/>
              <a:gd name="connsiteX15" fmla="*/ 37334 w 44184"/>
              <a:gd name="connsiteY15" fmla="*/ 39928 h 103625"/>
              <a:gd name="connsiteX16" fmla="*/ 6678 w 44184"/>
              <a:gd name="connsiteY16" fmla="*/ 39928 h 103625"/>
              <a:gd name="connsiteX17" fmla="*/ 37334 w 44184"/>
              <a:gd name="connsiteY17" fmla="*/ 77924 h 103625"/>
              <a:gd name="connsiteX18" fmla="*/ 6678 w 44184"/>
              <a:gd name="connsiteY18" fmla="*/ 77924 h 103625"/>
              <a:gd name="connsiteX19" fmla="*/ 6678 w 44184"/>
              <a:gd name="connsiteY19" fmla="*/ 65618 h 103625"/>
              <a:gd name="connsiteX20" fmla="*/ 37334 w 44184"/>
              <a:gd name="connsiteY20" fmla="*/ 65618 h 103625"/>
              <a:gd name="connsiteX21" fmla="*/ 6678 w 44184"/>
              <a:gd name="connsiteY21" fmla="*/ 84688 h 103625"/>
              <a:gd name="connsiteX22" fmla="*/ 37334 w 44184"/>
              <a:gd name="connsiteY22" fmla="*/ 84688 h 103625"/>
              <a:gd name="connsiteX23" fmla="*/ 37334 w 44184"/>
              <a:gd name="connsiteY23" fmla="*/ 96850 h 103625"/>
              <a:gd name="connsiteX24" fmla="*/ 6678 w 44184"/>
              <a:gd name="connsiteY24" fmla="*/ 96850 h 103625"/>
              <a:gd name="connsiteX25" fmla="*/ 37334 w 44184"/>
              <a:gd name="connsiteY25" fmla="*/ 58854 h 103625"/>
              <a:gd name="connsiteX26" fmla="*/ 6678 w 44184"/>
              <a:gd name="connsiteY26" fmla="*/ 58854 h 103625"/>
              <a:gd name="connsiteX27" fmla="*/ 6678 w 44184"/>
              <a:gd name="connsiteY27" fmla="*/ 46476 h 103625"/>
              <a:gd name="connsiteX28" fmla="*/ 37334 w 44184"/>
              <a:gd name="connsiteY28" fmla="*/ 46476 h 10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184" h="103625">
                <a:moveTo>
                  <a:pt x="-86" y="3299"/>
                </a:moveTo>
                <a:lnTo>
                  <a:pt x="-86" y="100232"/>
                </a:lnTo>
                <a:cubicBezTo>
                  <a:pt x="-50" y="102074"/>
                  <a:pt x="1454" y="103542"/>
                  <a:pt x="3296" y="103542"/>
                </a:cubicBezTo>
                <a:lnTo>
                  <a:pt x="40716" y="103542"/>
                </a:lnTo>
                <a:cubicBezTo>
                  <a:pt x="42558" y="103542"/>
                  <a:pt x="44062" y="102074"/>
                  <a:pt x="44098" y="100232"/>
                </a:cubicBezTo>
                <a:lnTo>
                  <a:pt x="44098" y="3299"/>
                </a:lnTo>
                <a:cubicBezTo>
                  <a:pt x="44098" y="1428"/>
                  <a:pt x="42587" y="-83"/>
                  <a:pt x="40716" y="-83"/>
                </a:cubicBezTo>
                <a:lnTo>
                  <a:pt x="3296" y="-83"/>
                </a:lnTo>
                <a:cubicBezTo>
                  <a:pt x="1425" y="-83"/>
                  <a:pt x="-86" y="1428"/>
                  <a:pt x="-86" y="3299"/>
                </a:cubicBezTo>
                <a:close/>
                <a:moveTo>
                  <a:pt x="37334" y="6681"/>
                </a:moveTo>
                <a:lnTo>
                  <a:pt x="37334" y="21073"/>
                </a:lnTo>
                <a:lnTo>
                  <a:pt x="6678" y="21073"/>
                </a:lnTo>
                <a:lnTo>
                  <a:pt x="6678" y="6681"/>
                </a:lnTo>
                <a:close/>
                <a:moveTo>
                  <a:pt x="6678" y="27550"/>
                </a:moveTo>
                <a:lnTo>
                  <a:pt x="37334" y="27550"/>
                </a:lnTo>
                <a:lnTo>
                  <a:pt x="37334" y="39928"/>
                </a:lnTo>
                <a:lnTo>
                  <a:pt x="6678" y="39928"/>
                </a:lnTo>
                <a:close/>
                <a:moveTo>
                  <a:pt x="37334" y="77924"/>
                </a:moveTo>
                <a:lnTo>
                  <a:pt x="6678" y="77924"/>
                </a:lnTo>
                <a:lnTo>
                  <a:pt x="6678" y="65618"/>
                </a:lnTo>
                <a:lnTo>
                  <a:pt x="37334" y="65618"/>
                </a:lnTo>
                <a:close/>
                <a:moveTo>
                  <a:pt x="6678" y="84688"/>
                </a:moveTo>
                <a:lnTo>
                  <a:pt x="37334" y="84688"/>
                </a:lnTo>
                <a:lnTo>
                  <a:pt x="37334" y="96850"/>
                </a:lnTo>
                <a:lnTo>
                  <a:pt x="6678" y="96850"/>
                </a:lnTo>
                <a:close/>
                <a:moveTo>
                  <a:pt x="37334" y="58854"/>
                </a:moveTo>
                <a:lnTo>
                  <a:pt x="6678" y="58854"/>
                </a:lnTo>
                <a:lnTo>
                  <a:pt x="6678" y="46476"/>
                </a:lnTo>
                <a:lnTo>
                  <a:pt x="37334" y="46476"/>
                </a:lnTo>
                <a:close/>
              </a:path>
            </a:pathLst>
          </a:custGeom>
          <a:solidFill>
            <a:schemeClr val="bg1"/>
          </a:solidFill>
          <a:ln w="7189" cap="flat">
            <a:solidFill>
              <a:schemeClr val="bg1"/>
            </a:solidFill>
            <a:prstDash val="solid"/>
            <a:miter/>
          </a:ln>
          <a:effectLst/>
        </p:spPr>
        <p:txBody>
          <a:bodyPr lIns="163220" tIns="81610" rIns="163220" bIns="81610" rtlCol="0" anchor="ctr">
            <a:noAutofit/>
          </a:bodyPr>
          <a:lstStyle/>
          <a:p>
            <a:endParaRPr lang="zh-CN" altLang="en-US" sz="3213"/>
          </a:p>
        </p:txBody>
      </p:sp>
    </p:spTree>
    <p:extLst>
      <p:ext uri="{BB962C8B-B14F-4D97-AF65-F5344CB8AC3E}">
        <p14:creationId xmlns:p14="http://schemas.microsoft.com/office/powerpoint/2010/main" val="90938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售前服务</a:t>
            </a:r>
          </a:p>
        </p:txBody>
      </p:sp>
      <p:sp>
        <p:nvSpPr>
          <p:cNvPr id="7" name="圆角矩形 59">
            <a:extLst>
              <a:ext uri="{FF2B5EF4-FFF2-40B4-BE49-F238E27FC236}">
                <a16:creationId xmlns:a16="http://schemas.microsoft.com/office/drawing/2014/main" id="{7EAD8946-79EB-ACB1-A8C2-879147A007F2}"/>
              </a:ext>
            </a:extLst>
          </p:cNvPr>
          <p:cNvSpPr/>
          <p:nvPr>
            <p:custDataLst>
              <p:tags r:id="rId1"/>
            </p:custDataLst>
          </p:nvPr>
        </p:nvSpPr>
        <p:spPr>
          <a:xfrm>
            <a:off x="1771368" y="1530696"/>
            <a:ext cx="3668118" cy="2077697"/>
          </a:xfrm>
          <a:prstGeom prst="roundRect">
            <a:avLst>
              <a:gd name="adj" fmla="val 6970"/>
            </a:avLst>
          </a:prstGeom>
          <a:gradFill>
            <a:gsLst>
              <a:gs pos="7000">
                <a:schemeClr val="accent1">
                  <a:lumMod val="80000"/>
                  <a:lumOff val="20000"/>
                </a:schemeClr>
              </a:gs>
              <a:gs pos="15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8" name="圆角矩形 60">
            <a:extLst>
              <a:ext uri="{FF2B5EF4-FFF2-40B4-BE49-F238E27FC236}">
                <a16:creationId xmlns:a16="http://schemas.microsoft.com/office/drawing/2014/main" id="{C4D90D26-C379-DFCF-DA0F-CBA7AFEFD877}"/>
              </a:ext>
            </a:extLst>
          </p:cNvPr>
          <p:cNvSpPr/>
          <p:nvPr>
            <p:custDataLst>
              <p:tags r:id="rId2"/>
            </p:custDataLst>
          </p:nvPr>
        </p:nvSpPr>
        <p:spPr>
          <a:xfrm>
            <a:off x="1771368" y="2072511"/>
            <a:ext cx="3668118" cy="1535877"/>
          </a:xfrm>
          <a:prstGeom prst="roundRect">
            <a:avLst>
              <a:gd name="adj" fmla="val 6970"/>
            </a:avLst>
          </a:prstGeom>
          <a:solidFill>
            <a:sysClr val="window" lastClr="FFFFFF"/>
          </a:solidFill>
          <a:ln w="12700" cap="flat" cmpd="sng" algn="ctr">
            <a:noFill/>
            <a:prstDash val="solid"/>
            <a:miter lim="800000"/>
          </a:ln>
          <a:effectLst>
            <a:outerShdw blurRad="228600" dir="5400000" algn="t" rotWithShape="0">
              <a:schemeClr val="accent1">
                <a:lumMod val="75000"/>
                <a:alpha val="20000"/>
              </a:schemeClr>
            </a:outerShdw>
          </a:effectLst>
        </p:spPr>
        <p:txBody>
          <a:bodyPr lIns="127900" tIns="63949" rIns="127900" bIns="63949" rtlCol="0" anchor="ctr">
            <a:noAutofit/>
          </a:bodyPr>
          <a:lstStyle/>
          <a:p>
            <a:pPr marL="0" marR="0" lvl="0" indent="0" defTabSz="914400" eaLnBrk="1" fontAlgn="auto" latinLnBrk="0" hangingPunct="1">
              <a:lnSpc>
                <a:spcPct val="100000"/>
              </a:lnSpc>
              <a:spcBef>
                <a:spcPts val="0"/>
              </a:spcBef>
              <a:buClrTx/>
              <a:buSzTx/>
              <a:buFontTx/>
              <a:buNone/>
              <a:tabLst/>
              <a:defRPr/>
            </a:pPr>
            <a:endParaRPr kumimoji="0" lang="zh-CN" altLang="en-US" sz="2518" b="0" i="0" u="none" strike="noStrike" kern="0" cap="none" spc="0" normalizeH="0" baseline="0" noProof="0">
              <a:ln>
                <a:noFill/>
              </a:ln>
              <a:solidFill>
                <a:prstClr val="white"/>
              </a:solidFill>
              <a:effectLst/>
              <a:uLnTx/>
              <a:uFillTx/>
            </a:endParaRPr>
          </a:p>
        </p:txBody>
      </p:sp>
      <p:sp>
        <p:nvSpPr>
          <p:cNvPr id="9" name="文本框 8">
            <a:extLst>
              <a:ext uri="{FF2B5EF4-FFF2-40B4-BE49-F238E27FC236}">
                <a16:creationId xmlns:a16="http://schemas.microsoft.com/office/drawing/2014/main" id="{68114338-9E7D-E8D8-0FB6-0847A03DBB17}"/>
              </a:ext>
            </a:extLst>
          </p:cNvPr>
          <p:cNvSpPr txBox="1"/>
          <p:nvPr/>
        </p:nvSpPr>
        <p:spPr>
          <a:xfrm>
            <a:off x="2238547" y="2283886"/>
            <a:ext cx="2733762" cy="822276"/>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algn="ctr" defTabSz="914400" rtl="0" eaLnBrk="1" fontAlgn="auto" latinLnBrk="0" hangingPunct="1">
              <a:lnSpc>
                <a:spcPct val="130000"/>
              </a:lnSpc>
              <a:spcBef>
                <a:spcPct val="0"/>
              </a:spcBef>
              <a:buClrTx/>
              <a:buSzTx/>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rPr>
              <a:t>在这里输入你的正文阐述与关键词标题相关的具体内容，根据内容酌情调整字号与文案</a:t>
            </a:r>
          </a:p>
        </p:txBody>
      </p:sp>
      <p:sp>
        <p:nvSpPr>
          <p:cNvPr id="10" name="圆角矩形 59">
            <a:extLst>
              <a:ext uri="{FF2B5EF4-FFF2-40B4-BE49-F238E27FC236}">
                <a16:creationId xmlns:a16="http://schemas.microsoft.com/office/drawing/2014/main" id="{F3C43030-428D-6AF6-1FF0-84793C513EFF}"/>
              </a:ext>
            </a:extLst>
          </p:cNvPr>
          <p:cNvSpPr/>
          <p:nvPr>
            <p:custDataLst>
              <p:tags r:id="rId3"/>
            </p:custDataLst>
          </p:nvPr>
        </p:nvSpPr>
        <p:spPr>
          <a:xfrm>
            <a:off x="6752515" y="1530696"/>
            <a:ext cx="3668118" cy="2077697"/>
          </a:xfrm>
          <a:prstGeom prst="roundRect">
            <a:avLst>
              <a:gd name="adj" fmla="val 6970"/>
            </a:avLst>
          </a:prstGeom>
          <a:gradFill>
            <a:gsLst>
              <a:gs pos="7000">
                <a:schemeClr val="accent1">
                  <a:lumMod val="80000"/>
                  <a:lumOff val="20000"/>
                </a:schemeClr>
              </a:gs>
              <a:gs pos="15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圆角矩形 60">
            <a:extLst>
              <a:ext uri="{FF2B5EF4-FFF2-40B4-BE49-F238E27FC236}">
                <a16:creationId xmlns:a16="http://schemas.microsoft.com/office/drawing/2014/main" id="{7B93EB7C-A2AC-73F9-63CA-7BD31A9237E9}"/>
              </a:ext>
            </a:extLst>
          </p:cNvPr>
          <p:cNvSpPr/>
          <p:nvPr>
            <p:custDataLst>
              <p:tags r:id="rId4"/>
            </p:custDataLst>
          </p:nvPr>
        </p:nvSpPr>
        <p:spPr>
          <a:xfrm>
            <a:off x="6752515" y="2072511"/>
            <a:ext cx="3668118" cy="1535877"/>
          </a:xfrm>
          <a:prstGeom prst="roundRect">
            <a:avLst>
              <a:gd name="adj" fmla="val 6970"/>
            </a:avLst>
          </a:prstGeom>
          <a:solidFill>
            <a:sysClr val="window" lastClr="FFFFFF"/>
          </a:solidFill>
          <a:ln w="12700" cap="flat" cmpd="sng" algn="ctr">
            <a:noFill/>
            <a:prstDash val="solid"/>
            <a:miter lim="800000"/>
          </a:ln>
          <a:effectLst>
            <a:outerShdw blurRad="228600" dir="5400000" algn="t" rotWithShape="0">
              <a:schemeClr val="accent1">
                <a:lumMod val="75000"/>
                <a:alpha val="20000"/>
              </a:schemeClr>
            </a:outerShdw>
          </a:effectLst>
        </p:spPr>
        <p:txBody>
          <a:bodyPr lIns="127900" tIns="63949" rIns="127900" bIns="63949" rtlCol="0" anchor="ctr">
            <a:noAutofit/>
          </a:bodyPr>
          <a:lstStyle/>
          <a:p>
            <a:pPr marL="0" marR="0" lvl="0" indent="0" defTabSz="914400" eaLnBrk="1" fontAlgn="auto" latinLnBrk="0" hangingPunct="1">
              <a:lnSpc>
                <a:spcPct val="100000"/>
              </a:lnSpc>
              <a:spcBef>
                <a:spcPts val="0"/>
              </a:spcBef>
              <a:buClrTx/>
              <a:buSzTx/>
              <a:buFontTx/>
              <a:buNone/>
              <a:tabLst/>
              <a:defRPr/>
            </a:pPr>
            <a:endParaRPr kumimoji="0" lang="zh-CN" altLang="en-US" sz="2518" b="0" i="0" u="none" strike="noStrike" kern="0" cap="none" spc="0" normalizeH="0" baseline="0" noProof="0">
              <a:ln>
                <a:noFill/>
              </a:ln>
              <a:solidFill>
                <a:prstClr val="white"/>
              </a:solidFill>
              <a:effectLst/>
              <a:uLnTx/>
              <a:uFillTx/>
            </a:endParaRPr>
          </a:p>
        </p:txBody>
      </p:sp>
      <p:sp>
        <p:nvSpPr>
          <p:cNvPr id="18" name="矩形 17">
            <a:extLst>
              <a:ext uri="{FF2B5EF4-FFF2-40B4-BE49-F238E27FC236}">
                <a16:creationId xmlns:a16="http://schemas.microsoft.com/office/drawing/2014/main" id="{61895383-C264-E5C6-DBFD-CD5E3513EB92}"/>
              </a:ext>
            </a:extLst>
          </p:cNvPr>
          <p:cNvSpPr/>
          <p:nvPr/>
        </p:nvSpPr>
        <p:spPr>
          <a:xfrm>
            <a:off x="7945375" y="1662635"/>
            <a:ext cx="1282402" cy="307777"/>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i="0" u="none" strike="noStrike" kern="1200" cap="none" spc="0" normalizeH="0" baseline="0" noProof="0" dirty="0">
                <a:ln>
                  <a:noFill/>
                </a:ln>
                <a:solidFill>
                  <a:prstClr val="white"/>
                </a:solidFill>
                <a:effectLst/>
                <a:uLnTx/>
                <a:uFillTx/>
                <a:latin typeface="+mj-ea"/>
                <a:ea typeface="+mj-ea"/>
              </a:rPr>
              <a:t>新产品推广</a:t>
            </a:r>
          </a:p>
        </p:txBody>
      </p:sp>
      <p:sp>
        <p:nvSpPr>
          <p:cNvPr id="19" name="文本框 18">
            <a:extLst>
              <a:ext uri="{FF2B5EF4-FFF2-40B4-BE49-F238E27FC236}">
                <a16:creationId xmlns:a16="http://schemas.microsoft.com/office/drawing/2014/main" id="{B8A23A1C-DDC2-314D-AF74-4CEF31BF5B92}"/>
              </a:ext>
            </a:extLst>
          </p:cNvPr>
          <p:cNvSpPr txBox="1"/>
          <p:nvPr/>
        </p:nvSpPr>
        <p:spPr>
          <a:xfrm>
            <a:off x="7219694" y="2283886"/>
            <a:ext cx="2733762" cy="822276"/>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20" name="圆角矩形 59">
            <a:extLst>
              <a:ext uri="{FF2B5EF4-FFF2-40B4-BE49-F238E27FC236}">
                <a16:creationId xmlns:a16="http://schemas.microsoft.com/office/drawing/2014/main" id="{88FBD4B4-7E37-B40E-39BD-414299554042}"/>
              </a:ext>
            </a:extLst>
          </p:cNvPr>
          <p:cNvSpPr/>
          <p:nvPr>
            <p:custDataLst>
              <p:tags r:id="rId5"/>
            </p:custDataLst>
          </p:nvPr>
        </p:nvSpPr>
        <p:spPr>
          <a:xfrm>
            <a:off x="1771368" y="4080136"/>
            <a:ext cx="3668118" cy="2077697"/>
          </a:xfrm>
          <a:prstGeom prst="roundRect">
            <a:avLst>
              <a:gd name="adj" fmla="val 6970"/>
            </a:avLst>
          </a:prstGeom>
          <a:gradFill>
            <a:gsLst>
              <a:gs pos="7000">
                <a:schemeClr val="accent1">
                  <a:lumMod val="80000"/>
                  <a:lumOff val="20000"/>
                </a:schemeClr>
              </a:gs>
              <a:gs pos="15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圆角矩形 60">
            <a:extLst>
              <a:ext uri="{FF2B5EF4-FFF2-40B4-BE49-F238E27FC236}">
                <a16:creationId xmlns:a16="http://schemas.microsoft.com/office/drawing/2014/main" id="{E9B51FA9-641D-6042-A303-4A34D6449E36}"/>
              </a:ext>
            </a:extLst>
          </p:cNvPr>
          <p:cNvSpPr/>
          <p:nvPr>
            <p:custDataLst>
              <p:tags r:id="rId6"/>
            </p:custDataLst>
          </p:nvPr>
        </p:nvSpPr>
        <p:spPr>
          <a:xfrm>
            <a:off x="1771368" y="4621950"/>
            <a:ext cx="3668118" cy="1535877"/>
          </a:xfrm>
          <a:prstGeom prst="roundRect">
            <a:avLst>
              <a:gd name="adj" fmla="val 6970"/>
            </a:avLst>
          </a:prstGeom>
          <a:solidFill>
            <a:sysClr val="window" lastClr="FFFFFF"/>
          </a:solidFill>
          <a:ln w="12700" cap="flat" cmpd="sng" algn="ctr">
            <a:noFill/>
            <a:prstDash val="solid"/>
            <a:miter lim="800000"/>
          </a:ln>
          <a:effectLst>
            <a:outerShdw blurRad="228600" dir="5400000" algn="t" rotWithShape="0">
              <a:schemeClr val="accent1">
                <a:lumMod val="75000"/>
                <a:alpha val="20000"/>
              </a:schemeClr>
            </a:outerShdw>
          </a:effectLst>
        </p:spPr>
        <p:txBody>
          <a:bodyPr lIns="127900" tIns="63949" rIns="127900" bIns="63949" rtlCol="0" anchor="ctr">
            <a:noAutofit/>
          </a:bodyPr>
          <a:lstStyle/>
          <a:p>
            <a:pPr marL="0" marR="0" lvl="0" indent="0" defTabSz="914400" eaLnBrk="1" fontAlgn="auto" latinLnBrk="0" hangingPunct="1">
              <a:lnSpc>
                <a:spcPct val="100000"/>
              </a:lnSpc>
              <a:spcBef>
                <a:spcPts val="0"/>
              </a:spcBef>
              <a:buClrTx/>
              <a:buSzTx/>
              <a:buFontTx/>
              <a:buNone/>
              <a:tabLst/>
              <a:defRPr/>
            </a:pPr>
            <a:endParaRPr kumimoji="0" lang="zh-CN" altLang="en-US" sz="2518" b="0" i="0" u="none" strike="noStrike" kern="0" cap="none" spc="0" normalizeH="0" baseline="0" noProof="0">
              <a:ln>
                <a:noFill/>
              </a:ln>
              <a:solidFill>
                <a:prstClr val="white"/>
              </a:solidFill>
              <a:effectLst/>
              <a:uLnTx/>
              <a:uFillTx/>
            </a:endParaRPr>
          </a:p>
        </p:txBody>
      </p:sp>
      <p:sp>
        <p:nvSpPr>
          <p:cNvPr id="22" name="矩形 21">
            <a:extLst>
              <a:ext uri="{FF2B5EF4-FFF2-40B4-BE49-F238E27FC236}">
                <a16:creationId xmlns:a16="http://schemas.microsoft.com/office/drawing/2014/main" id="{DC1AB710-8E54-4C2F-75C6-596DF55332CF}"/>
              </a:ext>
            </a:extLst>
          </p:cNvPr>
          <p:cNvSpPr/>
          <p:nvPr/>
        </p:nvSpPr>
        <p:spPr>
          <a:xfrm>
            <a:off x="2835986" y="4212076"/>
            <a:ext cx="1538883" cy="307777"/>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i="0" u="none" strike="noStrike" kern="1200" cap="none" spc="0" normalizeH="0" baseline="0" noProof="0" dirty="0">
                <a:ln>
                  <a:noFill/>
                </a:ln>
                <a:solidFill>
                  <a:prstClr val="white"/>
                </a:solidFill>
                <a:effectLst/>
                <a:uLnTx/>
                <a:uFillTx/>
                <a:latin typeface="+mj-ea"/>
                <a:ea typeface="+mj-ea"/>
              </a:rPr>
              <a:t>客户需求反馈</a:t>
            </a:r>
          </a:p>
        </p:txBody>
      </p:sp>
      <p:sp>
        <p:nvSpPr>
          <p:cNvPr id="23" name="文本框 22">
            <a:extLst>
              <a:ext uri="{FF2B5EF4-FFF2-40B4-BE49-F238E27FC236}">
                <a16:creationId xmlns:a16="http://schemas.microsoft.com/office/drawing/2014/main" id="{83CBF2EE-860C-6281-8BDD-831F07B6083C}"/>
              </a:ext>
            </a:extLst>
          </p:cNvPr>
          <p:cNvSpPr txBox="1"/>
          <p:nvPr/>
        </p:nvSpPr>
        <p:spPr>
          <a:xfrm>
            <a:off x="2238547" y="4833329"/>
            <a:ext cx="2733762" cy="822276"/>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24" name="圆角矩形 59">
            <a:extLst>
              <a:ext uri="{FF2B5EF4-FFF2-40B4-BE49-F238E27FC236}">
                <a16:creationId xmlns:a16="http://schemas.microsoft.com/office/drawing/2014/main" id="{7F4AAD21-9866-E283-1632-65EC66D8014C}"/>
              </a:ext>
            </a:extLst>
          </p:cNvPr>
          <p:cNvSpPr/>
          <p:nvPr>
            <p:custDataLst>
              <p:tags r:id="rId7"/>
            </p:custDataLst>
          </p:nvPr>
        </p:nvSpPr>
        <p:spPr>
          <a:xfrm>
            <a:off x="6752515" y="4080136"/>
            <a:ext cx="3668118" cy="2077697"/>
          </a:xfrm>
          <a:prstGeom prst="roundRect">
            <a:avLst>
              <a:gd name="adj" fmla="val 6970"/>
            </a:avLst>
          </a:prstGeom>
          <a:gradFill>
            <a:gsLst>
              <a:gs pos="7000">
                <a:schemeClr val="accent1">
                  <a:lumMod val="80000"/>
                  <a:lumOff val="20000"/>
                </a:schemeClr>
              </a:gs>
              <a:gs pos="15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圆角矩形 60">
            <a:extLst>
              <a:ext uri="{FF2B5EF4-FFF2-40B4-BE49-F238E27FC236}">
                <a16:creationId xmlns:a16="http://schemas.microsoft.com/office/drawing/2014/main" id="{DE77E3E6-745B-287B-9EF1-DD579A92757C}"/>
              </a:ext>
            </a:extLst>
          </p:cNvPr>
          <p:cNvSpPr/>
          <p:nvPr>
            <p:custDataLst>
              <p:tags r:id="rId8"/>
            </p:custDataLst>
          </p:nvPr>
        </p:nvSpPr>
        <p:spPr>
          <a:xfrm>
            <a:off x="6752515" y="4621950"/>
            <a:ext cx="3668118" cy="1535877"/>
          </a:xfrm>
          <a:prstGeom prst="roundRect">
            <a:avLst>
              <a:gd name="adj" fmla="val 6970"/>
            </a:avLst>
          </a:prstGeom>
          <a:solidFill>
            <a:sysClr val="window" lastClr="FFFFFF"/>
          </a:solidFill>
          <a:ln w="12700" cap="flat" cmpd="sng" algn="ctr">
            <a:noFill/>
            <a:prstDash val="solid"/>
            <a:miter lim="800000"/>
          </a:ln>
          <a:effectLst>
            <a:outerShdw blurRad="228600" dir="5400000" algn="t" rotWithShape="0">
              <a:schemeClr val="accent1">
                <a:lumMod val="75000"/>
                <a:alpha val="20000"/>
              </a:schemeClr>
            </a:outerShdw>
          </a:effectLst>
        </p:spPr>
        <p:txBody>
          <a:bodyPr lIns="127900" tIns="63949" rIns="127900" bIns="63949" rtlCol="0" anchor="ctr">
            <a:noAutofit/>
          </a:bodyPr>
          <a:lstStyle/>
          <a:p>
            <a:pPr marL="0" marR="0" lvl="0" indent="0" defTabSz="914400" eaLnBrk="1" fontAlgn="auto" latinLnBrk="0" hangingPunct="1">
              <a:lnSpc>
                <a:spcPct val="100000"/>
              </a:lnSpc>
              <a:spcBef>
                <a:spcPts val="0"/>
              </a:spcBef>
              <a:buClrTx/>
              <a:buSzTx/>
              <a:buFontTx/>
              <a:buNone/>
              <a:tabLst/>
              <a:defRPr/>
            </a:pPr>
            <a:endParaRPr kumimoji="0" lang="zh-CN" altLang="en-US" sz="2518" b="0" i="0" u="none" strike="noStrike" kern="0" cap="none" spc="0" normalizeH="0" baseline="0" noProof="0">
              <a:ln>
                <a:noFill/>
              </a:ln>
              <a:solidFill>
                <a:prstClr val="white"/>
              </a:solidFill>
              <a:effectLst/>
              <a:uLnTx/>
              <a:uFillTx/>
            </a:endParaRPr>
          </a:p>
        </p:txBody>
      </p:sp>
      <p:sp>
        <p:nvSpPr>
          <p:cNvPr id="26" name="矩形 25">
            <a:extLst>
              <a:ext uri="{FF2B5EF4-FFF2-40B4-BE49-F238E27FC236}">
                <a16:creationId xmlns:a16="http://schemas.microsoft.com/office/drawing/2014/main" id="{B44FC016-524B-0B07-5033-C9D737824324}"/>
              </a:ext>
            </a:extLst>
          </p:cNvPr>
          <p:cNvSpPr/>
          <p:nvPr/>
        </p:nvSpPr>
        <p:spPr>
          <a:xfrm>
            <a:off x="8073613" y="4212076"/>
            <a:ext cx="1025922" cy="307777"/>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i="0" u="none" strike="noStrike" kern="1200" cap="none" spc="0" normalizeH="0" baseline="0" noProof="0" dirty="0">
                <a:ln>
                  <a:noFill/>
                </a:ln>
                <a:solidFill>
                  <a:prstClr val="white"/>
                </a:solidFill>
                <a:effectLst/>
                <a:uLnTx/>
                <a:uFillTx/>
                <a:latin typeface="+mj-ea"/>
                <a:ea typeface="+mj-ea"/>
              </a:rPr>
              <a:t>市场调研</a:t>
            </a:r>
          </a:p>
        </p:txBody>
      </p:sp>
      <p:sp>
        <p:nvSpPr>
          <p:cNvPr id="27" name="文本框 26">
            <a:extLst>
              <a:ext uri="{FF2B5EF4-FFF2-40B4-BE49-F238E27FC236}">
                <a16:creationId xmlns:a16="http://schemas.microsoft.com/office/drawing/2014/main" id="{FBE52CB8-B385-CDA9-F117-76258DDC1148}"/>
              </a:ext>
            </a:extLst>
          </p:cNvPr>
          <p:cNvSpPr txBox="1"/>
          <p:nvPr/>
        </p:nvSpPr>
        <p:spPr>
          <a:xfrm>
            <a:off x="7219694" y="4833329"/>
            <a:ext cx="2733762" cy="822276"/>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28" name="矩形 27">
            <a:extLst>
              <a:ext uri="{FF2B5EF4-FFF2-40B4-BE49-F238E27FC236}">
                <a16:creationId xmlns:a16="http://schemas.microsoft.com/office/drawing/2014/main" id="{FAC89BEB-A305-6AE6-E359-F0A38B485D12}"/>
              </a:ext>
            </a:extLst>
          </p:cNvPr>
          <p:cNvSpPr/>
          <p:nvPr/>
        </p:nvSpPr>
        <p:spPr>
          <a:xfrm>
            <a:off x="3092466" y="1645702"/>
            <a:ext cx="1025922" cy="307777"/>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tabLst/>
              <a:defRPr/>
            </a:pPr>
            <a:r>
              <a:rPr lang="zh-CN" altLang="en-US" sz="2000" dirty="0">
                <a:solidFill>
                  <a:prstClr val="white"/>
                </a:solidFill>
                <a:latin typeface="+mj-ea"/>
                <a:ea typeface="+mj-ea"/>
              </a:rPr>
              <a:t>项目跟进</a:t>
            </a:r>
            <a:endParaRPr kumimoji="0" lang="zh-CN" altLang="en-US" sz="2000" i="0" u="none" strike="noStrike" kern="1200" cap="none" spc="0" normalizeH="0" baseline="0" noProof="0" dirty="0">
              <a:ln>
                <a:noFill/>
              </a:ln>
              <a:solidFill>
                <a:prstClr val="white"/>
              </a:solidFill>
              <a:effectLst/>
              <a:uLnTx/>
              <a:uFillTx/>
              <a:latin typeface="+mj-ea"/>
              <a:ea typeface="+mj-ea"/>
            </a:endParaRPr>
          </a:p>
        </p:txBody>
      </p:sp>
    </p:spTree>
    <p:extLst>
      <p:ext uri="{BB962C8B-B14F-4D97-AF65-F5344CB8AC3E}">
        <p14:creationId xmlns:p14="http://schemas.microsoft.com/office/powerpoint/2010/main" val="217899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售后服务</a:t>
            </a:r>
          </a:p>
        </p:txBody>
      </p:sp>
      <p:sp>
        <p:nvSpPr>
          <p:cNvPr id="51" name="矩形: 对角圆角 50">
            <a:extLst>
              <a:ext uri="{FF2B5EF4-FFF2-40B4-BE49-F238E27FC236}">
                <a16:creationId xmlns:a16="http://schemas.microsoft.com/office/drawing/2014/main" id="{3351BF02-C2C4-1D9E-658A-6A07FEAE1BF7}"/>
              </a:ext>
            </a:extLst>
          </p:cNvPr>
          <p:cNvSpPr/>
          <p:nvPr/>
        </p:nvSpPr>
        <p:spPr>
          <a:xfrm rot="16200000" flipH="1" flipV="1">
            <a:off x="4358640" y="2127101"/>
            <a:ext cx="1693926" cy="1693926"/>
          </a:xfrm>
          <a:prstGeom prst="round2DiagRect">
            <a:avLst>
              <a:gd name="adj1" fmla="val 49600"/>
              <a:gd name="adj2" fmla="val 0"/>
            </a:avLst>
          </a:prstGeom>
          <a:gradFill>
            <a:gsLst>
              <a:gs pos="94000">
                <a:schemeClr val="accent1"/>
              </a:gs>
              <a:gs pos="0">
                <a:schemeClr val="accent1">
                  <a:lumMod val="60000"/>
                  <a:lumOff val="40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algn="ctr"/>
            <a:endParaRPr lang="zh-CN" altLang="en-US" sz="1710"/>
          </a:p>
        </p:txBody>
      </p:sp>
      <p:sp>
        <p:nvSpPr>
          <p:cNvPr id="52" name="矩形: 对角圆角 51">
            <a:extLst>
              <a:ext uri="{FF2B5EF4-FFF2-40B4-BE49-F238E27FC236}">
                <a16:creationId xmlns:a16="http://schemas.microsoft.com/office/drawing/2014/main" id="{E46F2E05-5570-C394-AAAF-B4C7FF485CB7}"/>
              </a:ext>
            </a:extLst>
          </p:cNvPr>
          <p:cNvSpPr/>
          <p:nvPr/>
        </p:nvSpPr>
        <p:spPr>
          <a:xfrm flipH="1" flipV="1">
            <a:off x="6139434" y="2109270"/>
            <a:ext cx="1693926" cy="1693926"/>
          </a:xfrm>
          <a:prstGeom prst="round2DiagRect">
            <a:avLst>
              <a:gd name="adj1" fmla="val 49600"/>
              <a:gd name="adj2" fmla="val 0"/>
            </a:avLst>
          </a:prstGeom>
          <a:gradFill>
            <a:gsLst>
              <a:gs pos="94000">
                <a:schemeClr val="accent1"/>
              </a:gs>
              <a:gs pos="0">
                <a:schemeClr val="accent1">
                  <a:lumMod val="60000"/>
                  <a:lumOff val="40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algn="ctr"/>
            <a:endParaRPr lang="zh-CN" altLang="en-US" sz="1710"/>
          </a:p>
        </p:txBody>
      </p:sp>
      <p:sp>
        <p:nvSpPr>
          <p:cNvPr id="53" name="矩形: 对角圆角 52">
            <a:extLst>
              <a:ext uri="{FF2B5EF4-FFF2-40B4-BE49-F238E27FC236}">
                <a16:creationId xmlns:a16="http://schemas.microsoft.com/office/drawing/2014/main" id="{C7C87AD2-08F4-8303-3A02-9DBADE5E3DCF}"/>
              </a:ext>
            </a:extLst>
          </p:cNvPr>
          <p:cNvSpPr/>
          <p:nvPr/>
        </p:nvSpPr>
        <p:spPr>
          <a:xfrm rot="5400000" flipV="1">
            <a:off x="4376470" y="3906647"/>
            <a:ext cx="1693926" cy="1693926"/>
          </a:xfrm>
          <a:prstGeom prst="round2DiagRect">
            <a:avLst>
              <a:gd name="adj1" fmla="val 49600"/>
              <a:gd name="adj2" fmla="val 0"/>
            </a:avLst>
          </a:prstGeom>
          <a:gradFill>
            <a:gsLst>
              <a:gs pos="94000">
                <a:schemeClr val="accent1"/>
              </a:gs>
              <a:gs pos="0">
                <a:schemeClr val="accent1">
                  <a:lumMod val="60000"/>
                  <a:lumOff val="40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algn="ctr"/>
            <a:endParaRPr lang="zh-CN" altLang="en-US" sz="1710"/>
          </a:p>
        </p:txBody>
      </p:sp>
      <p:sp>
        <p:nvSpPr>
          <p:cNvPr id="54" name="矩形: 对角圆角 53">
            <a:extLst>
              <a:ext uri="{FF2B5EF4-FFF2-40B4-BE49-F238E27FC236}">
                <a16:creationId xmlns:a16="http://schemas.microsoft.com/office/drawing/2014/main" id="{B7C7F8D2-901E-F025-664E-5BA51EB3FD53}"/>
              </a:ext>
            </a:extLst>
          </p:cNvPr>
          <p:cNvSpPr/>
          <p:nvPr/>
        </p:nvSpPr>
        <p:spPr>
          <a:xfrm rot="16200000" flipH="1" flipV="1">
            <a:off x="6139434" y="3924476"/>
            <a:ext cx="1693926" cy="1693926"/>
          </a:xfrm>
          <a:prstGeom prst="round2DiagRect">
            <a:avLst>
              <a:gd name="adj1" fmla="val 49600"/>
              <a:gd name="adj2" fmla="val 0"/>
            </a:avLst>
          </a:prstGeom>
          <a:gradFill>
            <a:gsLst>
              <a:gs pos="94000">
                <a:schemeClr val="accent1"/>
              </a:gs>
              <a:gs pos="0">
                <a:schemeClr val="accent1">
                  <a:lumMod val="60000"/>
                  <a:lumOff val="40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algn="ctr"/>
            <a:endParaRPr lang="zh-CN" altLang="en-US" sz="1710"/>
          </a:p>
        </p:txBody>
      </p:sp>
      <p:sp>
        <p:nvSpPr>
          <p:cNvPr id="55" name="矩形 54">
            <a:extLst>
              <a:ext uri="{FF2B5EF4-FFF2-40B4-BE49-F238E27FC236}">
                <a16:creationId xmlns:a16="http://schemas.microsoft.com/office/drawing/2014/main" id="{ECA2C437-DE18-00C6-B75D-E5AA83BAF7EB}"/>
              </a:ext>
            </a:extLst>
          </p:cNvPr>
          <p:cNvSpPr/>
          <p:nvPr/>
        </p:nvSpPr>
        <p:spPr>
          <a:xfrm>
            <a:off x="8067960" y="2649719"/>
            <a:ext cx="3048694"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65000"/>
                    <a:lumOff val="35000"/>
                  </a:schemeClr>
                </a:solidFill>
                <a:latin typeface="+mn-ea"/>
              </a:rPr>
              <a:t>在这里输入你的正文，阐述与关键词标题相关的具体内容，若字数太多酌情先删减文案缩小字号</a:t>
            </a:r>
          </a:p>
        </p:txBody>
      </p:sp>
      <p:sp>
        <p:nvSpPr>
          <p:cNvPr id="56" name="文本框 13">
            <a:extLst>
              <a:ext uri="{FF2B5EF4-FFF2-40B4-BE49-F238E27FC236}">
                <a16:creationId xmlns:a16="http://schemas.microsoft.com/office/drawing/2014/main" id="{7FC6A2E8-07FA-4C19-7E3E-7A6971C7E048}"/>
              </a:ext>
            </a:extLst>
          </p:cNvPr>
          <p:cNvSpPr txBox="1"/>
          <p:nvPr/>
        </p:nvSpPr>
        <p:spPr>
          <a:xfrm>
            <a:off x="8067959" y="2247798"/>
            <a:ext cx="2446633"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accent1"/>
                </a:solidFill>
                <a:latin typeface="+mj-ea"/>
                <a:ea typeface="+mj-ea"/>
              </a:rPr>
              <a:t>跟踪产品售后信息</a:t>
            </a:r>
          </a:p>
        </p:txBody>
      </p:sp>
      <p:sp>
        <p:nvSpPr>
          <p:cNvPr id="57" name="矩形 56">
            <a:extLst>
              <a:ext uri="{FF2B5EF4-FFF2-40B4-BE49-F238E27FC236}">
                <a16:creationId xmlns:a16="http://schemas.microsoft.com/office/drawing/2014/main" id="{B119A31E-C02C-577F-5D47-07C27BACF9BF}"/>
              </a:ext>
            </a:extLst>
          </p:cNvPr>
          <p:cNvSpPr/>
          <p:nvPr/>
        </p:nvSpPr>
        <p:spPr>
          <a:xfrm>
            <a:off x="1261408" y="2649719"/>
            <a:ext cx="2860582"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65000"/>
                    <a:lumOff val="35000"/>
                  </a:schemeClr>
                </a:solidFill>
                <a:latin typeface="+mn-ea"/>
              </a:rPr>
              <a:t>在这里输入你的正文，阐述与关键词标题相关的具体内容，若字数太多酌情先删减文案缩小字号</a:t>
            </a:r>
          </a:p>
        </p:txBody>
      </p:sp>
      <p:sp>
        <p:nvSpPr>
          <p:cNvPr id="58" name="文本框 15">
            <a:extLst>
              <a:ext uri="{FF2B5EF4-FFF2-40B4-BE49-F238E27FC236}">
                <a16:creationId xmlns:a16="http://schemas.microsoft.com/office/drawing/2014/main" id="{E34726B4-8C9E-5C82-7BF2-BE97C322E276}"/>
              </a:ext>
            </a:extLst>
          </p:cNvPr>
          <p:cNvSpPr txBox="1"/>
          <p:nvPr/>
        </p:nvSpPr>
        <p:spPr>
          <a:xfrm>
            <a:off x="2268009" y="2247798"/>
            <a:ext cx="185398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dirty="0">
                <a:solidFill>
                  <a:schemeClr val="accent1"/>
                </a:solidFill>
                <a:latin typeface="+mj-ea"/>
                <a:ea typeface="+mj-ea"/>
              </a:rPr>
              <a:t>受理客户投诉</a:t>
            </a:r>
          </a:p>
        </p:txBody>
      </p:sp>
      <p:sp>
        <p:nvSpPr>
          <p:cNvPr id="59" name="矩形 58">
            <a:extLst>
              <a:ext uri="{FF2B5EF4-FFF2-40B4-BE49-F238E27FC236}">
                <a16:creationId xmlns:a16="http://schemas.microsoft.com/office/drawing/2014/main" id="{A3F15958-8D3B-F1F2-F912-FD64DAB98001}"/>
              </a:ext>
            </a:extLst>
          </p:cNvPr>
          <p:cNvSpPr/>
          <p:nvPr/>
        </p:nvSpPr>
        <p:spPr>
          <a:xfrm>
            <a:off x="8067960" y="4616994"/>
            <a:ext cx="3048694"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65000"/>
                    <a:lumOff val="35000"/>
                  </a:schemeClr>
                </a:solidFill>
                <a:latin typeface="+mn-ea"/>
              </a:rPr>
              <a:t>在这里输入你的正文，阐述与关键词标题相关的具体内容，若字数太多酌情先删减文案缩小字号</a:t>
            </a:r>
          </a:p>
        </p:txBody>
      </p:sp>
      <p:sp>
        <p:nvSpPr>
          <p:cNvPr id="60" name="文本框 17">
            <a:extLst>
              <a:ext uri="{FF2B5EF4-FFF2-40B4-BE49-F238E27FC236}">
                <a16:creationId xmlns:a16="http://schemas.microsoft.com/office/drawing/2014/main" id="{1BDF65F3-77FB-6D27-3A37-D81221E994FD}"/>
              </a:ext>
            </a:extLst>
          </p:cNvPr>
          <p:cNvSpPr txBox="1"/>
          <p:nvPr/>
        </p:nvSpPr>
        <p:spPr>
          <a:xfrm>
            <a:off x="8067960" y="4211089"/>
            <a:ext cx="1787627"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accent1"/>
                </a:solidFill>
                <a:latin typeface="+mj-ea"/>
                <a:ea typeface="+mj-ea"/>
              </a:rPr>
              <a:t>售后回访</a:t>
            </a:r>
          </a:p>
        </p:txBody>
      </p:sp>
      <p:sp>
        <p:nvSpPr>
          <p:cNvPr id="61" name="矩形 60">
            <a:extLst>
              <a:ext uri="{FF2B5EF4-FFF2-40B4-BE49-F238E27FC236}">
                <a16:creationId xmlns:a16="http://schemas.microsoft.com/office/drawing/2014/main" id="{F3B436DB-FD97-6D01-1B93-B65D8EF25687}"/>
              </a:ext>
            </a:extLst>
          </p:cNvPr>
          <p:cNvSpPr/>
          <p:nvPr/>
        </p:nvSpPr>
        <p:spPr>
          <a:xfrm>
            <a:off x="1261409" y="4616994"/>
            <a:ext cx="2860581" cy="914609"/>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65000"/>
                    <a:lumOff val="35000"/>
                  </a:schemeClr>
                </a:solidFill>
                <a:latin typeface="+mn-ea"/>
              </a:rPr>
              <a:t>在这里输入你的正文，阐述与关键词标题相关的具体内容，若字数太多酌情先删减文案缩小字号</a:t>
            </a:r>
          </a:p>
        </p:txBody>
      </p:sp>
      <p:sp>
        <p:nvSpPr>
          <p:cNvPr id="62" name="文本框 19">
            <a:extLst>
              <a:ext uri="{FF2B5EF4-FFF2-40B4-BE49-F238E27FC236}">
                <a16:creationId xmlns:a16="http://schemas.microsoft.com/office/drawing/2014/main" id="{0D735935-58E4-1C57-5DE5-B9360AC67883}"/>
              </a:ext>
            </a:extLst>
          </p:cNvPr>
          <p:cNvSpPr txBox="1"/>
          <p:nvPr/>
        </p:nvSpPr>
        <p:spPr>
          <a:xfrm>
            <a:off x="1816101" y="4211089"/>
            <a:ext cx="2305890"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dirty="0">
                <a:solidFill>
                  <a:schemeClr val="accent1"/>
                </a:solidFill>
                <a:latin typeface="+mj-ea"/>
                <a:ea typeface="+mj-ea"/>
              </a:rPr>
              <a:t>处理产品退换货</a:t>
            </a:r>
          </a:p>
        </p:txBody>
      </p:sp>
      <p:sp>
        <p:nvSpPr>
          <p:cNvPr id="63" name="椭圆 62">
            <a:extLst>
              <a:ext uri="{FF2B5EF4-FFF2-40B4-BE49-F238E27FC236}">
                <a16:creationId xmlns:a16="http://schemas.microsoft.com/office/drawing/2014/main" id="{C87BF780-82A9-B8C5-D888-24F7A9FFE2B8}"/>
              </a:ext>
            </a:extLst>
          </p:cNvPr>
          <p:cNvSpPr>
            <a:spLocks noChangeAspect="1"/>
          </p:cNvSpPr>
          <p:nvPr/>
        </p:nvSpPr>
        <p:spPr>
          <a:xfrm>
            <a:off x="4778693" y="2518417"/>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4" name="椭圆 63">
            <a:extLst>
              <a:ext uri="{FF2B5EF4-FFF2-40B4-BE49-F238E27FC236}">
                <a16:creationId xmlns:a16="http://schemas.microsoft.com/office/drawing/2014/main" id="{3C62FE5C-C8BF-9CD6-6A26-F4C35B528AA2}"/>
              </a:ext>
            </a:extLst>
          </p:cNvPr>
          <p:cNvSpPr>
            <a:spLocks noChangeAspect="1"/>
          </p:cNvSpPr>
          <p:nvPr/>
        </p:nvSpPr>
        <p:spPr>
          <a:xfrm>
            <a:off x="6450331" y="2518417"/>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5" name="椭圆 64">
            <a:extLst>
              <a:ext uri="{FF2B5EF4-FFF2-40B4-BE49-F238E27FC236}">
                <a16:creationId xmlns:a16="http://schemas.microsoft.com/office/drawing/2014/main" id="{B4542B1E-2ADE-F8FD-5A48-33599208DA1E}"/>
              </a:ext>
            </a:extLst>
          </p:cNvPr>
          <p:cNvSpPr>
            <a:spLocks noChangeAspect="1"/>
          </p:cNvSpPr>
          <p:nvPr/>
        </p:nvSpPr>
        <p:spPr>
          <a:xfrm>
            <a:off x="4778693" y="4218630"/>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6" name="椭圆 65">
            <a:extLst>
              <a:ext uri="{FF2B5EF4-FFF2-40B4-BE49-F238E27FC236}">
                <a16:creationId xmlns:a16="http://schemas.microsoft.com/office/drawing/2014/main" id="{5D22DDEA-85AC-37AF-D27C-C8BE1F7C0111}"/>
              </a:ext>
            </a:extLst>
          </p:cNvPr>
          <p:cNvSpPr>
            <a:spLocks noChangeAspect="1"/>
          </p:cNvSpPr>
          <p:nvPr/>
        </p:nvSpPr>
        <p:spPr>
          <a:xfrm>
            <a:off x="6450331" y="4218630"/>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67" name="组合 66">
            <a:extLst>
              <a:ext uri="{FF2B5EF4-FFF2-40B4-BE49-F238E27FC236}">
                <a16:creationId xmlns:a16="http://schemas.microsoft.com/office/drawing/2014/main" id="{47F8838A-9907-7F46-B1B9-02149BBEFFDB}"/>
              </a:ext>
            </a:extLst>
          </p:cNvPr>
          <p:cNvGrpSpPr>
            <a:grpSpLocks noChangeAspect="1"/>
          </p:cNvGrpSpPr>
          <p:nvPr/>
        </p:nvGrpSpPr>
        <p:grpSpPr>
          <a:xfrm>
            <a:off x="4998290" y="2677060"/>
            <a:ext cx="475206" cy="597113"/>
            <a:chOff x="4178111" y="1488561"/>
            <a:chExt cx="216612" cy="272181"/>
          </a:xfrm>
          <a:solidFill>
            <a:schemeClr val="accent1"/>
          </a:solidFill>
        </p:grpSpPr>
        <p:sp>
          <p:nvSpPr>
            <p:cNvPr id="68" name="任意多边形: 形状 67">
              <a:extLst>
                <a:ext uri="{FF2B5EF4-FFF2-40B4-BE49-F238E27FC236}">
                  <a16:creationId xmlns:a16="http://schemas.microsoft.com/office/drawing/2014/main" id="{E3F4AF03-2C5D-1D86-B9A1-CF839EB780F0}"/>
                </a:ext>
              </a:extLst>
            </p:cNvPr>
            <p:cNvSpPr/>
            <p:nvPr/>
          </p:nvSpPr>
          <p:spPr>
            <a:xfrm>
              <a:off x="4263644" y="1510971"/>
              <a:ext cx="7725" cy="89607"/>
            </a:xfrm>
            <a:custGeom>
              <a:avLst/>
              <a:gdLst>
                <a:gd name="connsiteX0" fmla="*/ 8693 w 8779"/>
                <a:gd name="connsiteY0" fmla="*/ 35898 h 101826"/>
                <a:gd name="connsiteX1" fmla="*/ 8693 w 8779"/>
                <a:gd name="connsiteY1" fmla="*/ 8193 h 101826"/>
                <a:gd name="connsiteX2" fmla="*/ 4303 w 8779"/>
                <a:gd name="connsiteY2" fmla="*/ -83 h 101826"/>
                <a:gd name="connsiteX3" fmla="*/ -86 w 8779"/>
                <a:gd name="connsiteY3" fmla="*/ 8193 h 101826"/>
                <a:gd name="connsiteX4" fmla="*/ -86 w 8779"/>
                <a:gd name="connsiteY4" fmla="*/ 13446 h 101826"/>
                <a:gd name="connsiteX5" fmla="*/ 1425 w 8779"/>
                <a:gd name="connsiteY5" fmla="*/ 49427 h 101826"/>
                <a:gd name="connsiteX6" fmla="*/ -86 w 8779"/>
                <a:gd name="connsiteY6" fmla="*/ 51370 h 101826"/>
                <a:gd name="connsiteX7" fmla="*/ -86 w 8779"/>
                <a:gd name="connsiteY7" fmla="*/ 101744 h 101826"/>
                <a:gd name="connsiteX8" fmla="*/ 8693 w 8779"/>
                <a:gd name="connsiteY8" fmla="*/ 101744 h 101826"/>
                <a:gd name="connsiteX9" fmla="*/ 8693 w 8779"/>
                <a:gd name="connsiteY9" fmla="*/ 62164 h 101826"/>
                <a:gd name="connsiteX10" fmla="*/ 8693 w 8779"/>
                <a:gd name="connsiteY10" fmla="*/ 35898 h 1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9" h="101826">
                  <a:moveTo>
                    <a:pt x="8693" y="35898"/>
                  </a:moveTo>
                  <a:lnTo>
                    <a:pt x="8693" y="8193"/>
                  </a:lnTo>
                  <a:cubicBezTo>
                    <a:pt x="8693" y="3587"/>
                    <a:pt x="6750" y="-83"/>
                    <a:pt x="4303" y="-83"/>
                  </a:cubicBezTo>
                  <a:cubicBezTo>
                    <a:pt x="1857" y="-83"/>
                    <a:pt x="-86" y="3587"/>
                    <a:pt x="-86" y="8193"/>
                  </a:cubicBezTo>
                  <a:lnTo>
                    <a:pt x="-86" y="13446"/>
                  </a:lnTo>
                  <a:cubicBezTo>
                    <a:pt x="7160" y="24197"/>
                    <a:pt x="7743" y="38107"/>
                    <a:pt x="1425" y="49427"/>
                  </a:cubicBezTo>
                  <a:cubicBezTo>
                    <a:pt x="993" y="50075"/>
                    <a:pt x="417" y="50722"/>
                    <a:pt x="-86" y="51370"/>
                  </a:cubicBezTo>
                  <a:lnTo>
                    <a:pt x="-86" y="101744"/>
                  </a:lnTo>
                  <a:lnTo>
                    <a:pt x="8693" y="101744"/>
                  </a:lnTo>
                  <a:lnTo>
                    <a:pt x="8693" y="62164"/>
                  </a:lnTo>
                  <a:cubicBezTo>
                    <a:pt x="5383" y="53723"/>
                    <a:pt x="5383" y="44339"/>
                    <a:pt x="8693" y="35898"/>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69" name="任意多边形: 形状 68">
              <a:extLst>
                <a:ext uri="{FF2B5EF4-FFF2-40B4-BE49-F238E27FC236}">
                  <a16:creationId xmlns:a16="http://schemas.microsoft.com/office/drawing/2014/main" id="{8BBDAE46-9584-3FE3-7DB4-3341EC054DF3}"/>
                </a:ext>
              </a:extLst>
            </p:cNvPr>
            <p:cNvSpPr/>
            <p:nvPr/>
          </p:nvSpPr>
          <p:spPr>
            <a:xfrm>
              <a:off x="4269208" y="1495166"/>
              <a:ext cx="125515" cy="92493"/>
            </a:xfrm>
            <a:custGeom>
              <a:avLst/>
              <a:gdLst>
                <a:gd name="connsiteX0" fmla="*/ 140323 w 142632"/>
                <a:gd name="connsiteY0" fmla="*/ 25506 h 105106"/>
                <a:gd name="connsiteX1" fmla="*/ 53608 w 142632"/>
                <a:gd name="connsiteY1" fmla="*/ 7371 h 105106"/>
                <a:gd name="connsiteX2" fmla="*/ 10431 w 142632"/>
                <a:gd name="connsiteY2" fmla="*/ 38819 h 105106"/>
                <a:gd name="connsiteX3" fmla="*/ 2299 w 142632"/>
                <a:gd name="connsiteY3" fmla="*/ 53859 h 105106"/>
                <a:gd name="connsiteX4" fmla="*/ 2299 w 142632"/>
                <a:gd name="connsiteY4" fmla="*/ 79621 h 105106"/>
                <a:gd name="connsiteX5" fmla="*/ 2299 w 142632"/>
                <a:gd name="connsiteY5" fmla="*/ 79621 h 105106"/>
                <a:gd name="connsiteX6" fmla="*/ 51090 w 142632"/>
                <a:gd name="connsiteY6" fmla="*/ 105024 h 105106"/>
                <a:gd name="connsiteX7" fmla="*/ 88942 w 142632"/>
                <a:gd name="connsiteY7" fmla="*/ 97828 h 105106"/>
                <a:gd name="connsiteX8" fmla="*/ 140323 w 142632"/>
                <a:gd name="connsiteY8" fmla="*/ 25506 h 105106"/>
                <a:gd name="connsiteX9" fmla="*/ 17987 w 142632"/>
                <a:gd name="connsiteY9" fmla="*/ 44360 h 105106"/>
                <a:gd name="connsiteX10" fmla="*/ 56919 w 142632"/>
                <a:gd name="connsiteY10" fmla="*/ 16079 h 105106"/>
                <a:gd name="connsiteX11" fmla="*/ 56919 w 142632"/>
                <a:gd name="connsiteY11" fmla="*/ 16079 h 105106"/>
                <a:gd name="connsiteX12" fmla="*/ 91964 w 142632"/>
                <a:gd name="connsiteY12" fmla="*/ 8882 h 105106"/>
                <a:gd name="connsiteX13" fmla="*/ 130536 w 142632"/>
                <a:gd name="connsiteY13" fmla="*/ 26513 h 105106"/>
                <a:gd name="connsiteX14" fmla="*/ 60157 w 142632"/>
                <a:gd name="connsiteY14" fmla="*/ 55298 h 105106"/>
                <a:gd name="connsiteX15" fmla="*/ 65842 w 142632"/>
                <a:gd name="connsiteY15" fmla="*/ 32990 h 105106"/>
                <a:gd name="connsiteX16" fmla="*/ 62460 w 142632"/>
                <a:gd name="connsiteY16" fmla="*/ 27305 h 105106"/>
                <a:gd name="connsiteX17" fmla="*/ 56703 w 142632"/>
                <a:gd name="connsiteY17" fmla="*/ 30687 h 105106"/>
                <a:gd name="connsiteX18" fmla="*/ 49507 w 142632"/>
                <a:gd name="connsiteY18" fmla="*/ 59472 h 105106"/>
                <a:gd name="connsiteX19" fmla="*/ 10719 w 142632"/>
                <a:gd name="connsiteY19" fmla="*/ 75231 h 105106"/>
                <a:gd name="connsiteX20" fmla="*/ 18059 w 142632"/>
                <a:gd name="connsiteY20" fmla="*/ 44720 h 105106"/>
                <a:gd name="connsiteX21" fmla="*/ 85488 w 142632"/>
                <a:gd name="connsiteY21" fmla="*/ 88976 h 105106"/>
                <a:gd name="connsiteX22" fmla="*/ 15540 w 142632"/>
                <a:gd name="connsiteY22" fmla="*/ 83579 h 105106"/>
                <a:gd name="connsiteX23" fmla="*/ 86351 w 142632"/>
                <a:gd name="connsiteY23" fmla="*/ 54794 h 105106"/>
                <a:gd name="connsiteX24" fmla="*/ 121541 w 142632"/>
                <a:gd name="connsiteY24" fmla="*/ 59760 h 105106"/>
                <a:gd name="connsiteX25" fmla="*/ 122188 w 142632"/>
                <a:gd name="connsiteY25" fmla="*/ 59760 h 105106"/>
                <a:gd name="connsiteX26" fmla="*/ 126866 w 142632"/>
                <a:gd name="connsiteY26" fmla="*/ 55658 h 105106"/>
                <a:gd name="connsiteX27" fmla="*/ 122908 w 142632"/>
                <a:gd name="connsiteY27" fmla="*/ 50405 h 105106"/>
                <a:gd name="connsiteX28" fmla="*/ 103694 w 142632"/>
                <a:gd name="connsiteY28" fmla="*/ 47670 h 105106"/>
                <a:gd name="connsiteX29" fmla="*/ 133055 w 142632"/>
                <a:gd name="connsiteY29" fmla="*/ 35724 h 105106"/>
                <a:gd name="connsiteX30" fmla="*/ 85560 w 142632"/>
                <a:gd name="connsiteY30" fmla="*/ 88976 h 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632" h="105106">
                  <a:moveTo>
                    <a:pt x="140323" y="25506"/>
                  </a:moveTo>
                  <a:cubicBezTo>
                    <a:pt x="130536" y="607"/>
                    <a:pt x="91604" y="-7525"/>
                    <a:pt x="53608" y="7371"/>
                  </a:cubicBezTo>
                  <a:cubicBezTo>
                    <a:pt x="36568" y="13632"/>
                    <a:pt x="21614" y="24520"/>
                    <a:pt x="10431" y="38819"/>
                  </a:cubicBezTo>
                  <a:cubicBezTo>
                    <a:pt x="6984" y="43403"/>
                    <a:pt x="4249" y="48469"/>
                    <a:pt x="2299" y="53859"/>
                  </a:cubicBezTo>
                  <a:cubicBezTo>
                    <a:pt x="-882" y="62149"/>
                    <a:pt x="-882" y="71331"/>
                    <a:pt x="2299" y="79621"/>
                  </a:cubicBezTo>
                  <a:lnTo>
                    <a:pt x="2299" y="79621"/>
                  </a:lnTo>
                  <a:cubicBezTo>
                    <a:pt x="8848" y="95957"/>
                    <a:pt x="27918" y="105024"/>
                    <a:pt x="51090" y="105024"/>
                  </a:cubicBezTo>
                  <a:cubicBezTo>
                    <a:pt x="64043" y="105002"/>
                    <a:pt x="76881" y="102563"/>
                    <a:pt x="88942" y="97828"/>
                  </a:cubicBezTo>
                  <a:cubicBezTo>
                    <a:pt x="127010" y="82788"/>
                    <a:pt x="150038" y="50405"/>
                    <a:pt x="140323" y="25506"/>
                  </a:cubicBezTo>
                  <a:close/>
                  <a:moveTo>
                    <a:pt x="17987" y="44360"/>
                  </a:moveTo>
                  <a:cubicBezTo>
                    <a:pt x="28119" y="31536"/>
                    <a:pt x="41591" y="21749"/>
                    <a:pt x="56919" y="16079"/>
                  </a:cubicBezTo>
                  <a:lnTo>
                    <a:pt x="56919" y="16079"/>
                  </a:lnTo>
                  <a:cubicBezTo>
                    <a:pt x="68066" y="11559"/>
                    <a:pt x="79939" y="9120"/>
                    <a:pt x="91964" y="8882"/>
                  </a:cubicBezTo>
                  <a:cubicBezTo>
                    <a:pt x="109955" y="8882"/>
                    <a:pt x="124635" y="15071"/>
                    <a:pt x="130536" y="26513"/>
                  </a:cubicBezTo>
                  <a:lnTo>
                    <a:pt x="60157" y="55298"/>
                  </a:lnTo>
                  <a:lnTo>
                    <a:pt x="65842" y="32990"/>
                  </a:lnTo>
                  <a:cubicBezTo>
                    <a:pt x="66475" y="30485"/>
                    <a:pt x="64964" y="27938"/>
                    <a:pt x="62460" y="27305"/>
                  </a:cubicBezTo>
                  <a:cubicBezTo>
                    <a:pt x="59941" y="26664"/>
                    <a:pt x="57372" y="28175"/>
                    <a:pt x="56703" y="30687"/>
                  </a:cubicBezTo>
                  <a:lnTo>
                    <a:pt x="49507" y="59472"/>
                  </a:lnTo>
                  <a:lnTo>
                    <a:pt x="10719" y="75231"/>
                  </a:lnTo>
                  <a:cubicBezTo>
                    <a:pt x="8042" y="64473"/>
                    <a:pt x="10777" y="53081"/>
                    <a:pt x="18059" y="44720"/>
                  </a:cubicBezTo>
                  <a:close/>
                  <a:moveTo>
                    <a:pt x="85488" y="88976"/>
                  </a:moveTo>
                  <a:cubicBezTo>
                    <a:pt x="56703" y="100202"/>
                    <a:pt x="27918" y="97468"/>
                    <a:pt x="15540" y="83579"/>
                  </a:cubicBezTo>
                  <a:lnTo>
                    <a:pt x="86351" y="54794"/>
                  </a:lnTo>
                  <a:lnTo>
                    <a:pt x="121541" y="59760"/>
                  </a:lnTo>
                  <a:lnTo>
                    <a:pt x="122188" y="59760"/>
                  </a:lnTo>
                  <a:cubicBezTo>
                    <a:pt x="124549" y="59745"/>
                    <a:pt x="126542" y="57997"/>
                    <a:pt x="126866" y="55658"/>
                  </a:cubicBezTo>
                  <a:cubicBezTo>
                    <a:pt x="127211" y="53118"/>
                    <a:pt x="125441" y="50779"/>
                    <a:pt x="122908" y="50405"/>
                  </a:cubicBezTo>
                  <a:lnTo>
                    <a:pt x="103694" y="47670"/>
                  </a:lnTo>
                  <a:lnTo>
                    <a:pt x="133055" y="35724"/>
                  </a:lnTo>
                  <a:cubicBezTo>
                    <a:pt x="134710" y="54794"/>
                    <a:pt x="115136" y="77390"/>
                    <a:pt x="85560" y="88976"/>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0" name="任意多边形: 形状 69">
              <a:extLst>
                <a:ext uri="{FF2B5EF4-FFF2-40B4-BE49-F238E27FC236}">
                  <a16:creationId xmlns:a16="http://schemas.microsoft.com/office/drawing/2014/main" id="{FE99FF61-6021-B01F-37E0-6D71F0DB070F}"/>
                </a:ext>
              </a:extLst>
            </p:cNvPr>
            <p:cNvSpPr/>
            <p:nvPr/>
          </p:nvSpPr>
          <p:spPr>
            <a:xfrm>
              <a:off x="4193856" y="1600124"/>
              <a:ext cx="159076" cy="160618"/>
            </a:xfrm>
            <a:custGeom>
              <a:avLst/>
              <a:gdLst>
                <a:gd name="connsiteX0" fmla="*/ 43091 w 180769"/>
                <a:gd name="connsiteY0" fmla="*/ -70 h 182521"/>
                <a:gd name="connsiteX1" fmla="*/ -86 w 180769"/>
                <a:gd name="connsiteY1" fmla="*/ 40948 h 182521"/>
                <a:gd name="connsiteX2" fmla="*/ -86 w 180769"/>
                <a:gd name="connsiteY2" fmla="*/ 141335 h 182521"/>
                <a:gd name="connsiteX3" fmla="*/ 43091 w 180769"/>
                <a:gd name="connsiteY3" fmla="*/ 182426 h 182521"/>
                <a:gd name="connsiteX4" fmla="*/ 137505 w 180769"/>
                <a:gd name="connsiteY4" fmla="*/ 182426 h 182521"/>
                <a:gd name="connsiteX5" fmla="*/ 180683 w 180769"/>
                <a:gd name="connsiteY5" fmla="*/ 141335 h 182521"/>
                <a:gd name="connsiteX6" fmla="*/ 180683 w 180769"/>
                <a:gd name="connsiteY6" fmla="*/ 110751 h 182521"/>
                <a:gd name="connsiteX7" fmla="*/ 180683 w 180769"/>
                <a:gd name="connsiteY7" fmla="*/ 110751 h 182521"/>
                <a:gd name="connsiteX8" fmla="*/ 180683 w 180769"/>
                <a:gd name="connsiteY8" fmla="*/ 73763 h 182521"/>
                <a:gd name="connsiteX9" fmla="*/ 180683 w 180769"/>
                <a:gd name="connsiteY9" fmla="*/ 73763 h 182521"/>
                <a:gd name="connsiteX10" fmla="*/ 180683 w 180769"/>
                <a:gd name="connsiteY10" fmla="*/ 41308 h 182521"/>
                <a:gd name="connsiteX11" fmla="*/ 137534 w 180769"/>
                <a:gd name="connsiteY11" fmla="*/ 289 h 182521"/>
                <a:gd name="connsiteX12" fmla="*/ 137505 w 180769"/>
                <a:gd name="connsiteY12" fmla="*/ 289 h 182521"/>
                <a:gd name="connsiteX13" fmla="*/ 43091 w 180769"/>
                <a:gd name="connsiteY13" fmla="*/ 289 h 182521"/>
                <a:gd name="connsiteX14" fmla="*/ 171256 w 180769"/>
                <a:gd name="connsiteY14" fmla="*/ 141335 h 182521"/>
                <a:gd name="connsiteX15" fmla="*/ 137505 w 180769"/>
                <a:gd name="connsiteY15" fmla="*/ 172999 h 182521"/>
                <a:gd name="connsiteX16" fmla="*/ 43091 w 180769"/>
                <a:gd name="connsiteY16" fmla="*/ 172999 h 182521"/>
                <a:gd name="connsiteX17" fmla="*/ 9629 w 180769"/>
                <a:gd name="connsiteY17" fmla="*/ 141335 h 182521"/>
                <a:gd name="connsiteX18" fmla="*/ 9629 w 180769"/>
                <a:gd name="connsiteY18" fmla="*/ 115429 h 182521"/>
                <a:gd name="connsiteX19" fmla="*/ 171544 w 180769"/>
                <a:gd name="connsiteY19" fmla="*/ 115429 h 182521"/>
                <a:gd name="connsiteX20" fmla="*/ 171256 w 180769"/>
                <a:gd name="connsiteY20" fmla="*/ 106074 h 182521"/>
                <a:gd name="connsiteX21" fmla="*/ 9629 w 180769"/>
                <a:gd name="connsiteY21" fmla="*/ 106074 h 182521"/>
                <a:gd name="connsiteX22" fmla="*/ 9629 w 180769"/>
                <a:gd name="connsiteY22" fmla="*/ 78440 h 182521"/>
                <a:gd name="connsiteX23" fmla="*/ 171544 w 180769"/>
                <a:gd name="connsiteY23" fmla="*/ 78440 h 182521"/>
                <a:gd name="connsiteX24" fmla="*/ 137505 w 180769"/>
                <a:gd name="connsiteY24" fmla="*/ 9572 h 182521"/>
                <a:gd name="connsiteX25" fmla="*/ 171256 w 180769"/>
                <a:gd name="connsiteY25" fmla="*/ 41236 h 182521"/>
                <a:gd name="connsiteX26" fmla="*/ 171256 w 180769"/>
                <a:gd name="connsiteY26" fmla="*/ 69013 h 182521"/>
                <a:gd name="connsiteX27" fmla="*/ 9629 w 180769"/>
                <a:gd name="connsiteY27" fmla="*/ 69013 h 182521"/>
                <a:gd name="connsiteX28" fmla="*/ 9629 w 180769"/>
                <a:gd name="connsiteY28" fmla="*/ 41236 h 182521"/>
                <a:gd name="connsiteX29" fmla="*/ 43379 w 180769"/>
                <a:gd name="connsiteY29" fmla="*/ 9572 h 18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769" h="182521">
                  <a:moveTo>
                    <a:pt x="43091" y="-70"/>
                  </a:moveTo>
                  <a:cubicBezTo>
                    <a:pt x="19854" y="-632"/>
                    <a:pt x="540" y="17711"/>
                    <a:pt x="-86" y="40948"/>
                  </a:cubicBezTo>
                  <a:lnTo>
                    <a:pt x="-86" y="141335"/>
                  </a:lnTo>
                  <a:cubicBezTo>
                    <a:pt x="540" y="164579"/>
                    <a:pt x="19840" y="182951"/>
                    <a:pt x="43091" y="182426"/>
                  </a:cubicBezTo>
                  <a:lnTo>
                    <a:pt x="137505" y="182426"/>
                  </a:lnTo>
                  <a:cubicBezTo>
                    <a:pt x="160771" y="182987"/>
                    <a:pt x="180093" y="164601"/>
                    <a:pt x="180683" y="141335"/>
                  </a:cubicBezTo>
                  <a:lnTo>
                    <a:pt x="180683" y="110751"/>
                  </a:lnTo>
                  <a:lnTo>
                    <a:pt x="180683" y="110751"/>
                  </a:lnTo>
                  <a:lnTo>
                    <a:pt x="180683" y="73763"/>
                  </a:lnTo>
                  <a:lnTo>
                    <a:pt x="180683" y="73763"/>
                  </a:lnTo>
                  <a:lnTo>
                    <a:pt x="180683" y="41308"/>
                  </a:lnTo>
                  <a:cubicBezTo>
                    <a:pt x="180093" y="18064"/>
                    <a:pt x="160778" y="-301"/>
                    <a:pt x="137534" y="289"/>
                  </a:cubicBezTo>
                  <a:cubicBezTo>
                    <a:pt x="137527" y="289"/>
                    <a:pt x="137513" y="289"/>
                    <a:pt x="137505" y="289"/>
                  </a:cubicBezTo>
                  <a:lnTo>
                    <a:pt x="43091" y="289"/>
                  </a:lnTo>
                  <a:close/>
                  <a:moveTo>
                    <a:pt x="171256" y="141335"/>
                  </a:moveTo>
                  <a:cubicBezTo>
                    <a:pt x="170666" y="159391"/>
                    <a:pt x="155568" y="173567"/>
                    <a:pt x="137505" y="172999"/>
                  </a:cubicBezTo>
                  <a:lnTo>
                    <a:pt x="43091" y="172999"/>
                  </a:lnTo>
                  <a:cubicBezTo>
                    <a:pt x="25144" y="173402"/>
                    <a:pt x="10219" y="159276"/>
                    <a:pt x="9629" y="141335"/>
                  </a:cubicBezTo>
                  <a:lnTo>
                    <a:pt x="9629" y="115429"/>
                  </a:lnTo>
                  <a:lnTo>
                    <a:pt x="171544" y="115429"/>
                  </a:lnTo>
                  <a:close/>
                  <a:moveTo>
                    <a:pt x="171256" y="106074"/>
                  </a:moveTo>
                  <a:lnTo>
                    <a:pt x="9629" y="106074"/>
                  </a:lnTo>
                  <a:lnTo>
                    <a:pt x="9629" y="78440"/>
                  </a:lnTo>
                  <a:lnTo>
                    <a:pt x="171544" y="78440"/>
                  </a:lnTo>
                  <a:close/>
                  <a:moveTo>
                    <a:pt x="137505" y="9572"/>
                  </a:moveTo>
                  <a:cubicBezTo>
                    <a:pt x="155568" y="9004"/>
                    <a:pt x="170666" y="23180"/>
                    <a:pt x="171256" y="41236"/>
                  </a:cubicBezTo>
                  <a:lnTo>
                    <a:pt x="171256" y="69013"/>
                  </a:lnTo>
                  <a:lnTo>
                    <a:pt x="9629" y="69013"/>
                  </a:lnTo>
                  <a:lnTo>
                    <a:pt x="9629" y="41236"/>
                  </a:lnTo>
                  <a:cubicBezTo>
                    <a:pt x="10219" y="23180"/>
                    <a:pt x="25316" y="9004"/>
                    <a:pt x="43379" y="9572"/>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1" name="任意多边形: 形状 70">
              <a:extLst>
                <a:ext uri="{FF2B5EF4-FFF2-40B4-BE49-F238E27FC236}">
                  <a16:creationId xmlns:a16="http://schemas.microsoft.com/office/drawing/2014/main" id="{4DCCA6FC-73C7-AD4E-1E21-1E1305C661A9}"/>
                </a:ext>
              </a:extLst>
            </p:cNvPr>
            <p:cNvSpPr/>
            <p:nvPr/>
          </p:nvSpPr>
          <p:spPr>
            <a:xfrm>
              <a:off x="4178111" y="1488561"/>
              <a:ext cx="90658" cy="77436"/>
            </a:xfrm>
            <a:custGeom>
              <a:avLst/>
              <a:gdLst>
                <a:gd name="connsiteX0" fmla="*/ 97108 w 103021"/>
                <a:gd name="connsiteY0" fmla="*/ 38915 h 87996"/>
                <a:gd name="connsiteX1" fmla="*/ 71849 w 103021"/>
                <a:gd name="connsiteY1" fmla="*/ 12721 h 87996"/>
                <a:gd name="connsiteX2" fmla="*/ 71849 w 103021"/>
                <a:gd name="connsiteY2" fmla="*/ 12721 h 87996"/>
                <a:gd name="connsiteX3" fmla="*/ 33565 w 103021"/>
                <a:gd name="connsiteY3" fmla="*/ -17 h 87996"/>
                <a:gd name="connsiteX4" fmla="*/ 8954 w 103021"/>
                <a:gd name="connsiteY4" fmla="*/ 7755 h 87996"/>
                <a:gd name="connsiteX5" fmla="*/ 8450 w 103021"/>
                <a:gd name="connsiteY5" fmla="*/ 8259 h 87996"/>
                <a:gd name="connsiteX6" fmla="*/ 4276 w 103021"/>
                <a:gd name="connsiteY6" fmla="*/ 13081 h 87996"/>
                <a:gd name="connsiteX7" fmla="*/ 31046 w 103021"/>
                <a:gd name="connsiteY7" fmla="*/ 75112 h 87996"/>
                <a:gd name="connsiteX8" fmla="*/ 69330 w 103021"/>
                <a:gd name="connsiteY8" fmla="*/ 87849 h 87996"/>
                <a:gd name="connsiteX9" fmla="*/ 70194 w 103021"/>
                <a:gd name="connsiteY9" fmla="*/ 87849 h 87996"/>
                <a:gd name="connsiteX10" fmla="*/ 97108 w 103021"/>
                <a:gd name="connsiteY10" fmla="*/ 76695 h 87996"/>
                <a:gd name="connsiteX11" fmla="*/ 98619 w 103021"/>
                <a:gd name="connsiteY11" fmla="*/ 74752 h 87996"/>
                <a:gd name="connsiteX12" fmla="*/ 97108 w 103021"/>
                <a:gd name="connsiteY12" fmla="*/ 38915 h 87996"/>
                <a:gd name="connsiteX13" fmla="*/ 69546 w 103021"/>
                <a:gd name="connsiteY13" fmla="*/ 78494 h 87996"/>
                <a:gd name="connsiteX14" fmla="*/ 36228 w 103021"/>
                <a:gd name="connsiteY14" fmla="*/ 67268 h 87996"/>
                <a:gd name="connsiteX15" fmla="*/ 12120 w 103021"/>
                <a:gd name="connsiteY15" fmla="*/ 18262 h 87996"/>
                <a:gd name="connsiteX16" fmla="*/ 12696 w 103021"/>
                <a:gd name="connsiteY16" fmla="*/ 17542 h 87996"/>
                <a:gd name="connsiteX17" fmla="*/ 90056 w 103021"/>
                <a:gd name="connsiteY17" fmla="*/ 70506 h 87996"/>
                <a:gd name="connsiteX18" fmla="*/ 69546 w 103021"/>
                <a:gd name="connsiteY18" fmla="*/ 78494 h 87996"/>
                <a:gd name="connsiteX19" fmla="*/ 93438 w 103021"/>
                <a:gd name="connsiteY19" fmla="*/ 61511 h 87996"/>
                <a:gd name="connsiteX20" fmla="*/ 80701 w 103021"/>
                <a:gd name="connsiteY20" fmla="*/ 52732 h 87996"/>
                <a:gd name="connsiteX21" fmla="*/ 80701 w 103021"/>
                <a:gd name="connsiteY21" fmla="*/ 51365 h 87996"/>
                <a:gd name="connsiteX22" fmla="*/ 72641 w 103021"/>
                <a:gd name="connsiteY22" fmla="*/ 31071 h 87996"/>
                <a:gd name="connsiteX23" fmla="*/ 66524 w 103021"/>
                <a:gd name="connsiteY23" fmla="*/ 28481 h 87996"/>
                <a:gd name="connsiteX24" fmla="*/ 63832 w 103021"/>
                <a:gd name="connsiteY24" fmla="*/ 34525 h 87996"/>
                <a:gd name="connsiteX25" fmla="*/ 63861 w 103021"/>
                <a:gd name="connsiteY25" fmla="*/ 34597 h 87996"/>
                <a:gd name="connsiteX26" fmla="*/ 67459 w 103021"/>
                <a:gd name="connsiteY26" fmla="*/ 43521 h 87996"/>
                <a:gd name="connsiteX27" fmla="*/ 20324 w 103021"/>
                <a:gd name="connsiteY27" fmla="*/ 11569 h 87996"/>
                <a:gd name="connsiteX28" fmla="*/ 32558 w 103021"/>
                <a:gd name="connsiteY28" fmla="*/ 9339 h 87996"/>
                <a:gd name="connsiteX29" fmla="*/ 33277 w 103021"/>
                <a:gd name="connsiteY29" fmla="*/ 9339 h 87996"/>
                <a:gd name="connsiteX30" fmla="*/ 66596 w 103021"/>
                <a:gd name="connsiteY30" fmla="*/ 20565 h 87996"/>
                <a:gd name="connsiteX31" fmla="*/ 66596 w 103021"/>
                <a:gd name="connsiteY31" fmla="*/ 20565 h 87996"/>
                <a:gd name="connsiteX32" fmla="*/ 93438 w 103021"/>
                <a:gd name="connsiteY32" fmla="*/ 61511 h 8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1" h="87996">
                  <a:moveTo>
                    <a:pt x="97108" y="38915"/>
                  </a:moveTo>
                  <a:cubicBezTo>
                    <a:pt x="90941" y="28257"/>
                    <a:pt x="82276" y="19269"/>
                    <a:pt x="71849" y="12721"/>
                  </a:cubicBezTo>
                  <a:lnTo>
                    <a:pt x="71849" y="12721"/>
                  </a:lnTo>
                  <a:cubicBezTo>
                    <a:pt x="60529" y="4978"/>
                    <a:pt x="47267" y="566"/>
                    <a:pt x="33565" y="-17"/>
                  </a:cubicBezTo>
                  <a:cubicBezTo>
                    <a:pt x="24685" y="-556"/>
                    <a:pt x="15913" y="2207"/>
                    <a:pt x="8954" y="7755"/>
                  </a:cubicBezTo>
                  <a:lnTo>
                    <a:pt x="8450" y="8259"/>
                  </a:lnTo>
                  <a:cubicBezTo>
                    <a:pt x="6853" y="9677"/>
                    <a:pt x="5450" y="11296"/>
                    <a:pt x="4276" y="13081"/>
                  </a:cubicBezTo>
                  <a:cubicBezTo>
                    <a:pt x="-7166" y="30639"/>
                    <a:pt x="4636" y="57841"/>
                    <a:pt x="31046" y="75112"/>
                  </a:cubicBezTo>
                  <a:cubicBezTo>
                    <a:pt x="42366" y="82855"/>
                    <a:pt x="55629" y="87266"/>
                    <a:pt x="69330" y="87849"/>
                  </a:cubicBezTo>
                  <a:lnTo>
                    <a:pt x="70194" y="87849"/>
                  </a:lnTo>
                  <a:cubicBezTo>
                    <a:pt x="80405" y="88483"/>
                    <a:pt x="90336" y="84366"/>
                    <a:pt x="97108" y="76695"/>
                  </a:cubicBezTo>
                  <a:cubicBezTo>
                    <a:pt x="97611" y="76047"/>
                    <a:pt x="98187" y="75400"/>
                    <a:pt x="98619" y="74752"/>
                  </a:cubicBezTo>
                  <a:cubicBezTo>
                    <a:pt x="104880" y="63469"/>
                    <a:pt x="104290" y="49630"/>
                    <a:pt x="97108" y="38915"/>
                  </a:cubicBezTo>
                  <a:close/>
                  <a:moveTo>
                    <a:pt x="69546" y="78494"/>
                  </a:moveTo>
                  <a:cubicBezTo>
                    <a:pt x="57615" y="77919"/>
                    <a:pt x="46072" y="74033"/>
                    <a:pt x="36228" y="67268"/>
                  </a:cubicBezTo>
                  <a:cubicBezTo>
                    <a:pt x="14639" y="53379"/>
                    <a:pt x="3845" y="31287"/>
                    <a:pt x="12120" y="18262"/>
                  </a:cubicBezTo>
                  <a:cubicBezTo>
                    <a:pt x="12272" y="17988"/>
                    <a:pt x="12466" y="17751"/>
                    <a:pt x="12696" y="17542"/>
                  </a:cubicBezTo>
                  <a:lnTo>
                    <a:pt x="90056" y="70506"/>
                  </a:lnTo>
                  <a:cubicBezTo>
                    <a:pt x="84896" y="76307"/>
                    <a:pt x="77268" y="79279"/>
                    <a:pt x="69546" y="78494"/>
                  </a:cubicBezTo>
                  <a:close/>
                  <a:moveTo>
                    <a:pt x="93438" y="61511"/>
                  </a:moveTo>
                  <a:lnTo>
                    <a:pt x="80701" y="52732"/>
                  </a:lnTo>
                  <a:cubicBezTo>
                    <a:pt x="80736" y="52278"/>
                    <a:pt x="80736" y="51818"/>
                    <a:pt x="80701" y="51365"/>
                  </a:cubicBezTo>
                  <a:lnTo>
                    <a:pt x="72641" y="31071"/>
                  </a:lnTo>
                  <a:cubicBezTo>
                    <a:pt x="71647" y="28689"/>
                    <a:pt x="68927" y="27538"/>
                    <a:pt x="66524" y="28481"/>
                  </a:cubicBezTo>
                  <a:cubicBezTo>
                    <a:pt x="64113" y="29409"/>
                    <a:pt x="62904" y="32114"/>
                    <a:pt x="63832" y="34525"/>
                  </a:cubicBezTo>
                  <a:cubicBezTo>
                    <a:pt x="63840" y="34547"/>
                    <a:pt x="63854" y="34576"/>
                    <a:pt x="63861" y="34597"/>
                  </a:cubicBezTo>
                  <a:lnTo>
                    <a:pt x="67459" y="43521"/>
                  </a:lnTo>
                  <a:lnTo>
                    <a:pt x="20324" y="11569"/>
                  </a:lnTo>
                  <a:cubicBezTo>
                    <a:pt x="24217" y="10037"/>
                    <a:pt x="28377" y="9274"/>
                    <a:pt x="32558" y="9339"/>
                  </a:cubicBezTo>
                  <a:lnTo>
                    <a:pt x="33277" y="9339"/>
                  </a:lnTo>
                  <a:cubicBezTo>
                    <a:pt x="45209" y="9936"/>
                    <a:pt x="56737" y="13822"/>
                    <a:pt x="66596" y="20565"/>
                  </a:cubicBezTo>
                  <a:lnTo>
                    <a:pt x="66596" y="20565"/>
                  </a:lnTo>
                  <a:cubicBezTo>
                    <a:pt x="84011" y="31863"/>
                    <a:pt x="94517" y="48774"/>
                    <a:pt x="93438" y="61511"/>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grpSp>
        <p:nvGrpSpPr>
          <p:cNvPr id="72" name="组合 71">
            <a:extLst>
              <a:ext uri="{FF2B5EF4-FFF2-40B4-BE49-F238E27FC236}">
                <a16:creationId xmlns:a16="http://schemas.microsoft.com/office/drawing/2014/main" id="{FB731384-BB6A-60BA-3D63-D2F875DFEDDA}"/>
              </a:ext>
            </a:extLst>
          </p:cNvPr>
          <p:cNvGrpSpPr>
            <a:grpSpLocks noChangeAspect="1"/>
          </p:cNvGrpSpPr>
          <p:nvPr/>
        </p:nvGrpSpPr>
        <p:grpSpPr>
          <a:xfrm>
            <a:off x="6669934" y="2674119"/>
            <a:ext cx="475194" cy="602997"/>
            <a:chOff x="3649199" y="1498420"/>
            <a:chExt cx="181240" cy="229986"/>
          </a:xfrm>
          <a:solidFill>
            <a:schemeClr val="accent1"/>
          </a:solidFill>
        </p:grpSpPr>
        <p:sp>
          <p:nvSpPr>
            <p:cNvPr id="73" name="任意多边形: 形状 72">
              <a:extLst>
                <a:ext uri="{FF2B5EF4-FFF2-40B4-BE49-F238E27FC236}">
                  <a16:creationId xmlns:a16="http://schemas.microsoft.com/office/drawing/2014/main" id="{1B1F0E6F-FCAA-925D-B3CA-8FB6C1FC5846}"/>
                </a:ext>
              </a:extLst>
            </p:cNvPr>
            <p:cNvSpPr/>
            <p:nvPr/>
          </p:nvSpPr>
          <p:spPr>
            <a:xfrm>
              <a:off x="3670223" y="1504546"/>
              <a:ext cx="160216" cy="160217"/>
            </a:xfrm>
            <a:custGeom>
              <a:avLst/>
              <a:gdLst>
                <a:gd name="connsiteX0" fmla="*/ 181978 w 182064"/>
                <a:gd name="connsiteY0" fmla="*/ 91021 h 182064"/>
                <a:gd name="connsiteX1" fmla="*/ 91018 w 182064"/>
                <a:gd name="connsiteY1" fmla="*/ -83 h 182064"/>
                <a:gd name="connsiteX2" fmla="*/ -86 w 182064"/>
                <a:gd name="connsiteY2" fmla="*/ 90877 h 182064"/>
                <a:gd name="connsiteX3" fmla="*/ 90874 w 182064"/>
                <a:gd name="connsiteY3" fmla="*/ 181981 h 182064"/>
                <a:gd name="connsiteX4" fmla="*/ 90946 w 182064"/>
                <a:gd name="connsiteY4" fmla="*/ 181981 h 182064"/>
                <a:gd name="connsiteX5" fmla="*/ 181978 w 182064"/>
                <a:gd name="connsiteY5" fmla="*/ 91021 h 182064"/>
                <a:gd name="connsiteX6" fmla="*/ 172551 w 182064"/>
                <a:gd name="connsiteY6" fmla="*/ 91021 h 182064"/>
                <a:gd name="connsiteX7" fmla="*/ 171616 w 182064"/>
                <a:gd name="connsiteY7" fmla="*/ 103255 h 182064"/>
                <a:gd name="connsiteX8" fmla="*/ 130741 w 182064"/>
                <a:gd name="connsiteY8" fmla="*/ 123116 h 182064"/>
                <a:gd name="connsiteX9" fmla="*/ 132756 w 182064"/>
                <a:gd name="connsiteY9" fmla="*/ 111099 h 182064"/>
                <a:gd name="connsiteX10" fmla="*/ 124984 w 182064"/>
                <a:gd name="connsiteY10" fmla="*/ 58566 h 182064"/>
                <a:gd name="connsiteX11" fmla="*/ 157943 w 182064"/>
                <a:gd name="connsiteY11" fmla="*/ 44174 h 182064"/>
                <a:gd name="connsiteX12" fmla="*/ 172407 w 182064"/>
                <a:gd name="connsiteY12" fmla="*/ 91021 h 182064"/>
                <a:gd name="connsiteX13" fmla="*/ 128078 w 182064"/>
                <a:gd name="connsiteY13" fmla="*/ 110595 h 182064"/>
                <a:gd name="connsiteX14" fmla="*/ 125560 w 182064"/>
                <a:gd name="connsiteY14" fmla="*/ 124484 h 182064"/>
                <a:gd name="connsiteX15" fmla="*/ 56908 w 182064"/>
                <a:gd name="connsiteY15" fmla="*/ 120094 h 182064"/>
                <a:gd name="connsiteX16" fmla="*/ 55181 w 182064"/>
                <a:gd name="connsiteY16" fmla="*/ 119446 h 182064"/>
                <a:gd name="connsiteX17" fmla="*/ 53813 w 182064"/>
                <a:gd name="connsiteY17" fmla="*/ 110667 h 182064"/>
                <a:gd name="connsiteX18" fmla="*/ 62665 w 182064"/>
                <a:gd name="connsiteY18" fmla="*/ 57127 h 182064"/>
                <a:gd name="connsiteX19" fmla="*/ 97063 w 182064"/>
                <a:gd name="connsiteY19" fmla="*/ 62164 h 182064"/>
                <a:gd name="connsiteX20" fmla="*/ 120306 w 182064"/>
                <a:gd name="connsiteY20" fmla="*/ 59718 h 182064"/>
                <a:gd name="connsiteX21" fmla="*/ 128078 w 182064"/>
                <a:gd name="connsiteY21" fmla="*/ 110595 h 182064"/>
                <a:gd name="connsiteX22" fmla="*/ 154057 w 182064"/>
                <a:gd name="connsiteY22" fmla="*/ 39280 h 182064"/>
                <a:gd name="connsiteX23" fmla="*/ 155064 w 182064"/>
                <a:gd name="connsiteY23" fmla="*/ 40576 h 182064"/>
                <a:gd name="connsiteX24" fmla="*/ 123329 w 182064"/>
                <a:gd name="connsiteY24" fmla="*/ 54177 h 182064"/>
                <a:gd name="connsiteX25" fmla="*/ 97998 w 182064"/>
                <a:gd name="connsiteY25" fmla="*/ 9776 h 182064"/>
                <a:gd name="connsiteX26" fmla="*/ 154057 w 182064"/>
                <a:gd name="connsiteY26" fmla="*/ 39280 h 182064"/>
                <a:gd name="connsiteX27" fmla="*/ 90946 w 182064"/>
                <a:gd name="connsiteY27" fmla="*/ 9416 h 182064"/>
                <a:gd name="connsiteX28" fmla="*/ 91809 w 182064"/>
                <a:gd name="connsiteY28" fmla="*/ 9416 h 182064"/>
                <a:gd name="connsiteX29" fmla="*/ 118507 w 182064"/>
                <a:gd name="connsiteY29" fmla="*/ 55256 h 182064"/>
                <a:gd name="connsiteX30" fmla="*/ 64464 w 182064"/>
                <a:gd name="connsiteY30" fmla="*/ 52737 h 182064"/>
                <a:gd name="connsiteX31" fmla="*/ 90154 w 182064"/>
                <a:gd name="connsiteY31" fmla="*/ 9560 h 182064"/>
                <a:gd name="connsiteX32" fmla="*/ 83750 w 182064"/>
                <a:gd name="connsiteY32" fmla="*/ 9416 h 182064"/>
                <a:gd name="connsiteX33" fmla="*/ 59570 w 182064"/>
                <a:gd name="connsiteY33" fmla="*/ 50938 h 182064"/>
                <a:gd name="connsiteX34" fmla="*/ 29490 w 182064"/>
                <a:gd name="connsiteY34" fmla="*/ 36546 h 182064"/>
                <a:gd name="connsiteX35" fmla="*/ 83966 w 182064"/>
                <a:gd name="connsiteY35" fmla="*/ 9776 h 182064"/>
                <a:gd name="connsiteX36" fmla="*/ 9197 w 182064"/>
                <a:gd name="connsiteY36" fmla="*/ 90661 h 182064"/>
                <a:gd name="connsiteX37" fmla="*/ 26468 w 182064"/>
                <a:gd name="connsiteY37" fmla="*/ 40288 h 182064"/>
                <a:gd name="connsiteX38" fmla="*/ 57843 w 182064"/>
                <a:gd name="connsiteY38" fmla="*/ 55184 h 182064"/>
                <a:gd name="connsiteX39" fmla="*/ 48920 w 182064"/>
                <a:gd name="connsiteY39" fmla="*/ 110595 h 182064"/>
                <a:gd name="connsiteX40" fmla="*/ 49856 w 182064"/>
                <a:gd name="connsiteY40" fmla="*/ 116928 h 182064"/>
                <a:gd name="connsiteX41" fmla="*/ 9197 w 182064"/>
                <a:gd name="connsiteY41" fmla="*/ 91669 h 182064"/>
                <a:gd name="connsiteX42" fmla="*/ 9557 w 182064"/>
                <a:gd name="connsiteY42" fmla="*/ 98289 h 182064"/>
                <a:gd name="connsiteX43" fmla="*/ 50935 w 182064"/>
                <a:gd name="connsiteY43" fmla="*/ 122541 h 182064"/>
                <a:gd name="connsiteX44" fmla="*/ 80799 w 182064"/>
                <a:gd name="connsiteY44" fmla="*/ 171619 h 182064"/>
                <a:gd name="connsiteX45" fmla="*/ 9772 w 182064"/>
                <a:gd name="connsiteY45" fmla="*/ 98649 h 182064"/>
                <a:gd name="connsiteX46" fmla="*/ 90946 w 182064"/>
                <a:gd name="connsiteY46" fmla="*/ 172410 h 182064"/>
                <a:gd name="connsiteX47" fmla="*/ 88787 w 182064"/>
                <a:gd name="connsiteY47" fmla="*/ 172410 h 182064"/>
                <a:gd name="connsiteX48" fmla="*/ 56476 w 182064"/>
                <a:gd name="connsiteY48" fmla="*/ 124772 h 182064"/>
                <a:gd name="connsiteX49" fmla="*/ 98502 w 182064"/>
                <a:gd name="connsiteY49" fmla="*/ 131968 h 182064"/>
                <a:gd name="connsiteX50" fmla="*/ 124049 w 182064"/>
                <a:gd name="connsiteY50" fmla="*/ 129233 h 182064"/>
                <a:gd name="connsiteX51" fmla="*/ 93105 w 182064"/>
                <a:gd name="connsiteY51" fmla="*/ 172410 h 182064"/>
                <a:gd name="connsiteX52" fmla="*/ 100949 w 182064"/>
                <a:gd name="connsiteY52" fmla="*/ 171763 h 182064"/>
                <a:gd name="connsiteX53" fmla="*/ 129734 w 182064"/>
                <a:gd name="connsiteY53" fmla="*/ 128010 h 182064"/>
                <a:gd name="connsiteX54" fmla="*/ 170680 w 182064"/>
                <a:gd name="connsiteY54" fmla="*/ 109587 h 182064"/>
                <a:gd name="connsiteX55" fmla="*/ 100949 w 182064"/>
                <a:gd name="connsiteY55" fmla="*/ 171979 h 1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2064" h="182064">
                  <a:moveTo>
                    <a:pt x="181978" y="91021"/>
                  </a:moveTo>
                  <a:cubicBezTo>
                    <a:pt x="182021" y="40748"/>
                    <a:pt x="141291" y="-40"/>
                    <a:pt x="91018" y="-83"/>
                  </a:cubicBezTo>
                  <a:cubicBezTo>
                    <a:pt x="40745" y="-126"/>
                    <a:pt x="-43" y="40604"/>
                    <a:pt x="-86" y="90877"/>
                  </a:cubicBezTo>
                  <a:cubicBezTo>
                    <a:pt x="-129" y="141150"/>
                    <a:pt x="40601" y="181938"/>
                    <a:pt x="90874" y="181981"/>
                  </a:cubicBezTo>
                  <a:cubicBezTo>
                    <a:pt x="90896" y="181981"/>
                    <a:pt x="90924" y="181981"/>
                    <a:pt x="90946" y="181981"/>
                  </a:cubicBezTo>
                  <a:cubicBezTo>
                    <a:pt x="141176" y="181938"/>
                    <a:pt x="181899" y="141251"/>
                    <a:pt x="181978" y="91021"/>
                  </a:cubicBezTo>
                  <a:close/>
                  <a:moveTo>
                    <a:pt x="172551" y="91021"/>
                  </a:moveTo>
                  <a:cubicBezTo>
                    <a:pt x="172573" y="95116"/>
                    <a:pt x="172256" y="99211"/>
                    <a:pt x="171616" y="103255"/>
                  </a:cubicBezTo>
                  <a:cubicBezTo>
                    <a:pt x="159137" y="112013"/>
                    <a:pt x="145342" y="118719"/>
                    <a:pt x="130741" y="123116"/>
                  </a:cubicBezTo>
                  <a:cubicBezTo>
                    <a:pt x="131705" y="119166"/>
                    <a:pt x="132375" y="115150"/>
                    <a:pt x="132756" y="111099"/>
                  </a:cubicBezTo>
                  <a:cubicBezTo>
                    <a:pt x="134159" y="93223"/>
                    <a:pt x="131504" y="75269"/>
                    <a:pt x="124984" y="58566"/>
                  </a:cubicBezTo>
                  <a:cubicBezTo>
                    <a:pt x="136642" y="55472"/>
                    <a:pt x="147753" y="50622"/>
                    <a:pt x="157943" y="44174"/>
                  </a:cubicBezTo>
                  <a:cubicBezTo>
                    <a:pt x="167420" y="57955"/>
                    <a:pt x="172472" y="74297"/>
                    <a:pt x="172407" y="91021"/>
                  </a:cubicBezTo>
                  <a:close/>
                  <a:moveTo>
                    <a:pt x="128078" y="110595"/>
                  </a:moveTo>
                  <a:cubicBezTo>
                    <a:pt x="127647" y="115287"/>
                    <a:pt x="126805" y="119936"/>
                    <a:pt x="125560" y="124484"/>
                  </a:cubicBezTo>
                  <a:cubicBezTo>
                    <a:pt x="102748" y="129874"/>
                    <a:pt x="78849" y="128348"/>
                    <a:pt x="56908" y="120094"/>
                  </a:cubicBezTo>
                  <a:lnTo>
                    <a:pt x="55181" y="119446"/>
                  </a:lnTo>
                  <a:cubicBezTo>
                    <a:pt x="54605" y="116568"/>
                    <a:pt x="54101" y="113617"/>
                    <a:pt x="53813" y="110667"/>
                  </a:cubicBezTo>
                  <a:cubicBezTo>
                    <a:pt x="52547" y="92374"/>
                    <a:pt x="55576" y="74038"/>
                    <a:pt x="62665" y="57127"/>
                  </a:cubicBezTo>
                  <a:cubicBezTo>
                    <a:pt x="73833" y="60423"/>
                    <a:pt x="85419" y="62114"/>
                    <a:pt x="97063" y="62164"/>
                  </a:cubicBezTo>
                  <a:cubicBezTo>
                    <a:pt x="104878" y="62172"/>
                    <a:pt x="112664" y="61351"/>
                    <a:pt x="120306" y="59718"/>
                  </a:cubicBezTo>
                  <a:cubicBezTo>
                    <a:pt x="126725" y="75866"/>
                    <a:pt x="129388" y="93267"/>
                    <a:pt x="128078" y="110595"/>
                  </a:cubicBezTo>
                  <a:close/>
                  <a:moveTo>
                    <a:pt x="154057" y="39280"/>
                  </a:moveTo>
                  <a:lnTo>
                    <a:pt x="155064" y="40576"/>
                  </a:lnTo>
                  <a:cubicBezTo>
                    <a:pt x="145241" y="46700"/>
                    <a:pt x="134541" y="51284"/>
                    <a:pt x="123329" y="54177"/>
                  </a:cubicBezTo>
                  <a:cubicBezTo>
                    <a:pt x="116831" y="38345"/>
                    <a:pt x="108318" y="23420"/>
                    <a:pt x="97998" y="9776"/>
                  </a:cubicBezTo>
                  <a:cubicBezTo>
                    <a:pt x="119896" y="11647"/>
                    <a:pt x="140118" y="22283"/>
                    <a:pt x="154057" y="39280"/>
                  </a:cubicBezTo>
                  <a:close/>
                  <a:moveTo>
                    <a:pt x="90946" y="9416"/>
                  </a:moveTo>
                  <a:lnTo>
                    <a:pt x="91809" y="9416"/>
                  </a:lnTo>
                  <a:cubicBezTo>
                    <a:pt x="102683" y="23456"/>
                    <a:pt x="111664" y="38870"/>
                    <a:pt x="118507" y="55256"/>
                  </a:cubicBezTo>
                  <a:cubicBezTo>
                    <a:pt x="100560" y="58840"/>
                    <a:pt x="82001" y="57976"/>
                    <a:pt x="64464" y="52737"/>
                  </a:cubicBezTo>
                  <a:cubicBezTo>
                    <a:pt x="71221" y="37344"/>
                    <a:pt x="79849" y="22837"/>
                    <a:pt x="90154" y="9560"/>
                  </a:cubicBezTo>
                  <a:close/>
                  <a:moveTo>
                    <a:pt x="83750" y="9416"/>
                  </a:moveTo>
                  <a:cubicBezTo>
                    <a:pt x="74064" y="22247"/>
                    <a:pt x="65946" y="36186"/>
                    <a:pt x="59570" y="50938"/>
                  </a:cubicBezTo>
                  <a:cubicBezTo>
                    <a:pt x="48992" y="47398"/>
                    <a:pt x="38888" y="42562"/>
                    <a:pt x="29490" y="36546"/>
                  </a:cubicBezTo>
                  <a:cubicBezTo>
                    <a:pt x="43508" y="20923"/>
                    <a:pt x="63032" y="11323"/>
                    <a:pt x="83966" y="9776"/>
                  </a:cubicBezTo>
                  <a:close/>
                  <a:moveTo>
                    <a:pt x="9197" y="90661"/>
                  </a:moveTo>
                  <a:cubicBezTo>
                    <a:pt x="9168" y="72412"/>
                    <a:pt x="15242" y="54680"/>
                    <a:pt x="26468" y="40288"/>
                  </a:cubicBezTo>
                  <a:cubicBezTo>
                    <a:pt x="36276" y="46520"/>
                    <a:pt x="46811" y="51528"/>
                    <a:pt x="57843" y="55184"/>
                  </a:cubicBezTo>
                  <a:cubicBezTo>
                    <a:pt x="50590" y="72707"/>
                    <a:pt x="47531" y="91683"/>
                    <a:pt x="48920" y="110595"/>
                  </a:cubicBezTo>
                  <a:cubicBezTo>
                    <a:pt x="48920" y="112682"/>
                    <a:pt x="49496" y="114841"/>
                    <a:pt x="49856" y="116928"/>
                  </a:cubicBezTo>
                  <a:cubicBezTo>
                    <a:pt x="35067" y="110681"/>
                    <a:pt x="21344" y="102161"/>
                    <a:pt x="9197" y="91669"/>
                  </a:cubicBezTo>
                  <a:close/>
                  <a:moveTo>
                    <a:pt x="9557" y="98289"/>
                  </a:moveTo>
                  <a:cubicBezTo>
                    <a:pt x="22035" y="108436"/>
                    <a:pt x="35988" y="116611"/>
                    <a:pt x="50935" y="122541"/>
                  </a:cubicBezTo>
                  <a:cubicBezTo>
                    <a:pt x="55634" y="141567"/>
                    <a:pt x="66054" y="158702"/>
                    <a:pt x="80799" y="171619"/>
                  </a:cubicBezTo>
                  <a:cubicBezTo>
                    <a:pt x="42990" y="166862"/>
                    <a:pt x="13507" y="136573"/>
                    <a:pt x="9772" y="98649"/>
                  </a:cubicBezTo>
                  <a:close/>
                  <a:moveTo>
                    <a:pt x="90946" y="172410"/>
                  </a:moveTo>
                  <a:lnTo>
                    <a:pt x="88787" y="172410"/>
                  </a:lnTo>
                  <a:cubicBezTo>
                    <a:pt x="73351" y="160256"/>
                    <a:pt x="62060" y="143611"/>
                    <a:pt x="56476" y="124772"/>
                  </a:cubicBezTo>
                  <a:cubicBezTo>
                    <a:pt x="69983" y="129499"/>
                    <a:pt x="84189" y="131932"/>
                    <a:pt x="98502" y="131968"/>
                  </a:cubicBezTo>
                  <a:cubicBezTo>
                    <a:pt x="107094" y="131982"/>
                    <a:pt x="115658" y="131068"/>
                    <a:pt x="124049" y="129233"/>
                  </a:cubicBezTo>
                  <a:cubicBezTo>
                    <a:pt x="118004" y="146252"/>
                    <a:pt x="107281" y="161220"/>
                    <a:pt x="93105" y="172410"/>
                  </a:cubicBezTo>
                  <a:close/>
                  <a:moveTo>
                    <a:pt x="100949" y="171763"/>
                  </a:moveTo>
                  <a:cubicBezTo>
                    <a:pt x="114398" y="160119"/>
                    <a:pt x="124365" y="144971"/>
                    <a:pt x="129734" y="128010"/>
                  </a:cubicBezTo>
                  <a:cubicBezTo>
                    <a:pt x="144277" y="124088"/>
                    <a:pt x="158101" y="117870"/>
                    <a:pt x="170680" y="109587"/>
                  </a:cubicBezTo>
                  <a:cubicBezTo>
                    <a:pt x="162829" y="142956"/>
                    <a:pt x="134980" y="167877"/>
                    <a:pt x="100949" y="171979"/>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4" name="任意多边形: 形状 73">
              <a:extLst>
                <a:ext uri="{FF2B5EF4-FFF2-40B4-BE49-F238E27FC236}">
                  <a16:creationId xmlns:a16="http://schemas.microsoft.com/office/drawing/2014/main" id="{2F1104D0-9958-D234-34D4-A03221479110}"/>
                </a:ext>
              </a:extLst>
            </p:cNvPr>
            <p:cNvSpPr/>
            <p:nvPr/>
          </p:nvSpPr>
          <p:spPr>
            <a:xfrm>
              <a:off x="3649199" y="1498420"/>
              <a:ext cx="157685" cy="229986"/>
            </a:xfrm>
            <a:custGeom>
              <a:avLst/>
              <a:gdLst>
                <a:gd name="connsiteX0" fmla="*/ 97281 w 179188"/>
                <a:gd name="connsiteY0" fmla="*/ 222117 h 261347"/>
                <a:gd name="connsiteX1" fmla="*/ 70223 w 179188"/>
                <a:gd name="connsiteY1" fmla="*/ 222117 h 261347"/>
                <a:gd name="connsiteX2" fmla="*/ 50649 w 179188"/>
                <a:gd name="connsiteY2" fmla="*/ 241690 h 261347"/>
                <a:gd name="connsiteX3" fmla="*/ 70223 w 179188"/>
                <a:gd name="connsiteY3" fmla="*/ 261264 h 261347"/>
                <a:gd name="connsiteX4" fmla="*/ 159528 w 179188"/>
                <a:gd name="connsiteY4" fmla="*/ 261264 h 261347"/>
                <a:gd name="connsiteX5" fmla="*/ 179102 w 179188"/>
                <a:gd name="connsiteY5" fmla="*/ 241690 h 261347"/>
                <a:gd name="connsiteX6" fmla="*/ 159528 w 179188"/>
                <a:gd name="connsiteY6" fmla="*/ 222117 h 261347"/>
                <a:gd name="connsiteX7" fmla="*/ 132470 w 179188"/>
                <a:gd name="connsiteY7" fmla="*/ 222117 h 261347"/>
                <a:gd name="connsiteX8" fmla="*/ 132470 w 179188"/>
                <a:gd name="connsiteY8" fmla="*/ 217583 h 261347"/>
                <a:gd name="connsiteX9" fmla="*/ 130887 w 179188"/>
                <a:gd name="connsiteY9" fmla="*/ 210387 h 261347"/>
                <a:gd name="connsiteX10" fmla="*/ 162910 w 179188"/>
                <a:gd name="connsiteY10" fmla="*/ 202471 h 261347"/>
                <a:gd name="connsiteX11" fmla="*/ 166580 w 179188"/>
                <a:gd name="connsiteY11" fmla="*/ 195275 h 261347"/>
                <a:gd name="connsiteX12" fmla="*/ 159384 w 179188"/>
                <a:gd name="connsiteY12" fmla="*/ 191605 h 261347"/>
                <a:gd name="connsiteX13" fmla="*/ 104765 w 179188"/>
                <a:gd name="connsiteY13" fmla="*/ 199880 h 261347"/>
                <a:gd name="connsiteX14" fmla="*/ 11646 w 179188"/>
                <a:gd name="connsiteY14" fmla="*/ 94959 h 261347"/>
                <a:gd name="connsiteX15" fmla="*/ 14452 w 179188"/>
                <a:gd name="connsiteY15" fmla="*/ 70348 h 261347"/>
                <a:gd name="connsiteX16" fmla="*/ 31651 w 179188"/>
                <a:gd name="connsiteY16" fmla="*/ 35447 h 261347"/>
                <a:gd name="connsiteX17" fmla="*/ 62523 w 179188"/>
                <a:gd name="connsiteY17" fmla="*/ 11123 h 261347"/>
                <a:gd name="connsiteX18" fmla="*/ 65243 w 179188"/>
                <a:gd name="connsiteY18" fmla="*/ 3236 h 261347"/>
                <a:gd name="connsiteX19" fmla="*/ 57774 w 179188"/>
                <a:gd name="connsiteY19" fmla="*/ 329 h 261347"/>
                <a:gd name="connsiteX20" fmla="*/ 22512 w 179188"/>
                <a:gd name="connsiteY20" fmla="*/ 28034 h 261347"/>
                <a:gd name="connsiteX21" fmla="*/ 3010 w 179188"/>
                <a:gd name="connsiteY21" fmla="*/ 67542 h 261347"/>
                <a:gd name="connsiteX22" fmla="*/ -84 w 179188"/>
                <a:gd name="connsiteY22" fmla="*/ 94959 h 261347"/>
                <a:gd name="connsiteX23" fmla="*/ 98936 w 179188"/>
                <a:gd name="connsiteY23" fmla="*/ 211034 h 261347"/>
                <a:gd name="connsiteX24" fmla="*/ 97569 w 179188"/>
                <a:gd name="connsiteY24" fmla="*/ 217799 h 261347"/>
                <a:gd name="connsiteX25" fmla="*/ 101958 w 179188"/>
                <a:gd name="connsiteY25" fmla="*/ 231472 h 261347"/>
                <a:gd name="connsiteX26" fmla="*/ 106636 w 179188"/>
                <a:gd name="connsiteY26" fmla="*/ 226794 h 261347"/>
                <a:gd name="connsiteX27" fmla="*/ 106636 w 179188"/>
                <a:gd name="connsiteY27" fmla="*/ 217583 h 261347"/>
                <a:gd name="connsiteX28" fmla="*/ 109298 w 179188"/>
                <a:gd name="connsiteY28" fmla="*/ 211610 h 261347"/>
                <a:gd name="connsiteX29" fmla="*/ 112825 w 179188"/>
                <a:gd name="connsiteY29" fmla="*/ 211610 h 261347"/>
                <a:gd name="connsiteX30" fmla="*/ 120021 w 179188"/>
                <a:gd name="connsiteY30" fmla="*/ 211610 h 261347"/>
                <a:gd name="connsiteX31" fmla="*/ 122827 w 179188"/>
                <a:gd name="connsiteY31" fmla="*/ 217727 h 261347"/>
                <a:gd name="connsiteX32" fmla="*/ 122827 w 179188"/>
                <a:gd name="connsiteY32" fmla="*/ 226938 h 261347"/>
                <a:gd name="connsiteX33" fmla="*/ 127577 w 179188"/>
                <a:gd name="connsiteY33" fmla="*/ 231616 h 261347"/>
                <a:gd name="connsiteX34" fmla="*/ 159312 w 179188"/>
                <a:gd name="connsiteY34" fmla="*/ 231616 h 261347"/>
                <a:gd name="connsiteX35" fmla="*/ 168639 w 179188"/>
                <a:gd name="connsiteY35" fmla="*/ 242655 h 261347"/>
                <a:gd name="connsiteX36" fmla="*/ 159312 w 179188"/>
                <a:gd name="connsiteY36" fmla="*/ 251981 h 261347"/>
                <a:gd name="connsiteX37" fmla="*/ 70223 w 179188"/>
                <a:gd name="connsiteY37" fmla="*/ 251981 h 261347"/>
                <a:gd name="connsiteX38" fmla="*/ 60897 w 179188"/>
                <a:gd name="connsiteY38" fmla="*/ 240942 h 261347"/>
                <a:gd name="connsiteX39" fmla="*/ 70223 w 179188"/>
                <a:gd name="connsiteY39" fmla="*/ 231616 h 26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9188" h="261347">
                  <a:moveTo>
                    <a:pt x="97281" y="222117"/>
                  </a:moveTo>
                  <a:lnTo>
                    <a:pt x="70223" y="222117"/>
                  </a:lnTo>
                  <a:cubicBezTo>
                    <a:pt x="59414" y="222117"/>
                    <a:pt x="50649" y="230881"/>
                    <a:pt x="50649" y="241690"/>
                  </a:cubicBezTo>
                  <a:cubicBezTo>
                    <a:pt x="50649" y="252499"/>
                    <a:pt x="59414" y="261264"/>
                    <a:pt x="70223" y="261264"/>
                  </a:cubicBezTo>
                  <a:lnTo>
                    <a:pt x="159528" y="261264"/>
                  </a:lnTo>
                  <a:cubicBezTo>
                    <a:pt x="170337" y="261264"/>
                    <a:pt x="179102" y="252499"/>
                    <a:pt x="179102" y="241690"/>
                  </a:cubicBezTo>
                  <a:cubicBezTo>
                    <a:pt x="179102" y="230881"/>
                    <a:pt x="170337" y="222117"/>
                    <a:pt x="159528" y="222117"/>
                  </a:cubicBezTo>
                  <a:lnTo>
                    <a:pt x="132470" y="222117"/>
                  </a:lnTo>
                  <a:lnTo>
                    <a:pt x="132470" y="217583"/>
                  </a:lnTo>
                  <a:cubicBezTo>
                    <a:pt x="132463" y="215100"/>
                    <a:pt x="131923" y="212646"/>
                    <a:pt x="130887" y="210387"/>
                  </a:cubicBezTo>
                  <a:cubicBezTo>
                    <a:pt x="141804" y="208832"/>
                    <a:pt x="152526" y="206184"/>
                    <a:pt x="162910" y="202471"/>
                  </a:cubicBezTo>
                  <a:cubicBezTo>
                    <a:pt x="165868" y="201449"/>
                    <a:pt x="167487" y="198268"/>
                    <a:pt x="166580" y="195275"/>
                  </a:cubicBezTo>
                  <a:cubicBezTo>
                    <a:pt x="165501" y="192367"/>
                    <a:pt x="162371" y="190777"/>
                    <a:pt x="159384" y="191605"/>
                  </a:cubicBezTo>
                  <a:cubicBezTo>
                    <a:pt x="141948" y="198110"/>
                    <a:pt x="123345" y="200924"/>
                    <a:pt x="104765" y="199880"/>
                  </a:cubicBezTo>
                  <a:cubicBezTo>
                    <a:pt x="54391" y="195778"/>
                    <a:pt x="11790" y="147708"/>
                    <a:pt x="11646" y="94959"/>
                  </a:cubicBezTo>
                  <a:cubicBezTo>
                    <a:pt x="11603" y="86676"/>
                    <a:pt x="12545" y="78408"/>
                    <a:pt x="14452" y="70348"/>
                  </a:cubicBezTo>
                  <a:cubicBezTo>
                    <a:pt x="17518" y="57582"/>
                    <a:pt x="23390" y="45658"/>
                    <a:pt x="31651" y="35447"/>
                  </a:cubicBezTo>
                  <a:cubicBezTo>
                    <a:pt x="39913" y="25048"/>
                    <a:pt x="50484" y="16722"/>
                    <a:pt x="62523" y="11123"/>
                  </a:cubicBezTo>
                  <a:cubicBezTo>
                    <a:pt x="65452" y="9698"/>
                    <a:pt x="66675" y="6165"/>
                    <a:pt x="65243" y="3236"/>
                  </a:cubicBezTo>
                  <a:cubicBezTo>
                    <a:pt x="63897" y="466"/>
                    <a:pt x="60638" y="-801"/>
                    <a:pt x="57774" y="329"/>
                  </a:cubicBezTo>
                  <a:cubicBezTo>
                    <a:pt x="44022" y="6690"/>
                    <a:pt x="31946" y="16175"/>
                    <a:pt x="22512" y="28034"/>
                  </a:cubicBezTo>
                  <a:cubicBezTo>
                    <a:pt x="13207" y="39620"/>
                    <a:pt x="6551" y="53106"/>
                    <a:pt x="3010" y="67542"/>
                  </a:cubicBezTo>
                  <a:cubicBezTo>
                    <a:pt x="902" y="76530"/>
                    <a:pt x="-142" y="85727"/>
                    <a:pt x="-84" y="94959"/>
                  </a:cubicBezTo>
                  <a:cubicBezTo>
                    <a:pt x="-84" y="151881"/>
                    <a:pt x="44964" y="203838"/>
                    <a:pt x="98936" y="211034"/>
                  </a:cubicBezTo>
                  <a:cubicBezTo>
                    <a:pt x="98044" y="213179"/>
                    <a:pt x="97576" y="215474"/>
                    <a:pt x="97569" y="217799"/>
                  </a:cubicBezTo>
                  <a:close/>
                  <a:moveTo>
                    <a:pt x="101958" y="231472"/>
                  </a:moveTo>
                  <a:cubicBezTo>
                    <a:pt x="104542" y="231472"/>
                    <a:pt x="106636" y="229378"/>
                    <a:pt x="106636" y="226794"/>
                  </a:cubicBezTo>
                  <a:lnTo>
                    <a:pt x="106636" y="217583"/>
                  </a:lnTo>
                  <a:cubicBezTo>
                    <a:pt x="106665" y="215309"/>
                    <a:pt x="107629" y="213150"/>
                    <a:pt x="109298" y="211610"/>
                  </a:cubicBezTo>
                  <a:lnTo>
                    <a:pt x="112825" y="211610"/>
                  </a:lnTo>
                  <a:cubicBezTo>
                    <a:pt x="115271" y="211610"/>
                    <a:pt x="117790" y="211610"/>
                    <a:pt x="120021" y="211610"/>
                  </a:cubicBezTo>
                  <a:cubicBezTo>
                    <a:pt x="121805" y="213143"/>
                    <a:pt x="122827" y="215374"/>
                    <a:pt x="122827" y="217727"/>
                  </a:cubicBezTo>
                  <a:lnTo>
                    <a:pt x="122827" y="226938"/>
                  </a:lnTo>
                  <a:cubicBezTo>
                    <a:pt x="122863" y="229536"/>
                    <a:pt x="124979" y="231616"/>
                    <a:pt x="127577" y="231616"/>
                  </a:cubicBezTo>
                  <a:lnTo>
                    <a:pt x="159312" y="231616"/>
                  </a:lnTo>
                  <a:cubicBezTo>
                    <a:pt x="164933" y="232090"/>
                    <a:pt x="169113" y="237034"/>
                    <a:pt x="168639" y="242655"/>
                  </a:cubicBezTo>
                  <a:cubicBezTo>
                    <a:pt x="168221" y="247620"/>
                    <a:pt x="164278" y="251564"/>
                    <a:pt x="159312" y="251981"/>
                  </a:cubicBezTo>
                  <a:lnTo>
                    <a:pt x="70223" y="251981"/>
                  </a:lnTo>
                  <a:cubicBezTo>
                    <a:pt x="64603" y="251506"/>
                    <a:pt x="60422" y="246562"/>
                    <a:pt x="60897" y="240942"/>
                  </a:cubicBezTo>
                  <a:cubicBezTo>
                    <a:pt x="61314" y="235976"/>
                    <a:pt x="65258" y="232033"/>
                    <a:pt x="70223" y="231616"/>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grpSp>
        <p:nvGrpSpPr>
          <p:cNvPr id="75" name="组合 74">
            <a:extLst>
              <a:ext uri="{FF2B5EF4-FFF2-40B4-BE49-F238E27FC236}">
                <a16:creationId xmlns:a16="http://schemas.microsoft.com/office/drawing/2014/main" id="{514CE2A6-F974-4365-C58E-6300DB11FB6B}"/>
              </a:ext>
            </a:extLst>
          </p:cNvPr>
          <p:cNvGrpSpPr>
            <a:grpSpLocks noChangeAspect="1"/>
          </p:cNvGrpSpPr>
          <p:nvPr/>
        </p:nvGrpSpPr>
        <p:grpSpPr>
          <a:xfrm>
            <a:off x="4998293" y="4453097"/>
            <a:ext cx="475200" cy="445467"/>
            <a:chOff x="3727545" y="450375"/>
            <a:chExt cx="211511" cy="198275"/>
          </a:xfrm>
          <a:solidFill>
            <a:schemeClr val="accent1"/>
          </a:solidFill>
        </p:grpSpPr>
        <p:sp>
          <p:nvSpPr>
            <p:cNvPr id="76" name="任意多边形: 形状 75">
              <a:extLst>
                <a:ext uri="{FF2B5EF4-FFF2-40B4-BE49-F238E27FC236}">
                  <a16:creationId xmlns:a16="http://schemas.microsoft.com/office/drawing/2014/main" id="{0A389C4B-7F40-6DC3-4C46-08D22E68BDEA}"/>
                </a:ext>
              </a:extLst>
            </p:cNvPr>
            <p:cNvSpPr/>
            <p:nvPr/>
          </p:nvSpPr>
          <p:spPr>
            <a:xfrm>
              <a:off x="3736728" y="618571"/>
              <a:ext cx="34449" cy="27166"/>
            </a:xfrm>
            <a:custGeom>
              <a:avLst/>
              <a:gdLst>
                <a:gd name="connsiteX0" fmla="*/ 29418 w 39147"/>
                <a:gd name="connsiteY0" fmla="*/ 14309 h 30871"/>
                <a:gd name="connsiteX1" fmla="*/ 22798 w 39147"/>
                <a:gd name="connsiteY1" fmla="*/ 20858 h 30871"/>
                <a:gd name="connsiteX2" fmla="*/ 15601 w 39147"/>
                <a:gd name="connsiteY2" fmla="*/ 20858 h 30871"/>
                <a:gd name="connsiteX3" fmla="*/ 8981 w 39147"/>
                <a:gd name="connsiteY3" fmla="*/ 14309 h 30871"/>
                <a:gd name="connsiteX4" fmla="*/ 8981 w 39147"/>
                <a:gd name="connsiteY4" fmla="*/ -83 h 30871"/>
                <a:gd name="connsiteX5" fmla="*/ 1713 w 39147"/>
                <a:gd name="connsiteY5" fmla="*/ -83 h 30871"/>
                <a:gd name="connsiteX6" fmla="*/ -86 w 39147"/>
                <a:gd name="connsiteY6" fmla="*/ -83 h 30871"/>
                <a:gd name="connsiteX7" fmla="*/ -86 w 39147"/>
                <a:gd name="connsiteY7" fmla="*/ 14813 h 30871"/>
                <a:gd name="connsiteX8" fmla="*/ 15889 w 39147"/>
                <a:gd name="connsiteY8" fmla="*/ 30789 h 30871"/>
                <a:gd name="connsiteX9" fmla="*/ 23086 w 39147"/>
                <a:gd name="connsiteY9" fmla="*/ 30789 h 30871"/>
                <a:gd name="connsiteX10" fmla="*/ 39061 w 39147"/>
                <a:gd name="connsiteY10" fmla="*/ 14813 h 30871"/>
                <a:gd name="connsiteX11" fmla="*/ 39061 w 39147"/>
                <a:gd name="connsiteY11" fmla="*/ 421 h 30871"/>
                <a:gd name="connsiteX12" fmla="*/ 29706 w 39147"/>
                <a:gd name="connsiteY12" fmla="*/ 421 h 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47" h="30871">
                  <a:moveTo>
                    <a:pt x="29418" y="14309"/>
                  </a:moveTo>
                  <a:cubicBezTo>
                    <a:pt x="29382" y="17936"/>
                    <a:pt x="26425" y="20858"/>
                    <a:pt x="22798" y="20858"/>
                  </a:cubicBezTo>
                  <a:lnTo>
                    <a:pt x="15601" y="20858"/>
                  </a:lnTo>
                  <a:cubicBezTo>
                    <a:pt x="11975" y="20858"/>
                    <a:pt x="9017" y="17936"/>
                    <a:pt x="8981" y="14309"/>
                  </a:cubicBezTo>
                  <a:lnTo>
                    <a:pt x="8981" y="-83"/>
                  </a:lnTo>
                  <a:lnTo>
                    <a:pt x="1713" y="-83"/>
                  </a:lnTo>
                  <a:cubicBezTo>
                    <a:pt x="1115" y="-11"/>
                    <a:pt x="511" y="-11"/>
                    <a:pt x="-86" y="-83"/>
                  </a:cubicBezTo>
                  <a:lnTo>
                    <a:pt x="-86" y="14813"/>
                  </a:lnTo>
                  <a:cubicBezTo>
                    <a:pt x="-86" y="23636"/>
                    <a:pt x="7067" y="30789"/>
                    <a:pt x="15889" y="30789"/>
                  </a:cubicBezTo>
                  <a:lnTo>
                    <a:pt x="23086" y="30789"/>
                  </a:lnTo>
                  <a:cubicBezTo>
                    <a:pt x="31894" y="30753"/>
                    <a:pt x="39025" y="23621"/>
                    <a:pt x="39061" y="14813"/>
                  </a:cubicBezTo>
                  <a:lnTo>
                    <a:pt x="39061" y="421"/>
                  </a:lnTo>
                  <a:lnTo>
                    <a:pt x="29706" y="421"/>
                  </a:ln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7" name="任意多边形: 形状 76">
              <a:extLst>
                <a:ext uri="{FF2B5EF4-FFF2-40B4-BE49-F238E27FC236}">
                  <a16:creationId xmlns:a16="http://schemas.microsoft.com/office/drawing/2014/main" id="{57B731AE-4A48-F762-ED66-0B3C8CF8BAD7}"/>
                </a:ext>
              </a:extLst>
            </p:cNvPr>
            <p:cNvSpPr/>
            <p:nvPr/>
          </p:nvSpPr>
          <p:spPr>
            <a:xfrm>
              <a:off x="3898718" y="617177"/>
              <a:ext cx="34449" cy="31473"/>
            </a:xfrm>
            <a:custGeom>
              <a:avLst/>
              <a:gdLst>
                <a:gd name="connsiteX0" fmla="*/ 29706 w 39147"/>
                <a:gd name="connsiteY0" fmla="*/ 1212 h 35765"/>
                <a:gd name="connsiteX1" fmla="*/ 29706 w 39147"/>
                <a:gd name="connsiteY1" fmla="*/ 19707 h 35765"/>
                <a:gd name="connsiteX2" fmla="*/ 23086 w 39147"/>
                <a:gd name="connsiteY2" fmla="*/ 26255 h 35765"/>
                <a:gd name="connsiteX3" fmla="*/ 15889 w 39147"/>
                <a:gd name="connsiteY3" fmla="*/ 26255 h 35765"/>
                <a:gd name="connsiteX4" fmla="*/ 9341 w 39147"/>
                <a:gd name="connsiteY4" fmla="*/ 19707 h 35765"/>
                <a:gd name="connsiteX5" fmla="*/ 9341 w 39147"/>
                <a:gd name="connsiteY5" fmla="*/ 1212 h 35765"/>
                <a:gd name="connsiteX6" fmla="*/ -86 w 39147"/>
                <a:gd name="connsiteY6" fmla="*/ 1212 h 35765"/>
                <a:gd name="connsiteX7" fmla="*/ -86 w 39147"/>
                <a:gd name="connsiteY7" fmla="*/ 19707 h 35765"/>
                <a:gd name="connsiteX8" fmla="*/ 15889 w 39147"/>
                <a:gd name="connsiteY8" fmla="*/ 35682 h 35765"/>
                <a:gd name="connsiteX9" fmla="*/ 23086 w 39147"/>
                <a:gd name="connsiteY9" fmla="*/ 35682 h 35765"/>
                <a:gd name="connsiteX10" fmla="*/ 39061 w 39147"/>
                <a:gd name="connsiteY10" fmla="*/ 19707 h 35765"/>
                <a:gd name="connsiteX11" fmla="*/ 39061 w 39147"/>
                <a:gd name="connsiteY11" fmla="*/ -83 h 35765"/>
                <a:gd name="connsiteX12" fmla="*/ 33664 w 39147"/>
                <a:gd name="connsiteY12" fmla="*/ 1212 h 3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47" h="35765">
                  <a:moveTo>
                    <a:pt x="29706" y="1212"/>
                  </a:moveTo>
                  <a:lnTo>
                    <a:pt x="29706" y="19707"/>
                  </a:lnTo>
                  <a:cubicBezTo>
                    <a:pt x="29670" y="23333"/>
                    <a:pt x="26712" y="26255"/>
                    <a:pt x="23086" y="26255"/>
                  </a:cubicBezTo>
                  <a:lnTo>
                    <a:pt x="15889" y="26255"/>
                  </a:lnTo>
                  <a:cubicBezTo>
                    <a:pt x="12270" y="26255"/>
                    <a:pt x="9341" y="23326"/>
                    <a:pt x="9341" y="19707"/>
                  </a:cubicBezTo>
                  <a:lnTo>
                    <a:pt x="9341" y="1212"/>
                  </a:lnTo>
                  <a:lnTo>
                    <a:pt x="-86" y="1212"/>
                  </a:lnTo>
                  <a:lnTo>
                    <a:pt x="-86" y="19707"/>
                  </a:lnTo>
                  <a:cubicBezTo>
                    <a:pt x="-50" y="28515"/>
                    <a:pt x="7081" y="35646"/>
                    <a:pt x="15889" y="35682"/>
                  </a:cubicBezTo>
                  <a:lnTo>
                    <a:pt x="23086" y="35682"/>
                  </a:lnTo>
                  <a:cubicBezTo>
                    <a:pt x="31894" y="35646"/>
                    <a:pt x="39025" y="28515"/>
                    <a:pt x="39061" y="19707"/>
                  </a:cubicBezTo>
                  <a:lnTo>
                    <a:pt x="39061" y="-83"/>
                  </a:lnTo>
                  <a:cubicBezTo>
                    <a:pt x="37384" y="752"/>
                    <a:pt x="35535" y="1191"/>
                    <a:pt x="33664" y="1212"/>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8" name="任意多边形: 形状 77">
              <a:extLst>
                <a:ext uri="{FF2B5EF4-FFF2-40B4-BE49-F238E27FC236}">
                  <a16:creationId xmlns:a16="http://schemas.microsoft.com/office/drawing/2014/main" id="{C834B4FF-E123-A82E-BF88-224885958782}"/>
                </a:ext>
              </a:extLst>
            </p:cNvPr>
            <p:cNvSpPr/>
            <p:nvPr/>
          </p:nvSpPr>
          <p:spPr>
            <a:xfrm>
              <a:off x="3735271" y="450375"/>
              <a:ext cx="199163" cy="142673"/>
            </a:xfrm>
            <a:custGeom>
              <a:avLst/>
              <a:gdLst>
                <a:gd name="connsiteX0" fmla="*/ 10564 w 226321"/>
                <a:gd name="connsiteY0" fmla="*/ 160393 h 162130"/>
                <a:gd name="connsiteX1" fmla="*/ 10564 w 226321"/>
                <a:gd name="connsiteY1" fmla="*/ 109659 h 162130"/>
                <a:gd name="connsiteX2" fmla="*/ 16753 w 226321"/>
                <a:gd name="connsiteY2" fmla="*/ 102895 h 162130"/>
                <a:gd name="connsiteX3" fmla="*/ 209180 w 226321"/>
                <a:gd name="connsiteY3" fmla="*/ 102895 h 162130"/>
                <a:gd name="connsiteX4" fmla="*/ 215441 w 226321"/>
                <a:gd name="connsiteY4" fmla="*/ 109659 h 162130"/>
                <a:gd name="connsiteX5" fmla="*/ 215441 w 226321"/>
                <a:gd name="connsiteY5" fmla="*/ 160681 h 162130"/>
                <a:gd name="connsiteX6" fmla="*/ 219254 w 226321"/>
                <a:gd name="connsiteY6" fmla="*/ 160681 h 162130"/>
                <a:gd name="connsiteX7" fmla="*/ 224652 w 226321"/>
                <a:gd name="connsiteY7" fmla="*/ 162048 h 162130"/>
                <a:gd name="connsiteX8" fmla="*/ 224652 w 226321"/>
                <a:gd name="connsiteY8" fmla="*/ 109659 h 162130"/>
                <a:gd name="connsiteX9" fmla="*/ 209115 w 226321"/>
                <a:gd name="connsiteY9" fmla="*/ 93540 h 162130"/>
                <a:gd name="connsiteX10" fmla="*/ 209036 w 226321"/>
                <a:gd name="connsiteY10" fmla="*/ 93540 h 162130"/>
                <a:gd name="connsiteX11" fmla="*/ 205150 w 226321"/>
                <a:gd name="connsiteY11" fmla="*/ 93540 h 162130"/>
                <a:gd name="connsiteX12" fmla="*/ 205150 w 226321"/>
                <a:gd name="connsiteY12" fmla="*/ 69792 h 162130"/>
                <a:gd name="connsiteX13" fmla="*/ 212346 w 226321"/>
                <a:gd name="connsiteY13" fmla="*/ 71375 h 162130"/>
                <a:gd name="connsiteX14" fmla="*/ 226235 w 226321"/>
                <a:gd name="connsiteY14" fmla="*/ 59933 h 162130"/>
                <a:gd name="connsiteX15" fmla="*/ 226235 w 226321"/>
                <a:gd name="connsiteY15" fmla="*/ 40216 h 162130"/>
                <a:gd name="connsiteX16" fmla="*/ 212396 w 226321"/>
                <a:gd name="connsiteY16" fmla="*/ 28839 h 162130"/>
                <a:gd name="connsiteX17" fmla="*/ 212346 w 226321"/>
                <a:gd name="connsiteY17" fmla="*/ 28846 h 162130"/>
                <a:gd name="connsiteX18" fmla="*/ 205150 w 226321"/>
                <a:gd name="connsiteY18" fmla="*/ 30357 h 162130"/>
                <a:gd name="connsiteX19" fmla="*/ 205150 w 226321"/>
                <a:gd name="connsiteY19" fmla="*/ 18771 h 162130"/>
                <a:gd name="connsiteX20" fmla="*/ 189102 w 226321"/>
                <a:gd name="connsiteY20" fmla="*/ -83 h 162130"/>
                <a:gd name="connsiteX21" fmla="*/ 36902 w 226321"/>
                <a:gd name="connsiteY21" fmla="*/ -83 h 162130"/>
                <a:gd name="connsiteX22" fmla="*/ 20927 w 226321"/>
                <a:gd name="connsiteY22" fmla="*/ 18771 h 162130"/>
                <a:gd name="connsiteX23" fmla="*/ 20927 w 226321"/>
                <a:gd name="connsiteY23" fmla="*/ 30069 h 162130"/>
                <a:gd name="connsiteX24" fmla="*/ 14306 w 226321"/>
                <a:gd name="connsiteY24" fmla="*/ 28846 h 162130"/>
                <a:gd name="connsiteX25" fmla="*/ -86 w 226321"/>
                <a:gd name="connsiteY25" fmla="*/ 40216 h 162130"/>
                <a:gd name="connsiteX26" fmla="*/ -86 w 226321"/>
                <a:gd name="connsiteY26" fmla="*/ 59933 h 162130"/>
                <a:gd name="connsiteX27" fmla="*/ 14306 w 226321"/>
                <a:gd name="connsiteY27" fmla="*/ 71375 h 162130"/>
                <a:gd name="connsiteX28" fmla="*/ 20927 w 226321"/>
                <a:gd name="connsiteY28" fmla="*/ 70152 h 162130"/>
                <a:gd name="connsiteX29" fmla="*/ 20927 w 226321"/>
                <a:gd name="connsiteY29" fmla="*/ 93540 h 162130"/>
                <a:gd name="connsiteX30" fmla="*/ 16969 w 226321"/>
                <a:gd name="connsiteY30" fmla="*/ 93540 h 162130"/>
                <a:gd name="connsiteX31" fmla="*/ 1425 w 226321"/>
                <a:gd name="connsiteY31" fmla="*/ 109652 h 162130"/>
                <a:gd name="connsiteX32" fmla="*/ 1425 w 226321"/>
                <a:gd name="connsiteY32" fmla="*/ 109659 h 162130"/>
                <a:gd name="connsiteX33" fmla="*/ 1425 w 226321"/>
                <a:gd name="connsiteY33" fmla="*/ 160896 h 162130"/>
                <a:gd name="connsiteX34" fmla="*/ 3224 w 226321"/>
                <a:gd name="connsiteY34" fmla="*/ 160896 h 162130"/>
                <a:gd name="connsiteX35" fmla="*/ 207597 w 226321"/>
                <a:gd name="connsiteY35" fmla="*/ 39928 h 162130"/>
                <a:gd name="connsiteX36" fmla="*/ 212058 w 226321"/>
                <a:gd name="connsiteY36" fmla="*/ 37913 h 162130"/>
                <a:gd name="connsiteX37" fmla="*/ 216520 w 226321"/>
                <a:gd name="connsiteY37" fmla="*/ 39928 h 162130"/>
                <a:gd name="connsiteX38" fmla="*/ 216520 w 226321"/>
                <a:gd name="connsiteY38" fmla="*/ 59646 h 162130"/>
                <a:gd name="connsiteX39" fmla="*/ 212058 w 226321"/>
                <a:gd name="connsiteY39" fmla="*/ 61661 h 162130"/>
                <a:gd name="connsiteX40" fmla="*/ 207597 w 226321"/>
                <a:gd name="connsiteY40" fmla="*/ 59646 h 162130"/>
                <a:gd name="connsiteX41" fmla="*/ 30066 w 226321"/>
                <a:gd name="connsiteY41" fmla="*/ 18339 h 162130"/>
                <a:gd name="connsiteX42" fmla="*/ 36686 w 226321"/>
                <a:gd name="connsiteY42" fmla="*/ 8840 h 162130"/>
                <a:gd name="connsiteX43" fmla="*/ 189030 w 226321"/>
                <a:gd name="connsiteY43" fmla="*/ 8840 h 162130"/>
                <a:gd name="connsiteX44" fmla="*/ 195651 w 226321"/>
                <a:gd name="connsiteY44" fmla="*/ 18339 h 162130"/>
                <a:gd name="connsiteX45" fmla="*/ 195651 w 226321"/>
                <a:gd name="connsiteY45" fmla="*/ 93108 h 162130"/>
                <a:gd name="connsiteX46" fmla="*/ 30138 w 226321"/>
                <a:gd name="connsiteY46" fmla="*/ 93108 h 162130"/>
                <a:gd name="connsiteX47" fmla="*/ 19272 w 226321"/>
                <a:gd name="connsiteY47" fmla="*/ 59502 h 162130"/>
                <a:gd name="connsiteX48" fmla="*/ 14090 w 226321"/>
                <a:gd name="connsiteY48" fmla="*/ 61517 h 162130"/>
                <a:gd name="connsiteX49" fmla="*/ 8837 w 226321"/>
                <a:gd name="connsiteY49" fmla="*/ 59502 h 162130"/>
                <a:gd name="connsiteX50" fmla="*/ 8837 w 226321"/>
                <a:gd name="connsiteY50" fmla="*/ 39856 h 162130"/>
                <a:gd name="connsiteX51" fmla="*/ 14090 w 226321"/>
                <a:gd name="connsiteY51" fmla="*/ 37769 h 162130"/>
                <a:gd name="connsiteX52" fmla="*/ 19272 w 226321"/>
                <a:gd name="connsiteY52" fmla="*/ 39784 h 16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6321" h="162130">
                  <a:moveTo>
                    <a:pt x="10564" y="160393"/>
                  </a:moveTo>
                  <a:lnTo>
                    <a:pt x="10564" y="109659"/>
                  </a:lnTo>
                  <a:cubicBezTo>
                    <a:pt x="10442" y="106097"/>
                    <a:pt x="13191" y="103089"/>
                    <a:pt x="16753" y="102895"/>
                  </a:cubicBezTo>
                  <a:lnTo>
                    <a:pt x="209180" y="102895"/>
                  </a:lnTo>
                  <a:cubicBezTo>
                    <a:pt x="212771" y="103053"/>
                    <a:pt x="215563" y="106069"/>
                    <a:pt x="215441" y="109659"/>
                  </a:cubicBezTo>
                  <a:lnTo>
                    <a:pt x="215441" y="160681"/>
                  </a:lnTo>
                  <a:lnTo>
                    <a:pt x="219254" y="160681"/>
                  </a:lnTo>
                  <a:cubicBezTo>
                    <a:pt x="221140" y="160688"/>
                    <a:pt x="222989" y="161163"/>
                    <a:pt x="224652" y="162048"/>
                  </a:cubicBezTo>
                  <a:lnTo>
                    <a:pt x="224652" y="109659"/>
                  </a:lnTo>
                  <a:cubicBezTo>
                    <a:pt x="224810" y="100916"/>
                    <a:pt x="217851" y="93698"/>
                    <a:pt x="209115" y="93540"/>
                  </a:cubicBezTo>
                  <a:cubicBezTo>
                    <a:pt x="209086" y="93540"/>
                    <a:pt x="209065" y="93540"/>
                    <a:pt x="209036" y="93540"/>
                  </a:cubicBezTo>
                  <a:lnTo>
                    <a:pt x="205150" y="93540"/>
                  </a:lnTo>
                  <a:lnTo>
                    <a:pt x="205150" y="69792"/>
                  </a:lnTo>
                  <a:cubicBezTo>
                    <a:pt x="207388" y="70886"/>
                    <a:pt x="209856" y="71433"/>
                    <a:pt x="212346" y="71375"/>
                  </a:cubicBezTo>
                  <a:cubicBezTo>
                    <a:pt x="219341" y="72045"/>
                    <a:pt x="225551" y="66928"/>
                    <a:pt x="226235" y="59933"/>
                  </a:cubicBezTo>
                  <a:lnTo>
                    <a:pt x="226235" y="40216"/>
                  </a:lnTo>
                  <a:cubicBezTo>
                    <a:pt x="225558" y="33257"/>
                    <a:pt x="219362" y="28162"/>
                    <a:pt x="212396" y="28839"/>
                  </a:cubicBezTo>
                  <a:cubicBezTo>
                    <a:pt x="212382" y="28846"/>
                    <a:pt x="212361" y="28846"/>
                    <a:pt x="212346" y="28846"/>
                  </a:cubicBezTo>
                  <a:cubicBezTo>
                    <a:pt x="209863" y="28767"/>
                    <a:pt x="207395" y="29285"/>
                    <a:pt x="205150" y="30357"/>
                  </a:cubicBezTo>
                  <a:lnTo>
                    <a:pt x="205150" y="18771"/>
                  </a:lnTo>
                  <a:cubicBezTo>
                    <a:pt x="205855" y="9157"/>
                    <a:pt x="198709" y="759"/>
                    <a:pt x="189102" y="-83"/>
                  </a:cubicBezTo>
                  <a:lnTo>
                    <a:pt x="36902" y="-83"/>
                  </a:lnTo>
                  <a:cubicBezTo>
                    <a:pt x="27324" y="795"/>
                    <a:pt x="20221" y="9179"/>
                    <a:pt x="20927" y="18771"/>
                  </a:cubicBezTo>
                  <a:lnTo>
                    <a:pt x="20927" y="30069"/>
                  </a:lnTo>
                  <a:cubicBezTo>
                    <a:pt x="18818" y="29249"/>
                    <a:pt x="16573" y="28839"/>
                    <a:pt x="14306" y="28846"/>
                  </a:cubicBezTo>
                  <a:cubicBezTo>
                    <a:pt x="7211" y="28083"/>
                    <a:pt x="813" y="33142"/>
                    <a:pt x="-86" y="40216"/>
                  </a:cubicBezTo>
                  <a:lnTo>
                    <a:pt x="-86" y="59933"/>
                  </a:lnTo>
                  <a:cubicBezTo>
                    <a:pt x="813" y="67022"/>
                    <a:pt x="7196" y="72095"/>
                    <a:pt x="14306" y="71375"/>
                  </a:cubicBezTo>
                  <a:cubicBezTo>
                    <a:pt x="16573" y="71383"/>
                    <a:pt x="18818" y="70972"/>
                    <a:pt x="20927" y="70152"/>
                  </a:cubicBezTo>
                  <a:lnTo>
                    <a:pt x="20927" y="93540"/>
                  </a:lnTo>
                  <a:lnTo>
                    <a:pt x="16969" y="93540"/>
                  </a:lnTo>
                  <a:cubicBezTo>
                    <a:pt x="8225" y="93698"/>
                    <a:pt x="1266" y="100909"/>
                    <a:pt x="1425" y="109652"/>
                  </a:cubicBezTo>
                  <a:cubicBezTo>
                    <a:pt x="1425" y="109659"/>
                    <a:pt x="1425" y="109659"/>
                    <a:pt x="1425" y="109659"/>
                  </a:cubicBezTo>
                  <a:lnTo>
                    <a:pt x="1425" y="160896"/>
                  </a:lnTo>
                  <a:cubicBezTo>
                    <a:pt x="2022" y="160861"/>
                    <a:pt x="2627" y="160861"/>
                    <a:pt x="3224" y="160896"/>
                  </a:cubicBezTo>
                  <a:close/>
                  <a:moveTo>
                    <a:pt x="207597" y="39928"/>
                  </a:moveTo>
                  <a:cubicBezTo>
                    <a:pt x="207597" y="39352"/>
                    <a:pt x="209252" y="37913"/>
                    <a:pt x="212058" y="37913"/>
                  </a:cubicBezTo>
                  <a:cubicBezTo>
                    <a:pt x="214865" y="37913"/>
                    <a:pt x="216520" y="39352"/>
                    <a:pt x="216520" y="39928"/>
                  </a:cubicBezTo>
                  <a:lnTo>
                    <a:pt x="216520" y="59646"/>
                  </a:lnTo>
                  <a:cubicBezTo>
                    <a:pt x="216520" y="60221"/>
                    <a:pt x="214865" y="61661"/>
                    <a:pt x="212058" y="61661"/>
                  </a:cubicBezTo>
                  <a:cubicBezTo>
                    <a:pt x="209252" y="61661"/>
                    <a:pt x="207597" y="60221"/>
                    <a:pt x="207597" y="59646"/>
                  </a:cubicBezTo>
                  <a:close/>
                  <a:moveTo>
                    <a:pt x="30066" y="18339"/>
                  </a:moveTo>
                  <a:cubicBezTo>
                    <a:pt x="30066" y="13158"/>
                    <a:pt x="33088" y="8840"/>
                    <a:pt x="36686" y="8840"/>
                  </a:cubicBezTo>
                  <a:lnTo>
                    <a:pt x="189030" y="8840"/>
                  </a:lnTo>
                  <a:cubicBezTo>
                    <a:pt x="192628" y="8840"/>
                    <a:pt x="195651" y="13158"/>
                    <a:pt x="195651" y="18339"/>
                  </a:cubicBezTo>
                  <a:lnTo>
                    <a:pt x="195651" y="93108"/>
                  </a:lnTo>
                  <a:lnTo>
                    <a:pt x="30138" y="93108"/>
                  </a:lnTo>
                  <a:close/>
                  <a:moveTo>
                    <a:pt x="19272" y="59502"/>
                  </a:moveTo>
                  <a:cubicBezTo>
                    <a:pt x="19272" y="59933"/>
                    <a:pt x="17472" y="61517"/>
                    <a:pt x="14090" y="61517"/>
                  </a:cubicBezTo>
                  <a:cubicBezTo>
                    <a:pt x="12111" y="61747"/>
                    <a:pt x="10147" y="60999"/>
                    <a:pt x="8837" y="59502"/>
                  </a:cubicBezTo>
                  <a:lnTo>
                    <a:pt x="8837" y="39856"/>
                  </a:lnTo>
                  <a:cubicBezTo>
                    <a:pt x="8837" y="39352"/>
                    <a:pt x="10708" y="37769"/>
                    <a:pt x="14090" y="37769"/>
                  </a:cubicBezTo>
                  <a:cubicBezTo>
                    <a:pt x="17472" y="37769"/>
                    <a:pt x="19199" y="39352"/>
                    <a:pt x="19272" y="39784"/>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9" name="任意多边形: 形状 78">
              <a:extLst>
                <a:ext uri="{FF2B5EF4-FFF2-40B4-BE49-F238E27FC236}">
                  <a16:creationId xmlns:a16="http://schemas.microsoft.com/office/drawing/2014/main" id="{E31EC054-4048-2258-F17D-0368E66FA263}"/>
                </a:ext>
              </a:extLst>
            </p:cNvPr>
            <p:cNvSpPr/>
            <p:nvPr/>
          </p:nvSpPr>
          <p:spPr>
            <a:xfrm>
              <a:off x="3727545" y="591570"/>
              <a:ext cx="211511" cy="26415"/>
            </a:xfrm>
            <a:custGeom>
              <a:avLst/>
              <a:gdLst>
                <a:gd name="connsiteX0" fmla="*/ 228034 w 240353"/>
                <a:gd name="connsiteY0" fmla="*/ -56 h 30017"/>
                <a:gd name="connsiteX1" fmla="*/ 12147 w 240353"/>
                <a:gd name="connsiteY1" fmla="*/ -56 h 30017"/>
                <a:gd name="connsiteX2" fmla="*/ 10348 w 240353"/>
                <a:gd name="connsiteY2" fmla="*/ -56 h 30017"/>
                <a:gd name="connsiteX3" fmla="*/ -86 w 240353"/>
                <a:gd name="connsiteY3" fmla="*/ 11962 h 30017"/>
                <a:gd name="connsiteX4" fmla="*/ -86 w 240353"/>
                <a:gd name="connsiteY4" fmla="*/ 17863 h 30017"/>
                <a:gd name="connsiteX5" fmla="*/ 10348 w 240353"/>
                <a:gd name="connsiteY5" fmla="*/ 29880 h 30017"/>
                <a:gd name="connsiteX6" fmla="*/ 12147 w 240353"/>
                <a:gd name="connsiteY6" fmla="*/ 29880 h 30017"/>
                <a:gd name="connsiteX7" fmla="*/ 228034 w 240353"/>
                <a:gd name="connsiteY7" fmla="*/ 29880 h 30017"/>
                <a:gd name="connsiteX8" fmla="*/ 233431 w 240353"/>
                <a:gd name="connsiteY8" fmla="*/ 28585 h 30017"/>
                <a:gd name="connsiteX9" fmla="*/ 240267 w 240353"/>
                <a:gd name="connsiteY9" fmla="*/ 17647 h 30017"/>
                <a:gd name="connsiteX10" fmla="*/ 240267 w 240353"/>
                <a:gd name="connsiteY10" fmla="*/ 11746 h 30017"/>
                <a:gd name="connsiteX11" fmla="*/ 233431 w 240353"/>
                <a:gd name="connsiteY11" fmla="*/ 879 h 30017"/>
                <a:gd name="connsiteX12" fmla="*/ 228034 w 240353"/>
                <a:gd name="connsiteY12" fmla="*/ -56 h 30017"/>
                <a:gd name="connsiteX13" fmla="*/ 233359 w 240353"/>
                <a:gd name="connsiteY13" fmla="*/ 18078 h 30017"/>
                <a:gd name="connsiteX14" fmla="*/ 228034 w 240353"/>
                <a:gd name="connsiteY14" fmla="*/ 23476 h 30017"/>
                <a:gd name="connsiteX15" fmla="*/ 12147 w 240353"/>
                <a:gd name="connsiteY15" fmla="*/ 23476 h 30017"/>
                <a:gd name="connsiteX16" fmla="*/ 6750 w 240353"/>
                <a:gd name="connsiteY16" fmla="*/ 18078 h 30017"/>
                <a:gd name="connsiteX17" fmla="*/ 6750 w 240353"/>
                <a:gd name="connsiteY17" fmla="*/ 12178 h 30017"/>
                <a:gd name="connsiteX18" fmla="*/ 12147 w 240353"/>
                <a:gd name="connsiteY18" fmla="*/ 6780 h 30017"/>
                <a:gd name="connsiteX19" fmla="*/ 228034 w 240353"/>
                <a:gd name="connsiteY19" fmla="*/ 6780 h 30017"/>
                <a:gd name="connsiteX20" fmla="*/ 233359 w 240353"/>
                <a:gd name="connsiteY20" fmla="*/ 12106 h 3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353" h="30017">
                  <a:moveTo>
                    <a:pt x="228034" y="-56"/>
                  </a:moveTo>
                  <a:lnTo>
                    <a:pt x="12147" y="-56"/>
                  </a:lnTo>
                  <a:cubicBezTo>
                    <a:pt x="11550" y="-92"/>
                    <a:pt x="10945" y="-92"/>
                    <a:pt x="10348" y="-56"/>
                  </a:cubicBezTo>
                  <a:cubicBezTo>
                    <a:pt x="4368" y="800"/>
                    <a:pt x="-79" y="5917"/>
                    <a:pt x="-86" y="11962"/>
                  </a:cubicBezTo>
                  <a:lnTo>
                    <a:pt x="-86" y="17863"/>
                  </a:lnTo>
                  <a:cubicBezTo>
                    <a:pt x="-79" y="23907"/>
                    <a:pt x="4368" y="29024"/>
                    <a:pt x="10348" y="29880"/>
                  </a:cubicBezTo>
                  <a:cubicBezTo>
                    <a:pt x="10945" y="29952"/>
                    <a:pt x="11550" y="29952"/>
                    <a:pt x="12147" y="29880"/>
                  </a:cubicBezTo>
                  <a:lnTo>
                    <a:pt x="228034" y="29880"/>
                  </a:lnTo>
                  <a:cubicBezTo>
                    <a:pt x="229905" y="29859"/>
                    <a:pt x="231754" y="29420"/>
                    <a:pt x="233431" y="28585"/>
                  </a:cubicBezTo>
                  <a:cubicBezTo>
                    <a:pt x="237605" y="26534"/>
                    <a:pt x="240253" y="22295"/>
                    <a:pt x="240267" y="17647"/>
                  </a:cubicBezTo>
                  <a:lnTo>
                    <a:pt x="240267" y="11746"/>
                  </a:lnTo>
                  <a:cubicBezTo>
                    <a:pt x="240260" y="7111"/>
                    <a:pt x="237605" y="2894"/>
                    <a:pt x="233431" y="879"/>
                  </a:cubicBezTo>
                  <a:cubicBezTo>
                    <a:pt x="231733" y="138"/>
                    <a:pt x="229883" y="-178"/>
                    <a:pt x="228034" y="-56"/>
                  </a:cubicBezTo>
                  <a:close/>
                  <a:moveTo>
                    <a:pt x="233359" y="18078"/>
                  </a:moveTo>
                  <a:cubicBezTo>
                    <a:pt x="233359" y="21029"/>
                    <a:pt x="230984" y="23440"/>
                    <a:pt x="228034" y="23476"/>
                  </a:cubicBezTo>
                  <a:lnTo>
                    <a:pt x="12147" y="23476"/>
                  </a:lnTo>
                  <a:cubicBezTo>
                    <a:pt x="9182" y="23440"/>
                    <a:pt x="6786" y="21043"/>
                    <a:pt x="6750" y="18078"/>
                  </a:cubicBezTo>
                  <a:lnTo>
                    <a:pt x="6750" y="12178"/>
                  </a:lnTo>
                  <a:cubicBezTo>
                    <a:pt x="6750" y="9198"/>
                    <a:pt x="9168" y="6780"/>
                    <a:pt x="12147" y="6780"/>
                  </a:cubicBezTo>
                  <a:lnTo>
                    <a:pt x="228034" y="6780"/>
                  </a:lnTo>
                  <a:cubicBezTo>
                    <a:pt x="230977" y="6780"/>
                    <a:pt x="233359" y="9162"/>
                    <a:pt x="233359" y="12106"/>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0" name="任意多边形: 形状 79">
              <a:extLst>
                <a:ext uri="{FF2B5EF4-FFF2-40B4-BE49-F238E27FC236}">
                  <a16:creationId xmlns:a16="http://schemas.microsoft.com/office/drawing/2014/main" id="{97EB7D0A-979B-4580-0928-88F770FA21CF}"/>
                </a:ext>
              </a:extLst>
            </p:cNvPr>
            <p:cNvSpPr/>
            <p:nvPr/>
          </p:nvSpPr>
          <p:spPr>
            <a:xfrm>
              <a:off x="3772256" y="470513"/>
              <a:ext cx="129376" cy="51294"/>
            </a:xfrm>
            <a:custGeom>
              <a:avLst/>
              <a:gdLst>
                <a:gd name="connsiteX0" fmla="*/ 136138 w 147018"/>
                <a:gd name="connsiteY0" fmla="*/ -83 h 58289"/>
                <a:gd name="connsiteX1" fmla="*/ 10708 w 147018"/>
                <a:gd name="connsiteY1" fmla="*/ -83 h 58289"/>
                <a:gd name="connsiteX2" fmla="*/ -86 w 147018"/>
                <a:gd name="connsiteY2" fmla="*/ 10711 h 58289"/>
                <a:gd name="connsiteX3" fmla="*/ -86 w 147018"/>
                <a:gd name="connsiteY3" fmla="*/ 47412 h 58289"/>
                <a:gd name="connsiteX4" fmla="*/ 10708 w 147018"/>
                <a:gd name="connsiteY4" fmla="*/ 58206 h 58289"/>
                <a:gd name="connsiteX5" fmla="*/ 136138 w 147018"/>
                <a:gd name="connsiteY5" fmla="*/ 58206 h 58289"/>
                <a:gd name="connsiteX6" fmla="*/ 146932 w 147018"/>
                <a:gd name="connsiteY6" fmla="*/ 47412 h 58289"/>
                <a:gd name="connsiteX7" fmla="*/ 146932 w 147018"/>
                <a:gd name="connsiteY7" fmla="*/ 10711 h 58289"/>
                <a:gd name="connsiteX8" fmla="*/ 136138 w 147018"/>
                <a:gd name="connsiteY8" fmla="*/ -83 h 58289"/>
                <a:gd name="connsiteX9" fmla="*/ 142255 w 147018"/>
                <a:gd name="connsiteY9" fmla="*/ 47412 h 58289"/>
                <a:gd name="connsiteX10" fmla="*/ 136138 w 147018"/>
                <a:gd name="connsiteY10" fmla="*/ 53529 h 58289"/>
                <a:gd name="connsiteX11" fmla="*/ 10708 w 147018"/>
                <a:gd name="connsiteY11" fmla="*/ 53529 h 58289"/>
                <a:gd name="connsiteX12" fmla="*/ 4591 w 147018"/>
                <a:gd name="connsiteY12" fmla="*/ 47412 h 58289"/>
                <a:gd name="connsiteX13" fmla="*/ 4591 w 147018"/>
                <a:gd name="connsiteY13" fmla="*/ 10711 h 58289"/>
                <a:gd name="connsiteX14" fmla="*/ 10708 w 147018"/>
                <a:gd name="connsiteY14" fmla="*/ 4595 h 58289"/>
                <a:gd name="connsiteX15" fmla="*/ 136138 w 147018"/>
                <a:gd name="connsiteY15" fmla="*/ 4595 h 58289"/>
                <a:gd name="connsiteX16" fmla="*/ 142255 w 147018"/>
                <a:gd name="connsiteY16" fmla="*/ 10711 h 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018" h="58289">
                  <a:moveTo>
                    <a:pt x="136138" y="-83"/>
                  </a:moveTo>
                  <a:lnTo>
                    <a:pt x="10708" y="-83"/>
                  </a:lnTo>
                  <a:cubicBezTo>
                    <a:pt x="4750" y="-83"/>
                    <a:pt x="-86" y="4753"/>
                    <a:pt x="-86" y="10711"/>
                  </a:cubicBezTo>
                  <a:lnTo>
                    <a:pt x="-86" y="47412"/>
                  </a:lnTo>
                  <a:cubicBezTo>
                    <a:pt x="-86" y="53371"/>
                    <a:pt x="4750" y="58206"/>
                    <a:pt x="10708" y="58206"/>
                  </a:cubicBezTo>
                  <a:lnTo>
                    <a:pt x="136138" y="58206"/>
                  </a:lnTo>
                  <a:cubicBezTo>
                    <a:pt x="142097" y="58206"/>
                    <a:pt x="146932" y="53371"/>
                    <a:pt x="146932" y="47412"/>
                  </a:cubicBezTo>
                  <a:lnTo>
                    <a:pt x="146932" y="10711"/>
                  </a:lnTo>
                  <a:cubicBezTo>
                    <a:pt x="146932" y="4753"/>
                    <a:pt x="142097" y="-83"/>
                    <a:pt x="136138" y="-83"/>
                  </a:cubicBezTo>
                  <a:close/>
                  <a:moveTo>
                    <a:pt x="142255" y="47412"/>
                  </a:moveTo>
                  <a:cubicBezTo>
                    <a:pt x="142255" y="50787"/>
                    <a:pt x="139513" y="53529"/>
                    <a:pt x="136138" y="53529"/>
                  </a:cubicBezTo>
                  <a:lnTo>
                    <a:pt x="10708" y="53529"/>
                  </a:lnTo>
                  <a:cubicBezTo>
                    <a:pt x="7333" y="53529"/>
                    <a:pt x="4591" y="50787"/>
                    <a:pt x="4591" y="47412"/>
                  </a:cubicBezTo>
                  <a:lnTo>
                    <a:pt x="4591" y="10711"/>
                  </a:lnTo>
                  <a:cubicBezTo>
                    <a:pt x="4591" y="7336"/>
                    <a:pt x="7333" y="4595"/>
                    <a:pt x="10708" y="4595"/>
                  </a:cubicBezTo>
                  <a:lnTo>
                    <a:pt x="136138" y="4595"/>
                  </a:lnTo>
                  <a:cubicBezTo>
                    <a:pt x="139513" y="4595"/>
                    <a:pt x="142255" y="7336"/>
                    <a:pt x="142255" y="10711"/>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1" name="任意多边形: 形状 80">
              <a:extLst>
                <a:ext uri="{FF2B5EF4-FFF2-40B4-BE49-F238E27FC236}">
                  <a16:creationId xmlns:a16="http://schemas.microsoft.com/office/drawing/2014/main" id="{7289C430-D619-0407-EFAC-869FE9587AF6}"/>
                </a:ext>
              </a:extLst>
            </p:cNvPr>
            <p:cNvSpPr/>
            <p:nvPr/>
          </p:nvSpPr>
          <p:spPr>
            <a:xfrm>
              <a:off x="3770166" y="553788"/>
              <a:ext cx="23430" cy="23431"/>
            </a:xfrm>
            <a:custGeom>
              <a:avLst/>
              <a:gdLst>
                <a:gd name="connsiteX0" fmla="*/ 13227 w 26625"/>
                <a:gd name="connsiteY0" fmla="*/ -83 h 26626"/>
                <a:gd name="connsiteX1" fmla="*/ -86 w 26625"/>
                <a:gd name="connsiteY1" fmla="*/ 13230 h 26626"/>
                <a:gd name="connsiteX2" fmla="*/ 13227 w 26625"/>
                <a:gd name="connsiteY2" fmla="*/ 26543 h 26626"/>
                <a:gd name="connsiteX3" fmla="*/ 26540 w 26625"/>
                <a:gd name="connsiteY3" fmla="*/ 13230 h 26626"/>
                <a:gd name="connsiteX4" fmla="*/ 13227 w 26625"/>
                <a:gd name="connsiteY4" fmla="*/ -83 h 26626"/>
                <a:gd name="connsiteX5" fmla="*/ 13227 w 26625"/>
                <a:gd name="connsiteY5" fmla="*/ 21506 h 26626"/>
                <a:gd name="connsiteX6" fmla="*/ 3843 w 26625"/>
                <a:gd name="connsiteY6" fmla="*/ 13691 h 26626"/>
                <a:gd name="connsiteX7" fmla="*/ 11651 w 26625"/>
                <a:gd name="connsiteY7" fmla="*/ 4307 h 26626"/>
                <a:gd name="connsiteX8" fmla="*/ 13227 w 26625"/>
                <a:gd name="connsiteY8" fmla="*/ 4307 h 26626"/>
                <a:gd name="connsiteX9" fmla="*/ 21042 w 26625"/>
                <a:gd name="connsiteY9" fmla="*/ 13691 h 26626"/>
                <a:gd name="connsiteX10" fmla="*/ 13227 w 26625"/>
                <a:gd name="connsiteY10" fmla="*/ 21506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5" h="26626">
                  <a:moveTo>
                    <a:pt x="13227" y="-83"/>
                  </a:moveTo>
                  <a:cubicBezTo>
                    <a:pt x="5872" y="-83"/>
                    <a:pt x="-86" y="5875"/>
                    <a:pt x="-86" y="13230"/>
                  </a:cubicBezTo>
                  <a:cubicBezTo>
                    <a:pt x="-86" y="20584"/>
                    <a:pt x="5872" y="26543"/>
                    <a:pt x="13227" y="26543"/>
                  </a:cubicBezTo>
                  <a:cubicBezTo>
                    <a:pt x="20581" y="26543"/>
                    <a:pt x="26540" y="20584"/>
                    <a:pt x="26540" y="13230"/>
                  </a:cubicBezTo>
                  <a:cubicBezTo>
                    <a:pt x="26540" y="5875"/>
                    <a:pt x="20581" y="-83"/>
                    <a:pt x="13227" y="-83"/>
                  </a:cubicBezTo>
                  <a:close/>
                  <a:moveTo>
                    <a:pt x="13227" y="21506"/>
                  </a:moveTo>
                  <a:cubicBezTo>
                    <a:pt x="8477" y="21937"/>
                    <a:pt x="4275" y="18440"/>
                    <a:pt x="3843" y="13691"/>
                  </a:cubicBezTo>
                  <a:cubicBezTo>
                    <a:pt x="3404" y="8941"/>
                    <a:pt x="6901" y="4738"/>
                    <a:pt x="11651" y="4307"/>
                  </a:cubicBezTo>
                  <a:cubicBezTo>
                    <a:pt x="12176" y="4256"/>
                    <a:pt x="12701" y="4256"/>
                    <a:pt x="13227" y="4307"/>
                  </a:cubicBezTo>
                  <a:cubicBezTo>
                    <a:pt x="17976" y="4738"/>
                    <a:pt x="21474" y="8941"/>
                    <a:pt x="21042" y="13691"/>
                  </a:cubicBezTo>
                  <a:cubicBezTo>
                    <a:pt x="20660" y="17843"/>
                    <a:pt x="17372" y="21124"/>
                    <a:pt x="13227" y="21506"/>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2" name="任意多边形: 形状 81">
              <a:extLst>
                <a:ext uri="{FF2B5EF4-FFF2-40B4-BE49-F238E27FC236}">
                  <a16:creationId xmlns:a16="http://schemas.microsoft.com/office/drawing/2014/main" id="{7364704E-9A05-0346-A772-C7DF3B9BAB21}"/>
                </a:ext>
              </a:extLst>
            </p:cNvPr>
            <p:cNvSpPr/>
            <p:nvPr/>
          </p:nvSpPr>
          <p:spPr>
            <a:xfrm>
              <a:off x="3880291" y="553788"/>
              <a:ext cx="23430" cy="23431"/>
            </a:xfrm>
            <a:custGeom>
              <a:avLst/>
              <a:gdLst>
                <a:gd name="connsiteX0" fmla="*/ 13227 w 26625"/>
                <a:gd name="connsiteY0" fmla="*/ -83 h 26626"/>
                <a:gd name="connsiteX1" fmla="*/ -86 w 26625"/>
                <a:gd name="connsiteY1" fmla="*/ 13230 h 26626"/>
                <a:gd name="connsiteX2" fmla="*/ 13227 w 26625"/>
                <a:gd name="connsiteY2" fmla="*/ 26543 h 26626"/>
                <a:gd name="connsiteX3" fmla="*/ 26540 w 26625"/>
                <a:gd name="connsiteY3" fmla="*/ 13230 h 26626"/>
                <a:gd name="connsiteX4" fmla="*/ 13227 w 26625"/>
                <a:gd name="connsiteY4" fmla="*/ -83 h 26626"/>
                <a:gd name="connsiteX5" fmla="*/ 13227 w 26625"/>
                <a:gd name="connsiteY5" fmla="*/ 21506 h 26626"/>
                <a:gd name="connsiteX6" fmla="*/ 4591 w 26625"/>
                <a:gd name="connsiteY6" fmla="*/ 12870 h 26626"/>
                <a:gd name="connsiteX7" fmla="*/ 13227 w 26625"/>
                <a:gd name="connsiteY7" fmla="*/ 4235 h 26626"/>
                <a:gd name="connsiteX8" fmla="*/ 21862 w 26625"/>
                <a:gd name="connsiteY8" fmla="*/ 12870 h 26626"/>
                <a:gd name="connsiteX9" fmla="*/ 13594 w 26625"/>
                <a:gd name="connsiteY9" fmla="*/ 21858 h 26626"/>
                <a:gd name="connsiteX10" fmla="*/ 13227 w 26625"/>
                <a:gd name="connsiteY10" fmla="*/ 21865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5" h="26626">
                  <a:moveTo>
                    <a:pt x="13227" y="-83"/>
                  </a:moveTo>
                  <a:cubicBezTo>
                    <a:pt x="5872" y="-83"/>
                    <a:pt x="-86" y="5875"/>
                    <a:pt x="-86" y="13230"/>
                  </a:cubicBezTo>
                  <a:cubicBezTo>
                    <a:pt x="-86" y="20584"/>
                    <a:pt x="5872" y="26543"/>
                    <a:pt x="13227" y="26543"/>
                  </a:cubicBezTo>
                  <a:cubicBezTo>
                    <a:pt x="20581" y="26543"/>
                    <a:pt x="26540" y="20584"/>
                    <a:pt x="26540" y="13230"/>
                  </a:cubicBezTo>
                  <a:cubicBezTo>
                    <a:pt x="26540" y="5875"/>
                    <a:pt x="20581" y="-83"/>
                    <a:pt x="13227" y="-83"/>
                  </a:cubicBezTo>
                  <a:close/>
                  <a:moveTo>
                    <a:pt x="13227" y="21506"/>
                  </a:moveTo>
                  <a:cubicBezTo>
                    <a:pt x="8456" y="21506"/>
                    <a:pt x="4591" y="17641"/>
                    <a:pt x="4591" y="12870"/>
                  </a:cubicBezTo>
                  <a:cubicBezTo>
                    <a:pt x="4591" y="8099"/>
                    <a:pt x="8456" y="4235"/>
                    <a:pt x="13227" y="4235"/>
                  </a:cubicBezTo>
                  <a:cubicBezTo>
                    <a:pt x="17998" y="4235"/>
                    <a:pt x="21862" y="8099"/>
                    <a:pt x="21862" y="12870"/>
                  </a:cubicBezTo>
                  <a:cubicBezTo>
                    <a:pt x="22064" y="17634"/>
                    <a:pt x="18358" y="21657"/>
                    <a:pt x="13594" y="21858"/>
                  </a:cubicBezTo>
                  <a:cubicBezTo>
                    <a:pt x="13471" y="21865"/>
                    <a:pt x="13349" y="21865"/>
                    <a:pt x="13227" y="21865"/>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grpSp>
        <p:nvGrpSpPr>
          <p:cNvPr id="83" name="组合 82">
            <a:extLst>
              <a:ext uri="{FF2B5EF4-FFF2-40B4-BE49-F238E27FC236}">
                <a16:creationId xmlns:a16="http://schemas.microsoft.com/office/drawing/2014/main" id="{07D78BB1-8D67-2EB1-4CCD-F67E0F2CA159}"/>
              </a:ext>
            </a:extLst>
          </p:cNvPr>
          <p:cNvGrpSpPr>
            <a:grpSpLocks noChangeAspect="1"/>
          </p:cNvGrpSpPr>
          <p:nvPr/>
        </p:nvGrpSpPr>
        <p:grpSpPr>
          <a:xfrm>
            <a:off x="6685092" y="4438229"/>
            <a:ext cx="444879" cy="475202"/>
            <a:chOff x="4109606" y="476279"/>
            <a:chExt cx="163655" cy="174808"/>
          </a:xfrm>
          <a:solidFill>
            <a:schemeClr val="accent1"/>
          </a:solidFill>
        </p:grpSpPr>
        <p:sp>
          <p:nvSpPr>
            <p:cNvPr id="84" name="任意多边形: 形状 83">
              <a:extLst>
                <a:ext uri="{FF2B5EF4-FFF2-40B4-BE49-F238E27FC236}">
                  <a16:creationId xmlns:a16="http://schemas.microsoft.com/office/drawing/2014/main" id="{4616F5E1-70F1-16B8-BA94-82197C12984C}"/>
                </a:ext>
              </a:extLst>
            </p:cNvPr>
            <p:cNvSpPr/>
            <p:nvPr/>
          </p:nvSpPr>
          <p:spPr>
            <a:xfrm>
              <a:off x="4117567" y="476279"/>
              <a:ext cx="148724" cy="127914"/>
            </a:xfrm>
            <a:custGeom>
              <a:avLst/>
              <a:gdLst>
                <a:gd name="connsiteX0" fmla="*/ 10168 w 169004"/>
                <a:gd name="connsiteY0" fmla="*/ 85725 h 145357"/>
                <a:gd name="connsiteX1" fmla="*/ 10061 w 169004"/>
                <a:gd name="connsiteY1" fmla="*/ 134983 h 145357"/>
                <a:gd name="connsiteX2" fmla="*/ 34780 w 169004"/>
                <a:gd name="connsiteY2" fmla="*/ 145238 h 145357"/>
                <a:gd name="connsiteX3" fmla="*/ 34780 w 169004"/>
                <a:gd name="connsiteY3" fmla="*/ 145238 h 145357"/>
                <a:gd name="connsiteX4" fmla="*/ 67378 w 169004"/>
                <a:gd name="connsiteY4" fmla="*/ 122786 h 145357"/>
                <a:gd name="connsiteX5" fmla="*/ 99905 w 169004"/>
                <a:gd name="connsiteY5" fmla="*/ 122786 h 145357"/>
                <a:gd name="connsiteX6" fmla="*/ 132432 w 169004"/>
                <a:gd name="connsiteY6" fmla="*/ 145238 h 145357"/>
                <a:gd name="connsiteX7" fmla="*/ 132432 w 169004"/>
                <a:gd name="connsiteY7" fmla="*/ 145238 h 145357"/>
                <a:gd name="connsiteX8" fmla="*/ 168881 w 169004"/>
                <a:gd name="connsiteY8" fmla="*/ 111955 h 145357"/>
                <a:gd name="connsiteX9" fmla="*/ 135598 w 169004"/>
                <a:gd name="connsiteY9" fmla="*/ 75506 h 145357"/>
                <a:gd name="connsiteX10" fmla="*/ 132432 w 169004"/>
                <a:gd name="connsiteY10" fmla="*/ 75506 h 145357"/>
                <a:gd name="connsiteX11" fmla="*/ 116529 w 169004"/>
                <a:gd name="connsiteY11" fmla="*/ 79320 h 145357"/>
                <a:gd name="connsiteX12" fmla="*/ 109332 w 169004"/>
                <a:gd name="connsiteY12" fmla="*/ 70613 h 145357"/>
                <a:gd name="connsiteX13" fmla="*/ 103288 w 169004"/>
                <a:gd name="connsiteY13" fmla="*/ 70613 h 145357"/>
                <a:gd name="connsiteX14" fmla="*/ 65579 w 169004"/>
                <a:gd name="connsiteY14" fmla="*/ 71980 h 145357"/>
                <a:gd name="connsiteX15" fmla="*/ 55864 w 169004"/>
                <a:gd name="connsiteY15" fmla="*/ 57084 h 145357"/>
                <a:gd name="connsiteX16" fmla="*/ 82850 w 169004"/>
                <a:gd name="connsiteY16" fmla="*/ 69893 h 145357"/>
                <a:gd name="connsiteX17" fmla="*/ 82850 w 169004"/>
                <a:gd name="connsiteY17" fmla="*/ 69893 h 145357"/>
                <a:gd name="connsiteX18" fmla="*/ 117680 w 169004"/>
                <a:gd name="connsiteY18" fmla="*/ 34920 h 145357"/>
                <a:gd name="connsiteX19" fmla="*/ 82886 w 169004"/>
                <a:gd name="connsiteY19" fmla="*/ -83 h 145357"/>
                <a:gd name="connsiteX20" fmla="*/ 47877 w 169004"/>
                <a:gd name="connsiteY20" fmla="*/ 34711 h 145357"/>
                <a:gd name="connsiteX21" fmla="*/ 51691 w 169004"/>
                <a:gd name="connsiteY21" fmla="*/ 50679 h 145357"/>
                <a:gd name="connsiteX22" fmla="*/ 40033 w 169004"/>
                <a:gd name="connsiteY22" fmla="*/ 32689 h 145357"/>
                <a:gd name="connsiteX23" fmla="*/ 23748 w 169004"/>
                <a:gd name="connsiteY23" fmla="*/ 28594 h 145357"/>
                <a:gd name="connsiteX24" fmla="*/ 19653 w 169004"/>
                <a:gd name="connsiteY24" fmla="*/ 44879 h 145357"/>
                <a:gd name="connsiteX25" fmla="*/ 20099 w 169004"/>
                <a:gd name="connsiteY25" fmla="*/ 45570 h 145357"/>
                <a:gd name="connsiteX26" fmla="*/ 39889 w 169004"/>
                <a:gd name="connsiteY26" fmla="*/ 76154 h 145357"/>
                <a:gd name="connsiteX27" fmla="*/ 34851 w 169004"/>
                <a:gd name="connsiteY27" fmla="*/ 75794 h 145357"/>
                <a:gd name="connsiteX28" fmla="*/ 10168 w 169004"/>
                <a:gd name="connsiteY28" fmla="*/ 85725 h 145357"/>
                <a:gd name="connsiteX29" fmla="*/ 64716 w 169004"/>
                <a:gd name="connsiteY29" fmla="*/ 16713 h 145357"/>
                <a:gd name="connsiteX30" fmla="*/ 100740 w 169004"/>
                <a:gd name="connsiteY30" fmla="*/ 16181 h 145357"/>
                <a:gd name="connsiteX31" fmla="*/ 101273 w 169004"/>
                <a:gd name="connsiteY31" fmla="*/ 52205 h 145357"/>
                <a:gd name="connsiteX32" fmla="*/ 65248 w 169004"/>
                <a:gd name="connsiteY32" fmla="*/ 52738 h 145357"/>
                <a:gd name="connsiteX33" fmla="*/ 57520 w 169004"/>
                <a:gd name="connsiteY33" fmla="*/ 34704 h 145357"/>
                <a:gd name="connsiteX34" fmla="*/ 64716 w 169004"/>
                <a:gd name="connsiteY34" fmla="*/ 16713 h 145357"/>
                <a:gd name="connsiteX35" fmla="*/ 114442 w 169004"/>
                <a:gd name="connsiteY35" fmla="*/ 92346 h 145357"/>
                <a:gd name="connsiteX36" fmla="*/ 150466 w 169004"/>
                <a:gd name="connsiteY36" fmla="*/ 91734 h 145357"/>
                <a:gd name="connsiteX37" fmla="*/ 151078 w 169004"/>
                <a:gd name="connsiteY37" fmla="*/ 127758 h 145357"/>
                <a:gd name="connsiteX38" fmla="*/ 132432 w 169004"/>
                <a:gd name="connsiteY38" fmla="*/ 135523 h 145357"/>
                <a:gd name="connsiteX39" fmla="*/ 132432 w 169004"/>
                <a:gd name="connsiteY39" fmla="*/ 135523 h 145357"/>
                <a:gd name="connsiteX40" fmla="*/ 107289 w 169004"/>
                <a:gd name="connsiteY40" fmla="*/ 109724 h 145357"/>
                <a:gd name="connsiteX41" fmla="*/ 114442 w 169004"/>
                <a:gd name="connsiteY41" fmla="*/ 92346 h 145357"/>
                <a:gd name="connsiteX42" fmla="*/ 26432 w 169004"/>
                <a:gd name="connsiteY42" fmla="*/ 41108 h 145357"/>
                <a:gd name="connsiteX43" fmla="*/ 27648 w 169004"/>
                <a:gd name="connsiteY43" fmla="*/ 35330 h 145357"/>
                <a:gd name="connsiteX44" fmla="*/ 27727 w 169004"/>
                <a:gd name="connsiteY44" fmla="*/ 35279 h 145357"/>
                <a:gd name="connsiteX45" fmla="*/ 33484 w 169004"/>
                <a:gd name="connsiteY45" fmla="*/ 36503 h 145357"/>
                <a:gd name="connsiteX46" fmla="*/ 56296 w 169004"/>
                <a:gd name="connsiteY46" fmla="*/ 71692 h 145357"/>
                <a:gd name="connsiteX47" fmla="*/ 56296 w 169004"/>
                <a:gd name="connsiteY47" fmla="*/ 71692 h 145357"/>
                <a:gd name="connsiteX48" fmla="*/ 62125 w 169004"/>
                <a:gd name="connsiteY48" fmla="*/ 80760 h 145357"/>
                <a:gd name="connsiteX49" fmla="*/ 62485 w 169004"/>
                <a:gd name="connsiteY49" fmla="*/ 80760 h 145357"/>
                <a:gd name="connsiteX50" fmla="*/ 67450 w 169004"/>
                <a:gd name="connsiteY50" fmla="*/ 83350 h 145357"/>
                <a:gd name="connsiteX51" fmla="*/ 71696 w 169004"/>
                <a:gd name="connsiteY51" fmla="*/ 84861 h 145357"/>
                <a:gd name="connsiteX52" fmla="*/ 105302 w 169004"/>
                <a:gd name="connsiteY52" fmla="*/ 79752 h 145357"/>
                <a:gd name="connsiteX53" fmla="*/ 108757 w 169004"/>
                <a:gd name="connsiteY53" fmla="*/ 84430 h 145357"/>
                <a:gd name="connsiteX54" fmla="*/ 107749 w 169004"/>
                <a:gd name="connsiteY54" fmla="*/ 85365 h 145357"/>
                <a:gd name="connsiteX55" fmla="*/ 97531 w 169004"/>
                <a:gd name="connsiteY55" fmla="*/ 110768 h 145357"/>
                <a:gd name="connsiteX56" fmla="*/ 97531 w 169004"/>
                <a:gd name="connsiteY56" fmla="*/ 113718 h 145357"/>
                <a:gd name="connsiteX57" fmla="*/ 69321 w 169004"/>
                <a:gd name="connsiteY57" fmla="*/ 113718 h 145357"/>
                <a:gd name="connsiteX58" fmla="*/ 69321 w 169004"/>
                <a:gd name="connsiteY58" fmla="*/ 110696 h 145357"/>
                <a:gd name="connsiteX59" fmla="*/ 51043 w 169004"/>
                <a:gd name="connsiteY59" fmla="*/ 80040 h 145357"/>
                <a:gd name="connsiteX60" fmla="*/ 50539 w 169004"/>
                <a:gd name="connsiteY60" fmla="*/ 79320 h 145357"/>
                <a:gd name="connsiteX61" fmla="*/ 60326 w 169004"/>
                <a:gd name="connsiteY61" fmla="*/ 110336 h 145357"/>
                <a:gd name="connsiteX62" fmla="*/ 34995 w 169004"/>
                <a:gd name="connsiteY62" fmla="*/ 135811 h 145357"/>
                <a:gd name="connsiteX63" fmla="*/ 34780 w 169004"/>
                <a:gd name="connsiteY63" fmla="*/ 135811 h 145357"/>
                <a:gd name="connsiteX64" fmla="*/ 34780 w 169004"/>
                <a:gd name="connsiteY64" fmla="*/ 135811 h 145357"/>
                <a:gd name="connsiteX65" fmla="*/ 9377 w 169004"/>
                <a:gd name="connsiteY65" fmla="*/ 110264 h 145357"/>
                <a:gd name="connsiteX66" fmla="*/ 34923 w 169004"/>
                <a:gd name="connsiteY66" fmla="*/ 84861 h 145357"/>
                <a:gd name="connsiteX67" fmla="*/ 60326 w 169004"/>
                <a:gd name="connsiteY67" fmla="*/ 110336 h 14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9004" h="145357">
                  <a:moveTo>
                    <a:pt x="10168" y="85725"/>
                  </a:moveTo>
                  <a:cubicBezTo>
                    <a:pt x="-3461" y="99297"/>
                    <a:pt x="-3512" y="121346"/>
                    <a:pt x="10061" y="134983"/>
                  </a:cubicBezTo>
                  <a:cubicBezTo>
                    <a:pt x="16602" y="141553"/>
                    <a:pt x="25504" y="145245"/>
                    <a:pt x="34780" y="145238"/>
                  </a:cubicBezTo>
                  <a:lnTo>
                    <a:pt x="34780" y="145238"/>
                  </a:lnTo>
                  <a:cubicBezTo>
                    <a:pt x="49258" y="145252"/>
                    <a:pt x="62233" y="136314"/>
                    <a:pt x="67378" y="122786"/>
                  </a:cubicBezTo>
                  <a:lnTo>
                    <a:pt x="99905" y="122786"/>
                  </a:lnTo>
                  <a:cubicBezTo>
                    <a:pt x="105058" y="136278"/>
                    <a:pt x="117989" y="145202"/>
                    <a:pt x="132432" y="145238"/>
                  </a:cubicBezTo>
                  <a:lnTo>
                    <a:pt x="132432" y="145238"/>
                  </a:lnTo>
                  <a:cubicBezTo>
                    <a:pt x="151689" y="146116"/>
                    <a:pt x="168010" y="131212"/>
                    <a:pt x="168881" y="111955"/>
                  </a:cubicBezTo>
                  <a:cubicBezTo>
                    <a:pt x="169759" y="92698"/>
                    <a:pt x="154856" y="76384"/>
                    <a:pt x="135598" y="75506"/>
                  </a:cubicBezTo>
                  <a:cubicBezTo>
                    <a:pt x="134548" y="75456"/>
                    <a:pt x="133490" y="75456"/>
                    <a:pt x="132432" y="75506"/>
                  </a:cubicBezTo>
                  <a:cubicBezTo>
                    <a:pt x="126906" y="75485"/>
                    <a:pt x="121451" y="76795"/>
                    <a:pt x="116529" y="79320"/>
                  </a:cubicBezTo>
                  <a:cubicBezTo>
                    <a:pt x="114492" y="76132"/>
                    <a:pt x="112081" y="73211"/>
                    <a:pt x="109332" y="70613"/>
                  </a:cubicBezTo>
                  <a:cubicBezTo>
                    <a:pt x="107591" y="69138"/>
                    <a:pt x="105029" y="69138"/>
                    <a:pt x="103288" y="70613"/>
                  </a:cubicBezTo>
                  <a:cubicBezTo>
                    <a:pt x="103288" y="70613"/>
                    <a:pt x="83858" y="85005"/>
                    <a:pt x="65579" y="71980"/>
                  </a:cubicBezTo>
                  <a:lnTo>
                    <a:pt x="55864" y="57084"/>
                  </a:lnTo>
                  <a:cubicBezTo>
                    <a:pt x="62492" y="65173"/>
                    <a:pt x="72394" y="69872"/>
                    <a:pt x="82850" y="69893"/>
                  </a:cubicBezTo>
                  <a:lnTo>
                    <a:pt x="82850" y="69893"/>
                  </a:lnTo>
                  <a:cubicBezTo>
                    <a:pt x="102093" y="69778"/>
                    <a:pt x="117644" y="54162"/>
                    <a:pt x="117680" y="34920"/>
                  </a:cubicBezTo>
                  <a:cubicBezTo>
                    <a:pt x="117738" y="15641"/>
                    <a:pt x="102158" y="-25"/>
                    <a:pt x="82886" y="-83"/>
                  </a:cubicBezTo>
                  <a:cubicBezTo>
                    <a:pt x="63608" y="-148"/>
                    <a:pt x="47934" y="15432"/>
                    <a:pt x="47877" y="34711"/>
                  </a:cubicBezTo>
                  <a:cubicBezTo>
                    <a:pt x="47862" y="40259"/>
                    <a:pt x="49165" y="45736"/>
                    <a:pt x="51691" y="50679"/>
                  </a:cubicBezTo>
                  <a:lnTo>
                    <a:pt x="40033" y="32689"/>
                  </a:lnTo>
                  <a:cubicBezTo>
                    <a:pt x="36665" y="27061"/>
                    <a:pt x="29375" y="25226"/>
                    <a:pt x="23748" y="28594"/>
                  </a:cubicBezTo>
                  <a:cubicBezTo>
                    <a:pt x="18120" y="31962"/>
                    <a:pt x="16285" y="39252"/>
                    <a:pt x="19653" y="44879"/>
                  </a:cubicBezTo>
                  <a:cubicBezTo>
                    <a:pt x="19797" y="45117"/>
                    <a:pt x="19941" y="45347"/>
                    <a:pt x="20099" y="45570"/>
                  </a:cubicBezTo>
                  <a:lnTo>
                    <a:pt x="39889" y="76154"/>
                  </a:lnTo>
                  <a:cubicBezTo>
                    <a:pt x="38219" y="75924"/>
                    <a:pt x="36535" y="75801"/>
                    <a:pt x="34851" y="75794"/>
                  </a:cubicBezTo>
                  <a:cubicBezTo>
                    <a:pt x="25626" y="75657"/>
                    <a:pt x="16731" y="79241"/>
                    <a:pt x="10168" y="85725"/>
                  </a:cubicBezTo>
                  <a:close/>
                  <a:moveTo>
                    <a:pt x="64716" y="16713"/>
                  </a:moveTo>
                  <a:cubicBezTo>
                    <a:pt x="74517" y="6617"/>
                    <a:pt x="90644" y="6379"/>
                    <a:pt x="100740" y="16181"/>
                  </a:cubicBezTo>
                  <a:cubicBezTo>
                    <a:pt x="110829" y="25982"/>
                    <a:pt x="111074" y="42109"/>
                    <a:pt x="101273" y="52205"/>
                  </a:cubicBezTo>
                  <a:cubicBezTo>
                    <a:pt x="91471" y="62301"/>
                    <a:pt x="75345" y="62539"/>
                    <a:pt x="65248" y="52738"/>
                  </a:cubicBezTo>
                  <a:cubicBezTo>
                    <a:pt x="60369" y="47995"/>
                    <a:pt x="57584" y="41504"/>
                    <a:pt x="57520" y="34704"/>
                  </a:cubicBezTo>
                  <a:cubicBezTo>
                    <a:pt x="57440" y="27990"/>
                    <a:pt x="60031" y="21520"/>
                    <a:pt x="64716" y="16713"/>
                  </a:cubicBezTo>
                  <a:close/>
                  <a:moveTo>
                    <a:pt x="114442" y="92346"/>
                  </a:moveTo>
                  <a:cubicBezTo>
                    <a:pt x="124221" y="82228"/>
                    <a:pt x="140348" y="81954"/>
                    <a:pt x="150466" y="91734"/>
                  </a:cubicBezTo>
                  <a:cubicBezTo>
                    <a:pt x="160577" y="101514"/>
                    <a:pt x="160850" y="117640"/>
                    <a:pt x="151078" y="127758"/>
                  </a:cubicBezTo>
                  <a:cubicBezTo>
                    <a:pt x="146199" y="132803"/>
                    <a:pt x="139449" y="135609"/>
                    <a:pt x="132432" y="135523"/>
                  </a:cubicBezTo>
                  <a:lnTo>
                    <a:pt x="132432" y="135523"/>
                  </a:lnTo>
                  <a:cubicBezTo>
                    <a:pt x="118364" y="135343"/>
                    <a:pt x="107109" y="123793"/>
                    <a:pt x="107289" y="109724"/>
                  </a:cubicBezTo>
                  <a:cubicBezTo>
                    <a:pt x="107368" y="103233"/>
                    <a:pt x="109930" y="97016"/>
                    <a:pt x="114442" y="92346"/>
                  </a:cubicBezTo>
                  <a:close/>
                  <a:moveTo>
                    <a:pt x="26432" y="41108"/>
                  </a:moveTo>
                  <a:cubicBezTo>
                    <a:pt x="25172" y="39180"/>
                    <a:pt x="25712" y="36589"/>
                    <a:pt x="27648" y="35330"/>
                  </a:cubicBezTo>
                  <a:cubicBezTo>
                    <a:pt x="27670" y="35315"/>
                    <a:pt x="27698" y="35294"/>
                    <a:pt x="27727" y="35279"/>
                  </a:cubicBezTo>
                  <a:cubicBezTo>
                    <a:pt x="29663" y="34078"/>
                    <a:pt x="32203" y="34617"/>
                    <a:pt x="33484" y="36503"/>
                  </a:cubicBezTo>
                  <a:lnTo>
                    <a:pt x="56296" y="71692"/>
                  </a:lnTo>
                  <a:lnTo>
                    <a:pt x="56296" y="71692"/>
                  </a:lnTo>
                  <a:lnTo>
                    <a:pt x="62125" y="80760"/>
                  </a:lnTo>
                  <a:lnTo>
                    <a:pt x="62485" y="80760"/>
                  </a:lnTo>
                  <a:cubicBezTo>
                    <a:pt x="64083" y="81738"/>
                    <a:pt x="65738" y="82602"/>
                    <a:pt x="67450" y="83350"/>
                  </a:cubicBezTo>
                  <a:cubicBezTo>
                    <a:pt x="68839" y="83926"/>
                    <a:pt x="70257" y="84437"/>
                    <a:pt x="71696" y="84861"/>
                  </a:cubicBezTo>
                  <a:cubicBezTo>
                    <a:pt x="83131" y="87726"/>
                    <a:pt x="95235" y="85883"/>
                    <a:pt x="105302" y="79752"/>
                  </a:cubicBezTo>
                  <a:cubicBezTo>
                    <a:pt x="106562" y="81227"/>
                    <a:pt x="107720" y="82789"/>
                    <a:pt x="108757" y="84430"/>
                  </a:cubicBezTo>
                  <a:lnTo>
                    <a:pt x="107749" y="85365"/>
                  </a:lnTo>
                  <a:cubicBezTo>
                    <a:pt x="101021" y="92079"/>
                    <a:pt x="97329" y="101262"/>
                    <a:pt x="97531" y="110768"/>
                  </a:cubicBezTo>
                  <a:cubicBezTo>
                    <a:pt x="97459" y="111747"/>
                    <a:pt x="97459" y="112740"/>
                    <a:pt x="97531" y="113718"/>
                  </a:cubicBezTo>
                  <a:lnTo>
                    <a:pt x="69321" y="113718"/>
                  </a:lnTo>
                  <a:cubicBezTo>
                    <a:pt x="69321" y="112711"/>
                    <a:pt x="69321" y="111703"/>
                    <a:pt x="69321" y="110696"/>
                  </a:cubicBezTo>
                  <a:cubicBezTo>
                    <a:pt x="69293" y="97901"/>
                    <a:pt x="62283" y="86150"/>
                    <a:pt x="51043" y="80040"/>
                  </a:cubicBezTo>
                  <a:lnTo>
                    <a:pt x="50539" y="79320"/>
                  </a:lnTo>
                  <a:close/>
                  <a:moveTo>
                    <a:pt x="60326" y="110336"/>
                  </a:moveTo>
                  <a:cubicBezTo>
                    <a:pt x="60369" y="124369"/>
                    <a:pt x="49028" y="135768"/>
                    <a:pt x="34995" y="135811"/>
                  </a:cubicBezTo>
                  <a:cubicBezTo>
                    <a:pt x="34923" y="135811"/>
                    <a:pt x="34851" y="135811"/>
                    <a:pt x="34780" y="135811"/>
                  </a:cubicBezTo>
                  <a:lnTo>
                    <a:pt x="34780" y="135811"/>
                  </a:lnTo>
                  <a:cubicBezTo>
                    <a:pt x="20711" y="135768"/>
                    <a:pt x="9334" y="124333"/>
                    <a:pt x="9377" y="110264"/>
                  </a:cubicBezTo>
                  <a:cubicBezTo>
                    <a:pt x="9420" y="96196"/>
                    <a:pt x="20855" y="84825"/>
                    <a:pt x="34923" y="84861"/>
                  </a:cubicBezTo>
                  <a:cubicBezTo>
                    <a:pt x="48963" y="84905"/>
                    <a:pt x="60326" y="96296"/>
                    <a:pt x="60326" y="110336"/>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5" name="任意多边形: 形状 84">
              <a:extLst>
                <a:ext uri="{FF2B5EF4-FFF2-40B4-BE49-F238E27FC236}">
                  <a16:creationId xmlns:a16="http://schemas.microsoft.com/office/drawing/2014/main" id="{AAFE8F42-87B8-35E1-7169-F7ECC18AB2A4}"/>
                </a:ext>
              </a:extLst>
            </p:cNvPr>
            <p:cNvSpPr/>
            <p:nvPr/>
          </p:nvSpPr>
          <p:spPr>
            <a:xfrm>
              <a:off x="4109606" y="604201"/>
              <a:ext cx="77720" cy="46886"/>
            </a:xfrm>
            <a:custGeom>
              <a:avLst/>
              <a:gdLst>
                <a:gd name="connsiteX0" fmla="*/ 1081 w 88318"/>
                <a:gd name="connsiteY0" fmla="*/ 51757 h 53279"/>
                <a:gd name="connsiteX1" fmla="*/ 4391 w 88318"/>
                <a:gd name="connsiteY1" fmla="*/ 53196 h 53279"/>
                <a:gd name="connsiteX2" fmla="*/ 83549 w 88318"/>
                <a:gd name="connsiteY2" fmla="*/ 53196 h 53279"/>
                <a:gd name="connsiteX3" fmla="*/ 88227 w 88318"/>
                <a:gd name="connsiteY3" fmla="*/ 48590 h 53279"/>
                <a:gd name="connsiteX4" fmla="*/ 70524 w 88318"/>
                <a:gd name="connsiteY4" fmla="*/ 1023 h 53279"/>
                <a:gd name="connsiteX5" fmla="*/ 64479 w 88318"/>
                <a:gd name="connsiteY5" fmla="*/ 1023 h 53279"/>
                <a:gd name="connsiteX6" fmla="*/ 24972 w 88318"/>
                <a:gd name="connsiteY6" fmla="*/ 1023 h 53279"/>
                <a:gd name="connsiteX7" fmla="*/ 18927 w 88318"/>
                <a:gd name="connsiteY7" fmla="*/ 1023 h 53279"/>
                <a:gd name="connsiteX8" fmla="*/ -71 w 88318"/>
                <a:gd name="connsiteY8" fmla="*/ 48590 h 53279"/>
                <a:gd name="connsiteX9" fmla="*/ 1081 w 88318"/>
                <a:gd name="connsiteY9" fmla="*/ 51757 h 53279"/>
                <a:gd name="connsiteX10" fmla="*/ 22309 w 88318"/>
                <a:gd name="connsiteY10" fmla="*/ 10666 h 53279"/>
                <a:gd name="connsiteX11" fmla="*/ 66494 w 88318"/>
                <a:gd name="connsiteY11" fmla="*/ 10666 h 53279"/>
                <a:gd name="connsiteX12" fmla="*/ 78440 w 88318"/>
                <a:gd name="connsiteY12" fmla="*/ 43913 h 53279"/>
                <a:gd name="connsiteX13" fmla="*/ 9284 w 88318"/>
                <a:gd name="connsiteY13" fmla="*/ 43913 h 53279"/>
                <a:gd name="connsiteX14" fmla="*/ 22309 w 88318"/>
                <a:gd name="connsiteY14" fmla="*/ 10594 h 5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18" h="53279">
                  <a:moveTo>
                    <a:pt x="1081" y="51757"/>
                  </a:moveTo>
                  <a:cubicBezTo>
                    <a:pt x="1937" y="52671"/>
                    <a:pt x="3139" y="53196"/>
                    <a:pt x="4391" y="53196"/>
                  </a:cubicBezTo>
                  <a:lnTo>
                    <a:pt x="83549" y="53196"/>
                  </a:lnTo>
                  <a:cubicBezTo>
                    <a:pt x="86104" y="53196"/>
                    <a:pt x="88191" y="51145"/>
                    <a:pt x="88227" y="48590"/>
                  </a:cubicBezTo>
                  <a:cubicBezTo>
                    <a:pt x="88227" y="47367"/>
                    <a:pt x="89019" y="17935"/>
                    <a:pt x="70524" y="1023"/>
                  </a:cubicBezTo>
                  <a:cubicBezTo>
                    <a:pt x="68768" y="-423"/>
                    <a:pt x="66235" y="-423"/>
                    <a:pt x="64479" y="1023"/>
                  </a:cubicBezTo>
                  <a:cubicBezTo>
                    <a:pt x="63616" y="1671"/>
                    <a:pt x="43754" y="16423"/>
                    <a:pt x="24972" y="1023"/>
                  </a:cubicBezTo>
                  <a:cubicBezTo>
                    <a:pt x="23231" y="-452"/>
                    <a:pt x="20669" y="-452"/>
                    <a:pt x="18927" y="1023"/>
                  </a:cubicBezTo>
                  <a:cubicBezTo>
                    <a:pt x="6399" y="13646"/>
                    <a:pt x="-459" y="30816"/>
                    <a:pt x="-71" y="48590"/>
                  </a:cubicBezTo>
                  <a:cubicBezTo>
                    <a:pt x="-114" y="49756"/>
                    <a:pt x="296" y="50893"/>
                    <a:pt x="1081" y="51757"/>
                  </a:cubicBezTo>
                  <a:close/>
                  <a:moveTo>
                    <a:pt x="22309" y="10666"/>
                  </a:moveTo>
                  <a:cubicBezTo>
                    <a:pt x="35802" y="19208"/>
                    <a:pt x="53001" y="19208"/>
                    <a:pt x="66494" y="10666"/>
                  </a:cubicBezTo>
                  <a:cubicBezTo>
                    <a:pt x="73827" y="20245"/>
                    <a:pt x="78001" y="31859"/>
                    <a:pt x="78440" y="43913"/>
                  </a:cubicBezTo>
                  <a:lnTo>
                    <a:pt x="9284" y="43913"/>
                  </a:lnTo>
                  <a:cubicBezTo>
                    <a:pt x="10019" y="31715"/>
                    <a:pt x="14581" y="20057"/>
                    <a:pt x="22309" y="10594"/>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6" name="任意多边形: 形状 85">
              <a:extLst>
                <a:ext uri="{FF2B5EF4-FFF2-40B4-BE49-F238E27FC236}">
                  <a16:creationId xmlns:a16="http://schemas.microsoft.com/office/drawing/2014/main" id="{89FC8810-D04D-E9F6-1D82-3747DC40078F}"/>
                </a:ext>
              </a:extLst>
            </p:cNvPr>
            <p:cNvSpPr/>
            <p:nvPr/>
          </p:nvSpPr>
          <p:spPr>
            <a:xfrm>
              <a:off x="4195291" y="603864"/>
              <a:ext cx="77970" cy="47033"/>
            </a:xfrm>
            <a:custGeom>
              <a:avLst/>
              <a:gdLst>
                <a:gd name="connsiteX0" fmla="*/ 64548 w 88602"/>
                <a:gd name="connsiteY0" fmla="*/ 1047 h 53447"/>
                <a:gd name="connsiteX1" fmla="*/ 25041 w 88602"/>
                <a:gd name="connsiteY1" fmla="*/ 1047 h 53447"/>
                <a:gd name="connsiteX2" fmla="*/ 18996 w 88602"/>
                <a:gd name="connsiteY2" fmla="*/ 1047 h 53447"/>
                <a:gd name="connsiteX3" fmla="*/ -74 w 88602"/>
                <a:gd name="connsiteY3" fmla="*/ 48614 h 53447"/>
                <a:gd name="connsiteX4" fmla="*/ 1293 w 88602"/>
                <a:gd name="connsiteY4" fmla="*/ 51924 h 53447"/>
                <a:gd name="connsiteX5" fmla="*/ 4676 w 88602"/>
                <a:gd name="connsiteY5" fmla="*/ 53364 h 53447"/>
                <a:gd name="connsiteX6" fmla="*/ 83834 w 88602"/>
                <a:gd name="connsiteY6" fmla="*/ 53364 h 53447"/>
                <a:gd name="connsiteX7" fmla="*/ 88512 w 88602"/>
                <a:gd name="connsiteY7" fmla="*/ 48758 h 53447"/>
                <a:gd name="connsiteX8" fmla="*/ 70809 w 88602"/>
                <a:gd name="connsiteY8" fmla="*/ 1191 h 53447"/>
                <a:gd name="connsiteX9" fmla="*/ 64548 w 88602"/>
                <a:gd name="connsiteY9" fmla="*/ 1047 h 53447"/>
                <a:gd name="connsiteX10" fmla="*/ 78941 w 88602"/>
                <a:gd name="connsiteY10" fmla="*/ 44224 h 53447"/>
                <a:gd name="connsiteX11" fmla="*/ 9785 w 88602"/>
                <a:gd name="connsiteY11" fmla="*/ 44224 h 53447"/>
                <a:gd name="connsiteX12" fmla="*/ 22810 w 88602"/>
                <a:gd name="connsiteY12" fmla="*/ 11122 h 53447"/>
                <a:gd name="connsiteX13" fmla="*/ 66995 w 88602"/>
                <a:gd name="connsiteY13" fmla="*/ 11122 h 53447"/>
                <a:gd name="connsiteX14" fmla="*/ 78725 w 88602"/>
                <a:gd name="connsiteY14" fmla="*/ 44081 h 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602" h="53447">
                  <a:moveTo>
                    <a:pt x="64548" y="1047"/>
                  </a:moveTo>
                  <a:cubicBezTo>
                    <a:pt x="63685" y="1695"/>
                    <a:pt x="43823" y="16447"/>
                    <a:pt x="25041" y="1047"/>
                  </a:cubicBezTo>
                  <a:cubicBezTo>
                    <a:pt x="23299" y="-428"/>
                    <a:pt x="20738" y="-428"/>
                    <a:pt x="18996" y="1047"/>
                  </a:cubicBezTo>
                  <a:cubicBezTo>
                    <a:pt x="6460" y="13669"/>
                    <a:pt x="-419" y="30832"/>
                    <a:pt x="-74" y="48614"/>
                  </a:cubicBezTo>
                  <a:cubicBezTo>
                    <a:pt x="-67" y="49852"/>
                    <a:pt x="423" y="51039"/>
                    <a:pt x="1293" y="51924"/>
                  </a:cubicBezTo>
                  <a:cubicBezTo>
                    <a:pt x="2164" y="52860"/>
                    <a:pt x="3395" y="53385"/>
                    <a:pt x="4676" y="53364"/>
                  </a:cubicBezTo>
                  <a:lnTo>
                    <a:pt x="83834" y="53364"/>
                  </a:lnTo>
                  <a:cubicBezTo>
                    <a:pt x="86389" y="53364"/>
                    <a:pt x="88476" y="51313"/>
                    <a:pt x="88512" y="48758"/>
                  </a:cubicBezTo>
                  <a:cubicBezTo>
                    <a:pt x="88512" y="47535"/>
                    <a:pt x="89303" y="18102"/>
                    <a:pt x="70809" y="1191"/>
                  </a:cubicBezTo>
                  <a:cubicBezTo>
                    <a:pt x="69067" y="-450"/>
                    <a:pt x="66362" y="-514"/>
                    <a:pt x="64548" y="1047"/>
                  </a:cubicBezTo>
                  <a:close/>
                  <a:moveTo>
                    <a:pt x="78941" y="44224"/>
                  </a:moveTo>
                  <a:lnTo>
                    <a:pt x="9785" y="44224"/>
                  </a:lnTo>
                  <a:cubicBezTo>
                    <a:pt x="10569" y="32099"/>
                    <a:pt x="15124" y="20527"/>
                    <a:pt x="22810" y="11122"/>
                  </a:cubicBezTo>
                  <a:cubicBezTo>
                    <a:pt x="36303" y="19642"/>
                    <a:pt x="53502" y="19642"/>
                    <a:pt x="66995" y="11122"/>
                  </a:cubicBezTo>
                  <a:cubicBezTo>
                    <a:pt x="74169" y="20657"/>
                    <a:pt x="78257" y="32156"/>
                    <a:pt x="78725" y="44081"/>
                  </a:cubicBezTo>
                  <a:close/>
                </a:path>
              </a:pathLst>
            </a:custGeom>
            <a:grpFill/>
            <a:ln w="6326" cap="flat">
              <a:solidFill>
                <a:schemeClr val="accent1"/>
              </a:solidFill>
              <a:prstDash val="solid"/>
              <a:miter/>
            </a:ln>
            <a:effectLst/>
          </p:spPr>
          <p:txBody>
            <a:bodyPr lIns="80467" tIns="40234" rIns="80467" bIns="40234"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spTree>
    <p:extLst>
      <p:ext uri="{BB962C8B-B14F-4D97-AF65-F5344CB8AC3E}">
        <p14:creationId xmlns:p14="http://schemas.microsoft.com/office/powerpoint/2010/main" val="340462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8134604-80EF-CD44-1068-D217E26B90F3}"/>
              </a:ext>
            </a:extLst>
          </p:cNvPr>
          <p:cNvSpPr txBox="1"/>
          <p:nvPr/>
        </p:nvSpPr>
        <p:spPr>
          <a:xfrm>
            <a:off x="5335887" y="2664936"/>
            <a:ext cx="1619033" cy="1477328"/>
          </a:xfrm>
          <a:prstGeom prst="rect">
            <a:avLst/>
          </a:prstGeom>
          <a:noFill/>
        </p:spPr>
        <p:txBody>
          <a:bodyPr wrap="none" lIns="0" tIns="0" rIns="0" bIns="0" rtlCol="0" anchor="t">
            <a:noAutofit/>
          </a:bodyPr>
          <a:lstStyle/>
          <a:p>
            <a:pPr algn="ctr"/>
            <a:r>
              <a:rPr lang="en-US" altLang="zh-CN" sz="9600" dirty="0">
                <a:ln w="28575">
                  <a:gradFill>
                    <a:gsLst>
                      <a:gs pos="0">
                        <a:prstClr val="white">
                          <a:lumMod val="90000"/>
                          <a:lumOff val="10000"/>
                        </a:prstClr>
                      </a:gs>
                      <a:gs pos="100000">
                        <a:schemeClr val="bg1">
                          <a:lumMod val="95000"/>
                        </a:schemeClr>
                      </a:gs>
                    </a:gsLst>
                    <a:lin ang="5400000" scaled="1"/>
                  </a:gradFill>
                </a:ln>
                <a:noFill/>
                <a:latin typeface="OPPOSans B"/>
                <a:ea typeface="OPPOSans R"/>
                <a:cs typeface="OPPOSans R"/>
                <a:sym typeface="+mn-lt"/>
              </a:rPr>
              <a:t>03</a:t>
            </a:r>
            <a:endParaRPr lang="zh-CN" altLang="en-US" sz="9600" dirty="0">
              <a:ln w="28575">
                <a:gradFill>
                  <a:gsLst>
                    <a:gs pos="0">
                      <a:prstClr val="white">
                        <a:lumMod val="90000"/>
                        <a:lumOff val="10000"/>
                      </a:prstClr>
                    </a:gs>
                    <a:gs pos="100000">
                      <a:schemeClr val="bg1">
                        <a:lumMod val="95000"/>
                      </a:schemeClr>
                    </a:gs>
                  </a:gsLst>
                  <a:lin ang="5400000" scaled="1"/>
                </a:gradFill>
              </a:ln>
              <a:noFill/>
              <a:latin typeface="OPPOSans B"/>
              <a:ea typeface="OPPOSans R"/>
              <a:cs typeface="OPPOSans R"/>
              <a:sym typeface="+mn-lt"/>
            </a:endParaRPr>
          </a:p>
        </p:txBody>
      </p:sp>
      <p:sp>
        <p:nvSpPr>
          <p:cNvPr id="7" name="文本框 6">
            <a:extLst>
              <a:ext uri="{FF2B5EF4-FFF2-40B4-BE49-F238E27FC236}">
                <a16:creationId xmlns:a16="http://schemas.microsoft.com/office/drawing/2014/main" id="{89407427-2F6C-8348-CB4E-EC44B5367045}"/>
              </a:ext>
            </a:extLst>
          </p:cNvPr>
          <p:cNvSpPr txBox="1"/>
          <p:nvPr/>
        </p:nvSpPr>
        <p:spPr>
          <a:xfrm>
            <a:off x="7109850" y="2748800"/>
            <a:ext cx="3865197" cy="923330"/>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6000" dirty="0">
                <a:gradFill>
                  <a:gsLst>
                    <a:gs pos="0">
                      <a:prstClr val="white">
                        <a:lumMod val="90000"/>
                        <a:lumOff val="10000"/>
                      </a:prstClr>
                    </a:gs>
                    <a:gs pos="100000">
                      <a:prstClr val="white">
                        <a:lumMod val="90000"/>
                      </a:prstClr>
                    </a:gs>
                  </a:gsLst>
                  <a:lin ang="5400000" scaled="1"/>
                </a:gradFill>
                <a:latin typeface="OPPOSans H"/>
                <a:ea typeface="OPPOSans H"/>
                <a:cs typeface="OPPOSans R"/>
                <a:sym typeface="+mn-lt"/>
              </a:rPr>
              <a:t>文化与荣誉</a:t>
            </a:r>
            <a:endParaRPr kumimoji="0" lang="zh-CN" altLang="en-US" sz="6000" b="0" i="0" u="none" strike="noStrike" kern="1200" cap="none" spc="0" normalizeH="0" baseline="0" noProof="0" dirty="0">
              <a:ln>
                <a:noFill/>
              </a:ln>
              <a:gradFill>
                <a:gsLst>
                  <a:gs pos="0">
                    <a:prstClr val="white">
                      <a:lumMod val="90000"/>
                      <a:lumOff val="10000"/>
                    </a:prstClr>
                  </a:gs>
                  <a:gs pos="100000">
                    <a:prstClr val="white">
                      <a:lumMod val="90000"/>
                    </a:prstClr>
                  </a:gs>
                </a:gsLst>
                <a:lin ang="5400000" scaled="1"/>
              </a:gradFill>
              <a:effectLst/>
              <a:uLnTx/>
              <a:uFillTx/>
              <a:latin typeface="OPPOSans H"/>
              <a:ea typeface="OPPOSans H"/>
              <a:cs typeface="OPPOSans R"/>
              <a:sym typeface="+mn-lt"/>
            </a:endParaRPr>
          </a:p>
        </p:txBody>
      </p:sp>
      <p:sp>
        <p:nvSpPr>
          <p:cNvPr id="8" name="文本框 7">
            <a:extLst>
              <a:ext uri="{FF2B5EF4-FFF2-40B4-BE49-F238E27FC236}">
                <a16:creationId xmlns:a16="http://schemas.microsoft.com/office/drawing/2014/main" id="{88F58152-71E3-1511-5C9B-3805B71080DB}"/>
              </a:ext>
            </a:extLst>
          </p:cNvPr>
          <p:cNvSpPr txBox="1"/>
          <p:nvPr/>
        </p:nvSpPr>
        <p:spPr>
          <a:xfrm>
            <a:off x="7171625" y="3672130"/>
            <a:ext cx="3741646" cy="276999"/>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95000"/>
                  </a:prstClr>
                </a:solidFill>
                <a:effectLst/>
                <a:uLnTx/>
                <a:uFillTx/>
                <a:latin typeface="OPPOSans R"/>
                <a:ea typeface="OPPOSans R"/>
                <a:cs typeface="OPPOSans R"/>
                <a:sym typeface="+mn-lt"/>
              </a:rPr>
              <a:t>CULTURE &amp; GLORY</a:t>
            </a:r>
          </a:p>
        </p:txBody>
      </p:sp>
    </p:spTree>
    <p:extLst>
      <p:ext uri="{BB962C8B-B14F-4D97-AF65-F5344CB8AC3E}">
        <p14:creationId xmlns:p14="http://schemas.microsoft.com/office/powerpoint/2010/main" val="3474594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公司文化</a:t>
            </a:r>
          </a:p>
        </p:txBody>
      </p:sp>
      <p:sp>
        <p:nvSpPr>
          <p:cNvPr id="3" name="一个圆顶角并剪去另一个顶角的矩形 23">
            <a:extLst>
              <a:ext uri="{FF2B5EF4-FFF2-40B4-BE49-F238E27FC236}">
                <a16:creationId xmlns:a16="http://schemas.microsoft.com/office/drawing/2014/main" id="{0A006553-68A4-E652-5B27-1587112A0E9E}"/>
              </a:ext>
            </a:extLst>
          </p:cNvPr>
          <p:cNvSpPr/>
          <p:nvPr/>
        </p:nvSpPr>
        <p:spPr>
          <a:xfrm flipH="1">
            <a:off x="8449056" y="4336541"/>
            <a:ext cx="3029712" cy="1569600"/>
          </a:xfrm>
          <a:prstGeom prst="snip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dirty="0">
              <a:solidFill>
                <a:schemeClr val="bg1"/>
              </a:solidFill>
              <a:cs typeface="+mn-ea"/>
              <a:sym typeface="+mn-lt"/>
            </a:endParaRPr>
          </a:p>
        </p:txBody>
      </p:sp>
      <p:sp>
        <p:nvSpPr>
          <p:cNvPr id="4" name="椭圆 3">
            <a:extLst>
              <a:ext uri="{FF2B5EF4-FFF2-40B4-BE49-F238E27FC236}">
                <a16:creationId xmlns:a16="http://schemas.microsoft.com/office/drawing/2014/main" id="{D9C57514-2199-9918-A0B0-7EB2C9DBA7EE}"/>
              </a:ext>
            </a:extLst>
          </p:cNvPr>
          <p:cNvSpPr/>
          <p:nvPr/>
        </p:nvSpPr>
        <p:spPr>
          <a:xfrm>
            <a:off x="4759026" y="2092026"/>
            <a:ext cx="2673948" cy="2673948"/>
          </a:xfrm>
          <a:prstGeom prst="ellipse">
            <a:avLst/>
          </a:prstGeom>
          <a:solidFill>
            <a:schemeClr val="accent1">
              <a:alpha val="10000"/>
            </a:schemeClr>
          </a:solidFill>
          <a:ln>
            <a:noFill/>
            <a:prstDash val="lgDash"/>
          </a:ln>
          <a:effectLst>
            <a:outerShdw blurRad="63500" sx="102000" sy="102000" algn="c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solidFill>
                <a:schemeClr val="bg1"/>
              </a:solidFill>
              <a:cs typeface="+mn-ea"/>
              <a:sym typeface="+mn-lt"/>
            </a:endParaRPr>
          </a:p>
        </p:txBody>
      </p:sp>
      <p:sp>
        <p:nvSpPr>
          <p:cNvPr id="5" name="一个圆顶角并剪去另一个顶角的矩形 19">
            <a:extLst>
              <a:ext uri="{FF2B5EF4-FFF2-40B4-BE49-F238E27FC236}">
                <a16:creationId xmlns:a16="http://schemas.microsoft.com/office/drawing/2014/main" id="{BA34FE52-87C6-1557-0740-FF0266324B5D}"/>
              </a:ext>
            </a:extLst>
          </p:cNvPr>
          <p:cNvSpPr/>
          <p:nvPr/>
        </p:nvSpPr>
        <p:spPr>
          <a:xfrm>
            <a:off x="713232" y="1688592"/>
            <a:ext cx="3029712" cy="1568958"/>
          </a:xfrm>
          <a:prstGeom prst="snip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6" name="任意形状 15">
            <a:extLst>
              <a:ext uri="{FF2B5EF4-FFF2-40B4-BE49-F238E27FC236}">
                <a16:creationId xmlns:a16="http://schemas.microsoft.com/office/drawing/2014/main" id="{E5189DA8-619B-5924-242D-A239E6C44C88}"/>
              </a:ext>
            </a:extLst>
          </p:cNvPr>
          <p:cNvSpPr/>
          <p:nvPr/>
        </p:nvSpPr>
        <p:spPr>
          <a:xfrm>
            <a:off x="2453640" y="2074557"/>
            <a:ext cx="2400300" cy="371475"/>
          </a:xfrm>
          <a:custGeom>
            <a:avLst/>
            <a:gdLst>
              <a:gd name="connsiteX0" fmla="*/ 2400300 w 2400300"/>
              <a:gd name="connsiteY0" fmla="*/ 371475 h 371475"/>
              <a:gd name="connsiteX1" fmla="*/ 2028825 w 2400300"/>
              <a:gd name="connsiteY1" fmla="*/ 0 h 371475"/>
              <a:gd name="connsiteX2" fmla="*/ 0 w 2400300"/>
              <a:gd name="connsiteY2" fmla="*/ 0 h 371475"/>
            </a:gdLst>
            <a:ahLst/>
            <a:cxnLst>
              <a:cxn ang="0">
                <a:pos x="connsiteX0" y="connsiteY0"/>
              </a:cxn>
              <a:cxn ang="0">
                <a:pos x="connsiteX1" y="connsiteY1"/>
              </a:cxn>
              <a:cxn ang="0">
                <a:pos x="connsiteX2" y="connsiteY2"/>
              </a:cxn>
            </a:cxnLst>
            <a:rect l="l" t="t" r="r" b="b"/>
            <a:pathLst>
              <a:path w="2400300" h="371475">
                <a:moveTo>
                  <a:pt x="2400300" y="371475"/>
                </a:moveTo>
                <a:lnTo>
                  <a:pt x="202882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cs typeface="+mn-ea"/>
              <a:sym typeface="+mn-lt"/>
            </a:endParaRPr>
          </a:p>
        </p:txBody>
      </p:sp>
      <p:sp>
        <p:nvSpPr>
          <p:cNvPr id="7" name="椭圆 6">
            <a:extLst>
              <a:ext uri="{FF2B5EF4-FFF2-40B4-BE49-F238E27FC236}">
                <a16:creationId xmlns:a16="http://schemas.microsoft.com/office/drawing/2014/main" id="{A2831E21-C91F-3033-0BAD-4F95C7C8063D}"/>
              </a:ext>
            </a:extLst>
          </p:cNvPr>
          <p:cNvSpPr/>
          <p:nvPr/>
        </p:nvSpPr>
        <p:spPr>
          <a:xfrm>
            <a:off x="4806899" y="2414064"/>
            <a:ext cx="147084" cy="14708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8" name="文本框 7">
            <a:extLst>
              <a:ext uri="{FF2B5EF4-FFF2-40B4-BE49-F238E27FC236}">
                <a16:creationId xmlns:a16="http://schemas.microsoft.com/office/drawing/2014/main" id="{345382BD-E9DB-AFA6-3789-7EF140AD220A}"/>
              </a:ext>
            </a:extLst>
          </p:cNvPr>
          <p:cNvSpPr txBox="1"/>
          <p:nvPr/>
        </p:nvSpPr>
        <p:spPr>
          <a:xfrm>
            <a:off x="1052712" y="1941106"/>
            <a:ext cx="1025922" cy="307777"/>
          </a:xfrm>
          <a:prstGeom prst="rect">
            <a:avLst/>
          </a:prstGeom>
          <a:noFill/>
        </p:spPr>
        <p:txBody>
          <a:bodyPr wrap="none" lIns="0" tIns="0" rIns="0" bIns="0" rtlCol="0" anchor="t">
            <a:noAutofit/>
          </a:bodyPr>
          <a:lstStyle/>
          <a:p>
            <a:pPr algn="r"/>
            <a:r>
              <a:rPr lang="zh-CN" altLang="en-US" sz="2000" dirty="0">
                <a:solidFill>
                  <a:schemeClr val="accent1"/>
                </a:solidFill>
                <a:latin typeface="+mj-ea"/>
                <a:ea typeface="+mj-ea"/>
                <a:cs typeface="+mn-ea"/>
                <a:sym typeface="+mn-lt"/>
              </a:rPr>
              <a:t>导向功能</a:t>
            </a:r>
          </a:p>
        </p:txBody>
      </p:sp>
      <p:sp>
        <p:nvSpPr>
          <p:cNvPr id="9" name="文本框 8">
            <a:extLst>
              <a:ext uri="{FF2B5EF4-FFF2-40B4-BE49-F238E27FC236}">
                <a16:creationId xmlns:a16="http://schemas.microsoft.com/office/drawing/2014/main" id="{EAF54E15-DD6B-2111-6911-1356A582FA2A}"/>
              </a:ext>
            </a:extLst>
          </p:cNvPr>
          <p:cNvSpPr txBox="1"/>
          <p:nvPr/>
        </p:nvSpPr>
        <p:spPr>
          <a:xfrm>
            <a:off x="1026231" y="2301143"/>
            <a:ext cx="2465443" cy="82227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p>
        </p:txBody>
      </p:sp>
      <p:sp>
        <p:nvSpPr>
          <p:cNvPr id="10" name="椭圆 9">
            <a:extLst>
              <a:ext uri="{FF2B5EF4-FFF2-40B4-BE49-F238E27FC236}">
                <a16:creationId xmlns:a16="http://schemas.microsoft.com/office/drawing/2014/main" id="{FC4A72E1-66F8-8789-1F01-9C39516B1510}"/>
              </a:ext>
            </a:extLst>
          </p:cNvPr>
          <p:cNvSpPr/>
          <p:nvPr/>
        </p:nvSpPr>
        <p:spPr>
          <a:xfrm>
            <a:off x="856332" y="2044704"/>
            <a:ext cx="94644" cy="9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11" name="一个圆顶角并剪去另一个顶角的矩形 23">
            <a:extLst>
              <a:ext uri="{FF2B5EF4-FFF2-40B4-BE49-F238E27FC236}">
                <a16:creationId xmlns:a16="http://schemas.microsoft.com/office/drawing/2014/main" id="{C076B50C-C8F7-B26D-D8EE-B1FF28763333}"/>
              </a:ext>
            </a:extLst>
          </p:cNvPr>
          <p:cNvSpPr/>
          <p:nvPr/>
        </p:nvSpPr>
        <p:spPr>
          <a:xfrm flipH="1">
            <a:off x="8449056" y="1688591"/>
            <a:ext cx="3029712" cy="1569600"/>
          </a:xfrm>
          <a:prstGeom prst="snip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dirty="0">
              <a:solidFill>
                <a:schemeClr val="bg1"/>
              </a:solidFill>
              <a:cs typeface="+mn-ea"/>
              <a:sym typeface="+mn-lt"/>
            </a:endParaRPr>
          </a:p>
        </p:txBody>
      </p:sp>
      <p:sp>
        <p:nvSpPr>
          <p:cNvPr id="12" name="任意形状 24">
            <a:extLst>
              <a:ext uri="{FF2B5EF4-FFF2-40B4-BE49-F238E27FC236}">
                <a16:creationId xmlns:a16="http://schemas.microsoft.com/office/drawing/2014/main" id="{9EE6AB96-16D1-FFC0-D01B-F8620DFB6977}"/>
              </a:ext>
            </a:extLst>
          </p:cNvPr>
          <p:cNvSpPr/>
          <p:nvPr/>
        </p:nvSpPr>
        <p:spPr>
          <a:xfrm flipH="1">
            <a:off x="7338060" y="2074557"/>
            <a:ext cx="2685486" cy="371475"/>
          </a:xfrm>
          <a:custGeom>
            <a:avLst/>
            <a:gdLst>
              <a:gd name="connsiteX0" fmla="*/ 2400300 w 2400300"/>
              <a:gd name="connsiteY0" fmla="*/ 371475 h 371475"/>
              <a:gd name="connsiteX1" fmla="*/ 2028825 w 2400300"/>
              <a:gd name="connsiteY1" fmla="*/ 0 h 371475"/>
              <a:gd name="connsiteX2" fmla="*/ 0 w 2400300"/>
              <a:gd name="connsiteY2" fmla="*/ 0 h 371475"/>
            </a:gdLst>
            <a:ahLst/>
            <a:cxnLst>
              <a:cxn ang="0">
                <a:pos x="connsiteX0" y="connsiteY0"/>
              </a:cxn>
              <a:cxn ang="0">
                <a:pos x="connsiteX1" y="connsiteY1"/>
              </a:cxn>
              <a:cxn ang="0">
                <a:pos x="connsiteX2" y="connsiteY2"/>
              </a:cxn>
            </a:cxnLst>
            <a:rect l="l" t="t" r="r" b="b"/>
            <a:pathLst>
              <a:path w="2400300" h="371475">
                <a:moveTo>
                  <a:pt x="2400300" y="371475"/>
                </a:moveTo>
                <a:lnTo>
                  <a:pt x="202882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cs typeface="+mn-ea"/>
              <a:sym typeface="+mn-lt"/>
            </a:endParaRPr>
          </a:p>
        </p:txBody>
      </p:sp>
      <p:sp>
        <p:nvSpPr>
          <p:cNvPr id="13" name="椭圆 12">
            <a:extLst>
              <a:ext uri="{FF2B5EF4-FFF2-40B4-BE49-F238E27FC236}">
                <a16:creationId xmlns:a16="http://schemas.microsoft.com/office/drawing/2014/main" id="{5EC0C823-4A8A-4875-452F-2C9A8D5BC500}"/>
              </a:ext>
            </a:extLst>
          </p:cNvPr>
          <p:cNvSpPr/>
          <p:nvPr/>
        </p:nvSpPr>
        <p:spPr>
          <a:xfrm flipH="1">
            <a:off x="7238017" y="2414064"/>
            <a:ext cx="147084" cy="14708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14" name="文本框 13">
            <a:extLst>
              <a:ext uri="{FF2B5EF4-FFF2-40B4-BE49-F238E27FC236}">
                <a16:creationId xmlns:a16="http://schemas.microsoft.com/office/drawing/2014/main" id="{75675696-0018-BBE8-A577-DD28CDDE11E6}"/>
              </a:ext>
            </a:extLst>
          </p:cNvPr>
          <p:cNvSpPr txBox="1"/>
          <p:nvPr/>
        </p:nvSpPr>
        <p:spPr>
          <a:xfrm flipH="1">
            <a:off x="10166646" y="1941106"/>
            <a:ext cx="1025922" cy="307777"/>
          </a:xfrm>
          <a:prstGeom prst="rect">
            <a:avLst/>
          </a:prstGeom>
          <a:noFill/>
        </p:spPr>
        <p:txBody>
          <a:bodyPr wrap="none" lIns="0" tIns="0" rIns="0" bIns="0" rtlCol="0" anchor="t">
            <a:noAutofit/>
          </a:bodyPr>
          <a:lstStyle/>
          <a:p>
            <a:pPr algn="r"/>
            <a:r>
              <a:rPr lang="zh-CN" altLang="en-US" sz="2000" dirty="0">
                <a:solidFill>
                  <a:schemeClr val="accent1"/>
                </a:solidFill>
                <a:latin typeface="+mj-ea"/>
                <a:ea typeface="+mj-ea"/>
                <a:cs typeface="+mn-ea"/>
                <a:sym typeface="+mn-lt"/>
              </a:rPr>
              <a:t>凝聚功能</a:t>
            </a:r>
          </a:p>
        </p:txBody>
      </p:sp>
      <p:sp>
        <p:nvSpPr>
          <p:cNvPr id="15" name="文本框 14">
            <a:extLst>
              <a:ext uri="{FF2B5EF4-FFF2-40B4-BE49-F238E27FC236}">
                <a16:creationId xmlns:a16="http://schemas.microsoft.com/office/drawing/2014/main" id="{D9A547A5-9B83-75EB-856B-1B61665CC58E}"/>
              </a:ext>
            </a:extLst>
          </p:cNvPr>
          <p:cNvSpPr txBox="1"/>
          <p:nvPr/>
        </p:nvSpPr>
        <p:spPr>
          <a:xfrm flipH="1">
            <a:off x="9031232" y="2301143"/>
            <a:ext cx="2465443" cy="82227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p>
        </p:txBody>
      </p:sp>
      <p:sp>
        <p:nvSpPr>
          <p:cNvPr id="16" name="椭圆 15">
            <a:extLst>
              <a:ext uri="{FF2B5EF4-FFF2-40B4-BE49-F238E27FC236}">
                <a16:creationId xmlns:a16="http://schemas.microsoft.com/office/drawing/2014/main" id="{CB6C4C14-FB40-3B66-0EB0-5B1ED1D04683}"/>
              </a:ext>
            </a:extLst>
          </p:cNvPr>
          <p:cNvSpPr/>
          <p:nvPr/>
        </p:nvSpPr>
        <p:spPr>
          <a:xfrm flipH="1">
            <a:off x="11241024" y="2044704"/>
            <a:ext cx="94644" cy="9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17" name="一个圆顶角并剪去另一个顶角的矩形 30">
            <a:extLst>
              <a:ext uri="{FF2B5EF4-FFF2-40B4-BE49-F238E27FC236}">
                <a16:creationId xmlns:a16="http://schemas.microsoft.com/office/drawing/2014/main" id="{2DB8F825-BE73-840C-8D1B-E979860E8B5D}"/>
              </a:ext>
            </a:extLst>
          </p:cNvPr>
          <p:cNvSpPr/>
          <p:nvPr/>
        </p:nvSpPr>
        <p:spPr>
          <a:xfrm>
            <a:off x="713232" y="4336541"/>
            <a:ext cx="3029712" cy="1569600"/>
          </a:xfrm>
          <a:prstGeom prst="snip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grpSp>
        <p:nvGrpSpPr>
          <p:cNvPr id="18" name="组合 17">
            <a:extLst>
              <a:ext uri="{FF2B5EF4-FFF2-40B4-BE49-F238E27FC236}">
                <a16:creationId xmlns:a16="http://schemas.microsoft.com/office/drawing/2014/main" id="{B53693C6-015A-6646-40C5-076D705E7F13}"/>
              </a:ext>
            </a:extLst>
          </p:cNvPr>
          <p:cNvGrpSpPr/>
          <p:nvPr/>
        </p:nvGrpSpPr>
        <p:grpSpPr>
          <a:xfrm flipV="1">
            <a:off x="2453640" y="4262568"/>
            <a:ext cx="2500343" cy="486591"/>
            <a:chOff x="2453640" y="4528929"/>
            <a:chExt cx="2500343" cy="486591"/>
          </a:xfrm>
        </p:grpSpPr>
        <p:sp>
          <p:nvSpPr>
            <p:cNvPr id="19" name="任意形状 31">
              <a:extLst>
                <a:ext uri="{FF2B5EF4-FFF2-40B4-BE49-F238E27FC236}">
                  <a16:creationId xmlns:a16="http://schemas.microsoft.com/office/drawing/2014/main" id="{F7C3DD28-C98F-CA8F-044E-8F15FBDF9197}"/>
                </a:ext>
              </a:extLst>
            </p:cNvPr>
            <p:cNvSpPr/>
            <p:nvPr/>
          </p:nvSpPr>
          <p:spPr>
            <a:xfrm>
              <a:off x="2453640" y="4528929"/>
              <a:ext cx="2400300" cy="371475"/>
            </a:xfrm>
            <a:custGeom>
              <a:avLst/>
              <a:gdLst>
                <a:gd name="connsiteX0" fmla="*/ 2400300 w 2400300"/>
                <a:gd name="connsiteY0" fmla="*/ 371475 h 371475"/>
                <a:gd name="connsiteX1" fmla="*/ 2028825 w 2400300"/>
                <a:gd name="connsiteY1" fmla="*/ 0 h 371475"/>
                <a:gd name="connsiteX2" fmla="*/ 0 w 2400300"/>
                <a:gd name="connsiteY2" fmla="*/ 0 h 371475"/>
              </a:gdLst>
              <a:ahLst/>
              <a:cxnLst>
                <a:cxn ang="0">
                  <a:pos x="connsiteX0" y="connsiteY0"/>
                </a:cxn>
                <a:cxn ang="0">
                  <a:pos x="connsiteX1" y="connsiteY1"/>
                </a:cxn>
                <a:cxn ang="0">
                  <a:pos x="connsiteX2" y="connsiteY2"/>
                </a:cxn>
              </a:cxnLst>
              <a:rect l="l" t="t" r="r" b="b"/>
              <a:pathLst>
                <a:path w="2400300" h="371475">
                  <a:moveTo>
                    <a:pt x="2400300" y="371475"/>
                  </a:moveTo>
                  <a:lnTo>
                    <a:pt x="202882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cs typeface="+mn-ea"/>
                <a:sym typeface="+mn-lt"/>
              </a:endParaRPr>
            </a:p>
          </p:txBody>
        </p:sp>
        <p:sp>
          <p:nvSpPr>
            <p:cNvPr id="20" name="椭圆 19">
              <a:extLst>
                <a:ext uri="{FF2B5EF4-FFF2-40B4-BE49-F238E27FC236}">
                  <a16:creationId xmlns:a16="http://schemas.microsoft.com/office/drawing/2014/main" id="{E8DE3E7F-194A-B3C9-356A-21E6550CE87E}"/>
                </a:ext>
              </a:extLst>
            </p:cNvPr>
            <p:cNvSpPr/>
            <p:nvPr/>
          </p:nvSpPr>
          <p:spPr>
            <a:xfrm>
              <a:off x="4806899" y="4868436"/>
              <a:ext cx="147084" cy="14708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grpSp>
      <p:sp>
        <p:nvSpPr>
          <p:cNvPr id="21" name="文本框 20">
            <a:extLst>
              <a:ext uri="{FF2B5EF4-FFF2-40B4-BE49-F238E27FC236}">
                <a16:creationId xmlns:a16="http://schemas.microsoft.com/office/drawing/2014/main" id="{875A40A3-003B-A19D-53E7-5C8EC42E64D9}"/>
              </a:ext>
            </a:extLst>
          </p:cNvPr>
          <p:cNvSpPr txBox="1"/>
          <p:nvPr/>
        </p:nvSpPr>
        <p:spPr>
          <a:xfrm>
            <a:off x="1052712" y="4570727"/>
            <a:ext cx="1025922" cy="307777"/>
          </a:xfrm>
          <a:prstGeom prst="rect">
            <a:avLst/>
          </a:prstGeom>
          <a:noFill/>
        </p:spPr>
        <p:txBody>
          <a:bodyPr wrap="none" lIns="0" tIns="0" rIns="0" bIns="0" rtlCol="0" anchor="t">
            <a:noAutofit/>
          </a:bodyPr>
          <a:lstStyle/>
          <a:p>
            <a:pPr algn="r"/>
            <a:r>
              <a:rPr lang="zh-CN" altLang="en-US" sz="2000" dirty="0">
                <a:solidFill>
                  <a:schemeClr val="accent1"/>
                </a:solidFill>
                <a:latin typeface="+mj-ea"/>
                <a:ea typeface="+mj-ea"/>
                <a:cs typeface="+mn-ea"/>
                <a:sym typeface="+mn-lt"/>
              </a:rPr>
              <a:t>激励功能</a:t>
            </a:r>
          </a:p>
        </p:txBody>
      </p:sp>
      <p:sp>
        <p:nvSpPr>
          <p:cNvPr id="22" name="文本框 21">
            <a:extLst>
              <a:ext uri="{FF2B5EF4-FFF2-40B4-BE49-F238E27FC236}">
                <a16:creationId xmlns:a16="http://schemas.microsoft.com/office/drawing/2014/main" id="{F42D4A3B-08D3-6D39-FB8E-DE74EC46C035}"/>
              </a:ext>
            </a:extLst>
          </p:cNvPr>
          <p:cNvSpPr txBox="1"/>
          <p:nvPr/>
        </p:nvSpPr>
        <p:spPr>
          <a:xfrm>
            <a:off x="1026231" y="4930764"/>
            <a:ext cx="2465443" cy="82227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p>
        </p:txBody>
      </p:sp>
      <p:sp>
        <p:nvSpPr>
          <p:cNvPr id="23" name="椭圆 22">
            <a:extLst>
              <a:ext uri="{FF2B5EF4-FFF2-40B4-BE49-F238E27FC236}">
                <a16:creationId xmlns:a16="http://schemas.microsoft.com/office/drawing/2014/main" id="{E8E2E5E6-DF5A-5790-95A4-52B25D3B8B46}"/>
              </a:ext>
            </a:extLst>
          </p:cNvPr>
          <p:cNvSpPr/>
          <p:nvPr/>
        </p:nvSpPr>
        <p:spPr>
          <a:xfrm>
            <a:off x="856332" y="4674325"/>
            <a:ext cx="94644" cy="9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25" name="任意形状 38">
            <a:extLst>
              <a:ext uri="{FF2B5EF4-FFF2-40B4-BE49-F238E27FC236}">
                <a16:creationId xmlns:a16="http://schemas.microsoft.com/office/drawing/2014/main" id="{2F646E1A-E3EB-5FC1-7467-647DB21EC35F}"/>
              </a:ext>
            </a:extLst>
          </p:cNvPr>
          <p:cNvSpPr/>
          <p:nvPr/>
        </p:nvSpPr>
        <p:spPr>
          <a:xfrm flipH="1" flipV="1">
            <a:off x="7338060" y="4381157"/>
            <a:ext cx="1856740" cy="371475"/>
          </a:xfrm>
          <a:custGeom>
            <a:avLst/>
            <a:gdLst>
              <a:gd name="connsiteX0" fmla="*/ 2400300 w 2400300"/>
              <a:gd name="connsiteY0" fmla="*/ 371475 h 371475"/>
              <a:gd name="connsiteX1" fmla="*/ 2028825 w 2400300"/>
              <a:gd name="connsiteY1" fmla="*/ 0 h 371475"/>
              <a:gd name="connsiteX2" fmla="*/ 0 w 2400300"/>
              <a:gd name="connsiteY2" fmla="*/ 0 h 371475"/>
            </a:gdLst>
            <a:ahLst/>
            <a:cxnLst>
              <a:cxn ang="0">
                <a:pos x="connsiteX0" y="connsiteY0"/>
              </a:cxn>
              <a:cxn ang="0">
                <a:pos x="connsiteX1" y="connsiteY1"/>
              </a:cxn>
              <a:cxn ang="0">
                <a:pos x="connsiteX2" y="connsiteY2"/>
              </a:cxn>
            </a:cxnLst>
            <a:rect l="l" t="t" r="r" b="b"/>
            <a:pathLst>
              <a:path w="2400300" h="371475">
                <a:moveTo>
                  <a:pt x="2400300" y="371475"/>
                </a:moveTo>
                <a:lnTo>
                  <a:pt x="202882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cs typeface="+mn-ea"/>
              <a:sym typeface="+mn-lt"/>
            </a:endParaRPr>
          </a:p>
        </p:txBody>
      </p:sp>
      <p:sp>
        <p:nvSpPr>
          <p:cNvPr id="26" name="椭圆 25">
            <a:extLst>
              <a:ext uri="{FF2B5EF4-FFF2-40B4-BE49-F238E27FC236}">
                <a16:creationId xmlns:a16="http://schemas.microsoft.com/office/drawing/2014/main" id="{78A41DFA-67E3-50E8-F449-FDD9DF15ABEF}"/>
              </a:ext>
            </a:extLst>
          </p:cNvPr>
          <p:cNvSpPr/>
          <p:nvPr/>
        </p:nvSpPr>
        <p:spPr>
          <a:xfrm flipH="1" flipV="1">
            <a:off x="7238017" y="4266042"/>
            <a:ext cx="147084" cy="14708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sp>
        <p:nvSpPr>
          <p:cNvPr id="27" name="文本框 26">
            <a:extLst>
              <a:ext uri="{FF2B5EF4-FFF2-40B4-BE49-F238E27FC236}">
                <a16:creationId xmlns:a16="http://schemas.microsoft.com/office/drawing/2014/main" id="{0084C271-53C6-A80A-DA09-D373E6F0A4D1}"/>
              </a:ext>
            </a:extLst>
          </p:cNvPr>
          <p:cNvSpPr txBox="1"/>
          <p:nvPr/>
        </p:nvSpPr>
        <p:spPr>
          <a:xfrm flipH="1">
            <a:off x="9397205" y="4570727"/>
            <a:ext cx="1795363" cy="307777"/>
          </a:xfrm>
          <a:prstGeom prst="rect">
            <a:avLst/>
          </a:prstGeom>
          <a:noFill/>
        </p:spPr>
        <p:txBody>
          <a:bodyPr wrap="none" lIns="0" tIns="0" rIns="0" bIns="0" rtlCol="0" anchor="t">
            <a:noAutofit/>
          </a:bodyPr>
          <a:lstStyle/>
          <a:p>
            <a:pPr algn="r"/>
            <a:r>
              <a:rPr lang="zh-CN" altLang="en-US" sz="2000" dirty="0">
                <a:solidFill>
                  <a:schemeClr val="accent1"/>
                </a:solidFill>
                <a:latin typeface="+mj-ea"/>
                <a:ea typeface="+mj-ea"/>
                <a:cs typeface="+mn-ea"/>
                <a:sym typeface="+mn-lt"/>
              </a:rPr>
              <a:t>辐射与同化功能</a:t>
            </a:r>
          </a:p>
        </p:txBody>
      </p:sp>
      <p:sp>
        <p:nvSpPr>
          <p:cNvPr id="28" name="椭圆 27">
            <a:extLst>
              <a:ext uri="{FF2B5EF4-FFF2-40B4-BE49-F238E27FC236}">
                <a16:creationId xmlns:a16="http://schemas.microsoft.com/office/drawing/2014/main" id="{9A64AEFC-E018-9CFC-3EA6-40E6EA4489AA}"/>
              </a:ext>
            </a:extLst>
          </p:cNvPr>
          <p:cNvSpPr/>
          <p:nvPr/>
        </p:nvSpPr>
        <p:spPr>
          <a:xfrm flipH="1">
            <a:off x="11241024" y="4674325"/>
            <a:ext cx="94644" cy="9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kumimoji="1" lang="zh-CN" altLang="en-US" sz="1600">
              <a:solidFill>
                <a:schemeClr val="bg1"/>
              </a:solidFill>
              <a:cs typeface="+mn-ea"/>
              <a:sym typeface="+mn-lt"/>
            </a:endParaRPr>
          </a:p>
        </p:txBody>
      </p:sp>
      <p:pic>
        <p:nvPicPr>
          <p:cNvPr id="29" name="图片 28" descr="人在玩电脑&#10;&#10;中度可信度描述已自动生成">
            <a:extLst>
              <a:ext uri="{FF2B5EF4-FFF2-40B4-BE49-F238E27FC236}">
                <a16:creationId xmlns:a16="http://schemas.microsoft.com/office/drawing/2014/main" id="{2907C7B2-2E46-846F-DBB2-060CAF869D4E}"/>
              </a:ext>
            </a:extLst>
          </p:cNvPr>
          <p:cNvPicPr>
            <a:picLocks noChangeAspect="1"/>
          </p:cNvPicPr>
          <p:nvPr/>
        </p:nvPicPr>
        <p:blipFill rotWithShape="1">
          <a:blip r:embed="rId2">
            <a:extLst>
              <a:ext uri="{28A0092B-C50C-407E-A947-70E740481C1C}">
                <a14:useLocalDpi xmlns:a14="http://schemas.microsoft.com/office/drawing/2010/main" val="0"/>
              </a:ext>
            </a:extLst>
          </a:blip>
          <a:srcRect t="16664" b="16664"/>
          <a:stretch/>
        </p:blipFill>
        <p:spPr>
          <a:xfrm>
            <a:off x="5013367" y="2346367"/>
            <a:ext cx="2165266" cy="2165266"/>
          </a:xfrm>
          <a:prstGeom prst="ellipse">
            <a:avLst/>
          </a:prstGeom>
          <a:effectLst>
            <a:outerShdw blurRad="63500" sx="102000" sy="102000" algn="ctr" rotWithShape="0">
              <a:schemeClr val="accent1">
                <a:lumMod val="75000"/>
                <a:alpha val="40000"/>
              </a:schemeClr>
            </a:outerShdw>
          </a:effectLst>
        </p:spPr>
      </p:pic>
      <p:sp>
        <p:nvSpPr>
          <p:cNvPr id="30" name="文本框 29">
            <a:extLst>
              <a:ext uri="{FF2B5EF4-FFF2-40B4-BE49-F238E27FC236}">
                <a16:creationId xmlns:a16="http://schemas.microsoft.com/office/drawing/2014/main" id="{7AC1F3FF-4616-1668-7C3E-CA09BC2A816C}"/>
              </a:ext>
            </a:extLst>
          </p:cNvPr>
          <p:cNvSpPr txBox="1"/>
          <p:nvPr/>
        </p:nvSpPr>
        <p:spPr>
          <a:xfrm flipH="1">
            <a:off x="9031232" y="4949093"/>
            <a:ext cx="2465443" cy="82227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p>
        </p:txBody>
      </p:sp>
    </p:spTree>
    <p:extLst>
      <p:ext uri="{BB962C8B-B14F-4D97-AF65-F5344CB8AC3E}">
        <p14:creationId xmlns:p14="http://schemas.microsoft.com/office/powerpoint/2010/main" val="260814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FAC66B8-AF45-DB2C-20A6-C15486EF8BD8}"/>
              </a:ext>
            </a:extLst>
          </p:cNvPr>
          <p:cNvSpPr>
            <a:spLocks noGrp="1"/>
          </p:cNvSpPr>
          <p:nvPr>
            <p:ph type="body" sz="quarter" idx="10"/>
          </p:nvPr>
        </p:nvSpPr>
        <p:spPr/>
        <p:txBody>
          <a:bodyPr>
            <a:noAutofit/>
          </a:bodyPr>
          <a:lstStyle/>
          <a:p>
            <a:r>
              <a:rPr lang="zh-CN" altLang="en-US" dirty="0"/>
              <a:t>团队合作</a:t>
            </a:r>
          </a:p>
        </p:txBody>
      </p:sp>
      <p:pic>
        <p:nvPicPr>
          <p:cNvPr id="20" name="图片 19" descr="图片包含 人, 室内, 笔记本, 男人&#10;&#10;描述已自动生成">
            <a:extLst>
              <a:ext uri="{FF2B5EF4-FFF2-40B4-BE49-F238E27FC236}">
                <a16:creationId xmlns:a16="http://schemas.microsoft.com/office/drawing/2014/main" id="{5CC7D4FD-D59D-2E29-A0FD-095E1EAF36FB}"/>
              </a:ext>
            </a:extLst>
          </p:cNvPr>
          <p:cNvPicPr>
            <a:picLocks/>
          </p:cNvPicPr>
          <p:nvPr/>
        </p:nvPicPr>
        <p:blipFill rotWithShape="1">
          <a:blip r:embed="rId3">
            <a:extLst>
              <a:ext uri="{28A0092B-C50C-407E-A947-70E740481C1C}">
                <a14:useLocalDpi xmlns:a14="http://schemas.microsoft.com/office/drawing/2010/main" val="0"/>
              </a:ext>
            </a:extLst>
          </a:blip>
          <a:srcRect l="16650" r="16650"/>
          <a:stretch/>
        </p:blipFill>
        <p:spPr>
          <a:xfrm>
            <a:off x="1363027" y="1764206"/>
            <a:ext cx="3958106" cy="3958106"/>
          </a:xfrm>
          <a:custGeom>
            <a:avLst/>
            <a:gdLst>
              <a:gd name="connsiteX0" fmla="*/ 631372 w 1262744"/>
              <a:gd name="connsiteY0" fmla="*/ 0 h 1262744"/>
              <a:gd name="connsiteX1" fmla="*/ 1262744 w 1262744"/>
              <a:gd name="connsiteY1" fmla="*/ 631372 h 1262744"/>
              <a:gd name="connsiteX2" fmla="*/ 631372 w 1262744"/>
              <a:gd name="connsiteY2" fmla="*/ 1262744 h 1262744"/>
              <a:gd name="connsiteX3" fmla="*/ 0 w 1262744"/>
              <a:gd name="connsiteY3" fmla="*/ 631372 h 1262744"/>
              <a:gd name="connsiteX4" fmla="*/ 631372 w 1262744"/>
              <a:gd name="connsiteY4" fmla="*/ 0 h 126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44" h="1262744">
                <a:moveTo>
                  <a:pt x="631372" y="0"/>
                </a:moveTo>
                <a:cubicBezTo>
                  <a:pt x="980069" y="0"/>
                  <a:pt x="1262744" y="282675"/>
                  <a:pt x="1262744" y="631372"/>
                </a:cubicBezTo>
                <a:cubicBezTo>
                  <a:pt x="1262744" y="980069"/>
                  <a:pt x="980069" y="1262744"/>
                  <a:pt x="631372" y="1262744"/>
                </a:cubicBezTo>
                <a:cubicBezTo>
                  <a:pt x="282675" y="1262744"/>
                  <a:pt x="0" y="980069"/>
                  <a:pt x="0" y="631372"/>
                </a:cubicBezTo>
                <a:cubicBezTo>
                  <a:pt x="0" y="282675"/>
                  <a:pt x="282675" y="0"/>
                  <a:pt x="631372" y="0"/>
                </a:cubicBezTo>
                <a:close/>
              </a:path>
            </a:pathLst>
          </a:custGeom>
          <a:ln w="76200">
            <a:solidFill>
              <a:schemeClr val="bg1"/>
            </a:solidFill>
          </a:ln>
          <a:effectLst>
            <a:outerShdw blurRad="63500" dist="38100" algn="ctr" rotWithShape="0">
              <a:schemeClr val="accent1">
                <a:lumMod val="75000"/>
                <a:alpha val="20000"/>
              </a:schemeClr>
            </a:outerShdw>
          </a:effectLst>
        </p:spPr>
      </p:pic>
      <p:sp>
        <p:nvSpPr>
          <p:cNvPr id="4" name="椭圆 3">
            <a:extLst>
              <a:ext uri="{FF2B5EF4-FFF2-40B4-BE49-F238E27FC236}">
                <a16:creationId xmlns:a16="http://schemas.microsoft.com/office/drawing/2014/main" id="{5C8FCECB-2F38-B3A0-509D-997E41EC0632}"/>
              </a:ext>
            </a:extLst>
          </p:cNvPr>
          <p:cNvSpPr/>
          <p:nvPr/>
        </p:nvSpPr>
        <p:spPr>
          <a:xfrm>
            <a:off x="1211188" y="1612367"/>
            <a:ext cx="4261784" cy="4261784"/>
          </a:xfrm>
          <a:prstGeom prst="ellipse">
            <a:avLst/>
          </a:prstGeom>
          <a:noFill/>
          <a:ln w="28575" cap="flat" cmpd="sng" algn="ctr">
            <a:gradFill flip="none" rotWithShape="1">
              <a:gsLst>
                <a:gs pos="0">
                  <a:schemeClr val="accent1">
                    <a:alpha val="0"/>
                  </a:schemeClr>
                </a:gs>
                <a:gs pos="100000">
                  <a:schemeClr val="accent1"/>
                </a:gs>
              </a:gsLst>
              <a:lin ang="0" scaled="1"/>
              <a:tileRect/>
            </a:gradFill>
            <a:prstDash val="solid"/>
            <a:miter lim="800000"/>
          </a:ln>
          <a:effectLst/>
        </p:spPr>
        <p:txBody>
          <a:bodyPr rtlCol="0" anchor="ctr">
            <a:noAutofit/>
          </a:bodyPr>
          <a:lstStyle/>
          <a:p>
            <a:pPr algn="ctr"/>
            <a:endParaRPr lang="zh-CN" altLang="en-US" kern="0" dirty="0">
              <a:solidFill>
                <a:prstClr val="white"/>
              </a:solidFill>
              <a:cs typeface="+mn-ea"/>
              <a:sym typeface="+mn-lt"/>
            </a:endParaRPr>
          </a:p>
        </p:txBody>
      </p:sp>
      <p:sp>
        <p:nvSpPr>
          <p:cNvPr id="5" name="椭圆 4">
            <a:extLst>
              <a:ext uri="{FF2B5EF4-FFF2-40B4-BE49-F238E27FC236}">
                <a16:creationId xmlns:a16="http://schemas.microsoft.com/office/drawing/2014/main" id="{94663A3E-31C4-919D-0984-12EA935609ED}"/>
              </a:ext>
            </a:extLst>
          </p:cNvPr>
          <p:cNvSpPr/>
          <p:nvPr/>
        </p:nvSpPr>
        <p:spPr>
          <a:xfrm>
            <a:off x="4764875" y="4886670"/>
            <a:ext cx="532435" cy="53243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cs typeface="+mn-ea"/>
              <a:sym typeface="+mn-lt"/>
            </a:endParaRPr>
          </a:p>
        </p:txBody>
      </p:sp>
      <p:sp>
        <p:nvSpPr>
          <p:cNvPr id="6" name="图形 2">
            <a:extLst>
              <a:ext uri="{FF2B5EF4-FFF2-40B4-BE49-F238E27FC236}">
                <a16:creationId xmlns:a16="http://schemas.microsoft.com/office/drawing/2014/main" id="{25B05BFA-13C6-24B2-31B0-6BF0FA731702}"/>
              </a:ext>
            </a:extLst>
          </p:cNvPr>
          <p:cNvSpPr/>
          <p:nvPr/>
        </p:nvSpPr>
        <p:spPr>
          <a:xfrm>
            <a:off x="4909255" y="5005314"/>
            <a:ext cx="243675" cy="295146"/>
          </a:xfrm>
          <a:custGeom>
            <a:avLst/>
            <a:gdLst>
              <a:gd name="connsiteX0" fmla="*/ 394463 w 617210"/>
              <a:gd name="connsiteY0" fmla="*/ 131115 h 747580"/>
              <a:gd name="connsiteX1" fmla="*/ 175068 w 617210"/>
              <a:gd name="connsiteY1" fmla="*/ 131115 h 747580"/>
              <a:gd name="connsiteX2" fmla="*/ 175068 w 617210"/>
              <a:gd name="connsiteY2" fmla="*/ 43581 h 747580"/>
              <a:gd name="connsiteX3" fmla="*/ 219395 w 617210"/>
              <a:gd name="connsiteY3" fmla="*/ 43581 h 747580"/>
              <a:gd name="connsiteX4" fmla="*/ 232059 w 617210"/>
              <a:gd name="connsiteY4" fmla="*/ 12665 h 747580"/>
              <a:gd name="connsiteX5" fmla="*/ 262975 w 617210"/>
              <a:gd name="connsiteY5" fmla="*/ 0 h 747580"/>
              <a:gd name="connsiteX6" fmla="*/ 307301 w 617210"/>
              <a:gd name="connsiteY6" fmla="*/ 0 h 747580"/>
              <a:gd name="connsiteX7" fmla="*/ 338217 w 617210"/>
              <a:gd name="connsiteY7" fmla="*/ 12665 h 747580"/>
              <a:gd name="connsiteX8" fmla="*/ 350882 w 617210"/>
              <a:gd name="connsiteY8" fmla="*/ 43581 h 747580"/>
              <a:gd name="connsiteX9" fmla="*/ 395208 w 617210"/>
              <a:gd name="connsiteY9" fmla="*/ 43581 h 747580"/>
              <a:gd name="connsiteX10" fmla="*/ 394463 w 617210"/>
              <a:gd name="connsiteY10" fmla="*/ 131115 h 747580"/>
              <a:gd name="connsiteX11" fmla="*/ 284952 w 617210"/>
              <a:gd name="connsiteY11" fmla="*/ 91632 h 747580"/>
              <a:gd name="connsiteX12" fmla="*/ 304322 w 617210"/>
              <a:gd name="connsiteY12" fmla="*/ 83437 h 747580"/>
              <a:gd name="connsiteX13" fmla="*/ 312516 w 617210"/>
              <a:gd name="connsiteY13" fmla="*/ 64068 h 747580"/>
              <a:gd name="connsiteX14" fmla="*/ 304322 w 617210"/>
              <a:gd name="connsiteY14" fmla="*/ 44326 h 747580"/>
              <a:gd name="connsiteX15" fmla="*/ 284952 w 617210"/>
              <a:gd name="connsiteY15" fmla="*/ 36504 h 747580"/>
              <a:gd name="connsiteX16" fmla="*/ 265210 w 617210"/>
              <a:gd name="connsiteY16" fmla="*/ 44326 h 747580"/>
              <a:gd name="connsiteX17" fmla="*/ 257388 w 617210"/>
              <a:gd name="connsiteY17" fmla="*/ 64068 h 747580"/>
              <a:gd name="connsiteX18" fmla="*/ 265210 w 617210"/>
              <a:gd name="connsiteY18" fmla="*/ 83437 h 747580"/>
              <a:gd name="connsiteX19" fmla="*/ 284952 w 617210"/>
              <a:gd name="connsiteY19" fmla="*/ 91632 h 747580"/>
              <a:gd name="connsiteX20" fmla="*/ 260368 w 617210"/>
              <a:gd name="connsiteY20" fmla="*/ 569904 h 747580"/>
              <a:gd name="connsiteX21" fmla="*/ 259995 w 617210"/>
              <a:gd name="connsiteY21" fmla="*/ 579588 h 747580"/>
              <a:gd name="connsiteX22" fmla="*/ 259623 w 617210"/>
              <a:gd name="connsiteY22" fmla="*/ 590018 h 747580"/>
              <a:gd name="connsiteX23" fmla="*/ 268563 w 617210"/>
              <a:gd name="connsiteY23" fmla="*/ 649989 h 747580"/>
              <a:gd name="connsiteX24" fmla="*/ 294637 w 617210"/>
              <a:gd name="connsiteY24" fmla="*/ 702137 h 747580"/>
              <a:gd name="connsiteX25" fmla="*/ 90141 w 617210"/>
              <a:gd name="connsiteY25" fmla="*/ 702137 h 747580"/>
              <a:gd name="connsiteX26" fmla="*/ 61088 w 617210"/>
              <a:gd name="connsiteY26" fmla="*/ 694314 h 747580"/>
              <a:gd name="connsiteX27" fmla="*/ 31661 w 617210"/>
              <a:gd name="connsiteY27" fmla="*/ 673828 h 747580"/>
              <a:gd name="connsiteX28" fmla="*/ 8940 w 617210"/>
              <a:gd name="connsiteY28" fmla="*/ 645146 h 747580"/>
              <a:gd name="connsiteX29" fmla="*/ 0 w 617210"/>
              <a:gd name="connsiteY29" fmla="*/ 611623 h 747580"/>
              <a:gd name="connsiteX30" fmla="*/ 0 w 617210"/>
              <a:gd name="connsiteY30" fmla="*/ 178048 h 747580"/>
              <a:gd name="connsiteX31" fmla="*/ 7077 w 617210"/>
              <a:gd name="connsiteY31" fmla="*/ 147505 h 747580"/>
              <a:gd name="connsiteX32" fmla="*/ 25329 w 617210"/>
              <a:gd name="connsiteY32" fmla="*/ 118451 h 747580"/>
              <a:gd name="connsiteX33" fmla="*/ 51403 w 617210"/>
              <a:gd name="connsiteY33" fmla="*/ 96474 h 747580"/>
              <a:gd name="connsiteX34" fmla="*/ 82320 w 617210"/>
              <a:gd name="connsiteY34" fmla="*/ 87534 h 747580"/>
              <a:gd name="connsiteX35" fmla="*/ 132233 w 617210"/>
              <a:gd name="connsiteY35" fmla="*/ 87534 h 747580"/>
              <a:gd name="connsiteX36" fmla="*/ 132233 w 617210"/>
              <a:gd name="connsiteY36" fmla="*/ 175069 h 747580"/>
              <a:gd name="connsiteX37" fmla="*/ 438417 w 617210"/>
              <a:gd name="connsiteY37" fmla="*/ 175069 h 747580"/>
              <a:gd name="connsiteX38" fmla="*/ 438417 w 617210"/>
              <a:gd name="connsiteY38" fmla="*/ 87534 h 747580"/>
              <a:gd name="connsiteX39" fmla="*/ 481997 w 617210"/>
              <a:gd name="connsiteY39" fmla="*/ 87534 h 747580"/>
              <a:gd name="connsiteX40" fmla="*/ 514031 w 617210"/>
              <a:gd name="connsiteY40" fmla="*/ 94611 h 747580"/>
              <a:gd name="connsiteX41" fmla="*/ 542340 w 617210"/>
              <a:gd name="connsiteY41" fmla="*/ 113608 h 747580"/>
              <a:gd name="connsiteX42" fmla="*/ 563200 w 617210"/>
              <a:gd name="connsiteY42" fmla="*/ 142290 h 747580"/>
              <a:gd name="connsiteX43" fmla="*/ 571394 w 617210"/>
              <a:gd name="connsiteY43" fmla="*/ 178048 h 747580"/>
              <a:gd name="connsiteX44" fmla="*/ 571394 w 617210"/>
              <a:gd name="connsiteY44" fmla="*/ 426124 h 747580"/>
              <a:gd name="connsiteX45" fmla="*/ 518873 w 617210"/>
              <a:gd name="connsiteY45" fmla="*/ 400796 h 747580"/>
              <a:gd name="connsiteX46" fmla="*/ 459276 w 617210"/>
              <a:gd name="connsiteY46" fmla="*/ 391855 h 747580"/>
              <a:gd name="connsiteX47" fmla="*/ 454433 w 617210"/>
              <a:gd name="connsiteY47" fmla="*/ 391855 h 747580"/>
              <a:gd name="connsiteX48" fmla="*/ 475293 w 617210"/>
              <a:gd name="connsiteY48" fmla="*/ 375839 h 747580"/>
              <a:gd name="connsiteX49" fmla="*/ 483487 w 617210"/>
              <a:gd name="connsiteY49" fmla="*/ 350510 h 747580"/>
              <a:gd name="connsiteX50" fmla="*/ 470450 w 617210"/>
              <a:gd name="connsiteY50" fmla="*/ 319593 h 747580"/>
              <a:gd name="connsiteX51" fmla="*/ 439161 w 617210"/>
              <a:gd name="connsiteY51" fmla="*/ 306929 h 747580"/>
              <a:gd name="connsiteX52" fmla="*/ 131488 w 617210"/>
              <a:gd name="connsiteY52" fmla="*/ 306929 h 747580"/>
              <a:gd name="connsiteX53" fmla="*/ 100199 w 617210"/>
              <a:gd name="connsiteY53" fmla="*/ 319593 h 747580"/>
              <a:gd name="connsiteX54" fmla="*/ 87162 w 617210"/>
              <a:gd name="connsiteY54" fmla="*/ 350510 h 747580"/>
              <a:gd name="connsiteX55" fmla="*/ 100199 w 617210"/>
              <a:gd name="connsiteY55" fmla="*/ 381799 h 747580"/>
              <a:gd name="connsiteX56" fmla="*/ 131488 w 617210"/>
              <a:gd name="connsiteY56" fmla="*/ 394835 h 747580"/>
              <a:gd name="connsiteX57" fmla="*/ 425007 w 617210"/>
              <a:gd name="connsiteY57" fmla="*/ 394835 h 747580"/>
              <a:gd name="connsiteX58" fmla="*/ 348647 w 617210"/>
              <a:gd name="connsiteY58" fmla="*/ 424634 h 747580"/>
              <a:gd name="connsiteX59" fmla="*/ 292030 w 617210"/>
              <a:gd name="connsiteY59" fmla="*/ 482369 h 747580"/>
              <a:gd name="connsiteX60" fmla="*/ 131488 w 617210"/>
              <a:gd name="connsiteY60" fmla="*/ 482369 h 747580"/>
              <a:gd name="connsiteX61" fmla="*/ 100199 w 617210"/>
              <a:gd name="connsiteY61" fmla="*/ 495035 h 747580"/>
              <a:gd name="connsiteX62" fmla="*/ 87162 w 617210"/>
              <a:gd name="connsiteY62" fmla="*/ 525951 h 747580"/>
              <a:gd name="connsiteX63" fmla="*/ 100199 w 617210"/>
              <a:gd name="connsiteY63" fmla="*/ 557240 h 747580"/>
              <a:gd name="connsiteX64" fmla="*/ 131488 w 617210"/>
              <a:gd name="connsiteY64" fmla="*/ 570277 h 747580"/>
              <a:gd name="connsiteX65" fmla="*/ 260368 w 617210"/>
              <a:gd name="connsiteY65" fmla="*/ 569904 h 747580"/>
              <a:gd name="connsiteX66" fmla="*/ 462628 w 617210"/>
              <a:gd name="connsiteY66" fmla="*/ 605290 h 747580"/>
              <a:gd name="connsiteX67" fmla="*/ 433946 w 617210"/>
              <a:gd name="connsiteY67" fmla="*/ 633972 h 747580"/>
              <a:gd name="connsiteX68" fmla="*/ 433946 w 617210"/>
              <a:gd name="connsiteY68" fmla="*/ 651851 h 747580"/>
              <a:gd name="connsiteX69" fmla="*/ 491682 w 617210"/>
              <a:gd name="connsiteY69" fmla="*/ 651851 h 747580"/>
              <a:gd name="connsiteX70" fmla="*/ 491682 w 617210"/>
              <a:gd name="connsiteY70" fmla="*/ 633972 h 747580"/>
              <a:gd name="connsiteX71" fmla="*/ 462628 w 617210"/>
              <a:gd name="connsiteY71" fmla="*/ 605290 h 747580"/>
              <a:gd name="connsiteX72" fmla="*/ 433946 w 617210"/>
              <a:gd name="connsiteY72" fmla="*/ 552770 h 747580"/>
              <a:gd name="connsiteX73" fmla="*/ 462628 w 617210"/>
              <a:gd name="connsiteY73" fmla="*/ 581451 h 747580"/>
              <a:gd name="connsiteX74" fmla="*/ 491309 w 617210"/>
              <a:gd name="connsiteY74" fmla="*/ 552770 h 747580"/>
              <a:gd name="connsiteX75" fmla="*/ 491309 w 617210"/>
              <a:gd name="connsiteY75" fmla="*/ 534891 h 747580"/>
              <a:gd name="connsiteX76" fmla="*/ 433574 w 617210"/>
              <a:gd name="connsiteY76" fmla="*/ 534891 h 747580"/>
              <a:gd name="connsiteX77" fmla="*/ 433574 w 617210"/>
              <a:gd name="connsiteY77" fmla="*/ 552770 h 747580"/>
              <a:gd name="connsiteX78" fmla="*/ 604918 w 617210"/>
              <a:gd name="connsiteY78" fmla="*/ 533773 h 747580"/>
              <a:gd name="connsiteX79" fmla="*/ 571766 w 617210"/>
              <a:gd name="connsiteY79" fmla="*/ 484605 h 747580"/>
              <a:gd name="connsiteX80" fmla="*/ 522598 w 617210"/>
              <a:gd name="connsiteY80" fmla="*/ 451454 h 747580"/>
              <a:gd name="connsiteX81" fmla="*/ 463001 w 617210"/>
              <a:gd name="connsiteY81" fmla="*/ 439162 h 747580"/>
              <a:gd name="connsiteX82" fmla="*/ 402658 w 617210"/>
              <a:gd name="connsiteY82" fmla="*/ 451454 h 747580"/>
              <a:gd name="connsiteX83" fmla="*/ 353490 w 617210"/>
              <a:gd name="connsiteY83" fmla="*/ 484605 h 747580"/>
              <a:gd name="connsiteX84" fmla="*/ 320338 w 617210"/>
              <a:gd name="connsiteY84" fmla="*/ 533773 h 747580"/>
              <a:gd name="connsiteX85" fmla="*/ 308046 w 617210"/>
              <a:gd name="connsiteY85" fmla="*/ 593370 h 747580"/>
              <a:gd name="connsiteX86" fmla="*/ 320338 w 617210"/>
              <a:gd name="connsiteY86" fmla="*/ 653713 h 747580"/>
              <a:gd name="connsiteX87" fmla="*/ 353490 w 617210"/>
              <a:gd name="connsiteY87" fmla="*/ 702881 h 747580"/>
              <a:gd name="connsiteX88" fmla="*/ 402658 w 617210"/>
              <a:gd name="connsiteY88" fmla="*/ 735658 h 747580"/>
              <a:gd name="connsiteX89" fmla="*/ 463001 w 617210"/>
              <a:gd name="connsiteY89" fmla="*/ 747580 h 747580"/>
              <a:gd name="connsiteX90" fmla="*/ 522598 w 617210"/>
              <a:gd name="connsiteY90" fmla="*/ 735658 h 747580"/>
              <a:gd name="connsiteX91" fmla="*/ 571766 w 617210"/>
              <a:gd name="connsiteY91" fmla="*/ 702881 h 747580"/>
              <a:gd name="connsiteX92" fmla="*/ 604918 w 617210"/>
              <a:gd name="connsiteY92" fmla="*/ 653713 h 747580"/>
              <a:gd name="connsiteX93" fmla="*/ 617210 w 617210"/>
              <a:gd name="connsiteY93" fmla="*/ 593370 h 747580"/>
              <a:gd name="connsiteX94" fmla="*/ 604918 w 617210"/>
              <a:gd name="connsiteY94" fmla="*/ 533773 h 747580"/>
              <a:gd name="connsiteX95" fmla="*/ 514776 w 617210"/>
              <a:gd name="connsiteY95" fmla="*/ 633972 h 747580"/>
              <a:gd name="connsiteX96" fmla="*/ 514776 w 617210"/>
              <a:gd name="connsiteY96" fmla="*/ 651851 h 747580"/>
              <a:gd name="connsiteX97" fmla="*/ 525951 w 617210"/>
              <a:gd name="connsiteY97" fmla="*/ 663398 h 747580"/>
              <a:gd name="connsiteX98" fmla="*/ 514403 w 617210"/>
              <a:gd name="connsiteY98" fmla="*/ 674945 h 747580"/>
              <a:gd name="connsiteX99" fmla="*/ 410852 w 617210"/>
              <a:gd name="connsiteY99" fmla="*/ 674945 h 747580"/>
              <a:gd name="connsiteX100" fmla="*/ 399305 w 617210"/>
              <a:gd name="connsiteY100" fmla="*/ 663398 h 747580"/>
              <a:gd name="connsiteX101" fmla="*/ 410480 w 617210"/>
              <a:gd name="connsiteY101" fmla="*/ 651851 h 747580"/>
              <a:gd name="connsiteX102" fmla="*/ 410480 w 617210"/>
              <a:gd name="connsiteY102" fmla="*/ 633972 h 747580"/>
              <a:gd name="connsiteX103" fmla="*/ 429849 w 617210"/>
              <a:gd name="connsiteY103" fmla="*/ 593370 h 747580"/>
              <a:gd name="connsiteX104" fmla="*/ 410480 w 617210"/>
              <a:gd name="connsiteY104" fmla="*/ 552770 h 747580"/>
              <a:gd name="connsiteX105" fmla="*/ 410480 w 617210"/>
              <a:gd name="connsiteY105" fmla="*/ 534891 h 747580"/>
              <a:gd name="connsiteX106" fmla="*/ 399305 w 617210"/>
              <a:gd name="connsiteY106" fmla="*/ 523343 h 747580"/>
              <a:gd name="connsiteX107" fmla="*/ 410852 w 617210"/>
              <a:gd name="connsiteY107" fmla="*/ 511796 h 747580"/>
              <a:gd name="connsiteX108" fmla="*/ 514403 w 617210"/>
              <a:gd name="connsiteY108" fmla="*/ 511796 h 747580"/>
              <a:gd name="connsiteX109" fmla="*/ 525951 w 617210"/>
              <a:gd name="connsiteY109" fmla="*/ 523343 h 747580"/>
              <a:gd name="connsiteX110" fmla="*/ 514776 w 617210"/>
              <a:gd name="connsiteY110" fmla="*/ 534891 h 747580"/>
              <a:gd name="connsiteX111" fmla="*/ 514776 w 617210"/>
              <a:gd name="connsiteY111" fmla="*/ 552770 h 747580"/>
              <a:gd name="connsiteX112" fmla="*/ 495407 w 617210"/>
              <a:gd name="connsiteY112" fmla="*/ 593370 h 747580"/>
              <a:gd name="connsiteX113" fmla="*/ 514776 w 617210"/>
              <a:gd name="connsiteY113" fmla="*/ 633972 h 7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7210" h="747580">
                <a:moveTo>
                  <a:pt x="394463" y="131115"/>
                </a:moveTo>
                <a:lnTo>
                  <a:pt x="175068" y="131115"/>
                </a:lnTo>
                <a:lnTo>
                  <a:pt x="175068" y="43581"/>
                </a:lnTo>
                <a:lnTo>
                  <a:pt x="219395" y="43581"/>
                </a:lnTo>
                <a:cubicBezTo>
                  <a:pt x="219395" y="31289"/>
                  <a:pt x="223492" y="21232"/>
                  <a:pt x="232059" y="12665"/>
                </a:cubicBezTo>
                <a:cubicBezTo>
                  <a:pt x="240626" y="4097"/>
                  <a:pt x="250683" y="0"/>
                  <a:pt x="262975" y="0"/>
                </a:cubicBezTo>
                <a:lnTo>
                  <a:pt x="307301" y="0"/>
                </a:lnTo>
                <a:cubicBezTo>
                  <a:pt x="319593" y="0"/>
                  <a:pt x="329650" y="4097"/>
                  <a:pt x="338217" y="12665"/>
                </a:cubicBezTo>
                <a:cubicBezTo>
                  <a:pt x="346785" y="21232"/>
                  <a:pt x="350882" y="31289"/>
                  <a:pt x="350882" y="43581"/>
                </a:cubicBezTo>
                <a:lnTo>
                  <a:pt x="395208" y="43581"/>
                </a:lnTo>
                <a:lnTo>
                  <a:pt x="394463" y="131115"/>
                </a:lnTo>
                <a:close/>
                <a:moveTo>
                  <a:pt x="284952" y="91632"/>
                </a:moveTo>
                <a:cubicBezTo>
                  <a:pt x="292402" y="91632"/>
                  <a:pt x="298734" y="89024"/>
                  <a:pt x="304322" y="83437"/>
                </a:cubicBezTo>
                <a:cubicBezTo>
                  <a:pt x="309536" y="78222"/>
                  <a:pt x="312516" y="71517"/>
                  <a:pt x="312516" y="64068"/>
                </a:cubicBezTo>
                <a:cubicBezTo>
                  <a:pt x="312516" y="56245"/>
                  <a:pt x="309909" y="49541"/>
                  <a:pt x="304322" y="44326"/>
                </a:cubicBezTo>
                <a:cubicBezTo>
                  <a:pt x="299107" y="39111"/>
                  <a:pt x="292402" y="36504"/>
                  <a:pt x="284952" y="36504"/>
                </a:cubicBezTo>
                <a:cubicBezTo>
                  <a:pt x="277130" y="36504"/>
                  <a:pt x="270425" y="39111"/>
                  <a:pt x="265210" y="44326"/>
                </a:cubicBezTo>
                <a:cubicBezTo>
                  <a:pt x="259995" y="49541"/>
                  <a:pt x="257388" y="55873"/>
                  <a:pt x="257388" y="64068"/>
                </a:cubicBezTo>
                <a:cubicBezTo>
                  <a:pt x="257388" y="71517"/>
                  <a:pt x="259995" y="77850"/>
                  <a:pt x="265210" y="83437"/>
                </a:cubicBezTo>
                <a:cubicBezTo>
                  <a:pt x="270425" y="89024"/>
                  <a:pt x="277130" y="91632"/>
                  <a:pt x="284952" y="91632"/>
                </a:cubicBezTo>
                <a:close/>
                <a:moveTo>
                  <a:pt x="260368" y="569904"/>
                </a:moveTo>
                <a:cubicBezTo>
                  <a:pt x="260368" y="573257"/>
                  <a:pt x="260368" y="576609"/>
                  <a:pt x="259995" y="579588"/>
                </a:cubicBezTo>
                <a:cubicBezTo>
                  <a:pt x="259623" y="582941"/>
                  <a:pt x="259623" y="586293"/>
                  <a:pt x="259623" y="590018"/>
                </a:cubicBezTo>
                <a:cubicBezTo>
                  <a:pt x="259623" y="610877"/>
                  <a:pt x="262603" y="630992"/>
                  <a:pt x="268563" y="649989"/>
                </a:cubicBezTo>
                <a:cubicBezTo>
                  <a:pt x="274523" y="668986"/>
                  <a:pt x="283462" y="686492"/>
                  <a:pt x="294637" y="702137"/>
                </a:cubicBezTo>
                <a:lnTo>
                  <a:pt x="90141" y="702137"/>
                </a:lnTo>
                <a:cubicBezTo>
                  <a:pt x="81202" y="702137"/>
                  <a:pt x="71518" y="699529"/>
                  <a:pt x="61088" y="694314"/>
                </a:cubicBezTo>
                <a:cubicBezTo>
                  <a:pt x="50658" y="689099"/>
                  <a:pt x="40601" y="682395"/>
                  <a:pt x="31661" y="673828"/>
                </a:cubicBezTo>
                <a:cubicBezTo>
                  <a:pt x="22722" y="665261"/>
                  <a:pt x="14899" y="655948"/>
                  <a:pt x="8940" y="645146"/>
                </a:cubicBezTo>
                <a:cubicBezTo>
                  <a:pt x="2980" y="634344"/>
                  <a:pt x="0" y="623169"/>
                  <a:pt x="0" y="611623"/>
                </a:cubicBezTo>
                <a:lnTo>
                  <a:pt x="0" y="178048"/>
                </a:lnTo>
                <a:cubicBezTo>
                  <a:pt x="0" y="168364"/>
                  <a:pt x="2235" y="157934"/>
                  <a:pt x="7077" y="147505"/>
                </a:cubicBezTo>
                <a:cubicBezTo>
                  <a:pt x="11920" y="137075"/>
                  <a:pt x="17879" y="127390"/>
                  <a:pt x="25329" y="118451"/>
                </a:cubicBezTo>
                <a:cubicBezTo>
                  <a:pt x="32779" y="109511"/>
                  <a:pt x="41346" y="102061"/>
                  <a:pt x="51403" y="96474"/>
                </a:cubicBezTo>
                <a:cubicBezTo>
                  <a:pt x="61460" y="90886"/>
                  <a:pt x="71518" y="87534"/>
                  <a:pt x="82320" y="87534"/>
                </a:cubicBezTo>
                <a:lnTo>
                  <a:pt x="132233" y="87534"/>
                </a:lnTo>
                <a:lnTo>
                  <a:pt x="132233" y="175069"/>
                </a:lnTo>
                <a:lnTo>
                  <a:pt x="438417" y="175069"/>
                </a:lnTo>
                <a:lnTo>
                  <a:pt x="438417" y="87534"/>
                </a:lnTo>
                <a:lnTo>
                  <a:pt x="481997" y="87534"/>
                </a:lnTo>
                <a:cubicBezTo>
                  <a:pt x="492799" y="87534"/>
                  <a:pt x="503229" y="89769"/>
                  <a:pt x="514031" y="94611"/>
                </a:cubicBezTo>
                <a:cubicBezTo>
                  <a:pt x="524461" y="99454"/>
                  <a:pt x="534146" y="105414"/>
                  <a:pt x="542340" y="113608"/>
                </a:cubicBezTo>
                <a:cubicBezTo>
                  <a:pt x="550907" y="121431"/>
                  <a:pt x="557612" y="131115"/>
                  <a:pt x="563200" y="142290"/>
                </a:cubicBezTo>
                <a:cubicBezTo>
                  <a:pt x="568414" y="153464"/>
                  <a:pt x="571394" y="165384"/>
                  <a:pt x="571394" y="178048"/>
                </a:cubicBezTo>
                <a:lnTo>
                  <a:pt x="571394" y="426124"/>
                </a:lnTo>
                <a:cubicBezTo>
                  <a:pt x="555005" y="415322"/>
                  <a:pt x="537498" y="407127"/>
                  <a:pt x="518873" y="400796"/>
                </a:cubicBezTo>
                <a:cubicBezTo>
                  <a:pt x="500249" y="394835"/>
                  <a:pt x="480507" y="391855"/>
                  <a:pt x="459276" y="391855"/>
                </a:cubicBezTo>
                <a:lnTo>
                  <a:pt x="454433" y="391855"/>
                </a:lnTo>
                <a:cubicBezTo>
                  <a:pt x="463001" y="388503"/>
                  <a:pt x="469705" y="383288"/>
                  <a:pt x="475293" y="375839"/>
                </a:cubicBezTo>
                <a:cubicBezTo>
                  <a:pt x="480507" y="368389"/>
                  <a:pt x="483487" y="359822"/>
                  <a:pt x="483487" y="350510"/>
                </a:cubicBezTo>
                <a:cubicBezTo>
                  <a:pt x="483487" y="338218"/>
                  <a:pt x="479017" y="328161"/>
                  <a:pt x="470450" y="319593"/>
                </a:cubicBezTo>
                <a:cubicBezTo>
                  <a:pt x="461883" y="311026"/>
                  <a:pt x="451453" y="306929"/>
                  <a:pt x="439161" y="306929"/>
                </a:cubicBezTo>
                <a:lnTo>
                  <a:pt x="131488" y="306929"/>
                </a:lnTo>
                <a:cubicBezTo>
                  <a:pt x="119196" y="306929"/>
                  <a:pt x="108766" y="311026"/>
                  <a:pt x="100199" y="319593"/>
                </a:cubicBezTo>
                <a:cubicBezTo>
                  <a:pt x="91631" y="328161"/>
                  <a:pt x="87162" y="338218"/>
                  <a:pt x="87162" y="350510"/>
                </a:cubicBezTo>
                <a:cubicBezTo>
                  <a:pt x="87162" y="362802"/>
                  <a:pt x="91631" y="373232"/>
                  <a:pt x="100199" y="381799"/>
                </a:cubicBezTo>
                <a:cubicBezTo>
                  <a:pt x="108766" y="390366"/>
                  <a:pt x="119196" y="394835"/>
                  <a:pt x="131488" y="394835"/>
                </a:cubicBezTo>
                <a:lnTo>
                  <a:pt x="425007" y="394835"/>
                </a:lnTo>
                <a:cubicBezTo>
                  <a:pt x="397070" y="399678"/>
                  <a:pt x="371369" y="409362"/>
                  <a:pt x="348647" y="424634"/>
                </a:cubicBezTo>
                <a:cubicBezTo>
                  <a:pt x="325925" y="439906"/>
                  <a:pt x="306929" y="459275"/>
                  <a:pt x="292030" y="482369"/>
                </a:cubicBezTo>
                <a:lnTo>
                  <a:pt x="131488" y="482369"/>
                </a:lnTo>
                <a:cubicBezTo>
                  <a:pt x="119196" y="482369"/>
                  <a:pt x="108766" y="486467"/>
                  <a:pt x="100199" y="495035"/>
                </a:cubicBezTo>
                <a:cubicBezTo>
                  <a:pt x="91631" y="503602"/>
                  <a:pt x="87162" y="513658"/>
                  <a:pt x="87162" y="525951"/>
                </a:cubicBezTo>
                <a:cubicBezTo>
                  <a:pt x="87162" y="538243"/>
                  <a:pt x="91631" y="548673"/>
                  <a:pt x="100199" y="557240"/>
                </a:cubicBezTo>
                <a:cubicBezTo>
                  <a:pt x="108766" y="565806"/>
                  <a:pt x="119196" y="570277"/>
                  <a:pt x="131488" y="570277"/>
                </a:cubicBezTo>
                <a:lnTo>
                  <a:pt x="260368" y="569904"/>
                </a:lnTo>
                <a:close/>
                <a:moveTo>
                  <a:pt x="462628" y="605290"/>
                </a:moveTo>
                <a:cubicBezTo>
                  <a:pt x="446611" y="605290"/>
                  <a:pt x="433946" y="618328"/>
                  <a:pt x="433946" y="633972"/>
                </a:cubicBezTo>
                <a:lnTo>
                  <a:pt x="433946" y="651851"/>
                </a:lnTo>
                <a:lnTo>
                  <a:pt x="491682" y="651851"/>
                </a:lnTo>
                <a:lnTo>
                  <a:pt x="491682" y="633972"/>
                </a:lnTo>
                <a:cubicBezTo>
                  <a:pt x="491682" y="618328"/>
                  <a:pt x="478645" y="605290"/>
                  <a:pt x="462628" y="605290"/>
                </a:cubicBezTo>
                <a:close/>
                <a:moveTo>
                  <a:pt x="433946" y="552770"/>
                </a:moveTo>
                <a:cubicBezTo>
                  <a:pt x="433946" y="568786"/>
                  <a:pt x="446984" y="581451"/>
                  <a:pt x="462628" y="581451"/>
                </a:cubicBezTo>
                <a:cubicBezTo>
                  <a:pt x="478645" y="581451"/>
                  <a:pt x="491309" y="568414"/>
                  <a:pt x="491309" y="552770"/>
                </a:cubicBezTo>
                <a:lnTo>
                  <a:pt x="491309" y="534891"/>
                </a:lnTo>
                <a:lnTo>
                  <a:pt x="433574" y="534891"/>
                </a:lnTo>
                <a:lnTo>
                  <a:pt x="433574" y="552770"/>
                </a:lnTo>
                <a:close/>
                <a:moveTo>
                  <a:pt x="604918" y="533773"/>
                </a:moveTo>
                <a:cubicBezTo>
                  <a:pt x="596723" y="515148"/>
                  <a:pt x="585548" y="498759"/>
                  <a:pt x="571766" y="484605"/>
                </a:cubicBezTo>
                <a:cubicBezTo>
                  <a:pt x="557985" y="470451"/>
                  <a:pt x="541223" y="459648"/>
                  <a:pt x="522598" y="451454"/>
                </a:cubicBezTo>
                <a:cubicBezTo>
                  <a:pt x="503974" y="443259"/>
                  <a:pt x="484232" y="439162"/>
                  <a:pt x="463001" y="439162"/>
                </a:cubicBezTo>
                <a:cubicBezTo>
                  <a:pt x="441397" y="439162"/>
                  <a:pt x="421282" y="443259"/>
                  <a:pt x="402658" y="451454"/>
                </a:cubicBezTo>
                <a:cubicBezTo>
                  <a:pt x="384034" y="459648"/>
                  <a:pt x="367644" y="470823"/>
                  <a:pt x="353490" y="484605"/>
                </a:cubicBezTo>
                <a:cubicBezTo>
                  <a:pt x="339335" y="498759"/>
                  <a:pt x="328533" y="515148"/>
                  <a:pt x="320338" y="533773"/>
                </a:cubicBezTo>
                <a:cubicBezTo>
                  <a:pt x="312143" y="552397"/>
                  <a:pt x="308046" y="572139"/>
                  <a:pt x="308046" y="593370"/>
                </a:cubicBezTo>
                <a:cubicBezTo>
                  <a:pt x="308046" y="614975"/>
                  <a:pt x="312143" y="635089"/>
                  <a:pt x="320338" y="653713"/>
                </a:cubicBezTo>
                <a:cubicBezTo>
                  <a:pt x="328533" y="672338"/>
                  <a:pt x="339708" y="688727"/>
                  <a:pt x="353490" y="702881"/>
                </a:cubicBezTo>
                <a:cubicBezTo>
                  <a:pt x="367644" y="717036"/>
                  <a:pt x="384034" y="727839"/>
                  <a:pt x="402658" y="735658"/>
                </a:cubicBezTo>
                <a:cubicBezTo>
                  <a:pt x="421282" y="743484"/>
                  <a:pt x="441397" y="747580"/>
                  <a:pt x="463001" y="747580"/>
                </a:cubicBezTo>
                <a:cubicBezTo>
                  <a:pt x="483860" y="747580"/>
                  <a:pt x="503974" y="743484"/>
                  <a:pt x="522598" y="735658"/>
                </a:cubicBezTo>
                <a:cubicBezTo>
                  <a:pt x="541223" y="727839"/>
                  <a:pt x="557612" y="716663"/>
                  <a:pt x="571766" y="702881"/>
                </a:cubicBezTo>
                <a:cubicBezTo>
                  <a:pt x="585921" y="689099"/>
                  <a:pt x="596723" y="672338"/>
                  <a:pt x="604918" y="653713"/>
                </a:cubicBezTo>
                <a:cubicBezTo>
                  <a:pt x="613112" y="635089"/>
                  <a:pt x="617210" y="614975"/>
                  <a:pt x="617210" y="593370"/>
                </a:cubicBezTo>
                <a:cubicBezTo>
                  <a:pt x="617210" y="572511"/>
                  <a:pt x="613112" y="552397"/>
                  <a:pt x="604918" y="533773"/>
                </a:cubicBezTo>
                <a:close/>
                <a:moveTo>
                  <a:pt x="514776" y="633972"/>
                </a:moveTo>
                <a:lnTo>
                  <a:pt x="514776" y="651851"/>
                </a:lnTo>
                <a:cubicBezTo>
                  <a:pt x="521108" y="651851"/>
                  <a:pt x="525951" y="657066"/>
                  <a:pt x="525951" y="663398"/>
                </a:cubicBezTo>
                <a:cubicBezTo>
                  <a:pt x="525951" y="669730"/>
                  <a:pt x="520736" y="674945"/>
                  <a:pt x="514403" y="674945"/>
                </a:cubicBezTo>
                <a:lnTo>
                  <a:pt x="410852" y="674945"/>
                </a:lnTo>
                <a:cubicBezTo>
                  <a:pt x="404520" y="674945"/>
                  <a:pt x="399305" y="669730"/>
                  <a:pt x="399305" y="663398"/>
                </a:cubicBezTo>
                <a:cubicBezTo>
                  <a:pt x="399305" y="657066"/>
                  <a:pt x="404520" y="651851"/>
                  <a:pt x="410480" y="651851"/>
                </a:cubicBezTo>
                <a:lnTo>
                  <a:pt x="410480" y="633972"/>
                </a:lnTo>
                <a:cubicBezTo>
                  <a:pt x="410480" y="617582"/>
                  <a:pt x="418302" y="603055"/>
                  <a:pt x="429849" y="593370"/>
                </a:cubicBezTo>
                <a:cubicBezTo>
                  <a:pt x="417930" y="583686"/>
                  <a:pt x="410480" y="569159"/>
                  <a:pt x="410480" y="552770"/>
                </a:cubicBezTo>
                <a:lnTo>
                  <a:pt x="410480" y="534891"/>
                </a:lnTo>
                <a:cubicBezTo>
                  <a:pt x="404148" y="534891"/>
                  <a:pt x="399305" y="529676"/>
                  <a:pt x="399305" y="523343"/>
                </a:cubicBezTo>
                <a:cubicBezTo>
                  <a:pt x="399305" y="517011"/>
                  <a:pt x="404520" y="511796"/>
                  <a:pt x="410852" y="511796"/>
                </a:cubicBezTo>
                <a:lnTo>
                  <a:pt x="514403" y="511796"/>
                </a:lnTo>
                <a:cubicBezTo>
                  <a:pt x="520736" y="511796"/>
                  <a:pt x="525951" y="517011"/>
                  <a:pt x="525951" y="523343"/>
                </a:cubicBezTo>
                <a:cubicBezTo>
                  <a:pt x="525951" y="529676"/>
                  <a:pt x="520736" y="534891"/>
                  <a:pt x="514776" y="534891"/>
                </a:cubicBezTo>
                <a:lnTo>
                  <a:pt x="514776" y="552770"/>
                </a:lnTo>
                <a:cubicBezTo>
                  <a:pt x="514776" y="569159"/>
                  <a:pt x="506954" y="583686"/>
                  <a:pt x="495407" y="593370"/>
                </a:cubicBezTo>
                <a:cubicBezTo>
                  <a:pt x="507326" y="603055"/>
                  <a:pt x="514776" y="617582"/>
                  <a:pt x="514776" y="633972"/>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prstClr val="black"/>
              </a:solidFill>
              <a:cs typeface="+mn-ea"/>
            </a:endParaRPr>
          </a:p>
        </p:txBody>
      </p:sp>
      <p:sp>
        <p:nvSpPr>
          <p:cNvPr id="7" name="椭圆 6">
            <a:extLst>
              <a:ext uri="{FF2B5EF4-FFF2-40B4-BE49-F238E27FC236}">
                <a16:creationId xmlns:a16="http://schemas.microsoft.com/office/drawing/2014/main" id="{9C84E2F4-70D7-E708-DAB7-B9E58A1D000D}"/>
              </a:ext>
            </a:extLst>
          </p:cNvPr>
          <p:cNvSpPr/>
          <p:nvPr/>
        </p:nvSpPr>
        <p:spPr>
          <a:xfrm>
            <a:off x="4764875" y="2022104"/>
            <a:ext cx="532435" cy="53243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cs typeface="+mn-ea"/>
              <a:sym typeface="+mn-lt"/>
            </a:endParaRPr>
          </a:p>
        </p:txBody>
      </p:sp>
      <p:sp>
        <p:nvSpPr>
          <p:cNvPr id="8" name="图形 6">
            <a:extLst>
              <a:ext uri="{FF2B5EF4-FFF2-40B4-BE49-F238E27FC236}">
                <a16:creationId xmlns:a16="http://schemas.microsoft.com/office/drawing/2014/main" id="{9A7FB15A-6AB4-320E-076B-442C456C5717}"/>
              </a:ext>
            </a:extLst>
          </p:cNvPr>
          <p:cNvSpPr/>
          <p:nvPr/>
        </p:nvSpPr>
        <p:spPr>
          <a:xfrm>
            <a:off x="4866235" y="2155453"/>
            <a:ext cx="329714" cy="265736"/>
          </a:xfrm>
          <a:custGeom>
            <a:avLst/>
            <a:gdLst>
              <a:gd name="connsiteX0" fmla="*/ 608604 w 668425"/>
              <a:gd name="connsiteY0" fmla="*/ 0 h 538723"/>
              <a:gd name="connsiteX1" fmla="*/ 59821 w 668425"/>
              <a:gd name="connsiteY1" fmla="*/ 0 h 538723"/>
              <a:gd name="connsiteX2" fmla="*/ 0 w 668425"/>
              <a:gd name="connsiteY2" fmla="*/ 59551 h 538723"/>
              <a:gd name="connsiteX3" fmla="*/ 0 w 668425"/>
              <a:gd name="connsiteY3" fmla="*/ 59821 h 538723"/>
              <a:gd name="connsiteX4" fmla="*/ 0 w 668425"/>
              <a:gd name="connsiteY4" fmla="*/ 398996 h 538723"/>
              <a:gd name="connsiteX5" fmla="*/ 59551 w 668425"/>
              <a:gd name="connsiteY5" fmla="*/ 458816 h 538723"/>
              <a:gd name="connsiteX6" fmla="*/ 59821 w 668425"/>
              <a:gd name="connsiteY6" fmla="*/ 458816 h 538723"/>
              <a:gd name="connsiteX7" fmla="*/ 279253 w 668425"/>
              <a:gd name="connsiteY7" fmla="*/ 458816 h 538723"/>
              <a:gd name="connsiteX8" fmla="*/ 279253 w 668425"/>
              <a:gd name="connsiteY8" fmla="*/ 498686 h 538723"/>
              <a:gd name="connsiteX9" fmla="*/ 199379 w 668425"/>
              <a:gd name="connsiteY9" fmla="*/ 498686 h 538723"/>
              <a:gd name="connsiteX10" fmla="*/ 169469 w 668425"/>
              <a:gd name="connsiteY10" fmla="*/ 528596 h 538723"/>
              <a:gd name="connsiteX11" fmla="*/ 169469 w 668425"/>
              <a:gd name="connsiteY11" fmla="*/ 538724 h 538723"/>
              <a:gd name="connsiteX12" fmla="*/ 498685 w 668425"/>
              <a:gd name="connsiteY12" fmla="*/ 538724 h 538723"/>
              <a:gd name="connsiteX13" fmla="*/ 498685 w 668425"/>
              <a:gd name="connsiteY13" fmla="*/ 528596 h 538723"/>
              <a:gd name="connsiteX14" fmla="*/ 468775 w 668425"/>
              <a:gd name="connsiteY14" fmla="*/ 498686 h 538723"/>
              <a:gd name="connsiteX15" fmla="*/ 389037 w 668425"/>
              <a:gd name="connsiteY15" fmla="*/ 498686 h 538723"/>
              <a:gd name="connsiteX16" fmla="*/ 389037 w 668425"/>
              <a:gd name="connsiteY16" fmla="*/ 459120 h 538723"/>
              <a:gd name="connsiteX17" fmla="*/ 608469 w 668425"/>
              <a:gd name="connsiteY17" fmla="*/ 459120 h 538723"/>
              <a:gd name="connsiteX18" fmla="*/ 668424 w 668425"/>
              <a:gd name="connsiteY18" fmla="*/ 399706 h 538723"/>
              <a:gd name="connsiteX19" fmla="*/ 668425 w 668425"/>
              <a:gd name="connsiteY19" fmla="*/ 399266 h 538723"/>
              <a:gd name="connsiteX20" fmla="*/ 668425 w 668425"/>
              <a:gd name="connsiteY20" fmla="*/ 59821 h 538723"/>
              <a:gd name="connsiteX21" fmla="*/ 608604 w 668425"/>
              <a:gd name="connsiteY21" fmla="*/ 0 h 538723"/>
              <a:gd name="connsiteX22" fmla="*/ 528596 w 668425"/>
              <a:gd name="connsiteY22" fmla="*/ 203398 h 538723"/>
              <a:gd name="connsiteX23" fmla="*/ 507834 w 668425"/>
              <a:gd name="connsiteY23" fmla="*/ 198266 h 538723"/>
              <a:gd name="connsiteX24" fmla="*/ 441026 w 668425"/>
              <a:gd name="connsiteY24" fmla="*/ 264838 h 538723"/>
              <a:gd name="connsiteX25" fmla="*/ 446157 w 668425"/>
              <a:gd name="connsiteY25" fmla="*/ 286106 h 538723"/>
              <a:gd name="connsiteX26" fmla="*/ 400886 w 668425"/>
              <a:gd name="connsiteY26" fmla="*/ 331377 h 538723"/>
              <a:gd name="connsiteX27" fmla="*/ 355616 w 668425"/>
              <a:gd name="connsiteY27" fmla="*/ 285837 h 538723"/>
              <a:gd name="connsiteX28" fmla="*/ 360747 w 668425"/>
              <a:gd name="connsiteY28" fmla="*/ 264838 h 538723"/>
              <a:gd name="connsiteX29" fmla="*/ 293938 w 668425"/>
              <a:gd name="connsiteY29" fmla="*/ 198299 h 538723"/>
              <a:gd name="connsiteX30" fmla="*/ 272400 w 668425"/>
              <a:gd name="connsiteY30" fmla="*/ 203431 h 538723"/>
              <a:gd name="connsiteX31" fmla="*/ 251639 w 668425"/>
              <a:gd name="connsiteY31" fmla="*/ 198299 h 538723"/>
              <a:gd name="connsiteX32" fmla="*/ 184829 w 668425"/>
              <a:gd name="connsiteY32" fmla="*/ 264838 h 538723"/>
              <a:gd name="connsiteX33" fmla="*/ 189961 w 668425"/>
              <a:gd name="connsiteY33" fmla="*/ 285837 h 538723"/>
              <a:gd name="connsiteX34" fmla="*/ 144421 w 668425"/>
              <a:gd name="connsiteY34" fmla="*/ 331107 h 538723"/>
              <a:gd name="connsiteX35" fmla="*/ 112350 w 668425"/>
              <a:gd name="connsiteY35" fmla="*/ 317907 h 538723"/>
              <a:gd name="connsiteX36" fmla="*/ 99151 w 668425"/>
              <a:gd name="connsiteY36" fmla="*/ 285837 h 538723"/>
              <a:gd name="connsiteX37" fmla="*/ 144691 w 668425"/>
              <a:gd name="connsiteY37" fmla="*/ 240600 h 538723"/>
              <a:gd name="connsiteX38" fmla="*/ 165689 w 668425"/>
              <a:gd name="connsiteY38" fmla="*/ 245731 h 538723"/>
              <a:gd name="connsiteX39" fmla="*/ 232497 w 668425"/>
              <a:gd name="connsiteY39" fmla="*/ 179158 h 538723"/>
              <a:gd name="connsiteX40" fmla="*/ 227366 w 668425"/>
              <a:gd name="connsiteY40" fmla="*/ 157890 h 538723"/>
              <a:gd name="connsiteX41" fmla="*/ 272906 w 668425"/>
              <a:gd name="connsiteY41" fmla="*/ 112620 h 538723"/>
              <a:gd name="connsiteX42" fmla="*/ 318177 w 668425"/>
              <a:gd name="connsiteY42" fmla="*/ 158161 h 538723"/>
              <a:gd name="connsiteX43" fmla="*/ 313046 w 668425"/>
              <a:gd name="connsiteY43" fmla="*/ 179158 h 538723"/>
              <a:gd name="connsiteX44" fmla="*/ 379854 w 668425"/>
              <a:gd name="connsiteY44" fmla="*/ 245697 h 538723"/>
              <a:gd name="connsiteX45" fmla="*/ 400853 w 668425"/>
              <a:gd name="connsiteY45" fmla="*/ 240566 h 538723"/>
              <a:gd name="connsiteX46" fmla="*/ 401122 w 668425"/>
              <a:gd name="connsiteY46" fmla="*/ 240566 h 538723"/>
              <a:gd name="connsiteX47" fmla="*/ 421884 w 668425"/>
              <a:gd name="connsiteY47" fmla="*/ 245697 h 538723"/>
              <a:gd name="connsiteX48" fmla="*/ 488693 w 668425"/>
              <a:gd name="connsiteY48" fmla="*/ 179158 h 538723"/>
              <a:gd name="connsiteX49" fmla="*/ 496761 w 668425"/>
              <a:gd name="connsiteY49" fmla="*/ 125819 h 538723"/>
              <a:gd name="connsiteX50" fmla="*/ 528832 w 668425"/>
              <a:gd name="connsiteY50" fmla="*/ 112620 h 538723"/>
              <a:gd name="connsiteX51" fmla="*/ 534234 w 668425"/>
              <a:gd name="connsiteY51" fmla="*/ 113160 h 538723"/>
              <a:gd name="connsiteX52" fmla="*/ 573682 w 668425"/>
              <a:gd name="connsiteY52" fmla="*/ 163645 h 538723"/>
              <a:gd name="connsiteX53" fmla="*/ 528562 w 668425"/>
              <a:gd name="connsiteY53" fmla="*/ 203431 h 5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8425" h="538723">
                <a:moveTo>
                  <a:pt x="608604" y="0"/>
                </a:moveTo>
                <a:lnTo>
                  <a:pt x="59821" y="0"/>
                </a:lnTo>
                <a:cubicBezTo>
                  <a:pt x="26857" y="-75"/>
                  <a:pt x="75" y="26587"/>
                  <a:pt x="0" y="59551"/>
                </a:cubicBezTo>
                <a:cubicBezTo>
                  <a:pt x="0" y="59641"/>
                  <a:pt x="0" y="59730"/>
                  <a:pt x="0" y="59821"/>
                </a:cubicBezTo>
                <a:lnTo>
                  <a:pt x="0" y="398996"/>
                </a:lnTo>
                <a:cubicBezTo>
                  <a:pt x="-74" y="431959"/>
                  <a:pt x="26587" y="458742"/>
                  <a:pt x="59551" y="458816"/>
                </a:cubicBezTo>
                <a:cubicBezTo>
                  <a:pt x="59641" y="458817"/>
                  <a:pt x="59730" y="458817"/>
                  <a:pt x="59821" y="458816"/>
                </a:cubicBezTo>
                <a:lnTo>
                  <a:pt x="279253" y="458816"/>
                </a:lnTo>
                <a:lnTo>
                  <a:pt x="279253" y="498686"/>
                </a:lnTo>
                <a:lnTo>
                  <a:pt x="199379" y="498686"/>
                </a:lnTo>
                <a:cubicBezTo>
                  <a:pt x="182883" y="498741"/>
                  <a:pt x="169525" y="512100"/>
                  <a:pt x="169469" y="528596"/>
                </a:cubicBezTo>
                <a:lnTo>
                  <a:pt x="169469" y="538724"/>
                </a:lnTo>
                <a:lnTo>
                  <a:pt x="498685" y="538724"/>
                </a:lnTo>
                <a:lnTo>
                  <a:pt x="498685" y="528596"/>
                </a:lnTo>
                <a:cubicBezTo>
                  <a:pt x="498630" y="512100"/>
                  <a:pt x="485271" y="498741"/>
                  <a:pt x="468775" y="498686"/>
                </a:cubicBezTo>
                <a:lnTo>
                  <a:pt x="389037" y="498686"/>
                </a:lnTo>
                <a:lnTo>
                  <a:pt x="389037" y="459120"/>
                </a:lnTo>
                <a:lnTo>
                  <a:pt x="608469" y="459120"/>
                </a:lnTo>
                <a:cubicBezTo>
                  <a:pt x="641432" y="459269"/>
                  <a:pt x="668275" y="432669"/>
                  <a:pt x="668424" y="399706"/>
                </a:cubicBezTo>
                <a:cubicBezTo>
                  <a:pt x="668425" y="399559"/>
                  <a:pt x="668426" y="399412"/>
                  <a:pt x="668425" y="399266"/>
                </a:cubicBezTo>
                <a:lnTo>
                  <a:pt x="668425" y="59821"/>
                </a:lnTo>
                <a:cubicBezTo>
                  <a:pt x="668406" y="26791"/>
                  <a:pt x="641634" y="19"/>
                  <a:pt x="608604" y="0"/>
                </a:cubicBezTo>
                <a:close/>
                <a:moveTo>
                  <a:pt x="528596" y="203398"/>
                </a:moveTo>
                <a:cubicBezTo>
                  <a:pt x="521369" y="203331"/>
                  <a:pt x="514259" y="201573"/>
                  <a:pt x="507834" y="198266"/>
                </a:cubicBezTo>
                <a:lnTo>
                  <a:pt x="441026" y="264838"/>
                </a:lnTo>
                <a:cubicBezTo>
                  <a:pt x="444484" y="271388"/>
                  <a:pt x="446249" y="278700"/>
                  <a:pt x="446157" y="286106"/>
                </a:cubicBezTo>
                <a:cubicBezTo>
                  <a:pt x="446101" y="311085"/>
                  <a:pt x="425866" y="331321"/>
                  <a:pt x="400886" y="331377"/>
                </a:cubicBezTo>
                <a:cubicBezTo>
                  <a:pt x="375840" y="331229"/>
                  <a:pt x="355615" y="310883"/>
                  <a:pt x="355616" y="285837"/>
                </a:cubicBezTo>
                <a:cubicBezTo>
                  <a:pt x="355556" y="278519"/>
                  <a:pt x="357319" y="271303"/>
                  <a:pt x="360747" y="264838"/>
                </a:cubicBezTo>
                <a:lnTo>
                  <a:pt x="293938" y="198299"/>
                </a:lnTo>
                <a:cubicBezTo>
                  <a:pt x="287270" y="201703"/>
                  <a:pt x="279886" y="203461"/>
                  <a:pt x="272400" y="203431"/>
                </a:cubicBezTo>
                <a:cubicBezTo>
                  <a:pt x="265174" y="203365"/>
                  <a:pt x="258063" y="201607"/>
                  <a:pt x="251639" y="198299"/>
                </a:cubicBezTo>
                <a:lnTo>
                  <a:pt x="184829" y="264838"/>
                </a:lnTo>
                <a:cubicBezTo>
                  <a:pt x="188257" y="271303"/>
                  <a:pt x="190021" y="278519"/>
                  <a:pt x="189961" y="285837"/>
                </a:cubicBezTo>
                <a:cubicBezTo>
                  <a:pt x="189887" y="310913"/>
                  <a:pt x="169498" y="331181"/>
                  <a:pt x="144421" y="331107"/>
                </a:cubicBezTo>
                <a:cubicBezTo>
                  <a:pt x="132417" y="331065"/>
                  <a:pt x="120906" y="326328"/>
                  <a:pt x="112350" y="317907"/>
                </a:cubicBezTo>
                <a:cubicBezTo>
                  <a:pt x="103823" y="309423"/>
                  <a:pt x="99066" y="297865"/>
                  <a:pt x="99151" y="285837"/>
                </a:cubicBezTo>
                <a:cubicBezTo>
                  <a:pt x="99243" y="260773"/>
                  <a:pt x="119627" y="240525"/>
                  <a:pt x="144691" y="240600"/>
                </a:cubicBezTo>
                <a:cubicBezTo>
                  <a:pt x="152033" y="240310"/>
                  <a:pt x="159308" y="242087"/>
                  <a:pt x="165689" y="245731"/>
                </a:cubicBezTo>
                <a:lnTo>
                  <a:pt x="232497" y="179158"/>
                </a:lnTo>
                <a:cubicBezTo>
                  <a:pt x="229161" y="172563"/>
                  <a:pt x="227405" y="165281"/>
                  <a:pt x="227366" y="157890"/>
                </a:cubicBezTo>
                <a:cubicBezTo>
                  <a:pt x="227514" y="132844"/>
                  <a:pt x="247860" y="112619"/>
                  <a:pt x="272906" y="112620"/>
                </a:cubicBezTo>
                <a:cubicBezTo>
                  <a:pt x="297952" y="112769"/>
                  <a:pt x="318178" y="133114"/>
                  <a:pt x="318177" y="158161"/>
                </a:cubicBezTo>
                <a:cubicBezTo>
                  <a:pt x="318237" y="165477"/>
                  <a:pt x="316473" y="172694"/>
                  <a:pt x="313046" y="179158"/>
                </a:cubicBezTo>
                <a:lnTo>
                  <a:pt x="379854" y="245697"/>
                </a:lnTo>
                <a:cubicBezTo>
                  <a:pt x="386319" y="242269"/>
                  <a:pt x="393535" y="240506"/>
                  <a:pt x="400853" y="240566"/>
                </a:cubicBezTo>
                <a:lnTo>
                  <a:pt x="401122" y="240566"/>
                </a:lnTo>
                <a:cubicBezTo>
                  <a:pt x="408348" y="240632"/>
                  <a:pt x="415459" y="242389"/>
                  <a:pt x="421884" y="245697"/>
                </a:cubicBezTo>
                <a:lnTo>
                  <a:pt x="488693" y="179158"/>
                </a:lnTo>
                <a:cubicBezTo>
                  <a:pt x="479188" y="161569"/>
                  <a:pt x="482479" y="139811"/>
                  <a:pt x="496761" y="125819"/>
                </a:cubicBezTo>
                <a:cubicBezTo>
                  <a:pt x="505333" y="117423"/>
                  <a:pt x="516834" y="112689"/>
                  <a:pt x="528832" y="112620"/>
                </a:cubicBezTo>
                <a:lnTo>
                  <a:pt x="534234" y="113160"/>
                </a:lnTo>
                <a:cubicBezTo>
                  <a:pt x="559068" y="116208"/>
                  <a:pt x="576730" y="138811"/>
                  <a:pt x="573682" y="163645"/>
                </a:cubicBezTo>
                <a:cubicBezTo>
                  <a:pt x="570887" y="186419"/>
                  <a:pt x="551507" y="203508"/>
                  <a:pt x="528562" y="203431"/>
                </a:cubicBezTo>
                <a:close/>
              </a:path>
            </a:pathLst>
          </a:cu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cs typeface="+mn-ea"/>
            </a:endParaRPr>
          </a:p>
        </p:txBody>
      </p:sp>
      <p:sp>
        <p:nvSpPr>
          <p:cNvPr id="9" name="椭圆 8">
            <a:extLst>
              <a:ext uri="{FF2B5EF4-FFF2-40B4-BE49-F238E27FC236}">
                <a16:creationId xmlns:a16="http://schemas.microsoft.com/office/drawing/2014/main" id="{9E5445CA-95A0-3032-674E-BC6FE905DA0B}"/>
              </a:ext>
            </a:extLst>
          </p:cNvPr>
          <p:cNvSpPr/>
          <p:nvPr/>
        </p:nvSpPr>
        <p:spPr>
          <a:xfrm>
            <a:off x="5288728" y="3477042"/>
            <a:ext cx="532435" cy="53243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cs typeface="+mn-ea"/>
              <a:sym typeface="+mn-lt"/>
            </a:endParaRPr>
          </a:p>
        </p:txBody>
      </p:sp>
      <p:sp>
        <p:nvSpPr>
          <p:cNvPr id="10" name="图形 4">
            <a:extLst>
              <a:ext uri="{FF2B5EF4-FFF2-40B4-BE49-F238E27FC236}">
                <a16:creationId xmlns:a16="http://schemas.microsoft.com/office/drawing/2014/main" id="{C96B0024-E9D2-A12A-B2CC-A3B537BCA79E}"/>
              </a:ext>
            </a:extLst>
          </p:cNvPr>
          <p:cNvSpPr/>
          <p:nvPr/>
        </p:nvSpPr>
        <p:spPr>
          <a:xfrm>
            <a:off x="5424246" y="3612475"/>
            <a:ext cx="261399" cy="261568"/>
          </a:xfrm>
          <a:custGeom>
            <a:avLst/>
            <a:gdLst>
              <a:gd name="connsiteX0" fmla="*/ 593407 w 602054"/>
              <a:gd name="connsiteY0" fmla="*/ 150181 h 602444"/>
              <a:gd name="connsiteX1" fmla="*/ 509495 w 602054"/>
              <a:gd name="connsiteY1" fmla="*/ 24098 h 602444"/>
              <a:gd name="connsiteX2" fmla="*/ 463452 w 602054"/>
              <a:gd name="connsiteY2" fmla="*/ 0 h 602444"/>
              <a:gd name="connsiteX3" fmla="*/ 138992 w 602054"/>
              <a:gd name="connsiteY3" fmla="*/ 0 h 602444"/>
              <a:gd name="connsiteX4" fmla="*/ 93379 w 602054"/>
              <a:gd name="connsiteY4" fmla="*/ 24528 h 602444"/>
              <a:gd name="connsiteX5" fmla="*/ 9467 w 602054"/>
              <a:gd name="connsiteY5" fmla="*/ 150181 h 602444"/>
              <a:gd name="connsiteX6" fmla="*/ 0 w 602054"/>
              <a:gd name="connsiteY6" fmla="*/ 180733 h 602444"/>
              <a:gd name="connsiteX7" fmla="*/ 0 w 602054"/>
              <a:gd name="connsiteY7" fmla="*/ 547794 h 602444"/>
              <a:gd name="connsiteX8" fmla="*/ 54650 w 602054"/>
              <a:gd name="connsiteY8" fmla="*/ 602444 h 602444"/>
              <a:gd name="connsiteX9" fmla="*/ 547363 w 602054"/>
              <a:gd name="connsiteY9" fmla="*/ 602444 h 602444"/>
              <a:gd name="connsiteX10" fmla="*/ 602015 w 602054"/>
              <a:gd name="connsiteY10" fmla="*/ 547794 h 602444"/>
              <a:gd name="connsiteX11" fmla="*/ 602015 w 602054"/>
              <a:gd name="connsiteY11" fmla="*/ 180733 h 602444"/>
              <a:gd name="connsiteX12" fmla="*/ 593407 w 602054"/>
              <a:gd name="connsiteY12" fmla="*/ 150181 h 602444"/>
              <a:gd name="connsiteX13" fmla="*/ 192352 w 602054"/>
              <a:gd name="connsiteY13" fmla="*/ 314992 h 602444"/>
              <a:gd name="connsiteX14" fmla="*/ 212146 w 602054"/>
              <a:gd name="connsiteY14" fmla="*/ 295198 h 602444"/>
              <a:gd name="connsiteX15" fmla="*/ 222044 w 602054"/>
              <a:gd name="connsiteY15" fmla="*/ 305095 h 602444"/>
              <a:gd name="connsiteX16" fmla="*/ 202249 w 602054"/>
              <a:gd name="connsiteY16" fmla="*/ 324890 h 602444"/>
              <a:gd name="connsiteX17" fmla="*/ 212146 w 602054"/>
              <a:gd name="connsiteY17" fmla="*/ 334787 h 602444"/>
              <a:gd name="connsiteX18" fmla="*/ 241838 w 602054"/>
              <a:gd name="connsiteY18" fmla="*/ 305095 h 602444"/>
              <a:gd name="connsiteX19" fmla="*/ 252166 w 602054"/>
              <a:gd name="connsiteY19" fmla="*/ 314992 h 602444"/>
              <a:gd name="connsiteX20" fmla="*/ 221614 w 602054"/>
              <a:gd name="connsiteY20" fmla="*/ 344684 h 602444"/>
              <a:gd name="connsiteX21" fmla="*/ 224626 w 602054"/>
              <a:gd name="connsiteY21" fmla="*/ 347696 h 602444"/>
              <a:gd name="connsiteX22" fmla="*/ 215158 w 602054"/>
              <a:gd name="connsiteY22" fmla="*/ 357593 h 602444"/>
              <a:gd name="connsiteX23" fmla="*/ 157496 w 602054"/>
              <a:gd name="connsiteY23" fmla="*/ 299931 h 602444"/>
              <a:gd name="connsiteX24" fmla="*/ 216880 w 602054"/>
              <a:gd name="connsiteY24" fmla="*/ 240548 h 602444"/>
              <a:gd name="connsiteX25" fmla="*/ 266366 w 602054"/>
              <a:gd name="connsiteY25" fmla="*/ 240548 h 602444"/>
              <a:gd name="connsiteX26" fmla="*/ 299071 w 602054"/>
              <a:gd name="connsiteY26" fmla="*/ 273251 h 602444"/>
              <a:gd name="connsiteX27" fmla="*/ 289173 w 602054"/>
              <a:gd name="connsiteY27" fmla="*/ 283579 h 602444"/>
              <a:gd name="connsiteX28" fmla="*/ 259481 w 602054"/>
              <a:gd name="connsiteY28" fmla="*/ 253457 h 602444"/>
              <a:gd name="connsiteX29" fmla="*/ 224195 w 602054"/>
              <a:gd name="connsiteY29" fmla="*/ 253457 h 602444"/>
              <a:gd name="connsiteX30" fmla="*/ 177291 w 602054"/>
              <a:gd name="connsiteY30" fmla="*/ 299931 h 602444"/>
              <a:gd name="connsiteX31" fmla="*/ 192352 w 602054"/>
              <a:gd name="connsiteY31" fmla="*/ 314992 h 602444"/>
              <a:gd name="connsiteX32" fmla="*/ 260342 w 602054"/>
              <a:gd name="connsiteY32" fmla="*/ 472919 h 602444"/>
              <a:gd name="connsiteX33" fmla="*/ 176000 w 602054"/>
              <a:gd name="connsiteY33" fmla="*/ 496586 h 602444"/>
              <a:gd name="connsiteX34" fmla="*/ 200958 w 602054"/>
              <a:gd name="connsiteY34" fmla="*/ 413535 h 602444"/>
              <a:gd name="connsiteX35" fmla="*/ 209565 w 602054"/>
              <a:gd name="connsiteY35" fmla="*/ 404928 h 602444"/>
              <a:gd name="connsiteX36" fmla="*/ 268948 w 602054"/>
              <a:gd name="connsiteY36" fmla="*/ 464312 h 602444"/>
              <a:gd name="connsiteX37" fmla="*/ 260342 w 602054"/>
              <a:gd name="connsiteY37" fmla="*/ 472919 h 602444"/>
              <a:gd name="connsiteX38" fmla="*/ 219462 w 602054"/>
              <a:gd name="connsiteY38" fmla="*/ 395031 h 602444"/>
              <a:gd name="connsiteX39" fmla="*/ 335647 w 602054"/>
              <a:gd name="connsiteY39" fmla="*/ 278846 h 602444"/>
              <a:gd name="connsiteX40" fmla="*/ 395031 w 602054"/>
              <a:gd name="connsiteY40" fmla="*/ 338229 h 602444"/>
              <a:gd name="connsiteX41" fmla="*/ 278846 w 602054"/>
              <a:gd name="connsiteY41" fmla="*/ 454415 h 602444"/>
              <a:gd name="connsiteX42" fmla="*/ 219462 w 602054"/>
              <a:gd name="connsiteY42" fmla="*/ 395031 h 602444"/>
              <a:gd name="connsiteX43" fmla="*/ 345545 w 602054"/>
              <a:gd name="connsiteY43" fmla="*/ 268948 h 602444"/>
              <a:gd name="connsiteX44" fmla="*/ 362327 w 602054"/>
              <a:gd name="connsiteY44" fmla="*/ 252166 h 602444"/>
              <a:gd name="connsiteX45" fmla="*/ 398043 w 602054"/>
              <a:gd name="connsiteY45" fmla="*/ 252166 h 602444"/>
              <a:gd name="connsiteX46" fmla="*/ 421711 w 602054"/>
              <a:gd name="connsiteY46" fmla="*/ 275833 h 602444"/>
              <a:gd name="connsiteX47" fmla="*/ 421711 w 602054"/>
              <a:gd name="connsiteY47" fmla="*/ 311549 h 602444"/>
              <a:gd name="connsiteX48" fmla="*/ 404928 w 602054"/>
              <a:gd name="connsiteY48" fmla="*/ 328332 h 602444"/>
              <a:gd name="connsiteX49" fmla="*/ 345545 w 602054"/>
              <a:gd name="connsiteY49" fmla="*/ 268948 h 602444"/>
              <a:gd name="connsiteX50" fmla="*/ 435050 w 602054"/>
              <a:gd name="connsiteY50" fmla="*/ 458718 h 602444"/>
              <a:gd name="connsiteX51" fmla="*/ 385564 w 602054"/>
              <a:gd name="connsiteY51" fmla="*/ 508204 h 602444"/>
              <a:gd name="connsiteX52" fmla="*/ 375667 w 602054"/>
              <a:gd name="connsiteY52" fmla="*/ 518102 h 602444"/>
              <a:gd name="connsiteX53" fmla="*/ 316713 w 602054"/>
              <a:gd name="connsiteY53" fmla="*/ 459148 h 602444"/>
              <a:gd name="connsiteX54" fmla="*/ 326611 w 602054"/>
              <a:gd name="connsiteY54" fmla="*/ 448821 h 602444"/>
              <a:gd name="connsiteX55" fmla="*/ 330914 w 602054"/>
              <a:gd name="connsiteY55" fmla="*/ 453554 h 602444"/>
              <a:gd name="connsiteX56" fmla="*/ 360606 w 602054"/>
              <a:gd name="connsiteY56" fmla="*/ 423862 h 602444"/>
              <a:gd name="connsiteX57" fmla="*/ 370933 w 602054"/>
              <a:gd name="connsiteY57" fmla="*/ 433760 h 602444"/>
              <a:gd name="connsiteX58" fmla="*/ 341242 w 602054"/>
              <a:gd name="connsiteY58" fmla="*/ 463452 h 602444"/>
              <a:gd name="connsiteX59" fmla="*/ 350708 w 602054"/>
              <a:gd name="connsiteY59" fmla="*/ 473349 h 602444"/>
              <a:gd name="connsiteX60" fmla="*/ 375667 w 602054"/>
              <a:gd name="connsiteY60" fmla="*/ 448821 h 602444"/>
              <a:gd name="connsiteX61" fmla="*/ 385564 w 602054"/>
              <a:gd name="connsiteY61" fmla="*/ 458718 h 602444"/>
              <a:gd name="connsiteX62" fmla="*/ 360606 w 602054"/>
              <a:gd name="connsiteY62" fmla="*/ 483246 h 602444"/>
              <a:gd name="connsiteX63" fmla="*/ 375667 w 602054"/>
              <a:gd name="connsiteY63" fmla="*/ 497877 h 602444"/>
              <a:gd name="connsiteX64" fmla="*/ 422141 w 602054"/>
              <a:gd name="connsiteY64" fmla="*/ 451403 h 602444"/>
              <a:gd name="connsiteX65" fmla="*/ 422141 w 602054"/>
              <a:gd name="connsiteY65" fmla="*/ 416116 h 602444"/>
              <a:gd name="connsiteX66" fmla="*/ 390728 w 602054"/>
              <a:gd name="connsiteY66" fmla="*/ 384703 h 602444"/>
              <a:gd name="connsiteX67" fmla="*/ 400625 w 602054"/>
              <a:gd name="connsiteY67" fmla="*/ 374806 h 602444"/>
              <a:gd name="connsiteX68" fmla="*/ 435050 w 602054"/>
              <a:gd name="connsiteY68" fmla="*/ 409232 h 602444"/>
              <a:gd name="connsiteX69" fmla="*/ 435050 w 602054"/>
              <a:gd name="connsiteY69" fmla="*/ 458718 h 602444"/>
              <a:gd name="connsiteX70" fmla="*/ 82191 w 602054"/>
              <a:gd name="connsiteY70" fmla="*/ 136841 h 602444"/>
              <a:gd name="connsiteX71" fmla="*/ 136841 w 602054"/>
              <a:gd name="connsiteY71" fmla="*/ 54650 h 602444"/>
              <a:gd name="connsiteX72" fmla="*/ 465603 w 602054"/>
              <a:gd name="connsiteY72" fmla="*/ 54650 h 602444"/>
              <a:gd name="connsiteX73" fmla="*/ 520253 w 602054"/>
              <a:gd name="connsiteY73" fmla="*/ 136841 h 602444"/>
              <a:gd name="connsiteX74" fmla="*/ 82191 w 602054"/>
              <a:gd name="connsiteY74" fmla="*/ 136841 h 6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2054" h="602444">
                <a:moveTo>
                  <a:pt x="593407" y="150181"/>
                </a:moveTo>
                <a:lnTo>
                  <a:pt x="509495" y="24098"/>
                </a:lnTo>
                <a:cubicBezTo>
                  <a:pt x="499168" y="9037"/>
                  <a:pt x="481955" y="0"/>
                  <a:pt x="463452" y="0"/>
                </a:cubicBezTo>
                <a:lnTo>
                  <a:pt x="138992" y="0"/>
                </a:lnTo>
                <a:cubicBezTo>
                  <a:pt x="120919" y="0"/>
                  <a:pt x="103706" y="9037"/>
                  <a:pt x="93379" y="24528"/>
                </a:cubicBezTo>
                <a:lnTo>
                  <a:pt x="9467" y="150181"/>
                </a:lnTo>
                <a:cubicBezTo>
                  <a:pt x="3443" y="159218"/>
                  <a:pt x="0" y="169975"/>
                  <a:pt x="0" y="180733"/>
                </a:cubicBezTo>
                <a:lnTo>
                  <a:pt x="0" y="547794"/>
                </a:lnTo>
                <a:cubicBezTo>
                  <a:pt x="0" y="577916"/>
                  <a:pt x="24528" y="602444"/>
                  <a:pt x="54650" y="602444"/>
                </a:cubicBezTo>
                <a:lnTo>
                  <a:pt x="547363" y="602444"/>
                </a:lnTo>
                <a:cubicBezTo>
                  <a:pt x="577916" y="602444"/>
                  <a:pt x="602015" y="577916"/>
                  <a:pt x="602015" y="547794"/>
                </a:cubicBezTo>
                <a:lnTo>
                  <a:pt x="602015" y="180733"/>
                </a:lnTo>
                <a:cubicBezTo>
                  <a:pt x="602444" y="169975"/>
                  <a:pt x="599432" y="159218"/>
                  <a:pt x="593407" y="150181"/>
                </a:cubicBezTo>
                <a:close/>
                <a:moveTo>
                  <a:pt x="192352" y="314992"/>
                </a:moveTo>
                <a:lnTo>
                  <a:pt x="212146" y="295198"/>
                </a:lnTo>
                <a:lnTo>
                  <a:pt x="222044" y="305095"/>
                </a:lnTo>
                <a:lnTo>
                  <a:pt x="202249" y="324890"/>
                </a:lnTo>
                <a:lnTo>
                  <a:pt x="212146" y="334787"/>
                </a:lnTo>
                <a:lnTo>
                  <a:pt x="241838" y="305095"/>
                </a:lnTo>
                <a:lnTo>
                  <a:pt x="252166" y="314992"/>
                </a:lnTo>
                <a:lnTo>
                  <a:pt x="221614" y="344684"/>
                </a:lnTo>
                <a:lnTo>
                  <a:pt x="224626" y="347696"/>
                </a:lnTo>
                <a:lnTo>
                  <a:pt x="215158" y="357593"/>
                </a:lnTo>
                <a:lnTo>
                  <a:pt x="157496" y="299931"/>
                </a:lnTo>
                <a:lnTo>
                  <a:pt x="216880" y="240548"/>
                </a:lnTo>
                <a:cubicBezTo>
                  <a:pt x="230650" y="226777"/>
                  <a:pt x="252596" y="226777"/>
                  <a:pt x="266366" y="240548"/>
                </a:cubicBezTo>
                <a:lnTo>
                  <a:pt x="299071" y="273251"/>
                </a:lnTo>
                <a:lnTo>
                  <a:pt x="289173" y="283579"/>
                </a:lnTo>
                <a:lnTo>
                  <a:pt x="259481" y="253457"/>
                </a:lnTo>
                <a:cubicBezTo>
                  <a:pt x="245711" y="239687"/>
                  <a:pt x="237965" y="239687"/>
                  <a:pt x="224195" y="253457"/>
                </a:cubicBezTo>
                <a:lnTo>
                  <a:pt x="177291" y="299931"/>
                </a:lnTo>
                <a:lnTo>
                  <a:pt x="192352" y="314992"/>
                </a:lnTo>
                <a:close/>
                <a:moveTo>
                  <a:pt x="260342" y="472919"/>
                </a:moveTo>
                <a:lnTo>
                  <a:pt x="176000" y="496586"/>
                </a:lnTo>
                <a:lnTo>
                  <a:pt x="200958" y="413535"/>
                </a:lnTo>
                <a:lnTo>
                  <a:pt x="209565" y="404928"/>
                </a:lnTo>
                <a:lnTo>
                  <a:pt x="268948" y="464312"/>
                </a:lnTo>
                <a:lnTo>
                  <a:pt x="260342" y="472919"/>
                </a:lnTo>
                <a:close/>
                <a:moveTo>
                  <a:pt x="219462" y="395031"/>
                </a:moveTo>
                <a:lnTo>
                  <a:pt x="335647" y="278846"/>
                </a:lnTo>
                <a:lnTo>
                  <a:pt x="395031" y="338229"/>
                </a:lnTo>
                <a:lnTo>
                  <a:pt x="278846" y="454415"/>
                </a:lnTo>
                <a:lnTo>
                  <a:pt x="219462" y="395031"/>
                </a:lnTo>
                <a:close/>
                <a:moveTo>
                  <a:pt x="345545" y="268948"/>
                </a:moveTo>
                <a:lnTo>
                  <a:pt x="362327" y="252166"/>
                </a:lnTo>
                <a:cubicBezTo>
                  <a:pt x="376097" y="238395"/>
                  <a:pt x="384273" y="238395"/>
                  <a:pt x="398043" y="252166"/>
                </a:cubicBezTo>
                <a:lnTo>
                  <a:pt x="421711" y="275833"/>
                </a:lnTo>
                <a:cubicBezTo>
                  <a:pt x="435481" y="289603"/>
                  <a:pt x="435481" y="297780"/>
                  <a:pt x="421711" y="311549"/>
                </a:cubicBezTo>
                <a:lnTo>
                  <a:pt x="404928" y="328332"/>
                </a:lnTo>
                <a:lnTo>
                  <a:pt x="345545" y="268948"/>
                </a:lnTo>
                <a:close/>
                <a:moveTo>
                  <a:pt x="435050" y="458718"/>
                </a:moveTo>
                <a:lnTo>
                  <a:pt x="385564" y="508204"/>
                </a:lnTo>
                <a:lnTo>
                  <a:pt x="375667" y="518102"/>
                </a:lnTo>
                <a:lnTo>
                  <a:pt x="316713" y="459148"/>
                </a:lnTo>
                <a:lnTo>
                  <a:pt x="326611" y="448821"/>
                </a:lnTo>
                <a:lnTo>
                  <a:pt x="330914" y="453554"/>
                </a:lnTo>
                <a:lnTo>
                  <a:pt x="360606" y="423862"/>
                </a:lnTo>
                <a:lnTo>
                  <a:pt x="370933" y="433760"/>
                </a:lnTo>
                <a:lnTo>
                  <a:pt x="341242" y="463452"/>
                </a:lnTo>
                <a:lnTo>
                  <a:pt x="350708" y="473349"/>
                </a:lnTo>
                <a:lnTo>
                  <a:pt x="375667" y="448821"/>
                </a:lnTo>
                <a:lnTo>
                  <a:pt x="385564" y="458718"/>
                </a:lnTo>
                <a:lnTo>
                  <a:pt x="360606" y="483246"/>
                </a:lnTo>
                <a:lnTo>
                  <a:pt x="375667" y="497877"/>
                </a:lnTo>
                <a:lnTo>
                  <a:pt x="422141" y="451403"/>
                </a:lnTo>
                <a:cubicBezTo>
                  <a:pt x="435911" y="437633"/>
                  <a:pt x="435911" y="429457"/>
                  <a:pt x="422141" y="416116"/>
                </a:cubicBezTo>
                <a:lnTo>
                  <a:pt x="390728" y="384703"/>
                </a:lnTo>
                <a:lnTo>
                  <a:pt x="400625" y="374806"/>
                </a:lnTo>
                <a:lnTo>
                  <a:pt x="435050" y="409232"/>
                </a:lnTo>
                <a:cubicBezTo>
                  <a:pt x="448391" y="423002"/>
                  <a:pt x="448391" y="444948"/>
                  <a:pt x="435050" y="458718"/>
                </a:cubicBezTo>
                <a:close/>
                <a:moveTo>
                  <a:pt x="82191" y="136841"/>
                </a:moveTo>
                <a:lnTo>
                  <a:pt x="136841" y="54650"/>
                </a:lnTo>
                <a:lnTo>
                  <a:pt x="465603" y="54650"/>
                </a:lnTo>
                <a:lnTo>
                  <a:pt x="520253" y="136841"/>
                </a:lnTo>
                <a:lnTo>
                  <a:pt x="82191" y="136841"/>
                </a:lnTo>
                <a:close/>
              </a:path>
            </a:pathLst>
          </a:cu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cs typeface="+mn-ea"/>
            </a:endParaRPr>
          </a:p>
        </p:txBody>
      </p:sp>
      <p:sp>
        <p:nvSpPr>
          <p:cNvPr id="11" name="文本框 10">
            <a:extLst>
              <a:ext uri="{FF2B5EF4-FFF2-40B4-BE49-F238E27FC236}">
                <a16:creationId xmlns:a16="http://schemas.microsoft.com/office/drawing/2014/main" id="{40627AA8-83F0-9404-0D64-751ACFB55F92}"/>
              </a:ext>
            </a:extLst>
          </p:cNvPr>
          <p:cNvSpPr txBox="1"/>
          <p:nvPr/>
        </p:nvSpPr>
        <p:spPr>
          <a:xfrm>
            <a:off x="5574332" y="1988668"/>
            <a:ext cx="1025922"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大局意识</a:t>
            </a:r>
          </a:p>
        </p:txBody>
      </p:sp>
      <p:sp>
        <p:nvSpPr>
          <p:cNvPr id="12" name="文本框 11">
            <a:extLst>
              <a:ext uri="{FF2B5EF4-FFF2-40B4-BE49-F238E27FC236}">
                <a16:creationId xmlns:a16="http://schemas.microsoft.com/office/drawing/2014/main" id="{825937CA-38F8-EDD9-B88B-923973026F49}"/>
              </a:ext>
            </a:extLst>
          </p:cNvPr>
          <p:cNvSpPr txBox="1"/>
          <p:nvPr/>
        </p:nvSpPr>
        <p:spPr>
          <a:xfrm>
            <a:off x="5574332" y="2347313"/>
            <a:ext cx="4873080" cy="822276"/>
          </a:xfrm>
          <a:prstGeom prst="rect">
            <a:avLst/>
          </a:prstGeom>
          <a:noFill/>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在这里输入你的正文，阐述与关键词标题相关的具体内容，若字数太多酌情先删减文案，再缩小字号。在这里输入你的正文，阐述与关键词标题相关的具体内容</a:t>
            </a:r>
          </a:p>
        </p:txBody>
      </p:sp>
      <p:sp>
        <p:nvSpPr>
          <p:cNvPr id="13" name="文本框 12">
            <a:extLst>
              <a:ext uri="{FF2B5EF4-FFF2-40B4-BE49-F238E27FC236}">
                <a16:creationId xmlns:a16="http://schemas.microsoft.com/office/drawing/2014/main" id="{DE743515-E72A-5789-6669-5C480E7D54B5}"/>
              </a:ext>
            </a:extLst>
          </p:cNvPr>
          <p:cNvSpPr txBox="1"/>
          <p:nvPr/>
        </p:nvSpPr>
        <p:spPr>
          <a:xfrm>
            <a:off x="6095540" y="3450657"/>
            <a:ext cx="1025922"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协作精神</a:t>
            </a:r>
          </a:p>
        </p:txBody>
      </p:sp>
      <p:sp>
        <p:nvSpPr>
          <p:cNvPr id="14" name="文本框 13">
            <a:extLst>
              <a:ext uri="{FF2B5EF4-FFF2-40B4-BE49-F238E27FC236}">
                <a16:creationId xmlns:a16="http://schemas.microsoft.com/office/drawing/2014/main" id="{3ABD9B1C-D1C6-D029-A023-6FFC2A8534BA}"/>
              </a:ext>
            </a:extLst>
          </p:cNvPr>
          <p:cNvSpPr txBox="1"/>
          <p:nvPr/>
        </p:nvSpPr>
        <p:spPr>
          <a:xfrm>
            <a:off x="5574332" y="4871225"/>
            <a:ext cx="1025922" cy="307777"/>
          </a:xfrm>
          <a:prstGeom prst="rect">
            <a:avLst/>
          </a:prstGeom>
          <a:noFill/>
        </p:spPr>
        <p:txBody>
          <a:bodyPr wrap="none" lIns="0" tIns="0" rIns="0" bIns="0" rtlCol="0" anchor="t">
            <a:noAutofit/>
          </a:bodyPr>
          <a:lstStyle/>
          <a:p>
            <a:r>
              <a:rPr lang="zh-CN" altLang="en-US" sz="2000" dirty="0">
                <a:solidFill>
                  <a:schemeClr val="accent1"/>
                </a:solidFill>
                <a:latin typeface="+mj-ea"/>
                <a:ea typeface="+mj-ea"/>
              </a:rPr>
              <a:t>服务精神</a:t>
            </a:r>
          </a:p>
        </p:txBody>
      </p:sp>
      <p:sp>
        <p:nvSpPr>
          <p:cNvPr id="15" name="文本框 14">
            <a:extLst>
              <a:ext uri="{FF2B5EF4-FFF2-40B4-BE49-F238E27FC236}">
                <a16:creationId xmlns:a16="http://schemas.microsoft.com/office/drawing/2014/main" id="{EFD48A3A-8E32-E51F-D735-7C4AA57B7B31}"/>
              </a:ext>
            </a:extLst>
          </p:cNvPr>
          <p:cNvSpPr txBox="1"/>
          <p:nvPr/>
        </p:nvSpPr>
        <p:spPr>
          <a:xfrm>
            <a:off x="5574331" y="5233124"/>
            <a:ext cx="4873081" cy="822276"/>
          </a:xfrm>
          <a:prstGeom prst="rect">
            <a:avLst/>
          </a:prstGeom>
          <a:noFill/>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在这里输入你的正文，阐述与关键词标题相关的具体内容，若字数太多酌情先删减文案，再缩小字号。在这里输入你的正文，阐述与关键词标题相关的具体内容</a:t>
            </a:r>
          </a:p>
        </p:txBody>
      </p:sp>
      <p:sp>
        <p:nvSpPr>
          <p:cNvPr id="16" name="文本框 15">
            <a:extLst>
              <a:ext uri="{FF2B5EF4-FFF2-40B4-BE49-F238E27FC236}">
                <a16:creationId xmlns:a16="http://schemas.microsoft.com/office/drawing/2014/main" id="{963578A5-C694-3C5C-2042-7E9F993D5501}"/>
              </a:ext>
            </a:extLst>
          </p:cNvPr>
          <p:cNvSpPr txBox="1"/>
          <p:nvPr/>
        </p:nvSpPr>
        <p:spPr>
          <a:xfrm>
            <a:off x="6107731" y="3817754"/>
            <a:ext cx="4873081" cy="822276"/>
          </a:xfrm>
          <a:prstGeom prst="rect">
            <a:avLst/>
          </a:prstGeom>
          <a:noFill/>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在这里输入你的正文，阐述与关键词标题相关的具体内容，若字数太多酌情先删减文案，再缩小字号。在这里输入你的正文，阐述与关键词标题相关的具体内容</a:t>
            </a:r>
          </a:p>
        </p:txBody>
      </p:sp>
    </p:spTree>
    <p:extLst>
      <p:ext uri="{BB962C8B-B14F-4D97-AF65-F5344CB8AC3E}">
        <p14:creationId xmlns:p14="http://schemas.microsoft.com/office/powerpoint/2010/main" val="3443363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服务理念</a:t>
            </a:r>
          </a:p>
        </p:txBody>
      </p:sp>
      <p:grpSp>
        <p:nvGrpSpPr>
          <p:cNvPr id="6" name="组合 5">
            <a:extLst>
              <a:ext uri="{FF2B5EF4-FFF2-40B4-BE49-F238E27FC236}">
                <a16:creationId xmlns:a16="http://schemas.microsoft.com/office/drawing/2014/main" id="{8A8B117F-712F-85CE-E73D-BAFA3417EAC3}"/>
              </a:ext>
            </a:extLst>
          </p:cNvPr>
          <p:cNvGrpSpPr/>
          <p:nvPr/>
        </p:nvGrpSpPr>
        <p:grpSpPr>
          <a:xfrm>
            <a:off x="981602" y="1802884"/>
            <a:ext cx="2252055" cy="2981731"/>
            <a:chOff x="836159" y="2468654"/>
            <a:chExt cx="2334180" cy="3090464"/>
          </a:xfrm>
        </p:grpSpPr>
        <p:sp>
          <p:nvSpPr>
            <p:cNvPr id="7" name="矩形 6">
              <a:extLst>
                <a:ext uri="{FF2B5EF4-FFF2-40B4-BE49-F238E27FC236}">
                  <a16:creationId xmlns:a16="http://schemas.microsoft.com/office/drawing/2014/main" id="{B3376891-AE0F-C231-213E-4D2C9CD5B5CF}"/>
                </a:ext>
              </a:extLst>
            </p:cNvPr>
            <p:cNvSpPr/>
            <p:nvPr/>
          </p:nvSpPr>
          <p:spPr>
            <a:xfrm>
              <a:off x="836159" y="3559302"/>
              <a:ext cx="2334180" cy="1999816"/>
            </a:xfrm>
            <a:prstGeom prst="rect">
              <a:avLst/>
            </a:prstGeom>
            <a:gradFill>
              <a:gsLst>
                <a:gs pos="0">
                  <a:schemeClr val="accent1">
                    <a:lumMod val="75000"/>
                    <a:alpha val="10000"/>
                  </a:schemeClr>
                </a:gs>
                <a:gs pos="99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8" name="椭圆 7">
              <a:extLst>
                <a:ext uri="{FF2B5EF4-FFF2-40B4-BE49-F238E27FC236}">
                  <a16:creationId xmlns:a16="http://schemas.microsoft.com/office/drawing/2014/main" id="{68496CAE-9280-B8F2-F7ED-574CDD17F4AD}"/>
                </a:ext>
              </a:extLst>
            </p:cNvPr>
            <p:cNvSpPr/>
            <p:nvPr/>
          </p:nvSpPr>
          <p:spPr>
            <a:xfrm>
              <a:off x="836159" y="3297090"/>
              <a:ext cx="2334180" cy="59928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9" name="椭圆 8">
              <a:extLst>
                <a:ext uri="{FF2B5EF4-FFF2-40B4-BE49-F238E27FC236}">
                  <a16:creationId xmlns:a16="http://schemas.microsoft.com/office/drawing/2014/main" id="{9BC94879-9764-A5B7-0C51-830C75EC2A7A}"/>
                </a:ext>
              </a:extLst>
            </p:cNvPr>
            <p:cNvSpPr/>
            <p:nvPr/>
          </p:nvSpPr>
          <p:spPr>
            <a:xfrm>
              <a:off x="836159" y="3248687"/>
              <a:ext cx="2334180" cy="5992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10" name="椭圆 9">
              <a:extLst>
                <a:ext uri="{FF2B5EF4-FFF2-40B4-BE49-F238E27FC236}">
                  <a16:creationId xmlns:a16="http://schemas.microsoft.com/office/drawing/2014/main" id="{BF98C352-1B5D-10BC-F482-1F89B832E434}"/>
                </a:ext>
              </a:extLst>
            </p:cNvPr>
            <p:cNvSpPr/>
            <p:nvPr/>
          </p:nvSpPr>
          <p:spPr>
            <a:xfrm>
              <a:off x="1054571" y="3302458"/>
              <a:ext cx="1897356" cy="48713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11" name="椭圆 10">
              <a:extLst>
                <a:ext uri="{FF2B5EF4-FFF2-40B4-BE49-F238E27FC236}">
                  <a16:creationId xmlns:a16="http://schemas.microsoft.com/office/drawing/2014/main" id="{3DA5BF5E-226F-CC27-6CA8-060C6A77CFE0}"/>
                </a:ext>
              </a:extLst>
            </p:cNvPr>
            <p:cNvSpPr/>
            <p:nvPr/>
          </p:nvSpPr>
          <p:spPr>
            <a:xfrm>
              <a:off x="1294873" y="3322666"/>
              <a:ext cx="1416749" cy="363742"/>
            </a:xfrm>
            <a:prstGeom prst="ellipse">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12" name="梯形 5">
              <a:extLst>
                <a:ext uri="{FF2B5EF4-FFF2-40B4-BE49-F238E27FC236}">
                  <a16:creationId xmlns:a16="http://schemas.microsoft.com/office/drawing/2014/main" id="{BD376363-101D-E792-E353-167437245DC0}"/>
                </a:ext>
              </a:extLst>
            </p:cNvPr>
            <p:cNvSpPr/>
            <p:nvPr/>
          </p:nvSpPr>
          <p:spPr>
            <a:xfrm rot="10800000">
              <a:off x="1068783" y="2468654"/>
              <a:ext cx="1882728" cy="1357780"/>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grpSp>
      <p:sp>
        <p:nvSpPr>
          <p:cNvPr id="13" name="文本框 12">
            <a:extLst>
              <a:ext uri="{FF2B5EF4-FFF2-40B4-BE49-F238E27FC236}">
                <a16:creationId xmlns:a16="http://schemas.microsoft.com/office/drawing/2014/main" id="{87C73987-3305-1599-2120-FE6D9B601033}"/>
              </a:ext>
            </a:extLst>
          </p:cNvPr>
          <p:cNvSpPr txBox="1"/>
          <p:nvPr/>
        </p:nvSpPr>
        <p:spPr>
          <a:xfrm>
            <a:off x="1292513" y="2129063"/>
            <a:ext cx="1630231" cy="424117"/>
          </a:xfrm>
          <a:prstGeom prst="rect">
            <a:avLst/>
          </a:prstGeom>
          <a:noFill/>
          <a:effectLst/>
        </p:spPr>
        <p:txBody>
          <a:bodyPr wrap="square" lIns="96926" tIns="48463" rIns="96926" bIns="48463" rtlCol="0">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mj-ea"/>
                <a:ea typeface="+mj-ea"/>
                <a:cs typeface="+mn-cs"/>
              </a:rPr>
              <a:t>诚信第一</a:t>
            </a:r>
          </a:p>
        </p:txBody>
      </p:sp>
      <p:sp>
        <p:nvSpPr>
          <p:cNvPr id="14" name="文本框 13">
            <a:extLst>
              <a:ext uri="{FF2B5EF4-FFF2-40B4-BE49-F238E27FC236}">
                <a16:creationId xmlns:a16="http://schemas.microsoft.com/office/drawing/2014/main" id="{E00A9BF7-6A85-014F-97EB-9A4E54B44FB5}"/>
              </a:ext>
            </a:extLst>
          </p:cNvPr>
          <p:cNvSpPr txBox="1"/>
          <p:nvPr/>
        </p:nvSpPr>
        <p:spPr>
          <a:xfrm>
            <a:off x="1152705" y="3303650"/>
            <a:ext cx="1759757" cy="1465376"/>
          </a:xfrm>
          <a:prstGeom prst="rect">
            <a:avLst/>
          </a:prstGeom>
          <a:noFill/>
          <a:effectLst/>
        </p:spPr>
        <p:txBody>
          <a:bodyPr wrap="square" lIns="0" tIns="0" rIns="0" bIns="0" rtlCol="0" anchor="t">
            <a:noAutofit/>
          </a:bodyPr>
          <a:lstStyle/>
          <a:p>
            <a:pPr marL="0" marR="0" lvl="0" indent="0" algn="ctr" defTabSz="914400" rtl="0" eaLnBrk="1" fontAlgn="auto" latinLnBrk="0" hangingPunct="1">
              <a:lnSpc>
                <a:spcPct val="130000"/>
              </a:lnSpc>
              <a:spcBef>
                <a:spcPts val="0"/>
              </a:spcBef>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mn-ea"/>
                <a:cs typeface="+mn-cs"/>
              </a:rPr>
              <a:t>在这里输入你的正文阐述与关键词标题相关的具体内容，若字数太多酌情先删减文案，再缩小字号</a:t>
            </a:r>
          </a:p>
        </p:txBody>
      </p:sp>
      <p:grpSp>
        <p:nvGrpSpPr>
          <p:cNvPr id="15" name="组合 14">
            <a:extLst>
              <a:ext uri="{FF2B5EF4-FFF2-40B4-BE49-F238E27FC236}">
                <a16:creationId xmlns:a16="http://schemas.microsoft.com/office/drawing/2014/main" id="{CD6B7554-5DB8-AB16-F605-550AC91B4861}"/>
              </a:ext>
            </a:extLst>
          </p:cNvPr>
          <p:cNvGrpSpPr/>
          <p:nvPr/>
        </p:nvGrpSpPr>
        <p:grpSpPr>
          <a:xfrm>
            <a:off x="3662132" y="2617446"/>
            <a:ext cx="2252055" cy="2981729"/>
            <a:chOff x="993414" y="2516445"/>
            <a:chExt cx="2334177" cy="3090463"/>
          </a:xfrm>
        </p:grpSpPr>
        <p:sp>
          <p:nvSpPr>
            <p:cNvPr id="16" name="矩形 15">
              <a:extLst>
                <a:ext uri="{FF2B5EF4-FFF2-40B4-BE49-F238E27FC236}">
                  <a16:creationId xmlns:a16="http://schemas.microsoft.com/office/drawing/2014/main" id="{D3A463ED-91FC-1C3D-EA2B-F0AEBBF38B96}"/>
                </a:ext>
              </a:extLst>
            </p:cNvPr>
            <p:cNvSpPr/>
            <p:nvPr/>
          </p:nvSpPr>
          <p:spPr>
            <a:xfrm>
              <a:off x="993414" y="3607091"/>
              <a:ext cx="2334177" cy="1999817"/>
            </a:xfrm>
            <a:prstGeom prst="rect">
              <a:avLst/>
            </a:prstGeom>
            <a:gradFill>
              <a:gsLst>
                <a:gs pos="0">
                  <a:schemeClr val="accent1">
                    <a:lumMod val="75000"/>
                    <a:alpha val="10000"/>
                  </a:schemeClr>
                </a:gs>
                <a:gs pos="99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17" name="椭圆 16">
              <a:extLst>
                <a:ext uri="{FF2B5EF4-FFF2-40B4-BE49-F238E27FC236}">
                  <a16:creationId xmlns:a16="http://schemas.microsoft.com/office/drawing/2014/main" id="{88E9FE5D-A157-CDB3-6DE3-5E57F18B68D7}"/>
                </a:ext>
              </a:extLst>
            </p:cNvPr>
            <p:cNvSpPr/>
            <p:nvPr/>
          </p:nvSpPr>
          <p:spPr>
            <a:xfrm>
              <a:off x="993414" y="3344882"/>
              <a:ext cx="2334177" cy="59928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18" name="椭圆 17">
              <a:extLst>
                <a:ext uri="{FF2B5EF4-FFF2-40B4-BE49-F238E27FC236}">
                  <a16:creationId xmlns:a16="http://schemas.microsoft.com/office/drawing/2014/main" id="{F9913D60-EB96-1367-2E9C-E1E2CB19CEE9}"/>
                </a:ext>
              </a:extLst>
            </p:cNvPr>
            <p:cNvSpPr/>
            <p:nvPr/>
          </p:nvSpPr>
          <p:spPr>
            <a:xfrm>
              <a:off x="993414" y="3296479"/>
              <a:ext cx="2334177" cy="5992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19" name="椭圆 18">
              <a:extLst>
                <a:ext uri="{FF2B5EF4-FFF2-40B4-BE49-F238E27FC236}">
                  <a16:creationId xmlns:a16="http://schemas.microsoft.com/office/drawing/2014/main" id="{E4EEE067-6505-9F17-F1C6-1C04EDEBAAC0}"/>
                </a:ext>
              </a:extLst>
            </p:cNvPr>
            <p:cNvSpPr/>
            <p:nvPr/>
          </p:nvSpPr>
          <p:spPr>
            <a:xfrm>
              <a:off x="1211825" y="3350249"/>
              <a:ext cx="1897353" cy="48713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20" name="椭圆 19">
              <a:extLst>
                <a:ext uri="{FF2B5EF4-FFF2-40B4-BE49-F238E27FC236}">
                  <a16:creationId xmlns:a16="http://schemas.microsoft.com/office/drawing/2014/main" id="{E443C181-2E77-3B74-86A5-3DC4D607BFE3}"/>
                </a:ext>
              </a:extLst>
            </p:cNvPr>
            <p:cNvSpPr/>
            <p:nvPr/>
          </p:nvSpPr>
          <p:spPr>
            <a:xfrm>
              <a:off x="1452129" y="3370457"/>
              <a:ext cx="1416748" cy="363742"/>
            </a:xfrm>
            <a:prstGeom prst="ellipse">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21" name="梯形 5">
              <a:extLst>
                <a:ext uri="{FF2B5EF4-FFF2-40B4-BE49-F238E27FC236}">
                  <a16:creationId xmlns:a16="http://schemas.microsoft.com/office/drawing/2014/main" id="{5E2D94D7-889C-DD8F-671B-C37BED835CEA}"/>
                </a:ext>
              </a:extLst>
            </p:cNvPr>
            <p:cNvSpPr/>
            <p:nvPr/>
          </p:nvSpPr>
          <p:spPr>
            <a:xfrm rot="10800000">
              <a:off x="1226039" y="2516445"/>
              <a:ext cx="1882726" cy="1357781"/>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grpSp>
      <p:sp>
        <p:nvSpPr>
          <p:cNvPr id="22" name="文本框 21">
            <a:extLst>
              <a:ext uri="{FF2B5EF4-FFF2-40B4-BE49-F238E27FC236}">
                <a16:creationId xmlns:a16="http://schemas.microsoft.com/office/drawing/2014/main" id="{CD2851A5-E465-D2B6-61AB-7A1AD711494A}"/>
              </a:ext>
            </a:extLst>
          </p:cNvPr>
          <p:cNvSpPr txBox="1"/>
          <p:nvPr/>
        </p:nvSpPr>
        <p:spPr>
          <a:xfrm>
            <a:off x="3880511" y="2854417"/>
            <a:ext cx="1815297" cy="424117"/>
          </a:xfrm>
          <a:prstGeom prst="rect">
            <a:avLst/>
          </a:prstGeom>
          <a:noFill/>
          <a:effectLst/>
        </p:spPr>
        <p:txBody>
          <a:bodyPr wrap="square" lIns="96926" tIns="48463" rIns="96926" bIns="48463" rtlCol="0">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mj-ea"/>
                <a:ea typeface="+mj-ea"/>
                <a:cs typeface="+mn-cs"/>
              </a:rPr>
              <a:t>效率第一</a:t>
            </a:r>
          </a:p>
        </p:txBody>
      </p:sp>
      <p:sp>
        <p:nvSpPr>
          <p:cNvPr id="23" name="文本框 22">
            <a:extLst>
              <a:ext uri="{FF2B5EF4-FFF2-40B4-BE49-F238E27FC236}">
                <a16:creationId xmlns:a16="http://schemas.microsoft.com/office/drawing/2014/main" id="{32C3A912-1315-BAB0-28FC-EC4236A22609}"/>
              </a:ext>
            </a:extLst>
          </p:cNvPr>
          <p:cNvSpPr txBox="1"/>
          <p:nvPr/>
        </p:nvSpPr>
        <p:spPr>
          <a:xfrm>
            <a:off x="3908282" y="4104958"/>
            <a:ext cx="1759757" cy="1465376"/>
          </a:xfrm>
          <a:prstGeom prst="rect">
            <a:avLst/>
          </a:prstGeom>
          <a:noFill/>
          <a:effectLst/>
        </p:spPr>
        <p:txBody>
          <a:bodyPr wrap="square" lIns="0" tIns="0" rIns="0" bIns="0" rtlCol="0" anchor="t">
            <a:noAutofit/>
          </a:bodyPr>
          <a:lstStyle/>
          <a:p>
            <a:pPr marL="0" marR="0" lvl="0" indent="0" algn="ctr" defTabSz="914400" rtl="0" eaLnBrk="1" fontAlgn="auto" latinLnBrk="0" hangingPunct="1">
              <a:lnSpc>
                <a:spcPct val="130000"/>
              </a:lnSpc>
              <a:spcBef>
                <a:spcPts val="0"/>
              </a:spcBef>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mn-ea"/>
                <a:cs typeface="+mn-cs"/>
              </a:rPr>
              <a:t>在这里输入你的正文阐述与关键词标题相关的具体内容，若字数太多酌情先删减文案，再缩小字号</a:t>
            </a:r>
          </a:p>
        </p:txBody>
      </p:sp>
      <p:grpSp>
        <p:nvGrpSpPr>
          <p:cNvPr id="24" name="组合 23">
            <a:extLst>
              <a:ext uri="{FF2B5EF4-FFF2-40B4-BE49-F238E27FC236}">
                <a16:creationId xmlns:a16="http://schemas.microsoft.com/office/drawing/2014/main" id="{00893736-8A39-83F5-FE97-0975AAA0A839}"/>
              </a:ext>
            </a:extLst>
          </p:cNvPr>
          <p:cNvGrpSpPr/>
          <p:nvPr/>
        </p:nvGrpSpPr>
        <p:grpSpPr>
          <a:xfrm>
            <a:off x="6342664" y="1802884"/>
            <a:ext cx="2252055" cy="2981731"/>
            <a:chOff x="1150679" y="2468654"/>
            <a:chExt cx="2334180" cy="3090464"/>
          </a:xfrm>
        </p:grpSpPr>
        <p:sp>
          <p:nvSpPr>
            <p:cNvPr id="25" name="矩形 24">
              <a:extLst>
                <a:ext uri="{FF2B5EF4-FFF2-40B4-BE49-F238E27FC236}">
                  <a16:creationId xmlns:a16="http://schemas.microsoft.com/office/drawing/2014/main" id="{0E3AC555-A825-6353-3E02-15D1F930C3CC}"/>
                </a:ext>
              </a:extLst>
            </p:cNvPr>
            <p:cNvSpPr/>
            <p:nvPr/>
          </p:nvSpPr>
          <p:spPr>
            <a:xfrm>
              <a:off x="1150679" y="3559302"/>
              <a:ext cx="2334180" cy="1999816"/>
            </a:xfrm>
            <a:prstGeom prst="rect">
              <a:avLst/>
            </a:prstGeom>
            <a:gradFill>
              <a:gsLst>
                <a:gs pos="0">
                  <a:schemeClr val="accent1">
                    <a:lumMod val="75000"/>
                    <a:alpha val="10000"/>
                  </a:schemeClr>
                </a:gs>
                <a:gs pos="99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26" name="椭圆 25">
              <a:extLst>
                <a:ext uri="{FF2B5EF4-FFF2-40B4-BE49-F238E27FC236}">
                  <a16:creationId xmlns:a16="http://schemas.microsoft.com/office/drawing/2014/main" id="{8FC381FE-EA34-37F5-ED67-867B94826060}"/>
                </a:ext>
              </a:extLst>
            </p:cNvPr>
            <p:cNvSpPr/>
            <p:nvPr/>
          </p:nvSpPr>
          <p:spPr>
            <a:xfrm>
              <a:off x="1150679" y="3297090"/>
              <a:ext cx="2334180" cy="59928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27" name="椭圆 26">
              <a:extLst>
                <a:ext uri="{FF2B5EF4-FFF2-40B4-BE49-F238E27FC236}">
                  <a16:creationId xmlns:a16="http://schemas.microsoft.com/office/drawing/2014/main" id="{5EA7A44A-6C1F-FE92-6545-A804BCAC1BC8}"/>
                </a:ext>
              </a:extLst>
            </p:cNvPr>
            <p:cNvSpPr/>
            <p:nvPr/>
          </p:nvSpPr>
          <p:spPr>
            <a:xfrm>
              <a:off x="1150679" y="3248687"/>
              <a:ext cx="2334180" cy="5992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28" name="椭圆 27">
              <a:extLst>
                <a:ext uri="{FF2B5EF4-FFF2-40B4-BE49-F238E27FC236}">
                  <a16:creationId xmlns:a16="http://schemas.microsoft.com/office/drawing/2014/main" id="{22AA9D41-51C8-055F-5225-BA97DFCF91B0}"/>
                </a:ext>
              </a:extLst>
            </p:cNvPr>
            <p:cNvSpPr/>
            <p:nvPr/>
          </p:nvSpPr>
          <p:spPr>
            <a:xfrm>
              <a:off x="1369091" y="3302458"/>
              <a:ext cx="1897356" cy="48713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29" name="椭圆 28">
              <a:extLst>
                <a:ext uri="{FF2B5EF4-FFF2-40B4-BE49-F238E27FC236}">
                  <a16:creationId xmlns:a16="http://schemas.microsoft.com/office/drawing/2014/main" id="{BF08B5EF-FE05-D49D-7D6E-99F6EBB09940}"/>
                </a:ext>
              </a:extLst>
            </p:cNvPr>
            <p:cNvSpPr/>
            <p:nvPr/>
          </p:nvSpPr>
          <p:spPr>
            <a:xfrm>
              <a:off x="1609393" y="3322666"/>
              <a:ext cx="1416749" cy="363742"/>
            </a:xfrm>
            <a:prstGeom prst="ellipse">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30" name="梯形 5">
              <a:extLst>
                <a:ext uri="{FF2B5EF4-FFF2-40B4-BE49-F238E27FC236}">
                  <a16:creationId xmlns:a16="http://schemas.microsoft.com/office/drawing/2014/main" id="{EF936253-9FCA-5262-8757-4BEB9C64BDAA}"/>
                </a:ext>
              </a:extLst>
            </p:cNvPr>
            <p:cNvSpPr/>
            <p:nvPr/>
          </p:nvSpPr>
          <p:spPr>
            <a:xfrm rot="10800000">
              <a:off x="1383304" y="2468654"/>
              <a:ext cx="1882728" cy="1357780"/>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grpSp>
      <p:sp>
        <p:nvSpPr>
          <p:cNvPr id="31" name="文本框 30">
            <a:extLst>
              <a:ext uri="{FF2B5EF4-FFF2-40B4-BE49-F238E27FC236}">
                <a16:creationId xmlns:a16="http://schemas.microsoft.com/office/drawing/2014/main" id="{98732270-0471-BE47-C1F6-04307C07FC19}"/>
              </a:ext>
            </a:extLst>
          </p:cNvPr>
          <p:cNvSpPr txBox="1"/>
          <p:nvPr/>
        </p:nvSpPr>
        <p:spPr>
          <a:xfrm>
            <a:off x="6373767" y="2026938"/>
            <a:ext cx="2189850" cy="424117"/>
          </a:xfrm>
          <a:prstGeom prst="rect">
            <a:avLst/>
          </a:prstGeom>
          <a:noFill/>
          <a:effectLst/>
        </p:spPr>
        <p:txBody>
          <a:bodyPr wrap="square" lIns="96926" tIns="48463" rIns="96926" bIns="48463" rtlCol="0">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mj-ea"/>
                <a:ea typeface="+mj-ea"/>
                <a:cs typeface="+mn-cs"/>
              </a:rPr>
              <a:t>客户至上</a:t>
            </a:r>
          </a:p>
        </p:txBody>
      </p:sp>
      <p:sp>
        <p:nvSpPr>
          <p:cNvPr id="32" name="文本框 31">
            <a:extLst>
              <a:ext uri="{FF2B5EF4-FFF2-40B4-BE49-F238E27FC236}">
                <a16:creationId xmlns:a16="http://schemas.microsoft.com/office/drawing/2014/main" id="{BC2EC3A1-C99C-0324-E30E-98A80861F4BF}"/>
              </a:ext>
            </a:extLst>
          </p:cNvPr>
          <p:cNvSpPr txBox="1"/>
          <p:nvPr/>
        </p:nvSpPr>
        <p:spPr>
          <a:xfrm>
            <a:off x="6588813" y="3303650"/>
            <a:ext cx="1759757" cy="1465376"/>
          </a:xfrm>
          <a:prstGeom prst="rect">
            <a:avLst/>
          </a:prstGeom>
          <a:noFill/>
          <a:effectLst/>
        </p:spPr>
        <p:txBody>
          <a:bodyPr wrap="square" lIns="0" tIns="0" rIns="0" bIns="0" rtlCol="0" anchor="t">
            <a:noAutofit/>
          </a:bodyPr>
          <a:lstStyle/>
          <a:p>
            <a:pPr marL="0" marR="0" lvl="0" indent="0" algn="ctr" defTabSz="914400" rtl="0" eaLnBrk="1" fontAlgn="auto" latinLnBrk="0" hangingPunct="1">
              <a:lnSpc>
                <a:spcPct val="130000"/>
              </a:lnSpc>
              <a:spcBef>
                <a:spcPts val="0"/>
              </a:spcBef>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mn-ea"/>
                <a:cs typeface="+mn-cs"/>
              </a:rPr>
              <a:t>在这里输入你的正文阐述与关键词标题相关的具体内容，若字数太多酌情先删减文案，再缩小字号</a:t>
            </a:r>
          </a:p>
        </p:txBody>
      </p:sp>
      <p:grpSp>
        <p:nvGrpSpPr>
          <p:cNvPr id="33" name="组合 32">
            <a:extLst>
              <a:ext uri="{FF2B5EF4-FFF2-40B4-BE49-F238E27FC236}">
                <a16:creationId xmlns:a16="http://schemas.microsoft.com/office/drawing/2014/main" id="{009C97C5-C28C-86C4-3EC9-6007A05F84E4}"/>
              </a:ext>
            </a:extLst>
          </p:cNvPr>
          <p:cNvGrpSpPr/>
          <p:nvPr/>
        </p:nvGrpSpPr>
        <p:grpSpPr>
          <a:xfrm>
            <a:off x="9023194" y="2617446"/>
            <a:ext cx="2252055" cy="2981729"/>
            <a:chOff x="1307940" y="2516445"/>
            <a:chExt cx="2334181" cy="3090463"/>
          </a:xfrm>
        </p:grpSpPr>
        <p:sp>
          <p:nvSpPr>
            <p:cNvPr id="34" name="矩形 33">
              <a:extLst>
                <a:ext uri="{FF2B5EF4-FFF2-40B4-BE49-F238E27FC236}">
                  <a16:creationId xmlns:a16="http://schemas.microsoft.com/office/drawing/2014/main" id="{921270E2-0D7F-3316-E1A9-0D43D9F582DC}"/>
                </a:ext>
              </a:extLst>
            </p:cNvPr>
            <p:cNvSpPr/>
            <p:nvPr/>
          </p:nvSpPr>
          <p:spPr>
            <a:xfrm>
              <a:off x="1307940" y="3607091"/>
              <a:ext cx="2334181" cy="1999817"/>
            </a:xfrm>
            <a:prstGeom prst="rect">
              <a:avLst/>
            </a:prstGeom>
            <a:gradFill>
              <a:gsLst>
                <a:gs pos="0">
                  <a:schemeClr val="accent1">
                    <a:lumMod val="75000"/>
                    <a:alpha val="10000"/>
                  </a:schemeClr>
                </a:gs>
                <a:gs pos="99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35" name="椭圆 34">
              <a:extLst>
                <a:ext uri="{FF2B5EF4-FFF2-40B4-BE49-F238E27FC236}">
                  <a16:creationId xmlns:a16="http://schemas.microsoft.com/office/drawing/2014/main" id="{C2659AAB-D48E-C32F-DBF2-467EB4C1EE65}"/>
                </a:ext>
              </a:extLst>
            </p:cNvPr>
            <p:cNvSpPr/>
            <p:nvPr/>
          </p:nvSpPr>
          <p:spPr>
            <a:xfrm>
              <a:off x="1307940" y="3344882"/>
              <a:ext cx="2334181" cy="59928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36" name="椭圆 35">
              <a:extLst>
                <a:ext uri="{FF2B5EF4-FFF2-40B4-BE49-F238E27FC236}">
                  <a16:creationId xmlns:a16="http://schemas.microsoft.com/office/drawing/2014/main" id="{FDC66950-65E6-D5C8-117C-7C99111F19CE}"/>
                </a:ext>
              </a:extLst>
            </p:cNvPr>
            <p:cNvSpPr/>
            <p:nvPr/>
          </p:nvSpPr>
          <p:spPr>
            <a:xfrm>
              <a:off x="1307940" y="3296479"/>
              <a:ext cx="2334181" cy="5992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37" name="椭圆 36">
              <a:extLst>
                <a:ext uri="{FF2B5EF4-FFF2-40B4-BE49-F238E27FC236}">
                  <a16:creationId xmlns:a16="http://schemas.microsoft.com/office/drawing/2014/main" id="{1097F97A-DB97-77A4-FBC2-0983680DF90A}"/>
                </a:ext>
              </a:extLst>
            </p:cNvPr>
            <p:cNvSpPr/>
            <p:nvPr/>
          </p:nvSpPr>
          <p:spPr>
            <a:xfrm>
              <a:off x="1526352" y="3350249"/>
              <a:ext cx="1897357" cy="48713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38" name="椭圆 37">
              <a:extLst>
                <a:ext uri="{FF2B5EF4-FFF2-40B4-BE49-F238E27FC236}">
                  <a16:creationId xmlns:a16="http://schemas.microsoft.com/office/drawing/2014/main" id="{1E642A59-1188-FFD9-2BC3-3F1AD2CC9A5A}"/>
                </a:ext>
              </a:extLst>
            </p:cNvPr>
            <p:cNvSpPr/>
            <p:nvPr/>
          </p:nvSpPr>
          <p:spPr>
            <a:xfrm>
              <a:off x="1766655" y="3370457"/>
              <a:ext cx="1416750" cy="363742"/>
            </a:xfrm>
            <a:prstGeom prst="ellipse">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sp>
          <p:nvSpPr>
            <p:cNvPr id="39" name="梯形 5">
              <a:extLst>
                <a:ext uri="{FF2B5EF4-FFF2-40B4-BE49-F238E27FC236}">
                  <a16:creationId xmlns:a16="http://schemas.microsoft.com/office/drawing/2014/main" id="{5082D8FF-5CD5-6577-3CE9-B7E0ECA84406}"/>
                </a:ext>
              </a:extLst>
            </p:cNvPr>
            <p:cNvSpPr/>
            <p:nvPr/>
          </p:nvSpPr>
          <p:spPr>
            <a:xfrm rot="10800000">
              <a:off x="1540565" y="2516445"/>
              <a:ext cx="1882729" cy="1357781"/>
            </a:xfrm>
            <a:custGeom>
              <a:avLst/>
              <a:gdLst>
                <a:gd name="connsiteX0" fmla="*/ 0 w 1969294"/>
                <a:gd name="connsiteY0" fmla="*/ 1064133 h 1064133"/>
                <a:gd name="connsiteX1" fmla="*/ 266033 w 1969294"/>
                <a:gd name="connsiteY1" fmla="*/ 0 h 1064133"/>
                <a:gd name="connsiteX2" fmla="*/ 1703261 w 1969294"/>
                <a:gd name="connsiteY2" fmla="*/ 0 h 1064133"/>
                <a:gd name="connsiteX3" fmla="*/ 1969294 w 1969294"/>
                <a:gd name="connsiteY3" fmla="*/ 1064133 h 1064133"/>
                <a:gd name="connsiteX4" fmla="*/ 0 w 1969294"/>
                <a:gd name="connsiteY4" fmla="*/ 1064133 h 1064133"/>
                <a:gd name="connsiteX0" fmla="*/ 0 w 1969294"/>
                <a:gd name="connsiteY0" fmla="*/ 1064133 h 1064133"/>
                <a:gd name="connsiteX1" fmla="*/ 266033 w 1969294"/>
                <a:gd name="connsiteY1" fmla="*/ 0 h 1064133"/>
                <a:gd name="connsiteX2" fmla="*/ 981075 w 1969294"/>
                <a:gd name="connsiteY2" fmla="*/ 2670 h 1064133"/>
                <a:gd name="connsiteX3" fmla="*/ 1703261 w 1969294"/>
                <a:gd name="connsiteY3" fmla="*/ 0 h 1064133"/>
                <a:gd name="connsiteX4" fmla="*/ 1969294 w 1969294"/>
                <a:gd name="connsiteY4" fmla="*/ 1064133 h 1064133"/>
                <a:gd name="connsiteX5" fmla="*/ 0 w 1969294"/>
                <a:gd name="connsiteY5" fmla="*/ 1064133 h 1064133"/>
                <a:gd name="connsiteX0" fmla="*/ 0 w 1969294"/>
                <a:gd name="connsiteY0" fmla="*/ 1323401 h 1323401"/>
                <a:gd name="connsiteX1" fmla="*/ 266033 w 1969294"/>
                <a:gd name="connsiteY1" fmla="*/ 259268 h 1323401"/>
                <a:gd name="connsiteX2" fmla="*/ 992981 w 1969294"/>
                <a:gd name="connsiteY2" fmla="*/ 0 h 1323401"/>
                <a:gd name="connsiteX3" fmla="*/ 1703261 w 1969294"/>
                <a:gd name="connsiteY3" fmla="*/ 259268 h 1323401"/>
                <a:gd name="connsiteX4" fmla="*/ 1969294 w 1969294"/>
                <a:gd name="connsiteY4" fmla="*/ 1323401 h 1323401"/>
                <a:gd name="connsiteX5" fmla="*/ 0 w 1969294"/>
                <a:gd name="connsiteY5" fmla="*/ 1323401 h 13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94" h="1323401">
                  <a:moveTo>
                    <a:pt x="0" y="1323401"/>
                  </a:moveTo>
                  <a:lnTo>
                    <a:pt x="266033" y="259268"/>
                  </a:lnTo>
                  <a:lnTo>
                    <a:pt x="992981" y="0"/>
                  </a:lnTo>
                  <a:lnTo>
                    <a:pt x="1703261" y="259268"/>
                  </a:lnTo>
                  <a:lnTo>
                    <a:pt x="1969294" y="1323401"/>
                  </a:lnTo>
                  <a:lnTo>
                    <a:pt x="0" y="1323401"/>
                  </a:lnTo>
                  <a:close/>
                </a:path>
              </a:pathLst>
            </a:custGeom>
            <a:gradFill>
              <a:gsLst>
                <a:gs pos="42471">
                  <a:schemeClr val="accent1">
                    <a:lumMod val="75000"/>
                    <a:alpha val="10000"/>
                  </a:schemeClr>
                </a:gs>
                <a:gs pos="99000">
                  <a:schemeClr val="accent1">
                    <a:alpha val="0"/>
                  </a:schemeClr>
                </a:gs>
                <a:gs pos="17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696" b="0" i="0" u="none" strike="noStrike" kern="1200" cap="none" spc="0" normalizeH="0" baseline="0" noProof="0">
                <a:ln>
                  <a:noFill/>
                </a:ln>
                <a:solidFill>
                  <a:prstClr val="white"/>
                </a:solidFill>
                <a:effectLst/>
                <a:uLnTx/>
                <a:uFillTx/>
                <a:latin typeface="OPPOSans H"/>
                <a:ea typeface="OPPOSans H"/>
                <a:cs typeface="+mn-cs"/>
              </a:endParaRPr>
            </a:p>
          </p:txBody>
        </p:sp>
      </p:grpSp>
      <p:sp>
        <p:nvSpPr>
          <p:cNvPr id="40" name="文本框 39">
            <a:extLst>
              <a:ext uri="{FF2B5EF4-FFF2-40B4-BE49-F238E27FC236}">
                <a16:creationId xmlns:a16="http://schemas.microsoft.com/office/drawing/2014/main" id="{BFC06DA6-FFB2-ADCD-83B2-B0B6EEBDFDDE}"/>
              </a:ext>
            </a:extLst>
          </p:cNvPr>
          <p:cNvSpPr txBox="1"/>
          <p:nvPr/>
        </p:nvSpPr>
        <p:spPr>
          <a:xfrm>
            <a:off x="9210694" y="2928571"/>
            <a:ext cx="1877052" cy="424117"/>
          </a:xfrm>
          <a:prstGeom prst="rect">
            <a:avLst/>
          </a:prstGeom>
          <a:noFill/>
          <a:effectLst/>
        </p:spPr>
        <p:txBody>
          <a:bodyPr wrap="square" lIns="96926" tIns="48463" rIns="96926" bIns="48463" rtlCol="0">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mj-ea"/>
                <a:ea typeface="+mj-ea"/>
                <a:cs typeface="+mn-cs"/>
              </a:rPr>
              <a:t>服务至上</a:t>
            </a:r>
          </a:p>
        </p:txBody>
      </p:sp>
      <p:sp>
        <p:nvSpPr>
          <p:cNvPr id="41" name="文本框 40">
            <a:extLst>
              <a:ext uri="{FF2B5EF4-FFF2-40B4-BE49-F238E27FC236}">
                <a16:creationId xmlns:a16="http://schemas.microsoft.com/office/drawing/2014/main" id="{8309785D-ED90-2F21-FE50-1F244B08B49A}"/>
              </a:ext>
            </a:extLst>
          </p:cNvPr>
          <p:cNvSpPr txBox="1"/>
          <p:nvPr/>
        </p:nvSpPr>
        <p:spPr>
          <a:xfrm>
            <a:off x="9269342" y="4099610"/>
            <a:ext cx="1759757" cy="1465376"/>
          </a:xfrm>
          <a:prstGeom prst="rect">
            <a:avLst/>
          </a:prstGeom>
          <a:noFill/>
          <a:effectLst/>
        </p:spPr>
        <p:txBody>
          <a:bodyPr wrap="square" lIns="0" tIns="0" rIns="0" bIns="0" rtlCol="0" anchor="t">
            <a:noAutofit/>
          </a:bodyPr>
          <a:lstStyle/>
          <a:p>
            <a:pPr marL="0" marR="0" lvl="0" indent="0" algn="ctr" defTabSz="914400" rtl="0" eaLnBrk="1" fontAlgn="auto" latinLnBrk="0" hangingPunct="1">
              <a:lnSpc>
                <a:spcPct val="130000"/>
              </a:lnSpc>
              <a:spcBef>
                <a:spcPts val="0"/>
              </a:spcBef>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mn-ea"/>
                <a:cs typeface="+mn-cs"/>
              </a:rPr>
              <a:t>在这里输入你的正文阐述与关键词标题相关的具体内容，若字数太多酌情先删减文案，再缩小字号</a:t>
            </a:r>
          </a:p>
        </p:txBody>
      </p:sp>
    </p:spTree>
    <p:extLst>
      <p:ext uri="{BB962C8B-B14F-4D97-AF65-F5344CB8AC3E}">
        <p14:creationId xmlns:p14="http://schemas.microsoft.com/office/powerpoint/2010/main" val="3583688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品牌理念</a:t>
            </a:r>
          </a:p>
        </p:txBody>
      </p:sp>
      <p:sp>
        <p:nvSpPr>
          <p:cNvPr id="17" name="矩形: 圆角 16">
            <a:extLst>
              <a:ext uri="{FF2B5EF4-FFF2-40B4-BE49-F238E27FC236}">
                <a16:creationId xmlns:a16="http://schemas.microsoft.com/office/drawing/2014/main" id="{6FD2F4D4-1FCE-9B8A-62B6-0B5A3458B5BA}"/>
              </a:ext>
            </a:extLst>
          </p:cNvPr>
          <p:cNvSpPr/>
          <p:nvPr>
            <p:custDataLst>
              <p:tags r:id="rId1"/>
            </p:custDataLst>
          </p:nvPr>
        </p:nvSpPr>
        <p:spPr>
          <a:xfrm rot="409421">
            <a:off x="4741760" y="1860509"/>
            <a:ext cx="2706165" cy="3892662"/>
          </a:xfrm>
          <a:prstGeom prst="roundRect">
            <a:avLst>
              <a:gd name="adj" fmla="val 8509"/>
            </a:avLst>
          </a:prstGeom>
          <a:solidFill>
            <a:schemeClr val="accent1"/>
          </a:solidFill>
          <a:ln>
            <a:noFill/>
          </a:ln>
          <a:effectLst>
            <a:outerShdw blurRad="145288"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l"/>
            <a:endParaRPr lang="zh-CN" altLang="en-US" sz="1664">
              <a:solidFill>
                <a:schemeClr val="bg1"/>
              </a:solidFill>
              <a:latin typeface="+mj-ea"/>
              <a:ea typeface="+mj-ea"/>
            </a:endParaRPr>
          </a:p>
        </p:txBody>
      </p:sp>
      <p:sp>
        <p:nvSpPr>
          <p:cNvPr id="18" name="矩形: 圆角 17">
            <a:extLst>
              <a:ext uri="{FF2B5EF4-FFF2-40B4-BE49-F238E27FC236}">
                <a16:creationId xmlns:a16="http://schemas.microsoft.com/office/drawing/2014/main" id="{F3E34860-AC35-F506-6ED1-FBCCF209AA69}"/>
              </a:ext>
            </a:extLst>
          </p:cNvPr>
          <p:cNvSpPr/>
          <p:nvPr>
            <p:custDataLst>
              <p:tags r:id="rId2"/>
            </p:custDataLst>
          </p:nvPr>
        </p:nvSpPr>
        <p:spPr>
          <a:xfrm>
            <a:off x="4744075" y="1859096"/>
            <a:ext cx="2706165" cy="3892662"/>
          </a:xfrm>
          <a:prstGeom prst="roundRect">
            <a:avLst>
              <a:gd name="adj" fmla="val 8509"/>
            </a:avLst>
          </a:prstGeom>
          <a:solidFill>
            <a:schemeClr val="bg1"/>
          </a:solidFill>
          <a:ln>
            <a:noFill/>
          </a:ln>
          <a:effectLst>
            <a:outerShdw blurRad="145288"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l"/>
            <a:endParaRPr lang="zh-CN" altLang="en-US" sz="1664">
              <a:solidFill>
                <a:schemeClr val="bg1"/>
              </a:solidFill>
              <a:latin typeface="+mj-ea"/>
              <a:ea typeface="+mj-ea"/>
            </a:endParaRPr>
          </a:p>
        </p:txBody>
      </p:sp>
      <p:sp>
        <p:nvSpPr>
          <p:cNvPr id="19" name="任意多边形: 形状 18">
            <a:extLst>
              <a:ext uri="{FF2B5EF4-FFF2-40B4-BE49-F238E27FC236}">
                <a16:creationId xmlns:a16="http://schemas.microsoft.com/office/drawing/2014/main" id="{0FF3301A-5ACE-20DC-2FBD-7D2A4DAC3924}"/>
              </a:ext>
            </a:extLst>
          </p:cNvPr>
          <p:cNvSpPr/>
          <p:nvPr/>
        </p:nvSpPr>
        <p:spPr>
          <a:xfrm>
            <a:off x="4938884" y="2140694"/>
            <a:ext cx="854554" cy="854554"/>
          </a:xfrm>
          <a:custGeom>
            <a:avLst/>
            <a:gdLst>
              <a:gd name="connsiteX0" fmla="*/ 758361 w 1516722"/>
              <a:gd name="connsiteY0" fmla="*/ 0 h 1516722"/>
              <a:gd name="connsiteX1" fmla="*/ 1516722 w 1516722"/>
              <a:gd name="connsiteY1" fmla="*/ 758361 h 1516722"/>
              <a:gd name="connsiteX2" fmla="*/ 1509094 w 1516722"/>
              <a:gd name="connsiteY2" fmla="*/ 834034 h 1516722"/>
              <a:gd name="connsiteX3" fmla="*/ 830024 w 1516722"/>
              <a:gd name="connsiteY3" fmla="*/ 1513103 h 1516722"/>
              <a:gd name="connsiteX4" fmla="*/ 758361 w 1516722"/>
              <a:gd name="connsiteY4" fmla="*/ 1516722 h 1516722"/>
              <a:gd name="connsiteX5" fmla="*/ 0 w 1516722"/>
              <a:gd name="connsiteY5" fmla="*/ 758361 h 1516722"/>
              <a:gd name="connsiteX6" fmla="*/ 758361 w 1516722"/>
              <a:gd name="connsiteY6" fmla="*/ 0 h 1516722"/>
              <a:gd name="connsiteX0" fmla="*/ 758361 w 1516722"/>
              <a:gd name="connsiteY0" fmla="*/ 0 h 1516722"/>
              <a:gd name="connsiteX1" fmla="*/ 1516722 w 1516722"/>
              <a:gd name="connsiteY1" fmla="*/ 758361 h 1516722"/>
              <a:gd name="connsiteX2" fmla="*/ 1509094 w 1516722"/>
              <a:gd name="connsiteY2" fmla="*/ 834034 h 1516722"/>
              <a:gd name="connsiteX3" fmla="*/ 867855 w 1516722"/>
              <a:gd name="connsiteY3" fmla="*/ 1475574 h 1516722"/>
              <a:gd name="connsiteX4" fmla="*/ 830024 w 1516722"/>
              <a:gd name="connsiteY4" fmla="*/ 1513103 h 1516722"/>
              <a:gd name="connsiteX5" fmla="*/ 758361 w 1516722"/>
              <a:gd name="connsiteY5" fmla="*/ 1516722 h 1516722"/>
              <a:gd name="connsiteX6" fmla="*/ 0 w 1516722"/>
              <a:gd name="connsiteY6" fmla="*/ 758361 h 1516722"/>
              <a:gd name="connsiteX7" fmla="*/ 758361 w 1516722"/>
              <a:gd name="connsiteY7" fmla="*/ 0 h 1516722"/>
              <a:gd name="connsiteX0" fmla="*/ 758361 w 1516722"/>
              <a:gd name="connsiteY0" fmla="*/ 0 h 1516722"/>
              <a:gd name="connsiteX1" fmla="*/ 1516722 w 1516722"/>
              <a:gd name="connsiteY1" fmla="*/ 758361 h 1516722"/>
              <a:gd name="connsiteX2" fmla="*/ 1509094 w 1516722"/>
              <a:gd name="connsiteY2" fmla="*/ 83403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20499 w 1516722"/>
              <a:gd name="connsiteY5" fmla="*/ 150929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20499 w 1516722"/>
              <a:gd name="connsiteY5" fmla="*/ 1509293 h 1516722"/>
              <a:gd name="connsiteX6" fmla="*/ 758361 w 1516722"/>
              <a:gd name="connsiteY6" fmla="*/ 1516722 h 1516722"/>
              <a:gd name="connsiteX7" fmla="*/ 0 w 1516722"/>
              <a:gd name="connsiteY7" fmla="*/ 758361 h 1516722"/>
              <a:gd name="connsiteX8" fmla="*/ 758361 w 1516722"/>
              <a:gd name="connsiteY8" fmla="*/ 0 h 15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722" h="1516722">
                <a:moveTo>
                  <a:pt x="758361" y="0"/>
                </a:moveTo>
                <a:cubicBezTo>
                  <a:pt x="1177192" y="0"/>
                  <a:pt x="1516722" y="339530"/>
                  <a:pt x="1516722" y="758361"/>
                </a:cubicBezTo>
                <a:cubicBezTo>
                  <a:pt x="1513544" y="781045"/>
                  <a:pt x="1519892" y="801825"/>
                  <a:pt x="1507189" y="826414"/>
                </a:cubicBezTo>
                <a:cubicBezTo>
                  <a:pt x="1494486" y="851003"/>
                  <a:pt x="1484615" y="859561"/>
                  <a:pt x="1472375" y="871054"/>
                </a:cubicBezTo>
                <a:lnTo>
                  <a:pt x="867855" y="1475574"/>
                </a:lnTo>
                <a:cubicBezTo>
                  <a:pt x="852070" y="1486814"/>
                  <a:pt x="838189" y="1498053"/>
                  <a:pt x="820499" y="1509293"/>
                </a:cubicBezTo>
                <a:cubicBezTo>
                  <a:pt x="802809" y="1520533"/>
                  <a:pt x="779074" y="1514246"/>
                  <a:pt x="758361" y="1516722"/>
                </a:cubicBezTo>
                <a:cubicBezTo>
                  <a:pt x="339530" y="1516722"/>
                  <a:pt x="0" y="1177192"/>
                  <a:pt x="0" y="758361"/>
                </a:cubicBezTo>
                <a:cubicBezTo>
                  <a:pt x="0" y="339530"/>
                  <a:pt x="339530" y="0"/>
                  <a:pt x="758361" y="0"/>
                </a:cubicBezTo>
                <a:close/>
              </a:path>
            </a:pathLst>
          </a:custGeom>
          <a:gradFill>
            <a:gsLst>
              <a:gs pos="0">
                <a:schemeClr val="accent1">
                  <a:lumMod val="80000"/>
                  <a:lumOff val="20000"/>
                </a:schemeClr>
              </a:gs>
              <a:gs pos="99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ctr"/>
            <a:endParaRPr lang="zh-CN" altLang="en-US" sz="1664" dirty="0"/>
          </a:p>
        </p:txBody>
      </p:sp>
      <p:sp>
        <p:nvSpPr>
          <p:cNvPr id="20" name="任意多边形: 形状 19">
            <a:extLst>
              <a:ext uri="{FF2B5EF4-FFF2-40B4-BE49-F238E27FC236}">
                <a16:creationId xmlns:a16="http://schemas.microsoft.com/office/drawing/2014/main" id="{2001D3DD-998B-995B-CDE6-F346677B8189}"/>
              </a:ext>
            </a:extLst>
          </p:cNvPr>
          <p:cNvSpPr/>
          <p:nvPr>
            <p:custDataLst>
              <p:tags r:id="rId3"/>
            </p:custDataLst>
          </p:nvPr>
        </p:nvSpPr>
        <p:spPr>
          <a:xfrm rot="21596683">
            <a:off x="5408236" y="2611596"/>
            <a:ext cx="380703" cy="380703"/>
          </a:xfrm>
          <a:custGeom>
            <a:avLst/>
            <a:gdLst>
              <a:gd name="connsiteX0" fmla="*/ 1849679 w 1849679"/>
              <a:gd name="connsiteY0" fmla="*/ 0 h 1849680"/>
              <a:gd name="connsiteX1" fmla="*/ 1754378 w 1849679"/>
              <a:gd name="connsiteY1" fmla="*/ 122199 h 1849680"/>
              <a:gd name="connsiteX2" fmla="*/ 1277426 w 1849679"/>
              <a:gd name="connsiteY2" fmla="*/ 599152 h 1849680"/>
              <a:gd name="connsiteX3" fmla="*/ 1277426 w 1849679"/>
              <a:gd name="connsiteY3" fmla="*/ 599153 h 1849680"/>
              <a:gd name="connsiteX4" fmla="*/ 122199 w 1849679"/>
              <a:gd name="connsiteY4" fmla="*/ 1754378 h 1849680"/>
              <a:gd name="connsiteX5" fmla="*/ 0 w 1849679"/>
              <a:gd name="connsiteY5" fmla="*/ 1849680 h 1849680"/>
              <a:gd name="connsiteX6" fmla="*/ 206599 w 1849679"/>
              <a:gd name="connsiteY6" fmla="*/ 1408604 h 1849680"/>
              <a:gd name="connsiteX7" fmla="*/ 221276 w 1849679"/>
              <a:gd name="connsiteY7" fmla="*/ 971061 h 1849680"/>
              <a:gd name="connsiteX8" fmla="*/ 233586 w 1849679"/>
              <a:gd name="connsiteY8" fmla="*/ 911860 h 1849680"/>
              <a:gd name="connsiteX9" fmla="*/ 232380 w 1849679"/>
              <a:gd name="connsiteY9" fmla="*/ 910654 h 1849680"/>
              <a:gd name="connsiteX10" fmla="*/ 241230 w 1849679"/>
              <a:gd name="connsiteY10" fmla="*/ 875098 h 1849680"/>
              <a:gd name="connsiteX11" fmla="*/ 249154 w 1849679"/>
              <a:gd name="connsiteY11" fmla="*/ 836988 h 1849680"/>
              <a:gd name="connsiteX12" fmla="*/ 254069 w 1849679"/>
              <a:gd name="connsiteY12" fmla="*/ 823513 h 1849680"/>
              <a:gd name="connsiteX13" fmla="*/ 265106 w 1849679"/>
              <a:gd name="connsiteY13" fmla="*/ 779166 h 1849680"/>
              <a:gd name="connsiteX14" fmla="*/ 436763 w 1849679"/>
              <a:gd name="connsiteY14" fmla="*/ 488078 h 1849680"/>
              <a:gd name="connsiteX15" fmla="*/ 463106 w 1849679"/>
              <a:gd name="connsiteY15" fmla="*/ 463091 h 1849680"/>
              <a:gd name="connsiteX16" fmla="*/ 488078 w 1849679"/>
              <a:gd name="connsiteY16" fmla="*/ 436764 h 1849680"/>
              <a:gd name="connsiteX17" fmla="*/ 779166 w 1849679"/>
              <a:gd name="connsiteY17" fmla="*/ 265106 h 1849680"/>
              <a:gd name="connsiteX18" fmla="*/ 823507 w 1849679"/>
              <a:gd name="connsiteY18" fmla="*/ 254071 h 1849680"/>
              <a:gd name="connsiteX19" fmla="*/ 836987 w 1849679"/>
              <a:gd name="connsiteY19" fmla="*/ 249154 h 1849680"/>
              <a:gd name="connsiteX20" fmla="*/ 875114 w 1849679"/>
              <a:gd name="connsiteY20" fmla="*/ 241226 h 1849680"/>
              <a:gd name="connsiteX21" fmla="*/ 910654 w 1849679"/>
              <a:gd name="connsiteY21" fmla="*/ 232381 h 1849680"/>
              <a:gd name="connsiteX22" fmla="*/ 911859 w 1849679"/>
              <a:gd name="connsiteY22" fmla="*/ 233586 h 1849680"/>
              <a:gd name="connsiteX23" fmla="*/ 971060 w 1849679"/>
              <a:gd name="connsiteY23" fmla="*/ 221276 h 1849680"/>
              <a:gd name="connsiteX24" fmla="*/ 1408603 w 1849679"/>
              <a:gd name="connsiteY24" fmla="*/ 206599 h 1849680"/>
              <a:gd name="connsiteX25" fmla="*/ 1849679 w 1849679"/>
              <a:gd name="connsiteY25" fmla="*/ 0 h 18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9679" h="1849680">
                <a:moveTo>
                  <a:pt x="1849679" y="0"/>
                </a:moveTo>
                <a:cubicBezTo>
                  <a:pt x="1804744" y="67311"/>
                  <a:pt x="1787884" y="90738"/>
                  <a:pt x="1754378" y="122199"/>
                </a:cubicBezTo>
                <a:lnTo>
                  <a:pt x="1277426" y="599152"/>
                </a:lnTo>
                <a:lnTo>
                  <a:pt x="1277426" y="599153"/>
                </a:lnTo>
                <a:lnTo>
                  <a:pt x="122199" y="1754378"/>
                </a:lnTo>
                <a:cubicBezTo>
                  <a:pt x="90738" y="1787885"/>
                  <a:pt x="67311" y="1804745"/>
                  <a:pt x="0" y="1849680"/>
                </a:cubicBezTo>
                <a:cubicBezTo>
                  <a:pt x="104236" y="1719660"/>
                  <a:pt x="194467" y="1613607"/>
                  <a:pt x="206599" y="1408604"/>
                </a:cubicBezTo>
                <a:cubicBezTo>
                  <a:pt x="212666" y="1306102"/>
                  <a:pt x="195961" y="1146644"/>
                  <a:pt x="221276" y="971061"/>
                </a:cubicBezTo>
                <a:lnTo>
                  <a:pt x="233586" y="911860"/>
                </a:lnTo>
                <a:lnTo>
                  <a:pt x="232380" y="910654"/>
                </a:lnTo>
                <a:lnTo>
                  <a:pt x="241230" y="875098"/>
                </a:lnTo>
                <a:lnTo>
                  <a:pt x="249154" y="836988"/>
                </a:lnTo>
                <a:lnTo>
                  <a:pt x="254069" y="823513"/>
                </a:lnTo>
                <a:lnTo>
                  <a:pt x="265106" y="779166"/>
                </a:lnTo>
                <a:cubicBezTo>
                  <a:pt x="299827" y="674961"/>
                  <a:pt x="353261" y="575153"/>
                  <a:pt x="436763" y="488078"/>
                </a:cubicBezTo>
                <a:lnTo>
                  <a:pt x="463106" y="463091"/>
                </a:lnTo>
                <a:lnTo>
                  <a:pt x="488078" y="436764"/>
                </a:lnTo>
                <a:cubicBezTo>
                  <a:pt x="575153" y="353262"/>
                  <a:pt x="674961" y="299827"/>
                  <a:pt x="779166" y="265106"/>
                </a:cubicBezTo>
                <a:lnTo>
                  <a:pt x="823507" y="254071"/>
                </a:lnTo>
                <a:lnTo>
                  <a:pt x="836987" y="249154"/>
                </a:lnTo>
                <a:lnTo>
                  <a:pt x="875114" y="241226"/>
                </a:lnTo>
                <a:lnTo>
                  <a:pt x="910654" y="232381"/>
                </a:lnTo>
                <a:lnTo>
                  <a:pt x="911859" y="233586"/>
                </a:lnTo>
                <a:lnTo>
                  <a:pt x="971060" y="221276"/>
                </a:lnTo>
                <a:cubicBezTo>
                  <a:pt x="1146643" y="195960"/>
                  <a:pt x="1306101" y="212666"/>
                  <a:pt x="1408603" y="206599"/>
                </a:cubicBezTo>
                <a:cubicBezTo>
                  <a:pt x="1613606" y="194467"/>
                  <a:pt x="1719659" y="104236"/>
                  <a:pt x="1849679" y="0"/>
                </a:cubicBezTo>
                <a:close/>
              </a:path>
            </a:pathLst>
          </a:custGeom>
          <a:gradFill>
            <a:gsLst>
              <a:gs pos="50000">
                <a:schemeClr val="bg1">
                  <a:lumMod val="85000"/>
                </a:schemeClr>
              </a:gs>
              <a:gs pos="35000">
                <a:schemeClr val="bg1"/>
              </a:gs>
              <a:gs pos="18000">
                <a:schemeClr val="bg1">
                  <a:lumMod val="85000"/>
                </a:schemeClr>
              </a:gs>
            </a:gsLst>
            <a:lin ang="2700000" scaled="1"/>
          </a:gradFill>
          <a:ln>
            <a:noFill/>
          </a:ln>
          <a:effectLst>
            <a:outerShdw blurRad="39624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5098" tIns="47549" rIns="95098" bIns="47549" numCol="1" spcCol="0" rtlCol="0" fromWordArt="0" anchor="ctr" anchorCtr="0" forceAA="0" compatLnSpc="1">
            <a:prstTxWarp prst="textNoShape">
              <a:avLst/>
            </a:prstTxWarp>
            <a:noAutofit/>
          </a:bodyPr>
          <a:lstStyle/>
          <a:p>
            <a:pPr algn="ctr" defTabSz="457200"/>
            <a:endParaRPr lang="zh-CN" altLang="en-US" sz="1872"/>
          </a:p>
        </p:txBody>
      </p:sp>
      <p:sp>
        <p:nvSpPr>
          <p:cNvPr id="21" name="文本框 20">
            <a:extLst>
              <a:ext uri="{FF2B5EF4-FFF2-40B4-BE49-F238E27FC236}">
                <a16:creationId xmlns:a16="http://schemas.microsoft.com/office/drawing/2014/main" id="{7FAACBFD-EE13-F690-6AB1-432AEA01096F}"/>
              </a:ext>
            </a:extLst>
          </p:cNvPr>
          <p:cNvSpPr txBox="1"/>
          <p:nvPr/>
        </p:nvSpPr>
        <p:spPr>
          <a:xfrm>
            <a:off x="5164689" y="2349967"/>
            <a:ext cx="420115" cy="384105"/>
          </a:xfrm>
          <a:prstGeom prst="rect">
            <a:avLst/>
          </a:prstGeom>
          <a:noFill/>
          <a:effectLst/>
        </p:spPr>
        <p:txBody>
          <a:bodyPr wrap="none" lIns="0" tIns="0" rIns="0" bIns="0" rtlCol="0" anchor="t">
            <a:noAutofit/>
          </a:bodyPr>
          <a:lstStyle/>
          <a:p>
            <a:pPr algn="l"/>
            <a:r>
              <a:rPr lang="en-US" altLang="zh-CN" sz="2496" dirty="0">
                <a:solidFill>
                  <a:schemeClr val="bg1"/>
                </a:solidFill>
                <a:latin typeface="+mj-lt"/>
              </a:rPr>
              <a:t>02</a:t>
            </a:r>
            <a:endParaRPr lang="zh-CN" altLang="en-US" sz="2496" dirty="0">
              <a:solidFill>
                <a:schemeClr val="bg1"/>
              </a:solidFill>
              <a:latin typeface="+mj-lt"/>
            </a:endParaRPr>
          </a:p>
        </p:txBody>
      </p:sp>
      <p:sp>
        <p:nvSpPr>
          <p:cNvPr id="22" name="文本框 21">
            <a:extLst>
              <a:ext uri="{FF2B5EF4-FFF2-40B4-BE49-F238E27FC236}">
                <a16:creationId xmlns:a16="http://schemas.microsoft.com/office/drawing/2014/main" id="{03125DE3-2BD3-C482-84D8-80F368AACC21}"/>
              </a:ext>
            </a:extLst>
          </p:cNvPr>
          <p:cNvSpPr txBox="1"/>
          <p:nvPr/>
        </p:nvSpPr>
        <p:spPr>
          <a:xfrm>
            <a:off x="4983445" y="3253933"/>
            <a:ext cx="2312994" cy="822276"/>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在这里输入你的正文阐述与关键词标题相关的具体内容，根据内容酌情调整字号与文案</a:t>
            </a:r>
          </a:p>
        </p:txBody>
      </p:sp>
      <p:sp>
        <p:nvSpPr>
          <p:cNvPr id="23" name="文本框 22">
            <a:extLst>
              <a:ext uri="{FF2B5EF4-FFF2-40B4-BE49-F238E27FC236}">
                <a16:creationId xmlns:a16="http://schemas.microsoft.com/office/drawing/2014/main" id="{8022FB73-AE8F-83CE-7F3C-7DA6F7A06684}"/>
              </a:ext>
            </a:extLst>
          </p:cNvPr>
          <p:cNvSpPr txBox="1"/>
          <p:nvPr/>
        </p:nvSpPr>
        <p:spPr>
          <a:xfrm>
            <a:off x="5893161" y="2452571"/>
            <a:ext cx="102592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经营思想</a:t>
            </a:r>
          </a:p>
        </p:txBody>
      </p:sp>
      <p:sp>
        <p:nvSpPr>
          <p:cNvPr id="24" name="文本框 23">
            <a:extLst>
              <a:ext uri="{FF2B5EF4-FFF2-40B4-BE49-F238E27FC236}">
                <a16:creationId xmlns:a16="http://schemas.microsoft.com/office/drawing/2014/main" id="{97A88738-31A5-8A94-F873-35BAC226E753}"/>
              </a:ext>
            </a:extLst>
          </p:cNvPr>
          <p:cNvSpPr txBox="1"/>
          <p:nvPr/>
        </p:nvSpPr>
        <p:spPr>
          <a:xfrm>
            <a:off x="4983445" y="4252306"/>
            <a:ext cx="2312994" cy="822276"/>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在这里输入你的正文阐述与关键词标题相关的具体内容，根据内容酌情调整字号与文案</a:t>
            </a:r>
          </a:p>
        </p:txBody>
      </p:sp>
      <p:sp>
        <p:nvSpPr>
          <p:cNvPr id="25" name="矩形: 圆角 24">
            <a:extLst>
              <a:ext uri="{FF2B5EF4-FFF2-40B4-BE49-F238E27FC236}">
                <a16:creationId xmlns:a16="http://schemas.microsoft.com/office/drawing/2014/main" id="{9984B2DC-761A-CBC4-0B2D-850E249C5FA7}"/>
              </a:ext>
            </a:extLst>
          </p:cNvPr>
          <p:cNvSpPr/>
          <p:nvPr>
            <p:custDataLst>
              <p:tags r:id="rId4"/>
            </p:custDataLst>
          </p:nvPr>
        </p:nvSpPr>
        <p:spPr>
          <a:xfrm rot="409421">
            <a:off x="8169645" y="1860509"/>
            <a:ext cx="2706165" cy="3892662"/>
          </a:xfrm>
          <a:prstGeom prst="roundRect">
            <a:avLst>
              <a:gd name="adj" fmla="val 8509"/>
            </a:avLst>
          </a:prstGeom>
          <a:solidFill>
            <a:schemeClr val="accent1"/>
          </a:solidFill>
          <a:ln>
            <a:noFill/>
          </a:ln>
          <a:effectLst>
            <a:outerShdw blurRad="145288"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l"/>
            <a:endParaRPr lang="zh-CN" altLang="en-US" sz="1664">
              <a:solidFill>
                <a:schemeClr val="bg1"/>
              </a:solidFill>
              <a:latin typeface="+mj-ea"/>
              <a:ea typeface="+mj-ea"/>
            </a:endParaRPr>
          </a:p>
        </p:txBody>
      </p:sp>
      <p:sp>
        <p:nvSpPr>
          <p:cNvPr id="26" name="矩形: 圆角 25">
            <a:extLst>
              <a:ext uri="{FF2B5EF4-FFF2-40B4-BE49-F238E27FC236}">
                <a16:creationId xmlns:a16="http://schemas.microsoft.com/office/drawing/2014/main" id="{32839151-8424-5638-A629-683AEBA3FD33}"/>
              </a:ext>
            </a:extLst>
          </p:cNvPr>
          <p:cNvSpPr/>
          <p:nvPr>
            <p:custDataLst>
              <p:tags r:id="rId5"/>
            </p:custDataLst>
          </p:nvPr>
        </p:nvSpPr>
        <p:spPr>
          <a:xfrm>
            <a:off x="8171960" y="1859096"/>
            <a:ext cx="2706165" cy="3892662"/>
          </a:xfrm>
          <a:prstGeom prst="roundRect">
            <a:avLst>
              <a:gd name="adj" fmla="val 8509"/>
            </a:avLst>
          </a:prstGeom>
          <a:solidFill>
            <a:schemeClr val="bg1"/>
          </a:solidFill>
          <a:ln>
            <a:noFill/>
          </a:ln>
          <a:effectLst>
            <a:outerShdw blurRad="145288"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l"/>
            <a:endParaRPr lang="zh-CN" altLang="en-US" sz="1664">
              <a:solidFill>
                <a:schemeClr val="bg1"/>
              </a:solidFill>
              <a:latin typeface="+mj-ea"/>
              <a:ea typeface="+mj-ea"/>
            </a:endParaRPr>
          </a:p>
        </p:txBody>
      </p:sp>
      <p:sp>
        <p:nvSpPr>
          <p:cNvPr id="27" name="任意多边形: 形状 26">
            <a:extLst>
              <a:ext uri="{FF2B5EF4-FFF2-40B4-BE49-F238E27FC236}">
                <a16:creationId xmlns:a16="http://schemas.microsoft.com/office/drawing/2014/main" id="{A4BBB2D8-B684-EA50-D3AA-C372E74F8352}"/>
              </a:ext>
            </a:extLst>
          </p:cNvPr>
          <p:cNvSpPr/>
          <p:nvPr/>
        </p:nvSpPr>
        <p:spPr>
          <a:xfrm>
            <a:off x="8366768" y="2140694"/>
            <a:ext cx="854554" cy="854554"/>
          </a:xfrm>
          <a:custGeom>
            <a:avLst/>
            <a:gdLst>
              <a:gd name="connsiteX0" fmla="*/ 758361 w 1516722"/>
              <a:gd name="connsiteY0" fmla="*/ 0 h 1516722"/>
              <a:gd name="connsiteX1" fmla="*/ 1516722 w 1516722"/>
              <a:gd name="connsiteY1" fmla="*/ 758361 h 1516722"/>
              <a:gd name="connsiteX2" fmla="*/ 1509094 w 1516722"/>
              <a:gd name="connsiteY2" fmla="*/ 834034 h 1516722"/>
              <a:gd name="connsiteX3" fmla="*/ 830024 w 1516722"/>
              <a:gd name="connsiteY3" fmla="*/ 1513103 h 1516722"/>
              <a:gd name="connsiteX4" fmla="*/ 758361 w 1516722"/>
              <a:gd name="connsiteY4" fmla="*/ 1516722 h 1516722"/>
              <a:gd name="connsiteX5" fmla="*/ 0 w 1516722"/>
              <a:gd name="connsiteY5" fmla="*/ 758361 h 1516722"/>
              <a:gd name="connsiteX6" fmla="*/ 758361 w 1516722"/>
              <a:gd name="connsiteY6" fmla="*/ 0 h 1516722"/>
              <a:gd name="connsiteX0" fmla="*/ 758361 w 1516722"/>
              <a:gd name="connsiteY0" fmla="*/ 0 h 1516722"/>
              <a:gd name="connsiteX1" fmla="*/ 1516722 w 1516722"/>
              <a:gd name="connsiteY1" fmla="*/ 758361 h 1516722"/>
              <a:gd name="connsiteX2" fmla="*/ 1509094 w 1516722"/>
              <a:gd name="connsiteY2" fmla="*/ 834034 h 1516722"/>
              <a:gd name="connsiteX3" fmla="*/ 867855 w 1516722"/>
              <a:gd name="connsiteY3" fmla="*/ 1475574 h 1516722"/>
              <a:gd name="connsiteX4" fmla="*/ 830024 w 1516722"/>
              <a:gd name="connsiteY4" fmla="*/ 1513103 h 1516722"/>
              <a:gd name="connsiteX5" fmla="*/ 758361 w 1516722"/>
              <a:gd name="connsiteY5" fmla="*/ 1516722 h 1516722"/>
              <a:gd name="connsiteX6" fmla="*/ 0 w 1516722"/>
              <a:gd name="connsiteY6" fmla="*/ 758361 h 1516722"/>
              <a:gd name="connsiteX7" fmla="*/ 758361 w 1516722"/>
              <a:gd name="connsiteY7" fmla="*/ 0 h 1516722"/>
              <a:gd name="connsiteX0" fmla="*/ 758361 w 1516722"/>
              <a:gd name="connsiteY0" fmla="*/ 0 h 1516722"/>
              <a:gd name="connsiteX1" fmla="*/ 1516722 w 1516722"/>
              <a:gd name="connsiteY1" fmla="*/ 758361 h 1516722"/>
              <a:gd name="connsiteX2" fmla="*/ 1509094 w 1516722"/>
              <a:gd name="connsiteY2" fmla="*/ 83403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20499 w 1516722"/>
              <a:gd name="connsiteY5" fmla="*/ 150929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20499 w 1516722"/>
              <a:gd name="connsiteY5" fmla="*/ 1509293 h 1516722"/>
              <a:gd name="connsiteX6" fmla="*/ 758361 w 1516722"/>
              <a:gd name="connsiteY6" fmla="*/ 1516722 h 1516722"/>
              <a:gd name="connsiteX7" fmla="*/ 0 w 1516722"/>
              <a:gd name="connsiteY7" fmla="*/ 758361 h 1516722"/>
              <a:gd name="connsiteX8" fmla="*/ 758361 w 1516722"/>
              <a:gd name="connsiteY8" fmla="*/ 0 h 15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722" h="1516722">
                <a:moveTo>
                  <a:pt x="758361" y="0"/>
                </a:moveTo>
                <a:cubicBezTo>
                  <a:pt x="1177192" y="0"/>
                  <a:pt x="1516722" y="339530"/>
                  <a:pt x="1516722" y="758361"/>
                </a:cubicBezTo>
                <a:cubicBezTo>
                  <a:pt x="1513544" y="781045"/>
                  <a:pt x="1519892" y="801825"/>
                  <a:pt x="1507189" y="826414"/>
                </a:cubicBezTo>
                <a:cubicBezTo>
                  <a:pt x="1494486" y="851003"/>
                  <a:pt x="1484615" y="859561"/>
                  <a:pt x="1472375" y="871054"/>
                </a:cubicBezTo>
                <a:lnTo>
                  <a:pt x="867855" y="1475574"/>
                </a:lnTo>
                <a:cubicBezTo>
                  <a:pt x="852070" y="1486814"/>
                  <a:pt x="838189" y="1498053"/>
                  <a:pt x="820499" y="1509293"/>
                </a:cubicBezTo>
                <a:cubicBezTo>
                  <a:pt x="802809" y="1520533"/>
                  <a:pt x="779074" y="1514246"/>
                  <a:pt x="758361" y="1516722"/>
                </a:cubicBezTo>
                <a:cubicBezTo>
                  <a:pt x="339530" y="1516722"/>
                  <a:pt x="0" y="1177192"/>
                  <a:pt x="0" y="758361"/>
                </a:cubicBezTo>
                <a:cubicBezTo>
                  <a:pt x="0" y="339530"/>
                  <a:pt x="339530" y="0"/>
                  <a:pt x="758361" y="0"/>
                </a:cubicBezTo>
                <a:close/>
              </a:path>
            </a:pathLst>
          </a:custGeom>
          <a:gradFill>
            <a:gsLst>
              <a:gs pos="0">
                <a:schemeClr val="accent1">
                  <a:lumMod val="80000"/>
                  <a:lumOff val="20000"/>
                </a:schemeClr>
              </a:gs>
              <a:gs pos="99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ctr"/>
            <a:endParaRPr lang="zh-CN" altLang="en-US" sz="1664" dirty="0"/>
          </a:p>
        </p:txBody>
      </p:sp>
      <p:sp>
        <p:nvSpPr>
          <p:cNvPr id="28" name="任意多边形: 形状 27">
            <a:extLst>
              <a:ext uri="{FF2B5EF4-FFF2-40B4-BE49-F238E27FC236}">
                <a16:creationId xmlns:a16="http://schemas.microsoft.com/office/drawing/2014/main" id="{EFBE4405-4F3E-DD6D-48DA-0C743B84DBC6}"/>
              </a:ext>
            </a:extLst>
          </p:cNvPr>
          <p:cNvSpPr/>
          <p:nvPr>
            <p:custDataLst>
              <p:tags r:id="rId6"/>
            </p:custDataLst>
          </p:nvPr>
        </p:nvSpPr>
        <p:spPr>
          <a:xfrm rot="21596683">
            <a:off x="8836120" y="2611596"/>
            <a:ext cx="380703" cy="380703"/>
          </a:xfrm>
          <a:custGeom>
            <a:avLst/>
            <a:gdLst>
              <a:gd name="connsiteX0" fmla="*/ 1849679 w 1849679"/>
              <a:gd name="connsiteY0" fmla="*/ 0 h 1849680"/>
              <a:gd name="connsiteX1" fmla="*/ 1754378 w 1849679"/>
              <a:gd name="connsiteY1" fmla="*/ 122199 h 1849680"/>
              <a:gd name="connsiteX2" fmla="*/ 1277426 w 1849679"/>
              <a:gd name="connsiteY2" fmla="*/ 599152 h 1849680"/>
              <a:gd name="connsiteX3" fmla="*/ 1277426 w 1849679"/>
              <a:gd name="connsiteY3" fmla="*/ 599153 h 1849680"/>
              <a:gd name="connsiteX4" fmla="*/ 122199 w 1849679"/>
              <a:gd name="connsiteY4" fmla="*/ 1754378 h 1849680"/>
              <a:gd name="connsiteX5" fmla="*/ 0 w 1849679"/>
              <a:gd name="connsiteY5" fmla="*/ 1849680 h 1849680"/>
              <a:gd name="connsiteX6" fmla="*/ 206599 w 1849679"/>
              <a:gd name="connsiteY6" fmla="*/ 1408604 h 1849680"/>
              <a:gd name="connsiteX7" fmla="*/ 221276 w 1849679"/>
              <a:gd name="connsiteY7" fmla="*/ 971061 h 1849680"/>
              <a:gd name="connsiteX8" fmla="*/ 233586 w 1849679"/>
              <a:gd name="connsiteY8" fmla="*/ 911860 h 1849680"/>
              <a:gd name="connsiteX9" fmla="*/ 232380 w 1849679"/>
              <a:gd name="connsiteY9" fmla="*/ 910654 h 1849680"/>
              <a:gd name="connsiteX10" fmla="*/ 241230 w 1849679"/>
              <a:gd name="connsiteY10" fmla="*/ 875098 h 1849680"/>
              <a:gd name="connsiteX11" fmla="*/ 249154 w 1849679"/>
              <a:gd name="connsiteY11" fmla="*/ 836988 h 1849680"/>
              <a:gd name="connsiteX12" fmla="*/ 254069 w 1849679"/>
              <a:gd name="connsiteY12" fmla="*/ 823513 h 1849680"/>
              <a:gd name="connsiteX13" fmla="*/ 265106 w 1849679"/>
              <a:gd name="connsiteY13" fmla="*/ 779166 h 1849680"/>
              <a:gd name="connsiteX14" fmla="*/ 436763 w 1849679"/>
              <a:gd name="connsiteY14" fmla="*/ 488078 h 1849680"/>
              <a:gd name="connsiteX15" fmla="*/ 463106 w 1849679"/>
              <a:gd name="connsiteY15" fmla="*/ 463091 h 1849680"/>
              <a:gd name="connsiteX16" fmla="*/ 488078 w 1849679"/>
              <a:gd name="connsiteY16" fmla="*/ 436764 h 1849680"/>
              <a:gd name="connsiteX17" fmla="*/ 779166 w 1849679"/>
              <a:gd name="connsiteY17" fmla="*/ 265106 h 1849680"/>
              <a:gd name="connsiteX18" fmla="*/ 823507 w 1849679"/>
              <a:gd name="connsiteY18" fmla="*/ 254071 h 1849680"/>
              <a:gd name="connsiteX19" fmla="*/ 836987 w 1849679"/>
              <a:gd name="connsiteY19" fmla="*/ 249154 h 1849680"/>
              <a:gd name="connsiteX20" fmla="*/ 875114 w 1849679"/>
              <a:gd name="connsiteY20" fmla="*/ 241226 h 1849680"/>
              <a:gd name="connsiteX21" fmla="*/ 910654 w 1849679"/>
              <a:gd name="connsiteY21" fmla="*/ 232381 h 1849680"/>
              <a:gd name="connsiteX22" fmla="*/ 911859 w 1849679"/>
              <a:gd name="connsiteY22" fmla="*/ 233586 h 1849680"/>
              <a:gd name="connsiteX23" fmla="*/ 971060 w 1849679"/>
              <a:gd name="connsiteY23" fmla="*/ 221276 h 1849680"/>
              <a:gd name="connsiteX24" fmla="*/ 1408603 w 1849679"/>
              <a:gd name="connsiteY24" fmla="*/ 206599 h 1849680"/>
              <a:gd name="connsiteX25" fmla="*/ 1849679 w 1849679"/>
              <a:gd name="connsiteY25" fmla="*/ 0 h 18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9679" h="1849680">
                <a:moveTo>
                  <a:pt x="1849679" y="0"/>
                </a:moveTo>
                <a:cubicBezTo>
                  <a:pt x="1804744" y="67311"/>
                  <a:pt x="1787884" y="90738"/>
                  <a:pt x="1754378" y="122199"/>
                </a:cubicBezTo>
                <a:lnTo>
                  <a:pt x="1277426" y="599152"/>
                </a:lnTo>
                <a:lnTo>
                  <a:pt x="1277426" y="599153"/>
                </a:lnTo>
                <a:lnTo>
                  <a:pt x="122199" y="1754378"/>
                </a:lnTo>
                <a:cubicBezTo>
                  <a:pt x="90738" y="1787885"/>
                  <a:pt x="67311" y="1804745"/>
                  <a:pt x="0" y="1849680"/>
                </a:cubicBezTo>
                <a:cubicBezTo>
                  <a:pt x="104236" y="1719660"/>
                  <a:pt x="194467" y="1613607"/>
                  <a:pt x="206599" y="1408604"/>
                </a:cubicBezTo>
                <a:cubicBezTo>
                  <a:pt x="212666" y="1306102"/>
                  <a:pt x="195961" y="1146644"/>
                  <a:pt x="221276" y="971061"/>
                </a:cubicBezTo>
                <a:lnTo>
                  <a:pt x="233586" y="911860"/>
                </a:lnTo>
                <a:lnTo>
                  <a:pt x="232380" y="910654"/>
                </a:lnTo>
                <a:lnTo>
                  <a:pt x="241230" y="875098"/>
                </a:lnTo>
                <a:lnTo>
                  <a:pt x="249154" y="836988"/>
                </a:lnTo>
                <a:lnTo>
                  <a:pt x="254069" y="823513"/>
                </a:lnTo>
                <a:lnTo>
                  <a:pt x="265106" y="779166"/>
                </a:lnTo>
                <a:cubicBezTo>
                  <a:pt x="299827" y="674961"/>
                  <a:pt x="353261" y="575153"/>
                  <a:pt x="436763" y="488078"/>
                </a:cubicBezTo>
                <a:lnTo>
                  <a:pt x="463106" y="463091"/>
                </a:lnTo>
                <a:lnTo>
                  <a:pt x="488078" y="436764"/>
                </a:lnTo>
                <a:cubicBezTo>
                  <a:pt x="575153" y="353262"/>
                  <a:pt x="674961" y="299827"/>
                  <a:pt x="779166" y="265106"/>
                </a:cubicBezTo>
                <a:lnTo>
                  <a:pt x="823507" y="254071"/>
                </a:lnTo>
                <a:lnTo>
                  <a:pt x="836987" y="249154"/>
                </a:lnTo>
                <a:lnTo>
                  <a:pt x="875114" y="241226"/>
                </a:lnTo>
                <a:lnTo>
                  <a:pt x="910654" y="232381"/>
                </a:lnTo>
                <a:lnTo>
                  <a:pt x="911859" y="233586"/>
                </a:lnTo>
                <a:lnTo>
                  <a:pt x="971060" y="221276"/>
                </a:lnTo>
                <a:cubicBezTo>
                  <a:pt x="1146643" y="195960"/>
                  <a:pt x="1306101" y="212666"/>
                  <a:pt x="1408603" y="206599"/>
                </a:cubicBezTo>
                <a:cubicBezTo>
                  <a:pt x="1613606" y="194467"/>
                  <a:pt x="1719659" y="104236"/>
                  <a:pt x="1849679" y="0"/>
                </a:cubicBezTo>
                <a:close/>
              </a:path>
            </a:pathLst>
          </a:custGeom>
          <a:gradFill>
            <a:gsLst>
              <a:gs pos="50000">
                <a:schemeClr val="bg1">
                  <a:lumMod val="85000"/>
                </a:schemeClr>
              </a:gs>
              <a:gs pos="35000">
                <a:schemeClr val="bg1"/>
              </a:gs>
              <a:gs pos="18000">
                <a:schemeClr val="bg1">
                  <a:lumMod val="85000"/>
                </a:schemeClr>
              </a:gs>
            </a:gsLst>
            <a:lin ang="2700000" scaled="1"/>
          </a:gradFill>
          <a:ln>
            <a:noFill/>
          </a:ln>
          <a:effectLst>
            <a:outerShdw blurRad="39624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5098" tIns="47549" rIns="95098" bIns="47549" numCol="1" spcCol="0" rtlCol="0" fromWordArt="0" anchor="ctr" anchorCtr="0" forceAA="0" compatLnSpc="1">
            <a:prstTxWarp prst="textNoShape">
              <a:avLst/>
            </a:prstTxWarp>
            <a:noAutofit/>
          </a:bodyPr>
          <a:lstStyle/>
          <a:p>
            <a:pPr algn="ctr" defTabSz="457200"/>
            <a:endParaRPr lang="zh-CN" altLang="en-US" sz="1872"/>
          </a:p>
        </p:txBody>
      </p:sp>
      <p:sp>
        <p:nvSpPr>
          <p:cNvPr id="29" name="文本框 28">
            <a:extLst>
              <a:ext uri="{FF2B5EF4-FFF2-40B4-BE49-F238E27FC236}">
                <a16:creationId xmlns:a16="http://schemas.microsoft.com/office/drawing/2014/main" id="{8F86AEB1-AF02-7F2D-FFEC-BAA22836AD08}"/>
              </a:ext>
            </a:extLst>
          </p:cNvPr>
          <p:cNvSpPr txBox="1"/>
          <p:nvPr/>
        </p:nvSpPr>
        <p:spPr>
          <a:xfrm>
            <a:off x="8592574" y="2349967"/>
            <a:ext cx="420115" cy="384105"/>
          </a:xfrm>
          <a:prstGeom prst="rect">
            <a:avLst/>
          </a:prstGeom>
          <a:noFill/>
          <a:effectLst/>
        </p:spPr>
        <p:txBody>
          <a:bodyPr wrap="none" lIns="0" tIns="0" rIns="0" bIns="0" rtlCol="0" anchor="t">
            <a:noAutofit/>
          </a:bodyPr>
          <a:lstStyle/>
          <a:p>
            <a:pPr algn="l"/>
            <a:r>
              <a:rPr lang="en-US" altLang="zh-CN" sz="2496" dirty="0">
                <a:solidFill>
                  <a:schemeClr val="bg1"/>
                </a:solidFill>
                <a:latin typeface="+mj-lt"/>
              </a:rPr>
              <a:t>03</a:t>
            </a:r>
            <a:endParaRPr lang="zh-CN" altLang="en-US" sz="2496" dirty="0">
              <a:solidFill>
                <a:schemeClr val="bg1"/>
              </a:solidFill>
              <a:latin typeface="+mj-lt"/>
            </a:endParaRPr>
          </a:p>
        </p:txBody>
      </p:sp>
      <p:sp>
        <p:nvSpPr>
          <p:cNvPr id="30" name="文本框 29">
            <a:extLst>
              <a:ext uri="{FF2B5EF4-FFF2-40B4-BE49-F238E27FC236}">
                <a16:creationId xmlns:a16="http://schemas.microsoft.com/office/drawing/2014/main" id="{95D48B74-D192-951C-38F1-5416A3654E7A}"/>
              </a:ext>
            </a:extLst>
          </p:cNvPr>
          <p:cNvSpPr txBox="1"/>
          <p:nvPr/>
        </p:nvSpPr>
        <p:spPr>
          <a:xfrm>
            <a:off x="8411330" y="3253933"/>
            <a:ext cx="2312994" cy="822276"/>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在这里输入你的正文阐述与关键词标题相关的具体内容，根据内容酌情调整字号与文案</a:t>
            </a:r>
          </a:p>
        </p:txBody>
      </p:sp>
      <p:sp>
        <p:nvSpPr>
          <p:cNvPr id="31" name="文本框 30">
            <a:extLst>
              <a:ext uri="{FF2B5EF4-FFF2-40B4-BE49-F238E27FC236}">
                <a16:creationId xmlns:a16="http://schemas.microsoft.com/office/drawing/2014/main" id="{FCAA4A71-C8E8-8AE3-ED89-3F7944D6D3CB}"/>
              </a:ext>
            </a:extLst>
          </p:cNvPr>
          <p:cNvSpPr txBox="1"/>
          <p:nvPr/>
        </p:nvSpPr>
        <p:spPr>
          <a:xfrm>
            <a:off x="9321045" y="2452571"/>
            <a:ext cx="102592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行为准则</a:t>
            </a:r>
          </a:p>
        </p:txBody>
      </p:sp>
      <p:sp>
        <p:nvSpPr>
          <p:cNvPr id="32" name="文本框 31">
            <a:extLst>
              <a:ext uri="{FF2B5EF4-FFF2-40B4-BE49-F238E27FC236}">
                <a16:creationId xmlns:a16="http://schemas.microsoft.com/office/drawing/2014/main" id="{1D5DE578-1426-D91A-4FFA-65A4E10EF9C7}"/>
              </a:ext>
            </a:extLst>
          </p:cNvPr>
          <p:cNvSpPr txBox="1"/>
          <p:nvPr/>
        </p:nvSpPr>
        <p:spPr>
          <a:xfrm>
            <a:off x="8411330" y="4252306"/>
            <a:ext cx="2312994" cy="822276"/>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在这里输入你的正文阐述与关键词标题相关的具体内容，根据内容酌情调整字号与文案</a:t>
            </a:r>
          </a:p>
        </p:txBody>
      </p:sp>
      <p:sp>
        <p:nvSpPr>
          <p:cNvPr id="10" name="矩形: 圆角 9">
            <a:extLst>
              <a:ext uri="{FF2B5EF4-FFF2-40B4-BE49-F238E27FC236}">
                <a16:creationId xmlns:a16="http://schemas.microsoft.com/office/drawing/2014/main" id="{B9BC33FE-5A9D-FF2B-D264-3CDE05298E81}"/>
              </a:ext>
            </a:extLst>
          </p:cNvPr>
          <p:cNvSpPr/>
          <p:nvPr>
            <p:custDataLst>
              <p:tags r:id="rId7"/>
            </p:custDataLst>
          </p:nvPr>
        </p:nvSpPr>
        <p:spPr>
          <a:xfrm rot="409421">
            <a:off x="1313876" y="1860509"/>
            <a:ext cx="2706165" cy="3892662"/>
          </a:xfrm>
          <a:prstGeom prst="roundRect">
            <a:avLst>
              <a:gd name="adj" fmla="val 8509"/>
            </a:avLst>
          </a:prstGeom>
          <a:solidFill>
            <a:schemeClr val="accent1"/>
          </a:solidFill>
          <a:ln>
            <a:noFill/>
          </a:ln>
          <a:effectLst>
            <a:outerShdw blurRad="145288"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l"/>
            <a:endParaRPr lang="zh-CN" altLang="en-US" sz="1664">
              <a:solidFill>
                <a:schemeClr val="bg1"/>
              </a:solidFill>
              <a:latin typeface="+mj-ea"/>
              <a:ea typeface="+mj-ea"/>
            </a:endParaRPr>
          </a:p>
        </p:txBody>
      </p:sp>
      <p:sp>
        <p:nvSpPr>
          <p:cNvPr id="11" name="矩形: 圆角 10">
            <a:extLst>
              <a:ext uri="{FF2B5EF4-FFF2-40B4-BE49-F238E27FC236}">
                <a16:creationId xmlns:a16="http://schemas.microsoft.com/office/drawing/2014/main" id="{2A8C21F1-36B9-8A6C-CE11-C553AAF1B47A}"/>
              </a:ext>
            </a:extLst>
          </p:cNvPr>
          <p:cNvSpPr/>
          <p:nvPr>
            <p:custDataLst>
              <p:tags r:id="rId8"/>
            </p:custDataLst>
          </p:nvPr>
        </p:nvSpPr>
        <p:spPr>
          <a:xfrm>
            <a:off x="1316191" y="1859096"/>
            <a:ext cx="2706165" cy="3892662"/>
          </a:xfrm>
          <a:prstGeom prst="roundRect">
            <a:avLst>
              <a:gd name="adj" fmla="val 8509"/>
            </a:avLst>
          </a:prstGeom>
          <a:solidFill>
            <a:schemeClr val="bg1"/>
          </a:solidFill>
          <a:ln>
            <a:noFill/>
          </a:ln>
          <a:effectLst>
            <a:outerShdw blurRad="145288"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l"/>
            <a:endParaRPr lang="zh-CN" altLang="en-US" sz="1664">
              <a:solidFill>
                <a:schemeClr val="bg1"/>
              </a:solidFill>
              <a:latin typeface="+mj-ea"/>
              <a:ea typeface="+mj-ea"/>
            </a:endParaRPr>
          </a:p>
        </p:txBody>
      </p:sp>
      <p:sp>
        <p:nvSpPr>
          <p:cNvPr id="12" name="任意多边形: 形状 11">
            <a:extLst>
              <a:ext uri="{FF2B5EF4-FFF2-40B4-BE49-F238E27FC236}">
                <a16:creationId xmlns:a16="http://schemas.microsoft.com/office/drawing/2014/main" id="{29D0C754-57B1-6C09-A6AD-322002302D5B}"/>
              </a:ext>
            </a:extLst>
          </p:cNvPr>
          <p:cNvSpPr/>
          <p:nvPr/>
        </p:nvSpPr>
        <p:spPr>
          <a:xfrm>
            <a:off x="1511000" y="2140694"/>
            <a:ext cx="854554" cy="854554"/>
          </a:xfrm>
          <a:custGeom>
            <a:avLst/>
            <a:gdLst>
              <a:gd name="connsiteX0" fmla="*/ 758361 w 1516722"/>
              <a:gd name="connsiteY0" fmla="*/ 0 h 1516722"/>
              <a:gd name="connsiteX1" fmla="*/ 1516722 w 1516722"/>
              <a:gd name="connsiteY1" fmla="*/ 758361 h 1516722"/>
              <a:gd name="connsiteX2" fmla="*/ 1509094 w 1516722"/>
              <a:gd name="connsiteY2" fmla="*/ 834034 h 1516722"/>
              <a:gd name="connsiteX3" fmla="*/ 830024 w 1516722"/>
              <a:gd name="connsiteY3" fmla="*/ 1513103 h 1516722"/>
              <a:gd name="connsiteX4" fmla="*/ 758361 w 1516722"/>
              <a:gd name="connsiteY4" fmla="*/ 1516722 h 1516722"/>
              <a:gd name="connsiteX5" fmla="*/ 0 w 1516722"/>
              <a:gd name="connsiteY5" fmla="*/ 758361 h 1516722"/>
              <a:gd name="connsiteX6" fmla="*/ 758361 w 1516722"/>
              <a:gd name="connsiteY6" fmla="*/ 0 h 1516722"/>
              <a:gd name="connsiteX0" fmla="*/ 758361 w 1516722"/>
              <a:gd name="connsiteY0" fmla="*/ 0 h 1516722"/>
              <a:gd name="connsiteX1" fmla="*/ 1516722 w 1516722"/>
              <a:gd name="connsiteY1" fmla="*/ 758361 h 1516722"/>
              <a:gd name="connsiteX2" fmla="*/ 1509094 w 1516722"/>
              <a:gd name="connsiteY2" fmla="*/ 834034 h 1516722"/>
              <a:gd name="connsiteX3" fmla="*/ 867855 w 1516722"/>
              <a:gd name="connsiteY3" fmla="*/ 1475574 h 1516722"/>
              <a:gd name="connsiteX4" fmla="*/ 830024 w 1516722"/>
              <a:gd name="connsiteY4" fmla="*/ 1513103 h 1516722"/>
              <a:gd name="connsiteX5" fmla="*/ 758361 w 1516722"/>
              <a:gd name="connsiteY5" fmla="*/ 1516722 h 1516722"/>
              <a:gd name="connsiteX6" fmla="*/ 0 w 1516722"/>
              <a:gd name="connsiteY6" fmla="*/ 758361 h 1516722"/>
              <a:gd name="connsiteX7" fmla="*/ 758361 w 1516722"/>
              <a:gd name="connsiteY7" fmla="*/ 0 h 1516722"/>
              <a:gd name="connsiteX0" fmla="*/ 758361 w 1516722"/>
              <a:gd name="connsiteY0" fmla="*/ 0 h 1516722"/>
              <a:gd name="connsiteX1" fmla="*/ 1516722 w 1516722"/>
              <a:gd name="connsiteY1" fmla="*/ 758361 h 1516722"/>
              <a:gd name="connsiteX2" fmla="*/ 1509094 w 1516722"/>
              <a:gd name="connsiteY2" fmla="*/ 83403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30024 w 1516722"/>
              <a:gd name="connsiteY5" fmla="*/ 151310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20499 w 1516722"/>
              <a:gd name="connsiteY5" fmla="*/ 1509293 h 1516722"/>
              <a:gd name="connsiteX6" fmla="*/ 758361 w 1516722"/>
              <a:gd name="connsiteY6" fmla="*/ 1516722 h 1516722"/>
              <a:gd name="connsiteX7" fmla="*/ 0 w 1516722"/>
              <a:gd name="connsiteY7" fmla="*/ 758361 h 1516722"/>
              <a:gd name="connsiteX8" fmla="*/ 758361 w 1516722"/>
              <a:gd name="connsiteY8" fmla="*/ 0 h 1516722"/>
              <a:gd name="connsiteX0" fmla="*/ 758361 w 1516722"/>
              <a:gd name="connsiteY0" fmla="*/ 0 h 1516722"/>
              <a:gd name="connsiteX1" fmla="*/ 1516722 w 1516722"/>
              <a:gd name="connsiteY1" fmla="*/ 758361 h 1516722"/>
              <a:gd name="connsiteX2" fmla="*/ 1507189 w 1516722"/>
              <a:gd name="connsiteY2" fmla="*/ 826414 h 1516722"/>
              <a:gd name="connsiteX3" fmla="*/ 1472375 w 1516722"/>
              <a:gd name="connsiteY3" fmla="*/ 871054 h 1516722"/>
              <a:gd name="connsiteX4" fmla="*/ 867855 w 1516722"/>
              <a:gd name="connsiteY4" fmla="*/ 1475574 h 1516722"/>
              <a:gd name="connsiteX5" fmla="*/ 820499 w 1516722"/>
              <a:gd name="connsiteY5" fmla="*/ 1509293 h 1516722"/>
              <a:gd name="connsiteX6" fmla="*/ 758361 w 1516722"/>
              <a:gd name="connsiteY6" fmla="*/ 1516722 h 1516722"/>
              <a:gd name="connsiteX7" fmla="*/ 0 w 1516722"/>
              <a:gd name="connsiteY7" fmla="*/ 758361 h 1516722"/>
              <a:gd name="connsiteX8" fmla="*/ 758361 w 1516722"/>
              <a:gd name="connsiteY8" fmla="*/ 0 h 15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722" h="1516722">
                <a:moveTo>
                  <a:pt x="758361" y="0"/>
                </a:moveTo>
                <a:cubicBezTo>
                  <a:pt x="1177192" y="0"/>
                  <a:pt x="1516722" y="339530"/>
                  <a:pt x="1516722" y="758361"/>
                </a:cubicBezTo>
                <a:cubicBezTo>
                  <a:pt x="1513544" y="781045"/>
                  <a:pt x="1519892" y="801825"/>
                  <a:pt x="1507189" y="826414"/>
                </a:cubicBezTo>
                <a:cubicBezTo>
                  <a:pt x="1494486" y="851003"/>
                  <a:pt x="1484615" y="859561"/>
                  <a:pt x="1472375" y="871054"/>
                </a:cubicBezTo>
                <a:lnTo>
                  <a:pt x="867855" y="1475574"/>
                </a:lnTo>
                <a:cubicBezTo>
                  <a:pt x="852070" y="1486814"/>
                  <a:pt x="838189" y="1498053"/>
                  <a:pt x="820499" y="1509293"/>
                </a:cubicBezTo>
                <a:cubicBezTo>
                  <a:pt x="802809" y="1520533"/>
                  <a:pt x="779074" y="1514246"/>
                  <a:pt x="758361" y="1516722"/>
                </a:cubicBezTo>
                <a:cubicBezTo>
                  <a:pt x="339530" y="1516722"/>
                  <a:pt x="0" y="1177192"/>
                  <a:pt x="0" y="758361"/>
                </a:cubicBezTo>
                <a:cubicBezTo>
                  <a:pt x="0" y="339530"/>
                  <a:pt x="339530" y="0"/>
                  <a:pt x="758361" y="0"/>
                </a:cubicBezTo>
                <a:close/>
              </a:path>
            </a:pathLst>
          </a:custGeom>
          <a:gradFill>
            <a:gsLst>
              <a:gs pos="0">
                <a:schemeClr val="accent1">
                  <a:lumMod val="80000"/>
                  <a:lumOff val="20000"/>
                </a:schemeClr>
              </a:gs>
              <a:gs pos="99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5098" tIns="47549" rIns="95098" bIns="47549" rtlCol="0" anchor="ctr">
            <a:noAutofit/>
          </a:bodyPr>
          <a:lstStyle/>
          <a:p>
            <a:pPr algn="ctr"/>
            <a:endParaRPr lang="zh-CN" altLang="en-US" sz="1664" dirty="0"/>
          </a:p>
        </p:txBody>
      </p:sp>
      <p:sp>
        <p:nvSpPr>
          <p:cNvPr id="13" name="任意多边形: 形状 12">
            <a:extLst>
              <a:ext uri="{FF2B5EF4-FFF2-40B4-BE49-F238E27FC236}">
                <a16:creationId xmlns:a16="http://schemas.microsoft.com/office/drawing/2014/main" id="{5556DF94-E2A9-B3C4-0BC1-ADBE0344CC1A}"/>
              </a:ext>
            </a:extLst>
          </p:cNvPr>
          <p:cNvSpPr/>
          <p:nvPr>
            <p:custDataLst>
              <p:tags r:id="rId9"/>
            </p:custDataLst>
          </p:nvPr>
        </p:nvSpPr>
        <p:spPr>
          <a:xfrm rot="21596683">
            <a:off x="1980352" y="2611596"/>
            <a:ext cx="380703" cy="380703"/>
          </a:xfrm>
          <a:custGeom>
            <a:avLst/>
            <a:gdLst>
              <a:gd name="connsiteX0" fmla="*/ 1849679 w 1849679"/>
              <a:gd name="connsiteY0" fmla="*/ 0 h 1849680"/>
              <a:gd name="connsiteX1" fmla="*/ 1754378 w 1849679"/>
              <a:gd name="connsiteY1" fmla="*/ 122199 h 1849680"/>
              <a:gd name="connsiteX2" fmla="*/ 1277426 w 1849679"/>
              <a:gd name="connsiteY2" fmla="*/ 599152 h 1849680"/>
              <a:gd name="connsiteX3" fmla="*/ 1277426 w 1849679"/>
              <a:gd name="connsiteY3" fmla="*/ 599153 h 1849680"/>
              <a:gd name="connsiteX4" fmla="*/ 122199 w 1849679"/>
              <a:gd name="connsiteY4" fmla="*/ 1754378 h 1849680"/>
              <a:gd name="connsiteX5" fmla="*/ 0 w 1849679"/>
              <a:gd name="connsiteY5" fmla="*/ 1849680 h 1849680"/>
              <a:gd name="connsiteX6" fmla="*/ 206599 w 1849679"/>
              <a:gd name="connsiteY6" fmla="*/ 1408604 h 1849680"/>
              <a:gd name="connsiteX7" fmla="*/ 221276 w 1849679"/>
              <a:gd name="connsiteY7" fmla="*/ 971061 h 1849680"/>
              <a:gd name="connsiteX8" fmla="*/ 233586 w 1849679"/>
              <a:gd name="connsiteY8" fmla="*/ 911860 h 1849680"/>
              <a:gd name="connsiteX9" fmla="*/ 232380 w 1849679"/>
              <a:gd name="connsiteY9" fmla="*/ 910654 h 1849680"/>
              <a:gd name="connsiteX10" fmla="*/ 241230 w 1849679"/>
              <a:gd name="connsiteY10" fmla="*/ 875098 h 1849680"/>
              <a:gd name="connsiteX11" fmla="*/ 249154 w 1849679"/>
              <a:gd name="connsiteY11" fmla="*/ 836988 h 1849680"/>
              <a:gd name="connsiteX12" fmla="*/ 254069 w 1849679"/>
              <a:gd name="connsiteY12" fmla="*/ 823513 h 1849680"/>
              <a:gd name="connsiteX13" fmla="*/ 265106 w 1849679"/>
              <a:gd name="connsiteY13" fmla="*/ 779166 h 1849680"/>
              <a:gd name="connsiteX14" fmla="*/ 436763 w 1849679"/>
              <a:gd name="connsiteY14" fmla="*/ 488078 h 1849680"/>
              <a:gd name="connsiteX15" fmla="*/ 463106 w 1849679"/>
              <a:gd name="connsiteY15" fmla="*/ 463091 h 1849680"/>
              <a:gd name="connsiteX16" fmla="*/ 488078 w 1849679"/>
              <a:gd name="connsiteY16" fmla="*/ 436764 h 1849680"/>
              <a:gd name="connsiteX17" fmla="*/ 779166 w 1849679"/>
              <a:gd name="connsiteY17" fmla="*/ 265106 h 1849680"/>
              <a:gd name="connsiteX18" fmla="*/ 823507 w 1849679"/>
              <a:gd name="connsiteY18" fmla="*/ 254071 h 1849680"/>
              <a:gd name="connsiteX19" fmla="*/ 836987 w 1849679"/>
              <a:gd name="connsiteY19" fmla="*/ 249154 h 1849680"/>
              <a:gd name="connsiteX20" fmla="*/ 875114 w 1849679"/>
              <a:gd name="connsiteY20" fmla="*/ 241226 h 1849680"/>
              <a:gd name="connsiteX21" fmla="*/ 910654 w 1849679"/>
              <a:gd name="connsiteY21" fmla="*/ 232381 h 1849680"/>
              <a:gd name="connsiteX22" fmla="*/ 911859 w 1849679"/>
              <a:gd name="connsiteY22" fmla="*/ 233586 h 1849680"/>
              <a:gd name="connsiteX23" fmla="*/ 971060 w 1849679"/>
              <a:gd name="connsiteY23" fmla="*/ 221276 h 1849680"/>
              <a:gd name="connsiteX24" fmla="*/ 1408603 w 1849679"/>
              <a:gd name="connsiteY24" fmla="*/ 206599 h 1849680"/>
              <a:gd name="connsiteX25" fmla="*/ 1849679 w 1849679"/>
              <a:gd name="connsiteY25" fmla="*/ 0 h 18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9679" h="1849680">
                <a:moveTo>
                  <a:pt x="1849679" y="0"/>
                </a:moveTo>
                <a:cubicBezTo>
                  <a:pt x="1804744" y="67311"/>
                  <a:pt x="1787884" y="90738"/>
                  <a:pt x="1754378" y="122199"/>
                </a:cubicBezTo>
                <a:lnTo>
                  <a:pt x="1277426" y="599152"/>
                </a:lnTo>
                <a:lnTo>
                  <a:pt x="1277426" y="599153"/>
                </a:lnTo>
                <a:lnTo>
                  <a:pt x="122199" y="1754378"/>
                </a:lnTo>
                <a:cubicBezTo>
                  <a:pt x="90738" y="1787885"/>
                  <a:pt x="67311" y="1804745"/>
                  <a:pt x="0" y="1849680"/>
                </a:cubicBezTo>
                <a:cubicBezTo>
                  <a:pt x="104236" y="1719660"/>
                  <a:pt x="194467" y="1613607"/>
                  <a:pt x="206599" y="1408604"/>
                </a:cubicBezTo>
                <a:cubicBezTo>
                  <a:pt x="212666" y="1306102"/>
                  <a:pt x="195961" y="1146644"/>
                  <a:pt x="221276" y="971061"/>
                </a:cubicBezTo>
                <a:lnTo>
                  <a:pt x="233586" y="911860"/>
                </a:lnTo>
                <a:lnTo>
                  <a:pt x="232380" y="910654"/>
                </a:lnTo>
                <a:lnTo>
                  <a:pt x="241230" y="875098"/>
                </a:lnTo>
                <a:lnTo>
                  <a:pt x="249154" y="836988"/>
                </a:lnTo>
                <a:lnTo>
                  <a:pt x="254069" y="823513"/>
                </a:lnTo>
                <a:lnTo>
                  <a:pt x="265106" y="779166"/>
                </a:lnTo>
                <a:cubicBezTo>
                  <a:pt x="299827" y="674961"/>
                  <a:pt x="353261" y="575153"/>
                  <a:pt x="436763" y="488078"/>
                </a:cubicBezTo>
                <a:lnTo>
                  <a:pt x="463106" y="463091"/>
                </a:lnTo>
                <a:lnTo>
                  <a:pt x="488078" y="436764"/>
                </a:lnTo>
                <a:cubicBezTo>
                  <a:pt x="575153" y="353262"/>
                  <a:pt x="674961" y="299827"/>
                  <a:pt x="779166" y="265106"/>
                </a:cubicBezTo>
                <a:lnTo>
                  <a:pt x="823507" y="254071"/>
                </a:lnTo>
                <a:lnTo>
                  <a:pt x="836987" y="249154"/>
                </a:lnTo>
                <a:lnTo>
                  <a:pt x="875114" y="241226"/>
                </a:lnTo>
                <a:lnTo>
                  <a:pt x="910654" y="232381"/>
                </a:lnTo>
                <a:lnTo>
                  <a:pt x="911859" y="233586"/>
                </a:lnTo>
                <a:lnTo>
                  <a:pt x="971060" y="221276"/>
                </a:lnTo>
                <a:cubicBezTo>
                  <a:pt x="1146643" y="195960"/>
                  <a:pt x="1306101" y="212666"/>
                  <a:pt x="1408603" y="206599"/>
                </a:cubicBezTo>
                <a:cubicBezTo>
                  <a:pt x="1613606" y="194467"/>
                  <a:pt x="1719659" y="104236"/>
                  <a:pt x="1849679" y="0"/>
                </a:cubicBezTo>
                <a:close/>
              </a:path>
            </a:pathLst>
          </a:custGeom>
          <a:gradFill>
            <a:gsLst>
              <a:gs pos="50000">
                <a:schemeClr val="bg1">
                  <a:lumMod val="85000"/>
                </a:schemeClr>
              </a:gs>
              <a:gs pos="35000">
                <a:schemeClr val="bg1"/>
              </a:gs>
              <a:gs pos="18000">
                <a:schemeClr val="bg1">
                  <a:lumMod val="85000"/>
                </a:schemeClr>
              </a:gs>
            </a:gsLst>
            <a:lin ang="2700000" scaled="1"/>
          </a:gradFill>
          <a:ln>
            <a:noFill/>
          </a:ln>
          <a:effectLst>
            <a:outerShdw blurRad="39624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5098" tIns="47549" rIns="95098" bIns="47549" numCol="1" spcCol="0" rtlCol="0" fromWordArt="0" anchor="ctr" anchorCtr="0" forceAA="0" compatLnSpc="1">
            <a:prstTxWarp prst="textNoShape">
              <a:avLst/>
            </a:prstTxWarp>
            <a:noAutofit/>
          </a:bodyPr>
          <a:lstStyle/>
          <a:p>
            <a:pPr algn="ctr" defTabSz="457200"/>
            <a:endParaRPr lang="zh-CN" altLang="en-US" sz="1872"/>
          </a:p>
        </p:txBody>
      </p:sp>
      <p:sp>
        <p:nvSpPr>
          <p:cNvPr id="14" name="文本框 13">
            <a:extLst>
              <a:ext uri="{FF2B5EF4-FFF2-40B4-BE49-F238E27FC236}">
                <a16:creationId xmlns:a16="http://schemas.microsoft.com/office/drawing/2014/main" id="{FB3DC999-3B34-989D-21A7-131BBFE50492}"/>
              </a:ext>
            </a:extLst>
          </p:cNvPr>
          <p:cNvSpPr txBox="1"/>
          <p:nvPr/>
        </p:nvSpPr>
        <p:spPr>
          <a:xfrm>
            <a:off x="1555562" y="3253933"/>
            <a:ext cx="2312994" cy="822276"/>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在这里输入你的正文阐述与关键词标题相关的具体内容，根据内容酌情调整字号与文案</a:t>
            </a:r>
          </a:p>
        </p:txBody>
      </p:sp>
      <p:sp>
        <p:nvSpPr>
          <p:cNvPr id="15" name="文本框 14">
            <a:extLst>
              <a:ext uri="{FF2B5EF4-FFF2-40B4-BE49-F238E27FC236}">
                <a16:creationId xmlns:a16="http://schemas.microsoft.com/office/drawing/2014/main" id="{CB53823B-68DB-EE88-FDAB-291B30756BCD}"/>
              </a:ext>
            </a:extLst>
          </p:cNvPr>
          <p:cNvSpPr txBox="1"/>
          <p:nvPr/>
        </p:nvSpPr>
        <p:spPr>
          <a:xfrm>
            <a:off x="2465275" y="2452571"/>
            <a:ext cx="102592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企业使命</a:t>
            </a:r>
          </a:p>
        </p:txBody>
      </p:sp>
      <p:sp>
        <p:nvSpPr>
          <p:cNvPr id="16" name="文本框 15">
            <a:extLst>
              <a:ext uri="{FF2B5EF4-FFF2-40B4-BE49-F238E27FC236}">
                <a16:creationId xmlns:a16="http://schemas.microsoft.com/office/drawing/2014/main" id="{2B059600-E1E7-EAB9-861C-6767FB148512}"/>
              </a:ext>
            </a:extLst>
          </p:cNvPr>
          <p:cNvSpPr txBox="1"/>
          <p:nvPr/>
        </p:nvSpPr>
        <p:spPr>
          <a:xfrm>
            <a:off x="1555562" y="4252306"/>
            <a:ext cx="2312994" cy="822276"/>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在这里输入你的正文阐述与关键词标题相关的具体内容，根据内容酌情调整字号与文案</a:t>
            </a:r>
          </a:p>
        </p:txBody>
      </p:sp>
      <p:sp>
        <p:nvSpPr>
          <p:cNvPr id="33" name="文本框 32">
            <a:extLst>
              <a:ext uri="{FF2B5EF4-FFF2-40B4-BE49-F238E27FC236}">
                <a16:creationId xmlns:a16="http://schemas.microsoft.com/office/drawing/2014/main" id="{BB197ECE-7661-B8A7-7319-93A8AB8474BF}"/>
              </a:ext>
            </a:extLst>
          </p:cNvPr>
          <p:cNvSpPr txBox="1"/>
          <p:nvPr/>
        </p:nvSpPr>
        <p:spPr>
          <a:xfrm>
            <a:off x="1756134" y="2346101"/>
            <a:ext cx="363433" cy="384105"/>
          </a:xfrm>
          <a:prstGeom prst="rect">
            <a:avLst/>
          </a:prstGeom>
          <a:noFill/>
          <a:effectLst/>
        </p:spPr>
        <p:txBody>
          <a:bodyPr wrap="none" lIns="0" tIns="0" rIns="0" bIns="0" rtlCol="0" anchor="t">
            <a:noAutofit/>
          </a:bodyPr>
          <a:lstStyle/>
          <a:p>
            <a:pPr algn="l"/>
            <a:r>
              <a:rPr lang="en-US" altLang="zh-CN" sz="2496" dirty="0">
                <a:solidFill>
                  <a:schemeClr val="bg1"/>
                </a:solidFill>
                <a:latin typeface="+mj-lt"/>
              </a:rPr>
              <a:t>01</a:t>
            </a:r>
            <a:endParaRPr lang="zh-CN" altLang="en-US" sz="2496" dirty="0">
              <a:solidFill>
                <a:schemeClr val="bg1"/>
              </a:solidFill>
              <a:latin typeface="+mj-lt"/>
            </a:endParaRPr>
          </a:p>
        </p:txBody>
      </p:sp>
    </p:spTree>
    <p:extLst>
      <p:ext uri="{BB962C8B-B14F-4D97-AF65-F5344CB8AC3E}">
        <p14:creationId xmlns:p14="http://schemas.microsoft.com/office/powerpoint/2010/main" val="415375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F05BA2-C006-6284-28B3-8F9E5447F88E}"/>
              </a:ext>
            </a:extLst>
          </p:cNvPr>
          <p:cNvSpPr txBox="1"/>
          <p:nvPr/>
        </p:nvSpPr>
        <p:spPr>
          <a:xfrm>
            <a:off x="1007512" y="3920853"/>
            <a:ext cx="787075" cy="830997"/>
          </a:xfrm>
          <a:prstGeom prst="rect">
            <a:avLst/>
          </a:prstGeom>
          <a:noFill/>
        </p:spPr>
        <p:txBody>
          <a:bodyPr wrap="none" lIns="0" tIns="0" rIns="0" bIns="0" rtlCol="0" anchor="t">
            <a:noAutofit/>
          </a:bodyPr>
          <a:lstStyle/>
          <a:p>
            <a:pPr algn="ctr"/>
            <a:r>
              <a:rPr lang="en-US" altLang="zh-CN" sz="5400" dirty="0">
                <a:ln>
                  <a:gradFill>
                    <a:gsLst>
                      <a:gs pos="0">
                        <a:schemeClr val="accent1"/>
                      </a:gs>
                      <a:gs pos="100000">
                        <a:schemeClr val="accent1">
                          <a:lumMod val="20000"/>
                          <a:lumOff val="80000"/>
                        </a:schemeClr>
                      </a:gs>
                    </a:gsLst>
                    <a:lin ang="5400000" scaled="1"/>
                  </a:gradFill>
                </a:ln>
                <a:noFill/>
                <a:latin typeface="+mj-lt"/>
                <a:cs typeface="+mn-ea"/>
                <a:sym typeface="+mn-lt"/>
              </a:rPr>
              <a:t>01</a:t>
            </a:r>
            <a:endParaRPr lang="zh-CN" altLang="en-US" sz="5400" dirty="0">
              <a:ln>
                <a:gradFill>
                  <a:gsLst>
                    <a:gs pos="0">
                      <a:schemeClr val="accent1"/>
                    </a:gs>
                    <a:gs pos="100000">
                      <a:schemeClr val="accent1">
                        <a:lumMod val="20000"/>
                        <a:lumOff val="80000"/>
                      </a:schemeClr>
                    </a:gs>
                  </a:gsLst>
                  <a:lin ang="5400000" scaled="1"/>
                </a:gradFill>
              </a:ln>
              <a:noFill/>
              <a:latin typeface="+mj-lt"/>
              <a:cs typeface="+mn-ea"/>
              <a:sym typeface="+mn-lt"/>
            </a:endParaRPr>
          </a:p>
        </p:txBody>
      </p:sp>
      <p:sp>
        <p:nvSpPr>
          <p:cNvPr id="3" name="文本框 2">
            <a:extLst>
              <a:ext uri="{FF2B5EF4-FFF2-40B4-BE49-F238E27FC236}">
                <a16:creationId xmlns:a16="http://schemas.microsoft.com/office/drawing/2014/main" id="{06DB79EB-7471-9A04-636D-61426A9DE0DF}"/>
              </a:ext>
            </a:extLst>
          </p:cNvPr>
          <p:cNvSpPr txBox="1"/>
          <p:nvPr/>
        </p:nvSpPr>
        <p:spPr>
          <a:xfrm>
            <a:off x="982663" y="4712588"/>
            <a:ext cx="1839936" cy="492443"/>
          </a:xfrm>
          <a:prstGeom prst="rect">
            <a:avLst/>
          </a:prstGeom>
          <a:noFill/>
        </p:spPr>
        <p:txBody>
          <a:bodyPr wrap="square" lIns="0" tIns="0" rIns="0" bIns="0" rtlCol="0" anchor="t">
            <a:noAutofit/>
          </a:bodyPr>
          <a:lstStyle/>
          <a:p>
            <a:pPr algn="dist"/>
            <a:r>
              <a:rPr lang="zh-CN" altLang="en-US" sz="3200" dirty="0">
                <a:solidFill>
                  <a:schemeClr val="accent1"/>
                </a:solidFill>
                <a:latin typeface="+mj-ea"/>
                <a:ea typeface="+mj-ea"/>
                <a:cs typeface="+mn-ea"/>
                <a:sym typeface="+mn-lt"/>
              </a:rPr>
              <a:t>公司介绍</a:t>
            </a:r>
          </a:p>
        </p:txBody>
      </p:sp>
      <p:sp>
        <p:nvSpPr>
          <p:cNvPr id="4" name="文本框 3">
            <a:extLst>
              <a:ext uri="{FF2B5EF4-FFF2-40B4-BE49-F238E27FC236}">
                <a16:creationId xmlns:a16="http://schemas.microsoft.com/office/drawing/2014/main" id="{79D0D5EB-D0BC-8454-BD94-F3339AF27B90}"/>
              </a:ext>
            </a:extLst>
          </p:cNvPr>
          <p:cNvSpPr txBox="1"/>
          <p:nvPr/>
        </p:nvSpPr>
        <p:spPr>
          <a:xfrm>
            <a:off x="1007512" y="5278655"/>
            <a:ext cx="1839935" cy="153888"/>
          </a:xfrm>
          <a:prstGeom prst="rect">
            <a:avLst/>
          </a:prstGeom>
          <a:noFill/>
        </p:spPr>
        <p:txBody>
          <a:bodyPr wrap="square" lIns="0" tIns="0" rIns="0" bIns="0" rtlCol="0" anchor="t">
            <a:noAutofit/>
          </a:bodyPr>
          <a:lstStyle/>
          <a:p>
            <a:pPr algn="dist"/>
            <a:r>
              <a:rPr lang="en-US" altLang="zh-CN" sz="1000" dirty="0">
                <a:solidFill>
                  <a:schemeClr val="accent1"/>
                </a:solidFill>
                <a:cs typeface="+mn-ea"/>
                <a:sym typeface="+mn-lt"/>
              </a:rPr>
              <a:t>COMPANY INTRODUCTION</a:t>
            </a:r>
            <a:endParaRPr lang="zh-CN" altLang="en-US" sz="1000" dirty="0">
              <a:solidFill>
                <a:schemeClr val="accent1"/>
              </a:solidFill>
              <a:cs typeface="+mn-ea"/>
              <a:sym typeface="+mn-lt"/>
            </a:endParaRPr>
          </a:p>
        </p:txBody>
      </p:sp>
      <p:sp>
        <p:nvSpPr>
          <p:cNvPr id="5" name="文本框 4">
            <a:extLst>
              <a:ext uri="{FF2B5EF4-FFF2-40B4-BE49-F238E27FC236}">
                <a16:creationId xmlns:a16="http://schemas.microsoft.com/office/drawing/2014/main" id="{529A9F2D-CBD5-51A1-2AC7-9F1D9F68EC03}"/>
              </a:ext>
            </a:extLst>
          </p:cNvPr>
          <p:cNvSpPr txBox="1"/>
          <p:nvPr/>
        </p:nvSpPr>
        <p:spPr>
          <a:xfrm>
            <a:off x="3566728" y="3920853"/>
            <a:ext cx="910507" cy="830997"/>
          </a:xfrm>
          <a:prstGeom prst="rect">
            <a:avLst/>
          </a:prstGeom>
          <a:noFill/>
        </p:spPr>
        <p:txBody>
          <a:bodyPr wrap="none" lIns="0" tIns="0" rIns="0" bIns="0" rtlCol="0" anchor="t">
            <a:noAutofit/>
          </a:bodyPr>
          <a:lstStyle/>
          <a:p>
            <a:pPr algn="ctr"/>
            <a:r>
              <a:rPr lang="en-US" altLang="zh-CN" sz="5400" dirty="0">
                <a:ln>
                  <a:gradFill>
                    <a:gsLst>
                      <a:gs pos="0">
                        <a:schemeClr val="accent1"/>
                      </a:gs>
                      <a:gs pos="100000">
                        <a:schemeClr val="accent1">
                          <a:lumMod val="20000"/>
                          <a:lumOff val="80000"/>
                        </a:schemeClr>
                      </a:gs>
                    </a:gsLst>
                    <a:lin ang="5400000" scaled="1"/>
                  </a:gradFill>
                </a:ln>
                <a:noFill/>
                <a:latin typeface="+mj-lt"/>
                <a:cs typeface="+mn-ea"/>
                <a:sym typeface="+mn-lt"/>
              </a:rPr>
              <a:t>02</a:t>
            </a:r>
            <a:endParaRPr lang="zh-CN" altLang="en-US" sz="5400" dirty="0">
              <a:ln>
                <a:gradFill>
                  <a:gsLst>
                    <a:gs pos="0">
                      <a:schemeClr val="accent1"/>
                    </a:gs>
                    <a:gs pos="100000">
                      <a:schemeClr val="accent1">
                        <a:lumMod val="20000"/>
                        <a:lumOff val="80000"/>
                      </a:schemeClr>
                    </a:gs>
                  </a:gsLst>
                  <a:lin ang="5400000" scaled="1"/>
                </a:gradFill>
              </a:ln>
              <a:noFill/>
              <a:latin typeface="+mj-lt"/>
              <a:cs typeface="+mn-ea"/>
              <a:sym typeface="+mn-lt"/>
            </a:endParaRPr>
          </a:p>
        </p:txBody>
      </p:sp>
      <p:sp>
        <p:nvSpPr>
          <p:cNvPr id="6" name="文本框 5">
            <a:extLst>
              <a:ext uri="{FF2B5EF4-FFF2-40B4-BE49-F238E27FC236}">
                <a16:creationId xmlns:a16="http://schemas.microsoft.com/office/drawing/2014/main" id="{CEFCBFC3-31EC-86D6-26D7-911289A9827B}"/>
              </a:ext>
            </a:extLst>
          </p:cNvPr>
          <p:cNvSpPr txBox="1"/>
          <p:nvPr/>
        </p:nvSpPr>
        <p:spPr>
          <a:xfrm>
            <a:off x="3330178" y="4712588"/>
            <a:ext cx="2324887" cy="492443"/>
          </a:xfrm>
          <a:prstGeom prst="rect">
            <a:avLst/>
          </a:prstGeom>
          <a:noFill/>
        </p:spPr>
        <p:txBody>
          <a:bodyPr wrap="square" lIns="0" tIns="0" rIns="0" bIns="0" rtlCol="0" anchor="t">
            <a:noAutofit/>
          </a:bodyPr>
          <a:lstStyle/>
          <a:p>
            <a:pPr algn="ctr"/>
            <a:r>
              <a:rPr lang="zh-CN" altLang="en-US" sz="3200" dirty="0">
                <a:solidFill>
                  <a:schemeClr val="accent1"/>
                </a:solidFill>
                <a:latin typeface="+mj-ea"/>
                <a:ea typeface="+mj-ea"/>
                <a:cs typeface="+mn-ea"/>
                <a:sym typeface="+mn-lt"/>
              </a:rPr>
              <a:t>产品与服务</a:t>
            </a:r>
          </a:p>
        </p:txBody>
      </p:sp>
      <p:sp>
        <p:nvSpPr>
          <p:cNvPr id="7" name="文本框 6">
            <a:extLst>
              <a:ext uri="{FF2B5EF4-FFF2-40B4-BE49-F238E27FC236}">
                <a16:creationId xmlns:a16="http://schemas.microsoft.com/office/drawing/2014/main" id="{8343E68C-D4B2-1965-89E8-CE9301BFD985}"/>
              </a:ext>
            </a:extLst>
          </p:cNvPr>
          <p:cNvSpPr txBox="1"/>
          <p:nvPr/>
        </p:nvSpPr>
        <p:spPr>
          <a:xfrm>
            <a:off x="6329416" y="3920853"/>
            <a:ext cx="910506" cy="830997"/>
          </a:xfrm>
          <a:prstGeom prst="rect">
            <a:avLst/>
          </a:prstGeom>
          <a:noFill/>
        </p:spPr>
        <p:txBody>
          <a:bodyPr wrap="none" lIns="0" tIns="0" rIns="0" bIns="0" rtlCol="0" anchor="t">
            <a:noAutofit/>
          </a:bodyPr>
          <a:lstStyle/>
          <a:p>
            <a:pPr algn="ctr"/>
            <a:r>
              <a:rPr lang="en-US" altLang="zh-CN" sz="5400" dirty="0">
                <a:ln>
                  <a:gradFill>
                    <a:gsLst>
                      <a:gs pos="0">
                        <a:schemeClr val="accent1"/>
                      </a:gs>
                      <a:gs pos="100000">
                        <a:schemeClr val="accent1">
                          <a:lumMod val="20000"/>
                          <a:lumOff val="80000"/>
                        </a:schemeClr>
                      </a:gs>
                    </a:gsLst>
                    <a:lin ang="5400000" scaled="1"/>
                  </a:gradFill>
                </a:ln>
                <a:noFill/>
                <a:latin typeface="+mj-lt"/>
                <a:cs typeface="+mn-ea"/>
                <a:sym typeface="+mn-lt"/>
              </a:rPr>
              <a:t>03</a:t>
            </a:r>
            <a:endParaRPr lang="zh-CN" altLang="en-US" sz="5400" dirty="0">
              <a:ln>
                <a:gradFill>
                  <a:gsLst>
                    <a:gs pos="0">
                      <a:schemeClr val="accent1"/>
                    </a:gs>
                    <a:gs pos="100000">
                      <a:schemeClr val="accent1">
                        <a:lumMod val="20000"/>
                        <a:lumOff val="80000"/>
                      </a:schemeClr>
                    </a:gs>
                  </a:gsLst>
                  <a:lin ang="5400000" scaled="1"/>
                </a:gradFill>
              </a:ln>
              <a:noFill/>
              <a:latin typeface="+mj-lt"/>
              <a:cs typeface="+mn-ea"/>
              <a:sym typeface="+mn-lt"/>
            </a:endParaRPr>
          </a:p>
        </p:txBody>
      </p:sp>
      <p:sp>
        <p:nvSpPr>
          <p:cNvPr id="8" name="文本框 7">
            <a:extLst>
              <a:ext uri="{FF2B5EF4-FFF2-40B4-BE49-F238E27FC236}">
                <a16:creationId xmlns:a16="http://schemas.microsoft.com/office/drawing/2014/main" id="{584639A4-BE83-2818-ED11-D2514E2E22B0}"/>
              </a:ext>
            </a:extLst>
          </p:cNvPr>
          <p:cNvSpPr txBox="1"/>
          <p:nvPr/>
        </p:nvSpPr>
        <p:spPr>
          <a:xfrm>
            <a:off x="6162644" y="4712588"/>
            <a:ext cx="2324887" cy="492443"/>
          </a:xfrm>
          <a:prstGeom prst="rect">
            <a:avLst/>
          </a:prstGeom>
          <a:noFill/>
        </p:spPr>
        <p:txBody>
          <a:bodyPr wrap="square" lIns="0" tIns="0" rIns="0" bIns="0" rtlCol="0" anchor="t">
            <a:noAutofit/>
          </a:bodyPr>
          <a:lstStyle/>
          <a:p>
            <a:pPr algn="ctr"/>
            <a:r>
              <a:rPr lang="zh-CN" altLang="en-US" sz="3200" dirty="0">
                <a:solidFill>
                  <a:schemeClr val="accent1"/>
                </a:solidFill>
                <a:latin typeface="+mj-ea"/>
                <a:ea typeface="+mj-ea"/>
                <a:cs typeface="+mn-ea"/>
                <a:sym typeface="+mn-lt"/>
              </a:rPr>
              <a:t>文化与荣耀</a:t>
            </a:r>
          </a:p>
        </p:txBody>
      </p:sp>
      <p:sp>
        <p:nvSpPr>
          <p:cNvPr id="9" name="文本框 8">
            <a:extLst>
              <a:ext uri="{FF2B5EF4-FFF2-40B4-BE49-F238E27FC236}">
                <a16:creationId xmlns:a16="http://schemas.microsoft.com/office/drawing/2014/main" id="{0B8D714B-9F7B-181A-1A1C-2CCF6A90FE9F}"/>
              </a:ext>
            </a:extLst>
          </p:cNvPr>
          <p:cNvSpPr txBox="1"/>
          <p:nvPr/>
        </p:nvSpPr>
        <p:spPr>
          <a:xfrm>
            <a:off x="9167676" y="3920853"/>
            <a:ext cx="910507" cy="830997"/>
          </a:xfrm>
          <a:prstGeom prst="rect">
            <a:avLst/>
          </a:prstGeom>
          <a:noFill/>
        </p:spPr>
        <p:txBody>
          <a:bodyPr wrap="none" lIns="0" tIns="0" rIns="0" bIns="0" rtlCol="0" anchor="t">
            <a:noAutofit/>
          </a:bodyPr>
          <a:lstStyle/>
          <a:p>
            <a:pPr algn="ctr"/>
            <a:r>
              <a:rPr lang="en-US" altLang="zh-CN" sz="5400" dirty="0">
                <a:ln>
                  <a:gradFill>
                    <a:gsLst>
                      <a:gs pos="0">
                        <a:schemeClr val="accent1"/>
                      </a:gs>
                      <a:gs pos="100000">
                        <a:schemeClr val="accent1">
                          <a:lumMod val="20000"/>
                          <a:lumOff val="80000"/>
                        </a:schemeClr>
                      </a:gs>
                    </a:gsLst>
                    <a:lin ang="5400000" scaled="1"/>
                  </a:gradFill>
                </a:ln>
                <a:noFill/>
                <a:latin typeface="+mj-lt"/>
                <a:cs typeface="+mn-ea"/>
                <a:sym typeface="+mn-lt"/>
              </a:rPr>
              <a:t>04</a:t>
            </a:r>
            <a:endParaRPr lang="zh-CN" altLang="en-US" sz="5400" dirty="0">
              <a:ln>
                <a:gradFill>
                  <a:gsLst>
                    <a:gs pos="0">
                      <a:schemeClr val="accent1"/>
                    </a:gs>
                    <a:gs pos="100000">
                      <a:schemeClr val="accent1">
                        <a:lumMod val="20000"/>
                        <a:lumOff val="80000"/>
                      </a:schemeClr>
                    </a:gs>
                  </a:gsLst>
                  <a:lin ang="5400000" scaled="1"/>
                </a:gradFill>
              </a:ln>
              <a:noFill/>
              <a:latin typeface="+mj-lt"/>
              <a:cs typeface="+mn-ea"/>
              <a:sym typeface="+mn-lt"/>
            </a:endParaRPr>
          </a:p>
        </p:txBody>
      </p:sp>
      <p:sp>
        <p:nvSpPr>
          <p:cNvPr id="10" name="文本框 9">
            <a:extLst>
              <a:ext uri="{FF2B5EF4-FFF2-40B4-BE49-F238E27FC236}">
                <a16:creationId xmlns:a16="http://schemas.microsoft.com/office/drawing/2014/main" id="{1FF95742-9D29-1E9F-E15F-285C06B328C3}"/>
              </a:ext>
            </a:extLst>
          </p:cNvPr>
          <p:cNvSpPr txBox="1"/>
          <p:nvPr/>
        </p:nvSpPr>
        <p:spPr>
          <a:xfrm>
            <a:off x="8995111" y="4712588"/>
            <a:ext cx="2324887" cy="492443"/>
          </a:xfrm>
          <a:prstGeom prst="rect">
            <a:avLst/>
          </a:prstGeom>
          <a:noFill/>
        </p:spPr>
        <p:txBody>
          <a:bodyPr wrap="square" lIns="0" tIns="0" rIns="0" bIns="0" rtlCol="0" anchor="t">
            <a:noAutofit/>
          </a:bodyPr>
          <a:lstStyle/>
          <a:p>
            <a:pPr algn="ctr"/>
            <a:r>
              <a:rPr lang="zh-CN" altLang="en-US" sz="3200" dirty="0">
                <a:solidFill>
                  <a:schemeClr val="accent1"/>
                </a:solidFill>
                <a:latin typeface="+mj-ea"/>
                <a:ea typeface="+mj-ea"/>
                <a:cs typeface="+mn-ea"/>
                <a:sym typeface="+mn-lt"/>
              </a:rPr>
              <a:t>发展与规划</a:t>
            </a:r>
          </a:p>
        </p:txBody>
      </p:sp>
      <p:sp>
        <p:nvSpPr>
          <p:cNvPr id="11" name="文本框 10">
            <a:extLst>
              <a:ext uri="{FF2B5EF4-FFF2-40B4-BE49-F238E27FC236}">
                <a16:creationId xmlns:a16="http://schemas.microsoft.com/office/drawing/2014/main" id="{3F926506-AFC6-D2AC-D8DE-A011037456CE}"/>
              </a:ext>
            </a:extLst>
          </p:cNvPr>
          <p:cNvSpPr txBox="1"/>
          <p:nvPr/>
        </p:nvSpPr>
        <p:spPr>
          <a:xfrm>
            <a:off x="3538749" y="5278654"/>
            <a:ext cx="1943926" cy="153888"/>
          </a:xfrm>
          <a:prstGeom prst="rect">
            <a:avLst/>
          </a:prstGeom>
          <a:noFill/>
        </p:spPr>
        <p:txBody>
          <a:bodyPr wrap="square" lIns="0" tIns="0" rIns="0" bIns="0" rtlCol="0" anchor="t">
            <a:noAutofit/>
          </a:bodyPr>
          <a:lstStyle/>
          <a:p>
            <a:pPr algn="dist"/>
            <a:r>
              <a:rPr lang="en-US" altLang="zh-CN" sz="1000" dirty="0">
                <a:solidFill>
                  <a:schemeClr val="accent1"/>
                </a:solidFill>
                <a:cs typeface="+mn-ea"/>
                <a:sym typeface="+mn-lt"/>
              </a:rPr>
              <a:t>PRODUCTS &amp; SERVICES</a:t>
            </a:r>
            <a:endParaRPr lang="zh-CN" altLang="en-US" sz="1000" dirty="0">
              <a:solidFill>
                <a:schemeClr val="accent1"/>
              </a:solidFill>
              <a:cs typeface="+mn-ea"/>
              <a:sym typeface="+mn-lt"/>
            </a:endParaRPr>
          </a:p>
        </p:txBody>
      </p:sp>
      <p:sp>
        <p:nvSpPr>
          <p:cNvPr id="12" name="文本框 11">
            <a:extLst>
              <a:ext uri="{FF2B5EF4-FFF2-40B4-BE49-F238E27FC236}">
                <a16:creationId xmlns:a16="http://schemas.microsoft.com/office/drawing/2014/main" id="{1F73E69B-CB6E-4ABB-4CFB-D88CECB226AA}"/>
              </a:ext>
            </a:extLst>
          </p:cNvPr>
          <p:cNvSpPr txBox="1"/>
          <p:nvPr/>
        </p:nvSpPr>
        <p:spPr>
          <a:xfrm>
            <a:off x="6354266" y="5278652"/>
            <a:ext cx="2014484" cy="153888"/>
          </a:xfrm>
          <a:prstGeom prst="rect">
            <a:avLst/>
          </a:prstGeom>
          <a:noFill/>
        </p:spPr>
        <p:txBody>
          <a:bodyPr wrap="square" lIns="0" tIns="0" rIns="0" bIns="0" rtlCol="0" anchor="t">
            <a:noAutofit/>
          </a:bodyPr>
          <a:lstStyle/>
          <a:p>
            <a:pPr algn="dist"/>
            <a:r>
              <a:rPr lang="en-US" altLang="zh-CN" sz="1000" dirty="0">
                <a:solidFill>
                  <a:schemeClr val="accent1"/>
                </a:solidFill>
                <a:cs typeface="+mn-ea"/>
                <a:sym typeface="+mn-lt"/>
              </a:rPr>
              <a:t>CULTURE &amp; GLORY</a:t>
            </a:r>
            <a:endParaRPr lang="zh-CN" altLang="en-US" sz="1000" dirty="0">
              <a:solidFill>
                <a:schemeClr val="accent1"/>
              </a:solidFill>
              <a:cs typeface="+mn-ea"/>
              <a:sym typeface="+mn-lt"/>
            </a:endParaRPr>
          </a:p>
        </p:txBody>
      </p:sp>
      <p:sp>
        <p:nvSpPr>
          <p:cNvPr id="13" name="文本框 12">
            <a:extLst>
              <a:ext uri="{FF2B5EF4-FFF2-40B4-BE49-F238E27FC236}">
                <a16:creationId xmlns:a16="http://schemas.microsoft.com/office/drawing/2014/main" id="{77D255A1-61DB-0E06-203C-BB4F09DD9876}"/>
              </a:ext>
            </a:extLst>
          </p:cNvPr>
          <p:cNvSpPr txBox="1"/>
          <p:nvPr/>
        </p:nvSpPr>
        <p:spPr>
          <a:xfrm>
            <a:off x="9167676" y="5278655"/>
            <a:ext cx="2014484" cy="184666"/>
          </a:xfrm>
          <a:prstGeom prst="rect">
            <a:avLst/>
          </a:prstGeom>
          <a:noFill/>
        </p:spPr>
        <p:txBody>
          <a:bodyPr wrap="square" lIns="0" tIns="0" rIns="0" bIns="0" rtlCol="0" anchor="t">
            <a:noAutofit/>
          </a:bodyPr>
          <a:lstStyle/>
          <a:p>
            <a:pPr algn="dist"/>
            <a:r>
              <a:rPr lang="en-US" altLang="zh-CN" sz="1200" dirty="0">
                <a:solidFill>
                  <a:schemeClr val="accent1"/>
                </a:solidFill>
                <a:cs typeface="+mn-ea"/>
                <a:sym typeface="+mn-lt"/>
              </a:rPr>
              <a:t> </a:t>
            </a:r>
            <a:r>
              <a:rPr lang="en-US" altLang="zh-CN" sz="1000" dirty="0">
                <a:solidFill>
                  <a:schemeClr val="accent1"/>
                </a:solidFill>
                <a:cs typeface="+mn-ea"/>
                <a:sym typeface="+mn-lt"/>
              </a:rPr>
              <a:t>DEVELOPMENT &amp; PLANNING</a:t>
            </a:r>
            <a:endParaRPr lang="zh-CN" altLang="en-US" sz="1000" dirty="0">
              <a:solidFill>
                <a:schemeClr val="accent1"/>
              </a:solidFill>
              <a:cs typeface="+mn-ea"/>
              <a:sym typeface="+mn-lt"/>
            </a:endParaRPr>
          </a:p>
        </p:txBody>
      </p:sp>
    </p:spTree>
    <p:extLst>
      <p:ext uri="{BB962C8B-B14F-4D97-AF65-F5344CB8AC3E}">
        <p14:creationId xmlns:p14="http://schemas.microsoft.com/office/powerpoint/2010/main" val="3831819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公司荣誉</a:t>
            </a:r>
          </a:p>
        </p:txBody>
      </p:sp>
      <p:sp>
        <p:nvSpPr>
          <p:cNvPr id="21" name="文本框 20">
            <a:extLst>
              <a:ext uri="{FF2B5EF4-FFF2-40B4-BE49-F238E27FC236}">
                <a16:creationId xmlns:a16="http://schemas.microsoft.com/office/drawing/2014/main" id="{073A8DF7-5F69-F006-A129-A5B4666E558A}"/>
              </a:ext>
            </a:extLst>
          </p:cNvPr>
          <p:cNvSpPr txBox="1"/>
          <p:nvPr/>
        </p:nvSpPr>
        <p:spPr>
          <a:xfrm>
            <a:off x="691968" y="1579331"/>
            <a:ext cx="10808064" cy="712054"/>
          </a:xfrm>
          <a:prstGeom prst="rect">
            <a:avLst/>
          </a:prstGeom>
          <a:noFill/>
        </p:spPr>
        <p:txBody>
          <a:bodyPr wrap="square">
            <a:noAutofit/>
          </a:bodyPr>
          <a:lstStyle/>
          <a:p>
            <a:pPr>
              <a:lnSpc>
                <a:spcPct val="130000"/>
              </a:lnSpc>
              <a:defRPr/>
            </a:pPr>
            <a:r>
              <a:rPr kumimoji="0" lang="zh-CN" altLang="en-US" sz="1600" b="0" i="0" u="none" strike="noStrike" kern="1200" cap="none" spc="0" normalizeH="0" baseline="0" noProof="0" dirty="0">
                <a:ln>
                  <a:noFill/>
                </a:ln>
                <a:solidFill>
                  <a:srgbClr val="262626">
                    <a:lumMod val="75000"/>
                    <a:lumOff val="25000"/>
                  </a:srgbClr>
                </a:solidFill>
                <a:effectLst/>
                <a:uLnTx/>
                <a:uFillTx/>
                <a:cs typeface="+mn-ea"/>
                <a:sym typeface="+mn-lt"/>
              </a:rPr>
              <a:t>在这里输入你的正文阐述与关键词标题相关的具体内容根据内容酌情调整字号与文案</a:t>
            </a:r>
            <a:r>
              <a:rPr kumimoji="0" lang="en-US" altLang="zh-CN" sz="1600" b="0" i="0" u="none" strike="noStrike" kern="1200" cap="none" spc="0" normalizeH="0" baseline="0" noProof="0" dirty="0">
                <a:ln>
                  <a:noFill/>
                </a:ln>
                <a:solidFill>
                  <a:srgbClr val="262626">
                    <a:lumMod val="75000"/>
                    <a:lumOff val="25000"/>
                  </a:srgbClr>
                </a:solidFill>
                <a:effectLst/>
                <a:uLnTx/>
                <a:uFillTx/>
                <a:cs typeface="+mn-ea"/>
                <a:sym typeface="+mn-lt"/>
              </a:rPr>
              <a:t>.</a:t>
            </a:r>
            <a:r>
              <a:rPr lang="zh-CN" altLang="en-US" sz="1600" dirty="0">
                <a:solidFill>
                  <a:schemeClr val="tx1">
                    <a:lumMod val="75000"/>
                    <a:lumOff val="25000"/>
                  </a:schemeClr>
                </a:solidFill>
                <a:cs typeface="+mn-ea"/>
                <a:sym typeface="+mn-lt"/>
              </a:rPr>
              <a:t>在这里输入你的正文阐述与关键词标题相关的具体内容根据内容酌情调整字号与文案</a:t>
            </a:r>
          </a:p>
        </p:txBody>
      </p:sp>
      <p:pic>
        <p:nvPicPr>
          <p:cNvPr id="22" name="图片 21" descr="桌子上放着笔记本电脑&#10;&#10;描述已自动生成">
            <a:extLst>
              <a:ext uri="{FF2B5EF4-FFF2-40B4-BE49-F238E27FC236}">
                <a16:creationId xmlns:a16="http://schemas.microsoft.com/office/drawing/2014/main" id="{693ED8EA-B8A0-66B7-C993-B5E2F0022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423" y="2526570"/>
            <a:ext cx="2304288" cy="1536192"/>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3" name="图片 22" descr="图形用户界面, 应用程序&#10;&#10;描述已自动生成">
            <a:extLst>
              <a:ext uri="{FF2B5EF4-FFF2-40B4-BE49-F238E27FC236}">
                <a16:creationId xmlns:a16="http://schemas.microsoft.com/office/drawing/2014/main" id="{AB2A5A9B-F469-93A2-7088-6CC2E13C4300}"/>
              </a:ext>
            </a:extLst>
          </p:cNvPr>
          <p:cNvPicPr>
            <a:picLocks/>
          </p:cNvPicPr>
          <p:nvPr/>
        </p:nvPicPr>
        <p:blipFill rotWithShape="1">
          <a:blip r:embed="rId3">
            <a:extLst>
              <a:ext uri="{28A0092B-C50C-407E-A947-70E740481C1C}">
                <a14:useLocalDpi xmlns:a14="http://schemas.microsoft.com/office/drawing/2010/main" val="0"/>
              </a:ext>
            </a:extLst>
          </a:blip>
          <a:srcRect l="20740" r="16033"/>
          <a:stretch/>
        </p:blipFill>
        <p:spPr>
          <a:xfrm>
            <a:off x="8932132" y="4287259"/>
            <a:ext cx="2304000" cy="1537200"/>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4" name="图片 23" descr="桌子上放着笔记本电脑&#10;&#10;描述已自动生成">
            <a:extLst>
              <a:ext uri="{FF2B5EF4-FFF2-40B4-BE49-F238E27FC236}">
                <a16:creationId xmlns:a16="http://schemas.microsoft.com/office/drawing/2014/main" id="{8D317471-1BC5-455C-08A3-BD422005B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713" y="2507520"/>
            <a:ext cx="2304288" cy="1536192"/>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5" name="图片 24" descr="男人拿着笔记本电脑的键盘上&#10;&#10;描述已自动生成">
            <a:extLst>
              <a:ext uri="{FF2B5EF4-FFF2-40B4-BE49-F238E27FC236}">
                <a16:creationId xmlns:a16="http://schemas.microsoft.com/office/drawing/2014/main" id="{18EDDCFD-F241-AD5D-7600-3F1D436AA8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158" y="4287763"/>
            <a:ext cx="2308819" cy="1536192"/>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6" name="图片 25" descr="人拿着笔记本电脑&#10;&#10;描述已自动生成">
            <a:extLst>
              <a:ext uri="{FF2B5EF4-FFF2-40B4-BE49-F238E27FC236}">
                <a16:creationId xmlns:a16="http://schemas.microsoft.com/office/drawing/2014/main" id="{C5AB3DE1-51A8-7228-8C2C-8D71C11B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8713" y="4287763"/>
            <a:ext cx="2304288" cy="1536192"/>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7" name="图片 26" descr="人在玩电脑&#10;&#10;描述已自动生成">
            <a:extLst>
              <a:ext uri="{FF2B5EF4-FFF2-40B4-BE49-F238E27FC236}">
                <a16:creationId xmlns:a16="http://schemas.microsoft.com/office/drawing/2014/main" id="{70BAC3A9-2AF1-7D5A-DBCE-FEED48BCB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18" y="4287763"/>
            <a:ext cx="2304288" cy="1536192"/>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8" name="图片 27" descr="图片包含 游戏机, 桌子&#10;&#10;描述已自动生成">
            <a:extLst>
              <a:ext uri="{FF2B5EF4-FFF2-40B4-BE49-F238E27FC236}">
                <a16:creationId xmlns:a16="http://schemas.microsoft.com/office/drawing/2014/main" id="{8151C8CC-5B68-BFC4-D835-4E4B12661E11}"/>
              </a:ext>
            </a:extLst>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8932132" y="2507016"/>
            <a:ext cx="2304000" cy="1537200"/>
          </a:xfrm>
          <a:prstGeom prst="rect">
            <a:avLst/>
          </a:prstGeom>
          <a:ln w="38100">
            <a:solidFill>
              <a:schemeClr val="bg1"/>
            </a:solidFill>
          </a:ln>
          <a:effectLst>
            <a:outerShdw blurRad="63500" sx="102000" sy="102000" algn="ctr" rotWithShape="0">
              <a:schemeClr val="accent1">
                <a:lumMod val="75000"/>
                <a:alpha val="20000"/>
              </a:schemeClr>
            </a:outerShdw>
          </a:effectLst>
        </p:spPr>
      </p:pic>
      <p:pic>
        <p:nvPicPr>
          <p:cNvPr id="29" name="图片 28" descr="图示&#10;&#10;描述已自动生成">
            <a:extLst>
              <a:ext uri="{FF2B5EF4-FFF2-40B4-BE49-F238E27FC236}">
                <a16:creationId xmlns:a16="http://schemas.microsoft.com/office/drawing/2014/main" id="{CB0D5505-1528-80B2-2AFE-9C1A7F39A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233" y="2507520"/>
            <a:ext cx="2304058" cy="1536192"/>
          </a:xfrm>
          <a:prstGeom prst="rect">
            <a:avLst/>
          </a:prstGeom>
          <a:ln w="38100">
            <a:solidFill>
              <a:schemeClr val="bg1"/>
            </a:solidFill>
          </a:ln>
          <a:effectLst>
            <a:outerShdw blurRad="63500" sx="102000" sy="102000" algn="ctr" rotWithShape="0">
              <a:schemeClr val="accent1">
                <a:lumMod val="75000"/>
                <a:alpha val="20000"/>
              </a:schemeClr>
            </a:outerShdw>
          </a:effectLst>
        </p:spPr>
      </p:pic>
    </p:spTree>
    <p:extLst>
      <p:ext uri="{BB962C8B-B14F-4D97-AF65-F5344CB8AC3E}">
        <p14:creationId xmlns:p14="http://schemas.microsoft.com/office/powerpoint/2010/main" val="2522333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D91C9BC6-3EC1-DC39-342A-C593380549FC}"/>
              </a:ext>
            </a:extLst>
          </p:cNvPr>
          <p:cNvSpPr txBox="1"/>
          <p:nvPr/>
        </p:nvSpPr>
        <p:spPr>
          <a:xfrm>
            <a:off x="5335887" y="2664936"/>
            <a:ext cx="1619033" cy="1477328"/>
          </a:xfrm>
          <a:prstGeom prst="rect">
            <a:avLst/>
          </a:prstGeom>
          <a:noFill/>
        </p:spPr>
        <p:txBody>
          <a:bodyPr wrap="none" lIns="0" tIns="0" rIns="0" bIns="0" rtlCol="0" anchor="t">
            <a:noAutofit/>
          </a:bodyPr>
          <a:lstStyle/>
          <a:p>
            <a:pPr algn="ctr"/>
            <a:r>
              <a:rPr lang="en-US" altLang="zh-CN" sz="9600" dirty="0">
                <a:ln w="28575">
                  <a:gradFill>
                    <a:gsLst>
                      <a:gs pos="0">
                        <a:prstClr val="white">
                          <a:lumMod val="90000"/>
                          <a:lumOff val="10000"/>
                        </a:prstClr>
                      </a:gs>
                      <a:gs pos="100000">
                        <a:schemeClr val="bg1">
                          <a:lumMod val="95000"/>
                        </a:schemeClr>
                      </a:gs>
                    </a:gsLst>
                    <a:lin ang="5400000" scaled="1"/>
                  </a:gradFill>
                </a:ln>
                <a:noFill/>
                <a:latin typeface="OPPOSans B"/>
                <a:ea typeface="OPPOSans R"/>
                <a:cs typeface="OPPOSans R"/>
                <a:sym typeface="+mn-lt"/>
              </a:rPr>
              <a:t>04</a:t>
            </a:r>
            <a:endParaRPr lang="zh-CN" altLang="en-US" sz="9600" dirty="0">
              <a:ln w="28575">
                <a:gradFill>
                  <a:gsLst>
                    <a:gs pos="0">
                      <a:prstClr val="white">
                        <a:lumMod val="90000"/>
                        <a:lumOff val="10000"/>
                      </a:prstClr>
                    </a:gs>
                    <a:gs pos="100000">
                      <a:schemeClr val="bg1">
                        <a:lumMod val="95000"/>
                      </a:schemeClr>
                    </a:gs>
                  </a:gsLst>
                  <a:lin ang="5400000" scaled="1"/>
                </a:gradFill>
              </a:ln>
              <a:noFill/>
              <a:latin typeface="OPPOSans B"/>
              <a:ea typeface="OPPOSans R"/>
              <a:cs typeface="OPPOSans R"/>
              <a:sym typeface="+mn-lt"/>
            </a:endParaRPr>
          </a:p>
        </p:txBody>
      </p:sp>
      <p:sp>
        <p:nvSpPr>
          <p:cNvPr id="14" name="文本框 13">
            <a:extLst>
              <a:ext uri="{FF2B5EF4-FFF2-40B4-BE49-F238E27FC236}">
                <a16:creationId xmlns:a16="http://schemas.microsoft.com/office/drawing/2014/main" id="{3F8FEB63-5353-079B-3853-B1C3F7E3C469}"/>
              </a:ext>
            </a:extLst>
          </p:cNvPr>
          <p:cNvSpPr txBox="1"/>
          <p:nvPr/>
        </p:nvSpPr>
        <p:spPr>
          <a:xfrm>
            <a:off x="7109850" y="2748800"/>
            <a:ext cx="3865197" cy="923330"/>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gradFill>
                  <a:gsLst>
                    <a:gs pos="0">
                      <a:prstClr val="white">
                        <a:lumMod val="90000"/>
                        <a:lumOff val="10000"/>
                      </a:prstClr>
                    </a:gs>
                    <a:gs pos="100000">
                      <a:prstClr val="white">
                        <a:lumMod val="90000"/>
                      </a:prstClr>
                    </a:gs>
                  </a:gsLst>
                  <a:lin ang="5400000" scaled="1"/>
                </a:gradFill>
                <a:effectLst/>
                <a:uLnTx/>
                <a:uFillTx/>
                <a:latin typeface="OPPOSans H"/>
                <a:ea typeface="OPPOSans H"/>
                <a:cs typeface="OPPOSans R"/>
                <a:sym typeface="+mn-lt"/>
              </a:rPr>
              <a:t>发展与规划</a:t>
            </a:r>
          </a:p>
        </p:txBody>
      </p:sp>
      <p:sp>
        <p:nvSpPr>
          <p:cNvPr id="15" name="文本框 14">
            <a:extLst>
              <a:ext uri="{FF2B5EF4-FFF2-40B4-BE49-F238E27FC236}">
                <a16:creationId xmlns:a16="http://schemas.microsoft.com/office/drawing/2014/main" id="{38110554-3C18-6BC7-E1BF-A6A58B59E270}"/>
              </a:ext>
            </a:extLst>
          </p:cNvPr>
          <p:cNvSpPr txBox="1"/>
          <p:nvPr/>
        </p:nvSpPr>
        <p:spPr>
          <a:xfrm>
            <a:off x="7171625" y="3672130"/>
            <a:ext cx="3741646" cy="276999"/>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95000"/>
                  </a:prstClr>
                </a:solidFill>
                <a:effectLst/>
                <a:uLnTx/>
                <a:uFillTx/>
                <a:latin typeface="OPPOSans R"/>
                <a:ea typeface="OPPOSans R"/>
                <a:cs typeface="OPPOSans R"/>
                <a:sym typeface="+mn-lt"/>
              </a:rPr>
              <a:t>DEVELOPMENT &amp; PLANNING</a:t>
            </a:r>
          </a:p>
        </p:txBody>
      </p:sp>
    </p:spTree>
    <p:extLst>
      <p:ext uri="{BB962C8B-B14F-4D97-AF65-F5344CB8AC3E}">
        <p14:creationId xmlns:p14="http://schemas.microsoft.com/office/powerpoint/2010/main" val="3450835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公司过去的成绩</a:t>
            </a:r>
          </a:p>
        </p:txBody>
      </p:sp>
      <p:sp>
        <p:nvSpPr>
          <p:cNvPr id="60" name="椭圆 59">
            <a:extLst>
              <a:ext uri="{FF2B5EF4-FFF2-40B4-BE49-F238E27FC236}">
                <a16:creationId xmlns:a16="http://schemas.microsoft.com/office/drawing/2014/main" id="{A7393348-6D30-E800-6881-6EEE05F057B6}"/>
              </a:ext>
            </a:extLst>
          </p:cNvPr>
          <p:cNvSpPr/>
          <p:nvPr/>
        </p:nvSpPr>
        <p:spPr>
          <a:xfrm>
            <a:off x="1268986" y="3092301"/>
            <a:ext cx="1811216" cy="54512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61" name="椭圆 60">
            <a:extLst>
              <a:ext uri="{FF2B5EF4-FFF2-40B4-BE49-F238E27FC236}">
                <a16:creationId xmlns:a16="http://schemas.microsoft.com/office/drawing/2014/main" id="{E730D2DE-041D-656C-9D14-EB23BCF615F2}"/>
              </a:ext>
            </a:extLst>
          </p:cNvPr>
          <p:cNvSpPr/>
          <p:nvPr/>
        </p:nvSpPr>
        <p:spPr>
          <a:xfrm>
            <a:off x="1268986" y="3049438"/>
            <a:ext cx="1811216" cy="545123"/>
          </a:xfrm>
          <a:prstGeom prst="ellipse">
            <a:avLst/>
          </a:prstGeom>
          <a:gradFill>
            <a:gsLst>
              <a:gs pos="1000">
                <a:schemeClr val="accent1">
                  <a:lumMod val="20000"/>
                  <a:lumOff val="80000"/>
                </a:schemeClr>
              </a:gs>
              <a:gs pos="100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65" name="文本框 64">
            <a:extLst>
              <a:ext uri="{FF2B5EF4-FFF2-40B4-BE49-F238E27FC236}">
                <a16:creationId xmlns:a16="http://schemas.microsoft.com/office/drawing/2014/main" id="{E2F15750-F2FF-6E2C-0E44-AEB00E4A2E88}"/>
              </a:ext>
            </a:extLst>
          </p:cNvPr>
          <p:cNvSpPr txBox="1"/>
          <p:nvPr/>
        </p:nvSpPr>
        <p:spPr>
          <a:xfrm>
            <a:off x="1474325" y="3893669"/>
            <a:ext cx="1400538" cy="307777"/>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优化进程</a:t>
            </a:r>
          </a:p>
        </p:txBody>
      </p:sp>
      <p:sp>
        <p:nvSpPr>
          <p:cNvPr id="66" name="文本框 65">
            <a:extLst>
              <a:ext uri="{FF2B5EF4-FFF2-40B4-BE49-F238E27FC236}">
                <a16:creationId xmlns:a16="http://schemas.microsoft.com/office/drawing/2014/main" id="{26B8C165-100C-4857-311F-BF68C1421335}"/>
              </a:ext>
            </a:extLst>
          </p:cNvPr>
          <p:cNvSpPr txBox="1"/>
          <p:nvPr/>
        </p:nvSpPr>
        <p:spPr>
          <a:xfrm>
            <a:off x="1335941" y="4380278"/>
            <a:ext cx="1677307" cy="1382430"/>
          </a:xfrm>
          <a:prstGeom prst="rect">
            <a:avLst/>
          </a:prstGeom>
          <a:noFill/>
          <a:effectLst/>
        </p:spPr>
        <p:txBody>
          <a:bodyPr wrap="square" lIns="0" tIns="0" rIns="0" bIns="0" rtlCol="0" anchor="t">
            <a:noAutofit/>
          </a:bodyPr>
          <a:lstStyle/>
          <a:p>
            <a:pPr algn="ctr">
              <a:lnSpc>
                <a:spcPct val="130000"/>
              </a:lnSpc>
            </a:pPr>
            <a:r>
              <a:rPr lang="zh-CN" altLang="en-US" sz="1400" b="0" dirty="0">
                <a:solidFill>
                  <a:schemeClr val="tx1">
                    <a:lumMod val="75000"/>
                    <a:lumOff val="25000"/>
                  </a:schemeClr>
                </a:solidFill>
                <a:effectLst/>
                <a:latin typeface="+mn-ea"/>
              </a:rPr>
              <a:t>在这里输入你的正文阐述与</a:t>
            </a:r>
            <a:r>
              <a:rPr lang="zh-CN" altLang="en-US" sz="1400" b="0" dirty="0">
                <a:solidFill>
                  <a:schemeClr val="tx1">
                    <a:lumMod val="65000"/>
                    <a:lumOff val="35000"/>
                  </a:schemeClr>
                </a:solidFill>
                <a:effectLst/>
                <a:latin typeface="+mn-ea"/>
              </a:rPr>
              <a:t>关键词标题相关的具体内容</a:t>
            </a:r>
            <a:r>
              <a:rPr lang="zh-CN" altLang="en-US" sz="1400" dirty="0">
                <a:solidFill>
                  <a:schemeClr val="tx1">
                    <a:lumMod val="65000"/>
                    <a:lumOff val="35000"/>
                  </a:schemeClr>
                </a:solidFill>
                <a:latin typeface="+mn-ea"/>
              </a:rPr>
              <a:t>，</a:t>
            </a:r>
            <a:r>
              <a:rPr lang="zh-CN" altLang="en-US" sz="1400" b="0" dirty="0">
                <a:solidFill>
                  <a:schemeClr val="tx1">
                    <a:lumMod val="65000"/>
                    <a:lumOff val="35000"/>
                  </a:schemeClr>
                </a:solidFill>
                <a:effectLst/>
                <a:latin typeface="+mn-ea"/>
              </a:rPr>
              <a:t>若字数太多酌情先</a:t>
            </a:r>
            <a:r>
              <a:rPr lang="zh-CN" altLang="en-US" sz="1400" b="0" dirty="0">
                <a:solidFill>
                  <a:schemeClr val="tx1">
                    <a:lumMod val="75000"/>
                    <a:lumOff val="25000"/>
                  </a:schemeClr>
                </a:solidFill>
                <a:effectLst/>
                <a:latin typeface="+mn-ea"/>
              </a:rPr>
              <a:t>删减文案，再缩小字号</a:t>
            </a:r>
          </a:p>
        </p:txBody>
      </p:sp>
      <p:cxnSp>
        <p:nvCxnSpPr>
          <p:cNvPr id="67" name="直接连接符 66">
            <a:extLst>
              <a:ext uri="{FF2B5EF4-FFF2-40B4-BE49-F238E27FC236}">
                <a16:creationId xmlns:a16="http://schemas.microsoft.com/office/drawing/2014/main" id="{AD9E20E2-D384-79A5-1A6E-AC9DC38644FB}"/>
              </a:ext>
            </a:extLst>
          </p:cNvPr>
          <p:cNvCxnSpPr>
            <a:cxnSpLocks/>
          </p:cNvCxnSpPr>
          <p:nvPr/>
        </p:nvCxnSpPr>
        <p:spPr>
          <a:xfrm>
            <a:off x="2014574" y="4272097"/>
            <a:ext cx="3200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904BB39E-F096-AEAA-08D4-7D199A90769F}"/>
              </a:ext>
            </a:extLst>
          </p:cNvPr>
          <p:cNvSpPr/>
          <p:nvPr/>
        </p:nvSpPr>
        <p:spPr>
          <a:xfrm>
            <a:off x="1364969" y="1720929"/>
            <a:ext cx="1619250" cy="1619250"/>
          </a:xfrm>
          <a:prstGeom prst="ellipse">
            <a:avLst/>
          </a:prstGeom>
          <a:gradFill>
            <a:gsLst>
              <a:gs pos="1000">
                <a:schemeClr val="accent1">
                  <a:lumMod val="20000"/>
                  <a:lumOff val="80000"/>
                </a:schemeClr>
              </a:gs>
              <a:gs pos="38000">
                <a:schemeClr val="accent1">
                  <a:lumMod val="60000"/>
                  <a:lumOff val="40000"/>
                </a:schemeClr>
              </a:gs>
              <a:gs pos="78000">
                <a:schemeClr val="accent1">
                  <a:lumMod val="75000"/>
                </a:schemeClr>
              </a:gs>
              <a:gs pos="63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pic>
        <p:nvPicPr>
          <p:cNvPr id="64" name="图片 63" descr="图片包含 人, 室内, 笔记本, 男人&#10;&#10;描述已自动生成">
            <a:extLst>
              <a:ext uri="{FF2B5EF4-FFF2-40B4-BE49-F238E27FC236}">
                <a16:creationId xmlns:a16="http://schemas.microsoft.com/office/drawing/2014/main" id="{DBF18440-0028-6C15-D6C4-CD1C8D44AD61}"/>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11421" t="10064" r="11421" b="12777"/>
          <a:stretch/>
        </p:blipFill>
        <p:spPr>
          <a:xfrm>
            <a:off x="1466279" y="1822239"/>
            <a:ext cx="1416631" cy="1416631"/>
          </a:xfrm>
          <a:prstGeom prst="ellipse">
            <a:avLst/>
          </a:prstGeom>
          <a:effectLst/>
        </p:spPr>
      </p:pic>
      <p:sp>
        <p:nvSpPr>
          <p:cNvPr id="69" name="椭圆 68">
            <a:extLst>
              <a:ext uri="{FF2B5EF4-FFF2-40B4-BE49-F238E27FC236}">
                <a16:creationId xmlns:a16="http://schemas.microsoft.com/office/drawing/2014/main" id="{A306FC3E-9F89-9407-90F9-348DB5226568}"/>
              </a:ext>
            </a:extLst>
          </p:cNvPr>
          <p:cNvSpPr/>
          <p:nvPr/>
        </p:nvSpPr>
        <p:spPr>
          <a:xfrm>
            <a:off x="3881856" y="3092301"/>
            <a:ext cx="1811216" cy="54512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70" name="椭圆 69">
            <a:extLst>
              <a:ext uri="{FF2B5EF4-FFF2-40B4-BE49-F238E27FC236}">
                <a16:creationId xmlns:a16="http://schemas.microsoft.com/office/drawing/2014/main" id="{D215F65B-59D2-73DB-B5B5-425E4F8CED57}"/>
              </a:ext>
            </a:extLst>
          </p:cNvPr>
          <p:cNvSpPr/>
          <p:nvPr/>
        </p:nvSpPr>
        <p:spPr>
          <a:xfrm>
            <a:off x="3886058" y="3042968"/>
            <a:ext cx="1811216" cy="545123"/>
          </a:xfrm>
          <a:prstGeom prst="ellipse">
            <a:avLst/>
          </a:prstGeom>
          <a:gradFill>
            <a:gsLst>
              <a:gs pos="1000">
                <a:schemeClr val="accent1">
                  <a:lumMod val="20000"/>
                  <a:lumOff val="80000"/>
                </a:schemeClr>
              </a:gs>
              <a:gs pos="100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71" name="椭圆 70">
            <a:extLst>
              <a:ext uri="{FF2B5EF4-FFF2-40B4-BE49-F238E27FC236}">
                <a16:creationId xmlns:a16="http://schemas.microsoft.com/office/drawing/2014/main" id="{3F902CB8-449C-36BC-0E42-F666962FC80A}"/>
              </a:ext>
            </a:extLst>
          </p:cNvPr>
          <p:cNvSpPr/>
          <p:nvPr/>
        </p:nvSpPr>
        <p:spPr>
          <a:xfrm>
            <a:off x="3977839" y="1720929"/>
            <a:ext cx="1619250" cy="1619250"/>
          </a:xfrm>
          <a:prstGeom prst="ellipse">
            <a:avLst/>
          </a:prstGeom>
          <a:gradFill>
            <a:gsLst>
              <a:gs pos="1000">
                <a:schemeClr val="accent1">
                  <a:lumMod val="20000"/>
                  <a:lumOff val="80000"/>
                </a:schemeClr>
              </a:gs>
              <a:gs pos="38000">
                <a:schemeClr val="accent1">
                  <a:lumMod val="60000"/>
                  <a:lumOff val="40000"/>
                </a:schemeClr>
              </a:gs>
              <a:gs pos="78000">
                <a:schemeClr val="accent1">
                  <a:lumMod val="75000"/>
                </a:schemeClr>
              </a:gs>
              <a:gs pos="63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pic>
        <p:nvPicPr>
          <p:cNvPr id="72" name="图片 71" descr="穿着蓝色衣服的人在玩手机&#10;&#10;中度可信度描述已自动生成">
            <a:extLst>
              <a:ext uri="{FF2B5EF4-FFF2-40B4-BE49-F238E27FC236}">
                <a16:creationId xmlns:a16="http://schemas.microsoft.com/office/drawing/2014/main" id="{365236EC-7DC5-A31F-EA7A-985AE25F9B77}"/>
              </a:ext>
            </a:extLst>
          </p:cNvPr>
          <p:cNvPicPr>
            <a:picLocks noChangeAspect="1"/>
          </p:cNvPicPr>
          <p:nvPr/>
        </p:nvPicPr>
        <p:blipFill rotWithShape="1">
          <a:blip r:embed="rId3">
            <a:extLst>
              <a:ext uri="{28A0092B-C50C-407E-A947-70E740481C1C}">
                <a14:useLocalDpi xmlns:a14="http://schemas.microsoft.com/office/drawing/2010/main" val="0"/>
              </a:ext>
            </a:extLst>
          </a:blip>
          <a:srcRect l="16529" r="16529"/>
          <a:stretch/>
        </p:blipFill>
        <p:spPr>
          <a:xfrm>
            <a:off x="4078264" y="1821354"/>
            <a:ext cx="1418400" cy="1418400"/>
          </a:xfrm>
          <a:prstGeom prst="ellipse">
            <a:avLst/>
          </a:prstGeom>
        </p:spPr>
      </p:pic>
      <p:sp>
        <p:nvSpPr>
          <p:cNvPr id="74" name="文本框 73">
            <a:extLst>
              <a:ext uri="{FF2B5EF4-FFF2-40B4-BE49-F238E27FC236}">
                <a16:creationId xmlns:a16="http://schemas.microsoft.com/office/drawing/2014/main" id="{69FA50DD-516D-9364-6BE9-FF16E0C2AB75}"/>
              </a:ext>
            </a:extLst>
          </p:cNvPr>
          <p:cNvSpPr txBox="1"/>
          <p:nvPr/>
        </p:nvSpPr>
        <p:spPr>
          <a:xfrm>
            <a:off x="4087194" y="3893669"/>
            <a:ext cx="1400538" cy="307777"/>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拓宽渠道</a:t>
            </a:r>
          </a:p>
        </p:txBody>
      </p:sp>
      <p:sp>
        <p:nvSpPr>
          <p:cNvPr id="5" name="文本框 4">
            <a:extLst>
              <a:ext uri="{FF2B5EF4-FFF2-40B4-BE49-F238E27FC236}">
                <a16:creationId xmlns:a16="http://schemas.microsoft.com/office/drawing/2014/main" id="{23F86440-E593-4995-E5D7-F42C8A136F8E}"/>
              </a:ext>
            </a:extLst>
          </p:cNvPr>
          <p:cNvSpPr txBox="1">
            <a:spLocks/>
          </p:cNvSpPr>
          <p:nvPr/>
        </p:nvSpPr>
        <p:spPr>
          <a:xfrm>
            <a:off x="3948810" y="4380278"/>
            <a:ext cx="1677307" cy="1382430"/>
          </a:xfrm>
          <a:prstGeom prst="rect">
            <a:avLst/>
          </a:prstGeom>
          <a:noFill/>
        </p:spPr>
        <p:txBody>
          <a:bodyPr wrap="square" lIns="0" tIns="0" rIns="0" bIns="0" rtlCol="0" anchor="t">
            <a:spAutoFit/>
          </a:bodyPr>
          <a:lstStyle/>
          <a:p>
            <a:pPr algn="ctr">
              <a:lnSpc>
                <a:spcPct val="130000"/>
              </a:lnSpc>
            </a:pPr>
            <a:r>
              <a:rPr lang="zh-CN" altLang="en-US" sz="1400" b="0" dirty="0">
                <a:solidFill>
                  <a:schemeClr val="tx1">
                    <a:lumMod val="75000"/>
                    <a:lumOff val="25000"/>
                  </a:schemeClr>
                </a:solidFill>
                <a:effectLst/>
                <a:latin typeface="+mn-ea"/>
              </a:rPr>
              <a:t>在这里输入你的正文阐述与</a:t>
            </a:r>
            <a:r>
              <a:rPr lang="zh-CN" altLang="en-US" sz="1400" b="0" dirty="0">
                <a:solidFill>
                  <a:schemeClr val="tx1">
                    <a:lumMod val="65000"/>
                    <a:lumOff val="35000"/>
                  </a:schemeClr>
                </a:solidFill>
                <a:effectLst/>
                <a:latin typeface="+mn-ea"/>
              </a:rPr>
              <a:t>关键词标题相关的具体内容若字数太多酌情先</a:t>
            </a:r>
            <a:r>
              <a:rPr lang="zh-CN" altLang="en-US" sz="1400" b="0" dirty="0">
                <a:solidFill>
                  <a:schemeClr val="tx1">
                    <a:lumMod val="75000"/>
                    <a:lumOff val="25000"/>
                  </a:schemeClr>
                </a:solidFill>
                <a:effectLst/>
                <a:latin typeface="+mn-ea"/>
              </a:rPr>
              <a:t>删减文案再缩小字号</a:t>
            </a:r>
            <a:endParaRPr lang="zh-CN" altLang="en-US" dirty="0"/>
          </a:p>
        </p:txBody>
      </p:sp>
      <p:cxnSp>
        <p:nvCxnSpPr>
          <p:cNvPr id="76" name="直接连接符 75">
            <a:extLst>
              <a:ext uri="{FF2B5EF4-FFF2-40B4-BE49-F238E27FC236}">
                <a16:creationId xmlns:a16="http://schemas.microsoft.com/office/drawing/2014/main" id="{EF86B4EF-AF33-C12E-C8BC-CFAF3362D91C}"/>
              </a:ext>
            </a:extLst>
          </p:cNvPr>
          <p:cNvCxnSpPr>
            <a:cxnSpLocks/>
          </p:cNvCxnSpPr>
          <p:nvPr/>
        </p:nvCxnSpPr>
        <p:spPr>
          <a:xfrm>
            <a:off x="4627443" y="4272097"/>
            <a:ext cx="3200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8" name="椭圆 77">
            <a:extLst>
              <a:ext uri="{FF2B5EF4-FFF2-40B4-BE49-F238E27FC236}">
                <a16:creationId xmlns:a16="http://schemas.microsoft.com/office/drawing/2014/main" id="{0C6686A0-FF1A-A053-54CB-E197DB7C1F88}"/>
              </a:ext>
            </a:extLst>
          </p:cNvPr>
          <p:cNvSpPr/>
          <p:nvPr/>
        </p:nvSpPr>
        <p:spPr>
          <a:xfrm>
            <a:off x="6498928" y="3092301"/>
            <a:ext cx="1811216" cy="54512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79" name="椭圆 78">
            <a:extLst>
              <a:ext uri="{FF2B5EF4-FFF2-40B4-BE49-F238E27FC236}">
                <a16:creationId xmlns:a16="http://schemas.microsoft.com/office/drawing/2014/main" id="{617F4195-5806-FAA5-4718-2873BE97FF9F}"/>
              </a:ext>
            </a:extLst>
          </p:cNvPr>
          <p:cNvSpPr/>
          <p:nvPr/>
        </p:nvSpPr>
        <p:spPr>
          <a:xfrm>
            <a:off x="6498928" y="3049439"/>
            <a:ext cx="1811216" cy="545123"/>
          </a:xfrm>
          <a:prstGeom prst="ellipse">
            <a:avLst/>
          </a:prstGeom>
          <a:gradFill>
            <a:gsLst>
              <a:gs pos="1000">
                <a:schemeClr val="accent1">
                  <a:lumMod val="20000"/>
                  <a:lumOff val="80000"/>
                </a:schemeClr>
              </a:gs>
              <a:gs pos="100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80" name="椭圆 79">
            <a:extLst>
              <a:ext uri="{FF2B5EF4-FFF2-40B4-BE49-F238E27FC236}">
                <a16:creationId xmlns:a16="http://schemas.microsoft.com/office/drawing/2014/main" id="{4116E872-EA6F-F8E5-5B8D-593AA8CE5DCE}"/>
              </a:ext>
            </a:extLst>
          </p:cNvPr>
          <p:cNvSpPr/>
          <p:nvPr/>
        </p:nvSpPr>
        <p:spPr>
          <a:xfrm>
            <a:off x="6594911" y="1720929"/>
            <a:ext cx="1619250" cy="1619250"/>
          </a:xfrm>
          <a:prstGeom prst="ellipse">
            <a:avLst/>
          </a:prstGeom>
          <a:gradFill>
            <a:gsLst>
              <a:gs pos="1000">
                <a:schemeClr val="accent1">
                  <a:lumMod val="20000"/>
                  <a:lumOff val="80000"/>
                </a:schemeClr>
              </a:gs>
              <a:gs pos="38000">
                <a:schemeClr val="accent1">
                  <a:lumMod val="60000"/>
                  <a:lumOff val="40000"/>
                </a:schemeClr>
              </a:gs>
              <a:gs pos="78000">
                <a:schemeClr val="accent1">
                  <a:lumMod val="75000"/>
                </a:schemeClr>
              </a:gs>
              <a:gs pos="63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pic>
        <p:nvPicPr>
          <p:cNvPr id="81" name="图片 80" descr="人拿着笔记本电脑&#10;&#10;描述已自动生成">
            <a:extLst>
              <a:ext uri="{FF2B5EF4-FFF2-40B4-BE49-F238E27FC236}">
                <a16:creationId xmlns:a16="http://schemas.microsoft.com/office/drawing/2014/main" id="{6083267D-751D-BCA4-6105-85FD80BAA4D4}"/>
              </a:ext>
            </a:extLst>
          </p:cNvPr>
          <p:cNvPicPr>
            <a:picLocks noChangeAspect="1"/>
          </p:cNvPicPr>
          <p:nvPr/>
        </p:nvPicPr>
        <p:blipFill rotWithShape="1">
          <a:blip r:embed="rId4">
            <a:extLst>
              <a:ext uri="{28A0092B-C50C-407E-A947-70E740481C1C}">
                <a14:useLocalDpi xmlns:a14="http://schemas.microsoft.com/office/drawing/2010/main" val="0"/>
              </a:ext>
            </a:extLst>
          </a:blip>
          <a:srcRect l="16630" r="16630"/>
          <a:stretch/>
        </p:blipFill>
        <p:spPr>
          <a:xfrm>
            <a:off x="6695336" y="1821354"/>
            <a:ext cx="1418400" cy="1418400"/>
          </a:xfrm>
          <a:prstGeom prst="ellipse">
            <a:avLst/>
          </a:prstGeom>
        </p:spPr>
      </p:pic>
      <p:sp>
        <p:nvSpPr>
          <p:cNvPr id="83" name="文本框 82">
            <a:extLst>
              <a:ext uri="{FF2B5EF4-FFF2-40B4-BE49-F238E27FC236}">
                <a16:creationId xmlns:a16="http://schemas.microsoft.com/office/drawing/2014/main" id="{6B72B6F8-0D03-1B41-128E-DDB91F7CC059}"/>
              </a:ext>
            </a:extLst>
          </p:cNvPr>
          <p:cNvSpPr txBox="1"/>
          <p:nvPr/>
        </p:nvSpPr>
        <p:spPr>
          <a:xfrm>
            <a:off x="6704267" y="3893669"/>
            <a:ext cx="1400538" cy="307777"/>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节约成本</a:t>
            </a:r>
          </a:p>
        </p:txBody>
      </p:sp>
      <p:sp>
        <p:nvSpPr>
          <p:cNvPr id="84" name="文本框 83">
            <a:extLst>
              <a:ext uri="{FF2B5EF4-FFF2-40B4-BE49-F238E27FC236}">
                <a16:creationId xmlns:a16="http://schemas.microsoft.com/office/drawing/2014/main" id="{153C2752-A545-B71C-C6AE-47B40FEE47E6}"/>
              </a:ext>
            </a:extLst>
          </p:cNvPr>
          <p:cNvSpPr txBox="1"/>
          <p:nvPr/>
        </p:nvSpPr>
        <p:spPr>
          <a:xfrm>
            <a:off x="6565883" y="4380278"/>
            <a:ext cx="1677307" cy="1382430"/>
          </a:xfrm>
          <a:prstGeom prst="rect">
            <a:avLst/>
          </a:prstGeom>
          <a:noFill/>
          <a:effectLst/>
        </p:spPr>
        <p:txBody>
          <a:bodyPr wrap="square" lIns="0" tIns="0" rIns="0" bIns="0" rtlCol="0" anchor="t">
            <a:noAutofit/>
          </a:bodyPr>
          <a:lstStyle/>
          <a:p>
            <a:pPr algn="ctr">
              <a:lnSpc>
                <a:spcPct val="130000"/>
              </a:lnSpc>
            </a:pPr>
            <a:r>
              <a:rPr lang="zh-CN" altLang="en-US" sz="1400" b="0" dirty="0">
                <a:solidFill>
                  <a:schemeClr val="tx1">
                    <a:lumMod val="75000"/>
                    <a:lumOff val="25000"/>
                  </a:schemeClr>
                </a:solidFill>
                <a:effectLst/>
                <a:latin typeface="+mn-ea"/>
              </a:rPr>
              <a:t>在这里输入你的正文阐述与</a:t>
            </a:r>
            <a:r>
              <a:rPr lang="zh-CN" altLang="en-US" sz="1400" b="0" dirty="0">
                <a:solidFill>
                  <a:schemeClr val="tx1">
                    <a:lumMod val="65000"/>
                    <a:lumOff val="35000"/>
                  </a:schemeClr>
                </a:solidFill>
                <a:effectLst/>
                <a:latin typeface="+mn-ea"/>
              </a:rPr>
              <a:t>关键词标题相关的具体内容</a:t>
            </a:r>
            <a:r>
              <a:rPr lang="zh-CN" altLang="en-US" sz="1400" dirty="0">
                <a:solidFill>
                  <a:schemeClr val="tx1">
                    <a:lumMod val="65000"/>
                    <a:lumOff val="35000"/>
                  </a:schemeClr>
                </a:solidFill>
                <a:latin typeface="+mn-ea"/>
              </a:rPr>
              <a:t>，</a:t>
            </a:r>
            <a:r>
              <a:rPr lang="zh-CN" altLang="en-US" sz="1400" b="0" dirty="0">
                <a:solidFill>
                  <a:schemeClr val="tx1">
                    <a:lumMod val="65000"/>
                    <a:lumOff val="35000"/>
                  </a:schemeClr>
                </a:solidFill>
                <a:effectLst/>
                <a:latin typeface="+mn-ea"/>
              </a:rPr>
              <a:t>若字数太多酌情先</a:t>
            </a:r>
            <a:r>
              <a:rPr lang="zh-CN" altLang="en-US" sz="1400" b="0" dirty="0">
                <a:solidFill>
                  <a:schemeClr val="tx1">
                    <a:lumMod val="75000"/>
                    <a:lumOff val="25000"/>
                  </a:schemeClr>
                </a:solidFill>
                <a:effectLst/>
                <a:latin typeface="+mn-ea"/>
              </a:rPr>
              <a:t>删减文案，再缩小字号</a:t>
            </a:r>
          </a:p>
        </p:txBody>
      </p:sp>
      <p:cxnSp>
        <p:nvCxnSpPr>
          <p:cNvPr id="85" name="直接连接符 84">
            <a:extLst>
              <a:ext uri="{FF2B5EF4-FFF2-40B4-BE49-F238E27FC236}">
                <a16:creationId xmlns:a16="http://schemas.microsoft.com/office/drawing/2014/main" id="{85E17A7F-DF73-6722-DF65-1F9725D2CDB6}"/>
              </a:ext>
            </a:extLst>
          </p:cNvPr>
          <p:cNvCxnSpPr>
            <a:cxnSpLocks/>
          </p:cNvCxnSpPr>
          <p:nvPr/>
        </p:nvCxnSpPr>
        <p:spPr>
          <a:xfrm>
            <a:off x="7244516" y="4272097"/>
            <a:ext cx="3200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7" name="椭圆 86">
            <a:extLst>
              <a:ext uri="{FF2B5EF4-FFF2-40B4-BE49-F238E27FC236}">
                <a16:creationId xmlns:a16="http://schemas.microsoft.com/office/drawing/2014/main" id="{9C460D2C-1DFA-8CC5-2652-65A505D7A513}"/>
              </a:ext>
            </a:extLst>
          </p:cNvPr>
          <p:cNvSpPr/>
          <p:nvPr/>
        </p:nvSpPr>
        <p:spPr>
          <a:xfrm>
            <a:off x="9111798" y="3092301"/>
            <a:ext cx="1811216" cy="54512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88" name="椭圆 87">
            <a:extLst>
              <a:ext uri="{FF2B5EF4-FFF2-40B4-BE49-F238E27FC236}">
                <a16:creationId xmlns:a16="http://schemas.microsoft.com/office/drawing/2014/main" id="{40DC5365-09BB-DF75-9E6A-CEC63F0A796F}"/>
              </a:ext>
            </a:extLst>
          </p:cNvPr>
          <p:cNvSpPr/>
          <p:nvPr/>
        </p:nvSpPr>
        <p:spPr>
          <a:xfrm>
            <a:off x="9111798" y="3049439"/>
            <a:ext cx="1811216" cy="545123"/>
          </a:xfrm>
          <a:prstGeom prst="ellipse">
            <a:avLst/>
          </a:prstGeom>
          <a:gradFill>
            <a:gsLst>
              <a:gs pos="1000">
                <a:schemeClr val="accent1">
                  <a:lumMod val="20000"/>
                  <a:lumOff val="80000"/>
                </a:schemeClr>
              </a:gs>
              <a:gs pos="100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89" name="椭圆 88">
            <a:extLst>
              <a:ext uri="{FF2B5EF4-FFF2-40B4-BE49-F238E27FC236}">
                <a16:creationId xmlns:a16="http://schemas.microsoft.com/office/drawing/2014/main" id="{17E12D77-F641-F63F-EA9F-B34289839097}"/>
              </a:ext>
            </a:extLst>
          </p:cNvPr>
          <p:cNvSpPr/>
          <p:nvPr/>
        </p:nvSpPr>
        <p:spPr>
          <a:xfrm>
            <a:off x="9680908" y="3049438"/>
            <a:ext cx="1225382" cy="545123"/>
          </a:xfrm>
          <a:prstGeom prst="ellipse">
            <a:avLst/>
          </a:prstGeom>
          <a:solidFill>
            <a:schemeClr val="accent1">
              <a:lumMod val="50000"/>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90" name="椭圆 89">
            <a:extLst>
              <a:ext uri="{FF2B5EF4-FFF2-40B4-BE49-F238E27FC236}">
                <a16:creationId xmlns:a16="http://schemas.microsoft.com/office/drawing/2014/main" id="{D9CDB777-66B7-3BB3-6924-6F8F5ACA83C3}"/>
              </a:ext>
            </a:extLst>
          </p:cNvPr>
          <p:cNvSpPr/>
          <p:nvPr/>
        </p:nvSpPr>
        <p:spPr>
          <a:xfrm>
            <a:off x="9148328" y="1720929"/>
            <a:ext cx="1619250" cy="1619250"/>
          </a:xfrm>
          <a:prstGeom prst="ellipse">
            <a:avLst/>
          </a:prstGeom>
          <a:gradFill>
            <a:gsLst>
              <a:gs pos="1000">
                <a:schemeClr val="accent1">
                  <a:lumMod val="20000"/>
                  <a:lumOff val="80000"/>
                </a:schemeClr>
              </a:gs>
              <a:gs pos="38000">
                <a:schemeClr val="accent1">
                  <a:lumMod val="60000"/>
                  <a:lumOff val="40000"/>
                </a:schemeClr>
              </a:gs>
              <a:gs pos="78000">
                <a:schemeClr val="accent1">
                  <a:lumMod val="75000"/>
                </a:schemeClr>
              </a:gs>
              <a:gs pos="63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pic>
        <p:nvPicPr>
          <p:cNvPr id="91" name="图片 90" descr="房间里的餐厅&#10;&#10;中度可信度描述已自动生成">
            <a:extLst>
              <a:ext uri="{FF2B5EF4-FFF2-40B4-BE49-F238E27FC236}">
                <a16:creationId xmlns:a16="http://schemas.microsoft.com/office/drawing/2014/main" id="{8024C04C-D4F0-7659-8367-8A1FC1910A24}"/>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23946" t="31447" r="30433"/>
          <a:stretch/>
        </p:blipFill>
        <p:spPr>
          <a:xfrm>
            <a:off x="9248753" y="1821354"/>
            <a:ext cx="1418400" cy="1418400"/>
          </a:xfrm>
          <a:prstGeom prst="ellipse">
            <a:avLst/>
          </a:prstGeom>
        </p:spPr>
      </p:pic>
      <p:sp>
        <p:nvSpPr>
          <p:cNvPr id="93" name="文本框 92">
            <a:extLst>
              <a:ext uri="{FF2B5EF4-FFF2-40B4-BE49-F238E27FC236}">
                <a16:creationId xmlns:a16="http://schemas.microsoft.com/office/drawing/2014/main" id="{87398F92-FBAB-66E9-990B-550002921FD0}"/>
              </a:ext>
            </a:extLst>
          </p:cNvPr>
          <p:cNvSpPr txBox="1"/>
          <p:nvPr/>
        </p:nvSpPr>
        <p:spPr>
          <a:xfrm>
            <a:off x="9317137" y="3893669"/>
            <a:ext cx="1400538" cy="307777"/>
          </a:xfrm>
          <a:prstGeom prst="rect">
            <a:avLst/>
          </a:prstGeom>
          <a:noFill/>
          <a:effectLst/>
        </p:spPr>
        <p:txBody>
          <a:bodyPr wrap="square" lIns="0" tIns="0" rIns="0" bIns="0" rtlCol="0" anchor="t">
            <a:noAutofit/>
          </a:bodyPr>
          <a:lstStyle/>
          <a:p>
            <a:pPr algn="ctr"/>
            <a:r>
              <a:rPr lang="zh-CN" altLang="en-US" sz="2000" dirty="0">
                <a:solidFill>
                  <a:schemeClr val="accent1"/>
                </a:solidFill>
                <a:latin typeface="+mj-ea"/>
                <a:ea typeface="+mj-ea"/>
              </a:rPr>
              <a:t>提升效率</a:t>
            </a:r>
          </a:p>
        </p:txBody>
      </p:sp>
      <p:sp>
        <p:nvSpPr>
          <p:cNvPr id="94" name="文本框 93">
            <a:extLst>
              <a:ext uri="{FF2B5EF4-FFF2-40B4-BE49-F238E27FC236}">
                <a16:creationId xmlns:a16="http://schemas.microsoft.com/office/drawing/2014/main" id="{36DDC0A2-CC60-5306-E59D-7A9269CA62F4}"/>
              </a:ext>
            </a:extLst>
          </p:cNvPr>
          <p:cNvSpPr txBox="1"/>
          <p:nvPr/>
        </p:nvSpPr>
        <p:spPr>
          <a:xfrm>
            <a:off x="9178753" y="4380278"/>
            <a:ext cx="1677307" cy="1382430"/>
          </a:xfrm>
          <a:prstGeom prst="rect">
            <a:avLst/>
          </a:prstGeom>
          <a:noFill/>
          <a:effectLst/>
        </p:spPr>
        <p:txBody>
          <a:bodyPr wrap="square" lIns="0" tIns="0" rIns="0" bIns="0" rtlCol="0" anchor="t">
            <a:noAutofit/>
          </a:bodyPr>
          <a:lstStyle/>
          <a:p>
            <a:pPr algn="ctr">
              <a:lnSpc>
                <a:spcPct val="130000"/>
              </a:lnSpc>
            </a:pPr>
            <a:r>
              <a:rPr lang="zh-CN" altLang="en-US" sz="1400" b="0" dirty="0">
                <a:solidFill>
                  <a:schemeClr val="tx1">
                    <a:lumMod val="75000"/>
                    <a:lumOff val="25000"/>
                  </a:schemeClr>
                </a:solidFill>
                <a:effectLst/>
                <a:latin typeface="+mn-ea"/>
              </a:rPr>
              <a:t>在这里输入你的正文阐述与</a:t>
            </a:r>
            <a:r>
              <a:rPr lang="zh-CN" altLang="en-US" sz="1400" b="0" dirty="0">
                <a:solidFill>
                  <a:schemeClr val="tx1">
                    <a:lumMod val="65000"/>
                    <a:lumOff val="35000"/>
                  </a:schemeClr>
                </a:solidFill>
                <a:effectLst/>
                <a:latin typeface="+mn-ea"/>
              </a:rPr>
              <a:t>关键词标题相关的具体内容</a:t>
            </a:r>
            <a:r>
              <a:rPr lang="zh-CN" altLang="en-US" sz="1400" dirty="0">
                <a:solidFill>
                  <a:schemeClr val="tx1">
                    <a:lumMod val="65000"/>
                    <a:lumOff val="35000"/>
                  </a:schemeClr>
                </a:solidFill>
                <a:latin typeface="+mn-ea"/>
              </a:rPr>
              <a:t>，</a:t>
            </a:r>
            <a:r>
              <a:rPr lang="zh-CN" altLang="en-US" sz="1400" b="0" dirty="0">
                <a:solidFill>
                  <a:schemeClr val="tx1">
                    <a:lumMod val="65000"/>
                    <a:lumOff val="35000"/>
                  </a:schemeClr>
                </a:solidFill>
                <a:effectLst/>
                <a:latin typeface="+mn-ea"/>
              </a:rPr>
              <a:t>若字数太多酌情先</a:t>
            </a:r>
            <a:r>
              <a:rPr lang="zh-CN" altLang="en-US" sz="1400" b="0" dirty="0">
                <a:solidFill>
                  <a:schemeClr val="tx1">
                    <a:lumMod val="75000"/>
                    <a:lumOff val="25000"/>
                  </a:schemeClr>
                </a:solidFill>
                <a:effectLst/>
                <a:latin typeface="+mn-ea"/>
              </a:rPr>
              <a:t>删减文案，再缩小字号</a:t>
            </a:r>
          </a:p>
        </p:txBody>
      </p:sp>
      <p:cxnSp>
        <p:nvCxnSpPr>
          <p:cNvPr id="95" name="直接连接符 94">
            <a:extLst>
              <a:ext uri="{FF2B5EF4-FFF2-40B4-BE49-F238E27FC236}">
                <a16:creationId xmlns:a16="http://schemas.microsoft.com/office/drawing/2014/main" id="{1B88378B-E9B7-1EFE-1A00-651AB03528C7}"/>
              </a:ext>
            </a:extLst>
          </p:cNvPr>
          <p:cNvCxnSpPr>
            <a:cxnSpLocks/>
          </p:cNvCxnSpPr>
          <p:nvPr/>
        </p:nvCxnSpPr>
        <p:spPr>
          <a:xfrm>
            <a:off x="9857386" y="4272097"/>
            <a:ext cx="3200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椭圆 96">
            <a:extLst>
              <a:ext uri="{FF2B5EF4-FFF2-40B4-BE49-F238E27FC236}">
                <a16:creationId xmlns:a16="http://schemas.microsoft.com/office/drawing/2014/main" id="{A41E61B5-DBC2-BAE8-7ED4-9506DB134F0D}"/>
              </a:ext>
            </a:extLst>
          </p:cNvPr>
          <p:cNvSpPr/>
          <p:nvPr/>
        </p:nvSpPr>
        <p:spPr>
          <a:xfrm>
            <a:off x="7068975" y="3049438"/>
            <a:ext cx="1225382" cy="545123"/>
          </a:xfrm>
          <a:prstGeom prst="ellipse">
            <a:avLst/>
          </a:prstGeom>
          <a:solidFill>
            <a:schemeClr val="accent1">
              <a:lumMod val="50000"/>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98" name="椭圆 97">
            <a:extLst>
              <a:ext uri="{FF2B5EF4-FFF2-40B4-BE49-F238E27FC236}">
                <a16:creationId xmlns:a16="http://schemas.microsoft.com/office/drawing/2014/main" id="{6C161C21-4525-9C52-15EB-48D5765A83D7}"/>
              </a:ext>
            </a:extLst>
          </p:cNvPr>
          <p:cNvSpPr/>
          <p:nvPr/>
        </p:nvSpPr>
        <p:spPr>
          <a:xfrm>
            <a:off x="4442000" y="3049438"/>
            <a:ext cx="1225382" cy="545123"/>
          </a:xfrm>
          <a:prstGeom prst="ellipse">
            <a:avLst/>
          </a:prstGeom>
          <a:solidFill>
            <a:schemeClr val="accent1">
              <a:lumMod val="50000"/>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99" name="椭圆 98">
            <a:extLst>
              <a:ext uri="{FF2B5EF4-FFF2-40B4-BE49-F238E27FC236}">
                <a16:creationId xmlns:a16="http://schemas.microsoft.com/office/drawing/2014/main" id="{6D531B3E-B81D-41CD-A8A0-16CF7DB6FD42}"/>
              </a:ext>
            </a:extLst>
          </p:cNvPr>
          <p:cNvSpPr/>
          <p:nvPr/>
        </p:nvSpPr>
        <p:spPr>
          <a:xfrm>
            <a:off x="1848913" y="3049438"/>
            <a:ext cx="1225382" cy="545123"/>
          </a:xfrm>
          <a:prstGeom prst="ellipse">
            <a:avLst/>
          </a:prstGeom>
          <a:solidFill>
            <a:schemeClr val="accent1">
              <a:lumMod val="50000"/>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Tree>
    <p:extLst>
      <p:ext uri="{BB962C8B-B14F-4D97-AF65-F5344CB8AC3E}">
        <p14:creationId xmlns:p14="http://schemas.microsoft.com/office/powerpoint/2010/main" val="170902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过往问题分析</a:t>
            </a:r>
          </a:p>
        </p:txBody>
      </p:sp>
      <p:sp>
        <p:nvSpPr>
          <p:cNvPr id="42" name="椭圆 41">
            <a:extLst>
              <a:ext uri="{FF2B5EF4-FFF2-40B4-BE49-F238E27FC236}">
                <a16:creationId xmlns:a16="http://schemas.microsoft.com/office/drawing/2014/main" id="{7721E316-A093-F7B6-6019-E62D4D8C5165}"/>
              </a:ext>
            </a:extLst>
          </p:cNvPr>
          <p:cNvSpPr/>
          <p:nvPr/>
        </p:nvSpPr>
        <p:spPr>
          <a:xfrm>
            <a:off x="2065013" y="3669533"/>
            <a:ext cx="126987" cy="12698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43" name="椭圆 42">
            <a:extLst>
              <a:ext uri="{FF2B5EF4-FFF2-40B4-BE49-F238E27FC236}">
                <a16:creationId xmlns:a16="http://schemas.microsoft.com/office/drawing/2014/main" id="{624C1A98-4C41-63DC-3628-0061B64A252F}"/>
              </a:ext>
            </a:extLst>
          </p:cNvPr>
          <p:cNvSpPr/>
          <p:nvPr/>
        </p:nvSpPr>
        <p:spPr>
          <a:xfrm>
            <a:off x="2065013" y="4958369"/>
            <a:ext cx="126987" cy="12698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44" name="椭圆 43">
            <a:extLst>
              <a:ext uri="{FF2B5EF4-FFF2-40B4-BE49-F238E27FC236}">
                <a16:creationId xmlns:a16="http://schemas.microsoft.com/office/drawing/2014/main" id="{E9565445-C947-2DC2-DAE3-E79D479C7C0E}"/>
              </a:ext>
            </a:extLst>
          </p:cNvPr>
          <p:cNvSpPr/>
          <p:nvPr/>
        </p:nvSpPr>
        <p:spPr>
          <a:xfrm>
            <a:off x="1203419" y="2220679"/>
            <a:ext cx="595561" cy="595561"/>
          </a:xfrm>
          <a:prstGeom prst="ellipse">
            <a:avLst/>
          </a:prstGeom>
          <a:gradFill>
            <a:gsLst>
              <a:gs pos="23000">
                <a:schemeClr val="accent1">
                  <a:lumMod val="80000"/>
                  <a:lumOff val="20000"/>
                </a:schemeClr>
              </a:gs>
              <a:gs pos="100000">
                <a:schemeClr val="accent1">
                  <a:lumMod val="95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45" name="椭圆 44">
            <a:extLst>
              <a:ext uri="{FF2B5EF4-FFF2-40B4-BE49-F238E27FC236}">
                <a16:creationId xmlns:a16="http://schemas.microsoft.com/office/drawing/2014/main" id="{1D0A5C07-296C-F5DC-CC7D-5B9AFD5F8F24}"/>
              </a:ext>
            </a:extLst>
          </p:cNvPr>
          <p:cNvSpPr/>
          <p:nvPr/>
        </p:nvSpPr>
        <p:spPr>
          <a:xfrm>
            <a:off x="1203419" y="3623813"/>
            <a:ext cx="595561" cy="595561"/>
          </a:xfrm>
          <a:prstGeom prst="ellipse">
            <a:avLst/>
          </a:prstGeom>
          <a:gradFill>
            <a:gsLst>
              <a:gs pos="23000">
                <a:schemeClr val="accent1">
                  <a:lumMod val="80000"/>
                  <a:lumOff val="20000"/>
                </a:schemeClr>
              </a:gs>
              <a:gs pos="100000">
                <a:schemeClr val="accent1">
                  <a:lumMod val="95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46" name="椭圆 45">
            <a:extLst>
              <a:ext uri="{FF2B5EF4-FFF2-40B4-BE49-F238E27FC236}">
                <a16:creationId xmlns:a16="http://schemas.microsoft.com/office/drawing/2014/main" id="{C9F1DF29-25CC-FF3A-92B3-729B5275824F}"/>
              </a:ext>
            </a:extLst>
          </p:cNvPr>
          <p:cNvSpPr/>
          <p:nvPr/>
        </p:nvSpPr>
        <p:spPr>
          <a:xfrm>
            <a:off x="1203419" y="4925176"/>
            <a:ext cx="595561" cy="595561"/>
          </a:xfrm>
          <a:prstGeom prst="ellipse">
            <a:avLst/>
          </a:prstGeom>
          <a:gradFill>
            <a:gsLst>
              <a:gs pos="23000">
                <a:schemeClr val="accent1">
                  <a:lumMod val="80000"/>
                  <a:lumOff val="20000"/>
                </a:schemeClr>
              </a:gs>
              <a:gs pos="100000">
                <a:schemeClr val="accent1">
                  <a:lumMod val="95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47" name="文本框 46">
            <a:extLst>
              <a:ext uri="{FF2B5EF4-FFF2-40B4-BE49-F238E27FC236}">
                <a16:creationId xmlns:a16="http://schemas.microsoft.com/office/drawing/2014/main" id="{38B02EED-40B3-ED32-2532-2787A80365BD}"/>
              </a:ext>
            </a:extLst>
          </p:cNvPr>
          <p:cNvSpPr txBox="1"/>
          <p:nvPr/>
        </p:nvSpPr>
        <p:spPr>
          <a:xfrm>
            <a:off x="2346592" y="2526062"/>
            <a:ext cx="3525010" cy="595561"/>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30000"/>
              </a:lnSpc>
              <a:spcBef>
                <a:spcPts val="0"/>
              </a:spcBef>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在这里输入你的正文阐述中相关的具体内容若字数太多酌情先删减文案再缩小字号</a:t>
            </a:r>
          </a:p>
        </p:txBody>
      </p:sp>
      <p:sp>
        <p:nvSpPr>
          <p:cNvPr id="48" name="椭圆 47">
            <a:extLst>
              <a:ext uri="{FF2B5EF4-FFF2-40B4-BE49-F238E27FC236}">
                <a16:creationId xmlns:a16="http://schemas.microsoft.com/office/drawing/2014/main" id="{260396A8-FFD6-0D9E-21CD-0F564BD0ABBC}"/>
              </a:ext>
            </a:extLst>
          </p:cNvPr>
          <p:cNvSpPr/>
          <p:nvPr/>
        </p:nvSpPr>
        <p:spPr>
          <a:xfrm>
            <a:off x="7126217" y="2220679"/>
            <a:ext cx="126987" cy="12698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49" name="椭圆 48">
            <a:extLst>
              <a:ext uri="{FF2B5EF4-FFF2-40B4-BE49-F238E27FC236}">
                <a16:creationId xmlns:a16="http://schemas.microsoft.com/office/drawing/2014/main" id="{57BFC492-F781-71CC-B9BD-27FAE339C873}"/>
              </a:ext>
            </a:extLst>
          </p:cNvPr>
          <p:cNvSpPr/>
          <p:nvPr/>
        </p:nvSpPr>
        <p:spPr>
          <a:xfrm>
            <a:off x="7126217" y="3669533"/>
            <a:ext cx="126987" cy="12698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50" name="椭圆 49">
            <a:extLst>
              <a:ext uri="{FF2B5EF4-FFF2-40B4-BE49-F238E27FC236}">
                <a16:creationId xmlns:a16="http://schemas.microsoft.com/office/drawing/2014/main" id="{46357616-04E6-CBFE-8921-6651F4B88BF0}"/>
              </a:ext>
            </a:extLst>
          </p:cNvPr>
          <p:cNvSpPr/>
          <p:nvPr/>
        </p:nvSpPr>
        <p:spPr>
          <a:xfrm>
            <a:off x="7126217" y="4958369"/>
            <a:ext cx="126987" cy="12698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51" name="椭圆 50">
            <a:extLst>
              <a:ext uri="{FF2B5EF4-FFF2-40B4-BE49-F238E27FC236}">
                <a16:creationId xmlns:a16="http://schemas.microsoft.com/office/drawing/2014/main" id="{EBF9B463-AF81-9EEB-7363-F9739ECF7A92}"/>
              </a:ext>
            </a:extLst>
          </p:cNvPr>
          <p:cNvSpPr/>
          <p:nvPr/>
        </p:nvSpPr>
        <p:spPr>
          <a:xfrm>
            <a:off x="6264623" y="2220679"/>
            <a:ext cx="595561" cy="595561"/>
          </a:xfrm>
          <a:prstGeom prst="ellipse">
            <a:avLst/>
          </a:prstGeom>
          <a:gradFill>
            <a:gsLst>
              <a:gs pos="23000">
                <a:schemeClr val="accent1">
                  <a:lumMod val="80000"/>
                  <a:lumOff val="20000"/>
                </a:schemeClr>
              </a:gs>
              <a:gs pos="100000">
                <a:schemeClr val="accent1">
                  <a:lumMod val="95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52" name="椭圆 51">
            <a:extLst>
              <a:ext uri="{FF2B5EF4-FFF2-40B4-BE49-F238E27FC236}">
                <a16:creationId xmlns:a16="http://schemas.microsoft.com/office/drawing/2014/main" id="{E4A76830-8772-D166-0BC5-608A9598CD0C}"/>
              </a:ext>
            </a:extLst>
          </p:cNvPr>
          <p:cNvSpPr/>
          <p:nvPr/>
        </p:nvSpPr>
        <p:spPr>
          <a:xfrm>
            <a:off x="6264623" y="3623813"/>
            <a:ext cx="595561" cy="595561"/>
          </a:xfrm>
          <a:prstGeom prst="ellipse">
            <a:avLst/>
          </a:prstGeom>
          <a:gradFill>
            <a:gsLst>
              <a:gs pos="23000">
                <a:schemeClr val="accent1">
                  <a:lumMod val="80000"/>
                  <a:lumOff val="20000"/>
                </a:schemeClr>
              </a:gs>
              <a:gs pos="100000">
                <a:schemeClr val="accent1">
                  <a:lumMod val="95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53" name="椭圆 52">
            <a:extLst>
              <a:ext uri="{FF2B5EF4-FFF2-40B4-BE49-F238E27FC236}">
                <a16:creationId xmlns:a16="http://schemas.microsoft.com/office/drawing/2014/main" id="{B51725AA-1B6F-3480-AC62-C2F287649932}"/>
              </a:ext>
            </a:extLst>
          </p:cNvPr>
          <p:cNvSpPr/>
          <p:nvPr/>
        </p:nvSpPr>
        <p:spPr>
          <a:xfrm>
            <a:off x="6264623" y="4925176"/>
            <a:ext cx="595561" cy="595561"/>
          </a:xfrm>
          <a:prstGeom prst="ellipse">
            <a:avLst/>
          </a:prstGeom>
          <a:gradFill>
            <a:gsLst>
              <a:gs pos="23000">
                <a:schemeClr val="accent1">
                  <a:lumMod val="80000"/>
                  <a:lumOff val="20000"/>
                </a:schemeClr>
              </a:gs>
              <a:gs pos="100000">
                <a:schemeClr val="accent1">
                  <a:lumMod val="95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54" name="price-ticket_70951">
            <a:extLst>
              <a:ext uri="{FF2B5EF4-FFF2-40B4-BE49-F238E27FC236}">
                <a16:creationId xmlns:a16="http://schemas.microsoft.com/office/drawing/2014/main" id="{36BAAA16-A6BD-D4CD-3F44-84BAB5052174}"/>
              </a:ext>
            </a:extLst>
          </p:cNvPr>
          <p:cNvSpPr/>
          <p:nvPr/>
        </p:nvSpPr>
        <p:spPr>
          <a:xfrm>
            <a:off x="1347370" y="2356190"/>
            <a:ext cx="307764" cy="307375"/>
          </a:xfrm>
          <a:custGeom>
            <a:avLst/>
            <a:gdLst>
              <a:gd name="T0" fmla="*/ 5136 w 5158"/>
              <a:gd name="T1" fmla="*/ 1919 h 5159"/>
              <a:gd name="T2" fmla="*/ 4927 w 5158"/>
              <a:gd name="T3" fmla="*/ 600 h 5159"/>
              <a:gd name="T4" fmla="*/ 4559 w 5158"/>
              <a:gd name="T5" fmla="*/ 232 h 5159"/>
              <a:gd name="T6" fmla="*/ 3240 w 5158"/>
              <a:gd name="T7" fmla="*/ 22 h 5159"/>
              <a:gd name="T8" fmla="*/ 2858 w 5158"/>
              <a:gd name="T9" fmla="*/ 147 h 5159"/>
              <a:gd name="T10" fmla="*/ 173 w 5158"/>
              <a:gd name="T11" fmla="*/ 2831 h 5159"/>
              <a:gd name="T12" fmla="*/ 173 w 5158"/>
              <a:gd name="T13" fmla="*/ 3457 h 5159"/>
              <a:gd name="T14" fmla="*/ 1701 w 5158"/>
              <a:gd name="T15" fmla="*/ 4986 h 5159"/>
              <a:gd name="T16" fmla="*/ 2327 w 5158"/>
              <a:gd name="T17" fmla="*/ 4986 h 5159"/>
              <a:gd name="T18" fmla="*/ 5012 w 5158"/>
              <a:gd name="T19" fmla="*/ 2301 h 5159"/>
              <a:gd name="T20" fmla="*/ 5136 w 5158"/>
              <a:gd name="T21" fmla="*/ 1919 h 5159"/>
              <a:gd name="T22" fmla="*/ 2212 w 5158"/>
              <a:gd name="T23" fmla="*/ 4643 h 5159"/>
              <a:gd name="T24" fmla="*/ 1968 w 5158"/>
              <a:gd name="T25" fmla="*/ 4643 h 5159"/>
              <a:gd name="T26" fmla="*/ 515 w 5158"/>
              <a:gd name="T27" fmla="*/ 3191 h 5159"/>
              <a:gd name="T28" fmla="*/ 515 w 5158"/>
              <a:gd name="T29" fmla="*/ 2946 h 5159"/>
              <a:gd name="T30" fmla="*/ 760 w 5158"/>
              <a:gd name="T31" fmla="*/ 2946 h 5159"/>
              <a:gd name="T32" fmla="*/ 2212 w 5158"/>
              <a:gd name="T33" fmla="*/ 4399 h 5159"/>
              <a:gd name="T34" fmla="*/ 2212 w 5158"/>
              <a:gd name="T35" fmla="*/ 4643 h 5159"/>
              <a:gd name="T36" fmla="*/ 4166 w 5158"/>
              <a:gd name="T37" fmla="*/ 1464 h 5159"/>
              <a:gd name="T38" fmla="*/ 3695 w 5158"/>
              <a:gd name="T39" fmla="*/ 1464 h 5159"/>
              <a:gd name="T40" fmla="*/ 3695 w 5158"/>
              <a:gd name="T41" fmla="*/ 993 h 5159"/>
              <a:gd name="T42" fmla="*/ 4166 w 5158"/>
              <a:gd name="T43" fmla="*/ 993 h 5159"/>
              <a:gd name="T44" fmla="*/ 4166 w 5158"/>
              <a:gd name="T45" fmla="*/ 1464 h 5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58" h="5159">
                <a:moveTo>
                  <a:pt x="5136" y="1919"/>
                </a:moveTo>
                <a:lnTo>
                  <a:pt x="4927" y="600"/>
                </a:lnTo>
                <a:cubicBezTo>
                  <a:pt x="4897" y="411"/>
                  <a:pt x="4748" y="262"/>
                  <a:pt x="4559" y="232"/>
                </a:cubicBezTo>
                <a:lnTo>
                  <a:pt x="3240" y="22"/>
                </a:lnTo>
                <a:cubicBezTo>
                  <a:pt x="3100" y="0"/>
                  <a:pt x="2958" y="46"/>
                  <a:pt x="2858" y="147"/>
                </a:cubicBezTo>
                <a:lnTo>
                  <a:pt x="173" y="2831"/>
                </a:lnTo>
                <a:cubicBezTo>
                  <a:pt x="0" y="3004"/>
                  <a:pt x="0" y="3285"/>
                  <a:pt x="173" y="3457"/>
                </a:cubicBezTo>
                <a:lnTo>
                  <a:pt x="1701" y="4986"/>
                </a:lnTo>
                <a:cubicBezTo>
                  <a:pt x="1874" y="5159"/>
                  <a:pt x="2154" y="5159"/>
                  <a:pt x="2327" y="4986"/>
                </a:cubicBezTo>
                <a:lnTo>
                  <a:pt x="5012" y="2301"/>
                </a:lnTo>
                <a:cubicBezTo>
                  <a:pt x="5112" y="2201"/>
                  <a:pt x="5158" y="2059"/>
                  <a:pt x="5136" y="1919"/>
                </a:cubicBezTo>
                <a:close/>
                <a:moveTo>
                  <a:pt x="2212" y="4643"/>
                </a:moveTo>
                <a:cubicBezTo>
                  <a:pt x="2145" y="4711"/>
                  <a:pt x="2035" y="4711"/>
                  <a:pt x="1968" y="4643"/>
                </a:cubicBezTo>
                <a:lnTo>
                  <a:pt x="515" y="3191"/>
                </a:lnTo>
                <a:cubicBezTo>
                  <a:pt x="448" y="3124"/>
                  <a:pt x="448" y="3014"/>
                  <a:pt x="515" y="2946"/>
                </a:cubicBezTo>
                <a:cubicBezTo>
                  <a:pt x="583" y="2879"/>
                  <a:pt x="692" y="2879"/>
                  <a:pt x="760" y="2946"/>
                </a:cubicBezTo>
                <a:lnTo>
                  <a:pt x="2212" y="4399"/>
                </a:lnTo>
                <a:cubicBezTo>
                  <a:pt x="2280" y="4466"/>
                  <a:pt x="2280" y="4576"/>
                  <a:pt x="2212" y="4643"/>
                </a:cubicBezTo>
                <a:close/>
                <a:moveTo>
                  <a:pt x="4166" y="1464"/>
                </a:moveTo>
                <a:cubicBezTo>
                  <a:pt x="4036" y="1594"/>
                  <a:pt x="3825" y="1594"/>
                  <a:pt x="3695" y="1464"/>
                </a:cubicBezTo>
                <a:cubicBezTo>
                  <a:pt x="3565" y="1334"/>
                  <a:pt x="3565" y="1123"/>
                  <a:pt x="3695" y="993"/>
                </a:cubicBezTo>
                <a:cubicBezTo>
                  <a:pt x="3825" y="862"/>
                  <a:pt x="4036" y="862"/>
                  <a:pt x="4166" y="993"/>
                </a:cubicBezTo>
                <a:cubicBezTo>
                  <a:pt x="4296" y="1123"/>
                  <a:pt x="4296" y="1334"/>
                  <a:pt x="4166" y="1464"/>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ctr"/>
            <a:endParaRPr lang="en-US" sz="1440" dirty="0">
              <a:cs typeface="+mn-ea"/>
              <a:sym typeface="+mn-lt"/>
            </a:endParaRPr>
          </a:p>
        </p:txBody>
      </p:sp>
      <p:sp>
        <p:nvSpPr>
          <p:cNvPr id="55" name="price-ticket_70951">
            <a:extLst>
              <a:ext uri="{FF2B5EF4-FFF2-40B4-BE49-F238E27FC236}">
                <a16:creationId xmlns:a16="http://schemas.microsoft.com/office/drawing/2014/main" id="{C04B7845-E733-9082-35C8-600079C75D6D}"/>
              </a:ext>
            </a:extLst>
          </p:cNvPr>
          <p:cNvSpPr/>
          <p:nvPr/>
        </p:nvSpPr>
        <p:spPr>
          <a:xfrm>
            <a:off x="1347370" y="3767951"/>
            <a:ext cx="307764" cy="307285"/>
          </a:xfrm>
          <a:custGeom>
            <a:avLst/>
            <a:gdLst>
              <a:gd name="T0" fmla="*/ 370 w 413"/>
              <a:gd name="T1" fmla="*/ 139 h 413"/>
              <a:gd name="T2" fmla="*/ 353 w 413"/>
              <a:gd name="T3" fmla="*/ 61 h 413"/>
              <a:gd name="T4" fmla="*/ 274 w 413"/>
              <a:gd name="T5" fmla="*/ 43 h 413"/>
              <a:gd name="T6" fmla="*/ 207 w 413"/>
              <a:gd name="T7" fmla="*/ 0 h 413"/>
              <a:gd name="T8" fmla="*/ 139 w 413"/>
              <a:gd name="T9" fmla="*/ 43 h 413"/>
              <a:gd name="T10" fmla="*/ 43 w 413"/>
              <a:gd name="T11" fmla="*/ 103 h 413"/>
              <a:gd name="T12" fmla="*/ 18 w 413"/>
              <a:gd name="T13" fmla="*/ 164 h 413"/>
              <a:gd name="T14" fmla="*/ 18 w 413"/>
              <a:gd name="T15" fmla="*/ 249 h 413"/>
              <a:gd name="T16" fmla="*/ 43 w 413"/>
              <a:gd name="T17" fmla="*/ 310 h 413"/>
              <a:gd name="T18" fmla="*/ 103 w 413"/>
              <a:gd name="T19" fmla="*/ 370 h 413"/>
              <a:gd name="T20" fmla="*/ 164 w 413"/>
              <a:gd name="T21" fmla="*/ 396 h 413"/>
              <a:gd name="T22" fmla="*/ 249 w 413"/>
              <a:gd name="T23" fmla="*/ 396 h 413"/>
              <a:gd name="T24" fmla="*/ 310 w 413"/>
              <a:gd name="T25" fmla="*/ 370 h 413"/>
              <a:gd name="T26" fmla="*/ 370 w 413"/>
              <a:gd name="T27" fmla="*/ 274 h 413"/>
              <a:gd name="T28" fmla="*/ 413 w 413"/>
              <a:gd name="T29" fmla="*/ 207 h 413"/>
              <a:gd name="T30" fmla="*/ 146 w 413"/>
              <a:gd name="T31" fmla="*/ 261 h 413"/>
              <a:gd name="T32" fmla="*/ 104 w 413"/>
              <a:gd name="T33" fmla="*/ 225 h 413"/>
              <a:gd name="T34" fmla="*/ 88 w 413"/>
              <a:gd name="T35" fmla="*/ 192 h 413"/>
              <a:gd name="T36" fmla="*/ 89 w 413"/>
              <a:gd name="T37" fmla="*/ 261 h 413"/>
              <a:gd name="T38" fmla="*/ 69 w 413"/>
              <a:gd name="T39" fmla="*/ 167 h 413"/>
              <a:gd name="T40" fmla="*/ 113 w 413"/>
              <a:gd name="T41" fmla="*/ 201 h 413"/>
              <a:gd name="T42" fmla="*/ 129 w 413"/>
              <a:gd name="T43" fmla="*/ 233 h 413"/>
              <a:gd name="T44" fmla="*/ 127 w 413"/>
              <a:gd name="T45" fmla="*/ 167 h 413"/>
              <a:gd name="T46" fmla="*/ 146 w 413"/>
              <a:gd name="T47" fmla="*/ 261 h 413"/>
              <a:gd name="T48" fmla="*/ 224 w 413"/>
              <a:gd name="T49" fmla="*/ 261 h 413"/>
              <a:gd name="T50" fmla="*/ 165 w 413"/>
              <a:gd name="T51" fmla="*/ 167 h 413"/>
              <a:gd name="T52" fmla="*/ 222 w 413"/>
              <a:gd name="T53" fmla="*/ 185 h 413"/>
              <a:gd name="T54" fmla="*/ 186 w 413"/>
              <a:gd name="T55" fmla="*/ 204 h 413"/>
              <a:gd name="T56" fmla="*/ 220 w 413"/>
              <a:gd name="T57" fmla="*/ 221 h 413"/>
              <a:gd name="T58" fmla="*/ 186 w 413"/>
              <a:gd name="T59" fmla="*/ 243 h 413"/>
              <a:gd name="T60" fmla="*/ 224 w 413"/>
              <a:gd name="T61" fmla="*/ 261 h 413"/>
              <a:gd name="T62" fmla="*/ 327 w 413"/>
              <a:gd name="T63" fmla="*/ 261 h 413"/>
              <a:gd name="T64" fmla="*/ 297 w 413"/>
              <a:gd name="T65" fmla="*/ 220 h 413"/>
              <a:gd name="T66" fmla="*/ 292 w 413"/>
              <a:gd name="T67" fmla="*/ 192 h 413"/>
              <a:gd name="T68" fmla="*/ 278 w 413"/>
              <a:gd name="T69" fmla="*/ 261 h 413"/>
              <a:gd name="T70" fmla="*/ 232 w 413"/>
              <a:gd name="T71" fmla="*/ 167 h 413"/>
              <a:gd name="T72" fmla="*/ 262 w 413"/>
              <a:gd name="T73" fmla="*/ 206 h 413"/>
              <a:gd name="T74" fmla="*/ 268 w 413"/>
              <a:gd name="T75" fmla="*/ 238 h 413"/>
              <a:gd name="T76" fmla="*/ 282 w 413"/>
              <a:gd name="T77" fmla="*/ 167 h 413"/>
              <a:gd name="T78" fmla="*/ 312 w 413"/>
              <a:gd name="T79" fmla="*/ 207 h 413"/>
              <a:gd name="T80" fmla="*/ 317 w 413"/>
              <a:gd name="T81" fmla="*/ 238 h 413"/>
              <a:gd name="T82" fmla="*/ 330 w 413"/>
              <a:gd name="T83" fmla="*/ 167 h 413"/>
              <a:gd name="T84" fmla="*/ 327 w 413"/>
              <a:gd name="T85" fmla="*/ 26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3" h="413">
                <a:moveTo>
                  <a:pt x="396" y="164"/>
                </a:moveTo>
                <a:lnTo>
                  <a:pt x="370" y="139"/>
                </a:lnTo>
                <a:lnTo>
                  <a:pt x="370" y="103"/>
                </a:lnTo>
                <a:cubicBezTo>
                  <a:pt x="370" y="87"/>
                  <a:pt x="364" y="72"/>
                  <a:pt x="353" y="61"/>
                </a:cubicBezTo>
                <a:cubicBezTo>
                  <a:pt x="341" y="49"/>
                  <a:pt x="326" y="43"/>
                  <a:pt x="310" y="43"/>
                </a:cubicBezTo>
                <a:lnTo>
                  <a:pt x="274" y="43"/>
                </a:lnTo>
                <a:lnTo>
                  <a:pt x="249" y="18"/>
                </a:lnTo>
                <a:cubicBezTo>
                  <a:pt x="238" y="6"/>
                  <a:pt x="223" y="0"/>
                  <a:pt x="207" y="0"/>
                </a:cubicBezTo>
                <a:cubicBezTo>
                  <a:pt x="191" y="0"/>
                  <a:pt x="176" y="6"/>
                  <a:pt x="164" y="18"/>
                </a:cubicBezTo>
                <a:lnTo>
                  <a:pt x="139" y="43"/>
                </a:lnTo>
                <a:lnTo>
                  <a:pt x="103" y="43"/>
                </a:lnTo>
                <a:cubicBezTo>
                  <a:pt x="70" y="43"/>
                  <a:pt x="43" y="70"/>
                  <a:pt x="43" y="103"/>
                </a:cubicBezTo>
                <a:lnTo>
                  <a:pt x="43" y="139"/>
                </a:lnTo>
                <a:lnTo>
                  <a:pt x="18" y="164"/>
                </a:lnTo>
                <a:cubicBezTo>
                  <a:pt x="6" y="176"/>
                  <a:pt x="0" y="191"/>
                  <a:pt x="0" y="207"/>
                </a:cubicBezTo>
                <a:cubicBezTo>
                  <a:pt x="0" y="223"/>
                  <a:pt x="6" y="238"/>
                  <a:pt x="18" y="249"/>
                </a:cubicBezTo>
                <a:lnTo>
                  <a:pt x="43" y="274"/>
                </a:lnTo>
                <a:lnTo>
                  <a:pt x="43" y="310"/>
                </a:lnTo>
                <a:cubicBezTo>
                  <a:pt x="43" y="326"/>
                  <a:pt x="49" y="341"/>
                  <a:pt x="61" y="353"/>
                </a:cubicBezTo>
                <a:cubicBezTo>
                  <a:pt x="72" y="364"/>
                  <a:pt x="87" y="370"/>
                  <a:pt x="103" y="370"/>
                </a:cubicBezTo>
                <a:lnTo>
                  <a:pt x="139" y="370"/>
                </a:lnTo>
                <a:lnTo>
                  <a:pt x="164" y="396"/>
                </a:lnTo>
                <a:cubicBezTo>
                  <a:pt x="176" y="407"/>
                  <a:pt x="191" y="413"/>
                  <a:pt x="207" y="413"/>
                </a:cubicBezTo>
                <a:cubicBezTo>
                  <a:pt x="223" y="413"/>
                  <a:pt x="238" y="407"/>
                  <a:pt x="249" y="396"/>
                </a:cubicBezTo>
                <a:lnTo>
                  <a:pt x="274" y="370"/>
                </a:lnTo>
                <a:lnTo>
                  <a:pt x="310" y="370"/>
                </a:lnTo>
                <a:cubicBezTo>
                  <a:pt x="343" y="370"/>
                  <a:pt x="370" y="343"/>
                  <a:pt x="370" y="310"/>
                </a:cubicBezTo>
                <a:lnTo>
                  <a:pt x="370" y="274"/>
                </a:lnTo>
                <a:lnTo>
                  <a:pt x="396" y="249"/>
                </a:lnTo>
                <a:cubicBezTo>
                  <a:pt x="407" y="238"/>
                  <a:pt x="413" y="223"/>
                  <a:pt x="413" y="207"/>
                </a:cubicBezTo>
                <a:cubicBezTo>
                  <a:pt x="413" y="191"/>
                  <a:pt x="407" y="176"/>
                  <a:pt x="396" y="164"/>
                </a:cubicBezTo>
                <a:close/>
                <a:moveTo>
                  <a:pt x="146" y="261"/>
                </a:moveTo>
                <a:lnTo>
                  <a:pt x="124" y="261"/>
                </a:lnTo>
                <a:lnTo>
                  <a:pt x="104" y="225"/>
                </a:lnTo>
                <a:cubicBezTo>
                  <a:pt x="99" y="215"/>
                  <a:pt x="93" y="203"/>
                  <a:pt x="88" y="192"/>
                </a:cubicBezTo>
                <a:lnTo>
                  <a:pt x="88" y="192"/>
                </a:lnTo>
                <a:cubicBezTo>
                  <a:pt x="88" y="204"/>
                  <a:pt x="89" y="217"/>
                  <a:pt x="89" y="232"/>
                </a:cubicBezTo>
                <a:lnTo>
                  <a:pt x="89" y="261"/>
                </a:lnTo>
                <a:lnTo>
                  <a:pt x="69" y="261"/>
                </a:lnTo>
                <a:lnTo>
                  <a:pt x="69" y="167"/>
                </a:lnTo>
                <a:lnTo>
                  <a:pt x="94" y="167"/>
                </a:lnTo>
                <a:lnTo>
                  <a:pt x="113" y="201"/>
                </a:lnTo>
                <a:cubicBezTo>
                  <a:pt x="119" y="211"/>
                  <a:pt x="124" y="223"/>
                  <a:pt x="128" y="233"/>
                </a:cubicBezTo>
                <a:lnTo>
                  <a:pt x="129" y="233"/>
                </a:lnTo>
                <a:cubicBezTo>
                  <a:pt x="128" y="221"/>
                  <a:pt x="127" y="209"/>
                  <a:pt x="127" y="195"/>
                </a:cubicBezTo>
                <a:lnTo>
                  <a:pt x="127" y="167"/>
                </a:lnTo>
                <a:lnTo>
                  <a:pt x="146" y="167"/>
                </a:lnTo>
                <a:lnTo>
                  <a:pt x="146" y="261"/>
                </a:lnTo>
                <a:lnTo>
                  <a:pt x="146" y="261"/>
                </a:lnTo>
                <a:close/>
                <a:moveTo>
                  <a:pt x="224" y="261"/>
                </a:moveTo>
                <a:lnTo>
                  <a:pt x="165" y="261"/>
                </a:lnTo>
                <a:lnTo>
                  <a:pt x="165" y="167"/>
                </a:lnTo>
                <a:lnTo>
                  <a:pt x="222" y="167"/>
                </a:lnTo>
                <a:lnTo>
                  <a:pt x="222" y="185"/>
                </a:lnTo>
                <a:lnTo>
                  <a:pt x="186" y="185"/>
                </a:lnTo>
                <a:lnTo>
                  <a:pt x="186" y="204"/>
                </a:lnTo>
                <a:lnTo>
                  <a:pt x="220" y="204"/>
                </a:lnTo>
                <a:lnTo>
                  <a:pt x="220" y="221"/>
                </a:lnTo>
                <a:lnTo>
                  <a:pt x="186" y="221"/>
                </a:lnTo>
                <a:lnTo>
                  <a:pt x="186" y="243"/>
                </a:lnTo>
                <a:lnTo>
                  <a:pt x="224" y="243"/>
                </a:lnTo>
                <a:lnTo>
                  <a:pt x="224" y="261"/>
                </a:lnTo>
                <a:lnTo>
                  <a:pt x="224" y="261"/>
                </a:lnTo>
                <a:close/>
                <a:moveTo>
                  <a:pt x="327" y="261"/>
                </a:moveTo>
                <a:lnTo>
                  <a:pt x="305" y="261"/>
                </a:lnTo>
                <a:lnTo>
                  <a:pt x="297" y="220"/>
                </a:lnTo>
                <a:cubicBezTo>
                  <a:pt x="295" y="211"/>
                  <a:pt x="293" y="202"/>
                  <a:pt x="292" y="192"/>
                </a:cubicBezTo>
                <a:lnTo>
                  <a:pt x="292" y="192"/>
                </a:lnTo>
                <a:cubicBezTo>
                  <a:pt x="290" y="202"/>
                  <a:pt x="289" y="211"/>
                  <a:pt x="287" y="220"/>
                </a:cubicBezTo>
                <a:lnTo>
                  <a:pt x="278" y="261"/>
                </a:lnTo>
                <a:lnTo>
                  <a:pt x="255" y="261"/>
                </a:lnTo>
                <a:lnTo>
                  <a:pt x="232" y="167"/>
                </a:lnTo>
                <a:lnTo>
                  <a:pt x="255" y="167"/>
                </a:lnTo>
                <a:lnTo>
                  <a:pt x="262" y="206"/>
                </a:lnTo>
                <a:cubicBezTo>
                  <a:pt x="264" y="217"/>
                  <a:pt x="266" y="229"/>
                  <a:pt x="268" y="238"/>
                </a:cubicBezTo>
                <a:lnTo>
                  <a:pt x="268" y="238"/>
                </a:lnTo>
                <a:cubicBezTo>
                  <a:pt x="269" y="228"/>
                  <a:pt x="272" y="217"/>
                  <a:pt x="274" y="206"/>
                </a:cubicBezTo>
                <a:lnTo>
                  <a:pt x="282" y="167"/>
                </a:lnTo>
                <a:lnTo>
                  <a:pt x="304" y="167"/>
                </a:lnTo>
                <a:lnTo>
                  <a:pt x="312" y="207"/>
                </a:lnTo>
                <a:cubicBezTo>
                  <a:pt x="314" y="218"/>
                  <a:pt x="315" y="228"/>
                  <a:pt x="317" y="238"/>
                </a:cubicBezTo>
                <a:lnTo>
                  <a:pt x="317" y="238"/>
                </a:lnTo>
                <a:cubicBezTo>
                  <a:pt x="318" y="228"/>
                  <a:pt x="320" y="217"/>
                  <a:pt x="322" y="206"/>
                </a:cubicBezTo>
                <a:lnTo>
                  <a:pt x="330" y="167"/>
                </a:lnTo>
                <a:lnTo>
                  <a:pt x="351" y="167"/>
                </a:lnTo>
                <a:lnTo>
                  <a:pt x="327" y="26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40" dirty="0">
              <a:cs typeface="+mn-ea"/>
              <a:sym typeface="+mn-lt"/>
            </a:endParaRPr>
          </a:p>
        </p:txBody>
      </p:sp>
      <p:sp>
        <p:nvSpPr>
          <p:cNvPr id="56" name="price-ticket_70951">
            <a:extLst>
              <a:ext uri="{FF2B5EF4-FFF2-40B4-BE49-F238E27FC236}">
                <a16:creationId xmlns:a16="http://schemas.microsoft.com/office/drawing/2014/main" id="{CD4B7D22-D2B6-95FB-327D-C154EFADC0AA}"/>
              </a:ext>
            </a:extLst>
          </p:cNvPr>
          <p:cNvSpPr/>
          <p:nvPr/>
        </p:nvSpPr>
        <p:spPr>
          <a:xfrm>
            <a:off x="1347370" y="5080365"/>
            <a:ext cx="307764" cy="279432"/>
          </a:xfrm>
          <a:custGeom>
            <a:avLst/>
            <a:gdLst>
              <a:gd name="T0" fmla="*/ 246 w 266"/>
              <a:gd name="T1" fmla="*/ 108 h 242"/>
              <a:gd name="T2" fmla="*/ 266 w 266"/>
              <a:gd name="T3" fmla="*/ 109 h 242"/>
              <a:gd name="T4" fmla="*/ 242 w 266"/>
              <a:gd name="T5" fmla="*/ 26 h 242"/>
              <a:gd name="T6" fmla="*/ 242 w 266"/>
              <a:gd name="T7" fmla="*/ 26 h 242"/>
              <a:gd name="T8" fmla="*/ 249 w 266"/>
              <a:gd name="T9" fmla="*/ 17 h 242"/>
              <a:gd name="T10" fmla="*/ 249 w 266"/>
              <a:gd name="T11" fmla="*/ 11 h 242"/>
              <a:gd name="T12" fmla="*/ 236 w 266"/>
              <a:gd name="T13" fmla="*/ 0 h 242"/>
              <a:gd name="T14" fmla="*/ 30 w 266"/>
              <a:gd name="T15" fmla="*/ 0 h 242"/>
              <a:gd name="T16" fmla="*/ 17 w 266"/>
              <a:gd name="T17" fmla="*/ 11 h 242"/>
              <a:gd name="T18" fmla="*/ 17 w 266"/>
              <a:gd name="T19" fmla="*/ 17 h 242"/>
              <a:gd name="T20" fmla="*/ 24 w 266"/>
              <a:gd name="T21" fmla="*/ 26 h 242"/>
              <a:gd name="T22" fmla="*/ 23 w 266"/>
              <a:gd name="T23" fmla="*/ 26 h 242"/>
              <a:gd name="T24" fmla="*/ 0 w 266"/>
              <a:gd name="T25" fmla="*/ 110 h 242"/>
              <a:gd name="T26" fmla="*/ 20 w 266"/>
              <a:gd name="T27" fmla="*/ 109 h 242"/>
              <a:gd name="T28" fmla="*/ 20 w 266"/>
              <a:gd name="T29" fmla="*/ 223 h 242"/>
              <a:gd name="T30" fmla="*/ 10 w 266"/>
              <a:gd name="T31" fmla="*/ 223 h 242"/>
              <a:gd name="T32" fmla="*/ 10 w 266"/>
              <a:gd name="T33" fmla="*/ 242 h 242"/>
              <a:gd name="T34" fmla="*/ 255 w 266"/>
              <a:gd name="T35" fmla="*/ 242 h 242"/>
              <a:gd name="T36" fmla="*/ 255 w 266"/>
              <a:gd name="T37" fmla="*/ 223 h 242"/>
              <a:gd name="T38" fmla="*/ 246 w 266"/>
              <a:gd name="T39" fmla="*/ 223 h 242"/>
              <a:gd name="T40" fmla="*/ 246 w 266"/>
              <a:gd name="T41" fmla="*/ 108 h 242"/>
              <a:gd name="T42" fmla="*/ 246 w 266"/>
              <a:gd name="T43" fmla="*/ 108 h 242"/>
              <a:gd name="T44" fmla="*/ 176 w 266"/>
              <a:gd name="T45" fmla="*/ 37 h 242"/>
              <a:gd name="T46" fmla="*/ 181 w 266"/>
              <a:gd name="T47" fmla="*/ 100 h 242"/>
              <a:gd name="T48" fmla="*/ 149 w 266"/>
              <a:gd name="T49" fmla="*/ 99 h 242"/>
              <a:gd name="T50" fmla="*/ 147 w 266"/>
              <a:gd name="T51" fmla="*/ 37 h 242"/>
              <a:gd name="T52" fmla="*/ 154 w 266"/>
              <a:gd name="T53" fmla="*/ 28 h 242"/>
              <a:gd name="T54" fmla="*/ 169 w 266"/>
              <a:gd name="T55" fmla="*/ 28 h 242"/>
              <a:gd name="T56" fmla="*/ 176 w 266"/>
              <a:gd name="T57" fmla="*/ 37 h 242"/>
              <a:gd name="T58" fmla="*/ 122 w 266"/>
              <a:gd name="T59" fmla="*/ 37 h 242"/>
              <a:gd name="T60" fmla="*/ 121 w 266"/>
              <a:gd name="T61" fmla="*/ 99 h 242"/>
              <a:gd name="T62" fmla="*/ 89 w 266"/>
              <a:gd name="T63" fmla="*/ 100 h 242"/>
              <a:gd name="T64" fmla="*/ 93 w 266"/>
              <a:gd name="T65" fmla="*/ 37 h 242"/>
              <a:gd name="T66" fmla="*/ 100 w 266"/>
              <a:gd name="T67" fmla="*/ 28 h 242"/>
              <a:gd name="T68" fmla="*/ 115 w 266"/>
              <a:gd name="T69" fmla="*/ 28 h 242"/>
              <a:gd name="T70" fmla="*/ 122 w 266"/>
              <a:gd name="T71" fmla="*/ 37 h 242"/>
              <a:gd name="T72" fmla="*/ 40 w 266"/>
              <a:gd name="T73" fmla="*/ 37 h 242"/>
              <a:gd name="T74" fmla="*/ 47 w 266"/>
              <a:gd name="T75" fmla="*/ 28 h 242"/>
              <a:gd name="T76" fmla="*/ 61 w 266"/>
              <a:gd name="T77" fmla="*/ 28 h 242"/>
              <a:gd name="T78" fmla="*/ 68 w 266"/>
              <a:gd name="T79" fmla="*/ 37 h 242"/>
              <a:gd name="T80" fmla="*/ 61 w 266"/>
              <a:gd name="T81" fmla="*/ 101 h 242"/>
              <a:gd name="T82" fmla="*/ 29 w 266"/>
              <a:gd name="T83" fmla="*/ 103 h 242"/>
              <a:gd name="T84" fmla="*/ 40 w 266"/>
              <a:gd name="T85" fmla="*/ 37 h 242"/>
              <a:gd name="T86" fmla="*/ 152 w 266"/>
              <a:gd name="T87" fmla="*/ 175 h 242"/>
              <a:gd name="T88" fmla="*/ 42 w 266"/>
              <a:gd name="T89" fmla="*/ 175 h 242"/>
              <a:gd name="T90" fmla="*/ 42 w 266"/>
              <a:gd name="T91" fmla="*/ 123 h 242"/>
              <a:gd name="T92" fmla="*/ 152 w 266"/>
              <a:gd name="T93" fmla="*/ 123 h 242"/>
              <a:gd name="T94" fmla="*/ 152 w 266"/>
              <a:gd name="T95" fmla="*/ 175 h 242"/>
              <a:gd name="T96" fmla="*/ 223 w 266"/>
              <a:gd name="T97" fmla="*/ 212 h 242"/>
              <a:gd name="T98" fmla="*/ 180 w 266"/>
              <a:gd name="T99" fmla="*/ 212 h 242"/>
              <a:gd name="T100" fmla="*/ 180 w 266"/>
              <a:gd name="T101" fmla="*/ 123 h 242"/>
              <a:gd name="T102" fmla="*/ 223 w 266"/>
              <a:gd name="T103" fmla="*/ 123 h 242"/>
              <a:gd name="T104" fmla="*/ 223 w 266"/>
              <a:gd name="T105" fmla="*/ 212 h 242"/>
              <a:gd name="T106" fmla="*/ 208 w 266"/>
              <a:gd name="T107" fmla="*/ 101 h 242"/>
              <a:gd name="T108" fmla="*/ 201 w 266"/>
              <a:gd name="T109" fmla="*/ 37 h 242"/>
              <a:gd name="T110" fmla="*/ 208 w 266"/>
              <a:gd name="T111" fmla="*/ 28 h 242"/>
              <a:gd name="T112" fmla="*/ 223 w 266"/>
              <a:gd name="T113" fmla="*/ 28 h 242"/>
              <a:gd name="T114" fmla="*/ 230 w 266"/>
              <a:gd name="T115" fmla="*/ 37 h 242"/>
              <a:gd name="T116" fmla="*/ 240 w 266"/>
              <a:gd name="T117" fmla="*/ 102 h 242"/>
              <a:gd name="T118" fmla="*/ 208 w 266"/>
              <a:gd name="T119" fmla="*/ 10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6" h="242">
                <a:moveTo>
                  <a:pt x="246" y="108"/>
                </a:moveTo>
                <a:cubicBezTo>
                  <a:pt x="249" y="108"/>
                  <a:pt x="263" y="108"/>
                  <a:pt x="266" y="109"/>
                </a:cubicBezTo>
                <a:lnTo>
                  <a:pt x="242" y="26"/>
                </a:lnTo>
                <a:lnTo>
                  <a:pt x="242" y="26"/>
                </a:lnTo>
                <a:cubicBezTo>
                  <a:pt x="246" y="25"/>
                  <a:pt x="249" y="21"/>
                  <a:pt x="249" y="17"/>
                </a:cubicBezTo>
                <a:lnTo>
                  <a:pt x="249" y="11"/>
                </a:lnTo>
                <a:cubicBezTo>
                  <a:pt x="249" y="5"/>
                  <a:pt x="243" y="0"/>
                  <a:pt x="236" y="0"/>
                </a:cubicBezTo>
                <a:lnTo>
                  <a:pt x="30" y="0"/>
                </a:lnTo>
                <a:cubicBezTo>
                  <a:pt x="23" y="0"/>
                  <a:pt x="17" y="5"/>
                  <a:pt x="17" y="11"/>
                </a:cubicBezTo>
                <a:lnTo>
                  <a:pt x="17" y="17"/>
                </a:lnTo>
                <a:cubicBezTo>
                  <a:pt x="17" y="21"/>
                  <a:pt x="20" y="25"/>
                  <a:pt x="24" y="26"/>
                </a:cubicBezTo>
                <a:lnTo>
                  <a:pt x="23" y="26"/>
                </a:lnTo>
                <a:lnTo>
                  <a:pt x="0" y="110"/>
                </a:lnTo>
                <a:cubicBezTo>
                  <a:pt x="0" y="110"/>
                  <a:pt x="14" y="110"/>
                  <a:pt x="20" y="109"/>
                </a:cubicBezTo>
                <a:lnTo>
                  <a:pt x="20" y="223"/>
                </a:lnTo>
                <a:lnTo>
                  <a:pt x="10" y="223"/>
                </a:lnTo>
                <a:lnTo>
                  <a:pt x="10" y="242"/>
                </a:lnTo>
                <a:lnTo>
                  <a:pt x="255" y="242"/>
                </a:lnTo>
                <a:lnTo>
                  <a:pt x="255" y="223"/>
                </a:lnTo>
                <a:lnTo>
                  <a:pt x="246" y="223"/>
                </a:lnTo>
                <a:lnTo>
                  <a:pt x="246" y="108"/>
                </a:lnTo>
                <a:lnTo>
                  <a:pt x="246" y="108"/>
                </a:lnTo>
                <a:close/>
                <a:moveTo>
                  <a:pt x="176" y="37"/>
                </a:moveTo>
                <a:lnTo>
                  <a:pt x="181" y="100"/>
                </a:lnTo>
                <a:cubicBezTo>
                  <a:pt x="169" y="100"/>
                  <a:pt x="159" y="99"/>
                  <a:pt x="149" y="99"/>
                </a:cubicBezTo>
                <a:lnTo>
                  <a:pt x="147" y="37"/>
                </a:lnTo>
                <a:cubicBezTo>
                  <a:pt x="147" y="33"/>
                  <a:pt x="150" y="29"/>
                  <a:pt x="154" y="28"/>
                </a:cubicBezTo>
                <a:lnTo>
                  <a:pt x="169" y="28"/>
                </a:lnTo>
                <a:cubicBezTo>
                  <a:pt x="173" y="29"/>
                  <a:pt x="176" y="33"/>
                  <a:pt x="176" y="37"/>
                </a:cubicBezTo>
                <a:close/>
                <a:moveTo>
                  <a:pt x="122" y="37"/>
                </a:moveTo>
                <a:lnTo>
                  <a:pt x="121" y="99"/>
                </a:lnTo>
                <a:cubicBezTo>
                  <a:pt x="109" y="99"/>
                  <a:pt x="99" y="99"/>
                  <a:pt x="89" y="100"/>
                </a:cubicBezTo>
                <a:lnTo>
                  <a:pt x="93" y="37"/>
                </a:lnTo>
                <a:cubicBezTo>
                  <a:pt x="93" y="33"/>
                  <a:pt x="96" y="29"/>
                  <a:pt x="100" y="28"/>
                </a:cubicBezTo>
                <a:lnTo>
                  <a:pt x="115" y="28"/>
                </a:lnTo>
                <a:cubicBezTo>
                  <a:pt x="119" y="29"/>
                  <a:pt x="122" y="33"/>
                  <a:pt x="122" y="37"/>
                </a:cubicBezTo>
                <a:close/>
                <a:moveTo>
                  <a:pt x="40" y="37"/>
                </a:moveTo>
                <a:cubicBezTo>
                  <a:pt x="40" y="33"/>
                  <a:pt x="43" y="29"/>
                  <a:pt x="47" y="28"/>
                </a:cubicBezTo>
                <a:lnTo>
                  <a:pt x="61" y="28"/>
                </a:lnTo>
                <a:cubicBezTo>
                  <a:pt x="66" y="29"/>
                  <a:pt x="68" y="33"/>
                  <a:pt x="68" y="37"/>
                </a:cubicBezTo>
                <a:lnTo>
                  <a:pt x="61" y="101"/>
                </a:lnTo>
                <a:cubicBezTo>
                  <a:pt x="48" y="101"/>
                  <a:pt x="37" y="102"/>
                  <a:pt x="29" y="103"/>
                </a:cubicBezTo>
                <a:lnTo>
                  <a:pt x="40" y="37"/>
                </a:lnTo>
                <a:close/>
                <a:moveTo>
                  <a:pt x="152" y="175"/>
                </a:moveTo>
                <a:lnTo>
                  <a:pt x="42" y="175"/>
                </a:lnTo>
                <a:lnTo>
                  <a:pt x="42" y="123"/>
                </a:lnTo>
                <a:lnTo>
                  <a:pt x="152" y="123"/>
                </a:lnTo>
                <a:lnTo>
                  <a:pt x="152" y="175"/>
                </a:lnTo>
                <a:close/>
                <a:moveTo>
                  <a:pt x="223" y="212"/>
                </a:moveTo>
                <a:lnTo>
                  <a:pt x="180" y="212"/>
                </a:lnTo>
                <a:lnTo>
                  <a:pt x="180" y="123"/>
                </a:lnTo>
                <a:lnTo>
                  <a:pt x="223" y="123"/>
                </a:lnTo>
                <a:lnTo>
                  <a:pt x="223" y="212"/>
                </a:lnTo>
                <a:close/>
                <a:moveTo>
                  <a:pt x="208" y="101"/>
                </a:moveTo>
                <a:lnTo>
                  <a:pt x="201" y="37"/>
                </a:lnTo>
                <a:cubicBezTo>
                  <a:pt x="201" y="33"/>
                  <a:pt x="204" y="29"/>
                  <a:pt x="208" y="28"/>
                </a:cubicBezTo>
                <a:lnTo>
                  <a:pt x="223" y="28"/>
                </a:lnTo>
                <a:cubicBezTo>
                  <a:pt x="227" y="29"/>
                  <a:pt x="230" y="33"/>
                  <a:pt x="230" y="37"/>
                </a:cubicBezTo>
                <a:lnTo>
                  <a:pt x="240" y="102"/>
                </a:lnTo>
                <a:cubicBezTo>
                  <a:pt x="229" y="102"/>
                  <a:pt x="218" y="101"/>
                  <a:pt x="208" y="10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40" dirty="0">
              <a:cs typeface="+mn-ea"/>
              <a:sym typeface="+mn-lt"/>
            </a:endParaRPr>
          </a:p>
        </p:txBody>
      </p:sp>
      <p:sp>
        <p:nvSpPr>
          <p:cNvPr id="57" name="price-ticket_70951">
            <a:extLst>
              <a:ext uri="{FF2B5EF4-FFF2-40B4-BE49-F238E27FC236}">
                <a16:creationId xmlns:a16="http://schemas.microsoft.com/office/drawing/2014/main" id="{874DEF53-48CB-22D4-CBA8-17FFEFEDF171}"/>
              </a:ext>
            </a:extLst>
          </p:cNvPr>
          <p:cNvSpPr/>
          <p:nvPr/>
        </p:nvSpPr>
        <p:spPr>
          <a:xfrm>
            <a:off x="6408520" y="5076369"/>
            <a:ext cx="307764" cy="287427"/>
          </a:xfrm>
          <a:custGeom>
            <a:avLst/>
            <a:gdLst>
              <a:gd name="connsiteX0" fmla="*/ 420884 w 608697"/>
              <a:gd name="connsiteY0" fmla="*/ 485137 h 568475"/>
              <a:gd name="connsiteX1" fmla="*/ 589080 w 608697"/>
              <a:gd name="connsiteY1" fmla="*/ 485137 h 568475"/>
              <a:gd name="connsiteX2" fmla="*/ 608697 w 608697"/>
              <a:gd name="connsiteY2" fmla="*/ 504650 h 568475"/>
              <a:gd name="connsiteX3" fmla="*/ 608697 w 608697"/>
              <a:gd name="connsiteY3" fmla="*/ 511203 h 568475"/>
              <a:gd name="connsiteX4" fmla="*/ 589080 w 608697"/>
              <a:gd name="connsiteY4" fmla="*/ 530716 h 568475"/>
              <a:gd name="connsiteX5" fmla="*/ 418721 w 608697"/>
              <a:gd name="connsiteY5" fmla="*/ 530716 h 568475"/>
              <a:gd name="connsiteX6" fmla="*/ 330483 w 608697"/>
              <a:gd name="connsiteY6" fmla="*/ 564900 h 568475"/>
              <a:gd name="connsiteX7" fmla="*/ 320861 w 608697"/>
              <a:gd name="connsiteY7" fmla="*/ 568475 h 568475"/>
              <a:gd name="connsiteX8" fmla="*/ 320861 w 608697"/>
              <a:gd name="connsiteY8" fmla="*/ 526992 h 568475"/>
              <a:gd name="connsiteX9" fmla="*/ 328096 w 608697"/>
              <a:gd name="connsiteY9" fmla="*/ 513438 h 568475"/>
              <a:gd name="connsiteX10" fmla="*/ 420884 w 608697"/>
              <a:gd name="connsiteY10" fmla="*/ 485137 h 568475"/>
              <a:gd name="connsiteX11" fmla="*/ 19622 w 608697"/>
              <a:gd name="connsiteY11" fmla="*/ 485137 h 568475"/>
              <a:gd name="connsiteX12" fmla="*/ 187860 w 608697"/>
              <a:gd name="connsiteY12" fmla="*/ 485137 h 568475"/>
              <a:gd name="connsiteX13" fmla="*/ 280670 w 608697"/>
              <a:gd name="connsiteY13" fmla="*/ 513438 h 568475"/>
              <a:gd name="connsiteX14" fmla="*/ 287907 w 608697"/>
              <a:gd name="connsiteY14" fmla="*/ 526992 h 568475"/>
              <a:gd name="connsiteX15" fmla="*/ 287907 w 608697"/>
              <a:gd name="connsiteY15" fmla="*/ 568475 h 568475"/>
              <a:gd name="connsiteX16" fmla="*/ 278134 w 608697"/>
              <a:gd name="connsiteY16" fmla="*/ 564826 h 568475"/>
              <a:gd name="connsiteX17" fmla="*/ 187860 w 608697"/>
              <a:gd name="connsiteY17" fmla="*/ 530716 h 568475"/>
              <a:gd name="connsiteX18" fmla="*/ 19622 w 608697"/>
              <a:gd name="connsiteY18" fmla="*/ 530716 h 568475"/>
              <a:gd name="connsiteX19" fmla="*/ 0 w 608697"/>
              <a:gd name="connsiteY19" fmla="*/ 511203 h 568475"/>
              <a:gd name="connsiteX20" fmla="*/ 0 w 608697"/>
              <a:gd name="connsiteY20" fmla="*/ 504650 h 568475"/>
              <a:gd name="connsiteX21" fmla="*/ 19622 w 608697"/>
              <a:gd name="connsiteY21" fmla="*/ 485137 h 568475"/>
              <a:gd name="connsiteX22" fmla="*/ 420884 w 608697"/>
              <a:gd name="connsiteY22" fmla="*/ 29920 h 568475"/>
              <a:gd name="connsiteX23" fmla="*/ 438710 w 608697"/>
              <a:gd name="connsiteY23" fmla="*/ 29920 h 568475"/>
              <a:gd name="connsiteX24" fmla="*/ 438710 w 608697"/>
              <a:gd name="connsiteY24" fmla="*/ 162804 h 568475"/>
              <a:gd name="connsiteX25" fmla="*/ 450421 w 608697"/>
              <a:gd name="connsiteY25" fmla="*/ 193343 h 568475"/>
              <a:gd name="connsiteX26" fmla="*/ 473469 w 608697"/>
              <a:gd name="connsiteY26" fmla="*/ 218817 h 568475"/>
              <a:gd name="connsiteX27" fmla="*/ 500097 w 608697"/>
              <a:gd name="connsiteY27" fmla="*/ 230661 h 568475"/>
              <a:gd name="connsiteX28" fmla="*/ 526799 w 608697"/>
              <a:gd name="connsiteY28" fmla="*/ 218817 h 568475"/>
              <a:gd name="connsiteX29" fmla="*/ 549772 w 608697"/>
              <a:gd name="connsiteY29" fmla="*/ 193343 h 568475"/>
              <a:gd name="connsiteX30" fmla="*/ 561557 w 608697"/>
              <a:gd name="connsiteY30" fmla="*/ 162804 h 568475"/>
              <a:gd name="connsiteX31" fmla="*/ 561557 w 608697"/>
              <a:gd name="connsiteY31" fmla="*/ 29920 h 568475"/>
              <a:gd name="connsiteX32" fmla="*/ 589080 w 608697"/>
              <a:gd name="connsiteY32" fmla="*/ 29920 h 568475"/>
              <a:gd name="connsiteX33" fmla="*/ 608697 w 608697"/>
              <a:gd name="connsiteY33" fmla="*/ 49435 h 568475"/>
              <a:gd name="connsiteX34" fmla="*/ 608697 w 608697"/>
              <a:gd name="connsiteY34" fmla="*/ 440489 h 568475"/>
              <a:gd name="connsiteX35" fmla="*/ 589080 w 608697"/>
              <a:gd name="connsiteY35" fmla="*/ 460004 h 568475"/>
              <a:gd name="connsiteX36" fmla="*/ 420884 w 608697"/>
              <a:gd name="connsiteY36" fmla="*/ 460004 h 568475"/>
              <a:gd name="connsiteX37" fmla="*/ 320861 w 608697"/>
              <a:gd name="connsiteY37" fmla="*/ 497769 h 568475"/>
              <a:gd name="connsiteX38" fmla="*/ 320861 w 608697"/>
              <a:gd name="connsiteY38" fmla="*/ 67610 h 568475"/>
              <a:gd name="connsiteX39" fmla="*/ 420884 w 608697"/>
              <a:gd name="connsiteY39" fmla="*/ 29920 h 568475"/>
              <a:gd name="connsiteX40" fmla="*/ 19622 w 608697"/>
              <a:gd name="connsiteY40" fmla="*/ 29920 h 568475"/>
              <a:gd name="connsiteX41" fmla="*/ 187860 w 608697"/>
              <a:gd name="connsiteY41" fmla="*/ 29920 h 568475"/>
              <a:gd name="connsiteX42" fmla="*/ 287907 w 608697"/>
              <a:gd name="connsiteY42" fmla="*/ 67610 h 568475"/>
              <a:gd name="connsiteX43" fmla="*/ 287907 w 608697"/>
              <a:gd name="connsiteY43" fmla="*/ 497769 h 568475"/>
              <a:gd name="connsiteX44" fmla="*/ 187860 w 608697"/>
              <a:gd name="connsiteY44" fmla="*/ 460004 h 568475"/>
              <a:gd name="connsiteX45" fmla="*/ 19622 w 608697"/>
              <a:gd name="connsiteY45" fmla="*/ 460004 h 568475"/>
              <a:gd name="connsiteX46" fmla="*/ 0 w 608697"/>
              <a:gd name="connsiteY46" fmla="*/ 440489 h 568475"/>
              <a:gd name="connsiteX47" fmla="*/ 0 w 608697"/>
              <a:gd name="connsiteY47" fmla="*/ 49435 h 568475"/>
              <a:gd name="connsiteX48" fmla="*/ 19622 w 608697"/>
              <a:gd name="connsiteY48" fmla="*/ 29920 h 568475"/>
              <a:gd name="connsiteX49" fmla="*/ 484356 w 608697"/>
              <a:gd name="connsiteY49" fmla="*/ 0 h 568475"/>
              <a:gd name="connsiteX50" fmla="*/ 515833 w 608697"/>
              <a:gd name="connsiteY50" fmla="*/ 0 h 568475"/>
              <a:gd name="connsiteX51" fmla="*/ 535450 w 608697"/>
              <a:gd name="connsiteY51" fmla="*/ 19586 h 568475"/>
              <a:gd name="connsiteX52" fmla="*/ 535450 w 608697"/>
              <a:gd name="connsiteY52" fmla="*/ 29937 h 568475"/>
              <a:gd name="connsiteX53" fmla="*/ 535450 w 608697"/>
              <a:gd name="connsiteY53" fmla="*/ 162791 h 568475"/>
              <a:gd name="connsiteX54" fmla="*/ 530378 w 608697"/>
              <a:gd name="connsiteY54" fmla="*/ 175898 h 568475"/>
              <a:gd name="connsiteX55" fmla="*/ 507404 w 608697"/>
              <a:gd name="connsiteY55" fmla="*/ 201367 h 568475"/>
              <a:gd name="connsiteX56" fmla="*/ 500095 w 608697"/>
              <a:gd name="connsiteY56" fmla="*/ 204569 h 568475"/>
              <a:gd name="connsiteX57" fmla="*/ 492860 w 608697"/>
              <a:gd name="connsiteY57" fmla="*/ 201367 h 568475"/>
              <a:gd name="connsiteX58" fmla="*/ 469811 w 608697"/>
              <a:gd name="connsiteY58" fmla="*/ 175898 h 568475"/>
              <a:gd name="connsiteX59" fmla="*/ 464814 w 608697"/>
              <a:gd name="connsiteY59" fmla="*/ 162791 h 568475"/>
              <a:gd name="connsiteX60" fmla="*/ 464814 w 608697"/>
              <a:gd name="connsiteY60" fmla="*/ 29937 h 568475"/>
              <a:gd name="connsiteX61" fmla="*/ 464814 w 608697"/>
              <a:gd name="connsiteY61" fmla="*/ 19586 h 568475"/>
              <a:gd name="connsiteX62" fmla="*/ 484356 w 608697"/>
              <a:gd name="connsiteY62" fmla="*/ 0 h 5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8697" h="568475">
                <a:moveTo>
                  <a:pt x="420884" y="485137"/>
                </a:moveTo>
                <a:lnTo>
                  <a:pt x="589080" y="485137"/>
                </a:lnTo>
                <a:cubicBezTo>
                  <a:pt x="599896" y="485137"/>
                  <a:pt x="608697" y="493851"/>
                  <a:pt x="608697" y="504650"/>
                </a:cubicBezTo>
                <a:lnTo>
                  <a:pt x="608697" y="511203"/>
                </a:lnTo>
                <a:cubicBezTo>
                  <a:pt x="608697" y="522002"/>
                  <a:pt x="599896" y="530716"/>
                  <a:pt x="589080" y="530716"/>
                </a:cubicBezTo>
                <a:lnTo>
                  <a:pt x="418721" y="530716"/>
                </a:lnTo>
                <a:cubicBezTo>
                  <a:pt x="386051" y="530716"/>
                  <a:pt x="355172" y="543526"/>
                  <a:pt x="330483" y="564900"/>
                </a:cubicBezTo>
                <a:cubicBezTo>
                  <a:pt x="327723" y="567283"/>
                  <a:pt x="324292" y="568475"/>
                  <a:pt x="320861" y="568475"/>
                </a:cubicBezTo>
                <a:lnTo>
                  <a:pt x="320861" y="526992"/>
                </a:lnTo>
                <a:cubicBezTo>
                  <a:pt x="320861" y="521556"/>
                  <a:pt x="323621" y="516491"/>
                  <a:pt x="328096" y="513438"/>
                </a:cubicBezTo>
                <a:cubicBezTo>
                  <a:pt x="355395" y="495042"/>
                  <a:pt x="387617" y="485137"/>
                  <a:pt x="420884" y="485137"/>
                </a:cubicBezTo>
                <a:close/>
                <a:moveTo>
                  <a:pt x="19622" y="485137"/>
                </a:moveTo>
                <a:lnTo>
                  <a:pt x="187860" y="485137"/>
                </a:lnTo>
                <a:cubicBezTo>
                  <a:pt x="221134" y="485137"/>
                  <a:pt x="253364" y="495042"/>
                  <a:pt x="280670" y="513438"/>
                </a:cubicBezTo>
                <a:cubicBezTo>
                  <a:pt x="285147" y="516491"/>
                  <a:pt x="287907" y="521556"/>
                  <a:pt x="287907" y="526992"/>
                </a:cubicBezTo>
                <a:lnTo>
                  <a:pt x="287907" y="568475"/>
                </a:lnTo>
                <a:cubicBezTo>
                  <a:pt x="284400" y="568475"/>
                  <a:pt x="280969" y="567283"/>
                  <a:pt x="278134" y="564826"/>
                </a:cubicBezTo>
                <a:cubicBezTo>
                  <a:pt x="253215" y="542856"/>
                  <a:pt x="221134" y="530716"/>
                  <a:pt x="187860" y="530716"/>
                </a:cubicBezTo>
                <a:lnTo>
                  <a:pt x="19622" y="530716"/>
                </a:lnTo>
                <a:cubicBezTo>
                  <a:pt x="8804" y="530716"/>
                  <a:pt x="0" y="522002"/>
                  <a:pt x="0" y="511203"/>
                </a:cubicBezTo>
                <a:lnTo>
                  <a:pt x="0" y="504650"/>
                </a:lnTo>
                <a:cubicBezTo>
                  <a:pt x="0" y="493851"/>
                  <a:pt x="8804" y="485137"/>
                  <a:pt x="19622" y="485137"/>
                </a:cubicBezTo>
                <a:close/>
                <a:moveTo>
                  <a:pt x="420884" y="29920"/>
                </a:moveTo>
                <a:lnTo>
                  <a:pt x="438710" y="29920"/>
                </a:lnTo>
                <a:lnTo>
                  <a:pt x="438710" y="162804"/>
                </a:lnTo>
                <a:cubicBezTo>
                  <a:pt x="438710" y="174126"/>
                  <a:pt x="442887" y="184926"/>
                  <a:pt x="450421" y="193343"/>
                </a:cubicBezTo>
                <a:lnTo>
                  <a:pt x="473469" y="218817"/>
                </a:lnTo>
                <a:cubicBezTo>
                  <a:pt x="480256" y="226341"/>
                  <a:pt x="489953" y="230661"/>
                  <a:pt x="500097" y="230661"/>
                </a:cubicBezTo>
                <a:cubicBezTo>
                  <a:pt x="510241" y="230661"/>
                  <a:pt x="520012" y="226341"/>
                  <a:pt x="526799" y="218817"/>
                </a:cubicBezTo>
                <a:lnTo>
                  <a:pt x="549772" y="193343"/>
                </a:lnTo>
                <a:cubicBezTo>
                  <a:pt x="557380" y="184926"/>
                  <a:pt x="561557" y="174126"/>
                  <a:pt x="561557" y="162804"/>
                </a:cubicBezTo>
                <a:lnTo>
                  <a:pt x="561557" y="29920"/>
                </a:lnTo>
                <a:lnTo>
                  <a:pt x="589080" y="29920"/>
                </a:lnTo>
                <a:cubicBezTo>
                  <a:pt x="599896" y="29920"/>
                  <a:pt x="608697" y="38635"/>
                  <a:pt x="608697" y="49435"/>
                </a:cubicBezTo>
                <a:lnTo>
                  <a:pt x="608697" y="440489"/>
                </a:lnTo>
                <a:cubicBezTo>
                  <a:pt x="608697" y="451289"/>
                  <a:pt x="599896" y="460004"/>
                  <a:pt x="589080" y="460004"/>
                </a:cubicBezTo>
                <a:lnTo>
                  <a:pt x="420884" y="460004"/>
                </a:lnTo>
                <a:cubicBezTo>
                  <a:pt x="384037" y="460004"/>
                  <a:pt x="348533" y="473412"/>
                  <a:pt x="320861" y="497769"/>
                </a:cubicBezTo>
                <a:lnTo>
                  <a:pt x="320861" y="67610"/>
                </a:lnTo>
                <a:cubicBezTo>
                  <a:pt x="348533" y="43327"/>
                  <a:pt x="384037" y="29920"/>
                  <a:pt x="420884" y="29920"/>
                </a:cubicBezTo>
                <a:close/>
                <a:moveTo>
                  <a:pt x="19622" y="29920"/>
                </a:moveTo>
                <a:lnTo>
                  <a:pt x="187860" y="29920"/>
                </a:lnTo>
                <a:cubicBezTo>
                  <a:pt x="224715" y="29920"/>
                  <a:pt x="260228" y="43327"/>
                  <a:pt x="287907" y="67610"/>
                </a:cubicBezTo>
                <a:lnTo>
                  <a:pt x="287907" y="497769"/>
                </a:lnTo>
                <a:cubicBezTo>
                  <a:pt x="260228" y="473412"/>
                  <a:pt x="224715" y="460004"/>
                  <a:pt x="187860" y="460004"/>
                </a:cubicBezTo>
                <a:lnTo>
                  <a:pt x="19622" y="460004"/>
                </a:lnTo>
                <a:cubicBezTo>
                  <a:pt x="8804" y="460004"/>
                  <a:pt x="0" y="451289"/>
                  <a:pt x="0" y="440489"/>
                </a:cubicBezTo>
                <a:lnTo>
                  <a:pt x="0" y="49435"/>
                </a:lnTo>
                <a:cubicBezTo>
                  <a:pt x="0" y="38635"/>
                  <a:pt x="8804" y="29920"/>
                  <a:pt x="19622" y="29920"/>
                </a:cubicBezTo>
                <a:close/>
                <a:moveTo>
                  <a:pt x="484356" y="0"/>
                </a:moveTo>
                <a:lnTo>
                  <a:pt x="515833" y="0"/>
                </a:lnTo>
                <a:cubicBezTo>
                  <a:pt x="526648" y="0"/>
                  <a:pt x="535450" y="8787"/>
                  <a:pt x="535450" y="19586"/>
                </a:cubicBezTo>
                <a:lnTo>
                  <a:pt x="535450" y="29937"/>
                </a:lnTo>
                <a:lnTo>
                  <a:pt x="535450" y="162791"/>
                </a:lnTo>
                <a:cubicBezTo>
                  <a:pt x="535450" y="167632"/>
                  <a:pt x="533660" y="172249"/>
                  <a:pt x="530378" y="175898"/>
                </a:cubicBezTo>
                <a:lnTo>
                  <a:pt x="507404" y="201367"/>
                </a:lnTo>
                <a:cubicBezTo>
                  <a:pt x="505465" y="203526"/>
                  <a:pt x="502780" y="204569"/>
                  <a:pt x="500095" y="204569"/>
                </a:cubicBezTo>
                <a:cubicBezTo>
                  <a:pt x="497409" y="204569"/>
                  <a:pt x="494799" y="203526"/>
                  <a:pt x="492860" y="201367"/>
                </a:cubicBezTo>
                <a:lnTo>
                  <a:pt x="469811" y="175898"/>
                </a:lnTo>
                <a:cubicBezTo>
                  <a:pt x="466604" y="172249"/>
                  <a:pt x="464814" y="167632"/>
                  <a:pt x="464814" y="162791"/>
                </a:cubicBezTo>
                <a:lnTo>
                  <a:pt x="464814" y="29937"/>
                </a:lnTo>
                <a:lnTo>
                  <a:pt x="464814" y="19586"/>
                </a:lnTo>
                <a:cubicBezTo>
                  <a:pt x="464814" y="8787"/>
                  <a:pt x="473541" y="0"/>
                  <a:pt x="484356"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40" dirty="0">
              <a:cs typeface="+mn-ea"/>
              <a:sym typeface="+mn-lt"/>
            </a:endParaRPr>
          </a:p>
        </p:txBody>
      </p:sp>
      <p:sp>
        <p:nvSpPr>
          <p:cNvPr id="58" name="price-ticket_70951">
            <a:extLst>
              <a:ext uri="{FF2B5EF4-FFF2-40B4-BE49-F238E27FC236}">
                <a16:creationId xmlns:a16="http://schemas.microsoft.com/office/drawing/2014/main" id="{1E215A60-5078-7CF1-3289-A80AFC1C2AB9}"/>
              </a:ext>
            </a:extLst>
          </p:cNvPr>
          <p:cNvSpPr/>
          <p:nvPr/>
        </p:nvSpPr>
        <p:spPr>
          <a:xfrm>
            <a:off x="6411717" y="3774009"/>
            <a:ext cx="301370" cy="307764"/>
          </a:xfrm>
          <a:custGeom>
            <a:avLst/>
            <a:gdLst>
              <a:gd name="connsiteX0" fmla="*/ 47370 w 595290"/>
              <a:gd name="connsiteY0" fmla="*/ 369974 h 607921"/>
              <a:gd name="connsiteX1" fmla="*/ 48020 w 595290"/>
              <a:gd name="connsiteY1" fmla="*/ 369974 h 607921"/>
              <a:gd name="connsiteX2" fmla="*/ 96040 w 595290"/>
              <a:gd name="connsiteY2" fmla="*/ 417923 h 607921"/>
              <a:gd name="connsiteX3" fmla="*/ 48020 w 595290"/>
              <a:gd name="connsiteY3" fmla="*/ 465872 h 607921"/>
              <a:gd name="connsiteX4" fmla="*/ 47370 w 595290"/>
              <a:gd name="connsiteY4" fmla="*/ 465872 h 607921"/>
              <a:gd name="connsiteX5" fmla="*/ 37366 w 595290"/>
              <a:gd name="connsiteY5" fmla="*/ 464673 h 607921"/>
              <a:gd name="connsiteX6" fmla="*/ 27361 w 595290"/>
              <a:gd name="connsiteY6" fmla="*/ 461177 h 607921"/>
              <a:gd name="connsiteX7" fmla="*/ 0 w 595290"/>
              <a:gd name="connsiteY7" fmla="*/ 417923 h 607921"/>
              <a:gd name="connsiteX8" fmla="*/ 27361 w 595290"/>
              <a:gd name="connsiteY8" fmla="*/ 374619 h 607921"/>
              <a:gd name="connsiteX9" fmla="*/ 37366 w 595290"/>
              <a:gd name="connsiteY9" fmla="*/ 371173 h 607921"/>
              <a:gd name="connsiteX10" fmla="*/ 47370 w 595290"/>
              <a:gd name="connsiteY10" fmla="*/ 369974 h 607921"/>
              <a:gd name="connsiteX11" fmla="*/ 547270 w 595290"/>
              <a:gd name="connsiteY11" fmla="*/ 369833 h 607921"/>
              <a:gd name="connsiteX12" fmla="*/ 557274 w 595290"/>
              <a:gd name="connsiteY12" fmla="*/ 370882 h 607921"/>
              <a:gd name="connsiteX13" fmla="*/ 567278 w 595290"/>
              <a:gd name="connsiteY13" fmla="*/ 374228 h 607921"/>
              <a:gd name="connsiteX14" fmla="*/ 595290 w 595290"/>
              <a:gd name="connsiteY14" fmla="*/ 417828 h 607921"/>
              <a:gd name="connsiteX15" fmla="*/ 567278 w 595290"/>
              <a:gd name="connsiteY15" fmla="*/ 461478 h 607921"/>
              <a:gd name="connsiteX16" fmla="*/ 557274 w 595290"/>
              <a:gd name="connsiteY16" fmla="*/ 464774 h 607921"/>
              <a:gd name="connsiteX17" fmla="*/ 547270 w 595290"/>
              <a:gd name="connsiteY17" fmla="*/ 465873 h 607921"/>
              <a:gd name="connsiteX18" fmla="*/ 499250 w 595290"/>
              <a:gd name="connsiteY18" fmla="*/ 417928 h 607921"/>
              <a:gd name="connsiteX19" fmla="*/ 547270 w 595290"/>
              <a:gd name="connsiteY19" fmla="*/ 369833 h 607921"/>
              <a:gd name="connsiteX20" fmla="*/ 172366 w 595290"/>
              <a:gd name="connsiteY20" fmla="*/ 284449 h 607921"/>
              <a:gd name="connsiteX21" fmla="*/ 297363 w 595290"/>
              <a:gd name="connsiteY21" fmla="*/ 306124 h 607921"/>
              <a:gd name="connsiteX22" fmla="*/ 422360 w 595290"/>
              <a:gd name="connsiteY22" fmla="*/ 284449 h 607921"/>
              <a:gd name="connsiteX23" fmla="*/ 535652 w 595290"/>
              <a:gd name="connsiteY23" fmla="*/ 302128 h 607921"/>
              <a:gd name="connsiteX24" fmla="*/ 547306 w 595290"/>
              <a:gd name="connsiteY24" fmla="*/ 318010 h 607921"/>
              <a:gd name="connsiteX25" fmla="*/ 547306 w 595290"/>
              <a:gd name="connsiteY25" fmla="*/ 345977 h 607921"/>
              <a:gd name="connsiteX26" fmla="*/ 496387 w 595290"/>
              <a:gd name="connsiteY26" fmla="*/ 367002 h 607921"/>
              <a:gd name="connsiteX27" fmla="*/ 475279 w 595290"/>
              <a:gd name="connsiteY27" fmla="*/ 417893 h 607921"/>
              <a:gd name="connsiteX28" fmla="*/ 496387 w 595290"/>
              <a:gd name="connsiteY28" fmla="*/ 468734 h 607921"/>
              <a:gd name="connsiteX29" fmla="*/ 547306 w 595290"/>
              <a:gd name="connsiteY29" fmla="*/ 489809 h 607921"/>
              <a:gd name="connsiteX30" fmla="*/ 547306 w 595290"/>
              <a:gd name="connsiteY30" fmla="*/ 586197 h 607921"/>
              <a:gd name="connsiteX31" fmla="*/ 530700 w 595290"/>
              <a:gd name="connsiteY31" fmla="*/ 602877 h 607921"/>
              <a:gd name="connsiteX32" fmla="*/ 527299 w 595290"/>
              <a:gd name="connsiteY32" fmla="*/ 602527 h 607921"/>
              <a:gd name="connsiteX33" fmla="*/ 422360 w 595290"/>
              <a:gd name="connsiteY33" fmla="*/ 594087 h 607921"/>
              <a:gd name="connsiteX34" fmla="*/ 297363 w 595290"/>
              <a:gd name="connsiteY34" fmla="*/ 607921 h 607921"/>
              <a:gd name="connsiteX35" fmla="*/ 172366 w 595290"/>
              <a:gd name="connsiteY35" fmla="*/ 594087 h 607921"/>
              <a:gd name="connsiteX36" fmla="*/ 67427 w 595290"/>
              <a:gd name="connsiteY36" fmla="*/ 602527 h 607921"/>
              <a:gd name="connsiteX37" fmla="*/ 64026 w 595290"/>
              <a:gd name="connsiteY37" fmla="*/ 602877 h 607921"/>
              <a:gd name="connsiteX38" fmla="*/ 47420 w 595290"/>
              <a:gd name="connsiteY38" fmla="*/ 586197 h 607921"/>
              <a:gd name="connsiteX39" fmla="*/ 47420 w 595290"/>
              <a:gd name="connsiteY39" fmla="*/ 489809 h 607921"/>
              <a:gd name="connsiteX40" fmla="*/ 48070 w 595290"/>
              <a:gd name="connsiteY40" fmla="*/ 489809 h 607921"/>
              <a:gd name="connsiteX41" fmla="*/ 99039 w 595290"/>
              <a:gd name="connsiteY41" fmla="*/ 468734 h 607921"/>
              <a:gd name="connsiteX42" fmla="*/ 120097 w 595290"/>
              <a:gd name="connsiteY42" fmla="*/ 417893 h 607921"/>
              <a:gd name="connsiteX43" fmla="*/ 99039 w 595290"/>
              <a:gd name="connsiteY43" fmla="*/ 367002 h 607921"/>
              <a:gd name="connsiteX44" fmla="*/ 48070 w 595290"/>
              <a:gd name="connsiteY44" fmla="*/ 345977 h 607921"/>
              <a:gd name="connsiteX45" fmla="*/ 47420 w 595290"/>
              <a:gd name="connsiteY45" fmla="*/ 345977 h 607921"/>
              <a:gd name="connsiteX46" fmla="*/ 47420 w 595290"/>
              <a:gd name="connsiteY46" fmla="*/ 318010 h 607921"/>
              <a:gd name="connsiteX47" fmla="*/ 59074 w 595290"/>
              <a:gd name="connsiteY47" fmla="*/ 302128 h 607921"/>
              <a:gd name="connsiteX48" fmla="*/ 172366 w 595290"/>
              <a:gd name="connsiteY48" fmla="*/ 284449 h 607921"/>
              <a:gd name="connsiteX49" fmla="*/ 297363 w 595290"/>
              <a:gd name="connsiteY49" fmla="*/ 0 h 607921"/>
              <a:gd name="connsiteX50" fmla="*/ 432355 w 595290"/>
              <a:gd name="connsiteY50" fmla="*/ 134780 h 607921"/>
              <a:gd name="connsiteX51" fmla="*/ 297363 w 595290"/>
              <a:gd name="connsiteY51" fmla="*/ 269560 h 607921"/>
              <a:gd name="connsiteX52" fmla="*/ 162371 w 595290"/>
              <a:gd name="connsiteY52" fmla="*/ 134780 h 607921"/>
              <a:gd name="connsiteX53" fmla="*/ 297363 w 595290"/>
              <a:gd name="connsiteY53"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290" h="607921">
                <a:moveTo>
                  <a:pt x="47370" y="369974"/>
                </a:moveTo>
                <a:lnTo>
                  <a:pt x="48020" y="369974"/>
                </a:lnTo>
                <a:cubicBezTo>
                  <a:pt x="74581" y="369974"/>
                  <a:pt x="96040" y="391401"/>
                  <a:pt x="96040" y="417923"/>
                </a:cubicBezTo>
                <a:cubicBezTo>
                  <a:pt x="96040" y="444395"/>
                  <a:pt x="74581" y="465872"/>
                  <a:pt x="48020" y="465872"/>
                </a:cubicBezTo>
                <a:lnTo>
                  <a:pt x="47370" y="465872"/>
                </a:lnTo>
                <a:cubicBezTo>
                  <a:pt x="43968" y="465772"/>
                  <a:pt x="40567" y="465373"/>
                  <a:pt x="37366" y="464673"/>
                </a:cubicBezTo>
                <a:cubicBezTo>
                  <a:pt x="33864" y="463874"/>
                  <a:pt x="30463" y="462725"/>
                  <a:pt x="27361" y="461177"/>
                </a:cubicBezTo>
                <a:cubicBezTo>
                  <a:pt x="11205" y="453485"/>
                  <a:pt x="0" y="437003"/>
                  <a:pt x="0" y="417923"/>
                </a:cubicBezTo>
                <a:cubicBezTo>
                  <a:pt x="0" y="398793"/>
                  <a:pt x="11155" y="382361"/>
                  <a:pt x="27361" y="374619"/>
                </a:cubicBezTo>
                <a:cubicBezTo>
                  <a:pt x="30463" y="373071"/>
                  <a:pt x="33864" y="371972"/>
                  <a:pt x="37366" y="371173"/>
                </a:cubicBezTo>
                <a:cubicBezTo>
                  <a:pt x="40617" y="370424"/>
                  <a:pt x="43968" y="370024"/>
                  <a:pt x="47370" y="369974"/>
                </a:cubicBezTo>
                <a:close/>
                <a:moveTo>
                  <a:pt x="547270" y="369833"/>
                </a:moveTo>
                <a:cubicBezTo>
                  <a:pt x="550671" y="369833"/>
                  <a:pt x="554073" y="370233"/>
                  <a:pt x="557274" y="370882"/>
                </a:cubicBezTo>
                <a:cubicBezTo>
                  <a:pt x="560726" y="371631"/>
                  <a:pt x="564127" y="372780"/>
                  <a:pt x="567278" y="374228"/>
                </a:cubicBezTo>
                <a:cubicBezTo>
                  <a:pt x="583835" y="381819"/>
                  <a:pt x="595290" y="398450"/>
                  <a:pt x="595290" y="417828"/>
                </a:cubicBezTo>
                <a:cubicBezTo>
                  <a:pt x="595290" y="437206"/>
                  <a:pt x="583835" y="453887"/>
                  <a:pt x="567278" y="461478"/>
                </a:cubicBezTo>
                <a:cubicBezTo>
                  <a:pt x="564127" y="462927"/>
                  <a:pt x="560726" y="464075"/>
                  <a:pt x="557274" y="464774"/>
                </a:cubicBezTo>
                <a:cubicBezTo>
                  <a:pt x="554073" y="465524"/>
                  <a:pt x="550671" y="465873"/>
                  <a:pt x="547270" y="465873"/>
                </a:cubicBezTo>
                <a:cubicBezTo>
                  <a:pt x="520709" y="465873"/>
                  <a:pt x="499250" y="444398"/>
                  <a:pt x="499250" y="417928"/>
                </a:cubicBezTo>
                <a:cubicBezTo>
                  <a:pt x="499250" y="391458"/>
                  <a:pt x="520709" y="369983"/>
                  <a:pt x="547270" y="369833"/>
                </a:cubicBezTo>
                <a:close/>
                <a:moveTo>
                  <a:pt x="172366" y="284449"/>
                </a:moveTo>
                <a:cubicBezTo>
                  <a:pt x="241392" y="284449"/>
                  <a:pt x="297363" y="306124"/>
                  <a:pt x="297363" y="306124"/>
                </a:cubicBezTo>
                <a:cubicBezTo>
                  <a:pt x="297363" y="306124"/>
                  <a:pt x="353334" y="284449"/>
                  <a:pt x="422360" y="284449"/>
                </a:cubicBezTo>
                <a:cubicBezTo>
                  <a:pt x="472478" y="284449"/>
                  <a:pt x="515794" y="295886"/>
                  <a:pt x="535652" y="302128"/>
                </a:cubicBezTo>
                <a:cubicBezTo>
                  <a:pt x="542604" y="304276"/>
                  <a:pt x="547306" y="310718"/>
                  <a:pt x="547306" y="318010"/>
                </a:cubicBezTo>
                <a:lnTo>
                  <a:pt x="547306" y="345977"/>
                </a:lnTo>
                <a:cubicBezTo>
                  <a:pt x="528049" y="345977"/>
                  <a:pt x="509992" y="353418"/>
                  <a:pt x="496387" y="367002"/>
                </a:cubicBezTo>
                <a:cubicBezTo>
                  <a:pt x="482782" y="380587"/>
                  <a:pt x="475279" y="398716"/>
                  <a:pt x="475279" y="417893"/>
                </a:cubicBezTo>
                <a:cubicBezTo>
                  <a:pt x="475279" y="437121"/>
                  <a:pt x="482782" y="455150"/>
                  <a:pt x="496387" y="468734"/>
                </a:cubicBezTo>
                <a:cubicBezTo>
                  <a:pt x="509992" y="482318"/>
                  <a:pt x="528099" y="489809"/>
                  <a:pt x="547306" y="489809"/>
                </a:cubicBezTo>
                <a:lnTo>
                  <a:pt x="547306" y="586197"/>
                </a:lnTo>
                <a:cubicBezTo>
                  <a:pt x="547306" y="595586"/>
                  <a:pt x="539703" y="602877"/>
                  <a:pt x="530700" y="602877"/>
                </a:cubicBezTo>
                <a:cubicBezTo>
                  <a:pt x="529599" y="602877"/>
                  <a:pt x="528449" y="602727"/>
                  <a:pt x="527299" y="602527"/>
                </a:cubicBezTo>
                <a:cubicBezTo>
                  <a:pt x="502039" y="597334"/>
                  <a:pt x="464425" y="594087"/>
                  <a:pt x="422360" y="594087"/>
                </a:cubicBezTo>
                <a:cubicBezTo>
                  <a:pt x="366939" y="594087"/>
                  <a:pt x="319171" y="599731"/>
                  <a:pt x="297363" y="607921"/>
                </a:cubicBezTo>
                <a:cubicBezTo>
                  <a:pt x="275505" y="599731"/>
                  <a:pt x="227737" y="594087"/>
                  <a:pt x="172366" y="594087"/>
                </a:cubicBezTo>
                <a:cubicBezTo>
                  <a:pt x="130301" y="594087"/>
                  <a:pt x="92687" y="597383"/>
                  <a:pt x="67427" y="602527"/>
                </a:cubicBezTo>
                <a:cubicBezTo>
                  <a:pt x="66277" y="602727"/>
                  <a:pt x="65127" y="602877"/>
                  <a:pt x="64026" y="602877"/>
                </a:cubicBezTo>
                <a:cubicBezTo>
                  <a:pt x="55073" y="602877"/>
                  <a:pt x="47420" y="595586"/>
                  <a:pt x="47420" y="586197"/>
                </a:cubicBezTo>
                <a:lnTo>
                  <a:pt x="47420" y="489809"/>
                </a:lnTo>
                <a:lnTo>
                  <a:pt x="48070" y="489809"/>
                </a:lnTo>
                <a:cubicBezTo>
                  <a:pt x="67327" y="489809"/>
                  <a:pt x="85434" y="482318"/>
                  <a:pt x="99039" y="468734"/>
                </a:cubicBezTo>
                <a:cubicBezTo>
                  <a:pt x="112644" y="455150"/>
                  <a:pt x="120097" y="437071"/>
                  <a:pt x="120097" y="417893"/>
                </a:cubicBezTo>
                <a:cubicBezTo>
                  <a:pt x="120097" y="398616"/>
                  <a:pt x="112644" y="380587"/>
                  <a:pt x="99039" y="367002"/>
                </a:cubicBezTo>
                <a:cubicBezTo>
                  <a:pt x="85434" y="353418"/>
                  <a:pt x="67277" y="345977"/>
                  <a:pt x="48070" y="345977"/>
                </a:cubicBezTo>
                <a:lnTo>
                  <a:pt x="47420" y="345977"/>
                </a:lnTo>
                <a:lnTo>
                  <a:pt x="47420" y="318010"/>
                </a:lnTo>
                <a:cubicBezTo>
                  <a:pt x="47420" y="310718"/>
                  <a:pt x="52122" y="304326"/>
                  <a:pt x="59074" y="302128"/>
                </a:cubicBezTo>
                <a:cubicBezTo>
                  <a:pt x="78932" y="295886"/>
                  <a:pt x="122248" y="284449"/>
                  <a:pt x="172366" y="284449"/>
                </a:cubicBezTo>
                <a:close/>
                <a:moveTo>
                  <a:pt x="297363" y="0"/>
                </a:moveTo>
                <a:cubicBezTo>
                  <a:pt x="371917" y="0"/>
                  <a:pt x="432355" y="60343"/>
                  <a:pt x="432355" y="134780"/>
                </a:cubicBezTo>
                <a:cubicBezTo>
                  <a:pt x="432355" y="209217"/>
                  <a:pt x="371917" y="269560"/>
                  <a:pt x="297363" y="269560"/>
                </a:cubicBezTo>
                <a:cubicBezTo>
                  <a:pt x="222809" y="269560"/>
                  <a:pt x="162371" y="209217"/>
                  <a:pt x="162371" y="134780"/>
                </a:cubicBezTo>
                <a:cubicBezTo>
                  <a:pt x="162371" y="60343"/>
                  <a:pt x="222809" y="0"/>
                  <a:pt x="2973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40" dirty="0">
              <a:cs typeface="+mn-ea"/>
              <a:sym typeface="+mn-lt"/>
            </a:endParaRPr>
          </a:p>
        </p:txBody>
      </p:sp>
      <p:sp>
        <p:nvSpPr>
          <p:cNvPr id="59" name="price-ticket_70951">
            <a:extLst>
              <a:ext uri="{FF2B5EF4-FFF2-40B4-BE49-F238E27FC236}">
                <a16:creationId xmlns:a16="http://schemas.microsoft.com/office/drawing/2014/main" id="{96365B1C-9A4F-6E49-0E94-1D1EA06191B9}"/>
              </a:ext>
            </a:extLst>
          </p:cNvPr>
          <p:cNvSpPr/>
          <p:nvPr/>
        </p:nvSpPr>
        <p:spPr>
          <a:xfrm>
            <a:off x="6417488" y="2347592"/>
            <a:ext cx="289827" cy="307764"/>
          </a:xfrm>
          <a:custGeom>
            <a:avLst/>
            <a:gdLst>
              <a:gd name="connsiteX0" fmla="*/ 285671 w 571362"/>
              <a:gd name="connsiteY0" fmla="*/ 470107 h 606722"/>
              <a:gd name="connsiteX1" fmla="*/ 374169 w 571362"/>
              <a:gd name="connsiteY1" fmla="*/ 512238 h 606722"/>
              <a:gd name="connsiteX2" fmla="*/ 369717 w 571362"/>
              <a:gd name="connsiteY2" fmla="*/ 522815 h 606722"/>
              <a:gd name="connsiteX3" fmla="*/ 285671 w 571362"/>
              <a:gd name="connsiteY3" fmla="*/ 606722 h 606722"/>
              <a:gd name="connsiteX4" fmla="*/ 201625 w 571362"/>
              <a:gd name="connsiteY4" fmla="*/ 522815 h 606722"/>
              <a:gd name="connsiteX5" fmla="*/ 197262 w 571362"/>
              <a:gd name="connsiteY5" fmla="*/ 512238 h 606722"/>
              <a:gd name="connsiteX6" fmla="*/ 285671 w 571362"/>
              <a:gd name="connsiteY6" fmla="*/ 470107 h 606722"/>
              <a:gd name="connsiteX7" fmla="*/ 403524 w 571362"/>
              <a:gd name="connsiteY7" fmla="*/ 393967 h 606722"/>
              <a:gd name="connsiteX8" fmla="*/ 384914 w 571362"/>
              <a:gd name="connsiteY8" fmla="*/ 481539 h 606722"/>
              <a:gd name="connsiteX9" fmla="*/ 318846 w 571362"/>
              <a:gd name="connsiteY9" fmla="*/ 451044 h 606722"/>
              <a:gd name="connsiteX10" fmla="*/ 388387 w 571362"/>
              <a:gd name="connsiteY10" fmla="*/ 405169 h 606722"/>
              <a:gd name="connsiteX11" fmla="*/ 403524 w 571362"/>
              <a:gd name="connsiteY11" fmla="*/ 393967 h 606722"/>
              <a:gd name="connsiteX12" fmla="*/ 167906 w 571362"/>
              <a:gd name="connsiteY12" fmla="*/ 393967 h 606722"/>
              <a:gd name="connsiteX13" fmla="*/ 183034 w 571362"/>
              <a:gd name="connsiteY13" fmla="*/ 405169 h 606722"/>
              <a:gd name="connsiteX14" fmla="*/ 252443 w 571362"/>
              <a:gd name="connsiteY14" fmla="*/ 451044 h 606722"/>
              <a:gd name="connsiteX15" fmla="*/ 186504 w 571362"/>
              <a:gd name="connsiteY15" fmla="*/ 481539 h 606722"/>
              <a:gd name="connsiteX16" fmla="*/ 167906 w 571362"/>
              <a:gd name="connsiteY16" fmla="*/ 393967 h 606722"/>
              <a:gd name="connsiteX17" fmla="*/ 483987 w 571362"/>
              <a:gd name="connsiteY17" fmla="*/ 326436 h 606722"/>
              <a:gd name="connsiteX18" fmla="*/ 571215 w 571362"/>
              <a:gd name="connsiteY18" fmla="*/ 468871 h 606722"/>
              <a:gd name="connsiteX19" fmla="*/ 561602 w 571362"/>
              <a:gd name="connsiteY19" fmla="*/ 498549 h 606722"/>
              <a:gd name="connsiteX20" fmla="*/ 427733 w 571362"/>
              <a:gd name="connsiteY20" fmla="*/ 496860 h 606722"/>
              <a:gd name="connsiteX21" fmla="*/ 415450 w 571362"/>
              <a:gd name="connsiteY21" fmla="*/ 492862 h 606722"/>
              <a:gd name="connsiteX22" fmla="*/ 439304 w 571362"/>
              <a:gd name="connsiteY22" fmla="*/ 365888 h 606722"/>
              <a:gd name="connsiteX23" fmla="*/ 483987 w 571362"/>
              <a:gd name="connsiteY23" fmla="*/ 326436 h 606722"/>
              <a:gd name="connsiteX24" fmla="*/ 87462 w 571362"/>
              <a:gd name="connsiteY24" fmla="*/ 326436 h 606722"/>
              <a:gd name="connsiteX25" fmla="*/ 132145 w 571362"/>
              <a:gd name="connsiteY25" fmla="*/ 365899 h 606722"/>
              <a:gd name="connsiteX26" fmla="*/ 155910 w 571362"/>
              <a:gd name="connsiteY26" fmla="*/ 492907 h 606722"/>
              <a:gd name="connsiteX27" fmla="*/ 143716 w 571362"/>
              <a:gd name="connsiteY27" fmla="*/ 496907 h 606722"/>
              <a:gd name="connsiteX28" fmla="*/ 9758 w 571362"/>
              <a:gd name="connsiteY28" fmla="*/ 498596 h 606722"/>
              <a:gd name="connsiteX29" fmla="*/ 145 w 571362"/>
              <a:gd name="connsiteY29" fmla="*/ 468910 h 606722"/>
              <a:gd name="connsiteX30" fmla="*/ 87462 w 571362"/>
              <a:gd name="connsiteY30" fmla="*/ 326436 h 606722"/>
              <a:gd name="connsiteX31" fmla="*/ 441700 w 571362"/>
              <a:gd name="connsiteY31" fmla="*/ 285931 h 606722"/>
              <a:gd name="connsiteX32" fmla="*/ 460682 w 571362"/>
              <a:gd name="connsiteY32" fmla="*/ 303352 h 606722"/>
              <a:gd name="connsiteX33" fmla="*/ 441700 w 571362"/>
              <a:gd name="connsiteY33" fmla="*/ 320861 h 606722"/>
              <a:gd name="connsiteX34" fmla="*/ 441878 w 571362"/>
              <a:gd name="connsiteY34" fmla="*/ 303352 h 606722"/>
              <a:gd name="connsiteX35" fmla="*/ 441700 w 571362"/>
              <a:gd name="connsiteY35" fmla="*/ 285931 h 606722"/>
              <a:gd name="connsiteX36" fmla="*/ 129660 w 571362"/>
              <a:gd name="connsiteY36" fmla="*/ 285931 h 606722"/>
              <a:gd name="connsiteX37" fmla="*/ 129482 w 571362"/>
              <a:gd name="connsiteY37" fmla="*/ 303352 h 606722"/>
              <a:gd name="connsiteX38" fmla="*/ 129660 w 571362"/>
              <a:gd name="connsiteY38" fmla="*/ 320861 h 606722"/>
              <a:gd name="connsiteX39" fmla="*/ 110678 w 571362"/>
              <a:gd name="connsiteY39" fmla="*/ 303352 h 606722"/>
              <a:gd name="connsiteX40" fmla="*/ 129660 w 571362"/>
              <a:gd name="connsiteY40" fmla="*/ 285931 h 606722"/>
              <a:gd name="connsiteX41" fmla="*/ 285715 w 571362"/>
              <a:gd name="connsiteY41" fmla="*/ 279439 h 606722"/>
              <a:gd name="connsiteX42" fmla="*/ 309672 w 571362"/>
              <a:gd name="connsiteY42" fmla="*/ 303396 h 606722"/>
              <a:gd name="connsiteX43" fmla="*/ 285715 w 571362"/>
              <a:gd name="connsiteY43" fmla="*/ 327353 h 606722"/>
              <a:gd name="connsiteX44" fmla="*/ 261758 w 571362"/>
              <a:gd name="connsiteY44" fmla="*/ 303396 h 606722"/>
              <a:gd name="connsiteX45" fmla="*/ 285715 w 571362"/>
              <a:gd name="connsiteY45" fmla="*/ 279439 h 606722"/>
              <a:gd name="connsiteX46" fmla="*/ 285680 w 571362"/>
              <a:gd name="connsiteY46" fmla="*/ 246856 h 606722"/>
              <a:gd name="connsiteX47" fmla="*/ 229160 w 571362"/>
              <a:gd name="connsiteY47" fmla="*/ 303291 h 606722"/>
              <a:gd name="connsiteX48" fmla="*/ 285680 w 571362"/>
              <a:gd name="connsiteY48" fmla="*/ 359814 h 606722"/>
              <a:gd name="connsiteX49" fmla="*/ 342288 w 571362"/>
              <a:gd name="connsiteY49" fmla="*/ 303291 h 606722"/>
              <a:gd name="connsiteX50" fmla="*/ 285680 w 571362"/>
              <a:gd name="connsiteY50" fmla="*/ 246856 h 606722"/>
              <a:gd name="connsiteX51" fmla="*/ 285680 w 571362"/>
              <a:gd name="connsiteY51" fmla="*/ 173803 h 606722"/>
              <a:gd name="connsiteX52" fmla="*/ 369346 w 571362"/>
              <a:gd name="connsiteY52" fmla="*/ 227926 h 606722"/>
              <a:gd name="connsiteX53" fmla="*/ 407886 w 571362"/>
              <a:gd name="connsiteY53" fmla="*/ 257254 h 606722"/>
              <a:gd name="connsiteX54" fmla="*/ 409310 w 571362"/>
              <a:gd name="connsiteY54" fmla="*/ 303291 h 606722"/>
              <a:gd name="connsiteX55" fmla="*/ 407886 w 571362"/>
              <a:gd name="connsiteY55" fmla="*/ 349327 h 606722"/>
              <a:gd name="connsiteX56" fmla="*/ 369346 w 571362"/>
              <a:gd name="connsiteY56" fmla="*/ 378743 h 606722"/>
              <a:gd name="connsiteX57" fmla="*/ 285680 w 571362"/>
              <a:gd name="connsiteY57" fmla="*/ 432778 h 606722"/>
              <a:gd name="connsiteX58" fmla="*/ 202102 w 571362"/>
              <a:gd name="connsiteY58" fmla="*/ 378743 h 606722"/>
              <a:gd name="connsiteX59" fmla="*/ 163562 w 571362"/>
              <a:gd name="connsiteY59" fmla="*/ 349327 h 606722"/>
              <a:gd name="connsiteX60" fmla="*/ 162049 w 571362"/>
              <a:gd name="connsiteY60" fmla="*/ 303291 h 606722"/>
              <a:gd name="connsiteX61" fmla="*/ 163562 w 571362"/>
              <a:gd name="connsiteY61" fmla="*/ 257254 h 606722"/>
              <a:gd name="connsiteX62" fmla="*/ 202102 w 571362"/>
              <a:gd name="connsiteY62" fmla="*/ 227926 h 606722"/>
              <a:gd name="connsiteX63" fmla="*/ 285680 w 571362"/>
              <a:gd name="connsiteY63" fmla="*/ 173803 h 606722"/>
              <a:gd name="connsiteX64" fmla="*/ 384914 w 571362"/>
              <a:gd name="connsiteY64" fmla="*/ 125113 h 606722"/>
              <a:gd name="connsiteX65" fmla="*/ 403524 w 571362"/>
              <a:gd name="connsiteY65" fmla="*/ 212685 h 606722"/>
              <a:gd name="connsiteX66" fmla="*/ 388387 w 571362"/>
              <a:gd name="connsiteY66" fmla="*/ 201572 h 606722"/>
              <a:gd name="connsiteX67" fmla="*/ 318846 w 571362"/>
              <a:gd name="connsiteY67" fmla="*/ 155608 h 606722"/>
              <a:gd name="connsiteX68" fmla="*/ 384914 w 571362"/>
              <a:gd name="connsiteY68" fmla="*/ 125113 h 606722"/>
              <a:gd name="connsiteX69" fmla="*/ 186504 w 571362"/>
              <a:gd name="connsiteY69" fmla="*/ 125113 h 606722"/>
              <a:gd name="connsiteX70" fmla="*/ 252443 w 571362"/>
              <a:gd name="connsiteY70" fmla="*/ 155608 h 606722"/>
              <a:gd name="connsiteX71" fmla="*/ 183034 w 571362"/>
              <a:gd name="connsiteY71" fmla="*/ 201572 h 606722"/>
              <a:gd name="connsiteX72" fmla="*/ 167906 w 571362"/>
              <a:gd name="connsiteY72" fmla="*/ 212685 h 606722"/>
              <a:gd name="connsiteX73" fmla="*/ 186504 w 571362"/>
              <a:gd name="connsiteY73" fmla="*/ 125113 h 606722"/>
              <a:gd name="connsiteX74" fmla="*/ 513359 w 571362"/>
              <a:gd name="connsiteY74" fmla="*/ 94417 h 606722"/>
              <a:gd name="connsiteX75" fmla="*/ 561602 w 571362"/>
              <a:gd name="connsiteY75" fmla="*/ 108100 h 606722"/>
              <a:gd name="connsiteX76" fmla="*/ 571215 w 571362"/>
              <a:gd name="connsiteY76" fmla="*/ 137863 h 606722"/>
              <a:gd name="connsiteX77" fmla="*/ 483987 w 571362"/>
              <a:gd name="connsiteY77" fmla="*/ 280286 h 606722"/>
              <a:gd name="connsiteX78" fmla="*/ 439304 w 571362"/>
              <a:gd name="connsiteY78" fmla="*/ 240838 h 606722"/>
              <a:gd name="connsiteX79" fmla="*/ 415450 w 571362"/>
              <a:gd name="connsiteY79" fmla="*/ 113875 h 606722"/>
              <a:gd name="connsiteX80" fmla="*/ 427733 w 571362"/>
              <a:gd name="connsiteY80" fmla="*/ 109876 h 606722"/>
              <a:gd name="connsiteX81" fmla="*/ 513359 w 571362"/>
              <a:gd name="connsiteY81" fmla="*/ 94417 h 606722"/>
              <a:gd name="connsiteX82" fmla="*/ 57990 w 571362"/>
              <a:gd name="connsiteY82" fmla="*/ 94417 h 606722"/>
              <a:gd name="connsiteX83" fmla="*/ 143715 w 571362"/>
              <a:gd name="connsiteY83" fmla="*/ 109876 h 606722"/>
              <a:gd name="connsiteX84" fmla="*/ 155911 w 571362"/>
              <a:gd name="connsiteY84" fmla="*/ 113875 h 606722"/>
              <a:gd name="connsiteX85" fmla="*/ 132143 w 571362"/>
              <a:gd name="connsiteY85" fmla="*/ 240838 h 606722"/>
              <a:gd name="connsiteX86" fmla="*/ 87455 w 571362"/>
              <a:gd name="connsiteY86" fmla="*/ 280286 h 606722"/>
              <a:gd name="connsiteX87" fmla="*/ 127 w 571362"/>
              <a:gd name="connsiteY87" fmla="*/ 137863 h 606722"/>
              <a:gd name="connsiteX88" fmla="*/ 9741 w 571362"/>
              <a:gd name="connsiteY88" fmla="*/ 108100 h 606722"/>
              <a:gd name="connsiteX89" fmla="*/ 57990 w 571362"/>
              <a:gd name="connsiteY89" fmla="*/ 94417 h 606722"/>
              <a:gd name="connsiteX90" fmla="*/ 285671 w 571362"/>
              <a:gd name="connsiteY90" fmla="*/ 0 h 606722"/>
              <a:gd name="connsiteX91" fmla="*/ 369717 w 571362"/>
              <a:gd name="connsiteY91" fmla="*/ 83918 h 606722"/>
              <a:gd name="connsiteX92" fmla="*/ 374169 w 571362"/>
              <a:gd name="connsiteY92" fmla="*/ 94496 h 606722"/>
              <a:gd name="connsiteX93" fmla="*/ 285671 w 571362"/>
              <a:gd name="connsiteY93" fmla="*/ 136544 h 606722"/>
              <a:gd name="connsiteX94" fmla="*/ 197262 w 571362"/>
              <a:gd name="connsiteY94" fmla="*/ 94496 h 606722"/>
              <a:gd name="connsiteX95" fmla="*/ 201625 w 571362"/>
              <a:gd name="connsiteY95" fmla="*/ 83918 h 606722"/>
              <a:gd name="connsiteX96" fmla="*/ 285671 w 571362"/>
              <a:gd name="connsiteY9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71362" h="606722">
                <a:moveTo>
                  <a:pt x="285671" y="470107"/>
                </a:moveTo>
                <a:cubicBezTo>
                  <a:pt x="315586" y="486551"/>
                  <a:pt x="345412" y="500772"/>
                  <a:pt x="374169" y="512238"/>
                </a:cubicBezTo>
                <a:cubicBezTo>
                  <a:pt x="372744" y="515793"/>
                  <a:pt x="371231" y="519349"/>
                  <a:pt x="369717" y="522815"/>
                </a:cubicBezTo>
                <a:cubicBezTo>
                  <a:pt x="346391" y="576146"/>
                  <a:pt x="315764" y="606722"/>
                  <a:pt x="285671" y="606722"/>
                </a:cubicBezTo>
                <a:cubicBezTo>
                  <a:pt x="255667" y="606722"/>
                  <a:pt x="225040" y="576146"/>
                  <a:pt x="201625" y="522815"/>
                </a:cubicBezTo>
                <a:cubicBezTo>
                  <a:pt x="200111" y="519349"/>
                  <a:pt x="198687" y="515793"/>
                  <a:pt x="197262" y="512238"/>
                </a:cubicBezTo>
                <a:cubicBezTo>
                  <a:pt x="226019" y="500772"/>
                  <a:pt x="255756" y="486551"/>
                  <a:pt x="285671" y="470107"/>
                </a:cubicBezTo>
                <a:close/>
                <a:moveTo>
                  <a:pt x="403524" y="393967"/>
                </a:moveTo>
                <a:cubicBezTo>
                  <a:pt x="399428" y="425262"/>
                  <a:pt x="393106" y="454778"/>
                  <a:pt x="384914" y="481539"/>
                </a:cubicBezTo>
                <a:cubicBezTo>
                  <a:pt x="363367" y="472915"/>
                  <a:pt x="341284" y="462691"/>
                  <a:pt x="318846" y="451044"/>
                </a:cubicBezTo>
                <a:cubicBezTo>
                  <a:pt x="342264" y="436997"/>
                  <a:pt x="365593" y="421617"/>
                  <a:pt x="388387" y="405169"/>
                </a:cubicBezTo>
                <a:cubicBezTo>
                  <a:pt x="393462" y="401435"/>
                  <a:pt x="398538" y="397701"/>
                  <a:pt x="403524" y="393967"/>
                </a:cubicBezTo>
                <a:close/>
                <a:moveTo>
                  <a:pt x="167906" y="393967"/>
                </a:moveTo>
                <a:cubicBezTo>
                  <a:pt x="172800" y="397701"/>
                  <a:pt x="177872" y="401435"/>
                  <a:pt x="183034" y="405169"/>
                </a:cubicBezTo>
                <a:cubicBezTo>
                  <a:pt x="205814" y="421617"/>
                  <a:pt x="229129" y="436997"/>
                  <a:pt x="252443" y="451044"/>
                </a:cubicBezTo>
                <a:cubicBezTo>
                  <a:pt x="230107" y="462691"/>
                  <a:pt x="208039" y="472915"/>
                  <a:pt x="186504" y="481539"/>
                </a:cubicBezTo>
                <a:cubicBezTo>
                  <a:pt x="178228" y="454778"/>
                  <a:pt x="171999" y="425262"/>
                  <a:pt x="167906" y="393967"/>
                </a:cubicBezTo>
                <a:close/>
                <a:moveTo>
                  <a:pt x="483987" y="326436"/>
                </a:moveTo>
                <a:cubicBezTo>
                  <a:pt x="535879" y="380371"/>
                  <a:pt x="568723" y="432263"/>
                  <a:pt x="571215" y="468871"/>
                </a:cubicBezTo>
                <a:cubicBezTo>
                  <a:pt x="572105" y="481844"/>
                  <a:pt x="568990" y="491618"/>
                  <a:pt x="561602" y="498549"/>
                </a:cubicBezTo>
                <a:cubicBezTo>
                  <a:pt x="541842" y="517386"/>
                  <a:pt x="491730" y="516764"/>
                  <a:pt x="427733" y="496860"/>
                </a:cubicBezTo>
                <a:cubicBezTo>
                  <a:pt x="423728" y="495616"/>
                  <a:pt x="419633" y="494284"/>
                  <a:pt x="415450" y="492862"/>
                </a:cubicBezTo>
                <a:cubicBezTo>
                  <a:pt x="427377" y="454654"/>
                  <a:pt x="435477" y="411559"/>
                  <a:pt x="439304" y="365888"/>
                </a:cubicBezTo>
                <a:cubicBezTo>
                  <a:pt x="455148" y="352826"/>
                  <a:pt x="470101" y="339587"/>
                  <a:pt x="483987" y="326436"/>
                </a:cubicBezTo>
                <a:close/>
                <a:moveTo>
                  <a:pt x="87462" y="326436"/>
                </a:moveTo>
                <a:cubicBezTo>
                  <a:pt x="101348" y="339590"/>
                  <a:pt x="116301" y="352833"/>
                  <a:pt x="132145" y="365899"/>
                </a:cubicBezTo>
                <a:cubicBezTo>
                  <a:pt x="135972" y="411583"/>
                  <a:pt x="144072" y="454689"/>
                  <a:pt x="155910" y="492907"/>
                </a:cubicBezTo>
                <a:cubicBezTo>
                  <a:pt x="151816" y="494329"/>
                  <a:pt x="147721" y="495663"/>
                  <a:pt x="143716" y="496907"/>
                </a:cubicBezTo>
                <a:cubicBezTo>
                  <a:pt x="79630" y="516816"/>
                  <a:pt x="29607" y="517527"/>
                  <a:pt x="9758" y="498596"/>
                </a:cubicBezTo>
                <a:cubicBezTo>
                  <a:pt x="2459" y="491663"/>
                  <a:pt x="-745" y="481886"/>
                  <a:pt x="145" y="468910"/>
                </a:cubicBezTo>
                <a:cubicBezTo>
                  <a:pt x="2637" y="432292"/>
                  <a:pt x="35481" y="380386"/>
                  <a:pt x="87462" y="326436"/>
                </a:cubicBezTo>
                <a:close/>
                <a:moveTo>
                  <a:pt x="441700" y="285931"/>
                </a:moveTo>
                <a:cubicBezTo>
                  <a:pt x="448206" y="291708"/>
                  <a:pt x="454622" y="297574"/>
                  <a:pt x="460682" y="303352"/>
                </a:cubicBezTo>
                <a:cubicBezTo>
                  <a:pt x="454622" y="309218"/>
                  <a:pt x="448206" y="314995"/>
                  <a:pt x="441700" y="320861"/>
                </a:cubicBezTo>
                <a:cubicBezTo>
                  <a:pt x="441878" y="314995"/>
                  <a:pt x="441878" y="309218"/>
                  <a:pt x="441878" y="303352"/>
                </a:cubicBezTo>
                <a:cubicBezTo>
                  <a:pt x="441878" y="297574"/>
                  <a:pt x="441878" y="291708"/>
                  <a:pt x="441700" y="285931"/>
                </a:cubicBezTo>
                <a:close/>
                <a:moveTo>
                  <a:pt x="129660" y="285931"/>
                </a:moveTo>
                <a:cubicBezTo>
                  <a:pt x="129571" y="291708"/>
                  <a:pt x="129482" y="297574"/>
                  <a:pt x="129482" y="303352"/>
                </a:cubicBezTo>
                <a:cubicBezTo>
                  <a:pt x="129482" y="309218"/>
                  <a:pt x="129571" y="314995"/>
                  <a:pt x="129660" y="320861"/>
                </a:cubicBezTo>
                <a:cubicBezTo>
                  <a:pt x="123154" y="314995"/>
                  <a:pt x="116827" y="309218"/>
                  <a:pt x="110678" y="303352"/>
                </a:cubicBezTo>
                <a:cubicBezTo>
                  <a:pt x="116827" y="297574"/>
                  <a:pt x="123154" y="291708"/>
                  <a:pt x="129660" y="285931"/>
                </a:cubicBezTo>
                <a:close/>
                <a:moveTo>
                  <a:pt x="285715" y="279439"/>
                </a:moveTo>
                <a:cubicBezTo>
                  <a:pt x="298946" y="279439"/>
                  <a:pt x="309672" y="290165"/>
                  <a:pt x="309672" y="303396"/>
                </a:cubicBezTo>
                <a:cubicBezTo>
                  <a:pt x="309672" y="316627"/>
                  <a:pt x="298946" y="327353"/>
                  <a:pt x="285715" y="327353"/>
                </a:cubicBezTo>
                <a:cubicBezTo>
                  <a:pt x="272484" y="327353"/>
                  <a:pt x="261758" y="316627"/>
                  <a:pt x="261758" y="303396"/>
                </a:cubicBezTo>
                <a:cubicBezTo>
                  <a:pt x="261758" y="290165"/>
                  <a:pt x="272484" y="279439"/>
                  <a:pt x="285715" y="279439"/>
                </a:cubicBezTo>
                <a:close/>
                <a:moveTo>
                  <a:pt x="285680" y="246856"/>
                </a:moveTo>
                <a:cubicBezTo>
                  <a:pt x="254527" y="246856"/>
                  <a:pt x="229160" y="272185"/>
                  <a:pt x="229160" y="303291"/>
                </a:cubicBezTo>
                <a:cubicBezTo>
                  <a:pt x="229160" y="334485"/>
                  <a:pt x="254527" y="359814"/>
                  <a:pt x="285680" y="359814"/>
                </a:cubicBezTo>
                <a:cubicBezTo>
                  <a:pt x="316921" y="359814"/>
                  <a:pt x="342288" y="334485"/>
                  <a:pt x="342288" y="303291"/>
                </a:cubicBezTo>
                <a:cubicBezTo>
                  <a:pt x="342288" y="272185"/>
                  <a:pt x="316921" y="246856"/>
                  <a:pt x="285680" y="246856"/>
                </a:cubicBezTo>
                <a:close/>
                <a:moveTo>
                  <a:pt x="285680" y="173803"/>
                </a:moveTo>
                <a:cubicBezTo>
                  <a:pt x="313717" y="189978"/>
                  <a:pt x="341843" y="208108"/>
                  <a:pt x="369346" y="227926"/>
                </a:cubicBezTo>
                <a:cubicBezTo>
                  <a:pt x="382608" y="237525"/>
                  <a:pt x="395514" y="247301"/>
                  <a:pt x="407886" y="257254"/>
                </a:cubicBezTo>
                <a:cubicBezTo>
                  <a:pt x="408865" y="272363"/>
                  <a:pt x="409310" y="287738"/>
                  <a:pt x="409310" y="303291"/>
                </a:cubicBezTo>
                <a:cubicBezTo>
                  <a:pt x="409310" y="318843"/>
                  <a:pt x="408865" y="334218"/>
                  <a:pt x="407886" y="349327"/>
                </a:cubicBezTo>
                <a:cubicBezTo>
                  <a:pt x="395514" y="359280"/>
                  <a:pt x="382608" y="369145"/>
                  <a:pt x="369346" y="378743"/>
                </a:cubicBezTo>
                <a:cubicBezTo>
                  <a:pt x="341843" y="398562"/>
                  <a:pt x="313717" y="416692"/>
                  <a:pt x="285680" y="432778"/>
                </a:cubicBezTo>
                <a:cubicBezTo>
                  <a:pt x="257642" y="416692"/>
                  <a:pt x="229605" y="398562"/>
                  <a:pt x="202102" y="378743"/>
                </a:cubicBezTo>
                <a:cubicBezTo>
                  <a:pt x="188840" y="369145"/>
                  <a:pt x="175934" y="359280"/>
                  <a:pt x="163562" y="349327"/>
                </a:cubicBezTo>
                <a:cubicBezTo>
                  <a:pt x="162583" y="334218"/>
                  <a:pt x="162049" y="318843"/>
                  <a:pt x="162049" y="303291"/>
                </a:cubicBezTo>
                <a:cubicBezTo>
                  <a:pt x="162049" y="287738"/>
                  <a:pt x="162583" y="272363"/>
                  <a:pt x="163562" y="257254"/>
                </a:cubicBezTo>
                <a:cubicBezTo>
                  <a:pt x="175934" y="247301"/>
                  <a:pt x="188840" y="237525"/>
                  <a:pt x="202102" y="227926"/>
                </a:cubicBezTo>
                <a:cubicBezTo>
                  <a:pt x="229605" y="208108"/>
                  <a:pt x="257642" y="189978"/>
                  <a:pt x="285680" y="173803"/>
                </a:cubicBezTo>
                <a:close/>
                <a:moveTo>
                  <a:pt x="384914" y="125113"/>
                </a:moveTo>
                <a:cubicBezTo>
                  <a:pt x="393106" y="151962"/>
                  <a:pt x="399428" y="181479"/>
                  <a:pt x="403524" y="212685"/>
                </a:cubicBezTo>
                <a:cubicBezTo>
                  <a:pt x="398538" y="208951"/>
                  <a:pt x="393462" y="205306"/>
                  <a:pt x="388387" y="201572"/>
                </a:cubicBezTo>
                <a:cubicBezTo>
                  <a:pt x="365503" y="185124"/>
                  <a:pt x="342264" y="169744"/>
                  <a:pt x="318846" y="155608"/>
                </a:cubicBezTo>
                <a:cubicBezTo>
                  <a:pt x="341284" y="144050"/>
                  <a:pt x="363367" y="133826"/>
                  <a:pt x="384914" y="125113"/>
                </a:cubicBezTo>
                <a:close/>
                <a:moveTo>
                  <a:pt x="186504" y="125113"/>
                </a:moveTo>
                <a:cubicBezTo>
                  <a:pt x="208039" y="133826"/>
                  <a:pt x="230107" y="144050"/>
                  <a:pt x="252443" y="155608"/>
                </a:cubicBezTo>
                <a:cubicBezTo>
                  <a:pt x="229129" y="169744"/>
                  <a:pt x="205814" y="185124"/>
                  <a:pt x="183034" y="201572"/>
                </a:cubicBezTo>
                <a:cubicBezTo>
                  <a:pt x="177872" y="205306"/>
                  <a:pt x="172800" y="208951"/>
                  <a:pt x="167906" y="212685"/>
                </a:cubicBezTo>
                <a:cubicBezTo>
                  <a:pt x="171999" y="181479"/>
                  <a:pt x="178228" y="151962"/>
                  <a:pt x="186504" y="125113"/>
                </a:cubicBezTo>
                <a:close/>
                <a:moveTo>
                  <a:pt x="513359" y="94417"/>
                </a:moveTo>
                <a:cubicBezTo>
                  <a:pt x="535344" y="94417"/>
                  <a:pt x="551989" y="98948"/>
                  <a:pt x="561602" y="108100"/>
                </a:cubicBezTo>
                <a:cubicBezTo>
                  <a:pt x="568990" y="115118"/>
                  <a:pt x="572105" y="124803"/>
                  <a:pt x="571215" y="137863"/>
                </a:cubicBezTo>
                <a:cubicBezTo>
                  <a:pt x="568723" y="174380"/>
                  <a:pt x="535879" y="226356"/>
                  <a:pt x="483987" y="280286"/>
                </a:cubicBezTo>
                <a:cubicBezTo>
                  <a:pt x="470101" y="267048"/>
                  <a:pt x="455148" y="253898"/>
                  <a:pt x="439304" y="240838"/>
                </a:cubicBezTo>
                <a:cubicBezTo>
                  <a:pt x="435477" y="195170"/>
                  <a:pt x="427377" y="151990"/>
                  <a:pt x="415450" y="113875"/>
                </a:cubicBezTo>
                <a:cubicBezTo>
                  <a:pt x="419633" y="112453"/>
                  <a:pt x="423728" y="111120"/>
                  <a:pt x="427733" y="109876"/>
                </a:cubicBezTo>
                <a:cubicBezTo>
                  <a:pt x="460755" y="99570"/>
                  <a:pt x="490039" y="94417"/>
                  <a:pt x="513359" y="94417"/>
                </a:cubicBezTo>
                <a:close/>
                <a:moveTo>
                  <a:pt x="57990" y="94417"/>
                </a:moveTo>
                <a:cubicBezTo>
                  <a:pt x="81402" y="94417"/>
                  <a:pt x="110689" y="99570"/>
                  <a:pt x="143715" y="109876"/>
                </a:cubicBezTo>
                <a:cubicBezTo>
                  <a:pt x="147721" y="111120"/>
                  <a:pt x="151816" y="112453"/>
                  <a:pt x="155911" y="113875"/>
                </a:cubicBezTo>
                <a:cubicBezTo>
                  <a:pt x="144071" y="151990"/>
                  <a:pt x="135971" y="195170"/>
                  <a:pt x="132143" y="240838"/>
                </a:cubicBezTo>
                <a:cubicBezTo>
                  <a:pt x="116297" y="253898"/>
                  <a:pt x="101342" y="267048"/>
                  <a:pt x="87455" y="280286"/>
                </a:cubicBezTo>
                <a:cubicBezTo>
                  <a:pt x="35468" y="226356"/>
                  <a:pt x="2620" y="174380"/>
                  <a:pt x="127" y="137863"/>
                </a:cubicBezTo>
                <a:cubicBezTo>
                  <a:pt x="-674" y="124803"/>
                  <a:pt x="2442" y="115118"/>
                  <a:pt x="9741" y="108100"/>
                </a:cubicBezTo>
                <a:cubicBezTo>
                  <a:pt x="19355" y="98948"/>
                  <a:pt x="36091" y="94417"/>
                  <a:pt x="57990" y="94417"/>
                </a:cubicBezTo>
                <a:close/>
                <a:moveTo>
                  <a:pt x="285671" y="0"/>
                </a:moveTo>
                <a:cubicBezTo>
                  <a:pt x="315764" y="0"/>
                  <a:pt x="346391" y="30580"/>
                  <a:pt x="369717" y="83918"/>
                </a:cubicBezTo>
                <a:cubicBezTo>
                  <a:pt x="371231" y="87385"/>
                  <a:pt x="372744" y="90852"/>
                  <a:pt x="374169" y="94496"/>
                </a:cubicBezTo>
                <a:cubicBezTo>
                  <a:pt x="345412" y="105964"/>
                  <a:pt x="315586" y="120098"/>
                  <a:pt x="285671" y="136544"/>
                </a:cubicBezTo>
                <a:cubicBezTo>
                  <a:pt x="255756" y="120098"/>
                  <a:pt x="226019" y="105964"/>
                  <a:pt x="197262" y="94496"/>
                </a:cubicBezTo>
                <a:cubicBezTo>
                  <a:pt x="198687" y="90852"/>
                  <a:pt x="200111" y="87296"/>
                  <a:pt x="201625" y="83918"/>
                </a:cubicBezTo>
                <a:cubicBezTo>
                  <a:pt x="225040" y="30580"/>
                  <a:pt x="255667" y="0"/>
                  <a:pt x="285671"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40" dirty="0">
              <a:cs typeface="+mn-ea"/>
              <a:sym typeface="+mn-lt"/>
            </a:endParaRPr>
          </a:p>
        </p:txBody>
      </p:sp>
      <p:sp>
        <p:nvSpPr>
          <p:cNvPr id="60" name="椭圆 59">
            <a:extLst>
              <a:ext uri="{FF2B5EF4-FFF2-40B4-BE49-F238E27FC236}">
                <a16:creationId xmlns:a16="http://schemas.microsoft.com/office/drawing/2014/main" id="{EED58BFD-A996-685A-473A-4E1ABD94AE11}"/>
              </a:ext>
            </a:extLst>
          </p:cNvPr>
          <p:cNvSpPr/>
          <p:nvPr/>
        </p:nvSpPr>
        <p:spPr>
          <a:xfrm>
            <a:off x="2065013" y="2435093"/>
            <a:ext cx="126987" cy="12698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l"/>
            <a:endParaRPr lang="zh-CN" altLang="en-US" sz="1260">
              <a:solidFill>
                <a:schemeClr val="bg1"/>
              </a:solidFill>
              <a:cs typeface="+mn-ea"/>
              <a:sym typeface="+mn-lt"/>
            </a:endParaRPr>
          </a:p>
        </p:txBody>
      </p:sp>
      <p:sp>
        <p:nvSpPr>
          <p:cNvPr id="61" name="文本框 60">
            <a:extLst>
              <a:ext uri="{FF2B5EF4-FFF2-40B4-BE49-F238E27FC236}">
                <a16:creationId xmlns:a16="http://schemas.microsoft.com/office/drawing/2014/main" id="{1C48AA7A-F89D-3285-E913-4D9D2B748526}"/>
              </a:ext>
            </a:extLst>
          </p:cNvPr>
          <p:cNvSpPr txBox="1"/>
          <p:nvPr/>
        </p:nvSpPr>
        <p:spPr>
          <a:xfrm>
            <a:off x="2346591" y="2198714"/>
            <a:ext cx="1034223" cy="276999"/>
          </a:xfrm>
          <a:prstGeom prst="rect">
            <a:avLst/>
          </a:prstGeom>
          <a:noFill/>
          <a:effectLst/>
        </p:spPr>
        <p:txBody>
          <a:bodyPr wrap="square" lIns="0" tIns="0" rIns="0" bIns="0" rtlCol="0" anchor="t">
            <a:noAutofit/>
          </a:bodyPr>
          <a:lstStyle/>
          <a:p>
            <a:r>
              <a:rPr lang="zh-CN" altLang="en-US" sz="2000" dirty="0">
                <a:solidFill>
                  <a:schemeClr val="accent1"/>
                </a:solidFill>
                <a:latin typeface="+mj-ea"/>
                <a:ea typeface="+mj-ea"/>
                <a:cs typeface="+mn-ea"/>
                <a:sym typeface="+mn-lt"/>
              </a:rPr>
              <a:t>问题</a:t>
            </a:r>
            <a:r>
              <a:rPr lang="en-US" altLang="zh-CN" sz="2000" dirty="0">
                <a:solidFill>
                  <a:schemeClr val="accent1"/>
                </a:solidFill>
                <a:latin typeface="+mj-ea"/>
                <a:ea typeface="+mj-ea"/>
                <a:cs typeface="+mn-ea"/>
                <a:sym typeface="+mn-lt"/>
              </a:rPr>
              <a:t>1</a:t>
            </a:r>
            <a:endParaRPr lang="zh-CN" altLang="en-US" sz="2000" dirty="0">
              <a:solidFill>
                <a:schemeClr val="accent1"/>
              </a:solidFill>
              <a:latin typeface="+mj-ea"/>
              <a:ea typeface="+mj-ea"/>
              <a:cs typeface="+mn-ea"/>
              <a:sym typeface="+mn-lt"/>
            </a:endParaRPr>
          </a:p>
        </p:txBody>
      </p:sp>
      <p:sp>
        <p:nvSpPr>
          <p:cNvPr id="63" name="文本框 62">
            <a:extLst>
              <a:ext uri="{FF2B5EF4-FFF2-40B4-BE49-F238E27FC236}">
                <a16:creationId xmlns:a16="http://schemas.microsoft.com/office/drawing/2014/main" id="{39748970-E642-F3C0-75FD-988F50C1D6BC}"/>
              </a:ext>
            </a:extLst>
          </p:cNvPr>
          <p:cNvSpPr txBox="1"/>
          <p:nvPr/>
        </p:nvSpPr>
        <p:spPr>
          <a:xfrm>
            <a:off x="7400078" y="2198714"/>
            <a:ext cx="1044245" cy="276999"/>
          </a:xfrm>
          <a:prstGeom prst="rect">
            <a:avLst/>
          </a:prstGeom>
          <a:noFill/>
          <a:effectLst/>
        </p:spPr>
        <p:txBody>
          <a:bodyPr wrap="square" lIns="0" tIns="0" rIns="0" bIns="0" rtlCol="0" anchor="t">
            <a:noAutofit/>
          </a:bodyPr>
          <a:lstStyle/>
          <a:p>
            <a:r>
              <a:rPr lang="zh-CN" altLang="en-US" sz="2000" dirty="0">
                <a:solidFill>
                  <a:schemeClr val="accent1"/>
                </a:solidFill>
                <a:latin typeface="+mj-ea"/>
                <a:ea typeface="+mj-ea"/>
                <a:cs typeface="+mn-ea"/>
                <a:sym typeface="+mn-lt"/>
              </a:rPr>
              <a:t>原因</a:t>
            </a:r>
            <a:r>
              <a:rPr lang="en-US" altLang="zh-CN" sz="2000" dirty="0">
                <a:solidFill>
                  <a:schemeClr val="accent1"/>
                </a:solidFill>
                <a:latin typeface="+mj-ea"/>
                <a:ea typeface="+mj-ea"/>
                <a:cs typeface="+mn-ea"/>
                <a:sym typeface="+mn-lt"/>
              </a:rPr>
              <a:t>1</a:t>
            </a:r>
            <a:endParaRPr lang="zh-CN" altLang="en-US" sz="2000" dirty="0">
              <a:solidFill>
                <a:schemeClr val="accent1"/>
              </a:solidFill>
              <a:latin typeface="+mj-ea"/>
              <a:ea typeface="+mj-ea"/>
              <a:cs typeface="+mn-ea"/>
              <a:sym typeface="+mn-lt"/>
            </a:endParaRPr>
          </a:p>
        </p:txBody>
      </p:sp>
      <p:sp>
        <p:nvSpPr>
          <p:cNvPr id="65" name="文本框 64">
            <a:extLst>
              <a:ext uri="{FF2B5EF4-FFF2-40B4-BE49-F238E27FC236}">
                <a16:creationId xmlns:a16="http://schemas.microsoft.com/office/drawing/2014/main" id="{A54C7CCF-6352-7BB8-D7B8-E80C05087063}"/>
              </a:ext>
            </a:extLst>
          </p:cNvPr>
          <p:cNvSpPr txBox="1"/>
          <p:nvPr/>
        </p:nvSpPr>
        <p:spPr>
          <a:xfrm>
            <a:off x="2346592" y="3580316"/>
            <a:ext cx="1044245" cy="276999"/>
          </a:xfrm>
          <a:prstGeom prst="rect">
            <a:avLst/>
          </a:prstGeom>
          <a:noFill/>
          <a:effectLst/>
        </p:spPr>
        <p:txBody>
          <a:bodyPr wrap="square" lIns="0" tIns="0" rIns="0" bIns="0" rtlCol="0" anchor="t">
            <a:noAutofit/>
          </a:bodyPr>
          <a:lstStyle/>
          <a:p>
            <a:r>
              <a:rPr lang="zh-CN" altLang="en-US" sz="2000" dirty="0">
                <a:solidFill>
                  <a:schemeClr val="accent1"/>
                </a:solidFill>
                <a:latin typeface="+mj-ea"/>
                <a:ea typeface="+mj-ea"/>
                <a:cs typeface="+mn-ea"/>
                <a:sym typeface="+mn-lt"/>
              </a:rPr>
              <a:t>问题</a:t>
            </a:r>
            <a:r>
              <a:rPr lang="en-US" altLang="zh-CN" sz="2000" dirty="0">
                <a:solidFill>
                  <a:schemeClr val="accent1"/>
                </a:solidFill>
                <a:latin typeface="+mj-ea"/>
                <a:ea typeface="+mj-ea"/>
                <a:cs typeface="+mn-ea"/>
                <a:sym typeface="+mn-lt"/>
              </a:rPr>
              <a:t>2</a:t>
            </a:r>
            <a:endParaRPr lang="zh-CN" altLang="en-US" sz="2000" dirty="0">
              <a:solidFill>
                <a:schemeClr val="accent1"/>
              </a:solidFill>
              <a:latin typeface="+mj-ea"/>
              <a:ea typeface="+mj-ea"/>
              <a:cs typeface="+mn-ea"/>
              <a:sym typeface="+mn-lt"/>
            </a:endParaRPr>
          </a:p>
        </p:txBody>
      </p:sp>
      <p:sp>
        <p:nvSpPr>
          <p:cNvPr id="67" name="文本框 66">
            <a:extLst>
              <a:ext uri="{FF2B5EF4-FFF2-40B4-BE49-F238E27FC236}">
                <a16:creationId xmlns:a16="http://schemas.microsoft.com/office/drawing/2014/main" id="{B01B9053-4F96-CBED-D4FE-02CDCFD6582B}"/>
              </a:ext>
            </a:extLst>
          </p:cNvPr>
          <p:cNvSpPr txBox="1"/>
          <p:nvPr/>
        </p:nvSpPr>
        <p:spPr>
          <a:xfrm>
            <a:off x="7400078" y="3580316"/>
            <a:ext cx="1044245" cy="276999"/>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accent1"/>
                </a:solidFill>
                <a:effectLst/>
                <a:uLnTx/>
                <a:uFillTx/>
                <a:latin typeface="+mj-ea"/>
                <a:ea typeface="+mj-ea"/>
                <a:cs typeface="+mn-ea"/>
                <a:sym typeface="+mn-lt"/>
              </a:rPr>
              <a:t>原因</a:t>
            </a:r>
            <a:r>
              <a:rPr kumimoji="0" lang="en-US" altLang="zh-CN" sz="2000" i="0" u="none" strike="noStrike" kern="1200" cap="none" spc="0" normalizeH="0" baseline="0" noProof="0" dirty="0">
                <a:ln>
                  <a:noFill/>
                </a:ln>
                <a:solidFill>
                  <a:schemeClr val="accent1"/>
                </a:solidFill>
                <a:effectLst/>
                <a:uLnTx/>
                <a:uFillTx/>
                <a:latin typeface="+mj-ea"/>
                <a:ea typeface="+mj-ea"/>
                <a:cs typeface="+mn-ea"/>
                <a:sym typeface="+mn-lt"/>
              </a:rPr>
              <a:t>2</a:t>
            </a:r>
            <a:endParaRPr kumimoji="0" lang="zh-CN" altLang="en-US" sz="2000"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69" name="文本框 68">
            <a:extLst>
              <a:ext uri="{FF2B5EF4-FFF2-40B4-BE49-F238E27FC236}">
                <a16:creationId xmlns:a16="http://schemas.microsoft.com/office/drawing/2014/main" id="{FBACBC3F-1F63-9F93-C6E5-35F642D9391F}"/>
              </a:ext>
            </a:extLst>
          </p:cNvPr>
          <p:cNvSpPr txBox="1"/>
          <p:nvPr/>
        </p:nvSpPr>
        <p:spPr>
          <a:xfrm>
            <a:off x="2346592" y="4869074"/>
            <a:ext cx="1044245" cy="276999"/>
          </a:xfrm>
          <a:prstGeom prst="rect">
            <a:avLst/>
          </a:prstGeom>
          <a:noFill/>
          <a:effectLst/>
        </p:spPr>
        <p:txBody>
          <a:bodyPr wrap="square" lIns="0" tIns="0" rIns="0" bIns="0" rtlCol="0" anchor="t">
            <a:noAutofit/>
          </a:bodyPr>
          <a:lstStyle/>
          <a:p>
            <a:r>
              <a:rPr lang="zh-CN" altLang="en-US" sz="2000" dirty="0">
                <a:solidFill>
                  <a:schemeClr val="accent1"/>
                </a:solidFill>
                <a:latin typeface="+mj-ea"/>
                <a:ea typeface="+mj-ea"/>
                <a:cs typeface="+mn-ea"/>
                <a:sym typeface="+mn-lt"/>
              </a:rPr>
              <a:t>问题</a:t>
            </a:r>
            <a:r>
              <a:rPr lang="en-US" altLang="zh-CN" sz="2000" dirty="0">
                <a:solidFill>
                  <a:schemeClr val="accent1"/>
                </a:solidFill>
                <a:latin typeface="+mj-ea"/>
                <a:ea typeface="+mj-ea"/>
                <a:cs typeface="+mn-ea"/>
                <a:sym typeface="+mn-lt"/>
              </a:rPr>
              <a:t>3</a:t>
            </a:r>
            <a:endParaRPr lang="zh-CN" altLang="en-US" sz="2000" dirty="0">
              <a:solidFill>
                <a:schemeClr val="accent1"/>
              </a:solidFill>
              <a:latin typeface="+mj-ea"/>
              <a:ea typeface="+mj-ea"/>
              <a:cs typeface="+mn-ea"/>
              <a:sym typeface="+mn-lt"/>
            </a:endParaRPr>
          </a:p>
        </p:txBody>
      </p:sp>
      <p:sp>
        <p:nvSpPr>
          <p:cNvPr id="71" name="文本框 70">
            <a:extLst>
              <a:ext uri="{FF2B5EF4-FFF2-40B4-BE49-F238E27FC236}">
                <a16:creationId xmlns:a16="http://schemas.microsoft.com/office/drawing/2014/main" id="{92AF27EE-D096-256B-2FB4-E665F489FFCF}"/>
              </a:ext>
            </a:extLst>
          </p:cNvPr>
          <p:cNvSpPr txBox="1"/>
          <p:nvPr/>
        </p:nvSpPr>
        <p:spPr>
          <a:xfrm>
            <a:off x="7400078" y="4869074"/>
            <a:ext cx="1044245" cy="276999"/>
          </a:xfrm>
          <a:prstGeom prst="rect">
            <a:avLst/>
          </a:prstGeom>
          <a:noFill/>
          <a:effectLst/>
        </p:spPr>
        <p:txBody>
          <a:bodyPr wrap="square" lIns="0" tIns="0" rIns="0" bIns="0" rtlCol="0" anchor="t">
            <a:noAutofit/>
          </a:bodyPr>
          <a:lstStyle/>
          <a:p>
            <a:r>
              <a:rPr lang="zh-CN" altLang="en-US" sz="2000" dirty="0">
                <a:solidFill>
                  <a:schemeClr val="accent1"/>
                </a:solidFill>
                <a:latin typeface="+mj-ea"/>
                <a:ea typeface="+mj-ea"/>
                <a:cs typeface="+mn-ea"/>
                <a:sym typeface="+mn-lt"/>
              </a:rPr>
              <a:t>原因</a:t>
            </a:r>
            <a:r>
              <a:rPr lang="en-US" altLang="zh-CN" sz="2000" dirty="0">
                <a:solidFill>
                  <a:schemeClr val="accent1"/>
                </a:solidFill>
                <a:latin typeface="+mj-ea"/>
                <a:ea typeface="+mj-ea"/>
                <a:cs typeface="+mn-ea"/>
                <a:sym typeface="+mn-lt"/>
              </a:rPr>
              <a:t>3</a:t>
            </a:r>
            <a:endParaRPr lang="zh-CN" altLang="en-US" sz="2000" dirty="0">
              <a:solidFill>
                <a:schemeClr val="accent1"/>
              </a:solidFill>
              <a:latin typeface="+mj-ea"/>
              <a:ea typeface="+mj-ea"/>
              <a:cs typeface="+mn-ea"/>
              <a:sym typeface="+mn-lt"/>
            </a:endParaRPr>
          </a:p>
        </p:txBody>
      </p:sp>
      <p:cxnSp>
        <p:nvCxnSpPr>
          <p:cNvPr id="72" name="直接连接符 71">
            <a:extLst>
              <a:ext uri="{FF2B5EF4-FFF2-40B4-BE49-F238E27FC236}">
                <a16:creationId xmlns:a16="http://schemas.microsoft.com/office/drawing/2014/main" id="{3614D22C-44A0-6FBC-69C3-629C40EC8349}"/>
              </a:ext>
            </a:extLst>
          </p:cNvPr>
          <p:cNvCxnSpPr/>
          <p:nvPr/>
        </p:nvCxnSpPr>
        <p:spPr>
          <a:xfrm>
            <a:off x="2128506" y="1536426"/>
            <a:ext cx="0" cy="4559198"/>
          </a:xfrm>
          <a:prstGeom prst="line">
            <a:avLst/>
          </a:prstGeom>
          <a:ln w="22860">
            <a:gradFill>
              <a:gsLst>
                <a:gs pos="0">
                  <a:schemeClr val="accent1">
                    <a:alpha val="0"/>
                  </a:schemeClr>
                </a:gs>
                <a:gs pos="50000">
                  <a:schemeClr val="accent1"/>
                </a:gs>
                <a:gs pos="100000">
                  <a:schemeClr val="accent1">
                    <a:alpha val="0"/>
                  </a:schemeClr>
                </a:gs>
              </a:gsLst>
              <a:lin ang="5400000" scaled="1"/>
            </a:gradFill>
          </a:ln>
          <a:effectLst/>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504167A-4B73-34A4-9529-45D552E372DD}"/>
              </a:ext>
            </a:extLst>
          </p:cNvPr>
          <p:cNvCxnSpPr/>
          <p:nvPr/>
        </p:nvCxnSpPr>
        <p:spPr>
          <a:xfrm>
            <a:off x="7189710" y="1536426"/>
            <a:ext cx="0" cy="4559198"/>
          </a:xfrm>
          <a:prstGeom prst="line">
            <a:avLst/>
          </a:prstGeom>
          <a:ln w="22860">
            <a:gradFill>
              <a:gsLst>
                <a:gs pos="0">
                  <a:schemeClr val="accent1">
                    <a:alpha val="0"/>
                  </a:schemeClr>
                </a:gs>
                <a:gs pos="50000">
                  <a:schemeClr val="accent1"/>
                </a:gs>
                <a:gs pos="100000">
                  <a:schemeClr val="accent1">
                    <a:alpha val="0"/>
                  </a:schemeClr>
                </a:gs>
              </a:gsLst>
              <a:lin ang="5400000" scaled="1"/>
            </a:gradFill>
          </a:ln>
          <a:effectLst/>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0FCA4056-4DDF-B2A8-5F8E-6484AD8AB85F}"/>
              </a:ext>
            </a:extLst>
          </p:cNvPr>
          <p:cNvSpPr txBox="1"/>
          <p:nvPr/>
        </p:nvSpPr>
        <p:spPr>
          <a:xfrm>
            <a:off x="2346592" y="3903713"/>
            <a:ext cx="3525009" cy="595561"/>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30000"/>
              </a:lnSpc>
              <a:spcBef>
                <a:spcPts val="0"/>
              </a:spcBef>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在这里输入你的正文阐述中相关的具体内容若字数太多酌情先删减文案再缩小字号</a:t>
            </a:r>
          </a:p>
        </p:txBody>
      </p:sp>
      <p:sp>
        <p:nvSpPr>
          <p:cNvPr id="75" name="文本框 74">
            <a:extLst>
              <a:ext uri="{FF2B5EF4-FFF2-40B4-BE49-F238E27FC236}">
                <a16:creationId xmlns:a16="http://schemas.microsoft.com/office/drawing/2014/main" id="{727C1637-62E3-A0EC-FB9B-F35F5EFFAFA7}"/>
              </a:ext>
            </a:extLst>
          </p:cNvPr>
          <p:cNvSpPr txBox="1"/>
          <p:nvPr/>
        </p:nvSpPr>
        <p:spPr>
          <a:xfrm>
            <a:off x="2346592" y="5195062"/>
            <a:ext cx="3550614" cy="595561"/>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30000"/>
              </a:lnSpc>
              <a:spcBef>
                <a:spcPts val="0"/>
              </a:spcBef>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在这里输入你的正文阐述中相关的具体内容若字数太多酌情先删减文案再缩小字号</a:t>
            </a:r>
          </a:p>
        </p:txBody>
      </p:sp>
      <p:sp>
        <p:nvSpPr>
          <p:cNvPr id="76" name="文本框 75">
            <a:extLst>
              <a:ext uri="{FF2B5EF4-FFF2-40B4-BE49-F238E27FC236}">
                <a16:creationId xmlns:a16="http://schemas.microsoft.com/office/drawing/2014/main" id="{FDB6FA8E-D9BE-ECB2-247C-C55BBD158E59}"/>
              </a:ext>
            </a:extLst>
          </p:cNvPr>
          <p:cNvSpPr txBox="1"/>
          <p:nvPr/>
        </p:nvSpPr>
        <p:spPr>
          <a:xfrm>
            <a:off x="7400078" y="2526062"/>
            <a:ext cx="3532726" cy="595561"/>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30000"/>
              </a:lnSpc>
              <a:spcBef>
                <a:spcPts val="0"/>
              </a:spcBef>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在这里输入你的正文阐述中相关的具体原因若字数太多酌情先删减文案再缩小字号</a:t>
            </a:r>
          </a:p>
        </p:txBody>
      </p:sp>
      <p:sp>
        <p:nvSpPr>
          <p:cNvPr id="77" name="文本框 76">
            <a:extLst>
              <a:ext uri="{FF2B5EF4-FFF2-40B4-BE49-F238E27FC236}">
                <a16:creationId xmlns:a16="http://schemas.microsoft.com/office/drawing/2014/main" id="{CD059880-4B7F-1AE0-B3E4-EED3D516CC79}"/>
              </a:ext>
            </a:extLst>
          </p:cNvPr>
          <p:cNvSpPr txBox="1"/>
          <p:nvPr/>
        </p:nvSpPr>
        <p:spPr>
          <a:xfrm>
            <a:off x="7400078" y="3903713"/>
            <a:ext cx="3532726" cy="595561"/>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30000"/>
              </a:lnSpc>
              <a:spcBef>
                <a:spcPts val="0"/>
              </a:spcBef>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在这里输入你的正文阐述中相关的具体原因若字数太多酌情先删减文案再缩小字号</a:t>
            </a:r>
          </a:p>
        </p:txBody>
      </p:sp>
      <p:sp>
        <p:nvSpPr>
          <p:cNvPr id="78" name="文本框 77">
            <a:extLst>
              <a:ext uri="{FF2B5EF4-FFF2-40B4-BE49-F238E27FC236}">
                <a16:creationId xmlns:a16="http://schemas.microsoft.com/office/drawing/2014/main" id="{C1616AA9-8911-2958-D79E-69D961E6DD9F}"/>
              </a:ext>
            </a:extLst>
          </p:cNvPr>
          <p:cNvSpPr txBox="1"/>
          <p:nvPr/>
        </p:nvSpPr>
        <p:spPr>
          <a:xfrm>
            <a:off x="7400078" y="5195062"/>
            <a:ext cx="3532725" cy="595561"/>
          </a:xfrm>
          <a:prstGeom prst="rect">
            <a:avLst/>
          </a:prstGeom>
          <a:noFill/>
          <a:effectLst/>
        </p:spPr>
        <p:txBody>
          <a:bodyPr wrap="square" lIns="0" tIns="0" rIns="0" bIns="0" rtlCol="0" anchor="t">
            <a:noAutofit/>
          </a:bodyPr>
          <a:lstStyle/>
          <a:p>
            <a:pPr marL="0" marR="0" lvl="0" indent="0" algn="l" defTabSz="914400" rtl="0" eaLnBrk="1" fontAlgn="auto" latinLnBrk="0" hangingPunct="1">
              <a:lnSpc>
                <a:spcPct val="130000"/>
              </a:lnSpc>
              <a:spcBef>
                <a:spcPts val="0"/>
              </a:spcBef>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在这里输入你的正文阐述中相关的具体原因若字数太多酌情先删减文案再缩小字号</a:t>
            </a:r>
          </a:p>
        </p:txBody>
      </p:sp>
    </p:spTree>
    <p:extLst>
      <p:ext uri="{BB962C8B-B14F-4D97-AF65-F5344CB8AC3E}">
        <p14:creationId xmlns:p14="http://schemas.microsoft.com/office/powerpoint/2010/main" val="138438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lstStyle/>
          <a:p>
            <a:r>
              <a:rPr lang="zh-CN" altLang="en-US" dirty="0">
                <a:sym typeface="+mn-lt"/>
              </a:rPr>
              <a:t>近</a:t>
            </a:r>
            <a:r>
              <a:rPr lang="en-US" altLang="zh-CN" dirty="0">
                <a:sym typeface="+mn-lt"/>
              </a:rPr>
              <a:t>5</a:t>
            </a:r>
            <a:r>
              <a:rPr lang="zh-CN" altLang="en-US" dirty="0">
                <a:sym typeface="+mn-lt"/>
              </a:rPr>
              <a:t>年销售情况</a:t>
            </a:r>
            <a:endParaRPr lang="zh-CN" altLang="en-US" dirty="0"/>
          </a:p>
        </p:txBody>
      </p:sp>
      <p:sp>
        <p:nvSpPr>
          <p:cNvPr id="6" name="文本框 5">
            <a:extLst>
              <a:ext uri="{FF2B5EF4-FFF2-40B4-BE49-F238E27FC236}">
                <a16:creationId xmlns:a16="http://schemas.microsoft.com/office/drawing/2014/main" id="{4815B07D-F3CD-3C22-E2A8-050C3A1A820F}"/>
              </a:ext>
            </a:extLst>
          </p:cNvPr>
          <p:cNvSpPr txBox="1"/>
          <p:nvPr/>
        </p:nvSpPr>
        <p:spPr>
          <a:xfrm>
            <a:off x="713756" y="1387641"/>
            <a:ext cx="10808064" cy="712054"/>
          </a:xfrm>
          <a:prstGeom prst="rect">
            <a:avLst/>
          </a:prstGeom>
          <a:noFill/>
        </p:spPr>
        <p:txBody>
          <a:bodyPr wrap="square">
            <a:noAutofit/>
          </a:bodyPr>
          <a:lstStyle/>
          <a:p>
            <a:pPr>
              <a:lnSpc>
                <a:spcPct val="130000"/>
              </a:lnSpc>
              <a:defRPr/>
            </a:pPr>
            <a:r>
              <a:rPr kumimoji="0" lang="zh-CN" altLang="en-US" sz="1600" b="0" i="0" u="none" strike="noStrike" kern="1200" cap="none" spc="0" normalizeH="0" baseline="0" noProof="0" dirty="0">
                <a:ln>
                  <a:noFill/>
                </a:ln>
                <a:solidFill>
                  <a:srgbClr val="262626">
                    <a:lumMod val="75000"/>
                    <a:lumOff val="25000"/>
                  </a:srgbClr>
                </a:solidFill>
                <a:effectLst/>
                <a:uLnTx/>
                <a:uFillTx/>
                <a:cs typeface="+mn-ea"/>
                <a:sym typeface="+mn-lt"/>
              </a:rPr>
              <a:t>在这里输入你的正文阐述与关键词标题相关的具体内容根据内容酌情调整字号与文案</a:t>
            </a:r>
            <a:r>
              <a:rPr kumimoji="0" lang="en-US" altLang="zh-CN" sz="1600" b="0" i="0" u="none" strike="noStrike" kern="1200" cap="none" spc="0" normalizeH="0" baseline="0" noProof="0" dirty="0">
                <a:ln>
                  <a:noFill/>
                </a:ln>
                <a:solidFill>
                  <a:srgbClr val="262626">
                    <a:lumMod val="75000"/>
                    <a:lumOff val="25000"/>
                  </a:srgbClr>
                </a:solidFill>
                <a:effectLst/>
                <a:uLnTx/>
                <a:uFillTx/>
                <a:cs typeface="+mn-ea"/>
                <a:sym typeface="+mn-lt"/>
              </a:rPr>
              <a:t>.</a:t>
            </a:r>
            <a:r>
              <a:rPr lang="zh-CN" altLang="en-US" sz="1600" dirty="0">
                <a:solidFill>
                  <a:schemeClr val="tx1">
                    <a:lumMod val="75000"/>
                    <a:lumOff val="25000"/>
                  </a:schemeClr>
                </a:solidFill>
                <a:cs typeface="+mn-ea"/>
                <a:sym typeface="+mn-lt"/>
              </a:rPr>
              <a:t>在这里输入你的正文阐述与关键词标题相关的具体内容根据内容酌情调整字号与文案</a:t>
            </a:r>
          </a:p>
        </p:txBody>
      </p:sp>
      <p:graphicFrame>
        <p:nvGraphicFramePr>
          <p:cNvPr id="7" name="Chart 5">
            <a:extLst>
              <a:ext uri="{FF2B5EF4-FFF2-40B4-BE49-F238E27FC236}">
                <a16:creationId xmlns:a16="http://schemas.microsoft.com/office/drawing/2014/main" id="{7EE3703A-7025-F581-3989-32BCABF8614A}"/>
              </a:ext>
            </a:extLst>
          </p:cNvPr>
          <p:cNvGraphicFramePr/>
          <p:nvPr>
            <p:extLst>
              <p:ext uri="{D42A27DB-BD31-4B8C-83A1-F6EECF244321}">
                <p14:modId xmlns:p14="http://schemas.microsoft.com/office/powerpoint/2010/main" val="2380275458"/>
              </p:ext>
            </p:extLst>
          </p:nvPr>
        </p:nvGraphicFramePr>
        <p:xfrm>
          <a:off x="713756" y="2219569"/>
          <a:ext cx="6084538" cy="3818305"/>
        </p:xfrm>
        <a:graphic>
          <a:graphicData uri="http://schemas.openxmlformats.org/drawingml/2006/chart">
            <c:chart xmlns:c="http://schemas.openxmlformats.org/drawingml/2006/chart" xmlns:r="http://schemas.openxmlformats.org/officeDocument/2006/relationships" r:id="rId2"/>
          </a:graphicData>
        </a:graphic>
      </p:graphicFrame>
      <p:sp>
        <p:nvSpPr>
          <p:cNvPr id="8" name="椭圆 7">
            <a:extLst>
              <a:ext uri="{FF2B5EF4-FFF2-40B4-BE49-F238E27FC236}">
                <a16:creationId xmlns:a16="http://schemas.microsoft.com/office/drawing/2014/main" id="{D7BE7124-6C1A-998A-3275-57AE7BA04202}"/>
              </a:ext>
            </a:extLst>
          </p:cNvPr>
          <p:cNvSpPr/>
          <p:nvPr/>
        </p:nvSpPr>
        <p:spPr>
          <a:xfrm>
            <a:off x="7464779" y="2537529"/>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cs typeface="+mn-ea"/>
              <a:sym typeface="+mn-lt"/>
            </a:endParaRPr>
          </a:p>
        </p:txBody>
      </p:sp>
      <p:sp>
        <p:nvSpPr>
          <p:cNvPr id="9" name="文本框 8">
            <a:extLst>
              <a:ext uri="{FF2B5EF4-FFF2-40B4-BE49-F238E27FC236}">
                <a16:creationId xmlns:a16="http://schemas.microsoft.com/office/drawing/2014/main" id="{67BE98A6-1F66-45CB-72FD-41E60D8520C1}"/>
              </a:ext>
            </a:extLst>
          </p:cNvPr>
          <p:cNvSpPr txBox="1"/>
          <p:nvPr/>
        </p:nvSpPr>
        <p:spPr>
          <a:xfrm>
            <a:off x="8455105" y="2537529"/>
            <a:ext cx="1231106" cy="369332"/>
          </a:xfrm>
          <a:prstGeom prst="rect">
            <a:avLst/>
          </a:prstGeom>
          <a:noFill/>
        </p:spPr>
        <p:txBody>
          <a:bodyPr wrap="none" lIns="0" tIns="0" rIns="0" bIns="0" rtlCol="0" anchor="t">
            <a:noAutofit/>
          </a:bodyPr>
          <a:lstStyle/>
          <a:p>
            <a:r>
              <a:rPr lang="zh-CN" altLang="en-US" sz="2400" dirty="0">
                <a:solidFill>
                  <a:schemeClr val="accent1"/>
                </a:solidFill>
                <a:latin typeface="+mj-ea"/>
                <a:ea typeface="+mj-ea"/>
                <a:cs typeface="+mn-ea"/>
                <a:sym typeface="+mn-lt"/>
              </a:rPr>
              <a:t>国内市场</a:t>
            </a:r>
          </a:p>
        </p:txBody>
      </p:sp>
      <p:sp>
        <p:nvSpPr>
          <p:cNvPr id="10" name="文本框 9">
            <a:extLst>
              <a:ext uri="{FF2B5EF4-FFF2-40B4-BE49-F238E27FC236}">
                <a16:creationId xmlns:a16="http://schemas.microsoft.com/office/drawing/2014/main" id="{591B9B3D-AE7A-D8F7-FE2C-89656092717C}"/>
              </a:ext>
            </a:extLst>
          </p:cNvPr>
          <p:cNvSpPr txBox="1"/>
          <p:nvPr/>
        </p:nvSpPr>
        <p:spPr>
          <a:xfrm>
            <a:off x="8455105" y="2942635"/>
            <a:ext cx="2882328" cy="1102353"/>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cs typeface="+mn-ea"/>
                <a:sym typeface="+mn-lt"/>
              </a:rPr>
              <a:t>在这里输入你的正文阐述与关键词标题相关的具体内容，在这里输入你的正文阐述与关键词标题相关的具体内容，根据内容酌情调整字号与文案。</a:t>
            </a:r>
            <a:endParaRPr lang="zh-CN" altLang="en-US" sz="1400" b="0" dirty="0">
              <a:solidFill>
                <a:schemeClr val="tx1">
                  <a:lumMod val="75000"/>
                  <a:lumOff val="25000"/>
                </a:schemeClr>
              </a:solidFill>
              <a:effectLst/>
              <a:cs typeface="+mn-ea"/>
              <a:sym typeface="+mn-lt"/>
            </a:endParaRPr>
          </a:p>
        </p:txBody>
      </p:sp>
      <p:sp>
        <p:nvSpPr>
          <p:cNvPr id="11" name="椭圆 10">
            <a:extLst>
              <a:ext uri="{FF2B5EF4-FFF2-40B4-BE49-F238E27FC236}">
                <a16:creationId xmlns:a16="http://schemas.microsoft.com/office/drawing/2014/main" id="{D070BECA-200D-EE3E-C9DD-8E920A280F84}"/>
              </a:ext>
            </a:extLst>
          </p:cNvPr>
          <p:cNvSpPr/>
          <p:nvPr/>
        </p:nvSpPr>
        <p:spPr>
          <a:xfrm>
            <a:off x="7464779" y="4507368"/>
            <a:ext cx="695325" cy="695325"/>
          </a:xfrm>
          <a:prstGeom prst="ellipse">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cs typeface="+mn-ea"/>
              <a:sym typeface="+mn-lt"/>
            </a:endParaRPr>
          </a:p>
        </p:txBody>
      </p:sp>
      <p:sp>
        <p:nvSpPr>
          <p:cNvPr id="12" name="文本框 11">
            <a:extLst>
              <a:ext uri="{FF2B5EF4-FFF2-40B4-BE49-F238E27FC236}">
                <a16:creationId xmlns:a16="http://schemas.microsoft.com/office/drawing/2014/main" id="{AB7D5AD8-3C81-72D2-9F20-0CF333A724B9}"/>
              </a:ext>
            </a:extLst>
          </p:cNvPr>
          <p:cNvSpPr txBox="1"/>
          <p:nvPr/>
        </p:nvSpPr>
        <p:spPr>
          <a:xfrm flipH="1">
            <a:off x="8455105" y="4507368"/>
            <a:ext cx="1231106" cy="369332"/>
          </a:xfrm>
          <a:prstGeom prst="rect">
            <a:avLst/>
          </a:prstGeom>
          <a:noFill/>
        </p:spPr>
        <p:txBody>
          <a:bodyPr wrap="none" lIns="0" tIns="0" rIns="0" bIns="0" rtlCol="0" anchor="t">
            <a:noAutofit/>
          </a:bodyPr>
          <a:lstStyle/>
          <a:p>
            <a:r>
              <a:rPr lang="zh-CN" altLang="en-US" sz="2400" dirty="0">
                <a:solidFill>
                  <a:schemeClr val="accent1">
                    <a:lumMod val="60000"/>
                    <a:lumOff val="40000"/>
                  </a:schemeClr>
                </a:solidFill>
                <a:latin typeface="+mj-ea"/>
                <a:ea typeface="+mj-ea"/>
                <a:cs typeface="+mn-ea"/>
                <a:sym typeface="+mn-lt"/>
              </a:rPr>
              <a:t>国外市场</a:t>
            </a:r>
          </a:p>
        </p:txBody>
      </p:sp>
      <p:sp>
        <p:nvSpPr>
          <p:cNvPr id="13" name="文本框 12">
            <a:extLst>
              <a:ext uri="{FF2B5EF4-FFF2-40B4-BE49-F238E27FC236}">
                <a16:creationId xmlns:a16="http://schemas.microsoft.com/office/drawing/2014/main" id="{3B26B86A-D37A-D3E1-043C-CAFF1E80DF58}"/>
              </a:ext>
            </a:extLst>
          </p:cNvPr>
          <p:cNvSpPr txBox="1"/>
          <p:nvPr/>
        </p:nvSpPr>
        <p:spPr>
          <a:xfrm>
            <a:off x="8455105" y="4912474"/>
            <a:ext cx="2882328" cy="1102353"/>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cs typeface="+mn-ea"/>
                <a:sym typeface="+mn-lt"/>
              </a:rPr>
              <a:t>在这里输入你的正文阐述与关键词标题相关的具体内容，在这里输入你的正文阐述与关键词标题相关的具体内容，根据内容酌情调整字号与文案。</a:t>
            </a:r>
            <a:endParaRPr lang="zh-CN" altLang="en-US" sz="1400" b="0" dirty="0">
              <a:solidFill>
                <a:schemeClr val="tx1">
                  <a:lumMod val="75000"/>
                  <a:lumOff val="25000"/>
                </a:schemeClr>
              </a:solidFill>
              <a:effectLst/>
              <a:cs typeface="+mn-ea"/>
              <a:sym typeface="+mn-lt"/>
            </a:endParaRPr>
          </a:p>
        </p:txBody>
      </p:sp>
      <p:sp>
        <p:nvSpPr>
          <p:cNvPr id="14" name="任意多边形: 形状 13">
            <a:extLst>
              <a:ext uri="{FF2B5EF4-FFF2-40B4-BE49-F238E27FC236}">
                <a16:creationId xmlns:a16="http://schemas.microsoft.com/office/drawing/2014/main" id="{1D524E1A-B48B-38BF-2577-9876EEF2BCC4}"/>
              </a:ext>
            </a:extLst>
          </p:cNvPr>
          <p:cNvSpPr/>
          <p:nvPr/>
        </p:nvSpPr>
        <p:spPr>
          <a:xfrm>
            <a:off x="7627669" y="2700478"/>
            <a:ext cx="369543" cy="369427"/>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bg1"/>
          </a:solidFill>
          <a:ln w="1185" cap="flat">
            <a:noFill/>
            <a:prstDash val="solid"/>
            <a:miter/>
          </a:ln>
        </p:spPr>
        <p:txBody>
          <a:bodyPr rtlCol="0" anchor="ctr"/>
          <a:lstStyle/>
          <a:p>
            <a:endParaRPr lang="zh-CN" altLang="en-US">
              <a:cs typeface="+mn-ea"/>
              <a:sym typeface="+mn-lt"/>
            </a:endParaRPr>
          </a:p>
        </p:txBody>
      </p:sp>
      <p:sp>
        <p:nvSpPr>
          <p:cNvPr id="15" name="任意多边形: 形状 14">
            <a:extLst>
              <a:ext uri="{FF2B5EF4-FFF2-40B4-BE49-F238E27FC236}">
                <a16:creationId xmlns:a16="http://schemas.microsoft.com/office/drawing/2014/main" id="{6DE9F90D-1480-5642-DBD6-30A597833A2B}"/>
              </a:ext>
            </a:extLst>
          </p:cNvPr>
          <p:cNvSpPr/>
          <p:nvPr/>
        </p:nvSpPr>
        <p:spPr>
          <a:xfrm>
            <a:off x="7637942" y="4650781"/>
            <a:ext cx="343849" cy="371515"/>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p:spPr>
        <p:txBody>
          <a:bodyPr rtlCol="0" anchor="ctr"/>
          <a:lstStyle/>
          <a:p>
            <a:endParaRPr lang="zh-CN" altLang="en-US">
              <a:cs typeface="+mn-ea"/>
              <a:sym typeface="+mn-lt"/>
            </a:endParaRPr>
          </a:p>
        </p:txBody>
      </p:sp>
      <p:cxnSp>
        <p:nvCxnSpPr>
          <p:cNvPr id="16" name="直接连接符 15">
            <a:extLst>
              <a:ext uri="{FF2B5EF4-FFF2-40B4-BE49-F238E27FC236}">
                <a16:creationId xmlns:a16="http://schemas.microsoft.com/office/drawing/2014/main" id="{CBD4D0A4-32AC-93E5-BDA0-4BE89FAC625C}"/>
              </a:ext>
            </a:extLst>
          </p:cNvPr>
          <p:cNvCxnSpPr>
            <a:cxnSpLocks/>
          </p:cNvCxnSpPr>
          <p:nvPr/>
        </p:nvCxnSpPr>
        <p:spPr>
          <a:xfrm>
            <a:off x="7464779" y="4262005"/>
            <a:ext cx="3970476" cy="0"/>
          </a:xfrm>
          <a:prstGeom prst="line">
            <a:avLst/>
          </a:prstGeom>
          <a:ln w="12700">
            <a:gradFill>
              <a:gsLst>
                <a:gs pos="0">
                  <a:schemeClr val="accent1">
                    <a:lumMod val="20000"/>
                    <a:lumOff val="80000"/>
                  </a:schemeClr>
                </a:gs>
                <a:gs pos="50000">
                  <a:schemeClr val="accent1"/>
                </a:gs>
                <a:gs pos="100000">
                  <a:schemeClr val="accent1">
                    <a:lumMod val="20000"/>
                    <a:lumOff val="80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343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未来规划</a:t>
            </a:r>
          </a:p>
        </p:txBody>
      </p:sp>
      <p:sp>
        <p:nvSpPr>
          <p:cNvPr id="56" name="燕尾形 6">
            <a:extLst>
              <a:ext uri="{FF2B5EF4-FFF2-40B4-BE49-F238E27FC236}">
                <a16:creationId xmlns:a16="http://schemas.microsoft.com/office/drawing/2014/main" id="{23BA0FAA-5AD7-798B-413B-EA83DD7BCE88}"/>
              </a:ext>
            </a:extLst>
          </p:cNvPr>
          <p:cNvSpPr/>
          <p:nvPr/>
        </p:nvSpPr>
        <p:spPr>
          <a:xfrm>
            <a:off x="1618036" y="2274133"/>
            <a:ext cx="2154957" cy="258595"/>
          </a:xfrm>
          <a:prstGeom prst="chevron">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57" name="燕尾形 7">
            <a:extLst>
              <a:ext uri="{FF2B5EF4-FFF2-40B4-BE49-F238E27FC236}">
                <a16:creationId xmlns:a16="http://schemas.microsoft.com/office/drawing/2014/main" id="{0DC4E186-23B1-E8B9-5892-69C014C9955D}"/>
              </a:ext>
            </a:extLst>
          </p:cNvPr>
          <p:cNvSpPr/>
          <p:nvPr/>
        </p:nvSpPr>
        <p:spPr>
          <a:xfrm>
            <a:off x="3910490" y="2274133"/>
            <a:ext cx="2154957" cy="258595"/>
          </a:xfrm>
          <a:prstGeom prst="chevron">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58" name="燕尾形 8">
            <a:extLst>
              <a:ext uri="{FF2B5EF4-FFF2-40B4-BE49-F238E27FC236}">
                <a16:creationId xmlns:a16="http://schemas.microsoft.com/office/drawing/2014/main" id="{1AC82A94-57BA-FF63-39F1-0FC6D7220AE6}"/>
              </a:ext>
            </a:extLst>
          </p:cNvPr>
          <p:cNvSpPr/>
          <p:nvPr/>
        </p:nvSpPr>
        <p:spPr>
          <a:xfrm>
            <a:off x="6164749" y="2274133"/>
            <a:ext cx="2154957" cy="258595"/>
          </a:xfrm>
          <a:prstGeom prst="chevron">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59" name="燕尾形 9">
            <a:extLst>
              <a:ext uri="{FF2B5EF4-FFF2-40B4-BE49-F238E27FC236}">
                <a16:creationId xmlns:a16="http://schemas.microsoft.com/office/drawing/2014/main" id="{8F1D7877-D2BC-849C-C567-706ED6869188}"/>
              </a:ext>
            </a:extLst>
          </p:cNvPr>
          <p:cNvSpPr/>
          <p:nvPr/>
        </p:nvSpPr>
        <p:spPr>
          <a:xfrm>
            <a:off x="8419007" y="2274133"/>
            <a:ext cx="2154957" cy="258595"/>
          </a:xfrm>
          <a:prstGeom prst="chevron">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mj-lt"/>
              <a:sym typeface="+mn-lt"/>
            </a:endParaRPr>
          </a:p>
        </p:txBody>
      </p:sp>
      <p:sp>
        <p:nvSpPr>
          <p:cNvPr id="60" name="文本框 10">
            <a:extLst>
              <a:ext uri="{FF2B5EF4-FFF2-40B4-BE49-F238E27FC236}">
                <a16:creationId xmlns:a16="http://schemas.microsoft.com/office/drawing/2014/main" id="{B7BB8BC8-8A8F-E03D-426E-30D19BB0A48D}"/>
              </a:ext>
            </a:extLst>
          </p:cNvPr>
          <p:cNvSpPr txBox="1"/>
          <p:nvPr/>
        </p:nvSpPr>
        <p:spPr>
          <a:xfrm>
            <a:off x="2184522" y="1584547"/>
            <a:ext cx="109837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1"/>
                </a:solidFill>
                <a:effectLst/>
                <a:uLnTx/>
                <a:uFillTx/>
                <a:latin typeface="+mj-lt"/>
                <a:cs typeface="+mn-ea"/>
                <a:sym typeface="+mn-lt"/>
              </a:rPr>
              <a:t>20XX</a:t>
            </a:r>
            <a:endParaRPr kumimoji="0" lang="zh-CN" altLang="en-US" sz="2800" i="0" u="none" strike="noStrike" kern="0" cap="none" spc="0" normalizeH="0" baseline="0" noProof="0" dirty="0">
              <a:ln>
                <a:noFill/>
              </a:ln>
              <a:solidFill>
                <a:schemeClr val="accent1"/>
              </a:solidFill>
              <a:effectLst/>
              <a:uLnTx/>
              <a:uFillTx/>
              <a:latin typeface="+mj-lt"/>
              <a:cs typeface="+mn-ea"/>
              <a:sym typeface="+mn-lt"/>
            </a:endParaRPr>
          </a:p>
        </p:txBody>
      </p:sp>
      <p:sp>
        <p:nvSpPr>
          <p:cNvPr id="61" name="文本框 11">
            <a:extLst>
              <a:ext uri="{FF2B5EF4-FFF2-40B4-BE49-F238E27FC236}">
                <a16:creationId xmlns:a16="http://schemas.microsoft.com/office/drawing/2014/main" id="{8C515AF5-E928-FC66-09D8-8FCA3EAF4FC1}"/>
              </a:ext>
            </a:extLst>
          </p:cNvPr>
          <p:cNvSpPr txBox="1"/>
          <p:nvPr/>
        </p:nvSpPr>
        <p:spPr>
          <a:xfrm>
            <a:off x="4408325" y="1584547"/>
            <a:ext cx="1159293"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1"/>
                </a:solidFill>
                <a:effectLst/>
                <a:uLnTx/>
                <a:uFillTx/>
                <a:latin typeface="+mj-lt"/>
                <a:cs typeface="+mn-ea"/>
                <a:sym typeface="+mn-lt"/>
              </a:rPr>
              <a:t>20XX</a:t>
            </a:r>
            <a:endParaRPr kumimoji="0" lang="zh-CN" altLang="en-US" sz="2800" i="0" u="none" strike="noStrike" kern="0" cap="none" spc="0" normalizeH="0" baseline="0" noProof="0" dirty="0">
              <a:ln>
                <a:noFill/>
              </a:ln>
              <a:solidFill>
                <a:schemeClr val="accent1"/>
              </a:solidFill>
              <a:effectLst/>
              <a:uLnTx/>
              <a:uFillTx/>
              <a:latin typeface="+mj-lt"/>
              <a:cs typeface="+mn-ea"/>
              <a:sym typeface="+mn-lt"/>
            </a:endParaRPr>
          </a:p>
        </p:txBody>
      </p:sp>
      <p:sp>
        <p:nvSpPr>
          <p:cNvPr id="62" name="文本框 12">
            <a:extLst>
              <a:ext uri="{FF2B5EF4-FFF2-40B4-BE49-F238E27FC236}">
                <a16:creationId xmlns:a16="http://schemas.microsoft.com/office/drawing/2014/main" id="{3C008157-A675-0480-CCAD-5EB7E352E14A}"/>
              </a:ext>
            </a:extLst>
          </p:cNvPr>
          <p:cNvSpPr txBox="1"/>
          <p:nvPr/>
        </p:nvSpPr>
        <p:spPr>
          <a:xfrm>
            <a:off x="6693039" y="1584547"/>
            <a:ext cx="109837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1"/>
                </a:solidFill>
                <a:effectLst/>
                <a:uLnTx/>
                <a:uFillTx/>
                <a:latin typeface="+mj-lt"/>
                <a:cs typeface="+mn-ea"/>
                <a:sym typeface="+mn-lt"/>
              </a:rPr>
              <a:t>20XX</a:t>
            </a:r>
            <a:endParaRPr kumimoji="0" lang="zh-CN" altLang="en-US" sz="2800" i="0" u="none" strike="noStrike" kern="0" cap="none" spc="0" normalizeH="0" baseline="0" noProof="0" dirty="0">
              <a:ln>
                <a:noFill/>
              </a:ln>
              <a:solidFill>
                <a:schemeClr val="accent1"/>
              </a:solidFill>
              <a:effectLst/>
              <a:uLnTx/>
              <a:uFillTx/>
              <a:latin typeface="+mj-lt"/>
              <a:cs typeface="+mn-ea"/>
              <a:sym typeface="+mn-lt"/>
            </a:endParaRPr>
          </a:p>
        </p:txBody>
      </p:sp>
      <p:sp>
        <p:nvSpPr>
          <p:cNvPr id="63" name="文本框 13">
            <a:extLst>
              <a:ext uri="{FF2B5EF4-FFF2-40B4-BE49-F238E27FC236}">
                <a16:creationId xmlns:a16="http://schemas.microsoft.com/office/drawing/2014/main" id="{1F52674A-5D7A-839A-BC65-0B79AA032EF5}"/>
              </a:ext>
            </a:extLst>
          </p:cNvPr>
          <p:cNvSpPr txBox="1"/>
          <p:nvPr/>
        </p:nvSpPr>
        <p:spPr>
          <a:xfrm>
            <a:off x="8916840" y="1584547"/>
            <a:ext cx="1159293"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accent1"/>
                </a:solidFill>
                <a:effectLst/>
                <a:uLnTx/>
                <a:uFillTx/>
                <a:latin typeface="+mj-lt"/>
                <a:cs typeface="+mn-ea"/>
                <a:sym typeface="+mn-lt"/>
              </a:rPr>
              <a:t>20XX</a:t>
            </a:r>
            <a:endParaRPr kumimoji="0" lang="zh-CN" altLang="en-US" sz="2800" i="0" u="none" strike="noStrike" kern="0" cap="none" spc="0" normalizeH="0" baseline="0" noProof="0" dirty="0">
              <a:ln>
                <a:noFill/>
              </a:ln>
              <a:solidFill>
                <a:schemeClr val="accent1"/>
              </a:solidFill>
              <a:effectLst/>
              <a:uLnTx/>
              <a:uFillTx/>
              <a:latin typeface="+mj-lt"/>
              <a:cs typeface="+mn-ea"/>
              <a:sym typeface="+mn-lt"/>
            </a:endParaRPr>
          </a:p>
        </p:txBody>
      </p:sp>
      <p:sp>
        <p:nvSpPr>
          <p:cNvPr id="64" name="文本框 14">
            <a:extLst>
              <a:ext uri="{FF2B5EF4-FFF2-40B4-BE49-F238E27FC236}">
                <a16:creationId xmlns:a16="http://schemas.microsoft.com/office/drawing/2014/main" id="{810DF4C8-6D67-9F28-EEA3-9885E99B46E2}"/>
              </a:ext>
            </a:extLst>
          </p:cNvPr>
          <p:cNvSpPr txBox="1"/>
          <p:nvPr/>
        </p:nvSpPr>
        <p:spPr>
          <a:xfrm>
            <a:off x="1733281" y="4410090"/>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kern="0" dirty="0">
                <a:solidFill>
                  <a:schemeClr val="accent1"/>
                </a:solidFill>
                <a:latin typeface="+mj-ea"/>
                <a:ea typeface="+mj-ea"/>
                <a:cs typeface="+mn-ea"/>
                <a:sym typeface="+mn-lt"/>
              </a:rPr>
              <a:t>初期发展阶段</a:t>
            </a:r>
            <a:endParaRPr kumimoji="0" lang="zh-CN" altLang="en-US" sz="2000" i="0" u="none" strike="noStrike" kern="0" cap="none" spc="0" normalizeH="0" baseline="0" noProof="0" dirty="0">
              <a:ln>
                <a:noFill/>
              </a:ln>
              <a:solidFill>
                <a:schemeClr val="accent1"/>
              </a:solidFill>
              <a:effectLst/>
              <a:uLnTx/>
              <a:uFillTx/>
              <a:latin typeface="+mj-ea"/>
              <a:ea typeface="+mj-ea"/>
              <a:cs typeface="+mn-ea"/>
              <a:sym typeface="+mn-lt"/>
            </a:endParaRPr>
          </a:p>
        </p:txBody>
      </p:sp>
      <p:sp>
        <p:nvSpPr>
          <p:cNvPr id="65" name="文本框 15">
            <a:extLst>
              <a:ext uri="{FF2B5EF4-FFF2-40B4-BE49-F238E27FC236}">
                <a16:creationId xmlns:a16="http://schemas.microsoft.com/office/drawing/2014/main" id="{787CAF72-226A-5192-CDCD-C56299E3CA1B}"/>
              </a:ext>
            </a:extLst>
          </p:cNvPr>
          <p:cNvSpPr txBox="1"/>
          <p:nvPr/>
        </p:nvSpPr>
        <p:spPr>
          <a:xfrm>
            <a:off x="3987539" y="4410090"/>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dirty="0">
                <a:ln>
                  <a:noFill/>
                </a:ln>
                <a:solidFill>
                  <a:schemeClr val="accent1"/>
                </a:solidFill>
                <a:effectLst/>
                <a:uLnTx/>
                <a:uFillTx/>
                <a:latin typeface="+mj-ea"/>
                <a:ea typeface="+mj-ea"/>
                <a:cs typeface="+mn-ea"/>
                <a:sym typeface="+mn-lt"/>
              </a:rPr>
              <a:t>中期发展阶段</a:t>
            </a:r>
          </a:p>
        </p:txBody>
      </p:sp>
      <p:sp>
        <p:nvSpPr>
          <p:cNvPr id="66" name="文本框 16">
            <a:extLst>
              <a:ext uri="{FF2B5EF4-FFF2-40B4-BE49-F238E27FC236}">
                <a16:creationId xmlns:a16="http://schemas.microsoft.com/office/drawing/2014/main" id="{7DE879C9-895E-706B-A888-56130BCA67C2}"/>
              </a:ext>
            </a:extLst>
          </p:cNvPr>
          <p:cNvSpPr txBox="1"/>
          <p:nvPr/>
        </p:nvSpPr>
        <p:spPr>
          <a:xfrm>
            <a:off x="6241798" y="4410090"/>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dirty="0">
                <a:ln>
                  <a:noFill/>
                </a:ln>
                <a:solidFill>
                  <a:schemeClr val="accent1"/>
                </a:solidFill>
                <a:effectLst/>
                <a:uLnTx/>
                <a:uFillTx/>
                <a:latin typeface="+mj-ea"/>
                <a:ea typeface="+mj-ea"/>
                <a:cs typeface="+mn-ea"/>
                <a:sym typeface="+mn-lt"/>
              </a:rPr>
              <a:t>繁荣阶段</a:t>
            </a:r>
          </a:p>
        </p:txBody>
      </p:sp>
      <p:sp>
        <p:nvSpPr>
          <p:cNvPr id="67" name="文本框 17">
            <a:extLst>
              <a:ext uri="{FF2B5EF4-FFF2-40B4-BE49-F238E27FC236}">
                <a16:creationId xmlns:a16="http://schemas.microsoft.com/office/drawing/2014/main" id="{D3100C8F-2B58-14E6-9C30-06B1FF857E31}"/>
              </a:ext>
            </a:extLst>
          </p:cNvPr>
          <p:cNvSpPr txBox="1"/>
          <p:nvPr/>
        </p:nvSpPr>
        <p:spPr>
          <a:xfrm>
            <a:off x="8496056" y="4410090"/>
            <a:ext cx="2000856"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dirty="0">
                <a:ln>
                  <a:noFill/>
                </a:ln>
                <a:solidFill>
                  <a:schemeClr val="accent1"/>
                </a:solidFill>
                <a:effectLst/>
                <a:uLnTx/>
                <a:uFillTx/>
                <a:latin typeface="+mj-ea"/>
                <a:ea typeface="+mj-ea"/>
                <a:cs typeface="+mn-ea"/>
                <a:sym typeface="+mn-lt"/>
              </a:rPr>
              <a:t>稳定阶段</a:t>
            </a:r>
          </a:p>
        </p:txBody>
      </p:sp>
      <p:sp>
        <p:nvSpPr>
          <p:cNvPr id="68" name="椭圆 67">
            <a:extLst>
              <a:ext uri="{FF2B5EF4-FFF2-40B4-BE49-F238E27FC236}">
                <a16:creationId xmlns:a16="http://schemas.microsoft.com/office/drawing/2014/main" id="{C12B09AB-720D-DBDA-E49A-3ED4DEEA2F12}"/>
              </a:ext>
            </a:extLst>
          </p:cNvPr>
          <p:cNvSpPr>
            <a:spLocks noChangeAspect="1"/>
          </p:cNvSpPr>
          <p:nvPr/>
        </p:nvSpPr>
        <p:spPr>
          <a:xfrm>
            <a:off x="2302766" y="3479724"/>
            <a:ext cx="861887" cy="861887"/>
          </a:xfrm>
          <a:prstGeom prst="ellipse">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1</a:t>
            </a:r>
            <a:endParaRPr lang="zh-CN" altLang="en-US" sz="2800" dirty="0">
              <a:latin typeface="+mj-lt"/>
              <a:sym typeface="+mn-lt"/>
            </a:endParaRPr>
          </a:p>
        </p:txBody>
      </p:sp>
      <p:sp>
        <p:nvSpPr>
          <p:cNvPr id="69" name="椭圆 68">
            <a:extLst>
              <a:ext uri="{FF2B5EF4-FFF2-40B4-BE49-F238E27FC236}">
                <a16:creationId xmlns:a16="http://schemas.microsoft.com/office/drawing/2014/main" id="{FD061F60-66A8-D80F-2658-4AF939EBB641}"/>
              </a:ext>
            </a:extLst>
          </p:cNvPr>
          <p:cNvSpPr>
            <a:spLocks noChangeAspect="1"/>
          </p:cNvSpPr>
          <p:nvPr/>
        </p:nvSpPr>
        <p:spPr>
          <a:xfrm>
            <a:off x="4557024" y="3479724"/>
            <a:ext cx="861887" cy="861887"/>
          </a:xfrm>
          <a:prstGeom prst="ellipse">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2</a:t>
            </a:r>
            <a:endParaRPr lang="zh-CN" altLang="en-US" sz="2800" dirty="0">
              <a:latin typeface="+mj-lt"/>
              <a:sym typeface="+mn-lt"/>
            </a:endParaRPr>
          </a:p>
        </p:txBody>
      </p:sp>
      <p:sp>
        <p:nvSpPr>
          <p:cNvPr id="70" name="椭圆 69">
            <a:extLst>
              <a:ext uri="{FF2B5EF4-FFF2-40B4-BE49-F238E27FC236}">
                <a16:creationId xmlns:a16="http://schemas.microsoft.com/office/drawing/2014/main" id="{7274CEA8-3A7B-31B5-9530-0462B77B98BB}"/>
              </a:ext>
            </a:extLst>
          </p:cNvPr>
          <p:cNvSpPr>
            <a:spLocks noChangeAspect="1"/>
          </p:cNvSpPr>
          <p:nvPr/>
        </p:nvSpPr>
        <p:spPr>
          <a:xfrm>
            <a:off x="6811282" y="3479724"/>
            <a:ext cx="861887" cy="861887"/>
          </a:xfrm>
          <a:prstGeom prst="ellipse">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3</a:t>
            </a:r>
            <a:endParaRPr lang="zh-CN" altLang="en-US" sz="2800" dirty="0">
              <a:latin typeface="+mj-lt"/>
              <a:sym typeface="+mn-lt"/>
            </a:endParaRPr>
          </a:p>
        </p:txBody>
      </p:sp>
      <p:sp>
        <p:nvSpPr>
          <p:cNvPr id="71" name="椭圆 70">
            <a:extLst>
              <a:ext uri="{FF2B5EF4-FFF2-40B4-BE49-F238E27FC236}">
                <a16:creationId xmlns:a16="http://schemas.microsoft.com/office/drawing/2014/main" id="{0105E754-63E9-D842-CF52-2599F5682BB1}"/>
              </a:ext>
            </a:extLst>
          </p:cNvPr>
          <p:cNvSpPr>
            <a:spLocks noChangeAspect="1"/>
          </p:cNvSpPr>
          <p:nvPr/>
        </p:nvSpPr>
        <p:spPr>
          <a:xfrm>
            <a:off x="9065540" y="3479724"/>
            <a:ext cx="861887" cy="861887"/>
          </a:xfrm>
          <a:prstGeom prst="ellipse">
            <a:avLst/>
          </a:prstGeom>
          <a:gradFill>
            <a:gsLst>
              <a:gs pos="0">
                <a:schemeClr val="accent1">
                  <a:lumMod val="60000"/>
                  <a:lumOff val="40000"/>
                </a:schemeClr>
              </a:gs>
              <a:gs pos="100000">
                <a:schemeClr val="accent1">
                  <a:lumMod val="75000"/>
                </a:schemeClr>
              </a:gs>
            </a:gsLst>
            <a:path path="circle">
              <a:fillToRect l="100000" b="100000"/>
            </a:path>
          </a:gradFill>
          <a:ln w="12700" cap="flat" cmpd="sng" algn="ctr">
            <a:noFill/>
            <a:prstDash val="solid"/>
            <a:miter lim="800000"/>
          </a:ln>
          <a:effectLst>
            <a:outerShdw blurRad="63500" dist="12700" dir="2700000" algn="br"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latin typeface="+mj-lt"/>
                <a:sym typeface="+mn-lt"/>
              </a:rPr>
              <a:t>4</a:t>
            </a:r>
            <a:endParaRPr lang="zh-CN" altLang="en-US" sz="2800" dirty="0">
              <a:latin typeface="+mj-lt"/>
              <a:sym typeface="+mn-lt"/>
            </a:endParaRPr>
          </a:p>
        </p:txBody>
      </p:sp>
      <p:cxnSp>
        <p:nvCxnSpPr>
          <p:cNvPr id="72" name="直接箭头连接符 71">
            <a:extLst>
              <a:ext uri="{FF2B5EF4-FFF2-40B4-BE49-F238E27FC236}">
                <a16:creationId xmlns:a16="http://schemas.microsoft.com/office/drawing/2014/main" id="{D60D4FF2-1D11-9D79-8293-4CEC23EB8513}"/>
              </a:ext>
            </a:extLst>
          </p:cNvPr>
          <p:cNvCxnSpPr>
            <a:endCxn id="68" idx="0"/>
          </p:cNvCxnSpPr>
          <p:nvPr/>
        </p:nvCxnSpPr>
        <p:spPr>
          <a:xfrm>
            <a:off x="2733709" y="2532728"/>
            <a:ext cx="1" cy="946996"/>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C238EA21-DB29-7751-0061-459B2AAE01FE}"/>
              </a:ext>
            </a:extLst>
          </p:cNvPr>
          <p:cNvCxnSpPr>
            <a:endCxn id="69" idx="0"/>
          </p:cNvCxnSpPr>
          <p:nvPr/>
        </p:nvCxnSpPr>
        <p:spPr>
          <a:xfrm>
            <a:off x="4987968" y="2532728"/>
            <a:ext cx="0" cy="946996"/>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39273084-CB29-A746-060D-7AA9B7EE74B9}"/>
              </a:ext>
            </a:extLst>
          </p:cNvPr>
          <p:cNvCxnSpPr>
            <a:endCxn id="70" idx="0"/>
          </p:cNvCxnSpPr>
          <p:nvPr/>
        </p:nvCxnSpPr>
        <p:spPr>
          <a:xfrm>
            <a:off x="7242226" y="2532728"/>
            <a:ext cx="0" cy="94699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2E835D95-8A02-E6C3-BA55-DF10D71DCA94}"/>
              </a:ext>
            </a:extLst>
          </p:cNvPr>
          <p:cNvCxnSpPr>
            <a:endCxn id="71" idx="0"/>
          </p:cNvCxnSpPr>
          <p:nvPr/>
        </p:nvCxnSpPr>
        <p:spPr>
          <a:xfrm>
            <a:off x="9496483" y="2532728"/>
            <a:ext cx="1" cy="94699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矩形 75">
            <a:extLst>
              <a:ext uri="{FF2B5EF4-FFF2-40B4-BE49-F238E27FC236}">
                <a16:creationId xmlns:a16="http://schemas.microsoft.com/office/drawing/2014/main" id="{43B8B3C9-CAAC-1372-4D2C-C704B9F8217B}"/>
              </a:ext>
            </a:extLst>
          </p:cNvPr>
          <p:cNvSpPr/>
          <p:nvPr/>
        </p:nvSpPr>
        <p:spPr>
          <a:xfrm>
            <a:off x="1897935" y="4806081"/>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在这里输入你的正文阐述与关键词标题相关的具体内容根据内容酌情调整字号与文案</a:t>
            </a:r>
          </a:p>
        </p:txBody>
      </p:sp>
      <p:sp>
        <p:nvSpPr>
          <p:cNvPr id="77" name="矩形 76">
            <a:extLst>
              <a:ext uri="{FF2B5EF4-FFF2-40B4-BE49-F238E27FC236}">
                <a16:creationId xmlns:a16="http://schemas.microsoft.com/office/drawing/2014/main" id="{01129FE3-8BA1-2792-791F-B7161A30AB0A}"/>
              </a:ext>
            </a:extLst>
          </p:cNvPr>
          <p:cNvSpPr/>
          <p:nvPr/>
        </p:nvSpPr>
        <p:spPr>
          <a:xfrm>
            <a:off x="4152193" y="4806081"/>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在这里输入你的正文阐述与关键词标题相关的具体内容根据内容酌情调整字号与文案</a:t>
            </a:r>
          </a:p>
        </p:txBody>
      </p:sp>
      <p:sp>
        <p:nvSpPr>
          <p:cNvPr id="78" name="矩形 77">
            <a:extLst>
              <a:ext uri="{FF2B5EF4-FFF2-40B4-BE49-F238E27FC236}">
                <a16:creationId xmlns:a16="http://schemas.microsoft.com/office/drawing/2014/main" id="{A20A9C78-DA55-551D-1CFA-9163AFCA59D0}"/>
              </a:ext>
            </a:extLst>
          </p:cNvPr>
          <p:cNvSpPr/>
          <p:nvPr/>
        </p:nvSpPr>
        <p:spPr>
          <a:xfrm>
            <a:off x="6406452" y="4806081"/>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在这里输入你的正文阐述与关键词标题相关的具体内容根据内容酌情调整字号与文案</a:t>
            </a:r>
          </a:p>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79" name="矩形 78">
            <a:extLst>
              <a:ext uri="{FF2B5EF4-FFF2-40B4-BE49-F238E27FC236}">
                <a16:creationId xmlns:a16="http://schemas.microsoft.com/office/drawing/2014/main" id="{1F75C911-B1F1-1E48-5B08-385346F3ABB4}"/>
              </a:ext>
            </a:extLst>
          </p:cNvPr>
          <p:cNvSpPr/>
          <p:nvPr/>
        </p:nvSpPr>
        <p:spPr>
          <a:xfrm>
            <a:off x="8660710" y="4806081"/>
            <a:ext cx="1671548" cy="135223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defRPr/>
            </a:pPr>
            <a:r>
              <a:rPr kumimoji="0" lang="zh-CN" altLang="en-US" sz="1400" b="0" i="0" u="none" strike="noStrike" kern="0" cap="none" spc="0" normalizeH="0" baseline="0" noProof="0" dirty="0">
                <a:ln>
                  <a:noFill/>
                </a:ln>
                <a:solidFill>
                  <a:schemeClr val="bg1">
                    <a:lumMod val="50000"/>
                  </a:schemeClr>
                </a:solidFill>
                <a:effectLst/>
                <a:uLnTx/>
                <a:uFillTx/>
                <a:cs typeface="+mn-ea"/>
                <a:sym typeface="+mn-lt"/>
              </a:rPr>
              <a:t>在这里输入你的正文阐述与关键词标题相关的具体内容根据内容酌情调整字号与文案</a:t>
            </a:r>
          </a:p>
        </p:txBody>
      </p:sp>
    </p:spTree>
    <p:extLst>
      <p:ext uri="{BB962C8B-B14F-4D97-AF65-F5344CB8AC3E}">
        <p14:creationId xmlns:p14="http://schemas.microsoft.com/office/powerpoint/2010/main" val="4261987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noAutofit/>
          </a:bodyPr>
          <a:lstStyle/>
          <a:p>
            <a:r>
              <a:rPr lang="zh-CN" altLang="en-US" dirty="0"/>
              <a:t>目标与举措</a:t>
            </a:r>
          </a:p>
        </p:txBody>
      </p:sp>
      <p:sp>
        <p:nvSpPr>
          <p:cNvPr id="3" name="矩形: 圆角 2">
            <a:extLst>
              <a:ext uri="{FF2B5EF4-FFF2-40B4-BE49-F238E27FC236}">
                <a16:creationId xmlns:a16="http://schemas.microsoft.com/office/drawing/2014/main" id="{81AD3414-7D44-4646-2D07-46DA67D03401}"/>
              </a:ext>
            </a:extLst>
          </p:cNvPr>
          <p:cNvSpPr/>
          <p:nvPr/>
        </p:nvSpPr>
        <p:spPr>
          <a:xfrm>
            <a:off x="801509" y="1761765"/>
            <a:ext cx="5096109" cy="4299878"/>
          </a:xfrm>
          <a:prstGeom prst="roundRect">
            <a:avLst>
              <a:gd name="adj" fmla="val 5300"/>
            </a:avLst>
          </a:prstGeom>
          <a:solidFill>
            <a:schemeClr val="bg1"/>
          </a:solidFill>
          <a:ln w="22225">
            <a:noFill/>
          </a:ln>
          <a:effectLst>
            <a:outerShdw blurRad="2286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262626"/>
              </a:solidFill>
              <a:effectLst/>
              <a:uLnTx/>
              <a:uFillTx/>
              <a:cs typeface="+mn-ea"/>
              <a:sym typeface="+mn-lt"/>
            </a:endParaRPr>
          </a:p>
        </p:txBody>
      </p:sp>
      <p:sp>
        <p:nvSpPr>
          <p:cNvPr id="4" name="文本框 3">
            <a:extLst>
              <a:ext uri="{FF2B5EF4-FFF2-40B4-BE49-F238E27FC236}">
                <a16:creationId xmlns:a16="http://schemas.microsoft.com/office/drawing/2014/main" id="{5C5B61AD-E46C-0E52-8E92-4C91CB4EBFCF}"/>
              </a:ext>
            </a:extLst>
          </p:cNvPr>
          <p:cNvSpPr txBox="1"/>
          <p:nvPr/>
        </p:nvSpPr>
        <p:spPr>
          <a:xfrm>
            <a:off x="1016000" y="2722601"/>
            <a:ext cx="4590321" cy="2207849"/>
          </a:xfrm>
          <a:prstGeom prst="rect">
            <a:avLst/>
          </a:prstGeom>
          <a:noFill/>
        </p:spPr>
        <p:txBody>
          <a:bodyPr wrap="square" lIns="0" tIns="0" rIns="0" bIns="0" rtlCol="0" anchor="t">
            <a:noAutofit/>
          </a:bodyPr>
          <a:lstStyle/>
          <a:p>
            <a:pPr marL="270000" indent="-270000">
              <a:lnSpc>
                <a:spcPct val="130000"/>
              </a:lnSpc>
              <a:spcBef>
                <a:spcPts val="600"/>
              </a:spcBef>
              <a:spcAft>
                <a:spcPts val="600"/>
              </a:spcAft>
              <a:buFont typeface="+mj-lt"/>
              <a:buAutoNum type="arabicPeriod"/>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endParaRPr kumimoji="0" lang="en-US" altLang="zh-CN" sz="1400" b="0" i="0" u="none" strike="noStrike" kern="1200" cap="none" spc="0" normalizeH="0" baseline="0" noProof="0" dirty="0">
              <a:ln>
                <a:noFill/>
              </a:ln>
              <a:solidFill>
                <a:schemeClr val="tx1">
                  <a:lumMod val="65000"/>
                  <a:lumOff val="35000"/>
                </a:schemeClr>
              </a:solidFill>
              <a:effectLst/>
              <a:uLnTx/>
              <a:uFillTx/>
              <a:cs typeface="+mn-ea"/>
              <a:sym typeface="+mn-lt"/>
            </a:endParaRPr>
          </a:p>
          <a:p>
            <a:pPr marL="270000" indent="-270000">
              <a:lnSpc>
                <a:spcPct val="130000"/>
              </a:lnSpc>
              <a:spcBef>
                <a:spcPts val="600"/>
              </a:spcBef>
              <a:spcAft>
                <a:spcPts val="600"/>
              </a:spcAft>
              <a:buFont typeface="+mj-lt"/>
              <a:buAutoNum type="arabicPeriod"/>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endParaRPr kumimoji="0" lang="en-US" altLang="zh-CN" sz="1400" b="0" i="0" u="none" strike="noStrike" kern="1200" cap="none" spc="0" normalizeH="0" baseline="0" noProof="0" dirty="0">
              <a:ln>
                <a:noFill/>
              </a:ln>
              <a:solidFill>
                <a:schemeClr val="tx1">
                  <a:lumMod val="65000"/>
                  <a:lumOff val="35000"/>
                </a:schemeClr>
              </a:solidFill>
              <a:effectLst/>
              <a:uLnTx/>
              <a:uFillTx/>
              <a:cs typeface="+mn-ea"/>
              <a:sym typeface="+mn-lt"/>
            </a:endParaRPr>
          </a:p>
          <a:p>
            <a:pPr marL="270000" indent="-270000">
              <a:lnSpc>
                <a:spcPct val="130000"/>
              </a:lnSpc>
              <a:spcBef>
                <a:spcPts val="600"/>
              </a:spcBef>
              <a:spcAft>
                <a:spcPts val="600"/>
              </a:spcAft>
              <a:buFont typeface="+mj-lt"/>
              <a:buAutoNum type="arabicPeriod"/>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endParaRPr kumimoji="0" lang="en-US" altLang="zh-CN" sz="14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5" name="矩形: 圆角 4">
            <a:extLst>
              <a:ext uri="{FF2B5EF4-FFF2-40B4-BE49-F238E27FC236}">
                <a16:creationId xmlns:a16="http://schemas.microsoft.com/office/drawing/2014/main" id="{9DA0F99F-A0F7-0BE9-E424-82F8D5993EF7}"/>
              </a:ext>
            </a:extLst>
          </p:cNvPr>
          <p:cNvSpPr/>
          <p:nvPr/>
        </p:nvSpPr>
        <p:spPr>
          <a:xfrm>
            <a:off x="6287908" y="1761793"/>
            <a:ext cx="5096109" cy="4300189"/>
          </a:xfrm>
          <a:prstGeom prst="roundRect">
            <a:avLst>
              <a:gd name="adj" fmla="val 5300"/>
            </a:avLst>
          </a:prstGeom>
          <a:solidFill>
            <a:schemeClr val="bg1"/>
          </a:solidFill>
          <a:ln w="22225">
            <a:noFill/>
          </a:ln>
          <a:effectLst>
            <a:outerShdw blurRad="2286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262626"/>
              </a:solidFill>
              <a:effectLst/>
              <a:uLnTx/>
              <a:uFillTx/>
              <a:cs typeface="+mn-ea"/>
              <a:sym typeface="+mn-lt"/>
            </a:endParaRPr>
          </a:p>
        </p:txBody>
      </p:sp>
      <p:sp>
        <p:nvSpPr>
          <p:cNvPr id="6" name="文本框 5">
            <a:extLst>
              <a:ext uri="{FF2B5EF4-FFF2-40B4-BE49-F238E27FC236}">
                <a16:creationId xmlns:a16="http://schemas.microsoft.com/office/drawing/2014/main" id="{230B50D7-0FB6-E53F-6F2B-AEB9879E808A}"/>
              </a:ext>
            </a:extLst>
          </p:cNvPr>
          <p:cNvSpPr txBox="1"/>
          <p:nvPr/>
        </p:nvSpPr>
        <p:spPr>
          <a:xfrm>
            <a:off x="6532195" y="2728091"/>
            <a:ext cx="4680447" cy="2202224"/>
          </a:xfrm>
          <a:prstGeom prst="rect">
            <a:avLst/>
          </a:prstGeom>
          <a:noFill/>
        </p:spPr>
        <p:txBody>
          <a:bodyPr wrap="square" lIns="0" tIns="0" rIns="0" bIns="0" rtlCol="0" anchor="t">
            <a:noAutofit/>
          </a:bodyPr>
          <a:lstStyle/>
          <a:p>
            <a:pPr marL="342900" indent="-342900">
              <a:lnSpc>
                <a:spcPct val="130000"/>
              </a:lnSpc>
              <a:spcBef>
                <a:spcPts val="600"/>
              </a:spcBef>
              <a:spcAft>
                <a:spcPts val="600"/>
              </a:spcAft>
              <a:buFont typeface="+mj-lt"/>
              <a:buAutoNum type="arabicPeriod"/>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endParaRPr kumimoji="0" lang="en-US" altLang="zh-CN" sz="1400" b="0" i="0" u="none" strike="noStrike" kern="1200" cap="none" spc="0" normalizeH="0" baseline="0" noProof="0" dirty="0">
              <a:ln>
                <a:noFill/>
              </a:ln>
              <a:solidFill>
                <a:schemeClr val="tx1">
                  <a:lumMod val="65000"/>
                  <a:lumOff val="35000"/>
                </a:schemeClr>
              </a:solidFill>
              <a:effectLst/>
              <a:uLnTx/>
              <a:uFillTx/>
              <a:cs typeface="+mn-ea"/>
              <a:sym typeface="+mn-lt"/>
            </a:endParaRPr>
          </a:p>
          <a:p>
            <a:pPr marL="342900" indent="-342900">
              <a:lnSpc>
                <a:spcPct val="130000"/>
              </a:lnSpc>
              <a:spcBef>
                <a:spcPts val="600"/>
              </a:spcBef>
              <a:spcAft>
                <a:spcPts val="600"/>
              </a:spcAft>
              <a:buFont typeface="+mj-lt"/>
              <a:buAutoNum type="arabicPeriod"/>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在这里输入你的正文阐述与关键词标题相关的具体内容根据内容酌情调整字号与文案。内容</a:t>
            </a:r>
            <a:endParaRPr kumimoji="0" lang="en-US" altLang="zh-CN" sz="1400" b="0" i="0" u="none" strike="noStrike" kern="1200" cap="none" spc="0" normalizeH="0" baseline="0" noProof="0" dirty="0">
              <a:ln>
                <a:noFill/>
              </a:ln>
              <a:solidFill>
                <a:schemeClr val="tx1">
                  <a:lumMod val="65000"/>
                  <a:lumOff val="35000"/>
                </a:schemeClr>
              </a:solidFill>
              <a:effectLst/>
              <a:uLnTx/>
              <a:uFillTx/>
              <a:cs typeface="+mn-ea"/>
              <a:sym typeface="+mn-lt"/>
            </a:endParaRPr>
          </a:p>
          <a:p>
            <a:pPr marL="342900" indent="-342900">
              <a:lnSpc>
                <a:spcPct val="130000"/>
              </a:lnSpc>
              <a:spcBef>
                <a:spcPts val="600"/>
              </a:spcBef>
              <a:spcAft>
                <a:spcPts val="600"/>
              </a:spcAft>
              <a:buFont typeface="+mj-lt"/>
              <a:buAutoNum type="arabicPeriod"/>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在这里输入你的正文阐述与关键词标题相关的具体内容根据内容酌情调整字号与文案。</a:t>
            </a:r>
            <a:endParaRPr kumimoji="0" lang="en-US" altLang="zh-CN" sz="14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7" name="任意多边形: 形状 6">
            <a:extLst>
              <a:ext uri="{FF2B5EF4-FFF2-40B4-BE49-F238E27FC236}">
                <a16:creationId xmlns:a16="http://schemas.microsoft.com/office/drawing/2014/main" id="{83A29875-A3C7-24A7-32AA-42718E92FCE7}"/>
              </a:ext>
            </a:extLst>
          </p:cNvPr>
          <p:cNvSpPr/>
          <p:nvPr/>
        </p:nvSpPr>
        <p:spPr>
          <a:xfrm>
            <a:off x="2366585" y="1763511"/>
            <a:ext cx="1965958" cy="419032"/>
          </a:xfrm>
          <a:custGeom>
            <a:avLst/>
            <a:gdLst>
              <a:gd name="connsiteX0" fmla="*/ 0 w 990601"/>
              <a:gd name="connsiteY0" fmla="*/ 4764 h 219078"/>
              <a:gd name="connsiteX1" fmla="*/ 0 w 990601"/>
              <a:gd name="connsiteY1" fmla="*/ 4765 h 219078"/>
              <a:gd name="connsiteX2" fmla="*/ 0 w 990601"/>
              <a:gd name="connsiteY2" fmla="*/ 4765 h 219078"/>
              <a:gd name="connsiteX3" fmla="*/ 962 w 990601"/>
              <a:gd name="connsiteY3" fmla="*/ 0 h 219078"/>
              <a:gd name="connsiteX4" fmla="*/ 989639 w 990601"/>
              <a:gd name="connsiteY4" fmla="*/ 0 h 219078"/>
              <a:gd name="connsiteX5" fmla="*/ 990601 w 990601"/>
              <a:gd name="connsiteY5" fmla="*/ 4765 h 219078"/>
              <a:gd name="connsiteX6" fmla="*/ 990600 w 990601"/>
              <a:gd name="connsiteY6" fmla="*/ 4765 h 219078"/>
              <a:gd name="connsiteX7" fmla="*/ 776287 w 990601"/>
              <a:gd name="connsiteY7" fmla="*/ 219078 h 219078"/>
              <a:gd name="connsiteX8" fmla="*/ 214313 w 990601"/>
              <a:gd name="connsiteY8" fmla="*/ 219077 h 219078"/>
              <a:gd name="connsiteX9" fmla="*/ 16842 w 990601"/>
              <a:gd name="connsiteY9" fmla="*/ 88185 h 219078"/>
              <a:gd name="connsiteX10" fmla="*/ 0 w 990601"/>
              <a:gd name="connsiteY10" fmla="*/ 4765 h 21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1" h="219078">
                <a:moveTo>
                  <a:pt x="0" y="4764"/>
                </a:moveTo>
                <a:lnTo>
                  <a:pt x="0" y="4765"/>
                </a:lnTo>
                <a:lnTo>
                  <a:pt x="0" y="4765"/>
                </a:lnTo>
                <a:close/>
                <a:moveTo>
                  <a:pt x="962" y="0"/>
                </a:moveTo>
                <a:lnTo>
                  <a:pt x="989639" y="0"/>
                </a:lnTo>
                <a:lnTo>
                  <a:pt x="990601" y="4765"/>
                </a:lnTo>
                <a:lnTo>
                  <a:pt x="990600" y="4765"/>
                </a:lnTo>
                <a:cubicBezTo>
                  <a:pt x="990600" y="123127"/>
                  <a:pt x="894649" y="219078"/>
                  <a:pt x="776287" y="219078"/>
                </a:cubicBezTo>
                <a:lnTo>
                  <a:pt x="214313" y="219077"/>
                </a:lnTo>
                <a:cubicBezTo>
                  <a:pt x="125542" y="219077"/>
                  <a:pt x="49376" y="165105"/>
                  <a:pt x="16842" y="88185"/>
                </a:cubicBezTo>
                <a:lnTo>
                  <a:pt x="0" y="4765"/>
                </a:lnTo>
                <a:close/>
              </a:path>
            </a:pathLst>
          </a:custGeom>
          <a:gradFill>
            <a:gsLst>
              <a:gs pos="7000">
                <a:schemeClr val="accent1">
                  <a:lumMod val="80000"/>
                  <a:lumOff val="20000"/>
                </a:schemeClr>
              </a:gs>
              <a:gs pos="97000">
                <a:schemeClr val="accent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 name="文本框 7">
            <a:extLst>
              <a:ext uri="{FF2B5EF4-FFF2-40B4-BE49-F238E27FC236}">
                <a16:creationId xmlns:a16="http://schemas.microsoft.com/office/drawing/2014/main" id="{B13584AF-850D-3CE3-34E5-23C836043DFA}"/>
              </a:ext>
            </a:extLst>
          </p:cNvPr>
          <p:cNvSpPr txBox="1"/>
          <p:nvPr/>
        </p:nvSpPr>
        <p:spPr>
          <a:xfrm>
            <a:off x="2981850" y="1788361"/>
            <a:ext cx="735427" cy="369332"/>
          </a:xfrm>
          <a:prstGeom prst="rect">
            <a:avLst/>
          </a:prstGeom>
          <a:noFill/>
        </p:spPr>
        <p:txBody>
          <a:bodyPr wrap="square" lIns="0" tIns="0" rIns="0" bIns="0" rtlCol="0" anchor="t">
            <a:noAutofit/>
          </a:bodyPr>
          <a:lstStyle/>
          <a:p>
            <a:pPr algn="l"/>
            <a:r>
              <a:rPr lang="zh-CN" altLang="en-US" sz="2400" dirty="0">
                <a:solidFill>
                  <a:schemeClr val="bg1"/>
                </a:solidFill>
                <a:latin typeface="+mj-ea"/>
                <a:ea typeface="+mj-ea"/>
                <a:cs typeface="+mn-ea"/>
                <a:sym typeface="+mn-lt"/>
              </a:rPr>
              <a:t>目 标</a:t>
            </a:r>
          </a:p>
        </p:txBody>
      </p:sp>
      <p:sp>
        <p:nvSpPr>
          <p:cNvPr id="9" name="任意多边形: 形状 8">
            <a:extLst>
              <a:ext uri="{FF2B5EF4-FFF2-40B4-BE49-F238E27FC236}">
                <a16:creationId xmlns:a16="http://schemas.microsoft.com/office/drawing/2014/main" id="{3FA98DE0-5465-D67C-0135-A4CEC09621A8}"/>
              </a:ext>
            </a:extLst>
          </p:cNvPr>
          <p:cNvSpPr/>
          <p:nvPr/>
        </p:nvSpPr>
        <p:spPr>
          <a:xfrm>
            <a:off x="7852984" y="1763511"/>
            <a:ext cx="1965958" cy="419032"/>
          </a:xfrm>
          <a:custGeom>
            <a:avLst/>
            <a:gdLst>
              <a:gd name="connsiteX0" fmla="*/ 0 w 990601"/>
              <a:gd name="connsiteY0" fmla="*/ 4764 h 219078"/>
              <a:gd name="connsiteX1" fmla="*/ 0 w 990601"/>
              <a:gd name="connsiteY1" fmla="*/ 4765 h 219078"/>
              <a:gd name="connsiteX2" fmla="*/ 0 w 990601"/>
              <a:gd name="connsiteY2" fmla="*/ 4765 h 219078"/>
              <a:gd name="connsiteX3" fmla="*/ 962 w 990601"/>
              <a:gd name="connsiteY3" fmla="*/ 0 h 219078"/>
              <a:gd name="connsiteX4" fmla="*/ 989639 w 990601"/>
              <a:gd name="connsiteY4" fmla="*/ 0 h 219078"/>
              <a:gd name="connsiteX5" fmla="*/ 990601 w 990601"/>
              <a:gd name="connsiteY5" fmla="*/ 4765 h 219078"/>
              <a:gd name="connsiteX6" fmla="*/ 990600 w 990601"/>
              <a:gd name="connsiteY6" fmla="*/ 4765 h 219078"/>
              <a:gd name="connsiteX7" fmla="*/ 776287 w 990601"/>
              <a:gd name="connsiteY7" fmla="*/ 219078 h 219078"/>
              <a:gd name="connsiteX8" fmla="*/ 214313 w 990601"/>
              <a:gd name="connsiteY8" fmla="*/ 219077 h 219078"/>
              <a:gd name="connsiteX9" fmla="*/ 16842 w 990601"/>
              <a:gd name="connsiteY9" fmla="*/ 88185 h 219078"/>
              <a:gd name="connsiteX10" fmla="*/ 0 w 990601"/>
              <a:gd name="connsiteY10" fmla="*/ 4765 h 21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1" h="219078">
                <a:moveTo>
                  <a:pt x="0" y="4764"/>
                </a:moveTo>
                <a:lnTo>
                  <a:pt x="0" y="4765"/>
                </a:lnTo>
                <a:lnTo>
                  <a:pt x="0" y="4765"/>
                </a:lnTo>
                <a:close/>
                <a:moveTo>
                  <a:pt x="962" y="0"/>
                </a:moveTo>
                <a:lnTo>
                  <a:pt x="989639" y="0"/>
                </a:lnTo>
                <a:lnTo>
                  <a:pt x="990601" y="4765"/>
                </a:lnTo>
                <a:lnTo>
                  <a:pt x="990600" y="4765"/>
                </a:lnTo>
                <a:cubicBezTo>
                  <a:pt x="990600" y="123127"/>
                  <a:pt x="894649" y="219078"/>
                  <a:pt x="776287" y="219078"/>
                </a:cubicBezTo>
                <a:lnTo>
                  <a:pt x="214313" y="219077"/>
                </a:lnTo>
                <a:cubicBezTo>
                  <a:pt x="125542" y="219077"/>
                  <a:pt x="49376" y="165105"/>
                  <a:pt x="16842" y="88185"/>
                </a:cubicBezTo>
                <a:lnTo>
                  <a:pt x="0" y="4765"/>
                </a:lnTo>
                <a:close/>
              </a:path>
            </a:pathLst>
          </a:custGeom>
          <a:gradFill>
            <a:gsLst>
              <a:gs pos="7000">
                <a:schemeClr val="accent1">
                  <a:lumMod val="80000"/>
                  <a:lumOff val="20000"/>
                </a:schemeClr>
              </a:gs>
              <a:gs pos="97000">
                <a:schemeClr val="accent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B0E475A6-3DFC-E5C7-5B8A-4C5753BAD55C}"/>
              </a:ext>
            </a:extLst>
          </p:cNvPr>
          <p:cNvSpPr txBox="1"/>
          <p:nvPr/>
        </p:nvSpPr>
        <p:spPr>
          <a:xfrm>
            <a:off x="8468250" y="1788361"/>
            <a:ext cx="735427" cy="369332"/>
          </a:xfrm>
          <a:prstGeom prst="rect">
            <a:avLst/>
          </a:prstGeom>
          <a:noFill/>
        </p:spPr>
        <p:txBody>
          <a:bodyPr wrap="square" lIns="0" tIns="0" rIns="0" bIns="0" rtlCol="0" anchor="t">
            <a:noAutofit/>
          </a:bodyPr>
          <a:lstStyle/>
          <a:p>
            <a:pPr algn="dist"/>
            <a:r>
              <a:rPr lang="zh-CN" altLang="en-US" sz="2400" dirty="0">
                <a:solidFill>
                  <a:schemeClr val="bg1"/>
                </a:solidFill>
                <a:latin typeface="+mj-ea"/>
                <a:ea typeface="+mj-ea"/>
                <a:cs typeface="+mn-ea"/>
                <a:sym typeface="+mn-lt"/>
              </a:rPr>
              <a:t>举措</a:t>
            </a:r>
          </a:p>
        </p:txBody>
      </p:sp>
      <p:sp>
        <p:nvSpPr>
          <p:cNvPr id="11" name="矩形: 圆顶角 10">
            <a:extLst>
              <a:ext uri="{FF2B5EF4-FFF2-40B4-BE49-F238E27FC236}">
                <a16:creationId xmlns:a16="http://schemas.microsoft.com/office/drawing/2014/main" id="{5FF475E4-53B2-D856-D2DE-346D6FE56874}"/>
              </a:ext>
            </a:extLst>
          </p:cNvPr>
          <p:cNvSpPr/>
          <p:nvPr/>
        </p:nvSpPr>
        <p:spPr>
          <a:xfrm flipV="1">
            <a:off x="801236" y="5701881"/>
            <a:ext cx="5096655" cy="359762"/>
          </a:xfrm>
          <a:prstGeom prst="round2SameRect">
            <a:avLst>
              <a:gd name="adj1" fmla="val 50000"/>
              <a:gd name="adj2" fmla="val 0"/>
            </a:avLst>
          </a:prstGeom>
          <a:gradFill>
            <a:gsLst>
              <a:gs pos="7000">
                <a:schemeClr val="accent1">
                  <a:lumMod val="80000"/>
                  <a:lumOff val="20000"/>
                </a:schemeClr>
              </a:gs>
              <a:gs pos="97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2" name="矩形: 圆顶角 11">
            <a:extLst>
              <a:ext uri="{FF2B5EF4-FFF2-40B4-BE49-F238E27FC236}">
                <a16:creationId xmlns:a16="http://schemas.microsoft.com/office/drawing/2014/main" id="{202E4FE3-8452-834C-EAB0-E5AEA8A9DD7B}"/>
              </a:ext>
            </a:extLst>
          </p:cNvPr>
          <p:cNvSpPr/>
          <p:nvPr/>
        </p:nvSpPr>
        <p:spPr>
          <a:xfrm flipV="1">
            <a:off x="6287636" y="5702221"/>
            <a:ext cx="5096655" cy="359762"/>
          </a:xfrm>
          <a:prstGeom prst="round2SameRect">
            <a:avLst>
              <a:gd name="adj1" fmla="val 50000"/>
              <a:gd name="adj2" fmla="val 0"/>
            </a:avLst>
          </a:prstGeom>
          <a:gradFill>
            <a:gsLst>
              <a:gs pos="7000">
                <a:schemeClr val="accent1">
                  <a:lumMod val="80000"/>
                  <a:lumOff val="20000"/>
                </a:schemeClr>
              </a:gs>
              <a:gs pos="97000">
                <a:schemeClr val="accent1">
                  <a:lumMod val="9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Tree>
    <p:extLst>
      <p:ext uri="{BB962C8B-B14F-4D97-AF65-F5344CB8AC3E}">
        <p14:creationId xmlns:p14="http://schemas.microsoft.com/office/powerpoint/2010/main" val="3433919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6EC5527-9418-88D1-888B-B813F6B1C212}"/>
              </a:ext>
            </a:extLst>
          </p:cNvPr>
          <p:cNvSpPr txBox="1"/>
          <p:nvPr/>
        </p:nvSpPr>
        <p:spPr>
          <a:xfrm>
            <a:off x="547632" y="2073629"/>
            <a:ext cx="4841949" cy="1107996"/>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chemeClr val="accent1"/>
                </a:solidFill>
                <a:effectLst/>
                <a:uLnTx/>
                <a:uFillTx/>
                <a:latin typeface="+mj-ea"/>
                <a:ea typeface="+mj-ea"/>
                <a:cs typeface="+mn-ea"/>
                <a:sym typeface="+mn-lt"/>
              </a:rPr>
              <a:t>感谢观看</a:t>
            </a:r>
          </a:p>
        </p:txBody>
      </p:sp>
      <p:sp>
        <p:nvSpPr>
          <p:cNvPr id="3" name="文本框 2">
            <a:extLst>
              <a:ext uri="{FF2B5EF4-FFF2-40B4-BE49-F238E27FC236}">
                <a16:creationId xmlns:a16="http://schemas.microsoft.com/office/drawing/2014/main" id="{C0A673C9-2028-F8E2-359C-C8DDE1000642}"/>
              </a:ext>
            </a:extLst>
          </p:cNvPr>
          <p:cNvSpPr txBox="1"/>
          <p:nvPr/>
        </p:nvSpPr>
        <p:spPr>
          <a:xfrm>
            <a:off x="547632" y="3064229"/>
            <a:ext cx="4841949" cy="923330"/>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chemeClr val="accent1"/>
                </a:solidFill>
                <a:effectLst/>
                <a:uLnTx/>
                <a:uFillTx/>
                <a:latin typeface="+mj-lt"/>
                <a:ea typeface="+mj-ea"/>
                <a:cs typeface="+mn-ea"/>
                <a:sym typeface="+mn-lt"/>
              </a:rPr>
              <a:t>THANKS</a:t>
            </a:r>
            <a:endParaRPr kumimoji="0" lang="zh-CN" altLang="en-US" sz="6000" b="0" i="0" u="none" strike="noStrike" kern="1200" cap="none" spc="0" normalizeH="0" baseline="0" noProof="0" dirty="0">
              <a:ln>
                <a:noFill/>
              </a:ln>
              <a:solidFill>
                <a:schemeClr val="accent1"/>
              </a:solidFill>
              <a:effectLst/>
              <a:uLnTx/>
              <a:uFillTx/>
              <a:latin typeface="+mj-lt"/>
              <a:ea typeface="+mj-ea"/>
              <a:cs typeface="+mn-ea"/>
              <a:sym typeface="+mn-lt"/>
            </a:endParaRPr>
          </a:p>
        </p:txBody>
      </p:sp>
      <p:sp>
        <p:nvSpPr>
          <p:cNvPr id="4" name="矩形: 圆角 3">
            <a:extLst>
              <a:ext uri="{FF2B5EF4-FFF2-40B4-BE49-F238E27FC236}">
                <a16:creationId xmlns:a16="http://schemas.microsoft.com/office/drawing/2014/main" id="{CB95C227-C0F8-09F9-F08D-76B3603F86E7}"/>
              </a:ext>
            </a:extLst>
          </p:cNvPr>
          <p:cNvSpPr/>
          <p:nvPr>
            <p:custDataLst>
              <p:tags r:id="rId1"/>
            </p:custDataLst>
          </p:nvPr>
        </p:nvSpPr>
        <p:spPr>
          <a:xfrm>
            <a:off x="547632" y="4624894"/>
            <a:ext cx="2150705" cy="478486"/>
          </a:xfrm>
          <a:prstGeom prst="round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710" b="0" i="0" u="none" strike="noStrike" kern="1200" cap="none" spc="0" normalizeH="0" baseline="0" noProof="0" dirty="0">
                <a:ln>
                  <a:noFill/>
                </a:ln>
                <a:solidFill>
                  <a:srgbClr val="FFFFFF"/>
                </a:solidFill>
                <a:effectLst/>
                <a:uLnTx/>
                <a:uFillTx/>
                <a:latin typeface="MiSans"/>
                <a:ea typeface="MiSans"/>
                <a:cs typeface="+mn-cs"/>
              </a:rPr>
              <a:t>汇报人：享兽设计</a:t>
            </a:r>
          </a:p>
        </p:txBody>
      </p:sp>
      <p:sp>
        <p:nvSpPr>
          <p:cNvPr id="5" name="椭圆 4">
            <a:extLst>
              <a:ext uri="{FF2B5EF4-FFF2-40B4-BE49-F238E27FC236}">
                <a16:creationId xmlns:a16="http://schemas.microsoft.com/office/drawing/2014/main" id="{2ACFBFBB-A133-4D26-A10F-2BB8BBBE9791}"/>
              </a:ext>
            </a:extLst>
          </p:cNvPr>
          <p:cNvSpPr/>
          <p:nvPr/>
        </p:nvSpPr>
        <p:spPr>
          <a:xfrm>
            <a:off x="573415"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6" name="椭圆 5">
            <a:extLst>
              <a:ext uri="{FF2B5EF4-FFF2-40B4-BE49-F238E27FC236}">
                <a16:creationId xmlns:a16="http://schemas.microsoft.com/office/drawing/2014/main" id="{2308CBF0-D7DB-36BD-E860-B85B8A5F1B69}"/>
              </a:ext>
            </a:extLst>
          </p:cNvPr>
          <p:cNvSpPr/>
          <p:nvPr/>
        </p:nvSpPr>
        <p:spPr>
          <a:xfrm>
            <a:off x="869761"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7" name="椭圆 6">
            <a:extLst>
              <a:ext uri="{FF2B5EF4-FFF2-40B4-BE49-F238E27FC236}">
                <a16:creationId xmlns:a16="http://schemas.microsoft.com/office/drawing/2014/main" id="{B7F27BE9-06D8-F0A5-9724-95A7389F5E06}"/>
              </a:ext>
            </a:extLst>
          </p:cNvPr>
          <p:cNvSpPr/>
          <p:nvPr/>
        </p:nvSpPr>
        <p:spPr>
          <a:xfrm>
            <a:off x="1166108"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8" name="文本框 7">
            <a:extLst>
              <a:ext uri="{FF2B5EF4-FFF2-40B4-BE49-F238E27FC236}">
                <a16:creationId xmlns:a16="http://schemas.microsoft.com/office/drawing/2014/main" id="{7405DF27-A8FA-36D7-2A5F-0D7EC8ECDE5B}"/>
              </a:ext>
            </a:extLst>
          </p:cNvPr>
          <p:cNvSpPr txBox="1"/>
          <p:nvPr/>
        </p:nvSpPr>
        <p:spPr>
          <a:xfrm>
            <a:off x="1473768" y="5383016"/>
            <a:ext cx="1448233" cy="263149"/>
          </a:xfrm>
          <a:prstGeom prst="rect">
            <a:avLst/>
          </a:prstGeom>
          <a:noFill/>
          <a:effectLst/>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10" b="0" i="0" u="none" strike="noStrike" kern="1200" cap="none" spc="0" normalizeH="0" baseline="0" noProof="0" dirty="0">
                <a:ln>
                  <a:noFill/>
                </a:ln>
                <a:solidFill>
                  <a:schemeClr val="accent1"/>
                </a:solidFill>
                <a:effectLst/>
                <a:uLnTx/>
                <a:uFillTx/>
                <a:latin typeface="+mn-ea"/>
                <a:cs typeface="+mn-cs"/>
              </a:rPr>
              <a:t>2022</a:t>
            </a:r>
            <a:r>
              <a:rPr kumimoji="0" lang="zh-CN" altLang="en-US" sz="1710" b="0" i="0" u="none" strike="noStrike" kern="1200" cap="none" spc="0" normalizeH="0" baseline="0" noProof="0" dirty="0">
                <a:ln>
                  <a:noFill/>
                </a:ln>
                <a:solidFill>
                  <a:schemeClr val="accent1"/>
                </a:solidFill>
                <a:effectLst/>
                <a:uLnTx/>
                <a:uFillTx/>
                <a:latin typeface="+mn-ea"/>
                <a:cs typeface="+mn-cs"/>
              </a:rPr>
              <a:t>年</a:t>
            </a:r>
            <a:r>
              <a:rPr kumimoji="0" lang="en-US" altLang="zh-CN" sz="1710" b="0" i="0" u="none" strike="noStrike" kern="1200" cap="none" spc="0" normalizeH="0" baseline="0" noProof="0" dirty="0">
                <a:ln>
                  <a:noFill/>
                </a:ln>
                <a:solidFill>
                  <a:schemeClr val="accent1"/>
                </a:solidFill>
                <a:effectLst/>
                <a:uLnTx/>
                <a:uFillTx/>
                <a:latin typeface="+mn-ea"/>
                <a:cs typeface="+mn-cs"/>
              </a:rPr>
              <a:t>X</a:t>
            </a:r>
            <a:r>
              <a:rPr kumimoji="0" lang="zh-CN" altLang="en-US" sz="1710" b="0" i="0" u="none" strike="noStrike" kern="1200" cap="none" spc="0" normalizeH="0" baseline="0" noProof="0" dirty="0">
                <a:ln>
                  <a:noFill/>
                </a:ln>
                <a:solidFill>
                  <a:schemeClr val="accent1"/>
                </a:solidFill>
                <a:effectLst/>
                <a:uLnTx/>
                <a:uFillTx/>
                <a:latin typeface="+mn-ea"/>
                <a:cs typeface="+mn-cs"/>
              </a:rPr>
              <a:t>月</a:t>
            </a:r>
            <a:r>
              <a:rPr kumimoji="0" lang="en-US" altLang="zh-CN" sz="1710" b="0" i="0" u="none" strike="noStrike" kern="1200" cap="none" spc="0" normalizeH="0" baseline="0" noProof="0" dirty="0">
                <a:ln>
                  <a:noFill/>
                </a:ln>
                <a:solidFill>
                  <a:schemeClr val="accent1"/>
                </a:solidFill>
                <a:effectLst/>
                <a:uLnTx/>
                <a:uFillTx/>
                <a:latin typeface="+mn-ea"/>
                <a:cs typeface="+mn-cs"/>
              </a:rPr>
              <a:t>X</a:t>
            </a:r>
            <a:r>
              <a:rPr kumimoji="0" lang="zh-CN" altLang="en-US" sz="1710" b="0" i="0" u="none" strike="noStrike" kern="1200" cap="none" spc="0" normalizeH="0" baseline="0" noProof="0" dirty="0">
                <a:ln>
                  <a:noFill/>
                </a:ln>
                <a:solidFill>
                  <a:schemeClr val="accent1"/>
                </a:solidFill>
                <a:effectLst/>
                <a:uLnTx/>
                <a:uFillTx/>
                <a:latin typeface="+mn-ea"/>
                <a:cs typeface="+mn-cs"/>
              </a:rPr>
              <a:t>日</a:t>
            </a:r>
          </a:p>
        </p:txBody>
      </p:sp>
      <p:sp>
        <p:nvSpPr>
          <p:cNvPr id="9" name="矩形: 圆角 8">
            <a:extLst>
              <a:ext uri="{FF2B5EF4-FFF2-40B4-BE49-F238E27FC236}">
                <a16:creationId xmlns:a16="http://schemas.microsoft.com/office/drawing/2014/main" id="{1420E560-F635-DBB4-CD7D-E91D76ADC78D}"/>
              </a:ext>
            </a:extLst>
          </p:cNvPr>
          <p:cNvSpPr/>
          <p:nvPr>
            <p:custDataLst>
              <p:tags r:id="rId2"/>
            </p:custDataLst>
          </p:nvPr>
        </p:nvSpPr>
        <p:spPr>
          <a:xfrm>
            <a:off x="547632" y="4624894"/>
            <a:ext cx="2514882" cy="478486"/>
          </a:xfrm>
          <a:prstGeom prst="round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710" b="0" i="0" u="none" strike="noStrike" kern="1200" cap="none" spc="0" normalizeH="0" baseline="0" noProof="0" dirty="0">
                <a:ln>
                  <a:noFill/>
                </a:ln>
                <a:solidFill>
                  <a:srgbClr val="FFFFFF"/>
                </a:solidFill>
                <a:effectLst/>
                <a:uLnTx/>
                <a:uFillTx/>
                <a:latin typeface="+mn-ea"/>
                <a:cs typeface="+mn-cs"/>
              </a:rPr>
              <a:t>汇报人：</a:t>
            </a:r>
            <a:r>
              <a:rPr kumimoji="0" lang="en-US" altLang="zh-CN" sz="1710" b="0" i="0" u="none" strike="noStrike" kern="1200" cap="none" spc="0" normalizeH="0" baseline="0" noProof="0" dirty="0" err="1">
                <a:ln>
                  <a:noFill/>
                </a:ln>
                <a:solidFill>
                  <a:srgbClr val="FFFFFF"/>
                </a:solidFill>
                <a:effectLst/>
                <a:uLnTx/>
                <a:uFillTx/>
                <a:latin typeface="+mn-ea"/>
                <a:cs typeface="+mn-cs"/>
              </a:rPr>
              <a:t>OfficePLUS</a:t>
            </a:r>
            <a:endParaRPr kumimoji="0" lang="zh-CN" altLang="en-US" sz="1710" b="0" i="0" u="none" strike="noStrike" kern="1200" cap="none" spc="0" normalizeH="0" baseline="0" noProof="0" dirty="0">
              <a:ln>
                <a:noFill/>
              </a:ln>
              <a:solidFill>
                <a:srgbClr val="FFFFFF"/>
              </a:solidFill>
              <a:effectLst/>
              <a:uLnTx/>
              <a:uFillTx/>
              <a:latin typeface="+mn-ea"/>
              <a:cs typeface="+mn-cs"/>
            </a:endParaRPr>
          </a:p>
        </p:txBody>
      </p:sp>
      <p:sp>
        <p:nvSpPr>
          <p:cNvPr id="10" name="椭圆 9">
            <a:extLst>
              <a:ext uri="{FF2B5EF4-FFF2-40B4-BE49-F238E27FC236}">
                <a16:creationId xmlns:a16="http://schemas.microsoft.com/office/drawing/2014/main" id="{7CDAFA2A-86DC-637D-181C-4C3163DA4AC1}"/>
              </a:ext>
            </a:extLst>
          </p:cNvPr>
          <p:cNvSpPr/>
          <p:nvPr/>
        </p:nvSpPr>
        <p:spPr>
          <a:xfrm>
            <a:off x="573415"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11" name="椭圆 10">
            <a:extLst>
              <a:ext uri="{FF2B5EF4-FFF2-40B4-BE49-F238E27FC236}">
                <a16:creationId xmlns:a16="http://schemas.microsoft.com/office/drawing/2014/main" id="{E42EF8F3-454E-8744-6A2C-E591EC7B0630}"/>
              </a:ext>
            </a:extLst>
          </p:cNvPr>
          <p:cNvSpPr/>
          <p:nvPr/>
        </p:nvSpPr>
        <p:spPr>
          <a:xfrm>
            <a:off x="869761"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
        <p:nvSpPr>
          <p:cNvPr id="12" name="椭圆 11">
            <a:extLst>
              <a:ext uri="{FF2B5EF4-FFF2-40B4-BE49-F238E27FC236}">
                <a16:creationId xmlns:a16="http://schemas.microsoft.com/office/drawing/2014/main" id="{246424DE-7A5A-A83F-061F-F5FD9E799029}"/>
              </a:ext>
            </a:extLst>
          </p:cNvPr>
          <p:cNvSpPr/>
          <p:nvPr/>
        </p:nvSpPr>
        <p:spPr>
          <a:xfrm>
            <a:off x="1166108" y="5426366"/>
            <a:ext cx="132834" cy="132834"/>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a:ln>
                <a:noFill/>
              </a:ln>
              <a:solidFill>
                <a:srgbClr val="0062B4"/>
              </a:solidFill>
              <a:effectLst/>
              <a:uLnTx/>
              <a:uFillTx/>
              <a:latin typeface="MiSans"/>
              <a:ea typeface="MiSans"/>
              <a:cs typeface="+mn-cs"/>
            </a:endParaRPr>
          </a:p>
        </p:txBody>
      </p:sp>
    </p:spTree>
    <p:extLst>
      <p:ext uri="{BB962C8B-B14F-4D97-AF65-F5344CB8AC3E}">
        <p14:creationId xmlns:p14="http://schemas.microsoft.com/office/powerpoint/2010/main" val="2962291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91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D91C9BC6-3EC1-DC39-342A-C593380549FC}"/>
              </a:ext>
            </a:extLst>
          </p:cNvPr>
          <p:cNvSpPr txBox="1"/>
          <p:nvPr/>
        </p:nvSpPr>
        <p:spPr>
          <a:xfrm>
            <a:off x="5396289" y="2664936"/>
            <a:ext cx="1399422" cy="1477328"/>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8575">
                  <a:gradFill>
                    <a:gsLst>
                      <a:gs pos="0">
                        <a:prstClr val="white">
                          <a:lumMod val="90000"/>
                          <a:lumOff val="10000"/>
                        </a:prstClr>
                      </a:gs>
                      <a:gs pos="100000">
                        <a:schemeClr val="bg1">
                          <a:lumMod val="95000"/>
                        </a:schemeClr>
                      </a:gs>
                    </a:gsLst>
                    <a:lin ang="5400000" scaled="1"/>
                  </a:gradFill>
                </a:ln>
                <a:noFill/>
                <a:effectLst/>
                <a:uLnTx/>
                <a:uFillTx/>
                <a:latin typeface="OPPOSans B"/>
                <a:ea typeface="OPPOSans R"/>
                <a:cs typeface="OPPOSans R"/>
                <a:sym typeface="+mn-lt"/>
              </a:rPr>
              <a:t>01</a:t>
            </a:r>
            <a:endParaRPr kumimoji="0" lang="zh-CN" altLang="en-US" sz="9600" b="0" i="0" u="none" strike="noStrike" kern="1200" cap="none" spc="0" normalizeH="0" baseline="0" noProof="0" dirty="0">
              <a:ln w="28575">
                <a:gradFill>
                  <a:gsLst>
                    <a:gs pos="0">
                      <a:prstClr val="white">
                        <a:lumMod val="90000"/>
                        <a:lumOff val="10000"/>
                      </a:prstClr>
                    </a:gs>
                    <a:gs pos="100000">
                      <a:schemeClr val="bg1">
                        <a:lumMod val="95000"/>
                      </a:schemeClr>
                    </a:gs>
                  </a:gsLst>
                  <a:lin ang="5400000" scaled="1"/>
                </a:gradFill>
              </a:ln>
              <a:noFill/>
              <a:effectLst/>
              <a:uLnTx/>
              <a:uFillTx/>
              <a:latin typeface="OPPOSans B"/>
              <a:ea typeface="OPPOSans R"/>
              <a:cs typeface="OPPOSans R"/>
              <a:sym typeface="+mn-lt"/>
            </a:endParaRPr>
          </a:p>
        </p:txBody>
      </p:sp>
      <p:sp>
        <p:nvSpPr>
          <p:cNvPr id="14" name="文本框 13">
            <a:extLst>
              <a:ext uri="{FF2B5EF4-FFF2-40B4-BE49-F238E27FC236}">
                <a16:creationId xmlns:a16="http://schemas.microsoft.com/office/drawing/2014/main" id="{3F8FEB63-5353-079B-3853-B1C3F7E3C469}"/>
              </a:ext>
            </a:extLst>
          </p:cNvPr>
          <p:cNvSpPr txBox="1"/>
          <p:nvPr/>
        </p:nvSpPr>
        <p:spPr>
          <a:xfrm>
            <a:off x="7049342" y="2748800"/>
            <a:ext cx="3865197" cy="923330"/>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gradFill>
                  <a:gsLst>
                    <a:gs pos="0">
                      <a:prstClr val="white">
                        <a:lumMod val="90000"/>
                        <a:lumOff val="10000"/>
                      </a:prstClr>
                    </a:gs>
                    <a:gs pos="100000">
                      <a:prstClr val="white">
                        <a:lumMod val="90000"/>
                      </a:prstClr>
                    </a:gs>
                  </a:gsLst>
                  <a:lin ang="5400000" scaled="1"/>
                </a:gradFill>
                <a:effectLst/>
                <a:uLnTx/>
                <a:uFillTx/>
                <a:latin typeface="OPPOSans H"/>
                <a:ea typeface="OPPOSans H"/>
                <a:cs typeface="OPPOSans R"/>
                <a:sym typeface="+mn-lt"/>
              </a:rPr>
              <a:t>公司介绍</a:t>
            </a:r>
          </a:p>
        </p:txBody>
      </p:sp>
      <p:sp>
        <p:nvSpPr>
          <p:cNvPr id="15" name="文本框 14">
            <a:extLst>
              <a:ext uri="{FF2B5EF4-FFF2-40B4-BE49-F238E27FC236}">
                <a16:creationId xmlns:a16="http://schemas.microsoft.com/office/drawing/2014/main" id="{38110554-3C18-6BC7-E1BF-A6A58B59E270}"/>
              </a:ext>
            </a:extLst>
          </p:cNvPr>
          <p:cNvSpPr txBox="1"/>
          <p:nvPr/>
        </p:nvSpPr>
        <p:spPr>
          <a:xfrm>
            <a:off x="7111117" y="3622127"/>
            <a:ext cx="3741646" cy="276999"/>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95000"/>
                  </a:prstClr>
                </a:solidFill>
                <a:effectLst/>
                <a:uLnTx/>
                <a:uFillTx/>
                <a:latin typeface="OPPOSans R"/>
                <a:ea typeface="OPPOSans R"/>
                <a:cs typeface="OPPOSans R"/>
                <a:sym typeface="+mn-lt"/>
              </a:rPr>
              <a:t>COMPANY INTRODUCTION</a:t>
            </a:r>
            <a:endParaRPr kumimoji="0" lang="zh-CN" altLang="en-US" sz="1800" b="0" i="0" u="none" strike="noStrike" kern="1200" cap="none" spc="0" normalizeH="0" baseline="0" noProof="0" dirty="0">
              <a:ln>
                <a:noFill/>
              </a:ln>
              <a:solidFill>
                <a:prstClr val="white">
                  <a:lumMod val="95000"/>
                </a:prstClr>
              </a:solidFill>
              <a:effectLst/>
              <a:uLnTx/>
              <a:uFillTx/>
              <a:latin typeface="OPPOSans R"/>
              <a:ea typeface="OPPOSans R"/>
              <a:cs typeface="OPPOSans R"/>
              <a:sym typeface="+mn-lt"/>
            </a:endParaRPr>
          </a:p>
        </p:txBody>
      </p:sp>
    </p:spTree>
    <p:extLst>
      <p:ext uri="{BB962C8B-B14F-4D97-AF65-F5344CB8AC3E}">
        <p14:creationId xmlns:p14="http://schemas.microsoft.com/office/powerpoint/2010/main" val="327316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lstStyle/>
          <a:p>
            <a:r>
              <a:rPr lang="zh-CN" altLang="en-US" dirty="0"/>
              <a:t>公司介绍</a:t>
            </a:r>
          </a:p>
        </p:txBody>
      </p:sp>
      <p:pic>
        <p:nvPicPr>
          <p:cNvPr id="8" name="图片 7" descr="高楼大厦的景色&#10;&#10;描述已自动生成">
            <a:extLst>
              <a:ext uri="{FF2B5EF4-FFF2-40B4-BE49-F238E27FC236}">
                <a16:creationId xmlns:a16="http://schemas.microsoft.com/office/drawing/2014/main" id="{94DE1AB0-6235-B702-D9BB-361410A5F5ED}"/>
              </a:ext>
            </a:extLst>
          </p:cNvPr>
          <p:cNvPicPr>
            <a:picLocks noChangeAspect="1"/>
          </p:cNvPicPr>
          <p:nvPr/>
        </p:nvPicPr>
        <p:blipFill rotWithShape="1">
          <a:blip r:embed="rId3">
            <a:extLst>
              <a:ext uri="{28A0092B-C50C-407E-A947-70E740481C1C}">
                <a14:useLocalDpi xmlns:a14="http://schemas.microsoft.com/office/drawing/2010/main" val="0"/>
              </a:ext>
            </a:extLst>
          </a:blip>
          <a:srcRect l="8332" t="11664" r="22397"/>
          <a:stretch/>
        </p:blipFill>
        <p:spPr>
          <a:xfrm>
            <a:off x="1092200" y="1643388"/>
            <a:ext cx="4560569" cy="4361800"/>
          </a:xfrm>
          <a:prstGeom prst="roundRect">
            <a:avLst>
              <a:gd name="adj" fmla="val 3273"/>
            </a:avLst>
          </a:prstGeom>
          <a:ln w="76200">
            <a:solidFill>
              <a:schemeClr val="bg1"/>
            </a:solidFill>
          </a:ln>
          <a:effectLst>
            <a:outerShdw blurRad="50800" dist="38100" dir="5400000" algn="t" rotWithShape="0">
              <a:schemeClr val="accent1">
                <a:lumMod val="75000"/>
                <a:alpha val="20000"/>
              </a:schemeClr>
            </a:outerShdw>
          </a:effectLst>
        </p:spPr>
      </p:pic>
      <p:sp>
        <p:nvSpPr>
          <p:cNvPr id="9" name="矩形: 圆角 8">
            <a:extLst>
              <a:ext uri="{FF2B5EF4-FFF2-40B4-BE49-F238E27FC236}">
                <a16:creationId xmlns:a16="http://schemas.microsoft.com/office/drawing/2014/main" id="{4BFCC569-55DE-2EA3-5443-E8547C5851D9}"/>
              </a:ext>
            </a:extLst>
          </p:cNvPr>
          <p:cNvSpPr/>
          <p:nvPr/>
        </p:nvSpPr>
        <p:spPr>
          <a:xfrm>
            <a:off x="6629400" y="1643388"/>
            <a:ext cx="4470400" cy="4361800"/>
          </a:xfrm>
          <a:prstGeom prst="roundRect">
            <a:avLst>
              <a:gd name="adj" fmla="val 6476"/>
            </a:avLst>
          </a:prstGeom>
          <a:solidFill>
            <a:schemeClr val="bg1"/>
          </a:solidFill>
          <a:ln w="12700" cap="flat" cmpd="sng" algn="ctr">
            <a:noFill/>
            <a:prstDash val="solid"/>
            <a:miter lim="800000"/>
          </a:ln>
          <a:effectLst>
            <a:outerShdw blurRad="190500" dist="38100" dir="5400000" algn="t"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组合 9">
            <a:extLst>
              <a:ext uri="{FF2B5EF4-FFF2-40B4-BE49-F238E27FC236}">
                <a16:creationId xmlns:a16="http://schemas.microsoft.com/office/drawing/2014/main" id="{AF7C4EAD-35C1-2BE4-D974-425770BDE313}"/>
              </a:ext>
            </a:extLst>
          </p:cNvPr>
          <p:cNvGrpSpPr/>
          <p:nvPr/>
        </p:nvGrpSpPr>
        <p:grpSpPr>
          <a:xfrm>
            <a:off x="6551779" y="1783087"/>
            <a:ext cx="2312821" cy="604800"/>
            <a:chOff x="1100939" y="3782259"/>
            <a:chExt cx="2312821" cy="529947"/>
          </a:xfrm>
        </p:grpSpPr>
        <p:sp>
          <p:nvSpPr>
            <p:cNvPr id="11" name="箭头: 五边形 10">
              <a:extLst>
                <a:ext uri="{FF2B5EF4-FFF2-40B4-BE49-F238E27FC236}">
                  <a16:creationId xmlns:a16="http://schemas.microsoft.com/office/drawing/2014/main" id="{E4A02A34-D5FA-9E4F-BDB2-394E8BC94E99}"/>
                </a:ext>
              </a:extLst>
            </p:cNvPr>
            <p:cNvSpPr/>
            <p:nvPr/>
          </p:nvSpPr>
          <p:spPr>
            <a:xfrm>
              <a:off x="1100939" y="3870960"/>
              <a:ext cx="2312821" cy="441246"/>
            </a:xfrm>
            <a:prstGeom prst="homePlate">
              <a:avLst/>
            </a:prstGeom>
            <a:gradFill flip="none" rotWithShape="0">
              <a:gsLst>
                <a:gs pos="5000">
                  <a:schemeClr val="accent1">
                    <a:lumMod val="40000"/>
                    <a:lumOff val="60000"/>
                  </a:schemeClr>
                </a:gs>
                <a:gs pos="63000">
                  <a:schemeClr val="accent1">
                    <a:lumMod val="60000"/>
                    <a:lumOff val="40000"/>
                  </a:schemeClr>
                </a:gs>
              </a:gsLst>
              <a:lin ang="2700000" scaled="1"/>
              <a:tileRect/>
            </a:gradFill>
            <a:ln>
              <a:noFill/>
            </a:ln>
            <a:effectLst>
              <a:outerShdw blurRad="254000" dist="152400" dir="5400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dirty="0"/>
            </a:p>
          </p:txBody>
        </p:sp>
        <p:sp>
          <p:nvSpPr>
            <p:cNvPr id="12" name="等腰三角形 11">
              <a:extLst>
                <a:ext uri="{FF2B5EF4-FFF2-40B4-BE49-F238E27FC236}">
                  <a16:creationId xmlns:a16="http://schemas.microsoft.com/office/drawing/2014/main" id="{490B91EA-CEEE-5E50-1948-EA892BBE1BA2}"/>
                </a:ext>
              </a:extLst>
            </p:cNvPr>
            <p:cNvSpPr/>
            <p:nvPr/>
          </p:nvSpPr>
          <p:spPr>
            <a:xfrm flipH="1">
              <a:off x="1100939" y="3782259"/>
              <a:ext cx="125881" cy="87775"/>
            </a:xfrm>
            <a:prstGeom prst="triangle">
              <a:avLst>
                <a:gd name="adj" fmla="val 0"/>
              </a:avLst>
            </a:prstGeom>
            <a:solidFill>
              <a:schemeClr val="accent1">
                <a:lumMod val="60000"/>
                <a:lumOff val="40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grpSp>
      <p:sp>
        <p:nvSpPr>
          <p:cNvPr id="13" name="文本框 12">
            <a:extLst>
              <a:ext uri="{FF2B5EF4-FFF2-40B4-BE49-F238E27FC236}">
                <a16:creationId xmlns:a16="http://schemas.microsoft.com/office/drawing/2014/main" id="{1BE0BF3A-D5EA-EBEC-B846-8575EBD5D16F}"/>
              </a:ext>
            </a:extLst>
          </p:cNvPr>
          <p:cNvSpPr txBox="1"/>
          <p:nvPr/>
        </p:nvSpPr>
        <p:spPr>
          <a:xfrm flipH="1">
            <a:off x="6953098" y="1951436"/>
            <a:ext cx="1822602" cy="369332"/>
          </a:xfrm>
          <a:prstGeom prst="rect">
            <a:avLst/>
          </a:prstGeom>
          <a:noFill/>
        </p:spPr>
        <p:txBody>
          <a:bodyPr wrap="square" lIns="0" tIns="0" rIns="0" bIns="0" rtlCol="0" anchor="t">
            <a:noAutofit/>
          </a:bodyPr>
          <a:lstStyle/>
          <a:p>
            <a:pPr algn="l"/>
            <a:r>
              <a:rPr lang="zh-CN" altLang="en-US" sz="2400" dirty="0">
                <a:solidFill>
                  <a:schemeClr val="bg1"/>
                </a:solidFill>
                <a:latin typeface="+mj-ea"/>
                <a:ea typeface="+mj-ea"/>
              </a:rPr>
              <a:t>公司概况</a:t>
            </a:r>
          </a:p>
        </p:txBody>
      </p:sp>
      <p:sp>
        <p:nvSpPr>
          <p:cNvPr id="17" name="文本框 16">
            <a:extLst>
              <a:ext uri="{FF2B5EF4-FFF2-40B4-BE49-F238E27FC236}">
                <a16:creationId xmlns:a16="http://schemas.microsoft.com/office/drawing/2014/main" id="{2F8D9D08-4D16-3BA0-1031-7C8D71B848B4}"/>
              </a:ext>
            </a:extLst>
          </p:cNvPr>
          <p:cNvSpPr txBox="1"/>
          <p:nvPr/>
        </p:nvSpPr>
        <p:spPr>
          <a:xfrm>
            <a:off x="7035800" y="4695582"/>
            <a:ext cx="3835400" cy="835501"/>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65000"/>
                    <a:lumOff val="35000"/>
                  </a:schemeClr>
                </a:solidFill>
                <a:effectLst/>
                <a:latin typeface="OPPOSans R" panose="00020600040101010101" pitchFamily="18" charset="-122"/>
                <a:ea typeface="OPPOSans R" panose="00020600040101010101" pitchFamily="18" charset="-122"/>
              </a:rPr>
              <a:t>请在此输入相关内容，可以直接复制，粘贴时请选择右键只保留文本。请在此输入相关内容，可以直接复制，粘贴时请选择右键只保留文本。</a:t>
            </a:r>
          </a:p>
        </p:txBody>
      </p:sp>
      <p:sp>
        <p:nvSpPr>
          <p:cNvPr id="3" name="文本框 2">
            <a:extLst>
              <a:ext uri="{FF2B5EF4-FFF2-40B4-BE49-F238E27FC236}">
                <a16:creationId xmlns:a16="http://schemas.microsoft.com/office/drawing/2014/main" id="{AA0348B2-3D15-70F9-CEB1-4EA17F83BD60}"/>
              </a:ext>
            </a:extLst>
          </p:cNvPr>
          <p:cNvSpPr txBox="1"/>
          <p:nvPr/>
        </p:nvSpPr>
        <p:spPr>
          <a:xfrm>
            <a:off x="7035800" y="2606673"/>
            <a:ext cx="3835400" cy="835501"/>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65000"/>
                    <a:lumOff val="35000"/>
                  </a:schemeClr>
                </a:solidFill>
                <a:effectLst/>
                <a:latin typeface="OPPOSans R" panose="00020600040101010101" pitchFamily="18" charset="-122"/>
                <a:ea typeface="OPPOSans R" panose="00020600040101010101" pitchFamily="18" charset="-122"/>
              </a:rPr>
              <a:t>请在此输入相关内容，可以直接复制，粘贴时请选择右键只保留文本。请在此输入相关内容，可以直接复制，粘贴时请选择右键只保留文本。</a:t>
            </a:r>
          </a:p>
        </p:txBody>
      </p:sp>
      <p:sp>
        <p:nvSpPr>
          <p:cNvPr id="4" name="文本框 3">
            <a:extLst>
              <a:ext uri="{FF2B5EF4-FFF2-40B4-BE49-F238E27FC236}">
                <a16:creationId xmlns:a16="http://schemas.microsoft.com/office/drawing/2014/main" id="{BD0DF21D-2C5C-7340-8F2A-F47F43593F0C}"/>
              </a:ext>
            </a:extLst>
          </p:cNvPr>
          <p:cNvSpPr txBox="1"/>
          <p:nvPr/>
        </p:nvSpPr>
        <p:spPr>
          <a:xfrm>
            <a:off x="7035800" y="3651128"/>
            <a:ext cx="3835400" cy="835501"/>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65000"/>
                    <a:lumOff val="35000"/>
                  </a:schemeClr>
                </a:solidFill>
                <a:effectLst/>
                <a:latin typeface="OPPOSans R" panose="00020600040101010101" pitchFamily="18" charset="-122"/>
                <a:ea typeface="OPPOSans R" panose="00020600040101010101" pitchFamily="18" charset="-122"/>
              </a:rPr>
              <a:t>请在此输入相关内容，可以直接复制，粘贴时请选择右键只保留文本。请在此输入相关内容，可以直接复制，粘贴时请选择右键只保留文本。</a:t>
            </a:r>
          </a:p>
        </p:txBody>
      </p:sp>
    </p:spTree>
    <p:extLst>
      <p:ext uri="{BB962C8B-B14F-4D97-AF65-F5344CB8AC3E}">
        <p14:creationId xmlns:p14="http://schemas.microsoft.com/office/powerpoint/2010/main" val="237940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a:xfrm>
            <a:off x="4320693" y="566545"/>
            <a:ext cx="3550614" cy="420687"/>
          </a:xfrm>
        </p:spPr>
        <p:txBody>
          <a:bodyPr/>
          <a:lstStyle/>
          <a:p>
            <a:r>
              <a:rPr lang="zh-CN" altLang="en-US" dirty="0"/>
              <a:t>发展历程</a:t>
            </a:r>
          </a:p>
        </p:txBody>
      </p:sp>
      <p:sp>
        <p:nvSpPr>
          <p:cNvPr id="3" name="文本框 2">
            <a:extLst>
              <a:ext uri="{FF2B5EF4-FFF2-40B4-BE49-F238E27FC236}">
                <a16:creationId xmlns:a16="http://schemas.microsoft.com/office/drawing/2014/main" id="{A84DF4E2-4027-4F46-22BA-BBCBFFBBBE31}"/>
              </a:ext>
            </a:extLst>
          </p:cNvPr>
          <p:cNvSpPr txBox="1"/>
          <p:nvPr/>
        </p:nvSpPr>
        <p:spPr>
          <a:xfrm>
            <a:off x="4708525" y="1716172"/>
            <a:ext cx="985128" cy="400110"/>
          </a:xfrm>
          <a:prstGeom prst="rect">
            <a:avLst/>
          </a:prstGeom>
          <a:noFill/>
        </p:spPr>
        <p:txBody>
          <a:bodyPr wrap="none" rtlCol="0">
            <a:noAutofit/>
          </a:bodyPr>
          <a:lstStyle/>
          <a:p>
            <a:pPr algn="r"/>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4" name="文本框 3">
            <a:extLst>
              <a:ext uri="{FF2B5EF4-FFF2-40B4-BE49-F238E27FC236}">
                <a16:creationId xmlns:a16="http://schemas.microsoft.com/office/drawing/2014/main" id="{8EA4FEE7-FEDA-4D0C-AE77-EDC7E3B6134C}"/>
              </a:ext>
            </a:extLst>
          </p:cNvPr>
          <p:cNvSpPr txBox="1"/>
          <p:nvPr/>
        </p:nvSpPr>
        <p:spPr>
          <a:xfrm>
            <a:off x="4746368" y="2033402"/>
            <a:ext cx="3681159" cy="634533"/>
          </a:xfrm>
          <a:prstGeom prst="rect">
            <a:avLst/>
          </a:prstGeom>
          <a:noFill/>
        </p:spPr>
        <p:txBody>
          <a:bodyPr wrap="square" rtlCol="0">
            <a:noAutofit/>
          </a:bodyPr>
          <a:lstStyle/>
          <a:p>
            <a:pP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grpSp>
        <p:nvGrpSpPr>
          <p:cNvPr id="34" name="组合 33">
            <a:extLst>
              <a:ext uri="{FF2B5EF4-FFF2-40B4-BE49-F238E27FC236}">
                <a16:creationId xmlns:a16="http://schemas.microsoft.com/office/drawing/2014/main" id="{69046D89-C591-A36F-87CB-4A7AB6B44B2C}"/>
              </a:ext>
            </a:extLst>
          </p:cNvPr>
          <p:cNvGrpSpPr/>
          <p:nvPr/>
        </p:nvGrpSpPr>
        <p:grpSpPr>
          <a:xfrm>
            <a:off x="4646858" y="1862458"/>
            <a:ext cx="83976" cy="819346"/>
            <a:chOff x="4385430" y="1279763"/>
            <a:chExt cx="83976" cy="819346"/>
          </a:xfrm>
        </p:grpSpPr>
        <p:cxnSp>
          <p:nvCxnSpPr>
            <p:cNvPr id="6" name="直接连接符 5">
              <a:extLst>
                <a:ext uri="{FF2B5EF4-FFF2-40B4-BE49-F238E27FC236}">
                  <a16:creationId xmlns:a16="http://schemas.microsoft.com/office/drawing/2014/main" id="{AB7278C1-8D43-B0EA-4768-8BD83D15D904}"/>
                </a:ext>
              </a:extLst>
            </p:cNvPr>
            <p:cNvCxnSpPr>
              <a:cxnSpLocks/>
            </p:cNvCxnSpPr>
            <p:nvPr/>
          </p:nvCxnSpPr>
          <p:spPr>
            <a:xfrm>
              <a:off x="4415543" y="1333532"/>
              <a:ext cx="0" cy="765577"/>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C2EED2B8-51C4-9248-940E-8324DBADAE5E}"/>
                </a:ext>
              </a:extLst>
            </p:cNvPr>
            <p:cNvSpPr/>
            <p:nvPr/>
          </p:nvSpPr>
          <p:spPr>
            <a:xfrm>
              <a:off x="4385430" y="1279763"/>
              <a:ext cx="83976" cy="8397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8" name="组合 7">
            <a:extLst>
              <a:ext uri="{FF2B5EF4-FFF2-40B4-BE49-F238E27FC236}">
                <a16:creationId xmlns:a16="http://schemas.microsoft.com/office/drawing/2014/main" id="{090C8C56-250F-2DEA-67B0-6963C97E17E4}"/>
              </a:ext>
            </a:extLst>
          </p:cNvPr>
          <p:cNvGrpSpPr/>
          <p:nvPr/>
        </p:nvGrpSpPr>
        <p:grpSpPr>
          <a:xfrm>
            <a:off x="3075063" y="2545987"/>
            <a:ext cx="83976" cy="819346"/>
            <a:chOff x="3192464" y="1597283"/>
            <a:chExt cx="83976" cy="819346"/>
          </a:xfrm>
        </p:grpSpPr>
        <p:cxnSp>
          <p:nvCxnSpPr>
            <p:cNvPr id="9" name="直接连接符 8">
              <a:extLst>
                <a:ext uri="{FF2B5EF4-FFF2-40B4-BE49-F238E27FC236}">
                  <a16:creationId xmlns:a16="http://schemas.microsoft.com/office/drawing/2014/main" id="{990E9D62-D01E-41B0-E54F-5CA221DAE2A4}"/>
                </a:ext>
              </a:extLst>
            </p:cNvPr>
            <p:cNvCxnSpPr>
              <a:cxnSpLocks/>
            </p:cNvCxnSpPr>
            <p:nvPr/>
          </p:nvCxnSpPr>
          <p:spPr>
            <a:xfrm>
              <a:off x="3234452" y="1651052"/>
              <a:ext cx="0" cy="765577"/>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EF52226F-44C5-DDA1-79B5-5A63079F939E}"/>
                </a:ext>
              </a:extLst>
            </p:cNvPr>
            <p:cNvSpPr/>
            <p:nvPr/>
          </p:nvSpPr>
          <p:spPr>
            <a:xfrm>
              <a:off x="3192464" y="1597283"/>
              <a:ext cx="83976" cy="8397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1" name="文本框 10">
            <a:extLst>
              <a:ext uri="{FF2B5EF4-FFF2-40B4-BE49-F238E27FC236}">
                <a16:creationId xmlns:a16="http://schemas.microsoft.com/office/drawing/2014/main" id="{4A00EBAC-C8D2-D280-3F43-8C1A3112CD67}"/>
              </a:ext>
            </a:extLst>
          </p:cNvPr>
          <p:cNvSpPr txBox="1"/>
          <p:nvPr/>
        </p:nvSpPr>
        <p:spPr>
          <a:xfrm>
            <a:off x="1494082" y="2452322"/>
            <a:ext cx="1467069" cy="400110"/>
          </a:xfrm>
          <a:prstGeom prst="rect">
            <a:avLst/>
          </a:prstGeom>
          <a:noFill/>
        </p:spPr>
        <p:txBody>
          <a:bodyPr wrap="none" rtlCol="0">
            <a:noAutofit/>
          </a:bodyPr>
          <a:lstStyle/>
          <a:p>
            <a:pPr algn="r"/>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12" name="文本框 11">
            <a:extLst>
              <a:ext uri="{FF2B5EF4-FFF2-40B4-BE49-F238E27FC236}">
                <a16:creationId xmlns:a16="http://schemas.microsoft.com/office/drawing/2014/main" id="{B7A14568-7CDB-5E86-60EF-D9C24789A926}"/>
              </a:ext>
            </a:extLst>
          </p:cNvPr>
          <p:cNvSpPr txBox="1"/>
          <p:nvPr/>
        </p:nvSpPr>
        <p:spPr>
          <a:xfrm>
            <a:off x="418943" y="2801809"/>
            <a:ext cx="2550939" cy="914609"/>
          </a:xfrm>
          <a:prstGeom prst="rect">
            <a:avLst/>
          </a:prstGeom>
          <a:noFill/>
        </p:spPr>
        <p:txBody>
          <a:bodyPr wrap="square" rtlCol="0">
            <a:noAutofit/>
          </a:bodyPr>
          <a:lstStyle/>
          <a:p>
            <a:pPr algn="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sp>
        <p:nvSpPr>
          <p:cNvPr id="13" name="文本框 12">
            <a:extLst>
              <a:ext uri="{FF2B5EF4-FFF2-40B4-BE49-F238E27FC236}">
                <a16:creationId xmlns:a16="http://schemas.microsoft.com/office/drawing/2014/main" id="{96D7C613-F388-8BE8-BBB3-1C9E42E44025}"/>
              </a:ext>
            </a:extLst>
          </p:cNvPr>
          <p:cNvSpPr txBox="1"/>
          <p:nvPr/>
        </p:nvSpPr>
        <p:spPr>
          <a:xfrm>
            <a:off x="6194802" y="2986218"/>
            <a:ext cx="867579" cy="400110"/>
          </a:xfrm>
          <a:prstGeom prst="rect">
            <a:avLst/>
          </a:prstGeom>
          <a:noFill/>
        </p:spPr>
        <p:txBody>
          <a:bodyPr wrap="none" rtlCol="0">
            <a:noAutofit/>
          </a:bodyPr>
          <a:lstStyle/>
          <a:p>
            <a:pPr algn="r"/>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14" name="文本框 13">
            <a:extLst>
              <a:ext uri="{FF2B5EF4-FFF2-40B4-BE49-F238E27FC236}">
                <a16:creationId xmlns:a16="http://schemas.microsoft.com/office/drawing/2014/main" id="{4DBC299F-2AB8-66DD-704D-53C7BB6CAA94}"/>
              </a:ext>
            </a:extLst>
          </p:cNvPr>
          <p:cNvSpPr txBox="1"/>
          <p:nvPr/>
        </p:nvSpPr>
        <p:spPr>
          <a:xfrm>
            <a:off x="6105349" y="3306788"/>
            <a:ext cx="2543318" cy="914609"/>
          </a:xfrm>
          <a:prstGeom prst="rect">
            <a:avLst/>
          </a:prstGeom>
          <a:noFill/>
        </p:spPr>
        <p:txBody>
          <a:bodyPr wrap="square" rtlCol="0">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21" name="文本框 20">
            <a:extLst>
              <a:ext uri="{FF2B5EF4-FFF2-40B4-BE49-F238E27FC236}">
                <a16:creationId xmlns:a16="http://schemas.microsoft.com/office/drawing/2014/main" id="{10A57F1A-6243-CF70-AD72-A2DFC042DAAA}"/>
              </a:ext>
            </a:extLst>
          </p:cNvPr>
          <p:cNvSpPr txBox="1"/>
          <p:nvPr/>
        </p:nvSpPr>
        <p:spPr>
          <a:xfrm>
            <a:off x="2170206" y="4043520"/>
            <a:ext cx="1467069" cy="400110"/>
          </a:xfrm>
          <a:prstGeom prst="rect">
            <a:avLst/>
          </a:prstGeom>
          <a:noFill/>
        </p:spPr>
        <p:txBody>
          <a:bodyPr wrap="none" rtlCol="0">
            <a:noAutofit/>
          </a:bodyPr>
          <a:lstStyle/>
          <a:p>
            <a:pPr algn="r"/>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22" name="文本框 21">
            <a:extLst>
              <a:ext uri="{FF2B5EF4-FFF2-40B4-BE49-F238E27FC236}">
                <a16:creationId xmlns:a16="http://schemas.microsoft.com/office/drawing/2014/main" id="{7DE30234-D83A-F605-1B85-2DD4CFE1FDBD}"/>
              </a:ext>
            </a:extLst>
          </p:cNvPr>
          <p:cNvSpPr txBox="1"/>
          <p:nvPr/>
        </p:nvSpPr>
        <p:spPr>
          <a:xfrm>
            <a:off x="1106468" y="4383384"/>
            <a:ext cx="2550938" cy="914609"/>
          </a:xfrm>
          <a:prstGeom prst="rect">
            <a:avLst/>
          </a:prstGeom>
          <a:noFill/>
        </p:spPr>
        <p:txBody>
          <a:bodyPr wrap="square" rtlCol="0">
            <a:noAutofit/>
          </a:body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23" name="文本框 22">
            <a:extLst>
              <a:ext uri="{FF2B5EF4-FFF2-40B4-BE49-F238E27FC236}">
                <a16:creationId xmlns:a16="http://schemas.microsoft.com/office/drawing/2014/main" id="{5F685344-A17C-4A5F-202F-F186F62C376D}"/>
              </a:ext>
            </a:extLst>
          </p:cNvPr>
          <p:cNvSpPr txBox="1"/>
          <p:nvPr/>
        </p:nvSpPr>
        <p:spPr>
          <a:xfrm>
            <a:off x="8974713" y="4065360"/>
            <a:ext cx="1467069" cy="400110"/>
          </a:xfrm>
          <a:prstGeom prst="rect">
            <a:avLst/>
          </a:prstGeom>
          <a:noFill/>
        </p:spPr>
        <p:txBody>
          <a:bodyPr wrap="none" rtlCol="0">
            <a:noAutofit/>
          </a:body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24" name="文本框 23">
            <a:extLst>
              <a:ext uri="{FF2B5EF4-FFF2-40B4-BE49-F238E27FC236}">
                <a16:creationId xmlns:a16="http://schemas.microsoft.com/office/drawing/2014/main" id="{12A771CE-43D9-DC04-DD88-C7FDB4CA52C4}"/>
              </a:ext>
            </a:extLst>
          </p:cNvPr>
          <p:cNvSpPr txBox="1"/>
          <p:nvPr/>
        </p:nvSpPr>
        <p:spPr>
          <a:xfrm>
            <a:off x="8974713" y="4383384"/>
            <a:ext cx="2798345" cy="914609"/>
          </a:xfrm>
          <a:prstGeom prst="rect">
            <a:avLst/>
          </a:prstGeom>
          <a:noFill/>
        </p:spPr>
        <p:txBody>
          <a:bodyPr wrap="square" rtlCol="0">
            <a:noAutofit/>
          </a:bodyPr>
          <a:lstStyle/>
          <a:p>
            <a:pP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grpSp>
        <p:nvGrpSpPr>
          <p:cNvPr id="25" name="组合 24">
            <a:extLst>
              <a:ext uri="{FF2B5EF4-FFF2-40B4-BE49-F238E27FC236}">
                <a16:creationId xmlns:a16="http://schemas.microsoft.com/office/drawing/2014/main" id="{064D50EC-77CE-B6F1-C346-16B2500EE182}"/>
              </a:ext>
            </a:extLst>
          </p:cNvPr>
          <p:cNvGrpSpPr/>
          <p:nvPr/>
        </p:nvGrpSpPr>
        <p:grpSpPr>
          <a:xfrm>
            <a:off x="8856549" y="4212440"/>
            <a:ext cx="83976" cy="819346"/>
            <a:chOff x="3192464" y="1597283"/>
            <a:chExt cx="83976" cy="819346"/>
          </a:xfrm>
        </p:grpSpPr>
        <p:cxnSp>
          <p:nvCxnSpPr>
            <p:cNvPr id="26" name="直接连接符 25">
              <a:extLst>
                <a:ext uri="{FF2B5EF4-FFF2-40B4-BE49-F238E27FC236}">
                  <a16:creationId xmlns:a16="http://schemas.microsoft.com/office/drawing/2014/main" id="{ECB5E4AB-D721-AEE0-F369-3DE70A3E95DF}"/>
                </a:ext>
              </a:extLst>
            </p:cNvPr>
            <p:cNvCxnSpPr>
              <a:cxnSpLocks/>
            </p:cNvCxnSpPr>
            <p:nvPr/>
          </p:nvCxnSpPr>
          <p:spPr>
            <a:xfrm>
              <a:off x="3234452" y="1651052"/>
              <a:ext cx="0" cy="765577"/>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id="{757EE521-3868-8D25-B052-6E0928FF58F5}"/>
                </a:ext>
              </a:extLst>
            </p:cNvPr>
            <p:cNvSpPr/>
            <p:nvPr/>
          </p:nvSpPr>
          <p:spPr>
            <a:xfrm>
              <a:off x="3192464" y="1597283"/>
              <a:ext cx="83976" cy="8397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8" name="文本框 27">
            <a:extLst>
              <a:ext uri="{FF2B5EF4-FFF2-40B4-BE49-F238E27FC236}">
                <a16:creationId xmlns:a16="http://schemas.microsoft.com/office/drawing/2014/main" id="{5944E1CA-269F-CADF-2529-A56E4CE549A5}"/>
              </a:ext>
            </a:extLst>
          </p:cNvPr>
          <p:cNvSpPr txBox="1"/>
          <p:nvPr/>
        </p:nvSpPr>
        <p:spPr>
          <a:xfrm>
            <a:off x="5576124" y="4996910"/>
            <a:ext cx="1723549" cy="400110"/>
          </a:xfrm>
          <a:prstGeom prst="rect">
            <a:avLst/>
          </a:prstGeom>
          <a:noFill/>
        </p:spPr>
        <p:txBody>
          <a:bodyPr wrap="none" rtlCol="0">
            <a:noAutofit/>
          </a:body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29" name="文本框 28">
            <a:extLst>
              <a:ext uri="{FF2B5EF4-FFF2-40B4-BE49-F238E27FC236}">
                <a16:creationId xmlns:a16="http://schemas.microsoft.com/office/drawing/2014/main" id="{922C438F-B19E-A0E4-188F-49F4401DBE4C}"/>
              </a:ext>
            </a:extLst>
          </p:cNvPr>
          <p:cNvSpPr txBox="1"/>
          <p:nvPr/>
        </p:nvSpPr>
        <p:spPr>
          <a:xfrm>
            <a:off x="5574888" y="5336774"/>
            <a:ext cx="3591582" cy="634533"/>
          </a:xfrm>
          <a:prstGeom prst="rect">
            <a:avLst/>
          </a:prstGeom>
          <a:noFill/>
        </p:spPr>
        <p:txBody>
          <a:bodyPr wrap="square" rtlCol="0">
            <a:noAutofit/>
          </a:bodyPr>
          <a:lstStyle/>
          <a:p>
            <a:pPr>
              <a:lnSpc>
                <a:spcPct val="130000"/>
              </a:lnSpc>
            </a:pPr>
            <a:r>
              <a:rPr lang="zh-CN" altLang="en-US" sz="1400" dirty="0">
                <a:solidFill>
                  <a:schemeClr val="tx1">
                    <a:lumMod val="65000"/>
                    <a:lumOff val="35000"/>
                  </a:schemeClr>
                </a:solidFill>
              </a:rPr>
              <a:t>在这里输入你的正文阐述与关键词标题相关的具体内容，根据内容酌情调整字号与文案</a:t>
            </a:r>
          </a:p>
        </p:txBody>
      </p:sp>
      <p:sp>
        <p:nvSpPr>
          <p:cNvPr id="33" name="任意多边形: 形状 32">
            <a:extLst>
              <a:ext uri="{FF2B5EF4-FFF2-40B4-BE49-F238E27FC236}">
                <a16:creationId xmlns:a16="http://schemas.microsoft.com/office/drawing/2014/main" id="{38453AE3-38C0-4071-9887-7D3CF13ACA5E}"/>
              </a:ext>
            </a:extLst>
          </p:cNvPr>
          <p:cNvSpPr/>
          <p:nvPr>
            <p:custDataLst>
              <p:tags r:id="rId1"/>
            </p:custDataLst>
          </p:nvPr>
        </p:nvSpPr>
        <p:spPr>
          <a:xfrm>
            <a:off x="3186269" y="2211918"/>
            <a:ext cx="5420411" cy="3132279"/>
          </a:xfrm>
          <a:custGeom>
            <a:avLst/>
            <a:gdLst>
              <a:gd name="connsiteX0" fmla="*/ 1594953 w 7146667"/>
              <a:gd name="connsiteY0" fmla="*/ 0 h 3242180"/>
              <a:gd name="connsiteX1" fmla="*/ 64733 w 7146667"/>
              <a:gd name="connsiteY1" fmla="*/ 830424 h 3242180"/>
              <a:gd name="connsiteX2" fmla="*/ 3517059 w 7146667"/>
              <a:gd name="connsiteY2" fmla="*/ 1082351 h 3242180"/>
              <a:gd name="connsiteX3" fmla="*/ 1137753 w 7146667"/>
              <a:gd name="connsiteY3" fmla="*/ 2967135 h 3242180"/>
              <a:gd name="connsiteX4" fmla="*/ 4907320 w 7146667"/>
              <a:gd name="connsiteY4" fmla="*/ 3219061 h 3242180"/>
              <a:gd name="connsiteX5" fmla="*/ 7146667 w 7146667"/>
              <a:gd name="connsiteY5" fmla="*/ 2845837 h 3242180"/>
              <a:gd name="connsiteX0" fmla="*/ 1602483 w 7145807"/>
              <a:gd name="connsiteY0" fmla="*/ 0 h 3470780"/>
              <a:gd name="connsiteX1" fmla="*/ 63873 w 7145807"/>
              <a:gd name="connsiteY1" fmla="*/ 1059024 h 3470780"/>
              <a:gd name="connsiteX2" fmla="*/ 3516199 w 7145807"/>
              <a:gd name="connsiteY2" fmla="*/ 1310951 h 3470780"/>
              <a:gd name="connsiteX3" fmla="*/ 1136893 w 7145807"/>
              <a:gd name="connsiteY3" fmla="*/ 3195735 h 3470780"/>
              <a:gd name="connsiteX4" fmla="*/ 4906460 w 7145807"/>
              <a:gd name="connsiteY4" fmla="*/ 3447661 h 3470780"/>
              <a:gd name="connsiteX5" fmla="*/ 7145807 w 7145807"/>
              <a:gd name="connsiteY5" fmla="*/ 3074437 h 3470780"/>
              <a:gd name="connsiteX0" fmla="*/ 1587434 w 7147538"/>
              <a:gd name="connsiteY0" fmla="*/ 0 h 3752720"/>
              <a:gd name="connsiteX1" fmla="*/ 65604 w 7147538"/>
              <a:gd name="connsiteY1" fmla="*/ 1340964 h 3752720"/>
              <a:gd name="connsiteX2" fmla="*/ 3517930 w 7147538"/>
              <a:gd name="connsiteY2" fmla="*/ 1592891 h 3752720"/>
              <a:gd name="connsiteX3" fmla="*/ 1138624 w 7147538"/>
              <a:gd name="connsiteY3" fmla="*/ 3477675 h 3752720"/>
              <a:gd name="connsiteX4" fmla="*/ 4908191 w 7147538"/>
              <a:gd name="connsiteY4" fmla="*/ 3729601 h 3752720"/>
              <a:gd name="connsiteX5" fmla="*/ 7147538 w 7147538"/>
              <a:gd name="connsiteY5" fmla="*/ 3356377 h 3752720"/>
              <a:gd name="connsiteX0" fmla="*/ 1587434 w 7147538"/>
              <a:gd name="connsiteY0" fmla="*/ 0 h 3752720"/>
              <a:gd name="connsiteX1" fmla="*/ 65604 w 7147538"/>
              <a:gd name="connsiteY1" fmla="*/ 1340964 h 3752720"/>
              <a:gd name="connsiteX2" fmla="*/ 3517930 w 7147538"/>
              <a:gd name="connsiteY2" fmla="*/ 1592891 h 3752720"/>
              <a:gd name="connsiteX3" fmla="*/ 1138624 w 7147538"/>
              <a:gd name="connsiteY3" fmla="*/ 3477675 h 3752720"/>
              <a:gd name="connsiteX4" fmla="*/ 4908191 w 7147538"/>
              <a:gd name="connsiteY4" fmla="*/ 3729601 h 3752720"/>
              <a:gd name="connsiteX5" fmla="*/ 7147538 w 7147538"/>
              <a:gd name="connsiteY5" fmla="*/ 3356377 h 3752720"/>
              <a:gd name="connsiteX0" fmla="*/ 1739329 w 7299433"/>
              <a:gd name="connsiteY0" fmla="*/ 0 h 3752720"/>
              <a:gd name="connsiteX1" fmla="*/ 58097 w 7299433"/>
              <a:gd name="connsiteY1" fmla="*/ 1295244 h 3752720"/>
              <a:gd name="connsiteX2" fmla="*/ 3669825 w 7299433"/>
              <a:gd name="connsiteY2" fmla="*/ 1592891 h 3752720"/>
              <a:gd name="connsiteX3" fmla="*/ 1290519 w 7299433"/>
              <a:gd name="connsiteY3" fmla="*/ 3477675 h 3752720"/>
              <a:gd name="connsiteX4" fmla="*/ 5060086 w 7299433"/>
              <a:gd name="connsiteY4" fmla="*/ 3729601 h 3752720"/>
              <a:gd name="connsiteX5" fmla="*/ 7299433 w 7299433"/>
              <a:gd name="connsiteY5" fmla="*/ 3356377 h 3752720"/>
              <a:gd name="connsiteX0" fmla="*/ 1785317 w 7295083"/>
              <a:gd name="connsiteY0" fmla="*/ 0 h 3600320"/>
              <a:gd name="connsiteX1" fmla="*/ 53747 w 7295083"/>
              <a:gd name="connsiteY1" fmla="*/ 1142844 h 3600320"/>
              <a:gd name="connsiteX2" fmla="*/ 3665475 w 7295083"/>
              <a:gd name="connsiteY2" fmla="*/ 1440491 h 3600320"/>
              <a:gd name="connsiteX3" fmla="*/ 1286169 w 7295083"/>
              <a:gd name="connsiteY3" fmla="*/ 3325275 h 3600320"/>
              <a:gd name="connsiteX4" fmla="*/ 5055736 w 7295083"/>
              <a:gd name="connsiteY4" fmla="*/ 3577201 h 3600320"/>
              <a:gd name="connsiteX5" fmla="*/ 7295083 w 7295083"/>
              <a:gd name="connsiteY5" fmla="*/ 3203977 h 3600320"/>
              <a:gd name="connsiteX0" fmla="*/ 1788531 w 7298297"/>
              <a:gd name="connsiteY0" fmla="*/ 0 h 3600320"/>
              <a:gd name="connsiteX1" fmla="*/ 56961 w 7298297"/>
              <a:gd name="connsiteY1" fmla="*/ 1142844 h 3600320"/>
              <a:gd name="connsiteX2" fmla="*/ 3668689 w 7298297"/>
              <a:gd name="connsiteY2" fmla="*/ 1440491 h 3600320"/>
              <a:gd name="connsiteX3" fmla="*/ 1289383 w 7298297"/>
              <a:gd name="connsiteY3" fmla="*/ 3325275 h 3600320"/>
              <a:gd name="connsiteX4" fmla="*/ 5058950 w 7298297"/>
              <a:gd name="connsiteY4" fmla="*/ 3577201 h 3600320"/>
              <a:gd name="connsiteX5" fmla="*/ 7298297 w 7298297"/>
              <a:gd name="connsiteY5" fmla="*/ 3203977 h 3600320"/>
              <a:gd name="connsiteX0" fmla="*/ 1790272 w 7300038"/>
              <a:gd name="connsiteY0" fmla="*/ 0 h 3600320"/>
              <a:gd name="connsiteX1" fmla="*/ 58702 w 7300038"/>
              <a:gd name="connsiteY1" fmla="*/ 1142844 h 3600320"/>
              <a:gd name="connsiteX2" fmla="*/ 3670430 w 7300038"/>
              <a:gd name="connsiteY2" fmla="*/ 1440491 h 3600320"/>
              <a:gd name="connsiteX3" fmla="*/ 1291124 w 7300038"/>
              <a:gd name="connsiteY3" fmla="*/ 3325275 h 3600320"/>
              <a:gd name="connsiteX4" fmla="*/ 5060691 w 7300038"/>
              <a:gd name="connsiteY4" fmla="*/ 3577201 h 3600320"/>
              <a:gd name="connsiteX5" fmla="*/ 7300038 w 7300038"/>
              <a:gd name="connsiteY5" fmla="*/ 3203977 h 3600320"/>
              <a:gd name="connsiteX0" fmla="*/ 1784417 w 7294183"/>
              <a:gd name="connsiteY0" fmla="*/ 0 h 3600320"/>
              <a:gd name="connsiteX1" fmla="*/ 52847 w 7294183"/>
              <a:gd name="connsiteY1" fmla="*/ 1142844 h 3600320"/>
              <a:gd name="connsiteX2" fmla="*/ 3664575 w 7294183"/>
              <a:gd name="connsiteY2" fmla="*/ 1440491 h 3600320"/>
              <a:gd name="connsiteX3" fmla="*/ 1285269 w 7294183"/>
              <a:gd name="connsiteY3" fmla="*/ 3325275 h 3600320"/>
              <a:gd name="connsiteX4" fmla="*/ 5054836 w 7294183"/>
              <a:gd name="connsiteY4" fmla="*/ 3577201 h 3600320"/>
              <a:gd name="connsiteX5" fmla="*/ 7294183 w 7294183"/>
              <a:gd name="connsiteY5" fmla="*/ 3203977 h 36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4183" h="3600320">
                <a:moveTo>
                  <a:pt x="1784417" y="0"/>
                </a:moveTo>
                <a:cubicBezTo>
                  <a:pt x="884300" y="187856"/>
                  <a:pt x="-260513" y="902762"/>
                  <a:pt x="52847" y="1142844"/>
                </a:cubicBezTo>
                <a:cubicBezTo>
                  <a:pt x="366207" y="1382926"/>
                  <a:pt x="3459171" y="1076753"/>
                  <a:pt x="3664575" y="1440491"/>
                </a:cubicBezTo>
                <a:cubicBezTo>
                  <a:pt x="3869979" y="1804229"/>
                  <a:pt x="1053559" y="2969157"/>
                  <a:pt x="1285269" y="3325275"/>
                </a:cubicBezTo>
                <a:cubicBezTo>
                  <a:pt x="1516979" y="3681393"/>
                  <a:pt x="4053350" y="3597417"/>
                  <a:pt x="5054836" y="3577201"/>
                </a:cubicBezTo>
                <a:cubicBezTo>
                  <a:pt x="6056322" y="3556985"/>
                  <a:pt x="6675252" y="3380481"/>
                  <a:pt x="7294183" y="3203977"/>
                </a:cubicBezTo>
              </a:path>
            </a:pathLst>
          </a:custGeom>
          <a:noFill/>
          <a:ln w="22098">
            <a:solidFill>
              <a:schemeClr val="accent1"/>
            </a:solidFill>
          </a:ln>
          <a:effectLst/>
          <a:scene3d>
            <a:camera prst="orthographicFront">
              <a:rot lat="18899995" lon="0" rev="0"/>
            </a:camera>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noAutofit/>
            <a:sp3d>
              <a:bevelT w="0" h="0"/>
              <a:bevelB w="0" h="0"/>
            </a:sp3d>
          </a:bodyPr>
          <a:lstStyle/>
          <a:p>
            <a:pPr algn="ctr"/>
            <a:endParaRPr lang="zh-CN" altLang="en-US" sz="1566"/>
          </a:p>
        </p:txBody>
      </p:sp>
      <p:grpSp>
        <p:nvGrpSpPr>
          <p:cNvPr id="36" name="组合 35">
            <a:extLst>
              <a:ext uri="{FF2B5EF4-FFF2-40B4-BE49-F238E27FC236}">
                <a16:creationId xmlns:a16="http://schemas.microsoft.com/office/drawing/2014/main" id="{3B9354BC-ED62-8476-89C8-DEFC93A9363F}"/>
              </a:ext>
            </a:extLst>
          </p:cNvPr>
          <p:cNvGrpSpPr/>
          <p:nvPr/>
        </p:nvGrpSpPr>
        <p:grpSpPr>
          <a:xfrm>
            <a:off x="3787578" y="4043520"/>
            <a:ext cx="83976" cy="819346"/>
            <a:chOff x="3192464" y="1597283"/>
            <a:chExt cx="83976" cy="819346"/>
          </a:xfrm>
        </p:grpSpPr>
        <p:cxnSp>
          <p:nvCxnSpPr>
            <p:cNvPr id="37" name="直接连接符 36">
              <a:extLst>
                <a:ext uri="{FF2B5EF4-FFF2-40B4-BE49-F238E27FC236}">
                  <a16:creationId xmlns:a16="http://schemas.microsoft.com/office/drawing/2014/main" id="{7941C478-0593-52A4-D413-FC85CF59B374}"/>
                </a:ext>
              </a:extLst>
            </p:cNvPr>
            <p:cNvCxnSpPr>
              <a:cxnSpLocks/>
            </p:cNvCxnSpPr>
            <p:nvPr/>
          </p:nvCxnSpPr>
          <p:spPr>
            <a:xfrm>
              <a:off x="3234452" y="1651052"/>
              <a:ext cx="0" cy="765577"/>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 name="椭圆 37">
              <a:extLst>
                <a:ext uri="{FF2B5EF4-FFF2-40B4-BE49-F238E27FC236}">
                  <a16:creationId xmlns:a16="http://schemas.microsoft.com/office/drawing/2014/main" id="{9053D07A-0D6B-87BF-06F8-27F3DC38FEA3}"/>
                </a:ext>
              </a:extLst>
            </p:cNvPr>
            <p:cNvSpPr/>
            <p:nvPr/>
          </p:nvSpPr>
          <p:spPr>
            <a:xfrm>
              <a:off x="3192464" y="1597283"/>
              <a:ext cx="83976" cy="8397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0" name="组合 39">
            <a:extLst>
              <a:ext uri="{FF2B5EF4-FFF2-40B4-BE49-F238E27FC236}">
                <a16:creationId xmlns:a16="http://schemas.microsoft.com/office/drawing/2014/main" id="{E8E4CDF5-276E-F347-63A9-F2A49E249081}"/>
              </a:ext>
            </a:extLst>
          </p:cNvPr>
          <p:cNvGrpSpPr/>
          <p:nvPr/>
        </p:nvGrpSpPr>
        <p:grpSpPr>
          <a:xfrm>
            <a:off x="6068838" y="3121501"/>
            <a:ext cx="83976" cy="819346"/>
            <a:chOff x="3192464" y="1597283"/>
            <a:chExt cx="83976" cy="819346"/>
          </a:xfrm>
        </p:grpSpPr>
        <p:cxnSp>
          <p:nvCxnSpPr>
            <p:cNvPr id="41" name="直接连接符 40">
              <a:extLst>
                <a:ext uri="{FF2B5EF4-FFF2-40B4-BE49-F238E27FC236}">
                  <a16:creationId xmlns:a16="http://schemas.microsoft.com/office/drawing/2014/main" id="{FBFAF419-5C36-DD5C-B9C5-CB75A130B930}"/>
                </a:ext>
              </a:extLst>
            </p:cNvPr>
            <p:cNvCxnSpPr>
              <a:cxnSpLocks/>
            </p:cNvCxnSpPr>
            <p:nvPr/>
          </p:nvCxnSpPr>
          <p:spPr>
            <a:xfrm>
              <a:off x="3234452" y="1651052"/>
              <a:ext cx="0" cy="765577"/>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3C5E8444-5208-9A52-8E83-DFD0330A2284}"/>
                </a:ext>
              </a:extLst>
            </p:cNvPr>
            <p:cNvSpPr/>
            <p:nvPr/>
          </p:nvSpPr>
          <p:spPr>
            <a:xfrm>
              <a:off x="3192464" y="1597283"/>
              <a:ext cx="83976" cy="8397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6" name="组合 45">
            <a:extLst>
              <a:ext uri="{FF2B5EF4-FFF2-40B4-BE49-F238E27FC236}">
                <a16:creationId xmlns:a16="http://schemas.microsoft.com/office/drawing/2014/main" id="{14B73A04-B251-1F69-5F9A-2D5D94C42ED3}"/>
              </a:ext>
            </a:extLst>
          </p:cNvPr>
          <p:cNvGrpSpPr/>
          <p:nvPr/>
        </p:nvGrpSpPr>
        <p:grpSpPr>
          <a:xfrm flipV="1">
            <a:off x="5469123" y="5048440"/>
            <a:ext cx="83976" cy="819346"/>
            <a:chOff x="3192464" y="1597283"/>
            <a:chExt cx="83976" cy="819346"/>
          </a:xfrm>
        </p:grpSpPr>
        <p:cxnSp>
          <p:nvCxnSpPr>
            <p:cNvPr id="47" name="直接连接符 46">
              <a:extLst>
                <a:ext uri="{FF2B5EF4-FFF2-40B4-BE49-F238E27FC236}">
                  <a16:creationId xmlns:a16="http://schemas.microsoft.com/office/drawing/2014/main" id="{C33E5CCF-F3D7-7553-90C1-71386D4EA11B}"/>
                </a:ext>
              </a:extLst>
            </p:cNvPr>
            <p:cNvCxnSpPr>
              <a:cxnSpLocks/>
            </p:cNvCxnSpPr>
            <p:nvPr/>
          </p:nvCxnSpPr>
          <p:spPr>
            <a:xfrm>
              <a:off x="3234452" y="1651052"/>
              <a:ext cx="0" cy="765577"/>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7B9E01FC-93CD-F817-02E9-9D1CFCC084E3}"/>
                </a:ext>
              </a:extLst>
            </p:cNvPr>
            <p:cNvSpPr/>
            <p:nvPr/>
          </p:nvSpPr>
          <p:spPr>
            <a:xfrm>
              <a:off x="3192464" y="1597283"/>
              <a:ext cx="83976" cy="8397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pic>
        <p:nvPicPr>
          <p:cNvPr id="51" name="图片 50">
            <a:extLst>
              <a:ext uri="{FF2B5EF4-FFF2-40B4-BE49-F238E27FC236}">
                <a16:creationId xmlns:a16="http://schemas.microsoft.com/office/drawing/2014/main" id="{641E1319-442D-28A7-39D8-E6ACC1176F63}"/>
              </a:ext>
            </a:extLst>
          </p:cNvPr>
          <p:cNvPicPr>
            <a:picLocks noChangeAspect="1"/>
          </p:cNvPicPr>
          <p:nvPr/>
        </p:nvPicPr>
        <p:blipFill rotWithShape="1">
          <a:blip r:embed="rId4">
            <a:extLst>
              <a:ext uri="{28A0092B-C50C-407E-A947-70E740481C1C}">
                <a14:useLocalDpi xmlns:a14="http://schemas.microsoft.com/office/drawing/2010/main" val="0"/>
              </a:ext>
            </a:extLst>
          </a:blip>
          <a:srcRect l="17636"/>
          <a:stretch/>
        </p:blipFill>
        <p:spPr>
          <a:xfrm>
            <a:off x="9045220" y="1795856"/>
            <a:ext cx="2453866" cy="1988820"/>
          </a:xfrm>
          <a:prstGeom prst="roundRect">
            <a:avLst>
              <a:gd name="adj" fmla="val 5811"/>
            </a:avLst>
          </a:prstGeom>
          <a:ln w="57150">
            <a:solidFill>
              <a:schemeClr val="bg1"/>
            </a:solidFill>
          </a:ln>
          <a:effectLst>
            <a:outerShdw blurRad="50800" dist="38100" dir="5400000" algn="t" rotWithShape="0">
              <a:schemeClr val="accent1">
                <a:lumMod val="75000"/>
                <a:alpha val="20000"/>
              </a:schemeClr>
            </a:outerShdw>
          </a:effectLst>
        </p:spPr>
      </p:pic>
    </p:spTree>
    <p:extLst>
      <p:ext uri="{BB962C8B-B14F-4D97-AF65-F5344CB8AC3E}">
        <p14:creationId xmlns:p14="http://schemas.microsoft.com/office/powerpoint/2010/main" val="341739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1016793-796A-0FD1-FB4D-7C787BF92E5A}"/>
              </a:ext>
            </a:extLst>
          </p:cNvPr>
          <p:cNvSpPr>
            <a:spLocks noGrp="1"/>
          </p:cNvSpPr>
          <p:nvPr>
            <p:ph type="body" sz="quarter" idx="10"/>
          </p:nvPr>
        </p:nvSpPr>
        <p:spPr/>
        <p:txBody>
          <a:bodyPr>
            <a:noAutofit/>
          </a:bodyPr>
          <a:lstStyle/>
          <a:p>
            <a:r>
              <a:rPr lang="zh-CN" altLang="en-US" dirty="0"/>
              <a:t>主要领导</a:t>
            </a:r>
          </a:p>
        </p:txBody>
      </p:sp>
      <p:sp>
        <p:nvSpPr>
          <p:cNvPr id="3" name="梯形 2">
            <a:extLst>
              <a:ext uri="{FF2B5EF4-FFF2-40B4-BE49-F238E27FC236}">
                <a16:creationId xmlns:a16="http://schemas.microsoft.com/office/drawing/2014/main" id="{FDF09E0A-2521-EBD8-EDA7-A58AF15490B1}"/>
              </a:ext>
            </a:extLst>
          </p:cNvPr>
          <p:cNvSpPr/>
          <p:nvPr>
            <p:custDataLst>
              <p:tags r:id="rId1"/>
            </p:custDataLst>
          </p:nvPr>
        </p:nvSpPr>
        <p:spPr>
          <a:xfrm rot="10800000">
            <a:off x="750802" y="2867968"/>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4" name="圆角矩形 10">
            <a:extLst>
              <a:ext uri="{FF2B5EF4-FFF2-40B4-BE49-F238E27FC236}">
                <a16:creationId xmlns:a16="http://schemas.microsoft.com/office/drawing/2014/main" id="{A96B8539-114B-5330-0966-FAF241C75DA2}"/>
              </a:ext>
            </a:extLst>
          </p:cNvPr>
          <p:cNvSpPr>
            <a:spLocks noChangeAspect="1"/>
          </p:cNvSpPr>
          <p:nvPr>
            <p:custDataLst>
              <p:tags r:id="rId2"/>
            </p:custDataLst>
          </p:nvPr>
        </p:nvSpPr>
        <p:spPr>
          <a:xfrm>
            <a:off x="786007" y="1709494"/>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91" name="梯形 90">
            <a:extLst>
              <a:ext uri="{FF2B5EF4-FFF2-40B4-BE49-F238E27FC236}">
                <a16:creationId xmlns:a16="http://schemas.microsoft.com/office/drawing/2014/main" id="{BA117D0B-0A7E-72A5-6A5C-07C5835F8BE7}"/>
              </a:ext>
            </a:extLst>
          </p:cNvPr>
          <p:cNvSpPr/>
          <p:nvPr>
            <p:custDataLst>
              <p:tags r:id="rId3"/>
            </p:custDataLst>
          </p:nvPr>
        </p:nvSpPr>
        <p:spPr>
          <a:xfrm rot="10800000">
            <a:off x="4366169" y="2867968"/>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92" name="圆角矩形 10">
            <a:extLst>
              <a:ext uri="{FF2B5EF4-FFF2-40B4-BE49-F238E27FC236}">
                <a16:creationId xmlns:a16="http://schemas.microsoft.com/office/drawing/2014/main" id="{95805F8C-B06C-FE09-49B8-C23E09F0E9DC}"/>
              </a:ext>
            </a:extLst>
          </p:cNvPr>
          <p:cNvSpPr>
            <a:spLocks noChangeAspect="1"/>
          </p:cNvSpPr>
          <p:nvPr>
            <p:custDataLst>
              <p:tags r:id="rId4"/>
            </p:custDataLst>
          </p:nvPr>
        </p:nvSpPr>
        <p:spPr>
          <a:xfrm>
            <a:off x="4401374" y="1709494"/>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98" name="梯形 97">
            <a:extLst>
              <a:ext uri="{FF2B5EF4-FFF2-40B4-BE49-F238E27FC236}">
                <a16:creationId xmlns:a16="http://schemas.microsoft.com/office/drawing/2014/main" id="{808C5A58-2ADB-9089-BFDA-838556E941BF}"/>
              </a:ext>
            </a:extLst>
          </p:cNvPr>
          <p:cNvSpPr/>
          <p:nvPr>
            <p:custDataLst>
              <p:tags r:id="rId5"/>
            </p:custDataLst>
          </p:nvPr>
        </p:nvSpPr>
        <p:spPr>
          <a:xfrm rot="10800000">
            <a:off x="7981536" y="2867968"/>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99" name="圆角矩形 10">
            <a:extLst>
              <a:ext uri="{FF2B5EF4-FFF2-40B4-BE49-F238E27FC236}">
                <a16:creationId xmlns:a16="http://schemas.microsoft.com/office/drawing/2014/main" id="{21666FE3-41F8-5A41-DFD2-BFB17BB39486}"/>
              </a:ext>
            </a:extLst>
          </p:cNvPr>
          <p:cNvSpPr>
            <a:spLocks noChangeAspect="1"/>
          </p:cNvSpPr>
          <p:nvPr>
            <p:custDataLst>
              <p:tags r:id="rId6"/>
            </p:custDataLst>
          </p:nvPr>
        </p:nvSpPr>
        <p:spPr>
          <a:xfrm>
            <a:off x="8016741" y="1709494"/>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5" name="文本框 4">
            <a:extLst>
              <a:ext uri="{FF2B5EF4-FFF2-40B4-BE49-F238E27FC236}">
                <a16:creationId xmlns:a16="http://schemas.microsoft.com/office/drawing/2014/main" id="{80D4BAC8-5850-EF81-64DD-F2F718F1159A}"/>
              </a:ext>
            </a:extLst>
          </p:cNvPr>
          <p:cNvSpPr txBox="1"/>
          <p:nvPr/>
        </p:nvSpPr>
        <p:spPr>
          <a:xfrm>
            <a:off x="1703387" y="1892390"/>
            <a:ext cx="769441"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总经理</a:t>
            </a:r>
          </a:p>
        </p:txBody>
      </p:sp>
      <p:sp>
        <p:nvSpPr>
          <p:cNvPr id="6" name="文本框 5">
            <a:extLst>
              <a:ext uri="{FF2B5EF4-FFF2-40B4-BE49-F238E27FC236}">
                <a16:creationId xmlns:a16="http://schemas.microsoft.com/office/drawing/2014/main" id="{66F2EAE2-79BD-151B-FC99-EA1191937CB9}"/>
              </a:ext>
            </a:extLst>
          </p:cNvPr>
          <p:cNvSpPr txBox="1"/>
          <p:nvPr/>
        </p:nvSpPr>
        <p:spPr>
          <a:xfrm>
            <a:off x="1688655" y="2180874"/>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23" name="iconfont-1191-801535">
            <a:extLst>
              <a:ext uri="{FF2B5EF4-FFF2-40B4-BE49-F238E27FC236}">
                <a16:creationId xmlns:a16="http://schemas.microsoft.com/office/drawing/2014/main" id="{7B09E1A3-1758-B274-B066-6C46C4F6FE14}"/>
              </a:ext>
            </a:extLst>
          </p:cNvPr>
          <p:cNvSpPr/>
          <p:nvPr/>
        </p:nvSpPr>
        <p:spPr>
          <a:xfrm>
            <a:off x="1126547" y="2087007"/>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87" name="图片 86" descr="女人看着电脑&#10;&#10;描述已自动生成">
            <a:extLst>
              <a:ext uri="{FF2B5EF4-FFF2-40B4-BE49-F238E27FC236}">
                <a16:creationId xmlns:a16="http://schemas.microsoft.com/office/drawing/2014/main" id="{0ACB2843-99D7-794D-975D-DB6392CF2C2E}"/>
              </a:ext>
            </a:extLst>
          </p:cNvPr>
          <p:cNvPicPr>
            <a:picLocks/>
          </p:cNvPicPr>
          <p:nvPr/>
        </p:nvPicPr>
        <p:blipFill>
          <a:blip r:embed="rId20">
            <a:extLst>
              <a:ext uri="{28A0092B-C50C-407E-A947-70E740481C1C}">
                <a14:useLocalDpi xmlns:a14="http://schemas.microsoft.com/office/drawing/2010/main" val="0"/>
              </a:ext>
            </a:extLst>
          </a:blip>
          <a:srcRect l="401" r="54221" b="12143"/>
          <a:stretch>
            <a:fillRect/>
          </a:stretch>
        </p:blipFill>
        <p:spPr>
          <a:xfrm>
            <a:off x="935097" y="1889121"/>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ln>
            <a:gradFill>
              <a:gsLst>
                <a:gs pos="0">
                  <a:schemeClr val="accent1">
                    <a:lumMod val="40000"/>
                    <a:lumOff val="60000"/>
                  </a:schemeClr>
                </a:gs>
                <a:gs pos="100000">
                  <a:schemeClr val="accent1">
                    <a:lumMod val="60000"/>
                    <a:lumOff val="40000"/>
                  </a:schemeClr>
                </a:gs>
              </a:gsLst>
              <a:lin ang="5400000" scaled="1"/>
            </a:gradFill>
          </a:ln>
          <a:effectLst/>
        </p:spPr>
      </p:pic>
      <p:sp>
        <p:nvSpPr>
          <p:cNvPr id="93" name="文本框 92">
            <a:extLst>
              <a:ext uri="{FF2B5EF4-FFF2-40B4-BE49-F238E27FC236}">
                <a16:creationId xmlns:a16="http://schemas.microsoft.com/office/drawing/2014/main" id="{1C3800E3-E9FB-FAC8-2DFA-9E90217911B3}"/>
              </a:ext>
            </a:extLst>
          </p:cNvPr>
          <p:cNvSpPr txBox="1"/>
          <p:nvPr/>
        </p:nvSpPr>
        <p:spPr>
          <a:xfrm>
            <a:off x="5318754" y="1892390"/>
            <a:ext cx="102592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副总经理</a:t>
            </a:r>
          </a:p>
        </p:txBody>
      </p:sp>
      <p:sp>
        <p:nvSpPr>
          <p:cNvPr id="94" name="文本框 93">
            <a:extLst>
              <a:ext uri="{FF2B5EF4-FFF2-40B4-BE49-F238E27FC236}">
                <a16:creationId xmlns:a16="http://schemas.microsoft.com/office/drawing/2014/main" id="{83A20E2C-2633-B1B3-D633-7F6120FCC62A}"/>
              </a:ext>
            </a:extLst>
          </p:cNvPr>
          <p:cNvSpPr txBox="1"/>
          <p:nvPr/>
        </p:nvSpPr>
        <p:spPr>
          <a:xfrm>
            <a:off x="5304022" y="2180874"/>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95" name="iconfont-1191-801535">
            <a:extLst>
              <a:ext uri="{FF2B5EF4-FFF2-40B4-BE49-F238E27FC236}">
                <a16:creationId xmlns:a16="http://schemas.microsoft.com/office/drawing/2014/main" id="{E1795CD8-6268-F9D8-705D-8203A8566835}"/>
              </a:ext>
            </a:extLst>
          </p:cNvPr>
          <p:cNvSpPr/>
          <p:nvPr/>
        </p:nvSpPr>
        <p:spPr>
          <a:xfrm>
            <a:off x="4741914" y="2087007"/>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54" name="图片 153" descr="女人看着电脑&#10;&#10;描述已自动生成">
            <a:extLst>
              <a:ext uri="{FF2B5EF4-FFF2-40B4-BE49-F238E27FC236}">
                <a16:creationId xmlns:a16="http://schemas.microsoft.com/office/drawing/2014/main" id="{8F1499E2-277C-512D-D09A-366544D471BA}"/>
              </a:ext>
            </a:extLst>
          </p:cNvPr>
          <p:cNvPicPr>
            <a:picLocks/>
          </p:cNvPicPr>
          <p:nvPr/>
        </p:nvPicPr>
        <p:blipFill>
          <a:blip r:embed="rId20">
            <a:extLst>
              <a:ext uri="{28A0092B-C50C-407E-A947-70E740481C1C}">
                <a14:useLocalDpi xmlns:a14="http://schemas.microsoft.com/office/drawing/2010/main" val="0"/>
              </a:ext>
            </a:extLst>
          </a:blip>
          <a:srcRect l="54145" t="133" r="476" b="12009"/>
          <a:stretch>
            <a:fillRect/>
          </a:stretch>
        </p:blipFill>
        <p:spPr>
          <a:xfrm>
            <a:off x="4550464" y="1889121"/>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noFill/>
          <a:ln w="11049">
            <a:gradFill>
              <a:gsLst>
                <a:gs pos="0">
                  <a:schemeClr val="accent1"/>
                </a:gs>
                <a:gs pos="100000">
                  <a:schemeClr val="accent1">
                    <a:lumMod val="60000"/>
                    <a:lumOff val="40000"/>
                  </a:schemeClr>
                </a:gs>
              </a:gsLst>
              <a:lin ang="5400000" scaled="1"/>
            </a:gradFill>
          </a:ln>
          <a:effectLst/>
        </p:spPr>
      </p:pic>
      <p:sp>
        <p:nvSpPr>
          <p:cNvPr id="100" name="文本框 99">
            <a:extLst>
              <a:ext uri="{FF2B5EF4-FFF2-40B4-BE49-F238E27FC236}">
                <a16:creationId xmlns:a16="http://schemas.microsoft.com/office/drawing/2014/main" id="{BB245A33-F46F-37F5-D7DC-9A1927FD3102}"/>
              </a:ext>
            </a:extLst>
          </p:cNvPr>
          <p:cNvSpPr txBox="1"/>
          <p:nvPr/>
        </p:nvSpPr>
        <p:spPr>
          <a:xfrm>
            <a:off x="8934121" y="1892390"/>
            <a:ext cx="102592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副总经理</a:t>
            </a:r>
          </a:p>
        </p:txBody>
      </p:sp>
      <p:sp>
        <p:nvSpPr>
          <p:cNvPr id="101" name="文本框 100">
            <a:extLst>
              <a:ext uri="{FF2B5EF4-FFF2-40B4-BE49-F238E27FC236}">
                <a16:creationId xmlns:a16="http://schemas.microsoft.com/office/drawing/2014/main" id="{2BE5CCAD-3A85-610C-1F90-25FC58242678}"/>
              </a:ext>
            </a:extLst>
          </p:cNvPr>
          <p:cNvSpPr txBox="1"/>
          <p:nvPr/>
        </p:nvSpPr>
        <p:spPr>
          <a:xfrm>
            <a:off x="8919389" y="2180874"/>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02" name="iconfont-1191-801535">
            <a:extLst>
              <a:ext uri="{FF2B5EF4-FFF2-40B4-BE49-F238E27FC236}">
                <a16:creationId xmlns:a16="http://schemas.microsoft.com/office/drawing/2014/main" id="{A513034C-832C-962E-BF22-5ACA208C9522}"/>
              </a:ext>
            </a:extLst>
          </p:cNvPr>
          <p:cNvSpPr/>
          <p:nvPr/>
        </p:nvSpPr>
        <p:spPr>
          <a:xfrm>
            <a:off x="8357281" y="2087007"/>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03" name="图片 102" descr="女人看着电脑&#10;&#10;描述已自动生成">
            <a:extLst>
              <a:ext uri="{FF2B5EF4-FFF2-40B4-BE49-F238E27FC236}">
                <a16:creationId xmlns:a16="http://schemas.microsoft.com/office/drawing/2014/main" id="{4CCCCFAF-59EB-E72D-DD1F-02E48E2C51FE}"/>
              </a:ext>
            </a:extLst>
          </p:cNvPr>
          <p:cNvPicPr>
            <a:picLocks/>
          </p:cNvPicPr>
          <p:nvPr/>
        </p:nvPicPr>
        <p:blipFill>
          <a:blip r:embed="rId20">
            <a:extLst>
              <a:ext uri="{28A0092B-C50C-407E-A947-70E740481C1C}">
                <a14:useLocalDpi xmlns:a14="http://schemas.microsoft.com/office/drawing/2010/main" val="0"/>
              </a:ext>
            </a:extLst>
          </a:blip>
          <a:srcRect l="401" r="54221" b="12143"/>
          <a:stretch>
            <a:fillRect/>
          </a:stretch>
        </p:blipFill>
        <p:spPr>
          <a:xfrm>
            <a:off x="8165831" y="1889121"/>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ln>
            <a:gradFill>
              <a:gsLst>
                <a:gs pos="0">
                  <a:schemeClr val="accent1">
                    <a:lumMod val="40000"/>
                    <a:lumOff val="60000"/>
                  </a:schemeClr>
                </a:gs>
                <a:gs pos="100000">
                  <a:schemeClr val="accent1">
                    <a:lumMod val="60000"/>
                    <a:lumOff val="40000"/>
                  </a:schemeClr>
                </a:gs>
              </a:gsLst>
              <a:lin ang="5400000" scaled="1"/>
            </a:gradFill>
          </a:ln>
          <a:effectLst/>
        </p:spPr>
      </p:pic>
      <p:sp>
        <p:nvSpPr>
          <p:cNvPr id="122" name="梯形 121">
            <a:extLst>
              <a:ext uri="{FF2B5EF4-FFF2-40B4-BE49-F238E27FC236}">
                <a16:creationId xmlns:a16="http://schemas.microsoft.com/office/drawing/2014/main" id="{36F696DB-8EA3-36B5-09CF-192267247304}"/>
              </a:ext>
            </a:extLst>
          </p:cNvPr>
          <p:cNvSpPr/>
          <p:nvPr>
            <p:custDataLst>
              <p:tags r:id="rId7"/>
            </p:custDataLst>
          </p:nvPr>
        </p:nvSpPr>
        <p:spPr>
          <a:xfrm rot="10800000">
            <a:off x="750802" y="4393613"/>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123" name="圆角矩形 10">
            <a:extLst>
              <a:ext uri="{FF2B5EF4-FFF2-40B4-BE49-F238E27FC236}">
                <a16:creationId xmlns:a16="http://schemas.microsoft.com/office/drawing/2014/main" id="{C2DEF0D0-47ED-A513-83EB-BDCD24CD4FAA}"/>
              </a:ext>
            </a:extLst>
          </p:cNvPr>
          <p:cNvSpPr>
            <a:spLocks noChangeAspect="1"/>
          </p:cNvSpPr>
          <p:nvPr>
            <p:custDataLst>
              <p:tags r:id="rId8"/>
            </p:custDataLst>
          </p:nvPr>
        </p:nvSpPr>
        <p:spPr>
          <a:xfrm>
            <a:off x="786007" y="3235139"/>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116" name="梯形 115">
            <a:extLst>
              <a:ext uri="{FF2B5EF4-FFF2-40B4-BE49-F238E27FC236}">
                <a16:creationId xmlns:a16="http://schemas.microsoft.com/office/drawing/2014/main" id="{EB5BD1C2-CECB-C75E-692A-FF607755262C}"/>
              </a:ext>
            </a:extLst>
          </p:cNvPr>
          <p:cNvSpPr/>
          <p:nvPr>
            <p:custDataLst>
              <p:tags r:id="rId9"/>
            </p:custDataLst>
          </p:nvPr>
        </p:nvSpPr>
        <p:spPr>
          <a:xfrm rot="10800000">
            <a:off x="4366169" y="4393613"/>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117" name="圆角矩形 10">
            <a:extLst>
              <a:ext uri="{FF2B5EF4-FFF2-40B4-BE49-F238E27FC236}">
                <a16:creationId xmlns:a16="http://schemas.microsoft.com/office/drawing/2014/main" id="{D5D0359A-116E-56CA-1E3E-62716E4025B3}"/>
              </a:ext>
            </a:extLst>
          </p:cNvPr>
          <p:cNvSpPr>
            <a:spLocks noChangeAspect="1"/>
          </p:cNvSpPr>
          <p:nvPr>
            <p:custDataLst>
              <p:tags r:id="rId10"/>
            </p:custDataLst>
          </p:nvPr>
        </p:nvSpPr>
        <p:spPr>
          <a:xfrm>
            <a:off x="4401374" y="3235139"/>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110" name="梯形 109">
            <a:extLst>
              <a:ext uri="{FF2B5EF4-FFF2-40B4-BE49-F238E27FC236}">
                <a16:creationId xmlns:a16="http://schemas.microsoft.com/office/drawing/2014/main" id="{FB5DC807-B7FA-C4FE-DAE7-73DF7689EADE}"/>
              </a:ext>
            </a:extLst>
          </p:cNvPr>
          <p:cNvSpPr/>
          <p:nvPr>
            <p:custDataLst>
              <p:tags r:id="rId11"/>
            </p:custDataLst>
          </p:nvPr>
        </p:nvSpPr>
        <p:spPr>
          <a:xfrm rot="10800000">
            <a:off x="7981536" y="4393613"/>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111" name="圆角矩形 10">
            <a:extLst>
              <a:ext uri="{FF2B5EF4-FFF2-40B4-BE49-F238E27FC236}">
                <a16:creationId xmlns:a16="http://schemas.microsoft.com/office/drawing/2014/main" id="{270EF594-58D0-AD1D-3B48-62A8DE1166AA}"/>
              </a:ext>
            </a:extLst>
          </p:cNvPr>
          <p:cNvSpPr>
            <a:spLocks noChangeAspect="1"/>
          </p:cNvSpPr>
          <p:nvPr>
            <p:custDataLst>
              <p:tags r:id="rId12"/>
            </p:custDataLst>
          </p:nvPr>
        </p:nvSpPr>
        <p:spPr>
          <a:xfrm>
            <a:off x="8016741" y="3235139"/>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124" name="文本框 123">
            <a:extLst>
              <a:ext uri="{FF2B5EF4-FFF2-40B4-BE49-F238E27FC236}">
                <a16:creationId xmlns:a16="http://schemas.microsoft.com/office/drawing/2014/main" id="{B1557FC8-BEE3-7B8D-CF5A-CE7D29FDB407}"/>
              </a:ext>
            </a:extLst>
          </p:cNvPr>
          <p:cNvSpPr txBox="1"/>
          <p:nvPr/>
        </p:nvSpPr>
        <p:spPr>
          <a:xfrm>
            <a:off x="1703387" y="3418035"/>
            <a:ext cx="128240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市场部部长</a:t>
            </a:r>
          </a:p>
        </p:txBody>
      </p:sp>
      <p:sp>
        <p:nvSpPr>
          <p:cNvPr id="125" name="文本框 124">
            <a:extLst>
              <a:ext uri="{FF2B5EF4-FFF2-40B4-BE49-F238E27FC236}">
                <a16:creationId xmlns:a16="http://schemas.microsoft.com/office/drawing/2014/main" id="{5EBEBD15-F1AF-D03A-B8E0-0C445B4A5239}"/>
              </a:ext>
            </a:extLst>
          </p:cNvPr>
          <p:cNvSpPr txBox="1"/>
          <p:nvPr/>
        </p:nvSpPr>
        <p:spPr>
          <a:xfrm>
            <a:off x="1688655" y="3706519"/>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26" name="iconfont-1191-801535">
            <a:extLst>
              <a:ext uri="{FF2B5EF4-FFF2-40B4-BE49-F238E27FC236}">
                <a16:creationId xmlns:a16="http://schemas.microsoft.com/office/drawing/2014/main" id="{62DC8DD2-9A67-87DB-91E1-A75FF8C48F58}"/>
              </a:ext>
            </a:extLst>
          </p:cNvPr>
          <p:cNvSpPr/>
          <p:nvPr/>
        </p:nvSpPr>
        <p:spPr>
          <a:xfrm>
            <a:off x="1126547" y="3612652"/>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53" name="图片 152" descr="女人看着电脑&#10;&#10;描述已自动生成">
            <a:extLst>
              <a:ext uri="{FF2B5EF4-FFF2-40B4-BE49-F238E27FC236}">
                <a16:creationId xmlns:a16="http://schemas.microsoft.com/office/drawing/2014/main" id="{D81AD378-400E-3F69-D391-2DCCCD39EAAA}"/>
              </a:ext>
            </a:extLst>
          </p:cNvPr>
          <p:cNvPicPr>
            <a:picLocks/>
          </p:cNvPicPr>
          <p:nvPr/>
        </p:nvPicPr>
        <p:blipFill>
          <a:blip r:embed="rId20">
            <a:extLst>
              <a:ext uri="{28A0092B-C50C-407E-A947-70E740481C1C}">
                <a14:useLocalDpi xmlns:a14="http://schemas.microsoft.com/office/drawing/2010/main" val="0"/>
              </a:ext>
            </a:extLst>
          </a:blip>
          <a:srcRect l="54145" t="133" r="476" b="12009"/>
          <a:stretch>
            <a:fillRect/>
          </a:stretch>
        </p:blipFill>
        <p:spPr>
          <a:xfrm>
            <a:off x="935097" y="3414766"/>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noFill/>
          <a:ln w="11049">
            <a:gradFill>
              <a:gsLst>
                <a:gs pos="0">
                  <a:schemeClr val="accent1"/>
                </a:gs>
                <a:gs pos="100000">
                  <a:schemeClr val="accent1">
                    <a:lumMod val="60000"/>
                    <a:lumOff val="40000"/>
                  </a:schemeClr>
                </a:gs>
              </a:gsLst>
              <a:lin ang="5400000" scaled="1"/>
            </a:gradFill>
          </a:ln>
          <a:effectLst/>
        </p:spPr>
      </p:pic>
      <p:sp>
        <p:nvSpPr>
          <p:cNvPr id="118" name="文本框 117">
            <a:extLst>
              <a:ext uri="{FF2B5EF4-FFF2-40B4-BE49-F238E27FC236}">
                <a16:creationId xmlns:a16="http://schemas.microsoft.com/office/drawing/2014/main" id="{703471F1-555E-B21E-9998-47FC4F992712}"/>
              </a:ext>
            </a:extLst>
          </p:cNvPr>
          <p:cNvSpPr txBox="1"/>
          <p:nvPr/>
        </p:nvSpPr>
        <p:spPr>
          <a:xfrm>
            <a:off x="5318754" y="3418035"/>
            <a:ext cx="1538883"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市场部副部长</a:t>
            </a:r>
          </a:p>
        </p:txBody>
      </p:sp>
      <p:sp>
        <p:nvSpPr>
          <p:cNvPr id="119" name="文本框 118">
            <a:extLst>
              <a:ext uri="{FF2B5EF4-FFF2-40B4-BE49-F238E27FC236}">
                <a16:creationId xmlns:a16="http://schemas.microsoft.com/office/drawing/2014/main" id="{8363F14B-107C-C60B-FDC5-E9E1DB168CCD}"/>
              </a:ext>
            </a:extLst>
          </p:cNvPr>
          <p:cNvSpPr txBox="1"/>
          <p:nvPr/>
        </p:nvSpPr>
        <p:spPr>
          <a:xfrm>
            <a:off x="5304022" y="3706519"/>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20" name="iconfont-1191-801535">
            <a:extLst>
              <a:ext uri="{FF2B5EF4-FFF2-40B4-BE49-F238E27FC236}">
                <a16:creationId xmlns:a16="http://schemas.microsoft.com/office/drawing/2014/main" id="{8BB35FC4-E587-E01F-D9CA-6E14E767D94F}"/>
              </a:ext>
            </a:extLst>
          </p:cNvPr>
          <p:cNvSpPr/>
          <p:nvPr/>
        </p:nvSpPr>
        <p:spPr>
          <a:xfrm>
            <a:off x="4741914" y="3612652"/>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21" name="图片 120" descr="女人看着电脑&#10;&#10;描述已自动生成">
            <a:extLst>
              <a:ext uri="{FF2B5EF4-FFF2-40B4-BE49-F238E27FC236}">
                <a16:creationId xmlns:a16="http://schemas.microsoft.com/office/drawing/2014/main" id="{E901260A-31EB-0896-3BC8-621B08E37B94}"/>
              </a:ext>
            </a:extLst>
          </p:cNvPr>
          <p:cNvPicPr>
            <a:picLocks/>
          </p:cNvPicPr>
          <p:nvPr/>
        </p:nvPicPr>
        <p:blipFill>
          <a:blip r:embed="rId20">
            <a:extLst>
              <a:ext uri="{28A0092B-C50C-407E-A947-70E740481C1C}">
                <a14:useLocalDpi xmlns:a14="http://schemas.microsoft.com/office/drawing/2010/main" val="0"/>
              </a:ext>
            </a:extLst>
          </a:blip>
          <a:srcRect l="401" r="54221" b="12143"/>
          <a:stretch>
            <a:fillRect/>
          </a:stretch>
        </p:blipFill>
        <p:spPr>
          <a:xfrm>
            <a:off x="4550464" y="3414766"/>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ln>
            <a:gradFill>
              <a:gsLst>
                <a:gs pos="0">
                  <a:schemeClr val="accent1">
                    <a:lumMod val="40000"/>
                    <a:lumOff val="60000"/>
                  </a:schemeClr>
                </a:gs>
                <a:gs pos="100000">
                  <a:schemeClr val="accent1">
                    <a:lumMod val="60000"/>
                    <a:lumOff val="40000"/>
                  </a:schemeClr>
                </a:gs>
              </a:gsLst>
              <a:lin ang="5400000" scaled="1"/>
            </a:gradFill>
          </a:ln>
          <a:effectLst/>
        </p:spPr>
      </p:pic>
      <p:sp>
        <p:nvSpPr>
          <p:cNvPr id="112" name="文本框 111">
            <a:extLst>
              <a:ext uri="{FF2B5EF4-FFF2-40B4-BE49-F238E27FC236}">
                <a16:creationId xmlns:a16="http://schemas.microsoft.com/office/drawing/2014/main" id="{9122ED9B-2EC0-3F58-95A6-7347B159897B}"/>
              </a:ext>
            </a:extLst>
          </p:cNvPr>
          <p:cNvSpPr txBox="1"/>
          <p:nvPr/>
        </p:nvSpPr>
        <p:spPr>
          <a:xfrm>
            <a:off x="8934121" y="3418035"/>
            <a:ext cx="128240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财务部部长</a:t>
            </a:r>
          </a:p>
        </p:txBody>
      </p:sp>
      <p:sp>
        <p:nvSpPr>
          <p:cNvPr id="113" name="文本框 112">
            <a:extLst>
              <a:ext uri="{FF2B5EF4-FFF2-40B4-BE49-F238E27FC236}">
                <a16:creationId xmlns:a16="http://schemas.microsoft.com/office/drawing/2014/main" id="{D4949BFD-376C-EEE0-9EC1-696D3F9E5E9C}"/>
              </a:ext>
            </a:extLst>
          </p:cNvPr>
          <p:cNvSpPr txBox="1"/>
          <p:nvPr/>
        </p:nvSpPr>
        <p:spPr>
          <a:xfrm>
            <a:off x="8919389" y="3706519"/>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14" name="iconfont-1191-801535">
            <a:extLst>
              <a:ext uri="{FF2B5EF4-FFF2-40B4-BE49-F238E27FC236}">
                <a16:creationId xmlns:a16="http://schemas.microsoft.com/office/drawing/2014/main" id="{8A5903B9-91BC-DB2D-79CB-59C300C13212}"/>
              </a:ext>
            </a:extLst>
          </p:cNvPr>
          <p:cNvSpPr/>
          <p:nvPr/>
        </p:nvSpPr>
        <p:spPr>
          <a:xfrm>
            <a:off x="8357281" y="3612652"/>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52" name="图片 151" descr="女人看着电脑&#10;&#10;描述已自动生成">
            <a:extLst>
              <a:ext uri="{FF2B5EF4-FFF2-40B4-BE49-F238E27FC236}">
                <a16:creationId xmlns:a16="http://schemas.microsoft.com/office/drawing/2014/main" id="{5E52D7FF-77E3-0091-75BE-DCA0B283E95F}"/>
              </a:ext>
            </a:extLst>
          </p:cNvPr>
          <p:cNvPicPr>
            <a:picLocks/>
          </p:cNvPicPr>
          <p:nvPr/>
        </p:nvPicPr>
        <p:blipFill>
          <a:blip r:embed="rId20">
            <a:extLst>
              <a:ext uri="{28A0092B-C50C-407E-A947-70E740481C1C}">
                <a14:useLocalDpi xmlns:a14="http://schemas.microsoft.com/office/drawing/2010/main" val="0"/>
              </a:ext>
            </a:extLst>
          </a:blip>
          <a:srcRect l="54145" t="133" r="476" b="12009"/>
          <a:stretch>
            <a:fillRect/>
          </a:stretch>
        </p:blipFill>
        <p:spPr>
          <a:xfrm>
            <a:off x="8165831" y="3414766"/>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noFill/>
          <a:ln w="11049">
            <a:gradFill>
              <a:gsLst>
                <a:gs pos="0">
                  <a:schemeClr val="accent1"/>
                </a:gs>
                <a:gs pos="100000">
                  <a:schemeClr val="accent1">
                    <a:lumMod val="60000"/>
                    <a:lumOff val="40000"/>
                  </a:schemeClr>
                </a:gs>
              </a:gsLst>
              <a:lin ang="5400000" scaled="1"/>
            </a:gradFill>
          </a:ln>
          <a:effectLst/>
        </p:spPr>
      </p:pic>
      <p:sp>
        <p:nvSpPr>
          <p:cNvPr id="144" name="梯形 143">
            <a:extLst>
              <a:ext uri="{FF2B5EF4-FFF2-40B4-BE49-F238E27FC236}">
                <a16:creationId xmlns:a16="http://schemas.microsoft.com/office/drawing/2014/main" id="{D0A6ADB5-F0BB-35A3-717A-E68D69695614}"/>
              </a:ext>
            </a:extLst>
          </p:cNvPr>
          <p:cNvSpPr/>
          <p:nvPr>
            <p:custDataLst>
              <p:tags r:id="rId13"/>
            </p:custDataLst>
          </p:nvPr>
        </p:nvSpPr>
        <p:spPr>
          <a:xfrm rot="10800000">
            <a:off x="750802" y="5919258"/>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145" name="圆角矩形 10">
            <a:extLst>
              <a:ext uri="{FF2B5EF4-FFF2-40B4-BE49-F238E27FC236}">
                <a16:creationId xmlns:a16="http://schemas.microsoft.com/office/drawing/2014/main" id="{110A6872-E749-E5AD-5C81-741ED4787D70}"/>
              </a:ext>
            </a:extLst>
          </p:cNvPr>
          <p:cNvSpPr>
            <a:spLocks noChangeAspect="1"/>
          </p:cNvSpPr>
          <p:nvPr>
            <p:custDataLst>
              <p:tags r:id="rId14"/>
            </p:custDataLst>
          </p:nvPr>
        </p:nvSpPr>
        <p:spPr>
          <a:xfrm>
            <a:off x="786007" y="4760784"/>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138" name="梯形 137">
            <a:extLst>
              <a:ext uri="{FF2B5EF4-FFF2-40B4-BE49-F238E27FC236}">
                <a16:creationId xmlns:a16="http://schemas.microsoft.com/office/drawing/2014/main" id="{AE818274-8D61-F216-F397-95CA671FB180}"/>
              </a:ext>
            </a:extLst>
          </p:cNvPr>
          <p:cNvSpPr/>
          <p:nvPr>
            <p:custDataLst>
              <p:tags r:id="rId15"/>
            </p:custDataLst>
          </p:nvPr>
        </p:nvSpPr>
        <p:spPr>
          <a:xfrm rot="10800000">
            <a:off x="4366169" y="5919258"/>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139" name="圆角矩形 10">
            <a:extLst>
              <a:ext uri="{FF2B5EF4-FFF2-40B4-BE49-F238E27FC236}">
                <a16:creationId xmlns:a16="http://schemas.microsoft.com/office/drawing/2014/main" id="{AD5A0303-F10C-25F5-A436-C24D07F1DDFB}"/>
              </a:ext>
            </a:extLst>
          </p:cNvPr>
          <p:cNvSpPr>
            <a:spLocks noChangeAspect="1"/>
          </p:cNvSpPr>
          <p:nvPr>
            <p:custDataLst>
              <p:tags r:id="rId16"/>
            </p:custDataLst>
          </p:nvPr>
        </p:nvSpPr>
        <p:spPr>
          <a:xfrm>
            <a:off x="4401374" y="4760784"/>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132" name="梯形 131">
            <a:extLst>
              <a:ext uri="{FF2B5EF4-FFF2-40B4-BE49-F238E27FC236}">
                <a16:creationId xmlns:a16="http://schemas.microsoft.com/office/drawing/2014/main" id="{A38B517D-4CAF-813A-04AF-20165CF24A0D}"/>
              </a:ext>
            </a:extLst>
          </p:cNvPr>
          <p:cNvSpPr/>
          <p:nvPr>
            <p:custDataLst>
              <p:tags r:id="rId17"/>
            </p:custDataLst>
          </p:nvPr>
        </p:nvSpPr>
        <p:spPr>
          <a:xfrm rot="10800000">
            <a:off x="7981536" y="5919258"/>
            <a:ext cx="3383775" cy="156177"/>
          </a:xfrm>
          <a:prstGeom prst="trapezoid">
            <a:avLst>
              <a:gd name="adj" fmla="val 196907"/>
            </a:avLst>
          </a:prstGeom>
          <a:gradFill flip="none" rotWithShape="1">
            <a:gsLst>
              <a:gs pos="0">
                <a:schemeClr val="accent1">
                  <a:alpha val="0"/>
                </a:schemeClr>
              </a:gs>
              <a:gs pos="100000">
                <a:schemeClr val="accent1">
                  <a:alpha val="20000"/>
                </a:schemeClr>
              </a:gs>
            </a:gsLst>
            <a:lin ang="5400000" scaled="1"/>
            <a:tileRect/>
          </a:gradFill>
          <a:ln w="12700" cap="flat" cmpd="sng" algn="ctr">
            <a:noFill/>
            <a:prstDash val="solid"/>
            <a:miter lim="800000"/>
          </a:ln>
          <a:effectLst/>
        </p:spPr>
        <p:txBody>
          <a:bodyPr lIns="79037" tIns="39519" rIns="79037" bIns="39519" rtlCol="0" anchor="ctr">
            <a:noAutofit/>
          </a:bodyPr>
          <a:lstStyle/>
          <a:p>
            <a:pPr marL="0" marR="0" lvl="0" indent="0" algn="ctr" defTabSz="914400" eaLnBrk="1" fontAlgn="auto" latinLnBrk="0" hangingPunct="1">
              <a:lnSpc>
                <a:spcPct val="100000"/>
              </a:lnSpc>
              <a:spcBef>
                <a:spcPts val="0"/>
              </a:spcBef>
              <a:buClrTx/>
              <a:buSzTx/>
              <a:buFontTx/>
              <a:buNone/>
              <a:tabLst/>
              <a:defRPr/>
            </a:pPr>
            <a:endParaRPr kumimoji="0" lang="zh-CN" altLang="en-US" sz="1556" b="0" i="0" u="none" strike="noStrike" kern="0" cap="none" spc="0" normalizeH="0" baseline="0" noProof="0">
              <a:ln>
                <a:noFill/>
              </a:ln>
              <a:solidFill>
                <a:prstClr val="white"/>
              </a:solidFill>
              <a:effectLst/>
              <a:uLnTx/>
              <a:uFillTx/>
            </a:endParaRPr>
          </a:p>
        </p:txBody>
      </p:sp>
      <p:sp>
        <p:nvSpPr>
          <p:cNvPr id="133" name="圆角矩形 10">
            <a:extLst>
              <a:ext uri="{FF2B5EF4-FFF2-40B4-BE49-F238E27FC236}">
                <a16:creationId xmlns:a16="http://schemas.microsoft.com/office/drawing/2014/main" id="{C01EC7AA-5EFF-F38A-AABB-4D2963D99FD8}"/>
              </a:ext>
            </a:extLst>
          </p:cNvPr>
          <p:cNvSpPr>
            <a:spLocks noChangeAspect="1"/>
          </p:cNvSpPr>
          <p:nvPr>
            <p:custDataLst>
              <p:tags r:id="rId18"/>
            </p:custDataLst>
          </p:nvPr>
        </p:nvSpPr>
        <p:spPr>
          <a:xfrm>
            <a:off x="8016741" y="4760784"/>
            <a:ext cx="3382418" cy="1161109"/>
          </a:xfrm>
          <a:prstGeom prst="roundRect">
            <a:avLst>
              <a:gd name="adj" fmla="val 6300"/>
            </a:avLst>
          </a:prstGeom>
          <a:solidFill>
            <a:sysClr val="window" lastClr="FFFFFF"/>
          </a:solidFill>
          <a:ln w="12700" cap="flat" cmpd="sng" algn="ctr">
            <a:noFill/>
            <a:prstDash val="solid"/>
            <a:miter lim="800000"/>
          </a:ln>
          <a:effectLst>
            <a:outerShdw blurRad="109774" algn="ctr" rotWithShape="0">
              <a:schemeClr val="accent1">
                <a:lumMod val="50000"/>
                <a:alpha val="25000"/>
              </a:schemeClr>
            </a:outerShdw>
          </a:effectLst>
        </p:spPr>
        <p:txBody>
          <a:bodyPr lIns="79037" tIns="39519" rIns="79037" bIns="39519" rtlCol="0" anchor="ctr">
            <a:noAutofit/>
          </a:bodyPr>
          <a:lstStyle/>
          <a:p>
            <a:pPr marL="0" marR="0" lvl="0" indent="0" defTabSz="914400" eaLnBrk="1" fontAlgn="auto" latinLnBrk="0" hangingPunct="1">
              <a:lnSpc>
                <a:spcPct val="100000"/>
              </a:lnSpc>
              <a:spcBef>
                <a:spcPts val="0"/>
              </a:spcBef>
              <a:buClrTx/>
              <a:buSzTx/>
              <a:buFontTx/>
              <a:buNone/>
              <a:tabLst/>
              <a:defRPr/>
            </a:pPr>
            <a:r>
              <a:rPr kumimoji="0" lang="zh-CN" altLang="en-US" sz="1556" b="0" i="0" u="none" strike="noStrike" kern="0" cap="none" spc="0" normalizeH="0" baseline="0" noProof="0" dirty="0">
                <a:ln>
                  <a:noFill/>
                </a:ln>
                <a:solidFill>
                  <a:prstClr val="white"/>
                </a:solidFill>
                <a:effectLst/>
                <a:uLnTx/>
                <a:uFillTx/>
              </a:rPr>
              <a:t>电商体量增速迅猛</a:t>
            </a:r>
            <a:endParaRPr kumimoji="0" lang="en-US" altLang="zh-CN" sz="1556" b="0" i="0" u="none" strike="noStrike" kern="0" cap="none" spc="0" normalizeH="0" baseline="0" noProof="0" dirty="0">
              <a:ln>
                <a:noFill/>
              </a:ln>
              <a:solidFill>
                <a:prstClr val="white"/>
              </a:solidFill>
              <a:effectLst/>
              <a:uLnTx/>
              <a:uFillTx/>
            </a:endParaRPr>
          </a:p>
        </p:txBody>
      </p:sp>
      <p:sp>
        <p:nvSpPr>
          <p:cNvPr id="146" name="文本框 145">
            <a:extLst>
              <a:ext uri="{FF2B5EF4-FFF2-40B4-BE49-F238E27FC236}">
                <a16:creationId xmlns:a16="http://schemas.microsoft.com/office/drawing/2014/main" id="{DDD53D97-EBFA-413A-CFB6-7887F063F657}"/>
              </a:ext>
            </a:extLst>
          </p:cNvPr>
          <p:cNvSpPr txBox="1"/>
          <p:nvPr/>
        </p:nvSpPr>
        <p:spPr>
          <a:xfrm>
            <a:off x="1703387" y="4943680"/>
            <a:ext cx="128240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技术部部长</a:t>
            </a:r>
          </a:p>
        </p:txBody>
      </p:sp>
      <p:sp>
        <p:nvSpPr>
          <p:cNvPr id="147" name="文本框 146">
            <a:extLst>
              <a:ext uri="{FF2B5EF4-FFF2-40B4-BE49-F238E27FC236}">
                <a16:creationId xmlns:a16="http://schemas.microsoft.com/office/drawing/2014/main" id="{F13BA13C-678A-D986-9615-C775A8E21298}"/>
              </a:ext>
            </a:extLst>
          </p:cNvPr>
          <p:cNvSpPr txBox="1"/>
          <p:nvPr/>
        </p:nvSpPr>
        <p:spPr>
          <a:xfrm>
            <a:off x="1688655" y="5232164"/>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48" name="iconfont-1191-801535">
            <a:extLst>
              <a:ext uri="{FF2B5EF4-FFF2-40B4-BE49-F238E27FC236}">
                <a16:creationId xmlns:a16="http://schemas.microsoft.com/office/drawing/2014/main" id="{6D2EF171-BFB5-DE8A-C170-60591ED8BDCE}"/>
              </a:ext>
            </a:extLst>
          </p:cNvPr>
          <p:cNvSpPr/>
          <p:nvPr/>
        </p:nvSpPr>
        <p:spPr>
          <a:xfrm>
            <a:off x="1126547" y="5138297"/>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49" name="图片 148" descr="女人看着电脑&#10;&#10;描述已自动生成">
            <a:extLst>
              <a:ext uri="{FF2B5EF4-FFF2-40B4-BE49-F238E27FC236}">
                <a16:creationId xmlns:a16="http://schemas.microsoft.com/office/drawing/2014/main" id="{B013B8B4-E1DA-0BB9-4894-60F793821ED3}"/>
              </a:ext>
            </a:extLst>
          </p:cNvPr>
          <p:cNvPicPr>
            <a:picLocks/>
          </p:cNvPicPr>
          <p:nvPr/>
        </p:nvPicPr>
        <p:blipFill>
          <a:blip r:embed="rId20">
            <a:extLst>
              <a:ext uri="{28A0092B-C50C-407E-A947-70E740481C1C}">
                <a14:useLocalDpi xmlns:a14="http://schemas.microsoft.com/office/drawing/2010/main" val="0"/>
              </a:ext>
            </a:extLst>
          </a:blip>
          <a:srcRect l="401" r="54221" b="12143"/>
          <a:stretch>
            <a:fillRect/>
          </a:stretch>
        </p:blipFill>
        <p:spPr>
          <a:xfrm>
            <a:off x="935097" y="4940411"/>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ln>
            <a:gradFill>
              <a:gsLst>
                <a:gs pos="0">
                  <a:schemeClr val="accent1">
                    <a:lumMod val="40000"/>
                    <a:lumOff val="60000"/>
                  </a:schemeClr>
                </a:gs>
                <a:gs pos="100000">
                  <a:schemeClr val="accent1">
                    <a:lumMod val="60000"/>
                    <a:lumOff val="40000"/>
                  </a:schemeClr>
                </a:gs>
              </a:gsLst>
              <a:lin ang="5400000" scaled="1"/>
            </a:gradFill>
          </a:ln>
          <a:effectLst/>
        </p:spPr>
      </p:pic>
      <p:sp>
        <p:nvSpPr>
          <p:cNvPr id="140" name="文本框 139">
            <a:extLst>
              <a:ext uri="{FF2B5EF4-FFF2-40B4-BE49-F238E27FC236}">
                <a16:creationId xmlns:a16="http://schemas.microsoft.com/office/drawing/2014/main" id="{3A802307-3C26-6956-1D51-ED3F3543C5E7}"/>
              </a:ext>
            </a:extLst>
          </p:cNvPr>
          <p:cNvSpPr txBox="1"/>
          <p:nvPr/>
        </p:nvSpPr>
        <p:spPr>
          <a:xfrm>
            <a:off x="5318754" y="4943680"/>
            <a:ext cx="1570943"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技术部副部长</a:t>
            </a:r>
          </a:p>
        </p:txBody>
      </p:sp>
      <p:sp>
        <p:nvSpPr>
          <p:cNvPr id="141" name="文本框 140">
            <a:extLst>
              <a:ext uri="{FF2B5EF4-FFF2-40B4-BE49-F238E27FC236}">
                <a16:creationId xmlns:a16="http://schemas.microsoft.com/office/drawing/2014/main" id="{E9B51C4D-E9C5-D97B-289C-6003BD6A08A2}"/>
              </a:ext>
            </a:extLst>
          </p:cNvPr>
          <p:cNvSpPr txBox="1"/>
          <p:nvPr/>
        </p:nvSpPr>
        <p:spPr>
          <a:xfrm>
            <a:off x="5304022" y="5232164"/>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42" name="iconfont-1191-801535">
            <a:extLst>
              <a:ext uri="{FF2B5EF4-FFF2-40B4-BE49-F238E27FC236}">
                <a16:creationId xmlns:a16="http://schemas.microsoft.com/office/drawing/2014/main" id="{492A04E6-7DE3-FC0F-26EE-206D3C4C20AD}"/>
              </a:ext>
            </a:extLst>
          </p:cNvPr>
          <p:cNvSpPr/>
          <p:nvPr/>
        </p:nvSpPr>
        <p:spPr>
          <a:xfrm>
            <a:off x="4741914" y="5138297"/>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51" name="图片 150" descr="女人看着电脑&#10;&#10;描述已自动生成">
            <a:extLst>
              <a:ext uri="{FF2B5EF4-FFF2-40B4-BE49-F238E27FC236}">
                <a16:creationId xmlns:a16="http://schemas.microsoft.com/office/drawing/2014/main" id="{01F078BE-D365-0484-74EA-09E218824538}"/>
              </a:ext>
            </a:extLst>
          </p:cNvPr>
          <p:cNvPicPr>
            <a:picLocks/>
          </p:cNvPicPr>
          <p:nvPr/>
        </p:nvPicPr>
        <p:blipFill>
          <a:blip r:embed="rId20">
            <a:extLst>
              <a:ext uri="{28A0092B-C50C-407E-A947-70E740481C1C}">
                <a14:useLocalDpi xmlns:a14="http://schemas.microsoft.com/office/drawing/2010/main" val="0"/>
              </a:ext>
            </a:extLst>
          </a:blip>
          <a:srcRect l="54145" t="133" r="476" b="12009"/>
          <a:stretch>
            <a:fillRect/>
          </a:stretch>
        </p:blipFill>
        <p:spPr>
          <a:xfrm>
            <a:off x="4550464" y="4940411"/>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noFill/>
          <a:ln w="11049">
            <a:gradFill>
              <a:gsLst>
                <a:gs pos="0">
                  <a:schemeClr val="accent1"/>
                </a:gs>
                <a:gs pos="100000">
                  <a:schemeClr val="accent1">
                    <a:lumMod val="60000"/>
                    <a:lumOff val="40000"/>
                  </a:schemeClr>
                </a:gs>
              </a:gsLst>
              <a:lin ang="5400000" scaled="1"/>
            </a:gradFill>
          </a:ln>
          <a:effectLst/>
        </p:spPr>
      </p:pic>
      <p:sp>
        <p:nvSpPr>
          <p:cNvPr id="134" name="文本框 133">
            <a:extLst>
              <a:ext uri="{FF2B5EF4-FFF2-40B4-BE49-F238E27FC236}">
                <a16:creationId xmlns:a16="http://schemas.microsoft.com/office/drawing/2014/main" id="{46797422-ED59-2349-9908-8EDF81F6DDCD}"/>
              </a:ext>
            </a:extLst>
          </p:cNvPr>
          <p:cNvSpPr txBox="1"/>
          <p:nvPr/>
        </p:nvSpPr>
        <p:spPr>
          <a:xfrm>
            <a:off x="8934121" y="4943680"/>
            <a:ext cx="1282402" cy="307777"/>
          </a:xfrm>
          <a:prstGeom prst="rect">
            <a:avLst/>
          </a:prstGeom>
          <a:noFill/>
          <a:effectLst/>
        </p:spPr>
        <p:txBody>
          <a:bodyPr wrap="none" lIns="0" tIns="0" rIns="0" bIns="0" rtlCol="0" anchor="t">
            <a:noAutofit/>
          </a:bodyPr>
          <a:lstStyle/>
          <a:p>
            <a:r>
              <a:rPr lang="zh-CN" altLang="en-US" sz="2000" dirty="0">
                <a:solidFill>
                  <a:schemeClr val="accent1"/>
                </a:solidFill>
                <a:latin typeface="+mj-ea"/>
                <a:ea typeface="+mj-ea"/>
              </a:rPr>
              <a:t>生产部部长</a:t>
            </a:r>
          </a:p>
        </p:txBody>
      </p:sp>
      <p:sp>
        <p:nvSpPr>
          <p:cNvPr id="135" name="文本框 134">
            <a:extLst>
              <a:ext uri="{FF2B5EF4-FFF2-40B4-BE49-F238E27FC236}">
                <a16:creationId xmlns:a16="http://schemas.microsoft.com/office/drawing/2014/main" id="{71566456-EE07-21BE-F9DA-79BEC78DAEEE}"/>
              </a:ext>
            </a:extLst>
          </p:cNvPr>
          <p:cNvSpPr txBox="1"/>
          <p:nvPr/>
        </p:nvSpPr>
        <p:spPr>
          <a:xfrm>
            <a:off x="8919389" y="5232164"/>
            <a:ext cx="2410158" cy="542200"/>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65000"/>
                    <a:lumOff val="35000"/>
                  </a:schemeClr>
                </a:solidFill>
                <a:effectLst/>
                <a:latin typeface="+mn-ea"/>
              </a:rPr>
              <a:t>在这里输入你的正文阐述与关键词标题相关的具体内容</a:t>
            </a:r>
          </a:p>
        </p:txBody>
      </p:sp>
      <p:sp>
        <p:nvSpPr>
          <p:cNvPr id="136" name="iconfont-1191-801535">
            <a:extLst>
              <a:ext uri="{FF2B5EF4-FFF2-40B4-BE49-F238E27FC236}">
                <a16:creationId xmlns:a16="http://schemas.microsoft.com/office/drawing/2014/main" id="{21BD5A2E-7094-2907-6A01-1815F889220C}"/>
              </a:ext>
            </a:extLst>
          </p:cNvPr>
          <p:cNvSpPr/>
          <p:nvPr/>
        </p:nvSpPr>
        <p:spPr>
          <a:xfrm>
            <a:off x="8357281" y="5138297"/>
            <a:ext cx="236300" cy="2998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037" tIns="39519" rIns="79037" bIns="39519" rtlCol="0" anchor="ctr">
            <a:noAutofit/>
          </a:bodyPr>
          <a:lstStyle/>
          <a:p>
            <a:pPr algn="ctr"/>
            <a:endParaRPr lang="en-US" sz="1556" dirty="0"/>
          </a:p>
        </p:txBody>
      </p:sp>
      <p:pic>
        <p:nvPicPr>
          <p:cNvPr id="137" name="图片 136" descr="女人看着电脑&#10;&#10;描述已自动生成">
            <a:extLst>
              <a:ext uri="{FF2B5EF4-FFF2-40B4-BE49-F238E27FC236}">
                <a16:creationId xmlns:a16="http://schemas.microsoft.com/office/drawing/2014/main" id="{ED1A902E-F47A-9631-FB29-6FDC26BD50A5}"/>
              </a:ext>
            </a:extLst>
          </p:cNvPr>
          <p:cNvPicPr>
            <a:picLocks/>
          </p:cNvPicPr>
          <p:nvPr/>
        </p:nvPicPr>
        <p:blipFill>
          <a:blip r:embed="rId20">
            <a:extLst>
              <a:ext uri="{28A0092B-C50C-407E-A947-70E740481C1C}">
                <a14:useLocalDpi xmlns:a14="http://schemas.microsoft.com/office/drawing/2010/main" val="0"/>
              </a:ext>
            </a:extLst>
          </a:blip>
          <a:srcRect l="401" r="54221" b="12143"/>
          <a:stretch>
            <a:fillRect/>
          </a:stretch>
        </p:blipFill>
        <p:spPr>
          <a:xfrm>
            <a:off x="8165831" y="4940411"/>
            <a:ext cx="619200" cy="799220"/>
          </a:xfrm>
          <a:custGeom>
            <a:avLst/>
            <a:gdLst>
              <a:gd name="connsiteX0" fmla="*/ 0 w 1633835"/>
              <a:gd name="connsiteY0" fmla="*/ 0 h 2108840"/>
              <a:gd name="connsiteX1" fmla="*/ 1633835 w 1633835"/>
              <a:gd name="connsiteY1" fmla="*/ 0 h 2108840"/>
              <a:gd name="connsiteX2" fmla="*/ 1633835 w 1633835"/>
              <a:gd name="connsiteY2" fmla="*/ 2108840 h 2108840"/>
              <a:gd name="connsiteX3" fmla="*/ 0 w 1633835"/>
              <a:gd name="connsiteY3" fmla="*/ 2108840 h 2108840"/>
            </a:gdLst>
            <a:ahLst/>
            <a:cxnLst>
              <a:cxn ang="0">
                <a:pos x="connsiteX0" y="connsiteY0"/>
              </a:cxn>
              <a:cxn ang="0">
                <a:pos x="connsiteX1" y="connsiteY1"/>
              </a:cxn>
              <a:cxn ang="0">
                <a:pos x="connsiteX2" y="connsiteY2"/>
              </a:cxn>
              <a:cxn ang="0">
                <a:pos x="connsiteX3" y="connsiteY3"/>
              </a:cxn>
            </a:cxnLst>
            <a:rect l="l" t="t" r="r" b="b"/>
            <a:pathLst>
              <a:path w="1633835" h="2108840">
                <a:moveTo>
                  <a:pt x="0" y="0"/>
                </a:moveTo>
                <a:lnTo>
                  <a:pt x="1633835" y="0"/>
                </a:lnTo>
                <a:lnTo>
                  <a:pt x="1633835" y="2108840"/>
                </a:lnTo>
                <a:lnTo>
                  <a:pt x="0" y="2108840"/>
                </a:lnTo>
                <a:close/>
              </a:path>
            </a:pathLst>
          </a:custGeom>
          <a:ln>
            <a:gradFill>
              <a:gsLst>
                <a:gs pos="0">
                  <a:schemeClr val="accent1">
                    <a:lumMod val="40000"/>
                    <a:lumOff val="60000"/>
                  </a:schemeClr>
                </a:gs>
                <a:gs pos="100000">
                  <a:schemeClr val="accent1">
                    <a:lumMod val="60000"/>
                    <a:lumOff val="40000"/>
                  </a:schemeClr>
                </a:gs>
              </a:gsLst>
              <a:lin ang="5400000" scaled="1"/>
            </a:gradFill>
          </a:ln>
          <a:effectLst/>
        </p:spPr>
      </p:pic>
    </p:spTree>
    <p:extLst>
      <p:ext uri="{BB962C8B-B14F-4D97-AF65-F5344CB8AC3E}">
        <p14:creationId xmlns:p14="http://schemas.microsoft.com/office/powerpoint/2010/main" val="109086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04A488-2590-B2E1-F18F-0C4F33548459}"/>
              </a:ext>
            </a:extLst>
          </p:cNvPr>
          <p:cNvSpPr>
            <a:spLocks noGrp="1"/>
          </p:cNvSpPr>
          <p:nvPr>
            <p:ph type="body" sz="quarter" idx="10"/>
          </p:nvPr>
        </p:nvSpPr>
        <p:spPr/>
        <p:txBody>
          <a:bodyPr/>
          <a:lstStyle/>
          <a:p>
            <a:r>
              <a:rPr lang="zh-CN" altLang="en-US" dirty="0"/>
              <a:t>组织结构</a:t>
            </a:r>
          </a:p>
        </p:txBody>
      </p:sp>
      <p:sp>
        <p:nvSpPr>
          <p:cNvPr id="3" name="矩形: 圆角 2">
            <a:extLst>
              <a:ext uri="{FF2B5EF4-FFF2-40B4-BE49-F238E27FC236}">
                <a16:creationId xmlns:a16="http://schemas.microsoft.com/office/drawing/2014/main" id="{0B1D4D5C-C4A6-A70F-5697-CF52997BAFFB}"/>
              </a:ext>
            </a:extLst>
          </p:cNvPr>
          <p:cNvSpPr/>
          <p:nvPr/>
        </p:nvSpPr>
        <p:spPr>
          <a:xfrm>
            <a:off x="5235671" y="1524304"/>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5400000" scaled="0"/>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j-ea"/>
              <a:ea typeface="+mj-ea"/>
            </a:endParaRPr>
          </a:p>
        </p:txBody>
      </p:sp>
      <p:sp>
        <p:nvSpPr>
          <p:cNvPr id="4" name="文本框15">
            <a:extLst>
              <a:ext uri="{FF2B5EF4-FFF2-40B4-BE49-F238E27FC236}">
                <a16:creationId xmlns:a16="http://schemas.microsoft.com/office/drawing/2014/main" id="{DA454217-5EB4-9AA0-34F9-F9B52333AE95}"/>
              </a:ext>
            </a:extLst>
          </p:cNvPr>
          <p:cNvSpPr txBox="1"/>
          <p:nvPr/>
        </p:nvSpPr>
        <p:spPr>
          <a:xfrm>
            <a:off x="5657864" y="1541421"/>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总经理</a:t>
            </a:r>
          </a:p>
        </p:txBody>
      </p:sp>
      <p:sp>
        <p:nvSpPr>
          <p:cNvPr id="5" name="矩形: 圆角 4">
            <a:extLst>
              <a:ext uri="{FF2B5EF4-FFF2-40B4-BE49-F238E27FC236}">
                <a16:creationId xmlns:a16="http://schemas.microsoft.com/office/drawing/2014/main" id="{A00B3EF7-FA1C-BE07-D0B9-200F79C18393}"/>
              </a:ext>
            </a:extLst>
          </p:cNvPr>
          <p:cNvSpPr/>
          <p:nvPr/>
        </p:nvSpPr>
        <p:spPr>
          <a:xfrm>
            <a:off x="2807344" y="2365526"/>
            <a:ext cx="1750143" cy="412955"/>
          </a:xfrm>
          <a:prstGeom prst="roundRect">
            <a:avLst>
              <a:gd name="adj" fmla="val 50000"/>
            </a:avLst>
          </a:prstGeom>
          <a:gradFill flip="none" rotWithShape="1">
            <a:gsLst>
              <a:gs pos="53000">
                <a:schemeClr val="accent1">
                  <a:lumMod val="60000"/>
                  <a:lumOff val="40000"/>
                </a:schemeClr>
              </a:gs>
              <a:gs pos="0">
                <a:schemeClr val="accent1">
                  <a:lumMod val="40000"/>
                  <a:lumOff val="60000"/>
                </a:schemeClr>
              </a:gs>
              <a:gs pos="100000">
                <a:schemeClr val="accent1">
                  <a:lumMod val="90000"/>
                  <a:lumOff val="10000"/>
                </a:schemeClr>
              </a:gs>
            </a:gsLst>
            <a:lin ang="5400000" scaled="0"/>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latin typeface="+mj-ea"/>
              <a:ea typeface="+mj-ea"/>
            </a:endParaRPr>
          </a:p>
        </p:txBody>
      </p:sp>
      <p:sp>
        <p:nvSpPr>
          <p:cNvPr id="6" name="文本框14">
            <a:extLst>
              <a:ext uri="{FF2B5EF4-FFF2-40B4-BE49-F238E27FC236}">
                <a16:creationId xmlns:a16="http://schemas.microsoft.com/office/drawing/2014/main" id="{D5780831-40C5-AD0D-C90B-11CE7109D36B}"/>
              </a:ext>
            </a:extLst>
          </p:cNvPr>
          <p:cNvSpPr txBox="1"/>
          <p:nvPr/>
        </p:nvSpPr>
        <p:spPr>
          <a:xfrm>
            <a:off x="3130338" y="2376222"/>
            <a:ext cx="1107997"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副总经理</a:t>
            </a:r>
          </a:p>
        </p:txBody>
      </p:sp>
      <p:sp>
        <p:nvSpPr>
          <p:cNvPr id="7" name="矩形: 圆角 6">
            <a:extLst>
              <a:ext uri="{FF2B5EF4-FFF2-40B4-BE49-F238E27FC236}">
                <a16:creationId xmlns:a16="http://schemas.microsoft.com/office/drawing/2014/main" id="{DEF2CEE5-F695-BFC3-0864-FA5871324CB5}"/>
              </a:ext>
            </a:extLst>
          </p:cNvPr>
          <p:cNvSpPr/>
          <p:nvPr/>
        </p:nvSpPr>
        <p:spPr>
          <a:xfrm>
            <a:off x="1535136" y="3207544"/>
            <a:ext cx="1750143" cy="412955"/>
          </a:xfrm>
          <a:prstGeom prst="roundRect">
            <a:avLst>
              <a:gd name="adj" fmla="val 50000"/>
            </a:avLst>
          </a:prstGeom>
          <a:gradFill>
            <a:gsLst>
              <a:gs pos="53000">
                <a:schemeClr val="accent1">
                  <a:lumMod val="60000"/>
                  <a:lumOff val="40000"/>
                </a:schemeClr>
              </a:gs>
              <a:gs pos="0">
                <a:schemeClr val="accent1">
                  <a:lumMod val="40000"/>
                  <a:lumOff val="60000"/>
                </a:schemeClr>
              </a:gs>
              <a:gs pos="100000">
                <a:schemeClr val="accent1">
                  <a:lumMod val="90000"/>
                  <a:lumOff val="10000"/>
                </a:schemeClr>
              </a:gs>
            </a:gsLst>
            <a:lin ang="5400000" scaled="0"/>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latin typeface="+mj-ea"/>
              <a:ea typeface="+mj-ea"/>
            </a:endParaRPr>
          </a:p>
        </p:txBody>
      </p:sp>
      <p:sp>
        <p:nvSpPr>
          <p:cNvPr id="8" name="文本框13">
            <a:extLst>
              <a:ext uri="{FF2B5EF4-FFF2-40B4-BE49-F238E27FC236}">
                <a16:creationId xmlns:a16="http://schemas.microsoft.com/office/drawing/2014/main" id="{133CCE57-73EF-C371-E49A-73022ED98C6C}"/>
              </a:ext>
            </a:extLst>
          </p:cNvPr>
          <p:cNvSpPr txBox="1"/>
          <p:nvPr/>
        </p:nvSpPr>
        <p:spPr>
          <a:xfrm>
            <a:off x="1986798" y="32182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市场部</a:t>
            </a:r>
          </a:p>
        </p:txBody>
      </p:sp>
      <p:sp>
        <p:nvSpPr>
          <p:cNvPr id="9" name="矩形: 圆角 8">
            <a:extLst>
              <a:ext uri="{FF2B5EF4-FFF2-40B4-BE49-F238E27FC236}">
                <a16:creationId xmlns:a16="http://schemas.microsoft.com/office/drawing/2014/main" id="{D9BF2445-C8F2-E67A-0E09-8D10EAD2FF9A}"/>
              </a:ext>
            </a:extLst>
          </p:cNvPr>
          <p:cNvSpPr/>
          <p:nvPr/>
        </p:nvSpPr>
        <p:spPr>
          <a:xfrm>
            <a:off x="3945343" y="3207544"/>
            <a:ext cx="1750143" cy="412955"/>
          </a:xfrm>
          <a:prstGeom prst="roundRect">
            <a:avLst>
              <a:gd name="adj" fmla="val 50000"/>
            </a:avLst>
          </a:prstGeom>
          <a:gradFill>
            <a:gsLst>
              <a:gs pos="53000">
                <a:schemeClr val="accent1">
                  <a:lumMod val="60000"/>
                  <a:lumOff val="40000"/>
                </a:schemeClr>
              </a:gs>
              <a:gs pos="0">
                <a:schemeClr val="accent1">
                  <a:lumMod val="40000"/>
                  <a:lumOff val="60000"/>
                </a:schemeClr>
              </a:gs>
              <a:gs pos="100000">
                <a:schemeClr val="accent1">
                  <a:lumMod val="90000"/>
                  <a:lumOff val="10000"/>
                </a:schemeClr>
              </a:gs>
            </a:gsLst>
            <a:lin ang="5400000" scaled="0"/>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latin typeface="+mj-ea"/>
              <a:ea typeface="+mj-ea"/>
            </a:endParaRPr>
          </a:p>
        </p:txBody>
      </p:sp>
      <p:sp>
        <p:nvSpPr>
          <p:cNvPr id="10" name="文本框12">
            <a:extLst>
              <a:ext uri="{FF2B5EF4-FFF2-40B4-BE49-F238E27FC236}">
                <a16:creationId xmlns:a16="http://schemas.microsoft.com/office/drawing/2014/main" id="{98C2EF89-7866-B7AB-3E2A-64C5256FEA9F}"/>
              </a:ext>
            </a:extLst>
          </p:cNvPr>
          <p:cNvSpPr txBox="1"/>
          <p:nvPr/>
        </p:nvSpPr>
        <p:spPr>
          <a:xfrm>
            <a:off x="4397005" y="32182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财务部</a:t>
            </a:r>
          </a:p>
        </p:txBody>
      </p:sp>
      <p:sp>
        <p:nvSpPr>
          <p:cNvPr id="11" name="矩形: 圆角 10">
            <a:extLst>
              <a:ext uri="{FF2B5EF4-FFF2-40B4-BE49-F238E27FC236}">
                <a16:creationId xmlns:a16="http://schemas.microsoft.com/office/drawing/2014/main" id="{8101D999-346F-6944-74A3-BB6EB5D817C3}"/>
              </a:ext>
            </a:extLst>
          </p:cNvPr>
          <p:cNvSpPr/>
          <p:nvPr/>
        </p:nvSpPr>
        <p:spPr>
          <a:xfrm>
            <a:off x="7634513" y="2365526"/>
            <a:ext cx="1750143" cy="412955"/>
          </a:xfrm>
          <a:prstGeom prst="roundRect">
            <a:avLst>
              <a:gd name="adj" fmla="val 50000"/>
            </a:avLst>
          </a:prstGeom>
          <a:gradFill>
            <a:gsLst>
              <a:gs pos="53000">
                <a:schemeClr val="accent1">
                  <a:lumMod val="60000"/>
                  <a:lumOff val="40000"/>
                </a:schemeClr>
              </a:gs>
              <a:gs pos="0">
                <a:schemeClr val="accent1">
                  <a:lumMod val="40000"/>
                  <a:lumOff val="60000"/>
                </a:schemeClr>
              </a:gs>
              <a:gs pos="100000">
                <a:schemeClr val="accent1">
                  <a:lumMod val="90000"/>
                  <a:lumOff val="10000"/>
                </a:schemeClr>
              </a:gs>
            </a:gsLst>
            <a:lin ang="5400000" scaled="0"/>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文本框11">
            <a:extLst>
              <a:ext uri="{FF2B5EF4-FFF2-40B4-BE49-F238E27FC236}">
                <a16:creationId xmlns:a16="http://schemas.microsoft.com/office/drawing/2014/main" id="{DF45EAFD-6345-9D67-4E20-C993421072B9}"/>
              </a:ext>
            </a:extLst>
          </p:cNvPr>
          <p:cNvSpPr txBox="1"/>
          <p:nvPr/>
        </p:nvSpPr>
        <p:spPr>
          <a:xfrm>
            <a:off x="7957507" y="2376222"/>
            <a:ext cx="1107997"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副总经理</a:t>
            </a:r>
          </a:p>
        </p:txBody>
      </p:sp>
      <p:sp>
        <p:nvSpPr>
          <p:cNvPr id="13" name="矩形: 圆角 12">
            <a:extLst>
              <a:ext uri="{FF2B5EF4-FFF2-40B4-BE49-F238E27FC236}">
                <a16:creationId xmlns:a16="http://schemas.microsoft.com/office/drawing/2014/main" id="{CF981EFD-65C4-9573-9479-E919BBD89E96}"/>
              </a:ext>
            </a:extLst>
          </p:cNvPr>
          <p:cNvSpPr/>
          <p:nvPr/>
        </p:nvSpPr>
        <p:spPr>
          <a:xfrm>
            <a:off x="6496516" y="3207544"/>
            <a:ext cx="1750143" cy="412955"/>
          </a:xfrm>
          <a:prstGeom prst="roundRect">
            <a:avLst>
              <a:gd name="adj" fmla="val 50000"/>
            </a:avLst>
          </a:prstGeom>
          <a:gradFill>
            <a:gsLst>
              <a:gs pos="53000">
                <a:schemeClr val="accent1">
                  <a:lumMod val="60000"/>
                  <a:lumOff val="40000"/>
                </a:schemeClr>
              </a:gs>
              <a:gs pos="0">
                <a:schemeClr val="accent1">
                  <a:lumMod val="40000"/>
                  <a:lumOff val="60000"/>
                </a:schemeClr>
              </a:gs>
              <a:gs pos="100000">
                <a:schemeClr val="accent1">
                  <a:lumMod val="90000"/>
                  <a:lumOff val="10000"/>
                </a:schemeClr>
              </a:gs>
            </a:gsLst>
            <a:lin ang="5400000" scaled="0"/>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latin typeface="+mj-ea"/>
              <a:ea typeface="+mj-ea"/>
            </a:endParaRPr>
          </a:p>
        </p:txBody>
      </p:sp>
      <p:sp>
        <p:nvSpPr>
          <p:cNvPr id="14" name="文本框10">
            <a:extLst>
              <a:ext uri="{FF2B5EF4-FFF2-40B4-BE49-F238E27FC236}">
                <a16:creationId xmlns:a16="http://schemas.microsoft.com/office/drawing/2014/main" id="{0AD122AA-26E1-7B7C-A5F4-3B978DF08F0E}"/>
              </a:ext>
            </a:extLst>
          </p:cNvPr>
          <p:cNvSpPr txBox="1"/>
          <p:nvPr/>
        </p:nvSpPr>
        <p:spPr>
          <a:xfrm>
            <a:off x="6948178" y="32182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技术部</a:t>
            </a:r>
          </a:p>
        </p:txBody>
      </p:sp>
      <p:sp>
        <p:nvSpPr>
          <p:cNvPr id="15" name="矩形: 圆角 14">
            <a:extLst>
              <a:ext uri="{FF2B5EF4-FFF2-40B4-BE49-F238E27FC236}">
                <a16:creationId xmlns:a16="http://schemas.microsoft.com/office/drawing/2014/main" id="{276F26ED-01A2-8314-C87D-C589D519BB22}"/>
              </a:ext>
            </a:extLst>
          </p:cNvPr>
          <p:cNvSpPr/>
          <p:nvPr/>
        </p:nvSpPr>
        <p:spPr>
          <a:xfrm>
            <a:off x="8906723" y="3207544"/>
            <a:ext cx="1750143" cy="412955"/>
          </a:xfrm>
          <a:prstGeom prst="roundRect">
            <a:avLst>
              <a:gd name="adj" fmla="val 50000"/>
            </a:avLst>
          </a:prstGeom>
          <a:gradFill>
            <a:gsLst>
              <a:gs pos="53000">
                <a:schemeClr val="accent1">
                  <a:lumMod val="60000"/>
                  <a:lumOff val="40000"/>
                </a:schemeClr>
              </a:gs>
              <a:gs pos="0">
                <a:schemeClr val="accent1">
                  <a:lumMod val="40000"/>
                  <a:lumOff val="60000"/>
                </a:schemeClr>
              </a:gs>
              <a:gs pos="100000">
                <a:schemeClr val="accent1">
                  <a:lumMod val="90000"/>
                  <a:lumOff val="10000"/>
                </a:schemeClr>
              </a:gs>
            </a:gsLst>
            <a:lin ang="5400000" scaled="0"/>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latin typeface="+mj-ea"/>
              <a:ea typeface="+mj-ea"/>
            </a:endParaRPr>
          </a:p>
        </p:txBody>
      </p:sp>
      <p:sp>
        <p:nvSpPr>
          <p:cNvPr id="16" name="文本框9">
            <a:extLst>
              <a:ext uri="{FF2B5EF4-FFF2-40B4-BE49-F238E27FC236}">
                <a16:creationId xmlns:a16="http://schemas.microsoft.com/office/drawing/2014/main" id="{26726BFD-54FC-A453-4FAE-A3F3A3795C87}"/>
              </a:ext>
            </a:extLst>
          </p:cNvPr>
          <p:cNvSpPr txBox="1"/>
          <p:nvPr/>
        </p:nvSpPr>
        <p:spPr>
          <a:xfrm>
            <a:off x="9358385" y="32182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rPr>
              <a:t>生</a:t>
            </a:r>
            <a:r>
              <a:rPr lang="zh-CN" altLang="en-US" sz="2000" dirty="0">
                <a:solidFill>
                  <a:schemeClr val="lt1"/>
                </a:solidFill>
                <a:latin typeface="+mj-ea"/>
                <a:ea typeface="+mj-ea"/>
                <a:cs typeface="Arial" panose="020B0604020202020204" pitchFamily="34" charset="0"/>
              </a:rPr>
              <a:t>产部</a:t>
            </a:r>
            <a:endParaRPr kumimoji="0" lang="zh-CN" altLang="en-US" sz="2000" i="0" u="none" strike="noStrike" kern="1200" cap="none" spc="0" normalizeH="0" baseline="0" noProof="0" dirty="0">
              <a:ln>
                <a:noFill/>
              </a:ln>
              <a:solidFill>
                <a:schemeClr val="lt1"/>
              </a:solidFill>
              <a:effectLst/>
              <a:uLnTx/>
              <a:uFillTx/>
              <a:latin typeface="+mj-ea"/>
              <a:ea typeface="+mj-ea"/>
              <a:cs typeface="Arial" panose="020B0604020202020204" pitchFamily="34" charset="0"/>
            </a:endParaRPr>
          </a:p>
        </p:txBody>
      </p:sp>
      <p:sp>
        <p:nvSpPr>
          <p:cNvPr id="17" name="矩形: 圆角 16">
            <a:extLst>
              <a:ext uri="{FF2B5EF4-FFF2-40B4-BE49-F238E27FC236}">
                <a16:creationId xmlns:a16="http://schemas.microsoft.com/office/drawing/2014/main" id="{4AC62489-2104-2CA6-3C17-AD197EE6DF69}"/>
              </a:ext>
            </a:extLst>
          </p:cNvPr>
          <p:cNvSpPr/>
          <p:nvPr/>
        </p:nvSpPr>
        <p:spPr>
          <a:xfrm>
            <a:off x="1641413"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18" name="矩形: 圆角 17">
            <a:extLst>
              <a:ext uri="{FF2B5EF4-FFF2-40B4-BE49-F238E27FC236}">
                <a16:creationId xmlns:a16="http://schemas.microsoft.com/office/drawing/2014/main" id="{097BCC5F-FE2C-A5F8-9D4F-F70A9C0A3BF9}"/>
              </a:ext>
            </a:extLst>
          </p:cNvPr>
          <p:cNvSpPr/>
          <p:nvPr/>
        </p:nvSpPr>
        <p:spPr>
          <a:xfrm>
            <a:off x="2600251"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19" name="矩形: 圆角 18">
            <a:extLst>
              <a:ext uri="{FF2B5EF4-FFF2-40B4-BE49-F238E27FC236}">
                <a16:creationId xmlns:a16="http://schemas.microsoft.com/office/drawing/2014/main" id="{95B77C71-922E-476D-2655-F51AF1AD18C8}"/>
              </a:ext>
            </a:extLst>
          </p:cNvPr>
          <p:cNvSpPr/>
          <p:nvPr/>
        </p:nvSpPr>
        <p:spPr>
          <a:xfrm>
            <a:off x="4080408"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20" name="矩形: 圆角 19">
            <a:extLst>
              <a:ext uri="{FF2B5EF4-FFF2-40B4-BE49-F238E27FC236}">
                <a16:creationId xmlns:a16="http://schemas.microsoft.com/office/drawing/2014/main" id="{19959D52-CCF6-C6F0-D3C8-310757A7A5CC}"/>
              </a:ext>
            </a:extLst>
          </p:cNvPr>
          <p:cNvSpPr/>
          <p:nvPr/>
        </p:nvSpPr>
        <p:spPr>
          <a:xfrm>
            <a:off x="5039246"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21" name="矩形: 圆角 20">
            <a:extLst>
              <a:ext uri="{FF2B5EF4-FFF2-40B4-BE49-F238E27FC236}">
                <a16:creationId xmlns:a16="http://schemas.microsoft.com/office/drawing/2014/main" id="{509370DC-C89B-8F21-DD8A-ED6EFE31E2A7}"/>
              </a:ext>
            </a:extLst>
          </p:cNvPr>
          <p:cNvSpPr/>
          <p:nvPr/>
        </p:nvSpPr>
        <p:spPr>
          <a:xfrm>
            <a:off x="6612168"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22" name="矩形: 圆角 21">
            <a:extLst>
              <a:ext uri="{FF2B5EF4-FFF2-40B4-BE49-F238E27FC236}">
                <a16:creationId xmlns:a16="http://schemas.microsoft.com/office/drawing/2014/main" id="{480FB71C-ED2F-3702-2AA0-34CE7666135E}"/>
              </a:ext>
            </a:extLst>
          </p:cNvPr>
          <p:cNvSpPr/>
          <p:nvPr/>
        </p:nvSpPr>
        <p:spPr>
          <a:xfrm>
            <a:off x="7571006"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23" name="矩形: 圆角 22">
            <a:extLst>
              <a:ext uri="{FF2B5EF4-FFF2-40B4-BE49-F238E27FC236}">
                <a16:creationId xmlns:a16="http://schemas.microsoft.com/office/drawing/2014/main" id="{446DBE91-8758-B6DE-8AD5-BAB27133FBBD}"/>
              </a:ext>
            </a:extLst>
          </p:cNvPr>
          <p:cNvSpPr/>
          <p:nvPr/>
        </p:nvSpPr>
        <p:spPr>
          <a:xfrm>
            <a:off x="9037910"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sp>
        <p:nvSpPr>
          <p:cNvPr id="24" name="矩形: 圆角 23">
            <a:extLst>
              <a:ext uri="{FF2B5EF4-FFF2-40B4-BE49-F238E27FC236}">
                <a16:creationId xmlns:a16="http://schemas.microsoft.com/office/drawing/2014/main" id="{F767076D-E6B3-4325-5E0D-BCA5B60809AD}"/>
              </a:ext>
            </a:extLst>
          </p:cNvPr>
          <p:cNvSpPr/>
          <p:nvPr/>
        </p:nvSpPr>
        <p:spPr>
          <a:xfrm>
            <a:off x="9996748" y="4060259"/>
            <a:ext cx="530087" cy="1911626"/>
          </a:xfrm>
          <a:prstGeom prst="roundRect">
            <a:avLst>
              <a:gd name="adj" fmla="val 25000"/>
            </a:avLst>
          </a:prstGeom>
          <a:noFill/>
          <a:ln w="12700">
            <a:solidFill>
              <a:schemeClr val="accent1"/>
            </a:solid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accent1"/>
              </a:solidFill>
              <a:latin typeface="+mj-ea"/>
              <a:ea typeface="+mj-ea"/>
            </a:endParaRPr>
          </a:p>
        </p:txBody>
      </p:sp>
      <p:cxnSp>
        <p:nvCxnSpPr>
          <p:cNvPr id="25" name="连接符: 肘形 24">
            <a:extLst>
              <a:ext uri="{FF2B5EF4-FFF2-40B4-BE49-F238E27FC236}">
                <a16:creationId xmlns:a16="http://schemas.microsoft.com/office/drawing/2014/main" id="{8383417E-C095-B831-C2E3-FD8567C9BCC6}"/>
              </a:ext>
            </a:extLst>
          </p:cNvPr>
          <p:cNvCxnSpPr>
            <a:stCxn id="3" idx="2"/>
            <a:endCxn id="5" idx="0"/>
          </p:cNvCxnSpPr>
          <p:nvPr/>
        </p:nvCxnSpPr>
        <p:spPr>
          <a:xfrm rot="5400000">
            <a:off x="4682447" y="937229"/>
            <a:ext cx="428267" cy="24283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B8E2DEBB-C720-05AF-022B-73B82B57CDE2}"/>
              </a:ext>
            </a:extLst>
          </p:cNvPr>
          <p:cNvCxnSpPr>
            <a:stCxn id="3" idx="2"/>
            <a:endCxn id="11" idx="0"/>
          </p:cNvCxnSpPr>
          <p:nvPr/>
        </p:nvCxnSpPr>
        <p:spPr>
          <a:xfrm rot="16200000" flipH="1">
            <a:off x="7096031" y="951971"/>
            <a:ext cx="428267" cy="239884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连接符: 肘形 26">
            <a:extLst>
              <a:ext uri="{FF2B5EF4-FFF2-40B4-BE49-F238E27FC236}">
                <a16:creationId xmlns:a16="http://schemas.microsoft.com/office/drawing/2014/main" id="{D3F5005C-8BA5-C845-7D8B-D1A0643C5B95}"/>
              </a:ext>
            </a:extLst>
          </p:cNvPr>
          <p:cNvCxnSpPr>
            <a:stCxn id="5" idx="2"/>
            <a:endCxn id="7" idx="0"/>
          </p:cNvCxnSpPr>
          <p:nvPr/>
        </p:nvCxnSpPr>
        <p:spPr>
          <a:xfrm rot="5400000">
            <a:off x="2831781" y="2356908"/>
            <a:ext cx="429063" cy="127220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8" name="连接符: 肘形 27">
            <a:extLst>
              <a:ext uri="{FF2B5EF4-FFF2-40B4-BE49-F238E27FC236}">
                <a16:creationId xmlns:a16="http://schemas.microsoft.com/office/drawing/2014/main" id="{B11D057C-FD4C-64E7-A261-5E716EC4B937}"/>
              </a:ext>
            </a:extLst>
          </p:cNvPr>
          <p:cNvCxnSpPr>
            <a:stCxn id="5" idx="2"/>
            <a:endCxn id="9" idx="0"/>
          </p:cNvCxnSpPr>
          <p:nvPr/>
        </p:nvCxnSpPr>
        <p:spPr>
          <a:xfrm rot="16200000" flipH="1">
            <a:off x="4036884" y="2424012"/>
            <a:ext cx="429063" cy="11379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9" name="连接符: 肘形 28">
            <a:extLst>
              <a:ext uri="{FF2B5EF4-FFF2-40B4-BE49-F238E27FC236}">
                <a16:creationId xmlns:a16="http://schemas.microsoft.com/office/drawing/2014/main" id="{C25BCBC3-C86F-BD40-AA9B-8F4B6667D277}"/>
              </a:ext>
            </a:extLst>
          </p:cNvPr>
          <p:cNvCxnSpPr>
            <a:stCxn id="7" idx="2"/>
            <a:endCxn id="17" idx="0"/>
          </p:cNvCxnSpPr>
          <p:nvPr/>
        </p:nvCxnSpPr>
        <p:spPr>
          <a:xfrm rot="5400000">
            <a:off x="1938453" y="3588504"/>
            <a:ext cx="439760" cy="503751"/>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连接符: 肘形 29">
            <a:extLst>
              <a:ext uri="{FF2B5EF4-FFF2-40B4-BE49-F238E27FC236}">
                <a16:creationId xmlns:a16="http://schemas.microsoft.com/office/drawing/2014/main" id="{912FDAFB-A0D1-E6AB-A8BB-49F28FAD6E1D}"/>
              </a:ext>
            </a:extLst>
          </p:cNvPr>
          <p:cNvCxnSpPr>
            <a:stCxn id="7" idx="2"/>
            <a:endCxn id="18" idx="0"/>
          </p:cNvCxnSpPr>
          <p:nvPr/>
        </p:nvCxnSpPr>
        <p:spPr>
          <a:xfrm rot="16200000" flipH="1">
            <a:off x="2417871" y="3612835"/>
            <a:ext cx="439760" cy="455087"/>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连接符: 肘形 30">
            <a:extLst>
              <a:ext uri="{FF2B5EF4-FFF2-40B4-BE49-F238E27FC236}">
                <a16:creationId xmlns:a16="http://schemas.microsoft.com/office/drawing/2014/main" id="{BA6D59FD-867F-11E1-A72E-3F981FA3A817}"/>
              </a:ext>
            </a:extLst>
          </p:cNvPr>
          <p:cNvCxnSpPr>
            <a:cxnSpLocks/>
            <a:stCxn id="9" idx="2"/>
            <a:endCxn id="19" idx="0"/>
          </p:cNvCxnSpPr>
          <p:nvPr/>
        </p:nvCxnSpPr>
        <p:spPr>
          <a:xfrm rot="5400000">
            <a:off x="4363054" y="3602898"/>
            <a:ext cx="439760" cy="47496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2" name="连接符: 肘形 31">
            <a:extLst>
              <a:ext uri="{FF2B5EF4-FFF2-40B4-BE49-F238E27FC236}">
                <a16:creationId xmlns:a16="http://schemas.microsoft.com/office/drawing/2014/main" id="{E9CE060D-499C-1AFE-6B5C-0A0B7D63129D}"/>
              </a:ext>
            </a:extLst>
          </p:cNvPr>
          <p:cNvCxnSpPr>
            <a:cxnSpLocks/>
            <a:stCxn id="9" idx="2"/>
            <a:endCxn id="20" idx="0"/>
          </p:cNvCxnSpPr>
          <p:nvPr/>
        </p:nvCxnSpPr>
        <p:spPr>
          <a:xfrm rot="16200000" flipH="1">
            <a:off x="4842472" y="3598441"/>
            <a:ext cx="439760" cy="4838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3" name="连接符: 肘形 32">
            <a:extLst>
              <a:ext uri="{FF2B5EF4-FFF2-40B4-BE49-F238E27FC236}">
                <a16:creationId xmlns:a16="http://schemas.microsoft.com/office/drawing/2014/main" id="{4C87EDCE-E8DB-F7E5-9E8B-57CE1BEED407}"/>
              </a:ext>
            </a:extLst>
          </p:cNvPr>
          <p:cNvCxnSpPr>
            <a:stCxn id="13" idx="2"/>
            <a:endCxn id="21" idx="0"/>
          </p:cNvCxnSpPr>
          <p:nvPr/>
        </p:nvCxnSpPr>
        <p:spPr>
          <a:xfrm rot="5400000">
            <a:off x="6904520" y="3593191"/>
            <a:ext cx="439760" cy="49437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4" name="连接符: 肘形 33">
            <a:extLst>
              <a:ext uri="{FF2B5EF4-FFF2-40B4-BE49-F238E27FC236}">
                <a16:creationId xmlns:a16="http://schemas.microsoft.com/office/drawing/2014/main" id="{D04B66A5-B724-C2BC-A7A2-F4B749D422DE}"/>
              </a:ext>
            </a:extLst>
          </p:cNvPr>
          <p:cNvCxnSpPr>
            <a:stCxn id="13" idx="2"/>
            <a:endCxn id="22" idx="0"/>
          </p:cNvCxnSpPr>
          <p:nvPr/>
        </p:nvCxnSpPr>
        <p:spPr>
          <a:xfrm rot="16200000" flipH="1">
            <a:off x="7383939" y="3608148"/>
            <a:ext cx="439760" cy="46446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5" name="连接符: 肘形 34">
            <a:extLst>
              <a:ext uri="{FF2B5EF4-FFF2-40B4-BE49-F238E27FC236}">
                <a16:creationId xmlns:a16="http://schemas.microsoft.com/office/drawing/2014/main" id="{DF6EB19B-4918-C897-22B3-88C3E8D4543C}"/>
              </a:ext>
            </a:extLst>
          </p:cNvPr>
          <p:cNvCxnSpPr>
            <a:stCxn id="15" idx="2"/>
            <a:endCxn id="23" idx="0"/>
          </p:cNvCxnSpPr>
          <p:nvPr/>
        </p:nvCxnSpPr>
        <p:spPr>
          <a:xfrm rot="5400000">
            <a:off x="9322495" y="3600959"/>
            <a:ext cx="439760" cy="47884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6" name="连接符: 肘形 35">
            <a:extLst>
              <a:ext uri="{FF2B5EF4-FFF2-40B4-BE49-F238E27FC236}">
                <a16:creationId xmlns:a16="http://schemas.microsoft.com/office/drawing/2014/main" id="{729E7844-FB83-0E5F-832E-216D46616564}"/>
              </a:ext>
            </a:extLst>
          </p:cNvPr>
          <p:cNvCxnSpPr>
            <a:stCxn id="15" idx="2"/>
            <a:endCxn id="24" idx="0"/>
          </p:cNvCxnSpPr>
          <p:nvPr/>
        </p:nvCxnSpPr>
        <p:spPr>
          <a:xfrm rot="16200000" flipH="1">
            <a:off x="9801913" y="3600380"/>
            <a:ext cx="439760" cy="47999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7" name="文本框8">
            <a:extLst>
              <a:ext uri="{FF2B5EF4-FFF2-40B4-BE49-F238E27FC236}">
                <a16:creationId xmlns:a16="http://schemas.microsoft.com/office/drawing/2014/main" id="{F917FA15-E2F6-12DC-B17D-0A427C0BFE63}"/>
              </a:ext>
            </a:extLst>
          </p:cNvPr>
          <p:cNvSpPr txBox="1"/>
          <p:nvPr/>
        </p:nvSpPr>
        <p:spPr>
          <a:xfrm>
            <a:off x="1675624"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市场部部长</a:t>
            </a:r>
          </a:p>
        </p:txBody>
      </p:sp>
      <p:sp>
        <p:nvSpPr>
          <p:cNvPr id="38" name="文本框7">
            <a:extLst>
              <a:ext uri="{FF2B5EF4-FFF2-40B4-BE49-F238E27FC236}">
                <a16:creationId xmlns:a16="http://schemas.microsoft.com/office/drawing/2014/main" id="{06D7ECFF-37B4-7221-A5B1-2AD036A7F7B6}"/>
              </a:ext>
            </a:extLst>
          </p:cNvPr>
          <p:cNvSpPr txBox="1"/>
          <p:nvPr/>
        </p:nvSpPr>
        <p:spPr>
          <a:xfrm>
            <a:off x="2634462"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市场部副部长</a:t>
            </a:r>
          </a:p>
        </p:txBody>
      </p:sp>
      <p:sp>
        <p:nvSpPr>
          <p:cNvPr id="39" name="文本框6">
            <a:extLst>
              <a:ext uri="{FF2B5EF4-FFF2-40B4-BE49-F238E27FC236}">
                <a16:creationId xmlns:a16="http://schemas.microsoft.com/office/drawing/2014/main" id="{18313351-9B67-AF1C-E1C8-3F475AAB5FC1}"/>
              </a:ext>
            </a:extLst>
          </p:cNvPr>
          <p:cNvSpPr txBox="1"/>
          <p:nvPr/>
        </p:nvSpPr>
        <p:spPr>
          <a:xfrm>
            <a:off x="4114619"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财务部部长</a:t>
            </a:r>
          </a:p>
        </p:txBody>
      </p:sp>
      <p:sp>
        <p:nvSpPr>
          <p:cNvPr id="40" name="文本框5">
            <a:extLst>
              <a:ext uri="{FF2B5EF4-FFF2-40B4-BE49-F238E27FC236}">
                <a16:creationId xmlns:a16="http://schemas.microsoft.com/office/drawing/2014/main" id="{8758993D-1C46-8DCE-574E-B0163F651B96}"/>
              </a:ext>
            </a:extLst>
          </p:cNvPr>
          <p:cNvSpPr txBox="1"/>
          <p:nvPr/>
        </p:nvSpPr>
        <p:spPr>
          <a:xfrm>
            <a:off x="5073457"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财务部副部长</a:t>
            </a:r>
          </a:p>
        </p:txBody>
      </p:sp>
      <p:sp>
        <p:nvSpPr>
          <p:cNvPr id="41" name="文本框4">
            <a:extLst>
              <a:ext uri="{FF2B5EF4-FFF2-40B4-BE49-F238E27FC236}">
                <a16:creationId xmlns:a16="http://schemas.microsoft.com/office/drawing/2014/main" id="{89B4DD5E-59F1-BC03-3895-9CD1B17DC328}"/>
              </a:ext>
            </a:extLst>
          </p:cNvPr>
          <p:cNvSpPr txBox="1"/>
          <p:nvPr/>
        </p:nvSpPr>
        <p:spPr>
          <a:xfrm>
            <a:off x="6646379"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技术副部长</a:t>
            </a:r>
          </a:p>
        </p:txBody>
      </p:sp>
      <p:sp>
        <p:nvSpPr>
          <p:cNvPr id="42" name="文本框3">
            <a:extLst>
              <a:ext uri="{FF2B5EF4-FFF2-40B4-BE49-F238E27FC236}">
                <a16:creationId xmlns:a16="http://schemas.microsoft.com/office/drawing/2014/main" id="{68480C5E-8446-BED1-EBF0-1A083946E3CE}"/>
              </a:ext>
            </a:extLst>
          </p:cNvPr>
          <p:cNvSpPr txBox="1"/>
          <p:nvPr/>
        </p:nvSpPr>
        <p:spPr>
          <a:xfrm>
            <a:off x="7605217"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技术部副部长</a:t>
            </a:r>
          </a:p>
        </p:txBody>
      </p:sp>
      <p:sp>
        <p:nvSpPr>
          <p:cNvPr id="43" name="文本框2">
            <a:extLst>
              <a:ext uri="{FF2B5EF4-FFF2-40B4-BE49-F238E27FC236}">
                <a16:creationId xmlns:a16="http://schemas.microsoft.com/office/drawing/2014/main" id="{332DC472-2183-FC2D-321E-8F4CCBBE0D06}"/>
              </a:ext>
            </a:extLst>
          </p:cNvPr>
          <p:cNvSpPr txBox="1"/>
          <p:nvPr/>
        </p:nvSpPr>
        <p:spPr>
          <a:xfrm>
            <a:off x="9072121"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生产部部长</a:t>
            </a:r>
          </a:p>
        </p:txBody>
      </p:sp>
      <p:sp>
        <p:nvSpPr>
          <p:cNvPr id="44" name="文本框1">
            <a:extLst>
              <a:ext uri="{FF2B5EF4-FFF2-40B4-BE49-F238E27FC236}">
                <a16:creationId xmlns:a16="http://schemas.microsoft.com/office/drawing/2014/main" id="{869EAB4B-659D-4897-8E4C-C49D31616B8C}"/>
              </a:ext>
            </a:extLst>
          </p:cNvPr>
          <p:cNvSpPr txBox="1"/>
          <p:nvPr/>
        </p:nvSpPr>
        <p:spPr>
          <a:xfrm>
            <a:off x="10030959" y="4291225"/>
            <a:ext cx="461665" cy="146187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i="0" u="none" strike="noStrike" kern="1200" cap="none" spc="0" normalizeH="0" baseline="0" noProof="0" dirty="0">
                <a:ln>
                  <a:noFill/>
                </a:ln>
                <a:solidFill>
                  <a:schemeClr val="accent1">
                    <a:lumMod val="60000"/>
                    <a:lumOff val="40000"/>
                  </a:schemeClr>
                </a:solidFill>
                <a:effectLst/>
                <a:uLnTx/>
                <a:uFillTx/>
                <a:latin typeface="+mj-ea"/>
                <a:ea typeface="+mj-ea"/>
                <a:cs typeface="Arial" panose="020B0604020202020204" pitchFamily="34" charset="0"/>
              </a:rPr>
              <a:t>生产部副部长</a:t>
            </a:r>
          </a:p>
        </p:txBody>
      </p:sp>
      <p:cxnSp>
        <p:nvCxnSpPr>
          <p:cNvPr id="45" name="连接符: 肘形 44">
            <a:extLst>
              <a:ext uri="{FF2B5EF4-FFF2-40B4-BE49-F238E27FC236}">
                <a16:creationId xmlns:a16="http://schemas.microsoft.com/office/drawing/2014/main" id="{27336825-40A1-201F-796E-C293A5AFF7A9}"/>
              </a:ext>
            </a:extLst>
          </p:cNvPr>
          <p:cNvCxnSpPr>
            <a:stCxn id="11" idx="2"/>
            <a:endCxn id="13" idx="0"/>
          </p:cNvCxnSpPr>
          <p:nvPr/>
        </p:nvCxnSpPr>
        <p:spPr>
          <a:xfrm rot="5400000">
            <a:off x="7726056" y="2424014"/>
            <a:ext cx="429063" cy="113799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6" name="连接符: 肘形 45">
            <a:extLst>
              <a:ext uri="{FF2B5EF4-FFF2-40B4-BE49-F238E27FC236}">
                <a16:creationId xmlns:a16="http://schemas.microsoft.com/office/drawing/2014/main" id="{B99F8D87-689F-3FF9-F862-3437E485339A}"/>
              </a:ext>
            </a:extLst>
          </p:cNvPr>
          <p:cNvCxnSpPr>
            <a:stCxn id="11" idx="2"/>
            <a:endCxn id="16" idx="0"/>
          </p:cNvCxnSpPr>
          <p:nvPr/>
        </p:nvCxnSpPr>
        <p:spPr>
          <a:xfrm rot="16200000" flipH="1">
            <a:off x="8933397" y="2354669"/>
            <a:ext cx="439759" cy="1287382"/>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72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D91C9BC6-3EC1-DC39-342A-C593380549FC}"/>
              </a:ext>
            </a:extLst>
          </p:cNvPr>
          <p:cNvSpPr txBox="1"/>
          <p:nvPr/>
        </p:nvSpPr>
        <p:spPr>
          <a:xfrm>
            <a:off x="5335887" y="2664936"/>
            <a:ext cx="1619033" cy="1477328"/>
          </a:xfrm>
          <a:prstGeom prst="rect">
            <a:avLst/>
          </a:prstGeom>
          <a:noFill/>
        </p:spPr>
        <p:txBody>
          <a:bodyPr wrap="none" lIns="0" tIns="0" rIns="0" bIns="0" rtlCol="0" anchor="t">
            <a:noAutofit/>
          </a:bodyPr>
          <a:lstStyle/>
          <a:p>
            <a:pPr algn="ctr"/>
            <a:r>
              <a:rPr lang="en-US" altLang="zh-CN" sz="9600" dirty="0">
                <a:ln w="28575">
                  <a:gradFill>
                    <a:gsLst>
                      <a:gs pos="0">
                        <a:prstClr val="white">
                          <a:lumMod val="90000"/>
                          <a:lumOff val="10000"/>
                        </a:prstClr>
                      </a:gs>
                      <a:gs pos="100000">
                        <a:schemeClr val="bg1">
                          <a:lumMod val="95000"/>
                        </a:schemeClr>
                      </a:gs>
                    </a:gsLst>
                    <a:lin ang="5400000" scaled="1"/>
                  </a:gradFill>
                </a:ln>
                <a:noFill/>
                <a:latin typeface="OPPOSans B"/>
                <a:ea typeface="OPPOSans R"/>
                <a:cs typeface="OPPOSans R"/>
                <a:sym typeface="+mn-lt"/>
              </a:rPr>
              <a:t>02</a:t>
            </a:r>
            <a:endParaRPr lang="zh-CN" altLang="en-US" sz="9600" dirty="0">
              <a:ln w="28575">
                <a:gradFill>
                  <a:gsLst>
                    <a:gs pos="0">
                      <a:prstClr val="white">
                        <a:lumMod val="90000"/>
                        <a:lumOff val="10000"/>
                      </a:prstClr>
                    </a:gs>
                    <a:gs pos="100000">
                      <a:schemeClr val="bg1">
                        <a:lumMod val="95000"/>
                      </a:schemeClr>
                    </a:gs>
                  </a:gsLst>
                  <a:lin ang="5400000" scaled="1"/>
                </a:gradFill>
              </a:ln>
              <a:noFill/>
              <a:latin typeface="OPPOSans B"/>
              <a:ea typeface="OPPOSans R"/>
              <a:cs typeface="OPPOSans R"/>
              <a:sym typeface="+mn-lt"/>
            </a:endParaRPr>
          </a:p>
        </p:txBody>
      </p:sp>
      <p:sp>
        <p:nvSpPr>
          <p:cNvPr id="14" name="文本框 13">
            <a:extLst>
              <a:ext uri="{FF2B5EF4-FFF2-40B4-BE49-F238E27FC236}">
                <a16:creationId xmlns:a16="http://schemas.microsoft.com/office/drawing/2014/main" id="{3F8FEB63-5353-079B-3853-B1C3F7E3C469}"/>
              </a:ext>
            </a:extLst>
          </p:cNvPr>
          <p:cNvSpPr txBox="1"/>
          <p:nvPr/>
        </p:nvSpPr>
        <p:spPr>
          <a:xfrm>
            <a:off x="7109850" y="2748800"/>
            <a:ext cx="3865197" cy="923330"/>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gradFill>
                  <a:gsLst>
                    <a:gs pos="0">
                      <a:prstClr val="white">
                        <a:lumMod val="90000"/>
                        <a:lumOff val="10000"/>
                      </a:prstClr>
                    </a:gs>
                    <a:gs pos="100000">
                      <a:prstClr val="white">
                        <a:lumMod val="90000"/>
                      </a:prstClr>
                    </a:gs>
                  </a:gsLst>
                  <a:lin ang="5400000" scaled="1"/>
                </a:gradFill>
                <a:effectLst/>
                <a:uLnTx/>
                <a:uFillTx/>
                <a:latin typeface="OPPOSans H"/>
                <a:ea typeface="OPPOSans H"/>
                <a:cs typeface="OPPOSans R"/>
                <a:sym typeface="+mn-lt"/>
              </a:rPr>
              <a:t>产品与服务</a:t>
            </a:r>
          </a:p>
        </p:txBody>
      </p:sp>
      <p:sp>
        <p:nvSpPr>
          <p:cNvPr id="15" name="文本框 14">
            <a:extLst>
              <a:ext uri="{FF2B5EF4-FFF2-40B4-BE49-F238E27FC236}">
                <a16:creationId xmlns:a16="http://schemas.microsoft.com/office/drawing/2014/main" id="{38110554-3C18-6BC7-E1BF-A6A58B59E270}"/>
              </a:ext>
            </a:extLst>
          </p:cNvPr>
          <p:cNvSpPr txBox="1"/>
          <p:nvPr/>
        </p:nvSpPr>
        <p:spPr>
          <a:xfrm>
            <a:off x="7171625" y="3672130"/>
            <a:ext cx="3741646" cy="276999"/>
          </a:xfrm>
          <a:prstGeom prst="rect">
            <a:avLst/>
          </a:prstGeom>
          <a:noFill/>
        </p:spPr>
        <p:txBody>
          <a:bodyPr wrap="squar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95000"/>
                  </a:prstClr>
                </a:solidFill>
                <a:effectLst/>
                <a:uLnTx/>
                <a:uFillTx/>
                <a:latin typeface="OPPOSans R"/>
                <a:ea typeface="OPPOSans R"/>
                <a:cs typeface="OPPOSans R"/>
                <a:sym typeface="+mn-lt"/>
              </a:rPr>
              <a:t>PRODUCTS &amp; SERVICES</a:t>
            </a:r>
          </a:p>
        </p:txBody>
      </p:sp>
    </p:spTree>
    <p:extLst>
      <p:ext uri="{BB962C8B-B14F-4D97-AF65-F5344CB8AC3E}">
        <p14:creationId xmlns:p14="http://schemas.microsoft.com/office/powerpoint/2010/main" val="1041964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CECC882-E762-E1C1-38B5-40EE851F29CE}"/>
              </a:ext>
            </a:extLst>
          </p:cNvPr>
          <p:cNvSpPr>
            <a:spLocks noGrp="1"/>
          </p:cNvSpPr>
          <p:nvPr>
            <p:ph type="body" sz="quarter" idx="10"/>
          </p:nvPr>
        </p:nvSpPr>
        <p:spPr/>
        <p:txBody>
          <a:bodyPr/>
          <a:lstStyle/>
          <a:p>
            <a:r>
              <a:rPr lang="zh-CN" altLang="en-US" dirty="0"/>
              <a:t>产品分类</a:t>
            </a:r>
          </a:p>
        </p:txBody>
      </p:sp>
      <p:sp>
        <p:nvSpPr>
          <p:cNvPr id="3" name="矩形: 圆角 2">
            <a:extLst>
              <a:ext uri="{FF2B5EF4-FFF2-40B4-BE49-F238E27FC236}">
                <a16:creationId xmlns:a16="http://schemas.microsoft.com/office/drawing/2014/main" id="{5D868734-4830-09F5-AB66-DAC77991FE4B}"/>
              </a:ext>
            </a:extLst>
          </p:cNvPr>
          <p:cNvSpPr/>
          <p:nvPr/>
        </p:nvSpPr>
        <p:spPr>
          <a:xfrm>
            <a:off x="5350763" y="3397250"/>
            <a:ext cx="1490472" cy="596900"/>
          </a:xfrm>
          <a:prstGeom prst="roundRect">
            <a:avLst>
              <a:gd name="adj" fmla="val 50000"/>
            </a:avLst>
          </a:prstGeom>
          <a:gradFill>
            <a:gsLst>
              <a:gs pos="0">
                <a:schemeClr val="accent1"/>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mj-ea"/>
                <a:ea typeface="+mj-ea"/>
              </a:rPr>
              <a:t>分类</a:t>
            </a:r>
          </a:p>
        </p:txBody>
      </p:sp>
      <p:sp>
        <p:nvSpPr>
          <p:cNvPr id="4" name="椭圆 3">
            <a:extLst>
              <a:ext uri="{FF2B5EF4-FFF2-40B4-BE49-F238E27FC236}">
                <a16:creationId xmlns:a16="http://schemas.microsoft.com/office/drawing/2014/main" id="{01DD2D5B-2BC4-D6C8-B982-DE805489A0B4}"/>
              </a:ext>
            </a:extLst>
          </p:cNvPr>
          <p:cNvSpPr/>
          <p:nvPr/>
        </p:nvSpPr>
        <p:spPr>
          <a:xfrm>
            <a:off x="6596723" y="2070096"/>
            <a:ext cx="914400" cy="914400"/>
          </a:xfrm>
          <a:prstGeom prst="ellipse">
            <a:avLst/>
          </a:prstGeom>
          <a:gradFill>
            <a:gsLst>
              <a:gs pos="0">
                <a:schemeClr val="accent1"/>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dirty="0">
                <a:solidFill>
                  <a:schemeClr val="bg1"/>
                </a:solidFill>
                <a:latin typeface="+mj-ea"/>
                <a:ea typeface="+mj-ea"/>
              </a:rPr>
              <a:t>B</a:t>
            </a:r>
            <a:r>
              <a:rPr lang="zh-CN" altLang="en-US" sz="2000" dirty="0">
                <a:solidFill>
                  <a:schemeClr val="bg1"/>
                </a:solidFill>
                <a:latin typeface="+mj-ea"/>
                <a:ea typeface="+mj-ea"/>
              </a:rPr>
              <a:t>类</a:t>
            </a:r>
          </a:p>
        </p:txBody>
      </p:sp>
      <p:sp>
        <p:nvSpPr>
          <p:cNvPr id="5" name="椭圆 4">
            <a:extLst>
              <a:ext uri="{FF2B5EF4-FFF2-40B4-BE49-F238E27FC236}">
                <a16:creationId xmlns:a16="http://schemas.microsoft.com/office/drawing/2014/main" id="{0185B27D-004A-B931-8BE0-5581ECD93AA9}"/>
              </a:ext>
            </a:extLst>
          </p:cNvPr>
          <p:cNvSpPr/>
          <p:nvPr/>
        </p:nvSpPr>
        <p:spPr>
          <a:xfrm>
            <a:off x="3977092" y="2818026"/>
            <a:ext cx="914400" cy="914400"/>
          </a:xfrm>
          <a:prstGeom prst="ellipse">
            <a:avLst/>
          </a:prstGeom>
          <a:gradFill>
            <a:gsLst>
              <a:gs pos="0">
                <a:schemeClr val="accent1"/>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dirty="0">
                <a:solidFill>
                  <a:schemeClr val="bg1"/>
                </a:solidFill>
                <a:latin typeface="+mj-ea"/>
                <a:ea typeface="+mj-ea"/>
              </a:rPr>
              <a:t>A</a:t>
            </a:r>
            <a:r>
              <a:rPr lang="zh-CN" altLang="en-US" sz="2000" dirty="0">
                <a:solidFill>
                  <a:schemeClr val="bg1"/>
                </a:solidFill>
                <a:latin typeface="+mj-ea"/>
                <a:ea typeface="+mj-ea"/>
              </a:rPr>
              <a:t>类</a:t>
            </a:r>
          </a:p>
        </p:txBody>
      </p:sp>
      <p:sp>
        <p:nvSpPr>
          <p:cNvPr id="10" name="矩形: 圆角 9">
            <a:extLst>
              <a:ext uri="{FF2B5EF4-FFF2-40B4-BE49-F238E27FC236}">
                <a16:creationId xmlns:a16="http://schemas.microsoft.com/office/drawing/2014/main" id="{8590B090-40F6-9160-BAC5-17529AD857B6}"/>
              </a:ext>
            </a:extLst>
          </p:cNvPr>
          <p:cNvSpPr/>
          <p:nvPr/>
        </p:nvSpPr>
        <p:spPr>
          <a:xfrm>
            <a:off x="8401593" y="1677520"/>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4</a:t>
            </a:r>
            <a:endParaRPr lang="zh-CN" altLang="en-US" sz="1400" dirty="0">
              <a:solidFill>
                <a:schemeClr val="accent1"/>
              </a:solidFill>
              <a:latin typeface="+mj-ea"/>
              <a:ea typeface="+mj-ea"/>
            </a:endParaRPr>
          </a:p>
        </p:txBody>
      </p:sp>
      <p:sp>
        <p:nvSpPr>
          <p:cNvPr id="11" name="矩形: 圆角 10">
            <a:extLst>
              <a:ext uri="{FF2B5EF4-FFF2-40B4-BE49-F238E27FC236}">
                <a16:creationId xmlns:a16="http://schemas.microsoft.com/office/drawing/2014/main" id="{305609F0-4525-43AB-D219-3A9E7A5E5644}"/>
              </a:ext>
            </a:extLst>
          </p:cNvPr>
          <p:cNvSpPr/>
          <p:nvPr/>
        </p:nvSpPr>
        <p:spPr>
          <a:xfrm>
            <a:off x="8401593" y="2310888"/>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5</a:t>
            </a:r>
            <a:endParaRPr lang="zh-CN" altLang="en-US" sz="1400" dirty="0">
              <a:solidFill>
                <a:schemeClr val="accent1"/>
              </a:solidFill>
              <a:latin typeface="+mj-ea"/>
              <a:ea typeface="+mj-ea"/>
            </a:endParaRPr>
          </a:p>
        </p:txBody>
      </p:sp>
      <p:sp>
        <p:nvSpPr>
          <p:cNvPr id="12" name="矩形: 圆角 11">
            <a:extLst>
              <a:ext uri="{FF2B5EF4-FFF2-40B4-BE49-F238E27FC236}">
                <a16:creationId xmlns:a16="http://schemas.microsoft.com/office/drawing/2014/main" id="{B253B57C-EEFC-5627-E56E-4FB8AFCB9714}"/>
              </a:ext>
            </a:extLst>
          </p:cNvPr>
          <p:cNvSpPr/>
          <p:nvPr/>
        </p:nvSpPr>
        <p:spPr>
          <a:xfrm>
            <a:off x="8401593" y="2944256"/>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6</a:t>
            </a:r>
            <a:endParaRPr lang="zh-CN" altLang="en-US" sz="1400" dirty="0">
              <a:solidFill>
                <a:schemeClr val="accent1"/>
              </a:solidFill>
              <a:latin typeface="+mj-ea"/>
              <a:ea typeface="+mj-ea"/>
            </a:endParaRPr>
          </a:p>
        </p:txBody>
      </p:sp>
      <p:sp>
        <p:nvSpPr>
          <p:cNvPr id="13" name="椭圆 12">
            <a:extLst>
              <a:ext uri="{FF2B5EF4-FFF2-40B4-BE49-F238E27FC236}">
                <a16:creationId xmlns:a16="http://schemas.microsoft.com/office/drawing/2014/main" id="{414CBB47-A364-88E7-854A-B4CCBC655058}"/>
              </a:ext>
            </a:extLst>
          </p:cNvPr>
          <p:cNvSpPr/>
          <p:nvPr/>
        </p:nvSpPr>
        <p:spPr>
          <a:xfrm>
            <a:off x="7604124" y="2498725"/>
            <a:ext cx="60325" cy="60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14" name="直接连接符 13">
            <a:extLst>
              <a:ext uri="{FF2B5EF4-FFF2-40B4-BE49-F238E27FC236}">
                <a16:creationId xmlns:a16="http://schemas.microsoft.com/office/drawing/2014/main" id="{6B808783-5D49-EF4A-4ECC-B4188F2683C5}"/>
              </a:ext>
            </a:extLst>
          </p:cNvPr>
          <p:cNvCxnSpPr>
            <a:cxnSpLocks/>
          </p:cNvCxnSpPr>
          <p:nvPr/>
        </p:nvCxnSpPr>
        <p:spPr>
          <a:xfrm flipV="1">
            <a:off x="7689849" y="1869281"/>
            <a:ext cx="651669" cy="6072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E28CC16-A1B9-B93C-3573-C6BE2D2D3212}"/>
              </a:ext>
            </a:extLst>
          </p:cNvPr>
          <p:cNvCxnSpPr>
            <a:cxnSpLocks/>
          </p:cNvCxnSpPr>
          <p:nvPr/>
        </p:nvCxnSpPr>
        <p:spPr>
          <a:xfrm>
            <a:off x="7689849" y="2559050"/>
            <a:ext cx="651669" cy="6056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9282FA6-2201-3FEC-9259-A53B49F7E340}"/>
              </a:ext>
            </a:extLst>
          </p:cNvPr>
          <p:cNvCxnSpPr>
            <a:cxnSpLocks/>
          </p:cNvCxnSpPr>
          <p:nvPr/>
        </p:nvCxnSpPr>
        <p:spPr>
          <a:xfrm>
            <a:off x="7689849" y="2517775"/>
            <a:ext cx="67071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矩形: 圆角 16">
            <a:extLst>
              <a:ext uri="{FF2B5EF4-FFF2-40B4-BE49-F238E27FC236}">
                <a16:creationId xmlns:a16="http://schemas.microsoft.com/office/drawing/2014/main" id="{ED02B9EE-607C-F17F-8B68-721DEC065A14}"/>
              </a:ext>
            </a:extLst>
          </p:cNvPr>
          <p:cNvSpPr/>
          <p:nvPr/>
        </p:nvSpPr>
        <p:spPr>
          <a:xfrm>
            <a:off x="7630295" y="4316705"/>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7</a:t>
            </a:r>
            <a:endParaRPr lang="zh-CN" altLang="en-US" sz="1400" dirty="0">
              <a:solidFill>
                <a:schemeClr val="accent1"/>
              </a:solidFill>
              <a:latin typeface="+mj-ea"/>
              <a:ea typeface="+mj-ea"/>
            </a:endParaRPr>
          </a:p>
        </p:txBody>
      </p:sp>
      <p:sp>
        <p:nvSpPr>
          <p:cNvPr id="18" name="矩形: 圆角 17">
            <a:extLst>
              <a:ext uri="{FF2B5EF4-FFF2-40B4-BE49-F238E27FC236}">
                <a16:creationId xmlns:a16="http://schemas.microsoft.com/office/drawing/2014/main" id="{95E0F896-EBEE-1419-895C-385A623137FC}"/>
              </a:ext>
            </a:extLst>
          </p:cNvPr>
          <p:cNvSpPr/>
          <p:nvPr/>
        </p:nvSpPr>
        <p:spPr>
          <a:xfrm>
            <a:off x="7630295" y="4950073"/>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8</a:t>
            </a:r>
            <a:endParaRPr lang="zh-CN" altLang="en-US" sz="1400" dirty="0">
              <a:solidFill>
                <a:schemeClr val="accent1"/>
              </a:solidFill>
              <a:latin typeface="+mj-ea"/>
              <a:ea typeface="+mj-ea"/>
            </a:endParaRPr>
          </a:p>
        </p:txBody>
      </p:sp>
      <p:sp>
        <p:nvSpPr>
          <p:cNvPr id="19" name="矩形: 圆角 18">
            <a:extLst>
              <a:ext uri="{FF2B5EF4-FFF2-40B4-BE49-F238E27FC236}">
                <a16:creationId xmlns:a16="http://schemas.microsoft.com/office/drawing/2014/main" id="{8D54034E-90F0-3F5F-F57E-D3A0354C28D2}"/>
              </a:ext>
            </a:extLst>
          </p:cNvPr>
          <p:cNvSpPr/>
          <p:nvPr/>
        </p:nvSpPr>
        <p:spPr>
          <a:xfrm>
            <a:off x="7630295" y="5583441"/>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9</a:t>
            </a:r>
            <a:endParaRPr lang="zh-CN" altLang="en-US" sz="1400" dirty="0">
              <a:solidFill>
                <a:schemeClr val="accent1"/>
              </a:solidFill>
              <a:latin typeface="+mj-ea"/>
              <a:ea typeface="+mj-ea"/>
            </a:endParaRPr>
          </a:p>
        </p:txBody>
      </p:sp>
      <p:sp>
        <p:nvSpPr>
          <p:cNvPr id="20" name="椭圆 19">
            <a:extLst>
              <a:ext uri="{FF2B5EF4-FFF2-40B4-BE49-F238E27FC236}">
                <a16:creationId xmlns:a16="http://schemas.microsoft.com/office/drawing/2014/main" id="{FE17475C-19DF-45E8-B41C-576BA93E4A15}"/>
              </a:ext>
            </a:extLst>
          </p:cNvPr>
          <p:cNvSpPr/>
          <p:nvPr/>
        </p:nvSpPr>
        <p:spPr>
          <a:xfrm>
            <a:off x="6832826" y="5137910"/>
            <a:ext cx="60325" cy="60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21" name="直接连接符 20">
            <a:extLst>
              <a:ext uri="{FF2B5EF4-FFF2-40B4-BE49-F238E27FC236}">
                <a16:creationId xmlns:a16="http://schemas.microsoft.com/office/drawing/2014/main" id="{B8E45664-E782-FFD2-F02F-7EC8146B637E}"/>
              </a:ext>
            </a:extLst>
          </p:cNvPr>
          <p:cNvCxnSpPr>
            <a:cxnSpLocks/>
          </p:cNvCxnSpPr>
          <p:nvPr/>
        </p:nvCxnSpPr>
        <p:spPr>
          <a:xfrm flipV="1">
            <a:off x="6918551" y="4508466"/>
            <a:ext cx="651669" cy="6072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6845328-BE9E-6EBF-70F3-0598DBBBB5E0}"/>
              </a:ext>
            </a:extLst>
          </p:cNvPr>
          <p:cNvCxnSpPr>
            <a:cxnSpLocks/>
          </p:cNvCxnSpPr>
          <p:nvPr/>
        </p:nvCxnSpPr>
        <p:spPr>
          <a:xfrm>
            <a:off x="6918551" y="5198235"/>
            <a:ext cx="651669" cy="6056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5C45D2B-2E55-E859-0C24-E64604DF4880}"/>
              </a:ext>
            </a:extLst>
          </p:cNvPr>
          <p:cNvCxnSpPr>
            <a:cxnSpLocks/>
          </p:cNvCxnSpPr>
          <p:nvPr/>
        </p:nvCxnSpPr>
        <p:spPr>
          <a:xfrm>
            <a:off x="6918551" y="5156960"/>
            <a:ext cx="67071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4" name="矩形: 圆角 23">
            <a:extLst>
              <a:ext uri="{FF2B5EF4-FFF2-40B4-BE49-F238E27FC236}">
                <a16:creationId xmlns:a16="http://schemas.microsoft.com/office/drawing/2014/main" id="{204B94BC-3C5B-42ED-A070-3F037752F140}"/>
              </a:ext>
            </a:extLst>
          </p:cNvPr>
          <p:cNvSpPr/>
          <p:nvPr/>
        </p:nvSpPr>
        <p:spPr>
          <a:xfrm flipH="1">
            <a:off x="1165550" y="2439924"/>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1</a:t>
            </a:r>
            <a:endParaRPr lang="zh-CN" altLang="en-US" sz="1400" dirty="0">
              <a:solidFill>
                <a:schemeClr val="accent1"/>
              </a:solidFill>
              <a:latin typeface="+mj-ea"/>
              <a:ea typeface="+mj-ea"/>
            </a:endParaRPr>
          </a:p>
        </p:txBody>
      </p:sp>
      <p:sp>
        <p:nvSpPr>
          <p:cNvPr id="25" name="矩形: 圆角 24">
            <a:extLst>
              <a:ext uri="{FF2B5EF4-FFF2-40B4-BE49-F238E27FC236}">
                <a16:creationId xmlns:a16="http://schemas.microsoft.com/office/drawing/2014/main" id="{06E90665-622B-2829-AE16-852851A41918}"/>
              </a:ext>
            </a:extLst>
          </p:cNvPr>
          <p:cNvSpPr/>
          <p:nvPr/>
        </p:nvSpPr>
        <p:spPr>
          <a:xfrm flipH="1">
            <a:off x="1165550" y="3073292"/>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2</a:t>
            </a:r>
            <a:endParaRPr lang="zh-CN" altLang="en-US" sz="1400" dirty="0">
              <a:solidFill>
                <a:schemeClr val="accent1"/>
              </a:solidFill>
              <a:latin typeface="+mj-ea"/>
              <a:ea typeface="+mj-ea"/>
            </a:endParaRPr>
          </a:p>
        </p:txBody>
      </p:sp>
      <p:sp>
        <p:nvSpPr>
          <p:cNvPr id="26" name="矩形: 圆角 25">
            <a:extLst>
              <a:ext uri="{FF2B5EF4-FFF2-40B4-BE49-F238E27FC236}">
                <a16:creationId xmlns:a16="http://schemas.microsoft.com/office/drawing/2014/main" id="{CEB28E0E-96EB-EBB7-E2C0-D59239100C29}"/>
              </a:ext>
            </a:extLst>
          </p:cNvPr>
          <p:cNvSpPr/>
          <p:nvPr/>
        </p:nvSpPr>
        <p:spPr>
          <a:xfrm flipH="1">
            <a:off x="1165550" y="3706660"/>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3</a:t>
            </a:r>
            <a:endParaRPr lang="zh-CN" altLang="en-US" sz="1400" dirty="0">
              <a:solidFill>
                <a:schemeClr val="accent1"/>
              </a:solidFill>
              <a:latin typeface="+mj-ea"/>
              <a:ea typeface="+mj-ea"/>
            </a:endParaRPr>
          </a:p>
        </p:txBody>
      </p:sp>
      <p:sp>
        <p:nvSpPr>
          <p:cNvPr id="27" name="椭圆 26">
            <a:extLst>
              <a:ext uri="{FF2B5EF4-FFF2-40B4-BE49-F238E27FC236}">
                <a16:creationId xmlns:a16="http://schemas.microsoft.com/office/drawing/2014/main" id="{E34BECEA-18BE-CF7D-7B67-C2F771A42597}"/>
              </a:ext>
            </a:extLst>
          </p:cNvPr>
          <p:cNvSpPr/>
          <p:nvPr/>
        </p:nvSpPr>
        <p:spPr>
          <a:xfrm flipH="1">
            <a:off x="3833820" y="3261129"/>
            <a:ext cx="60325" cy="60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28" name="直接连接符 27">
            <a:extLst>
              <a:ext uri="{FF2B5EF4-FFF2-40B4-BE49-F238E27FC236}">
                <a16:creationId xmlns:a16="http://schemas.microsoft.com/office/drawing/2014/main" id="{3CEFC8C7-A4AF-9ADA-F576-68D3A61BABD0}"/>
              </a:ext>
            </a:extLst>
          </p:cNvPr>
          <p:cNvCxnSpPr>
            <a:cxnSpLocks/>
          </p:cNvCxnSpPr>
          <p:nvPr/>
        </p:nvCxnSpPr>
        <p:spPr>
          <a:xfrm flipH="1" flipV="1">
            <a:off x="3156751" y="2631685"/>
            <a:ext cx="651669" cy="6072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8121D398-EBBB-EA63-3A58-63BD4FC8EA51}"/>
              </a:ext>
            </a:extLst>
          </p:cNvPr>
          <p:cNvCxnSpPr>
            <a:cxnSpLocks/>
          </p:cNvCxnSpPr>
          <p:nvPr/>
        </p:nvCxnSpPr>
        <p:spPr>
          <a:xfrm flipH="1">
            <a:off x="3156751" y="3321454"/>
            <a:ext cx="651669" cy="6056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3B96634-6D27-0EE5-6864-3155C28B198F}"/>
              </a:ext>
            </a:extLst>
          </p:cNvPr>
          <p:cNvCxnSpPr>
            <a:cxnSpLocks/>
          </p:cNvCxnSpPr>
          <p:nvPr/>
        </p:nvCxnSpPr>
        <p:spPr>
          <a:xfrm flipH="1">
            <a:off x="3137701" y="3280179"/>
            <a:ext cx="67071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58A070A2-4799-0AAF-6165-22365D422BAE}"/>
              </a:ext>
            </a:extLst>
          </p:cNvPr>
          <p:cNvSpPr/>
          <p:nvPr/>
        </p:nvSpPr>
        <p:spPr>
          <a:xfrm>
            <a:off x="5841214" y="4682148"/>
            <a:ext cx="914400" cy="914400"/>
          </a:xfrm>
          <a:prstGeom prst="ellipse">
            <a:avLst/>
          </a:prstGeom>
          <a:gradFill>
            <a:gsLst>
              <a:gs pos="0">
                <a:schemeClr val="accent1"/>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dirty="0">
                <a:solidFill>
                  <a:schemeClr val="bg1"/>
                </a:solidFill>
                <a:latin typeface="+mj-ea"/>
                <a:ea typeface="+mj-ea"/>
              </a:rPr>
              <a:t>C</a:t>
            </a:r>
            <a:r>
              <a:rPr lang="zh-CN" altLang="en-US" sz="2000" dirty="0">
                <a:solidFill>
                  <a:schemeClr val="bg1"/>
                </a:solidFill>
                <a:latin typeface="+mj-ea"/>
                <a:ea typeface="+mj-ea"/>
              </a:rPr>
              <a:t>类</a:t>
            </a:r>
          </a:p>
        </p:txBody>
      </p:sp>
      <p:sp>
        <p:nvSpPr>
          <p:cNvPr id="36" name="矩形: 圆角 35">
            <a:extLst>
              <a:ext uri="{FF2B5EF4-FFF2-40B4-BE49-F238E27FC236}">
                <a16:creationId xmlns:a16="http://schemas.microsoft.com/office/drawing/2014/main" id="{55FA04B1-FCA0-42F9-5495-D360C86548FA}"/>
              </a:ext>
            </a:extLst>
          </p:cNvPr>
          <p:cNvSpPr/>
          <p:nvPr/>
        </p:nvSpPr>
        <p:spPr>
          <a:xfrm flipH="1">
            <a:off x="3074412" y="4316705"/>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10</a:t>
            </a:r>
            <a:endParaRPr lang="zh-CN" altLang="en-US" sz="1400" dirty="0">
              <a:solidFill>
                <a:schemeClr val="accent1"/>
              </a:solidFill>
              <a:latin typeface="+mj-ea"/>
              <a:ea typeface="+mj-ea"/>
            </a:endParaRPr>
          </a:p>
        </p:txBody>
      </p:sp>
      <p:sp>
        <p:nvSpPr>
          <p:cNvPr id="37" name="矩形: 圆角 36">
            <a:extLst>
              <a:ext uri="{FF2B5EF4-FFF2-40B4-BE49-F238E27FC236}">
                <a16:creationId xmlns:a16="http://schemas.microsoft.com/office/drawing/2014/main" id="{838B4FC7-46C7-77A0-AB7C-50ABC3BC9B40}"/>
              </a:ext>
            </a:extLst>
          </p:cNvPr>
          <p:cNvSpPr/>
          <p:nvPr/>
        </p:nvSpPr>
        <p:spPr>
          <a:xfrm flipH="1">
            <a:off x="3074412" y="4950073"/>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11</a:t>
            </a:r>
            <a:endParaRPr lang="zh-CN" altLang="en-US" sz="1400" dirty="0">
              <a:solidFill>
                <a:schemeClr val="accent1"/>
              </a:solidFill>
              <a:latin typeface="+mj-ea"/>
              <a:ea typeface="+mj-ea"/>
            </a:endParaRPr>
          </a:p>
        </p:txBody>
      </p:sp>
      <p:sp>
        <p:nvSpPr>
          <p:cNvPr id="38" name="矩形: 圆角 37">
            <a:extLst>
              <a:ext uri="{FF2B5EF4-FFF2-40B4-BE49-F238E27FC236}">
                <a16:creationId xmlns:a16="http://schemas.microsoft.com/office/drawing/2014/main" id="{623ED0FA-B834-99EA-B431-4BDC26CC507A}"/>
              </a:ext>
            </a:extLst>
          </p:cNvPr>
          <p:cNvSpPr/>
          <p:nvPr/>
        </p:nvSpPr>
        <p:spPr>
          <a:xfrm flipH="1">
            <a:off x="3074412" y="5583441"/>
            <a:ext cx="1931126" cy="43281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mj-ea"/>
                <a:ea typeface="+mj-ea"/>
              </a:rPr>
              <a:t>产品</a:t>
            </a:r>
            <a:r>
              <a:rPr lang="en-US" altLang="zh-CN" sz="1400" dirty="0">
                <a:solidFill>
                  <a:schemeClr val="accent1"/>
                </a:solidFill>
                <a:latin typeface="+mj-ea"/>
                <a:ea typeface="+mj-ea"/>
              </a:rPr>
              <a:t>12</a:t>
            </a:r>
            <a:endParaRPr lang="zh-CN" altLang="en-US" sz="1400" dirty="0">
              <a:solidFill>
                <a:schemeClr val="accent1"/>
              </a:solidFill>
              <a:latin typeface="+mj-ea"/>
              <a:ea typeface="+mj-ea"/>
            </a:endParaRPr>
          </a:p>
        </p:txBody>
      </p:sp>
      <p:sp>
        <p:nvSpPr>
          <p:cNvPr id="39" name="椭圆 38">
            <a:extLst>
              <a:ext uri="{FF2B5EF4-FFF2-40B4-BE49-F238E27FC236}">
                <a16:creationId xmlns:a16="http://schemas.microsoft.com/office/drawing/2014/main" id="{1B1F0254-70D8-9860-6E46-B5451AE3362F}"/>
              </a:ext>
            </a:extLst>
          </p:cNvPr>
          <p:cNvSpPr/>
          <p:nvPr/>
        </p:nvSpPr>
        <p:spPr>
          <a:xfrm flipH="1">
            <a:off x="5742682" y="5137910"/>
            <a:ext cx="60325" cy="60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40" name="直接连接符 39">
            <a:extLst>
              <a:ext uri="{FF2B5EF4-FFF2-40B4-BE49-F238E27FC236}">
                <a16:creationId xmlns:a16="http://schemas.microsoft.com/office/drawing/2014/main" id="{FEF617B7-7D20-DAE4-D0C8-EAEEF8EA830A}"/>
              </a:ext>
            </a:extLst>
          </p:cNvPr>
          <p:cNvCxnSpPr>
            <a:cxnSpLocks/>
          </p:cNvCxnSpPr>
          <p:nvPr/>
        </p:nvCxnSpPr>
        <p:spPr>
          <a:xfrm flipH="1" flipV="1">
            <a:off x="5065613" y="4508466"/>
            <a:ext cx="651669" cy="6072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965585DB-2768-FD19-4CA3-8E73E8540F40}"/>
              </a:ext>
            </a:extLst>
          </p:cNvPr>
          <p:cNvCxnSpPr>
            <a:cxnSpLocks/>
          </p:cNvCxnSpPr>
          <p:nvPr/>
        </p:nvCxnSpPr>
        <p:spPr>
          <a:xfrm flipH="1">
            <a:off x="5065613" y="5198235"/>
            <a:ext cx="651669" cy="6056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EF2445C2-63DA-15F3-4F8A-3C4E170FED20}"/>
              </a:ext>
            </a:extLst>
          </p:cNvPr>
          <p:cNvCxnSpPr>
            <a:cxnSpLocks/>
          </p:cNvCxnSpPr>
          <p:nvPr/>
        </p:nvCxnSpPr>
        <p:spPr>
          <a:xfrm flipH="1">
            <a:off x="5046563" y="5156960"/>
            <a:ext cx="67071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7A6D6517-5C85-CFDB-B937-3C2574A3F667}"/>
              </a:ext>
            </a:extLst>
          </p:cNvPr>
          <p:cNvCxnSpPr>
            <a:cxnSpLocks/>
          </p:cNvCxnSpPr>
          <p:nvPr/>
        </p:nvCxnSpPr>
        <p:spPr>
          <a:xfrm flipV="1">
            <a:off x="6212793" y="2882934"/>
            <a:ext cx="542821" cy="504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B72CD888-0826-5791-053D-B0AA489A3F2C}"/>
              </a:ext>
            </a:extLst>
          </p:cNvPr>
          <p:cNvCxnSpPr>
            <a:cxnSpLocks/>
          </p:cNvCxnSpPr>
          <p:nvPr/>
        </p:nvCxnSpPr>
        <p:spPr>
          <a:xfrm>
            <a:off x="5951315" y="4019011"/>
            <a:ext cx="243793" cy="638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DF91927F-E94A-E9DA-AC3D-3C6807994C95}"/>
              </a:ext>
            </a:extLst>
          </p:cNvPr>
          <p:cNvCxnSpPr>
            <a:cxnSpLocks/>
          </p:cNvCxnSpPr>
          <p:nvPr/>
        </p:nvCxnSpPr>
        <p:spPr>
          <a:xfrm flipH="1" flipV="1">
            <a:off x="4882760" y="3428762"/>
            <a:ext cx="459271" cy="349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226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JUSTMENTS" val="19.82953"/>
</p:tagLst>
</file>

<file path=ppt/tags/tag10.xml><?xml version="1.0" encoding="utf-8"?>
<p:tagLst xmlns:a="http://schemas.openxmlformats.org/drawingml/2006/main" xmlns:r="http://schemas.openxmlformats.org/officeDocument/2006/relationships" xmlns:p="http://schemas.openxmlformats.org/presentationml/2006/main">
  <p:tag name="PA" val="v5.2.5"/>
</p:tagLst>
</file>

<file path=ppt/tags/tag11.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12.xml><?xml version="1.0" encoding="utf-8"?>
<p:tagLst xmlns:a="http://schemas.openxmlformats.org/drawingml/2006/main" xmlns:r="http://schemas.openxmlformats.org/officeDocument/2006/relationships" xmlns:p="http://schemas.openxmlformats.org/presentationml/2006/main">
  <p:tag name="PA" val="v5.2.5"/>
</p:tagLst>
</file>

<file path=ppt/tags/tag13.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14.xml><?xml version="1.0" encoding="utf-8"?>
<p:tagLst xmlns:a="http://schemas.openxmlformats.org/drawingml/2006/main" xmlns:r="http://schemas.openxmlformats.org/officeDocument/2006/relationships" xmlns:p="http://schemas.openxmlformats.org/presentationml/2006/main">
  <p:tag name="PA" val="v5.2.5"/>
</p:tagLst>
</file>

<file path=ppt/tags/tag15.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16.xml><?xml version="1.0" encoding="utf-8"?>
<p:tagLst xmlns:a="http://schemas.openxmlformats.org/drawingml/2006/main" xmlns:r="http://schemas.openxmlformats.org/officeDocument/2006/relationships" xmlns:p="http://schemas.openxmlformats.org/presentationml/2006/main">
  <p:tag name="PA" val="v5.2.5"/>
</p:tagLst>
</file>

<file path=ppt/tags/tag17.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18.xml><?xml version="1.0" encoding="utf-8"?>
<p:tagLst xmlns:a="http://schemas.openxmlformats.org/drawingml/2006/main" xmlns:r="http://schemas.openxmlformats.org/officeDocument/2006/relationships" xmlns:p="http://schemas.openxmlformats.org/presentationml/2006/main">
  <p:tag name="PA" val="v5.2.5"/>
</p:tagLst>
</file>

<file path=ppt/tags/tag19.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2.xml><?xml version="1.0" encoding="utf-8"?>
<p:tagLst xmlns:a="http://schemas.openxmlformats.org/drawingml/2006/main" xmlns:r="http://schemas.openxmlformats.org/officeDocument/2006/relationships" xmlns:p="http://schemas.openxmlformats.org/presentationml/2006/main">
  <p:tag name="ADJUSTMENTS" val="19.82953"/>
</p:tagLst>
</file>

<file path=ppt/tags/tag20.xml><?xml version="1.0" encoding="utf-8"?>
<p:tagLst xmlns:a="http://schemas.openxmlformats.org/drawingml/2006/main" xmlns:r="http://schemas.openxmlformats.org/officeDocument/2006/relationships" xmlns:p="http://schemas.openxmlformats.org/presentationml/2006/main">
  <p:tag name="PA" val="v5.2.5"/>
</p:tagLst>
</file>

<file path=ppt/tags/tag21.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22.xml><?xml version="1.0" encoding="utf-8"?>
<p:tagLst xmlns:a="http://schemas.openxmlformats.org/drawingml/2006/main" xmlns:r="http://schemas.openxmlformats.org/officeDocument/2006/relationships" xmlns:p="http://schemas.openxmlformats.org/presentationml/2006/main">
  <p:tag name="ADJUSTMENTS" val="11.59767"/>
  <p:tag name="SHADOWSIZE" val="100"/>
</p:tagLst>
</file>

<file path=ppt/tags/tag23.xml><?xml version="1.0" encoding="utf-8"?>
<p:tagLst xmlns:a="http://schemas.openxmlformats.org/drawingml/2006/main" xmlns:r="http://schemas.openxmlformats.org/officeDocument/2006/relationships" xmlns:p="http://schemas.openxmlformats.org/presentationml/2006/main">
  <p:tag name="ADJUSTMENTS" val="11.59767"/>
  <p:tag name="SHADOWSIZE" val="100"/>
</p:tagLst>
</file>

<file path=ppt/tags/tag24.xml><?xml version="1.0" encoding="utf-8"?>
<p:tagLst xmlns:a="http://schemas.openxmlformats.org/drawingml/2006/main" xmlns:r="http://schemas.openxmlformats.org/officeDocument/2006/relationships" xmlns:p="http://schemas.openxmlformats.org/presentationml/2006/main">
  <p:tag name="ADJUSTMENTS" val="11.59767"/>
  <p:tag name="SHADOWSIZE" val="100"/>
</p:tagLst>
</file>

<file path=ppt/tags/tag25.xml><?xml version="1.0" encoding="utf-8"?>
<p:tagLst xmlns:a="http://schemas.openxmlformats.org/drawingml/2006/main" xmlns:r="http://schemas.openxmlformats.org/officeDocument/2006/relationships" xmlns:p="http://schemas.openxmlformats.org/presentationml/2006/main">
  <p:tag name="ADJUSTMENTS" val="9.745976"/>
  <p:tag name="SHADOWSIZE" val="100"/>
</p:tagLst>
</file>

<file path=ppt/tags/tag26.xml><?xml version="1.0" encoding="utf-8"?>
<p:tagLst xmlns:a="http://schemas.openxmlformats.org/drawingml/2006/main" xmlns:r="http://schemas.openxmlformats.org/officeDocument/2006/relationships" xmlns:p="http://schemas.openxmlformats.org/presentationml/2006/main">
  <p:tag name="ADJUSTMENTS" val="7.204428"/>
</p:tagLst>
</file>

<file path=ppt/tags/tag27.xml><?xml version="1.0" encoding="utf-8"?>
<p:tagLst xmlns:a="http://schemas.openxmlformats.org/drawingml/2006/main" xmlns:r="http://schemas.openxmlformats.org/officeDocument/2006/relationships" xmlns:p="http://schemas.openxmlformats.org/presentationml/2006/main">
  <p:tag name="ADJUSTMENTS" val="9.745976"/>
  <p:tag name="SHADOWSIZE" val="100"/>
</p:tagLst>
</file>

<file path=ppt/tags/tag28.xml><?xml version="1.0" encoding="utf-8"?>
<p:tagLst xmlns:a="http://schemas.openxmlformats.org/drawingml/2006/main" xmlns:r="http://schemas.openxmlformats.org/officeDocument/2006/relationships" xmlns:p="http://schemas.openxmlformats.org/presentationml/2006/main">
  <p:tag name="ADJUSTMENTS" val="7.204428"/>
</p:tagLst>
</file>

<file path=ppt/tags/tag29.xml><?xml version="1.0" encoding="utf-8"?>
<p:tagLst xmlns:a="http://schemas.openxmlformats.org/drawingml/2006/main" xmlns:r="http://schemas.openxmlformats.org/officeDocument/2006/relationships" xmlns:p="http://schemas.openxmlformats.org/presentationml/2006/main">
  <p:tag name="ADJUSTMENTS" val="9.745976"/>
  <p:tag name="SHADOWSIZE" val="100"/>
</p:tagLst>
</file>

<file path=ppt/tags/tag3.xml><?xml version="1.0" encoding="utf-8"?>
<p:tagLst xmlns:a="http://schemas.openxmlformats.org/drawingml/2006/main" xmlns:r="http://schemas.openxmlformats.org/officeDocument/2006/relationships" xmlns:p="http://schemas.openxmlformats.org/presentationml/2006/main">
  <p:tag name="TEXTZ '" val="-2.147484E+09"/>
</p:tagLst>
</file>

<file path=ppt/tags/tag30.xml><?xml version="1.0" encoding="utf-8"?>
<p:tagLst xmlns:a="http://schemas.openxmlformats.org/drawingml/2006/main" xmlns:r="http://schemas.openxmlformats.org/officeDocument/2006/relationships" xmlns:p="http://schemas.openxmlformats.org/presentationml/2006/main">
  <p:tag name="ADJUSTMENTS" val="7.204428"/>
</p:tagLst>
</file>

<file path=ppt/tags/tag31.xml><?xml version="1.0" encoding="utf-8"?>
<p:tagLst xmlns:a="http://schemas.openxmlformats.org/drawingml/2006/main" xmlns:r="http://schemas.openxmlformats.org/officeDocument/2006/relationships" xmlns:p="http://schemas.openxmlformats.org/presentationml/2006/main">
  <p:tag name="ADJUSTMENTS" val="9.745976"/>
  <p:tag name="SHADOWSIZE" val="100"/>
</p:tagLst>
</file>

<file path=ppt/tags/tag32.xml><?xml version="1.0" encoding="utf-8"?>
<p:tagLst xmlns:a="http://schemas.openxmlformats.org/drawingml/2006/main" xmlns:r="http://schemas.openxmlformats.org/officeDocument/2006/relationships" xmlns:p="http://schemas.openxmlformats.org/presentationml/2006/main">
  <p:tag name="ADJUSTMENTS" val="7.204428"/>
</p:tagLst>
</file>

<file path=ppt/tags/tag33.xml><?xml version="1.0" encoding="utf-8"?>
<p:tagLst xmlns:a="http://schemas.openxmlformats.org/drawingml/2006/main" xmlns:r="http://schemas.openxmlformats.org/officeDocument/2006/relationships" xmlns:p="http://schemas.openxmlformats.org/presentationml/2006/main">
  <p:tag name="ADJUSTMENTS" val="17.43394"/>
  <p:tag name="SHADOWSIZE" val="100"/>
</p:tagLst>
</file>

<file path=ppt/tags/tag34.xml><?xml version="1.0" encoding="utf-8"?>
<p:tagLst xmlns:a="http://schemas.openxmlformats.org/drawingml/2006/main" xmlns:r="http://schemas.openxmlformats.org/officeDocument/2006/relationships" xmlns:p="http://schemas.openxmlformats.org/presentationml/2006/main">
  <p:tag name="ADJUSTMENTS" val="17.43394"/>
  <p:tag name="SHADOWSIZE" val="100"/>
</p:tagLst>
</file>

<file path=ppt/tags/tag35.xml><?xml version="1.0" encoding="utf-8"?>
<p:tagLst xmlns:a="http://schemas.openxmlformats.org/drawingml/2006/main" xmlns:r="http://schemas.openxmlformats.org/officeDocument/2006/relationships" xmlns:p="http://schemas.openxmlformats.org/presentationml/2006/main">
  <p:tag name="SHADOWSIZE" val="102"/>
</p:tagLst>
</file>

<file path=ppt/tags/tag36.xml><?xml version="1.0" encoding="utf-8"?>
<p:tagLst xmlns:a="http://schemas.openxmlformats.org/drawingml/2006/main" xmlns:r="http://schemas.openxmlformats.org/officeDocument/2006/relationships" xmlns:p="http://schemas.openxmlformats.org/presentationml/2006/main">
  <p:tag name="ADJUSTMENTS" val="17.43394"/>
  <p:tag name="SHADOWSIZE" val="100"/>
</p:tagLst>
</file>

<file path=ppt/tags/tag37.xml><?xml version="1.0" encoding="utf-8"?>
<p:tagLst xmlns:a="http://schemas.openxmlformats.org/drawingml/2006/main" xmlns:r="http://schemas.openxmlformats.org/officeDocument/2006/relationships" xmlns:p="http://schemas.openxmlformats.org/presentationml/2006/main">
  <p:tag name="ADJUSTMENTS" val="17.43394"/>
  <p:tag name="SHADOWSIZE" val="100"/>
</p:tagLst>
</file>

<file path=ppt/tags/tag38.xml><?xml version="1.0" encoding="utf-8"?>
<p:tagLst xmlns:a="http://schemas.openxmlformats.org/drawingml/2006/main" xmlns:r="http://schemas.openxmlformats.org/officeDocument/2006/relationships" xmlns:p="http://schemas.openxmlformats.org/presentationml/2006/main">
  <p:tag name="SHADOWSIZE" val="102"/>
</p:tagLst>
</file>

<file path=ppt/tags/tag39.xml><?xml version="1.0" encoding="utf-8"?>
<p:tagLst xmlns:a="http://schemas.openxmlformats.org/drawingml/2006/main" xmlns:r="http://schemas.openxmlformats.org/officeDocument/2006/relationships" xmlns:p="http://schemas.openxmlformats.org/presentationml/2006/main">
  <p:tag name="ADJUSTMENTS" val="17.43394"/>
  <p:tag name="SHADOWSIZE" val="100"/>
</p:tagLst>
</file>

<file path=ppt/tags/tag4.xml><?xml version="1.0" encoding="utf-8"?>
<p:tagLst xmlns:a="http://schemas.openxmlformats.org/drawingml/2006/main" xmlns:r="http://schemas.openxmlformats.org/officeDocument/2006/relationships" xmlns:p="http://schemas.openxmlformats.org/presentationml/2006/main">
  <p:tag name="PA" val="v5.2.5"/>
</p:tagLst>
</file>

<file path=ppt/tags/tag40.xml><?xml version="1.0" encoding="utf-8"?>
<p:tagLst xmlns:a="http://schemas.openxmlformats.org/drawingml/2006/main" xmlns:r="http://schemas.openxmlformats.org/officeDocument/2006/relationships" xmlns:p="http://schemas.openxmlformats.org/presentationml/2006/main">
  <p:tag name="ADJUSTMENTS" val="17.43394"/>
  <p:tag name="SHADOWSIZE" val="100"/>
</p:tagLst>
</file>

<file path=ppt/tags/tag41.xml><?xml version="1.0" encoding="utf-8"?>
<p:tagLst xmlns:a="http://schemas.openxmlformats.org/drawingml/2006/main" xmlns:r="http://schemas.openxmlformats.org/officeDocument/2006/relationships" xmlns:p="http://schemas.openxmlformats.org/presentationml/2006/main">
  <p:tag name="SHADOWSIZE" val="102"/>
</p:tagLst>
</file>

<file path=ppt/tags/tag42.xml><?xml version="1.0" encoding="utf-8"?>
<p:tagLst xmlns:a="http://schemas.openxmlformats.org/drawingml/2006/main" xmlns:r="http://schemas.openxmlformats.org/officeDocument/2006/relationships" xmlns:p="http://schemas.openxmlformats.org/presentationml/2006/main">
  <p:tag name="ADJUSTMENTS" val="19.82953"/>
</p:tagLst>
</file>

<file path=ppt/tags/tag43.xml><?xml version="1.0" encoding="utf-8"?>
<p:tagLst xmlns:a="http://schemas.openxmlformats.org/drawingml/2006/main" xmlns:r="http://schemas.openxmlformats.org/officeDocument/2006/relationships" xmlns:p="http://schemas.openxmlformats.org/presentationml/2006/main">
  <p:tag name="ADJUSTMENTS" val="19.82953"/>
</p:tagLst>
</file>

<file path=ppt/tags/tag5.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6.xml><?xml version="1.0" encoding="utf-8"?>
<p:tagLst xmlns:a="http://schemas.openxmlformats.org/drawingml/2006/main" xmlns:r="http://schemas.openxmlformats.org/officeDocument/2006/relationships" xmlns:p="http://schemas.openxmlformats.org/presentationml/2006/main">
  <p:tag name="PA" val="v5.2.5"/>
</p:tagLst>
</file>

<file path=ppt/tags/tag7.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ags/tag8.xml><?xml version="1.0" encoding="utf-8"?>
<p:tagLst xmlns:a="http://schemas.openxmlformats.org/drawingml/2006/main" xmlns:r="http://schemas.openxmlformats.org/officeDocument/2006/relationships" xmlns:p="http://schemas.openxmlformats.org/presentationml/2006/main">
  <p:tag name="PA" val="v5.2.5"/>
</p:tagLst>
</file>

<file path=ppt/tags/tag9.xml><?xml version="1.0" encoding="utf-8"?>
<p:tagLst xmlns:a="http://schemas.openxmlformats.org/drawingml/2006/main" xmlns:r="http://schemas.openxmlformats.org/officeDocument/2006/relationships" xmlns:p="http://schemas.openxmlformats.org/presentationml/2006/main">
  <p:tag name="SHADOWSIZE" val="100"/>
  <p:tag name="ADJUSTMENTS" val="5.877379"/>
</p:tagLst>
</file>

<file path=ppt/theme/theme1.xml><?xml version="1.0" encoding="utf-8"?>
<a:theme xmlns:a="http://schemas.openxmlformats.org/drawingml/2006/main" name="Office 主题​​">
  <a:themeElements>
    <a:clrScheme name="自定义 145">
      <a:dk1>
        <a:sysClr val="windowText" lastClr="000000"/>
      </a:dk1>
      <a:lt1>
        <a:sysClr val="window" lastClr="FFFFFF"/>
      </a:lt1>
      <a:dk2>
        <a:srgbClr val="222A35"/>
      </a:dk2>
      <a:lt2>
        <a:srgbClr val="DBEFF9"/>
      </a:lt2>
      <a:accent1>
        <a:srgbClr val="0070C0"/>
      </a:accent1>
      <a:accent2>
        <a:srgbClr val="FE6232"/>
      </a:accent2>
      <a:accent3>
        <a:srgbClr val="7BDF9B"/>
      </a:accent3>
      <a:accent4>
        <a:srgbClr val="25AE9E"/>
      </a:accent4>
      <a:accent5>
        <a:srgbClr val="FC9783"/>
      </a:accent5>
      <a:accent6>
        <a:srgbClr val="FB7598"/>
      </a:accent6>
      <a:hlink>
        <a:srgbClr val="F49100"/>
      </a:hlink>
      <a:folHlink>
        <a:srgbClr val="85DFD0"/>
      </a:folHlink>
    </a:clrScheme>
    <a:fontScheme name="自定义 29">
      <a:majorFont>
        <a:latin typeface="OPPOSans B"/>
        <a:ea typeface="OPPOSans H"/>
        <a:cs typeface=""/>
      </a:majorFont>
      <a:minorFont>
        <a:latin typeface="OPPOSans R"/>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2" id="{217536C2-F9C7-4D40-99CB-72233C759F6A}" vid="{ABB440EA-3906-463F-B148-2BBCB875CC4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02-标准模板空白文档</Template>
  <TotalTime>2763</TotalTime>
  <Words>2364</Words>
  <Application>Microsoft Office PowerPoint</Application>
  <PresentationFormat>宽屏</PresentationFormat>
  <Paragraphs>256</Paragraphs>
  <Slides>28</Slides>
  <Notes>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Microsoft YaHei Light</vt:lpstr>
      <vt:lpstr>微软雅黑 Light</vt:lpstr>
      <vt:lpstr>OPPOSans H</vt:lpstr>
      <vt:lpstr>等线</vt:lpstr>
      <vt:lpstr>OPPOSans B</vt:lpstr>
      <vt:lpstr>OPPOSans R</vt:lpstr>
      <vt:lpstr>微软雅黑</vt:lpstr>
      <vt:lpstr>Arial</vt:lpstr>
      <vt:lpstr>MiSans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chao zhu</dc:creator>
  <cp:lastModifiedBy>尹 燕</cp:lastModifiedBy>
  <cp:revision>34</cp:revision>
  <dcterms:created xsi:type="dcterms:W3CDTF">2022-07-17T04:22:03Z</dcterms:created>
  <dcterms:modified xsi:type="dcterms:W3CDTF">2022-08-29T11:04:49Z</dcterms:modified>
</cp:coreProperties>
</file>