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41"/>
  </p:notesMasterIdLst>
  <p:sldIdLst>
    <p:sldId id="256" r:id="rId3"/>
    <p:sldId id="1706" r:id="rId4"/>
    <p:sldId id="258" r:id="rId5"/>
    <p:sldId id="1711" r:id="rId6"/>
    <p:sldId id="1713" r:id="rId7"/>
    <p:sldId id="1720" r:id="rId8"/>
    <p:sldId id="1719" r:id="rId9"/>
    <p:sldId id="1721" r:id="rId10"/>
    <p:sldId id="1722" r:id="rId11"/>
    <p:sldId id="1707" r:id="rId12"/>
    <p:sldId id="1712" r:id="rId13"/>
    <p:sldId id="1736" r:id="rId14"/>
    <p:sldId id="1715" r:id="rId15"/>
    <p:sldId id="1723" r:id="rId16"/>
    <p:sldId id="1724" r:id="rId17"/>
    <p:sldId id="1725" r:id="rId18"/>
    <p:sldId id="1708" r:id="rId19"/>
    <p:sldId id="1716" r:id="rId20"/>
    <p:sldId id="1735" r:id="rId21"/>
    <p:sldId id="1727" r:id="rId22"/>
    <p:sldId id="1728" r:id="rId23"/>
    <p:sldId id="1729" r:id="rId24"/>
    <p:sldId id="1726" r:id="rId25"/>
    <p:sldId id="1717" r:id="rId26"/>
    <p:sldId id="1709" r:id="rId27"/>
    <p:sldId id="1718" r:id="rId28"/>
    <p:sldId id="1714" r:id="rId29"/>
    <p:sldId id="1731" r:id="rId30"/>
    <p:sldId id="1732" r:id="rId31"/>
    <p:sldId id="1730" r:id="rId32"/>
    <p:sldId id="1733" r:id="rId33"/>
    <p:sldId id="1734" r:id="rId34"/>
    <p:sldId id="261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D1F"/>
    <a:srgbClr val="11B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6" autoAdjust="0"/>
    <p:restoredTop sz="94660"/>
  </p:normalViewPr>
  <p:slideViewPr>
    <p:cSldViewPr snapToGrid="0">
      <p:cViewPr varScale="1">
        <p:scale>
          <a:sx n="87" d="100"/>
          <a:sy n="87" d="100"/>
        </p:scale>
        <p:origin x="216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F1DD2-9A69-4A30-A20B-8ED9F9F614F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2EF1F-5AB9-4920-AF5B-E1DBE17087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0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矩形 224">
            <a:extLst>
              <a:ext uri="{FF2B5EF4-FFF2-40B4-BE49-F238E27FC236}">
                <a16:creationId xmlns:a16="http://schemas.microsoft.com/office/drawing/2014/main" id="{23B6B29E-F716-4926-9AB2-D5F8AA4C729F}"/>
              </a:ext>
            </a:extLst>
          </p:cNvPr>
          <p:cNvSpPr/>
          <p:nvPr userDrawn="1"/>
        </p:nvSpPr>
        <p:spPr>
          <a:xfrm>
            <a:off x="6458054" y="1457848"/>
            <a:ext cx="2091541" cy="309258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9103295-CE39-4157-B9BF-203F77D24A93}"/>
              </a:ext>
            </a:extLst>
          </p:cNvPr>
          <p:cNvGrpSpPr/>
          <p:nvPr userDrawn="1"/>
        </p:nvGrpSpPr>
        <p:grpSpPr>
          <a:xfrm>
            <a:off x="101600" y="938570"/>
            <a:ext cx="6822395" cy="5917843"/>
            <a:chOff x="101600" y="938570"/>
            <a:chExt cx="6822395" cy="5917843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E02BA3B-40E4-4E3C-AF69-5FAA87DFEC75}"/>
                </a:ext>
              </a:extLst>
            </p:cNvPr>
            <p:cNvGrpSpPr/>
            <p:nvPr/>
          </p:nvGrpSpPr>
          <p:grpSpPr>
            <a:xfrm>
              <a:off x="5485389" y="1923802"/>
              <a:ext cx="1417906" cy="1380329"/>
              <a:chOff x="7818438" y="604838"/>
              <a:chExt cx="1797050" cy="1749425"/>
            </a:xfrm>
          </p:grpSpPr>
          <p:sp>
            <p:nvSpPr>
              <p:cNvPr id="217" name="Freeform 27">
                <a:extLst>
                  <a:ext uri="{FF2B5EF4-FFF2-40B4-BE49-F238E27FC236}">
                    <a16:creationId xmlns:a16="http://schemas.microsoft.com/office/drawing/2014/main" id="{F64B0A58-D109-41AB-AFAD-B6915E42A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2251" y="628650"/>
                <a:ext cx="1749425" cy="1700213"/>
              </a:xfrm>
              <a:custGeom>
                <a:avLst/>
                <a:gdLst>
                  <a:gd name="T0" fmla="*/ 361 w 722"/>
                  <a:gd name="T1" fmla="*/ 0 h 703"/>
                  <a:gd name="T2" fmla="*/ 414 w 722"/>
                  <a:gd name="T3" fmla="*/ 4 h 703"/>
                  <a:gd name="T4" fmla="*/ 722 w 722"/>
                  <a:gd name="T5" fmla="*/ 352 h 703"/>
                  <a:gd name="T6" fmla="*/ 722 w 722"/>
                  <a:gd name="T7" fmla="*/ 367 h 703"/>
                  <a:gd name="T8" fmla="*/ 361 w 722"/>
                  <a:gd name="T9" fmla="*/ 703 h 703"/>
                  <a:gd name="T10" fmla="*/ 0 w 722"/>
                  <a:gd name="T11" fmla="*/ 352 h 703"/>
                  <a:gd name="T12" fmla="*/ 361 w 722"/>
                  <a:gd name="T13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2" h="703">
                    <a:moveTo>
                      <a:pt x="361" y="0"/>
                    </a:moveTo>
                    <a:cubicBezTo>
                      <a:pt x="379" y="0"/>
                      <a:pt x="396" y="2"/>
                      <a:pt x="414" y="4"/>
                    </a:cubicBezTo>
                    <a:cubicBezTo>
                      <a:pt x="588" y="29"/>
                      <a:pt x="722" y="175"/>
                      <a:pt x="722" y="352"/>
                    </a:cubicBezTo>
                    <a:cubicBezTo>
                      <a:pt x="722" y="357"/>
                      <a:pt x="722" y="362"/>
                      <a:pt x="722" y="367"/>
                    </a:cubicBezTo>
                    <a:cubicBezTo>
                      <a:pt x="714" y="554"/>
                      <a:pt x="555" y="703"/>
                      <a:pt x="361" y="703"/>
                    </a:cubicBezTo>
                    <a:cubicBezTo>
                      <a:pt x="162" y="703"/>
                      <a:pt x="0" y="546"/>
                      <a:pt x="0" y="352"/>
                    </a:cubicBezTo>
                    <a:cubicBezTo>
                      <a:pt x="0" y="158"/>
                      <a:pt x="162" y="0"/>
                      <a:pt x="361" y="0"/>
                    </a:cubicBezTo>
                    <a:close/>
                  </a:path>
                </a:pathLst>
              </a:custGeom>
              <a:solidFill>
                <a:srgbClr val="E6E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28">
                <a:extLst>
                  <a:ext uri="{FF2B5EF4-FFF2-40B4-BE49-F238E27FC236}">
                    <a16:creationId xmlns:a16="http://schemas.microsoft.com/office/drawing/2014/main" id="{F47D1AF3-CD53-4BF3-9A2C-D5FF49ADA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8438" y="604838"/>
                <a:ext cx="1797050" cy="1749425"/>
              </a:xfrm>
              <a:custGeom>
                <a:avLst/>
                <a:gdLst>
                  <a:gd name="T0" fmla="*/ 0 w 742"/>
                  <a:gd name="T1" fmla="*/ 362 h 723"/>
                  <a:gd name="T2" fmla="*/ 371 w 742"/>
                  <a:gd name="T3" fmla="*/ 723 h 723"/>
                  <a:gd name="T4" fmla="*/ 742 w 742"/>
                  <a:gd name="T5" fmla="*/ 377 h 723"/>
                  <a:gd name="T6" fmla="*/ 742 w 742"/>
                  <a:gd name="T7" fmla="*/ 366 h 723"/>
                  <a:gd name="T8" fmla="*/ 732 w 742"/>
                  <a:gd name="T9" fmla="*/ 376 h 723"/>
                  <a:gd name="T10" fmla="*/ 721 w 742"/>
                  <a:gd name="T11" fmla="*/ 387 h 723"/>
                  <a:gd name="T12" fmla="*/ 371 w 742"/>
                  <a:gd name="T13" fmla="*/ 703 h 723"/>
                  <a:gd name="T14" fmla="*/ 21 w 742"/>
                  <a:gd name="T15" fmla="*/ 362 h 723"/>
                  <a:gd name="T16" fmla="*/ 371 w 742"/>
                  <a:gd name="T17" fmla="*/ 20 h 723"/>
                  <a:gd name="T18" fmla="*/ 413 w 742"/>
                  <a:gd name="T19" fmla="*/ 23 h 723"/>
                  <a:gd name="T20" fmla="*/ 423 w 742"/>
                  <a:gd name="T21" fmla="*/ 14 h 723"/>
                  <a:gd name="T22" fmla="*/ 432 w 742"/>
                  <a:gd name="T23" fmla="*/ 5 h 723"/>
                  <a:gd name="T24" fmla="*/ 425 w 742"/>
                  <a:gd name="T25" fmla="*/ 4 h 723"/>
                  <a:gd name="T26" fmla="*/ 371 w 742"/>
                  <a:gd name="T27" fmla="*/ 0 h 723"/>
                  <a:gd name="T28" fmla="*/ 0 w 742"/>
                  <a:gd name="T29" fmla="*/ 362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2" h="723">
                    <a:moveTo>
                      <a:pt x="0" y="362"/>
                    </a:moveTo>
                    <a:cubicBezTo>
                      <a:pt x="0" y="561"/>
                      <a:pt x="166" y="723"/>
                      <a:pt x="371" y="723"/>
                    </a:cubicBezTo>
                    <a:cubicBezTo>
                      <a:pt x="571" y="723"/>
                      <a:pt x="734" y="571"/>
                      <a:pt x="742" y="377"/>
                    </a:cubicBezTo>
                    <a:cubicBezTo>
                      <a:pt x="742" y="374"/>
                      <a:pt x="742" y="370"/>
                      <a:pt x="742" y="366"/>
                    </a:cubicBezTo>
                    <a:cubicBezTo>
                      <a:pt x="732" y="376"/>
                      <a:pt x="732" y="376"/>
                      <a:pt x="732" y="376"/>
                    </a:cubicBezTo>
                    <a:cubicBezTo>
                      <a:pt x="721" y="387"/>
                      <a:pt x="721" y="387"/>
                      <a:pt x="721" y="387"/>
                    </a:cubicBezTo>
                    <a:cubicBezTo>
                      <a:pt x="708" y="565"/>
                      <a:pt x="556" y="703"/>
                      <a:pt x="371" y="703"/>
                    </a:cubicBezTo>
                    <a:cubicBezTo>
                      <a:pt x="178" y="703"/>
                      <a:pt x="21" y="550"/>
                      <a:pt x="21" y="362"/>
                    </a:cubicBezTo>
                    <a:cubicBezTo>
                      <a:pt x="21" y="174"/>
                      <a:pt x="178" y="20"/>
                      <a:pt x="371" y="20"/>
                    </a:cubicBezTo>
                    <a:cubicBezTo>
                      <a:pt x="385" y="20"/>
                      <a:pt x="399" y="21"/>
                      <a:pt x="413" y="23"/>
                    </a:cubicBezTo>
                    <a:cubicBezTo>
                      <a:pt x="423" y="14"/>
                      <a:pt x="423" y="14"/>
                      <a:pt x="423" y="14"/>
                    </a:cubicBezTo>
                    <a:cubicBezTo>
                      <a:pt x="432" y="5"/>
                      <a:pt x="432" y="5"/>
                      <a:pt x="432" y="5"/>
                    </a:cubicBezTo>
                    <a:cubicBezTo>
                      <a:pt x="429" y="5"/>
                      <a:pt x="427" y="4"/>
                      <a:pt x="425" y="4"/>
                    </a:cubicBezTo>
                    <a:cubicBezTo>
                      <a:pt x="407" y="2"/>
                      <a:pt x="389" y="0"/>
                      <a:pt x="371" y="0"/>
                    </a:cubicBezTo>
                    <a:cubicBezTo>
                      <a:pt x="166" y="0"/>
                      <a:pt x="0" y="162"/>
                      <a:pt x="0" y="3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29">
                <a:extLst>
                  <a:ext uri="{FF2B5EF4-FFF2-40B4-BE49-F238E27FC236}">
                    <a16:creationId xmlns:a16="http://schemas.microsoft.com/office/drawing/2014/main" id="{E199D8DB-6A23-49C4-9E40-2F26F1CA6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8563" y="617538"/>
                <a:ext cx="796925" cy="923925"/>
              </a:xfrm>
              <a:custGeom>
                <a:avLst/>
                <a:gdLst>
                  <a:gd name="T0" fmla="*/ 19 w 329"/>
                  <a:gd name="T1" fmla="*/ 0 h 382"/>
                  <a:gd name="T2" fmla="*/ 329 w 329"/>
                  <a:gd name="T3" fmla="*/ 357 h 382"/>
                  <a:gd name="T4" fmla="*/ 329 w 329"/>
                  <a:gd name="T5" fmla="*/ 361 h 382"/>
                  <a:gd name="T6" fmla="*/ 319 w 329"/>
                  <a:gd name="T7" fmla="*/ 371 h 382"/>
                  <a:gd name="T8" fmla="*/ 308 w 329"/>
                  <a:gd name="T9" fmla="*/ 382 h 382"/>
                  <a:gd name="T10" fmla="*/ 308 w 329"/>
                  <a:gd name="T11" fmla="*/ 372 h 382"/>
                  <a:gd name="T12" fmla="*/ 309 w 329"/>
                  <a:gd name="T13" fmla="*/ 357 h 382"/>
                  <a:gd name="T14" fmla="*/ 9 w 329"/>
                  <a:gd name="T15" fmla="*/ 19 h 382"/>
                  <a:gd name="T16" fmla="*/ 0 w 329"/>
                  <a:gd name="T17" fmla="*/ 18 h 382"/>
                  <a:gd name="T18" fmla="*/ 10 w 329"/>
                  <a:gd name="T19" fmla="*/ 9 h 382"/>
                  <a:gd name="T20" fmla="*/ 19 w 329"/>
                  <a:gd name="T21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9" h="382">
                    <a:moveTo>
                      <a:pt x="19" y="0"/>
                    </a:moveTo>
                    <a:cubicBezTo>
                      <a:pt x="196" y="28"/>
                      <a:pt x="329" y="181"/>
                      <a:pt x="329" y="357"/>
                    </a:cubicBezTo>
                    <a:cubicBezTo>
                      <a:pt x="329" y="358"/>
                      <a:pt x="329" y="360"/>
                      <a:pt x="329" y="361"/>
                    </a:cubicBezTo>
                    <a:cubicBezTo>
                      <a:pt x="319" y="371"/>
                      <a:pt x="319" y="371"/>
                      <a:pt x="319" y="371"/>
                    </a:cubicBezTo>
                    <a:cubicBezTo>
                      <a:pt x="308" y="382"/>
                      <a:pt x="308" y="382"/>
                      <a:pt x="308" y="382"/>
                    </a:cubicBezTo>
                    <a:cubicBezTo>
                      <a:pt x="308" y="379"/>
                      <a:pt x="308" y="375"/>
                      <a:pt x="308" y="372"/>
                    </a:cubicBezTo>
                    <a:cubicBezTo>
                      <a:pt x="309" y="367"/>
                      <a:pt x="309" y="362"/>
                      <a:pt x="309" y="357"/>
                    </a:cubicBezTo>
                    <a:cubicBezTo>
                      <a:pt x="309" y="188"/>
                      <a:pt x="180" y="43"/>
                      <a:pt x="9" y="19"/>
                    </a:cubicBezTo>
                    <a:cubicBezTo>
                      <a:pt x="6" y="19"/>
                      <a:pt x="3" y="18"/>
                      <a:pt x="0" y="18"/>
                    </a:cubicBezTo>
                    <a:cubicBezTo>
                      <a:pt x="10" y="9"/>
                      <a:pt x="10" y="9"/>
                      <a:pt x="10" y="9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30">
                <a:extLst>
                  <a:ext uri="{FF2B5EF4-FFF2-40B4-BE49-F238E27FC236}">
                    <a16:creationId xmlns:a16="http://schemas.microsoft.com/office/drawing/2014/main" id="{2E7FA92C-9AF3-4EED-9012-850BEEA6D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8351" y="660400"/>
                <a:ext cx="1179513" cy="1628775"/>
              </a:xfrm>
              <a:custGeom>
                <a:avLst/>
                <a:gdLst>
                  <a:gd name="T0" fmla="*/ 178 w 487"/>
                  <a:gd name="T1" fmla="*/ 0 h 673"/>
                  <a:gd name="T2" fmla="*/ 187 w 487"/>
                  <a:gd name="T3" fmla="*/ 1 h 673"/>
                  <a:gd name="T4" fmla="*/ 487 w 487"/>
                  <a:gd name="T5" fmla="*/ 339 h 673"/>
                  <a:gd name="T6" fmla="*/ 486 w 487"/>
                  <a:gd name="T7" fmla="*/ 354 h 673"/>
                  <a:gd name="T8" fmla="*/ 486 w 487"/>
                  <a:gd name="T9" fmla="*/ 364 h 673"/>
                  <a:gd name="T10" fmla="*/ 165 w 487"/>
                  <a:gd name="T11" fmla="*/ 673 h 673"/>
                  <a:gd name="T12" fmla="*/ 0 w 487"/>
                  <a:gd name="T13" fmla="*/ 174 h 673"/>
                  <a:gd name="T14" fmla="*/ 178 w 487"/>
                  <a:gd name="T15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7" h="673">
                    <a:moveTo>
                      <a:pt x="178" y="0"/>
                    </a:moveTo>
                    <a:cubicBezTo>
                      <a:pt x="181" y="0"/>
                      <a:pt x="184" y="1"/>
                      <a:pt x="187" y="1"/>
                    </a:cubicBezTo>
                    <a:cubicBezTo>
                      <a:pt x="358" y="25"/>
                      <a:pt x="487" y="170"/>
                      <a:pt x="487" y="339"/>
                    </a:cubicBezTo>
                    <a:cubicBezTo>
                      <a:pt x="487" y="344"/>
                      <a:pt x="487" y="349"/>
                      <a:pt x="486" y="354"/>
                    </a:cubicBezTo>
                    <a:cubicBezTo>
                      <a:pt x="486" y="357"/>
                      <a:pt x="486" y="361"/>
                      <a:pt x="486" y="364"/>
                    </a:cubicBezTo>
                    <a:cubicBezTo>
                      <a:pt x="165" y="673"/>
                      <a:pt x="165" y="673"/>
                      <a:pt x="165" y="673"/>
                    </a:cubicBezTo>
                    <a:cubicBezTo>
                      <a:pt x="0" y="174"/>
                      <a:pt x="0" y="174"/>
                      <a:pt x="0" y="174"/>
                    </a:cubicBez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B8B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31">
                <a:extLst>
                  <a:ext uri="{FF2B5EF4-FFF2-40B4-BE49-F238E27FC236}">
                    <a16:creationId xmlns:a16="http://schemas.microsoft.com/office/drawing/2014/main" id="{988539C2-3464-40E6-94F4-8CF3077EE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1876" y="1966913"/>
                <a:ext cx="134938" cy="360363"/>
              </a:xfrm>
              <a:custGeom>
                <a:avLst/>
                <a:gdLst>
                  <a:gd name="T0" fmla="*/ 56 w 56"/>
                  <a:gd name="T1" fmla="*/ 126 h 149"/>
                  <a:gd name="T2" fmla="*/ 56 w 56"/>
                  <a:gd name="T3" fmla="*/ 0 h 149"/>
                  <a:gd name="T4" fmla="*/ 56 w 56"/>
                  <a:gd name="T5" fmla="*/ 0 h 149"/>
                  <a:gd name="T6" fmla="*/ 4 w 56"/>
                  <a:gd name="T7" fmla="*/ 0 h 149"/>
                  <a:gd name="T8" fmla="*/ 0 w 56"/>
                  <a:gd name="T9" fmla="*/ 4 h 149"/>
                  <a:gd name="T10" fmla="*/ 0 w 56"/>
                  <a:gd name="T11" fmla="*/ 125 h 149"/>
                  <a:gd name="T12" fmla="*/ 24 w 56"/>
                  <a:gd name="T13" fmla="*/ 149 h 149"/>
                  <a:gd name="T14" fmla="*/ 33 w 56"/>
                  <a:gd name="T15" fmla="*/ 149 h 149"/>
                  <a:gd name="T16" fmla="*/ 56 w 56"/>
                  <a:gd name="T17" fmla="*/ 12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149">
                    <a:moveTo>
                      <a:pt x="56" y="12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39"/>
                      <a:pt x="11" y="149"/>
                      <a:pt x="24" y="149"/>
                    </a:cubicBezTo>
                    <a:cubicBezTo>
                      <a:pt x="33" y="149"/>
                      <a:pt x="33" y="149"/>
                      <a:pt x="33" y="149"/>
                    </a:cubicBezTo>
                    <a:cubicBezTo>
                      <a:pt x="46" y="149"/>
                      <a:pt x="56" y="139"/>
                      <a:pt x="56" y="126"/>
                    </a:cubicBezTo>
                    <a:close/>
                  </a:path>
                </a:pathLst>
              </a:custGeom>
              <a:solidFill>
                <a:srgbClr val="FEF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Oval 32">
                <a:extLst>
                  <a:ext uri="{FF2B5EF4-FFF2-40B4-BE49-F238E27FC236}">
                    <a16:creationId xmlns:a16="http://schemas.microsoft.com/office/drawing/2014/main" id="{31BA6CB5-010C-4BEE-9CDB-F1F0A104F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3088" y="969963"/>
                <a:ext cx="1047750" cy="1019175"/>
              </a:xfrm>
              <a:prstGeom prst="ellipse">
                <a:avLst/>
              </a:prstGeom>
              <a:solidFill>
                <a:srgbClr val="FEF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33">
                <a:extLst>
                  <a:ext uri="{FF2B5EF4-FFF2-40B4-BE49-F238E27FC236}">
                    <a16:creationId xmlns:a16="http://schemas.microsoft.com/office/drawing/2014/main" id="{0EA9AE51-9A86-4523-9B2A-C5645A49C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5163" y="1058863"/>
                <a:ext cx="865188" cy="842963"/>
              </a:xfrm>
              <a:custGeom>
                <a:avLst/>
                <a:gdLst>
                  <a:gd name="T0" fmla="*/ 178 w 357"/>
                  <a:gd name="T1" fmla="*/ 0 h 348"/>
                  <a:gd name="T2" fmla="*/ 357 w 357"/>
                  <a:gd name="T3" fmla="*/ 174 h 348"/>
                  <a:gd name="T4" fmla="*/ 291 w 357"/>
                  <a:gd name="T5" fmla="*/ 309 h 348"/>
                  <a:gd name="T6" fmla="*/ 178 w 357"/>
                  <a:gd name="T7" fmla="*/ 348 h 348"/>
                  <a:gd name="T8" fmla="*/ 0 w 357"/>
                  <a:gd name="T9" fmla="*/ 174 h 348"/>
                  <a:gd name="T10" fmla="*/ 97 w 357"/>
                  <a:gd name="T11" fmla="*/ 19 h 348"/>
                  <a:gd name="T12" fmla="*/ 178 w 357"/>
                  <a:gd name="T1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7" h="348">
                    <a:moveTo>
                      <a:pt x="178" y="0"/>
                    </a:moveTo>
                    <a:cubicBezTo>
                      <a:pt x="277" y="0"/>
                      <a:pt x="357" y="78"/>
                      <a:pt x="357" y="174"/>
                    </a:cubicBezTo>
                    <a:cubicBezTo>
                      <a:pt x="357" y="228"/>
                      <a:pt x="331" y="277"/>
                      <a:pt x="291" y="309"/>
                    </a:cubicBezTo>
                    <a:cubicBezTo>
                      <a:pt x="260" y="333"/>
                      <a:pt x="221" y="348"/>
                      <a:pt x="178" y="348"/>
                    </a:cubicBezTo>
                    <a:cubicBezTo>
                      <a:pt x="80" y="348"/>
                      <a:pt x="0" y="270"/>
                      <a:pt x="0" y="174"/>
                    </a:cubicBezTo>
                    <a:cubicBezTo>
                      <a:pt x="0" y="106"/>
                      <a:pt x="39" y="48"/>
                      <a:pt x="97" y="19"/>
                    </a:cubicBezTo>
                    <a:cubicBezTo>
                      <a:pt x="122" y="7"/>
                      <a:pt x="149" y="0"/>
                      <a:pt x="178" y="0"/>
                    </a:cubicBezTo>
                    <a:close/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34">
                <a:extLst>
                  <a:ext uri="{FF2B5EF4-FFF2-40B4-BE49-F238E27FC236}">
                    <a16:creationId xmlns:a16="http://schemas.microsoft.com/office/drawing/2014/main" id="{9D1E6AD6-83F5-40FA-99C1-BFCC6AFAA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1363" y="1058863"/>
                <a:ext cx="788988" cy="793750"/>
              </a:xfrm>
              <a:custGeom>
                <a:avLst/>
                <a:gdLst>
                  <a:gd name="T0" fmla="*/ 147 w 326"/>
                  <a:gd name="T1" fmla="*/ 0 h 328"/>
                  <a:gd name="T2" fmla="*/ 326 w 326"/>
                  <a:gd name="T3" fmla="*/ 174 h 328"/>
                  <a:gd name="T4" fmla="*/ 260 w 326"/>
                  <a:gd name="T5" fmla="*/ 309 h 328"/>
                  <a:gd name="T6" fmla="*/ 179 w 326"/>
                  <a:gd name="T7" fmla="*/ 328 h 328"/>
                  <a:gd name="T8" fmla="*/ 0 w 326"/>
                  <a:gd name="T9" fmla="*/ 154 h 328"/>
                  <a:gd name="T10" fmla="*/ 66 w 326"/>
                  <a:gd name="T11" fmla="*/ 19 h 328"/>
                  <a:gd name="T12" fmla="*/ 147 w 326"/>
                  <a:gd name="T13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6" h="328">
                    <a:moveTo>
                      <a:pt x="147" y="0"/>
                    </a:moveTo>
                    <a:cubicBezTo>
                      <a:pt x="246" y="0"/>
                      <a:pt x="326" y="78"/>
                      <a:pt x="326" y="174"/>
                    </a:cubicBezTo>
                    <a:cubicBezTo>
                      <a:pt x="326" y="228"/>
                      <a:pt x="300" y="277"/>
                      <a:pt x="260" y="309"/>
                    </a:cubicBezTo>
                    <a:cubicBezTo>
                      <a:pt x="235" y="321"/>
                      <a:pt x="208" y="328"/>
                      <a:pt x="179" y="328"/>
                    </a:cubicBezTo>
                    <a:cubicBezTo>
                      <a:pt x="80" y="328"/>
                      <a:pt x="0" y="250"/>
                      <a:pt x="0" y="154"/>
                    </a:cubicBezTo>
                    <a:cubicBezTo>
                      <a:pt x="0" y="99"/>
                      <a:pt x="26" y="51"/>
                      <a:pt x="66" y="19"/>
                    </a:cubicBezTo>
                    <a:cubicBezTo>
                      <a:pt x="91" y="7"/>
                      <a:pt x="118" y="0"/>
                      <a:pt x="147" y="0"/>
                    </a:cubicBezTo>
                    <a:close/>
                  </a:path>
                </a:pathLst>
              </a:custGeom>
              <a:solidFill>
                <a:srgbClr val="6B3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78F3494-350F-4F91-A5D7-4F5E80995402}"/>
                </a:ext>
              </a:extLst>
            </p:cNvPr>
            <p:cNvGrpSpPr/>
            <p:nvPr/>
          </p:nvGrpSpPr>
          <p:grpSpPr>
            <a:xfrm>
              <a:off x="101600" y="938570"/>
              <a:ext cx="6822395" cy="5917843"/>
              <a:chOff x="2135188" y="-19050"/>
              <a:chExt cx="7926388" cy="6875463"/>
            </a:xfrm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1E1F8A08-5572-4EE3-A4E8-5C51C0F70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0401" y="3792538"/>
                <a:ext cx="169863" cy="390525"/>
              </a:xfrm>
              <a:custGeom>
                <a:avLst/>
                <a:gdLst>
                  <a:gd name="T0" fmla="*/ 107 w 107"/>
                  <a:gd name="T1" fmla="*/ 8 h 246"/>
                  <a:gd name="T2" fmla="*/ 89 w 107"/>
                  <a:gd name="T3" fmla="*/ 0 h 246"/>
                  <a:gd name="T4" fmla="*/ 0 w 107"/>
                  <a:gd name="T5" fmla="*/ 238 h 246"/>
                  <a:gd name="T6" fmla="*/ 19 w 107"/>
                  <a:gd name="T7" fmla="*/ 246 h 246"/>
                  <a:gd name="T8" fmla="*/ 107 w 107"/>
                  <a:gd name="T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46">
                    <a:moveTo>
                      <a:pt x="107" y="8"/>
                    </a:moveTo>
                    <a:lnTo>
                      <a:pt x="89" y="0"/>
                    </a:lnTo>
                    <a:lnTo>
                      <a:pt x="0" y="238"/>
                    </a:lnTo>
                    <a:lnTo>
                      <a:pt x="19" y="246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16D8B56A-B08C-42A3-900F-55BD2CA5E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0401" y="4151313"/>
                <a:ext cx="36513" cy="33338"/>
              </a:xfrm>
              <a:custGeom>
                <a:avLst/>
                <a:gdLst>
                  <a:gd name="T0" fmla="*/ 0 w 23"/>
                  <a:gd name="T1" fmla="*/ 12 h 21"/>
                  <a:gd name="T2" fmla="*/ 19 w 23"/>
                  <a:gd name="T3" fmla="*/ 21 h 21"/>
                  <a:gd name="T4" fmla="*/ 23 w 23"/>
                  <a:gd name="T5" fmla="*/ 8 h 21"/>
                  <a:gd name="T6" fmla="*/ 5 w 23"/>
                  <a:gd name="T7" fmla="*/ 0 h 21"/>
                  <a:gd name="T8" fmla="*/ 0 w 23"/>
                  <a:gd name="T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0" y="12"/>
                    </a:moveTo>
                    <a:lnTo>
                      <a:pt x="19" y="21"/>
                    </a:lnTo>
                    <a:lnTo>
                      <a:pt x="23" y="8"/>
                    </a:lnTo>
                    <a:lnTo>
                      <a:pt x="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26D77AE1-879A-41D2-A298-2E540859F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313" y="4152900"/>
                <a:ext cx="127000" cy="146050"/>
              </a:xfrm>
              <a:custGeom>
                <a:avLst/>
                <a:gdLst>
                  <a:gd name="T0" fmla="*/ 45 w 52"/>
                  <a:gd name="T1" fmla="*/ 11 h 60"/>
                  <a:gd name="T2" fmla="*/ 24 w 52"/>
                  <a:gd name="T3" fmla="*/ 2 h 60"/>
                  <a:gd name="T4" fmla="*/ 12 w 52"/>
                  <a:gd name="T5" fmla="*/ 7 h 60"/>
                  <a:gd name="T6" fmla="*/ 2 w 52"/>
                  <a:gd name="T7" fmla="*/ 36 h 60"/>
                  <a:gd name="T8" fmla="*/ 7 w 52"/>
                  <a:gd name="T9" fmla="*/ 49 h 60"/>
                  <a:gd name="T10" fmla="*/ 27 w 52"/>
                  <a:gd name="T11" fmla="*/ 58 h 60"/>
                  <a:gd name="T12" fmla="*/ 39 w 52"/>
                  <a:gd name="T13" fmla="*/ 52 h 60"/>
                  <a:gd name="T14" fmla="*/ 50 w 52"/>
                  <a:gd name="T15" fmla="*/ 23 h 60"/>
                  <a:gd name="T16" fmla="*/ 45 w 52"/>
                  <a:gd name="T17" fmla="*/ 1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60">
                    <a:moveTo>
                      <a:pt x="45" y="11"/>
                    </a:moveTo>
                    <a:cubicBezTo>
                      <a:pt x="24" y="2"/>
                      <a:pt x="24" y="2"/>
                      <a:pt x="24" y="2"/>
                    </a:cubicBezTo>
                    <a:cubicBezTo>
                      <a:pt x="20" y="0"/>
                      <a:pt x="14" y="2"/>
                      <a:pt x="12" y="7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41"/>
                      <a:pt x="2" y="47"/>
                      <a:pt x="7" y="4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32" y="60"/>
                      <a:pt x="37" y="57"/>
                      <a:pt x="39" y="52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18"/>
                      <a:pt x="49" y="13"/>
                      <a:pt x="45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80EDDAA5-732C-4AE5-AD3C-607BF00AB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1013" y="4252913"/>
                <a:ext cx="225425" cy="295275"/>
              </a:xfrm>
              <a:custGeom>
                <a:avLst/>
                <a:gdLst>
                  <a:gd name="T0" fmla="*/ 66 w 93"/>
                  <a:gd name="T1" fmla="*/ 8 h 122"/>
                  <a:gd name="T2" fmla="*/ 21 w 93"/>
                  <a:gd name="T3" fmla="*/ 29 h 122"/>
                  <a:gd name="T4" fmla="*/ 7 w 93"/>
                  <a:gd name="T5" fmla="*/ 66 h 122"/>
                  <a:gd name="T6" fmla="*/ 26 w 93"/>
                  <a:gd name="T7" fmla="*/ 115 h 122"/>
                  <a:gd name="T8" fmla="*/ 72 w 93"/>
                  <a:gd name="T9" fmla="*/ 94 h 122"/>
                  <a:gd name="T10" fmla="*/ 86 w 93"/>
                  <a:gd name="T11" fmla="*/ 56 h 122"/>
                  <a:gd name="T12" fmla="*/ 66 w 93"/>
                  <a:gd name="T13" fmla="*/ 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122">
                    <a:moveTo>
                      <a:pt x="66" y="8"/>
                    </a:moveTo>
                    <a:cubicBezTo>
                      <a:pt x="48" y="0"/>
                      <a:pt x="28" y="9"/>
                      <a:pt x="21" y="29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0" y="85"/>
                      <a:pt x="9" y="107"/>
                      <a:pt x="26" y="115"/>
                    </a:cubicBezTo>
                    <a:cubicBezTo>
                      <a:pt x="44" y="122"/>
                      <a:pt x="65" y="113"/>
                      <a:pt x="72" y="94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93" y="37"/>
                      <a:pt x="84" y="15"/>
                      <a:pt x="66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118E3A71-1679-4182-8E9B-74F95FEFCB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89901" y="4235450"/>
                <a:ext cx="246063" cy="327025"/>
              </a:xfrm>
              <a:custGeom>
                <a:avLst/>
                <a:gdLst>
                  <a:gd name="T0" fmla="*/ 102 w 102"/>
                  <a:gd name="T1" fmla="*/ 34 h 135"/>
                  <a:gd name="T2" fmla="*/ 102 w 102"/>
                  <a:gd name="T3" fmla="*/ 39 h 135"/>
                  <a:gd name="T4" fmla="*/ 69 w 102"/>
                  <a:gd name="T5" fmla="*/ 127 h 135"/>
                  <a:gd name="T6" fmla="*/ 63 w 102"/>
                  <a:gd name="T7" fmla="*/ 133 h 135"/>
                  <a:gd name="T8" fmla="*/ 54 w 102"/>
                  <a:gd name="T9" fmla="*/ 134 h 135"/>
                  <a:gd name="T10" fmla="*/ 7 w 102"/>
                  <a:gd name="T11" fmla="*/ 114 h 135"/>
                  <a:gd name="T12" fmla="*/ 1 w 102"/>
                  <a:gd name="T13" fmla="*/ 107 h 135"/>
                  <a:gd name="T14" fmla="*/ 1 w 102"/>
                  <a:gd name="T15" fmla="*/ 98 h 135"/>
                  <a:gd name="T16" fmla="*/ 33 w 102"/>
                  <a:gd name="T17" fmla="*/ 10 h 135"/>
                  <a:gd name="T18" fmla="*/ 48 w 102"/>
                  <a:gd name="T19" fmla="*/ 3 h 135"/>
                  <a:gd name="T20" fmla="*/ 95 w 102"/>
                  <a:gd name="T21" fmla="*/ 23 h 135"/>
                  <a:gd name="T22" fmla="*/ 102 w 102"/>
                  <a:gd name="T23" fmla="*/ 34 h 135"/>
                  <a:gd name="T24" fmla="*/ 4 w 102"/>
                  <a:gd name="T25" fmla="*/ 102 h 135"/>
                  <a:gd name="T26" fmla="*/ 4 w 102"/>
                  <a:gd name="T27" fmla="*/ 105 h 135"/>
                  <a:gd name="T28" fmla="*/ 9 w 102"/>
                  <a:gd name="T29" fmla="*/ 110 h 135"/>
                  <a:gd name="T30" fmla="*/ 55 w 102"/>
                  <a:gd name="T31" fmla="*/ 130 h 135"/>
                  <a:gd name="T32" fmla="*/ 61 w 102"/>
                  <a:gd name="T33" fmla="*/ 130 h 135"/>
                  <a:gd name="T34" fmla="*/ 66 w 102"/>
                  <a:gd name="T35" fmla="*/ 125 h 135"/>
                  <a:gd name="T36" fmla="*/ 98 w 102"/>
                  <a:gd name="T37" fmla="*/ 37 h 135"/>
                  <a:gd name="T38" fmla="*/ 94 w 102"/>
                  <a:gd name="T39" fmla="*/ 26 h 135"/>
                  <a:gd name="T40" fmla="*/ 47 w 102"/>
                  <a:gd name="T41" fmla="*/ 7 h 135"/>
                  <a:gd name="T42" fmla="*/ 37 w 102"/>
                  <a:gd name="T43" fmla="*/ 11 h 135"/>
                  <a:gd name="T44" fmla="*/ 4 w 102"/>
                  <a:gd name="T45" fmla="*/ 99 h 135"/>
                  <a:gd name="T46" fmla="*/ 4 w 102"/>
                  <a:gd name="T47" fmla="*/ 10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2" h="135">
                    <a:moveTo>
                      <a:pt x="102" y="34"/>
                    </a:moveTo>
                    <a:cubicBezTo>
                      <a:pt x="102" y="36"/>
                      <a:pt x="102" y="37"/>
                      <a:pt x="102" y="39"/>
                    </a:cubicBezTo>
                    <a:cubicBezTo>
                      <a:pt x="69" y="127"/>
                      <a:pt x="69" y="127"/>
                      <a:pt x="69" y="127"/>
                    </a:cubicBezTo>
                    <a:cubicBezTo>
                      <a:pt x="68" y="130"/>
                      <a:pt x="66" y="132"/>
                      <a:pt x="63" y="133"/>
                    </a:cubicBezTo>
                    <a:cubicBezTo>
                      <a:pt x="60" y="135"/>
                      <a:pt x="57" y="135"/>
                      <a:pt x="54" y="134"/>
                    </a:cubicBezTo>
                    <a:cubicBezTo>
                      <a:pt x="7" y="114"/>
                      <a:pt x="7" y="114"/>
                      <a:pt x="7" y="114"/>
                    </a:cubicBezTo>
                    <a:cubicBezTo>
                      <a:pt x="4" y="112"/>
                      <a:pt x="2" y="110"/>
                      <a:pt x="1" y="107"/>
                    </a:cubicBezTo>
                    <a:cubicBezTo>
                      <a:pt x="0" y="104"/>
                      <a:pt x="0" y="101"/>
                      <a:pt x="1" y="98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6" y="3"/>
                      <a:pt x="42" y="0"/>
                      <a:pt x="48" y="3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100" y="25"/>
                      <a:pt x="102" y="29"/>
                      <a:pt x="102" y="34"/>
                    </a:cubicBezTo>
                    <a:moveTo>
                      <a:pt x="4" y="102"/>
                    </a:moveTo>
                    <a:cubicBezTo>
                      <a:pt x="4" y="103"/>
                      <a:pt x="4" y="104"/>
                      <a:pt x="4" y="105"/>
                    </a:cubicBezTo>
                    <a:cubicBezTo>
                      <a:pt x="5" y="108"/>
                      <a:pt x="7" y="109"/>
                      <a:pt x="9" y="110"/>
                    </a:cubicBezTo>
                    <a:cubicBezTo>
                      <a:pt x="55" y="130"/>
                      <a:pt x="55" y="130"/>
                      <a:pt x="55" y="130"/>
                    </a:cubicBezTo>
                    <a:cubicBezTo>
                      <a:pt x="57" y="131"/>
                      <a:pt x="59" y="131"/>
                      <a:pt x="61" y="130"/>
                    </a:cubicBezTo>
                    <a:cubicBezTo>
                      <a:pt x="63" y="129"/>
                      <a:pt x="65" y="127"/>
                      <a:pt x="66" y="125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100" y="33"/>
                      <a:pt x="98" y="28"/>
                      <a:pt x="94" y="26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3" y="5"/>
                      <a:pt x="38" y="7"/>
                      <a:pt x="37" y="11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4" y="100"/>
                      <a:pt x="4" y="101"/>
                      <a:pt x="4" y="102"/>
                    </a:cubicBezTo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D677BA0D-8013-4000-8A8D-C006A641C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6" y="4383088"/>
                <a:ext cx="1438275" cy="2005013"/>
              </a:xfrm>
              <a:custGeom>
                <a:avLst/>
                <a:gdLst>
                  <a:gd name="T0" fmla="*/ 160 w 594"/>
                  <a:gd name="T1" fmla="*/ 783 h 829"/>
                  <a:gd name="T2" fmla="*/ 433 w 594"/>
                  <a:gd name="T3" fmla="*/ 658 h 829"/>
                  <a:gd name="T4" fmla="*/ 551 w 594"/>
                  <a:gd name="T5" fmla="*/ 338 h 829"/>
                  <a:gd name="T6" fmla="*/ 434 w 594"/>
                  <a:gd name="T7" fmla="*/ 46 h 829"/>
                  <a:gd name="T8" fmla="*/ 162 w 594"/>
                  <a:gd name="T9" fmla="*/ 172 h 829"/>
                  <a:gd name="T10" fmla="*/ 43 w 594"/>
                  <a:gd name="T11" fmla="*/ 491 h 829"/>
                  <a:gd name="T12" fmla="*/ 160 w 594"/>
                  <a:gd name="T13" fmla="*/ 783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4" h="829">
                    <a:moveTo>
                      <a:pt x="160" y="783"/>
                    </a:moveTo>
                    <a:cubicBezTo>
                      <a:pt x="268" y="829"/>
                      <a:pt x="390" y="773"/>
                      <a:pt x="433" y="658"/>
                    </a:cubicBezTo>
                    <a:cubicBezTo>
                      <a:pt x="551" y="338"/>
                      <a:pt x="551" y="338"/>
                      <a:pt x="551" y="338"/>
                    </a:cubicBezTo>
                    <a:cubicBezTo>
                      <a:pt x="594" y="222"/>
                      <a:pt x="542" y="92"/>
                      <a:pt x="434" y="46"/>
                    </a:cubicBezTo>
                    <a:cubicBezTo>
                      <a:pt x="326" y="0"/>
                      <a:pt x="204" y="56"/>
                      <a:pt x="162" y="172"/>
                    </a:cubicBezTo>
                    <a:cubicBezTo>
                      <a:pt x="43" y="491"/>
                      <a:pt x="43" y="491"/>
                      <a:pt x="43" y="491"/>
                    </a:cubicBezTo>
                    <a:cubicBezTo>
                      <a:pt x="0" y="607"/>
                      <a:pt x="53" y="738"/>
                      <a:pt x="160" y="783"/>
                    </a:cubicBezTo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57EAE8AB-BEBB-41E5-9568-3821FDEDD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5338" y="4498975"/>
                <a:ext cx="1406525" cy="1768475"/>
              </a:xfrm>
              <a:custGeom>
                <a:avLst/>
                <a:gdLst>
                  <a:gd name="T0" fmla="*/ 0 w 886"/>
                  <a:gd name="T1" fmla="*/ 875 h 1114"/>
                  <a:gd name="T2" fmla="*/ 561 w 886"/>
                  <a:gd name="T3" fmla="*/ 1114 h 1114"/>
                  <a:gd name="T4" fmla="*/ 886 w 886"/>
                  <a:gd name="T5" fmla="*/ 240 h 1114"/>
                  <a:gd name="T6" fmla="*/ 325 w 886"/>
                  <a:gd name="T7" fmla="*/ 0 h 1114"/>
                  <a:gd name="T8" fmla="*/ 0 w 886"/>
                  <a:gd name="T9" fmla="*/ 875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6" h="1114">
                    <a:moveTo>
                      <a:pt x="0" y="875"/>
                    </a:moveTo>
                    <a:lnTo>
                      <a:pt x="561" y="1114"/>
                    </a:lnTo>
                    <a:lnTo>
                      <a:pt x="886" y="240"/>
                    </a:lnTo>
                    <a:lnTo>
                      <a:pt x="325" y="0"/>
                    </a:lnTo>
                    <a:lnTo>
                      <a:pt x="0" y="875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9C0973C6-5227-4765-AA25-1A966C3F3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5338" y="4498975"/>
                <a:ext cx="1406525" cy="1768475"/>
              </a:xfrm>
              <a:custGeom>
                <a:avLst/>
                <a:gdLst>
                  <a:gd name="T0" fmla="*/ 0 w 886"/>
                  <a:gd name="T1" fmla="*/ 875 h 1114"/>
                  <a:gd name="T2" fmla="*/ 561 w 886"/>
                  <a:gd name="T3" fmla="*/ 1114 h 1114"/>
                  <a:gd name="T4" fmla="*/ 886 w 886"/>
                  <a:gd name="T5" fmla="*/ 240 h 1114"/>
                  <a:gd name="T6" fmla="*/ 325 w 886"/>
                  <a:gd name="T7" fmla="*/ 0 h 1114"/>
                  <a:gd name="T8" fmla="*/ 0 w 886"/>
                  <a:gd name="T9" fmla="*/ 875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6" h="1114">
                    <a:moveTo>
                      <a:pt x="0" y="875"/>
                    </a:moveTo>
                    <a:lnTo>
                      <a:pt x="561" y="1114"/>
                    </a:lnTo>
                    <a:lnTo>
                      <a:pt x="886" y="240"/>
                    </a:lnTo>
                    <a:lnTo>
                      <a:pt x="325" y="0"/>
                    </a:lnTo>
                    <a:lnTo>
                      <a:pt x="0" y="8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8DFE94CA-DE19-4C9A-81E6-911FC24D9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9413" y="4524375"/>
                <a:ext cx="280988" cy="139700"/>
              </a:xfrm>
              <a:custGeom>
                <a:avLst/>
                <a:gdLst>
                  <a:gd name="T0" fmla="*/ 5 w 116"/>
                  <a:gd name="T1" fmla="*/ 13 h 58"/>
                  <a:gd name="T2" fmla="*/ 107 w 116"/>
                  <a:gd name="T3" fmla="*/ 57 h 58"/>
                  <a:gd name="T4" fmla="*/ 115 w 116"/>
                  <a:gd name="T5" fmla="*/ 53 h 58"/>
                  <a:gd name="T6" fmla="*/ 112 w 116"/>
                  <a:gd name="T7" fmla="*/ 45 h 58"/>
                  <a:gd name="T8" fmla="*/ 9 w 116"/>
                  <a:gd name="T9" fmla="*/ 1 h 58"/>
                  <a:gd name="T10" fmla="*/ 1 w 116"/>
                  <a:gd name="T11" fmla="*/ 5 h 58"/>
                  <a:gd name="T12" fmla="*/ 5 w 116"/>
                  <a:gd name="T13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58">
                    <a:moveTo>
                      <a:pt x="5" y="13"/>
                    </a:moveTo>
                    <a:cubicBezTo>
                      <a:pt x="107" y="57"/>
                      <a:pt x="107" y="57"/>
                      <a:pt x="107" y="57"/>
                    </a:cubicBezTo>
                    <a:cubicBezTo>
                      <a:pt x="110" y="58"/>
                      <a:pt x="114" y="57"/>
                      <a:pt x="115" y="53"/>
                    </a:cubicBezTo>
                    <a:cubicBezTo>
                      <a:pt x="116" y="50"/>
                      <a:pt x="115" y="46"/>
                      <a:pt x="112" y="45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6" y="0"/>
                      <a:pt x="2" y="1"/>
                      <a:pt x="1" y="5"/>
                    </a:cubicBezTo>
                    <a:cubicBezTo>
                      <a:pt x="0" y="8"/>
                      <a:pt x="1" y="12"/>
                      <a:pt x="5" y="13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6EA72E5F-5A3D-4CFD-8B54-E10C0B8127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62788" y="4327525"/>
                <a:ext cx="1184275" cy="1836738"/>
              </a:xfrm>
              <a:custGeom>
                <a:avLst/>
                <a:gdLst>
                  <a:gd name="T0" fmla="*/ 488 w 489"/>
                  <a:gd name="T1" fmla="*/ 80 h 759"/>
                  <a:gd name="T2" fmla="*/ 486 w 489"/>
                  <a:gd name="T3" fmla="*/ 81 h 759"/>
                  <a:gd name="T4" fmla="*/ 487 w 489"/>
                  <a:gd name="T5" fmla="*/ 82 h 759"/>
                  <a:gd name="T6" fmla="*/ 489 w 489"/>
                  <a:gd name="T7" fmla="*/ 80 h 759"/>
                  <a:gd name="T8" fmla="*/ 488 w 489"/>
                  <a:gd name="T9" fmla="*/ 80 h 759"/>
                  <a:gd name="T10" fmla="*/ 430 w 489"/>
                  <a:gd name="T11" fmla="*/ 56 h 759"/>
                  <a:gd name="T12" fmla="*/ 429 w 489"/>
                  <a:gd name="T13" fmla="*/ 58 h 759"/>
                  <a:gd name="T14" fmla="*/ 435 w 489"/>
                  <a:gd name="T15" fmla="*/ 60 h 759"/>
                  <a:gd name="T16" fmla="*/ 434 w 489"/>
                  <a:gd name="T17" fmla="*/ 57 h 759"/>
                  <a:gd name="T18" fmla="*/ 430 w 489"/>
                  <a:gd name="T19" fmla="*/ 56 h 759"/>
                  <a:gd name="T20" fmla="*/ 291 w 489"/>
                  <a:gd name="T21" fmla="*/ 0 h 759"/>
                  <a:gd name="T22" fmla="*/ 250 w 489"/>
                  <a:gd name="T23" fmla="*/ 29 h 759"/>
                  <a:gd name="T24" fmla="*/ 9 w 489"/>
                  <a:gd name="T25" fmla="*/ 679 h 759"/>
                  <a:gd name="T26" fmla="*/ 33 w 489"/>
                  <a:gd name="T27" fmla="*/ 741 h 759"/>
                  <a:gd name="T28" fmla="*/ 75 w 489"/>
                  <a:gd name="T29" fmla="*/ 759 h 759"/>
                  <a:gd name="T30" fmla="*/ 94 w 489"/>
                  <a:gd name="T31" fmla="*/ 728 h 759"/>
                  <a:gd name="T32" fmla="*/ 63 w 489"/>
                  <a:gd name="T33" fmla="*/ 657 h 759"/>
                  <a:gd name="T34" fmla="*/ 34 w 489"/>
                  <a:gd name="T35" fmla="*/ 645 h 759"/>
                  <a:gd name="T36" fmla="*/ 55 w 489"/>
                  <a:gd name="T37" fmla="*/ 588 h 759"/>
                  <a:gd name="T38" fmla="*/ 70 w 489"/>
                  <a:gd name="T39" fmla="*/ 514 h 759"/>
                  <a:gd name="T40" fmla="*/ 189 w 489"/>
                  <a:gd name="T41" fmla="*/ 195 h 759"/>
                  <a:gd name="T42" fmla="*/ 225 w 489"/>
                  <a:gd name="T43" fmla="*/ 130 h 759"/>
                  <a:gd name="T44" fmla="*/ 247 w 489"/>
                  <a:gd name="T45" fmla="*/ 71 h 759"/>
                  <a:gd name="T46" fmla="*/ 277 w 489"/>
                  <a:gd name="T47" fmla="*/ 84 h 759"/>
                  <a:gd name="T48" fmla="*/ 384 w 489"/>
                  <a:gd name="T49" fmla="*/ 53 h 759"/>
                  <a:gd name="T50" fmla="*/ 426 w 489"/>
                  <a:gd name="T51" fmla="*/ 57 h 759"/>
                  <a:gd name="T52" fmla="*/ 427 w 489"/>
                  <a:gd name="T53" fmla="*/ 54 h 759"/>
                  <a:gd name="T54" fmla="*/ 307 w 489"/>
                  <a:gd name="T55" fmla="*/ 3 h 759"/>
                  <a:gd name="T56" fmla="*/ 291 w 489"/>
                  <a:gd name="T57" fmla="*/ 0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89" h="759">
                    <a:moveTo>
                      <a:pt x="488" y="80"/>
                    </a:moveTo>
                    <a:cubicBezTo>
                      <a:pt x="487" y="81"/>
                      <a:pt x="486" y="81"/>
                      <a:pt x="486" y="81"/>
                    </a:cubicBezTo>
                    <a:cubicBezTo>
                      <a:pt x="486" y="82"/>
                      <a:pt x="487" y="82"/>
                      <a:pt x="487" y="82"/>
                    </a:cubicBezTo>
                    <a:cubicBezTo>
                      <a:pt x="489" y="80"/>
                      <a:pt x="489" y="80"/>
                      <a:pt x="489" y="80"/>
                    </a:cubicBezTo>
                    <a:cubicBezTo>
                      <a:pt x="488" y="80"/>
                      <a:pt x="488" y="80"/>
                      <a:pt x="488" y="80"/>
                    </a:cubicBezTo>
                    <a:moveTo>
                      <a:pt x="430" y="56"/>
                    </a:moveTo>
                    <a:cubicBezTo>
                      <a:pt x="429" y="58"/>
                      <a:pt x="429" y="58"/>
                      <a:pt x="429" y="58"/>
                    </a:cubicBezTo>
                    <a:cubicBezTo>
                      <a:pt x="431" y="59"/>
                      <a:pt x="433" y="59"/>
                      <a:pt x="435" y="60"/>
                    </a:cubicBezTo>
                    <a:cubicBezTo>
                      <a:pt x="435" y="59"/>
                      <a:pt x="434" y="58"/>
                      <a:pt x="434" y="57"/>
                    </a:cubicBezTo>
                    <a:cubicBezTo>
                      <a:pt x="430" y="56"/>
                      <a:pt x="430" y="56"/>
                      <a:pt x="430" y="56"/>
                    </a:cubicBezTo>
                    <a:moveTo>
                      <a:pt x="291" y="0"/>
                    </a:moveTo>
                    <a:cubicBezTo>
                      <a:pt x="273" y="0"/>
                      <a:pt x="257" y="11"/>
                      <a:pt x="250" y="29"/>
                    </a:cubicBezTo>
                    <a:cubicBezTo>
                      <a:pt x="9" y="679"/>
                      <a:pt x="9" y="679"/>
                      <a:pt x="9" y="679"/>
                    </a:cubicBezTo>
                    <a:cubicBezTo>
                      <a:pt x="0" y="704"/>
                      <a:pt x="11" y="731"/>
                      <a:pt x="33" y="741"/>
                    </a:cubicBezTo>
                    <a:cubicBezTo>
                      <a:pt x="75" y="759"/>
                      <a:pt x="75" y="759"/>
                      <a:pt x="75" y="759"/>
                    </a:cubicBezTo>
                    <a:cubicBezTo>
                      <a:pt x="94" y="728"/>
                      <a:pt x="94" y="728"/>
                      <a:pt x="94" y="728"/>
                    </a:cubicBezTo>
                    <a:cubicBezTo>
                      <a:pt x="80" y="707"/>
                      <a:pt x="69" y="683"/>
                      <a:pt x="63" y="657"/>
                    </a:cubicBezTo>
                    <a:cubicBezTo>
                      <a:pt x="34" y="645"/>
                      <a:pt x="34" y="645"/>
                      <a:pt x="34" y="645"/>
                    </a:cubicBezTo>
                    <a:cubicBezTo>
                      <a:pt x="55" y="588"/>
                      <a:pt x="55" y="588"/>
                      <a:pt x="55" y="588"/>
                    </a:cubicBezTo>
                    <a:cubicBezTo>
                      <a:pt x="56" y="564"/>
                      <a:pt x="61" y="539"/>
                      <a:pt x="70" y="514"/>
                    </a:cubicBezTo>
                    <a:cubicBezTo>
                      <a:pt x="189" y="195"/>
                      <a:pt x="189" y="195"/>
                      <a:pt x="189" y="195"/>
                    </a:cubicBezTo>
                    <a:cubicBezTo>
                      <a:pt x="198" y="170"/>
                      <a:pt x="210" y="149"/>
                      <a:pt x="225" y="130"/>
                    </a:cubicBezTo>
                    <a:cubicBezTo>
                      <a:pt x="247" y="71"/>
                      <a:pt x="247" y="71"/>
                      <a:pt x="247" y="71"/>
                    </a:cubicBezTo>
                    <a:cubicBezTo>
                      <a:pt x="277" y="84"/>
                      <a:pt x="277" y="84"/>
                      <a:pt x="277" y="84"/>
                    </a:cubicBezTo>
                    <a:cubicBezTo>
                      <a:pt x="309" y="64"/>
                      <a:pt x="346" y="53"/>
                      <a:pt x="384" y="53"/>
                    </a:cubicBezTo>
                    <a:cubicBezTo>
                      <a:pt x="397" y="53"/>
                      <a:pt x="412" y="54"/>
                      <a:pt x="426" y="57"/>
                    </a:cubicBezTo>
                    <a:cubicBezTo>
                      <a:pt x="427" y="54"/>
                      <a:pt x="427" y="54"/>
                      <a:pt x="427" y="54"/>
                    </a:cubicBezTo>
                    <a:cubicBezTo>
                      <a:pt x="307" y="3"/>
                      <a:pt x="307" y="3"/>
                      <a:pt x="307" y="3"/>
                    </a:cubicBezTo>
                    <a:cubicBezTo>
                      <a:pt x="302" y="1"/>
                      <a:pt x="296" y="0"/>
                      <a:pt x="291" y="0"/>
                    </a:cubicBezTo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D1B0126B-DB6B-4C90-9E23-B1F5C91DFF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13713" y="4465638"/>
                <a:ext cx="130175" cy="58738"/>
              </a:xfrm>
              <a:custGeom>
                <a:avLst/>
                <a:gdLst>
                  <a:gd name="T0" fmla="*/ 28 w 54"/>
                  <a:gd name="T1" fmla="*/ 12 h 24"/>
                  <a:gd name="T2" fmla="*/ 52 w 54"/>
                  <a:gd name="T3" fmla="*/ 24 h 24"/>
                  <a:gd name="T4" fmla="*/ 54 w 54"/>
                  <a:gd name="T5" fmla="*/ 23 h 24"/>
                  <a:gd name="T6" fmla="*/ 28 w 54"/>
                  <a:gd name="T7" fmla="*/ 12 h 24"/>
                  <a:gd name="T8" fmla="*/ 0 w 54"/>
                  <a:gd name="T9" fmla="*/ 0 h 24"/>
                  <a:gd name="T10" fmla="*/ 1 w 54"/>
                  <a:gd name="T11" fmla="*/ 3 h 24"/>
                  <a:gd name="T12" fmla="*/ 26 w 54"/>
                  <a:gd name="T13" fmla="*/ 11 h 24"/>
                  <a:gd name="T14" fmla="*/ 0 w 54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24">
                    <a:moveTo>
                      <a:pt x="28" y="12"/>
                    </a:moveTo>
                    <a:cubicBezTo>
                      <a:pt x="36" y="16"/>
                      <a:pt x="44" y="20"/>
                      <a:pt x="52" y="24"/>
                    </a:cubicBezTo>
                    <a:cubicBezTo>
                      <a:pt x="52" y="24"/>
                      <a:pt x="53" y="24"/>
                      <a:pt x="54" y="23"/>
                    </a:cubicBezTo>
                    <a:cubicBezTo>
                      <a:pt x="28" y="12"/>
                      <a:pt x="28" y="12"/>
                      <a:pt x="28" y="12"/>
                    </a:cubicBezTo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9" y="5"/>
                      <a:pt x="17" y="8"/>
                      <a:pt x="26" y="1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7BD28511-6943-42A6-8E30-6FE30B0B6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4663" y="4457700"/>
                <a:ext cx="9525" cy="11113"/>
              </a:xfrm>
              <a:custGeom>
                <a:avLst/>
                <a:gdLst>
                  <a:gd name="T0" fmla="*/ 1 w 4"/>
                  <a:gd name="T1" fmla="*/ 0 h 4"/>
                  <a:gd name="T2" fmla="*/ 0 w 4"/>
                  <a:gd name="T3" fmla="*/ 3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5CDD3A16-C67D-46C6-8FAD-D681F6CD52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96138" y="4456113"/>
                <a:ext cx="1046163" cy="1631950"/>
              </a:xfrm>
              <a:custGeom>
                <a:avLst/>
                <a:gdLst>
                  <a:gd name="T0" fmla="*/ 8 w 432"/>
                  <a:gd name="T1" fmla="*/ 604 h 675"/>
                  <a:gd name="T2" fmla="*/ 39 w 432"/>
                  <a:gd name="T3" fmla="*/ 675 h 675"/>
                  <a:gd name="T4" fmla="*/ 67 w 432"/>
                  <a:gd name="T5" fmla="*/ 629 h 675"/>
                  <a:gd name="T6" fmla="*/ 8 w 432"/>
                  <a:gd name="T7" fmla="*/ 604 h 675"/>
                  <a:gd name="T8" fmla="*/ 170 w 432"/>
                  <a:gd name="T9" fmla="*/ 77 h 675"/>
                  <a:gd name="T10" fmla="*/ 134 w 432"/>
                  <a:gd name="T11" fmla="*/ 142 h 675"/>
                  <a:gd name="T12" fmla="*/ 15 w 432"/>
                  <a:gd name="T13" fmla="*/ 461 h 675"/>
                  <a:gd name="T14" fmla="*/ 0 w 432"/>
                  <a:gd name="T15" fmla="*/ 535 h 675"/>
                  <a:gd name="T16" fmla="*/ 170 w 432"/>
                  <a:gd name="T17" fmla="*/ 77 h 675"/>
                  <a:gd name="T18" fmla="*/ 329 w 432"/>
                  <a:gd name="T19" fmla="*/ 0 h 675"/>
                  <a:gd name="T20" fmla="*/ 222 w 432"/>
                  <a:gd name="T21" fmla="*/ 31 h 675"/>
                  <a:gd name="T22" fmla="*/ 388 w 432"/>
                  <a:gd name="T23" fmla="*/ 101 h 675"/>
                  <a:gd name="T24" fmla="*/ 407 w 432"/>
                  <a:gd name="T25" fmla="*/ 71 h 675"/>
                  <a:gd name="T26" fmla="*/ 337 w 432"/>
                  <a:gd name="T27" fmla="*/ 41 h 675"/>
                  <a:gd name="T28" fmla="*/ 333 w 432"/>
                  <a:gd name="T29" fmla="*/ 33 h 675"/>
                  <a:gd name="T30" fmla="*/ 339 w 432"/>
                  <a:gd name="T31" fmla="*/ 28 h 675"/>
                  <a:gd name="T32" fmla="*/ 341 w 432"/>
                  <a:gd name="T33" fmla="*/ 29 h 675"/>
                  <a:gd name="T34" fmla="*/ 414 w 432"/>
                  <a:gd name="T35" fmla="*/ 60 h 675"/>
                  <a:gd name="T36" fmla="*/ 432 w 432"/>
                  <a:gd name="T37" fmla="*/ 29 h 675"/>
                  <a:gd name="T38" fmla="*/ 431 w 432"/>
                  <a:gd name="T39" fmla="*/ 28 h 675"/>
                  <a:gd name="T40" fmla="*/ 407 w 432"/>
                  <a:gd name="T41" fmla="*/ 16 h 675"/>
                  <a:gd name="T42" fmla="*/ 405 w 432"/>
                  <a:gd name="T43" fmla="*/ 15 h 675"/>
                  <a:gd name="T44" fmla="*/ 380 w 432"/>
                  <a:gd name="T45" fmla="*/ 7 h 675"/>
                  <a:gd name="T46" fmla="*/ 374 w 432"/>
                  <a:gd name="T47" fmla="*/ 5 h 675"/>
                  <a:gd name="T48" fmla="*/ 371 w 432"/>
                  <a:gd name="T49" fmla="*/ 4 h 675"/>
                  <a:gd name="T50" fmla="*/ 329 w 432"/>
                  <a:gd name="T51" fmla="*/ 0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2" h="675">
                    <a:moveTo>
                      <a:pt x="8" y="604"/>
                    </a:moveTo>
                    <a:cubicBezTo>
                      <a:pt x="14" y="630"/>
                      <a:pt x="25" y="654"/>
                      <a:pt x="39" y="675"/>
                    </a:cubicBezTo>
                    <a:cubicBezTo>
                      <a:pt x="67" y="629"/>
                      <a:pt x="67" y="629"/>
                      <a:pt x="67" y="629"/>
                    </a:cubicBezTo>
                    <a:cubicBezTo>
                      <a:pt x="8" y="604"/>
                      <a:pt x="8" y="604"/>
                      <a:pt x="8" y="604"/>
                    </a:cubicBezTo>
                    <a:moveTo>
                      <a:pt x="170" y="77"/>
                    </a:moveTo>
                    <a:cubicBezTo>
                      <a:pt x="155" y="96"/>
                      <a:pt x="143" y="117"/>
                      <a:pt x="134" y="142"/>
                    </a:cubicBezTo>
                    <a:cubicBezTo>
                      <a:pt x="15" y="461"/>
                      <a:pt x="15" y="461"/>
                      <a:pt x="15" y="461"/>
                    </a:cubicBezTo>
                    <a:cubicBezTo>
                      <a:pt x="6" y="486"/>
                      <a:pt x="1" y="511"/>
                      <a:pt x="0" y="535"/>
                    </a:cubicBezTo>
                    <a:cubicBezTo>
                      <a:pt x="170" y="77"/>
                      <a:pt x="170" y="77"/>
                      <a:pt x="170" y="77"/>
                    </a:cubicBezTo>
                    <a:moveTo>
                      <a:pt x="329" y="0"/>
                    </a:moveTo>
                    <a:cubicBezTo>
                      <a:pt x="291" y="0"/>
                      <a:pt x="254" y="11"/>
                      <a:pt x="222" y="31"/>
                    </a:cubicBezTo>
                    <a:cubicBezTo>
                      <a:pt x="388" y="101"/>
                      <a:pt x="388" y="101"/>
                      <a:pt x="388" y="101"/>
                    </a:cubicBezTo>
                    <a:cubicBezTo>
                      <a:pt x="407" y="71"/>
                      <a:pt x="407" y="71"/>
                      <a:pt x="407" y="71"/>
                    </a:cubicBezTo>
                    <a:cubicBezTo>
                      <a:pt x="337" y="41"/>
                      <a:pt x="337" y="41"/>
                      <a:pt x="337" y="41"/>
                    </a:cubicBezTo>
                    <a:cubicBezTo>
                      <a:pt x="333" y="40"/>
                      <a:pt x="332" y="36"/>
                      <a:pt x="333" y="33"/>
                    </a:cubicBezTo>
                    <a:cubicBezTo>
                      <a:pt x="334" y="30"/>
                      <a:pt x="337" y="28"/>
                      <a:pt x="339" y="28"/>
                    </a:cubicBezTo>
                    <a:cubicBezTo>
                      <a:pt x="340" y="28"/>
                      <a:pt x="341" y="29"/>
                      <a:pt x="341" y="29"/>
                    </a:cubicBezTo>
                    <a:cubicBezTo>
                      <a:pt x="414" y="60"/>
                      <a:pt x="414" y="60"/>
                      <a:pt x="414" y="60"/>
                    </a:cubicBezTo>
                    <a:cubicBezTo>
                      <a:pt x="432" y="29"/>
                      <a:pt x="432" y="29"/>
                      <a:pt x="432" y="29"/>
                    </a:cubicBezTo>
                    <a:cubicBezTo>
                      <a:pt x="432" y="29"/>
                      <a:pt x="431" y="29"/>
                      <a:pt x="431" y="28"/>
                    </a:cubicBezTo>
                    <a:cubicBezTo>
                      <a:pt x="423" y="24"/>
                      <a:pt x="415" y="20"/>
                      <a:pt x="407" y="16"/>
                    </a:cubicBezTo>
                    <a:cubicBezTo>
                      <a:pt x="405" y="15"/>
                      <a:pt x="405" y="15"/>
                      <a:pt x="405" y="15"/>
                    </a:cubicBezTo>
                    <a:cubicBezTo>
                      <a:pt x="396" y="12"/>
                      <a:pt x="388" y="9"/>
                      <a:pt x="380" y="7"/>
                    </a:cubicBezTo>
                    <a:cubicBezTo>
                      <a:pt x="378" y="6"/>
                      <a:pt x="376" y="6"/>
                      <a:pt x="374" y="5"/>
                    </a:cubicBezTo>
                    <a:cubicBezTo>
                      <a:pt x="373" y="5"/>
                      <a:pt x="372" y="5"/>
                      <a:pt x="371" y="4"/>
                    </a:cubicBezTo>
                    <a:cubicBezTo>
                      <a:pt x="357" y="1"/>
                      <a:pt x="342" y="0"/>
                      <a:pt x="329" y="0"/>
                    </a:cubicBezTo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B00C0FAF-4AEC-4D11-B315-01D020E20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5338" y="4498975"/>
                <a:ext cx="990600" cy="1477963"/>
              </a:xfrm>
              <a:custGeom>
                <a:avLst/>
                <a:gdLst>
                  <a:gd name="T0" fmla="*/ 325 w 624"/>
                  <a:gd name="T1" fmla="*/ 0 h 931"/>
                  <a:gd name="T2" fmla="*/ 291 w 624"/>
                  <a:gd name="T3" fmla="*/ 90 h 931"/>
                  <a:gd name="T4" fmla="*/ 32 w 624"/>
                  <a:gd name="T5" fmla="*/ 788 h 931"/>
                  <a:gd name="T6" fmla="*/ 0 w 624"/>
                  <a:gd name="T7" fmla="*/ 875 h 931"/>
                  <a:gd name="T8" fmla="*/ 44 w 624"/>
                  <a:gd name="T9" fmla="*/ 893 h 931"/>
                  <a:gd name="T10" fmla="*/ 134 w 624"/>
                  <a:gd name="T11" fmla="*/ 931 h 931"/>
                  <a:gd name="T12" fmla="*/ 624 w 624"/>
                  <a:gd name="T13" fmla="*/ 127 h 931"/>
                  <a:gd name="T14" fmla="*/ 371 w 624"/>
                  <a:gd name="T15" fmla="*/ 20 h 931"/>
                  <a:gd name="T16" fmla="*/ 325 w 624"/>
                  <a:gd name="T17" fmla="*/ 0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931">
                    <a:moveTo>
                      <a:pt x="325" y="0"/>
                    </a:moveTo>
                    <a:lnTo>
                      <a:pt x="291" y="90"/>
                    </a:lnTo>
                    <a:lnTo>
                      <a:pt x="32" y="788"/>
                    </a:lnTo>
                    <a:lnTo>
                      <a:pt x="0" y="875"/>
                    </a:lnTo>
                    <a:lnTo>
                      <a:pt x="44" y="893"/>
                    </a:lnTo>
                    <a:lnTo>
                      <a:pt x="134" y="931"/>
                    </a:lnTo>
                    <a:lnTo>
                      <a:pt x="624" y="127"/>
                    </a:lnTo>
                    <a:lnTo>
                      <a:pt x="371" y="20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E2576919-6422-47FE-9567-E4F9B76A0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5338" y="4498975"/>
                <a:ext cx="990600" cy="1477963"/>
              </a:xfrm>
              <a:custGeom>
                <a:avLst/>
                <a:gdLst>
                  <a:gd name="T0" fmla="*/ 325 w 624"/>
                  <a:gd name="T1" fmla="*/ 0 h 931"/>
                  <a:gd name="T2" fmla="*/ 291 w 624"/>
                  <a:gd name="T3" fmla="*/ 90 h 931"/>
                  <a:gd name="T4" fmla="*/ 32 w 624"/>
                  <a:gd name="T5" fmla="*/ 788 h 931"/>
                  <a:gd name="T6" fmla="*/ 0 w 624"/>
                  <a:gd name="T7" fmla="*/ 875 h 931"/>
                  <a:gd name="T8" fmla="*/ 44 w 624"/>
                  <a:gd name="T9" fmla="*/ 893 h 931"/>
                  <a:gd name="T10" fmla="*/ 134 w 624"/>
                  <a:gd name="T11" fmla="*/ 931 h 931"/>
                  <a:gd name="T12" fmla="*/ 624 w 624"/>
                  <a:gd name="T13" fmla="*/ 127 h 931"/>
                  <a:gd name="T14" fmla="*/ 371 w 624"/>
                  <a:gd name="T15" fmla="*/ 20 h 931"/>
                  <a:gd name="T16" fmla="*/ 325 w 624"/>
                  <a:gd name="T17" fmla="*/ 0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931">
                    <a:moveTo>
                      <a:pt x="325" y="0"/>
                    </a:moveTo>
                    <a:lnTo>
                      <a:pt x="291" y="90"/>
                    </a:lnTo>
                    <a:lnTo>
                      <a:pt x="32" y="788"/>
                    </a:lnTo>
                    <a:lnTo>
                      <a:pt x="0" y="875"/>
                    </a:lnTo>
                    <a:lnTo>
                      <a:pt x="44" y="893"/>
                    </a:lnTo>
                    <a:lnTo>
                      <a:pt x="134" y="931"/>
                    </a:lnTo>
                    <a:lnTo>
                      <a:pt x="624" y="127"/>
                    </a:lnTo>
                    <a:lnTo>
                      <a:pt x="371" y="20"/>
                    </a:lnTo>
                    <a:lnTo>
                      <a:pt x="3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2F6D3FC5-5A9D-48AD-A922-B69AC52F8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9413" y="4524375"/>
                <a:ext cx="198438" cy="103188"/>
              </a:xfrm>
              <a:custGeom>
                <a:avLst/>
                <a:gdLst>
                  <a:gd name="T0" fmla="*/ 7 w 82"/>
                  <a:gd name="T1" fmla="*/ 0 h 43"/>
                  <a:gd name="T2" fmla="*/ 1 w 82"/>
                  <a:gd name="T3" fmla="*/ 5 h 43"/>
                  <a:gd name="T4" fmla="*/ 5 w 82"/>
                  <a:gd name="T5" fmla="*/ 13 h 43"/>
                  <a:gd name="T6" fmla="*/ 75 w 82"/>
                  <a:gd name="T7" fmla="*/ 43 h 43"/>
                  <a:gd name="T8" fmla="*/ 82 w 82"/>
                  <a:gd name="T9" fmla="*/ 32 h 43"/>
                  <a:gd name="T10" fmla="*/ 9 w 82"/>
                  <a:gd name="T11" fmla="*/ 1 h 43"/>
                  <a:gd name="T12" fmla="*/ 7 w 82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43">
                    <a:moveTo>
                      <a:pt x="7" y="0"/>
                    </a:moveTo>
                    <a:cubicBezTo>
                      <a:pt x="5" y="0"/>
                      <a:pt x="2" y="2"/>
                      <a:pt x="1" y="5"/>
                    </a:cubicBezTo>
                    <a:cubicBezTo>
                      <a:pt x="0" y="8"/>
                      <a:pt x="1" y="12"/>
                      <a:pt x="5" y="13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B105F4A8-8E67-44EE-A299-032F3D572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1976" y="4321175"/>
                <a:ext cx="73025" cy="127000"/>
              </a:xfrm>
              <a:custGeom>
                <a:avLst/>
                <a:gdLst>
                  <a:gd name="T0" fmla="*/ 0 w 46"/>
                  <a:gd name="T1" fmla="*/ 71 h 80"/>
                  <a:gd name="T2" fmla="*/ 20 w 46"/>
                  <a:gd name="T3" fmla="*/ 80 h 80"/>
                  <a:gd name="T4" fmla="*/ 46 w 46"/>
                  <a:gd name="T5" fmla="*/ 7 h 80"/>
                  <a:gd name="T6" fmla="*/ 27 w 46"/>
                  <a:gd name="T7" fmla="*/ 0 h 80"/>
                  <a:gd name="T8" fmla="*/ 0 w 46"/>
                  <a:gd name="T9" fmla="*/ 7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0">
                    <a:moveTo>
                      <a:pt x="0" y="71"/>
                    </a:moveTo>
                    <a:lnTo>
                      <a:pt x="20" y="80"/>
                    </a:lnTo>
                    <a:lnTo>
                      <a:pt x="46" y="7"/>
                    </a:lnTo>
                    <a:lnTo>
                      <a:pt x="27" y="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643E77C0-E657-45CC-B19C-C7636B17E9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55001" y="3309938"/>
                <a:ext cx="1239838" cy="2268538"/>
              </a:xfrm>
              <a:custGeom>
                <a:avLst/>
                <a:gdLst>
                  <a:gd name="T0" fmla="*/ 303 w 512"/>
                  <a:gd name="T1" fmla="*/ 857 h 938"/>
                  <a:gd name="T2" fmla="*/ 224 w 512"/>
                  <a:gd name="T3" fmla="*/ 805 h 938"/>
                  <a:gd name="T4" fmla="*/ 93 w 512"/>
                  <a:gd name="T5" fmla="*/ 701 h 938"/>
                  <a:gd name="T6" fmla="*/ 107 w 512"/>
                  <a:gd name="T7" fmla="*/ 557 h 938"/>
                  <a:gd name="T8" fmla="*/ 160 w 512"/>
                  <a:gd name="T9" fmla="*/ 386 h 938"/>
                  <a:gd name="T10" fmla="*/ 89 w 512"/>
                  <a:gd name="T11" fmla="*/ 184 h 938"/>
                  <a:gd name="T12" fmla="*/ 66 w 512"/>
                  <a:gd name="T13" fmla="*/ 209 h 938"/>
                  <a:gd name="T14" fmla="*/ 75 w 512"/>
                  <a:gd name="T15" fmla="*/ 170 h 938"/>
                  <a:gd name="T16" fmla="*/ 0 w 512"/>
                  <a:gd name="T17" fmla="*/ 60 h 938"/>
                  <a:gd name="T18" fmla="*/ 95 w 512"/>
                  <a:gd name="T19" fmla="*/ 20 h 938"/>
                  <a:gd name="T20" fmla="*/ 105 w 512"/>
                  <a:gd name="T21" fmla="*/ 141 h 938"/>
                  <a:gd name="T22" fmla="*/ 152 w 512"/>
                  <a:gd name="T23" fmla="*/ 240 h 938"/>
                  <a:gd name="T24" fmla="*/ 133 w 512"/>
                  <a:gd name="T25" fmla="*/ 530 h 938"/>
                  <a:gd name="T26" fmla="*/ 100 w 512"/>
                  <a:gd name="T27" fmla="*/ 614 h 938"/>
                  <a:gd name="T28" fmla="*/ 155 w 512"/>
                  <a:gd name="T29" fmla="*/ 748 h 938"/>
                  <a:gd name="T30" fmla="*/ 266 w 512"/>
                  <a:gd name="T31" fmla="*/ 802 h 938"/>
                  <a:gd name="T32" fmla="*/ 250 w 512"/>
                  <a:gd name="T33" fmla="*/ 710 h 938"/>
                  <a:gd name="T34" fmla="*/ 364 w 512"/>
                  <a:gd name="T35" fmla="*/ 661 h 938"/>
                  <a:gd name="T36" fmla="*/ 313 w 512"/>
                  <a:gd name="T37" fmla="*/ 813 h 938"/>
                  <a:gd name="T38" fmla="*/ 313 w 512"/>
                  <a:gd name="T39" fmla="*/ 848 h 938"/>
                  <a:gd name="T40" fmla="*/ 449 w 512"/>
                  <a:gd name="T41" fmla="*/ 917 h 938"/>
                  <a:gd name="T42" fmla="*/ 478 w 512"/>
                  <a:gd name="T43" fmla="*/ 904 h 938"/>
                  <a:gd name="T44" fmla="*/ 502 w 512"/>
                  <a:gd name="T45" fmla="*/ 922 h 938"/>
                  <a:gd name="T46" fmla="*/ 465 w 512"/>
                  <a:gd name="T47" fmla="*/ 925 h 938"/>
                  <a:gd name="T48" fmla="*/ 383 w 512"/>
                  <a:gd name="T49" fmla="*/ 927 h 938"/>
                  <a:gd name="T50" fmla="*/ 304 w 512"/>
                  <a:gd name="T51" fmla="*/ 661 h 938"/>
                  <a:gd name="T52" fmla="*/ 273 w 512"/>
                  <a:gd name="T53" fmla="*/ 785 h 938"/>
                  <a:gd name="T54" fmla="*/ 310 w 512"/>
                  <a:gd name="T55" fmla="*/ 800 h 938"/>
                  <a:gd name="T56" fmla="*/ 356 w 512"/>
                  <a:gd name="T57" fmla="*/ 672 h 938"/>
                  <a:gd name="T58" fmla="*/ 304 w 512"/>
                  <a:gd name="T59" fmla="*/ 661 h 938"/>
                  <a:gd name="T60" fmla="*/ 13 w 512"/>
                  <a:gd name="T61" fmla="*/ 60 h 938"/>
                  <a:gd name="T62" fmla="*/ 84 w 512"/>
                  <a:gd name="T63" fmla="*/ 160 h 938"/>
                  <a:gd name="T64" fmla="*/ 93 w 512"/>
                  <a:gd name="T65" fmla="*/ 136 h 938"/>
                  <a:gd name="T66" fmla="*/ 87 w 512"/>
                  <a:gd name="T67" fmla="*/ 30 h 938"/>
                  <a:gd name="T68" fmla="*/ 40 w 512"/>
                  <a:gd name="T69" fmla="*/ 21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2" h="938">
                    <a:moveTo>
                      <a:pt x="367" y="918"/>
                    </a:moveTo>
                    <a:cubicBezTo>
                      <a:pt x="341" y="903"/>
                      <a:pt x="321" y="880"/>
                      <a:pt x="303" y="857"/>
                    </a:cubicBezTo>
                    <a:cubicBezTo>
                      <a:pt x="293" y="844"/>
                      <a:pt x="283" y="831"/>
                      <a:pt x="275" y="817"/>
                    </a:cubicBezTo>
                    <a:cubicBezTo>
                      <a:pt x="258" y="816"/>
                      <a:pt x="241" y="812"/>
                      <a:pt x="224" y="805"/>
                    </a:cubicBezTo>
                    <a:cubicBezTo>
                      <a:pt x="196" y="794"/>
                      <a:pt x="169" y="776"/>
                      <a:pt x="148" y="759"/>
                    </a:cubicBezTo>
                    <a:cubicBezTo>
                      <a:pt x="128" y="744"/>
                      <a:pt x="105" y="727"/>
                      <a:pt x="93" y="701"/>
                    </a:cubicBezTo>
                    <a:cubicBezTo>
                      <a:pt x="81" y="676"/>
                      <a:pt x="79" y="644"/>
                      <a:pt x="87" y="610"/>
                    </a:cubicBezTo>
                    <a:cubicBezTo>
                      <a:pt x="92" y="592"/>
                      <a:pt x="100" y="574"/>
                      <a:pt x="107" y="557"/>
                    </a:cubicBezTo>
                    <a:cubicBezTo>
                      <a:pt x="112" y="546"/>
                      <a:pt x="117" y="535"/>
                      <a:pt x="121" y="525"/>
                    </a:cubicBezTo>
                    <a:cubicBezTo>
                      <a:pt x="137" y="480"/>
                      <a:pt x="153" y="434"/>
                      <a:pt x="160" y="386"/>
                    </a:cubicBezTo>
                    <a:cubicBezTo>
                      <a:pt x="165" y="349"/>
                      <a:pt x="166" y="294"/>
                      <a:pt x="141" y="247"/>
                    </a:cubicBezTo>
                    <a:cubicBezTo>
                      <a:pt x="128" y="223"/>
                      <a:pt x="109" y="203"/>
                      <a:pt x="89" y="184"/>
                    </a:cubicBezTo>
                    <a:cubicBezTo>
                      <a:pt x="78" y="214"/>
                      <a:pt x="78" y="214"/>
                      <a:pt x="78" y="214"/>
                    </a:cubicBezTo>
                    <a:cubicBezTo>
                      <a:pt x="66" y="209"/>
                      <a:pt x="66" y="209"/>
                      <a:pt x="66" y="209"/>
                    </a:cubicBezTo>
                    <a:cubicBezTo>
                      <a:pt x="79" y="174"/>
                      <a:pt x="79" y="174"/>
                      <a:pt x="79" y="174"/>
                    </a:cubicBezTo>
                    <a:cubicBezTo>
                      <a:pt x="78" y="173"/>
                      <a:pt x="76" y="172"/>
                      <a:pt x="75" y="170"/>
                    </a:cubicBezTo>
                    <a:cubicBezTo>
                      <a:pt x="56" y="152"/>
                      <a:pt x="35" y="133"/>
                      <a:pt x="19" y="110"/>
                    </a:cubicBezTo>
                    <a:cubicBezTo>
                      <a:pt x="11" y="98"/>
                      <a:pt x="0" y="81"/>
                      <a:pt x="0" y="60"/>
                    </a:cubicBezTo>
                    <a:cubicBezTo>
                      <a:pt x="0" y="37"/>
                      <a:pt x="15" y="16"/>
                      <a:pt x="36" y="8"/>
                    </a:cubicBezTo>
                    <a:cubicBezTo>
                      <a:pt x="55" y="0"/>
                      <a:pt x="79" y="5"/>
                      <a:pt x="95" y="20"/>
                    </a:cubicBezTo>
                    <a:cubicBezTo>
                      <a:pt x="111" y="34"/>
                      <a:pt x="120" y="55"/>
                      <a:pt x="120" y="78"/>
                    </a:cubicBezTo>
                    <a:cubicBezTo>
                      <a:pt x="120" y="101"/>
                      <a:pt x="112" y="122"/>
                      <a:pt x="105" y="141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116" y="191"/>
                      <a:pt x="137" y="213"/>
                      <a:pt x="152" y="240"/>
                    </a:cubicBezTo>
                    <a:cubicBezTo>
                      <a:pt x="179" y="291"/>
                      <a:pt x="178" y="348"/>
                      <a:pt x="173" y="388"/>
                    </a:cubicBezTo>
                    <a:cubicBezTo>
                      <a:pt x="166" y="438"/>
                      <a:pt x="149" y="485"/>
                      <a:pt x="133" y="530"/>
                    </a:cubicBezTo>
                    <a:cubicBezTo>
                      <a:pt x="129" y="541"/>
                      <a:pt x="124" y="552"/>
                      <a:pt x="119" y="563"/>
                    </a:cubicBezTo>
                    <a:cubicBezTo>
                      <a:pt x="112" y="580"/>
                      <a:pt x="104" y="597"/>
                      <a:pt x="100" y="614"/>
                    </a:cubicBezTo>
                    <a:cubicBezTo>
                      <a:pt x="92" y="644"/>
                      <a:pt x="94" y="673"/>
                      <a:pt x="105" y="695"/>
                    </a:cubicBezTo>
                    <a:cubicBezTo>
                      <a:pt x="116" y="717"/>
                      <a:pt x="136" y="733"/>
                      <a:pt x="155" y="748"/>
                    </a:cubicBezTo>
                    <a:cubicBezTo>
                      <a:pt x="177" y="765"/>
                      <a:pt x="201" y="781"/>
                      <a:pt x="229" y="792"/>
                    </a:cubicBezTo>
                    <a:cubicBezTo>
                      <a:pt x="241" y="797"/>
                      <a:pt x="254" y="801"/>
                      <a:pt x="266" y="802"/>
                    </a:cubicBezTo>
                    <a:cubicBezTo>
                      <a:pt x="264" y="798"/>
                      <a:pt x="263" y="795"/>
                      <a:pt x="261" y="791"/>
                    </a:cubicBezTo>
                    <a:cubicBezTo>
                      <a:pt x="253" y="771"/>
                      <a:pt x="244" y="742"/>
                      <a:pt x="250" y="710"/>
                    </a:cubicBezTo>
                    <a:cubicBezTo>
                      <a:pt x="256" y="681"/>
                      <a:pt x="276" y="656"/>
                      <a:pt x="299" y="648"/>
                    </a:cubicBezTo>
                    <a:cubicBezTo>
                      <a:pt x="321" y="640"/>
                      <a:pt x="346" y="645"/>
                      <a:pt x="364" y="661"/>
                    </a:cubicBezTo>
                    <a:cubicBezTo>
                      <a:pt x="387" y="682"/>
                      <a:pt x="395" y="721"/>
                      <a:pt x="382" y="754"/>
                    </a:cubicBezTo>
                    <a:cubicBezTo>
                      <a:pt x="371" y="782"/>
                      <a:pt x="344" y="805"/>
                      <a:pt x="313" y="813"/>
                    </a:cubicBezTo>
                    <a:cubicBezTo>
                      <a:pt x="305" y="815"/>
                      <a:pt x="298" y="816"/>
                      <a:pt x="290" y="817"/>
                    </a:cubicBezTo>
                    <a:cubicBezTo>
                      <a:pt x="297" y="828"/>
                      <a:pt x="305" y="838"/>
                      <a:pt x="313" y="848"/>
                    </a:cubicBezTo>
                    <a:cubicBezTo>
                      <a:pt x="330" y="870"/>
                      <a:pt x="350" y="892"/>
                      <a:pt x="373" y="906"/>
                    </a:cubicBezTo>
                    <a:cubicBezTo>
                      <a:pt x="399" y="922"/>
                      <a:pt x="426" y="926"/>
                      <a:pt x="449" y="917"/>
                    </a:cubicBezTo>
                    <a:cubicBezTo>
                      <a:pt x="452" y="915"/>
                      <a:pt x="456" y="914"/>
                      <a:pt x="460" y="912"/>
                    </a:cubicBezTo>
                    <a:cubicBezTo>
                      <a:pt x="465" y="909"/>
                      <a:pt x="471" y="906"/>
                      <a:pt x="478" y="904"/>
                    </a:cubicBezTo>
                    <a:cubicBezTo>
                      <a:pt x="488" y="901"/>
                      <a:pt x="503" y="902"/>
                      <a:pt x="512" y="913"/>
                    </a:cubicBezTo>
                    <a:cubicBezTo>
                      <a:pt x="502" y="922"/>
                      <a:pt x="502" y="922"/>
                      <a:pt x="502" y="922"/>
                    </a:cubicBezTo>
                    <a:cubicBezTo>
                      <a:pt x="497" y="916"/>
                      <a:pt x="488" y="916"/>
                      <a:pt x="481" y="918"/>
                    </a:cubicBezTo>
                    <a:cubicBezTo>
                      <a:pt x="475" y="919"/>
                      <a:pt x="470" y="922"/>
                      <a:pt x="465" y="925"/>
                    </a:cubicBezTo>
                    <a:cubicBezTo>
                      <a:pt x="461" y="926"/>
                      <a:pt x="457" y="928"/>
                      <a:pt x="453" y="930"/>
                    </a:cubicBezTo>
                    <a:cubicBezTo>
                      <a:pt x="432" y="938"/>
                      <a:pt x="407" y="937"/>
                      <a:pt x="383" y="927"/>
                    </a:cubicBezTo>
                    <a:cubicBezTo>
                      <a:pt x="378" y="924"/>
                      <a:pt x="372" y="922"/>
                      <a:pt x="367" y="918"/>
                    </a:cubicBezTo>
                    <a:close/>
                    <a:moveTo>
                      <a:pt x="304" y="661"/>
                    </a:moveTo>
                    <a:cubicBezTo>
                      <a:pt x="284" y="668"/>
                      <a:pt x="268" y="689"/>
                      <a:pt x="263" y="713"/>
                    </a:cubicBezTo>
                    <a:cubicBezTo>
                      <a:pt x="257" y="741"/>
                      <a:pt x="265" y="768"/>
                      <a:pt x="273" y="785"/>
                    </a:cubicBezTo>
                    <a:cubicBezTo>
                      <a:pt x="275" y="791"/>
                      <a:pt x="279" y="797"/>
                      <a:pt x="282" y="803"/>
                    </a:cubicBezTo>
                    <a:cubicBezTo>
                      <a:pt x="291" y="803"/>
                      <a:pt x="301" y="802"/>
                      <a:pt x="310" y="800"/>
                    </a:cubicBezTo>
                    <a:cubicBezTo>
                      <a:pt x="337" y="793"/>
                      <a:pt x="360" y="773"/>
                      <a:pt x="370" y="748"/>
                    </a:cubicBezTo>
                    <a:cubicBezTo>
                      <a:pt x="381" y="722"/>
                      <a:pt x="374" y="689"/>
                      <a:pt x="356" y="672"/>
                    </a:cubicBezTo>
                    <a:cubicBezTo>
                      <a:pt x="351" y="668"/>
                      <a:pt x="346" y="664"/>
                      <a:pt x="341" y="662"/>
                    </a:cubicBezTo>
                    <a:cubicBezTo>
                      <a:pt x="329" y="657"/>
                      <a:pt x="316" y="657"/>
                      <a:pt x="304" y="661"/>
                    </a:cubicBezTo>
                    <a:close/>
                    <a:moveTo>
                      <a:pt x="40" y="21"/>
                    </a:moveTo>
                    <a:cubicBezTo>
                      <a:pt x="25" y="27"/>
                      <a:pt x="13" y="43"/>
                      <a:pt x="13" y="60"/>
                    </a:cubicBezTo>
                    <a:cubicBezTo>
                      <a:pt x="13" y="72"/>
                      <a:pt x="18" y="86"/>
                      <a:pt x="29" y="101"/>
                    </a:cubicBezTo>
                    <a:cubicBezTo>
                      <a:pt x="45" y="123"/>
                      <a:pt x="65" y="142"/>
                      <a:pt x="84" y="160"/>
                    </a:cubicBezTo>
                    <a:cubicBezTo>
                      <a:pt x="84" y="160"/>
                      <a:pt x="84" y="160"/>
                      <a:pt x="84" y="160"/>
                    </a:cubicBezTo>
                    <a:cubicBezTo>
                      <a:pt x="93" y="136"/>
                      <a:pt x="93" y="136"/>
                      <a:pt x="93" y="136"/>
                    </a:cubicBezTo>
                    <a:cubicBezTo>
                      <a:pt x="100" y="118"/>
                      <a:pt x="107" y="98"/>
                      <a:pt x="107" y="78"/>
                    </a:cubicBezTo>
                    <a:cubicBezTo>
                      <a:pt x="107" y="60"/>
                      <a:pt x="99" y="42"/>
                      <a:pt x="87" y="30"/>
                    </a:cubicBezTo>
                    <a:cubicBezTo>
                      <a:pt x="83" y="27"/>
                      <a:pt x="78" y="24"/>
                      <a:pt x="73" y="22"/>
                    </a:cubicBezTo>
                    <a:cubicBezTo>
                      <a:pt x="63" y="17"/>
                      <a:pt x="51" y="17"/>
                      <a:pt x="4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502E2086-1709-47D4-A413-E5D3AAA9C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4513" y="5264150"/>
                <a:ext cx="434975" cy="804863"/>
              </a:xfrm>
              <a:custGeom>
                <a:avLst/>
                <a:gdLst>
                  <a:gd name="T0" fmla="*/ 180 w 180"/>
                  <a:gd name="T1" fmla="*/ 3 h 333"/>
                  <a:gd name="T2" fmla="*/ 139 w 180"/>
                  <a:gd name="T3" fmla="*/ 98 h 333"/>
                  <a:gd name="T4" fmla="*/ 49 w 180"/>
                  <a:gd name="T5" fmla="*/ 130 h 333"/>
                  <a:gd name="T6" fmla="*/ 55 w 180"/>
                  <a:gd name="T7" fmla="*/ 139 h 333"/>
                  <a:gd name="T8" fmla="*/ 136 w 180"/>
                  <a:gd name="T9" fmla="*/ 330 h 333"/>
                  <a:gd name="T10" fmla="*/ 123 w 180"/>
                  <a:gd name="T11" fmla="*/ 333 h 333"/>
                  <a:gd name="T12" fmla="*/ 45 w 180"/>
                  <a:gd name="T13" fmla="*/ 147 h 333"/>
                  <a:gd name="T14" fmla="*/ 0 w 180"/>
                  <a:gd name="T15" fmla="*/ 109 h 333"/>
                  <a:gd name="T16" fmla="*/ 0 w 180"/>
                  <a:gd name="T17" fmla="*/ 95 h 333"/>
                  <a:gd name="T18" fmla="*/ 32 w 180"/>
                  <a:gd name="T19" fmla="*/ 106 h 333"/>
                  <a:gd name="T20" fmla="*/ 49 w 180"/>
                  <a:gd name="T21" fmla="*/ 116 h 333"/>
                  <a:gd name="T22" fmla="*/ 129 w 180"/>
                  <a:gd name="T23" fmla="*/ 89 h 333"/>
                  <a:gd name="T24" fmla="*/ 167 w 180"/>
                  <a:gd name="T25" fmla="*/ 0 h 333"/>
                  <a:gd name="T26" fmla="*/ 180 w 180"/>
                  <a:gd name="T27" fmla="*/ 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0" h="333">
                    <a:moveTo>
                      <a:pt x="180" y="3"/>
                    </a:moveTo>
                    <a:cubicBezTo>
                      <a:pt x="171" y="45"/>
                      <a:pt x="158" y="76"/>
                      <a:pt x="139" y="98"/>
                    </a:cubicBezTo>
                    <a:cubicBezTo>
                      <a:pt x="114" y="126"/>
                      <a:pt x="79" y="139"/>
                      <a:pt x="49" y="130"/>
                    </a:cubicBezTo>
                    <a:cubicBezTo>
                      <a:pt x="51" y="133"/>
                      <a:pt x="53" y="136"/>
                      <a:pt x="55" y="139"/>
                    </a:cubicBezTo>
                    <a:cubicBezTo>
                      <a:pt x="93" y="196"/>
                      <a:pt x="121" y="262"/>
                      <a:pt x="136" y="330"/>
                    </a:cubicBezTo>
                    <a:cubicBezTo>
                      <a:pt x="123" y="333"/>
                      <a:pt x="123" y="333"/>
                      <a:pt x="123" y="333"/>
                    </a:cubicBezTo>
                    <a:cubicBezTo>
                      <a:pt x="109" y="267"/>
                      <a:pt x="82" y="202"/>
                      <a:pt x="45" y="147"/>
                    </a:cubicBezTo>
                    <a:cubicBezTo>
                      <a:pt x="32" y="129"/>
                      <a:pt x="18" y="109"/>
                      <a:pt x="0" y="109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14" y="94"/>
                      <a:pt x="23" y="100"/>
                      <a:pt x="32" y="106"/>
                    </a:cubicBezTo>
                    <a:cubicBezTo>
                      <a:pt x="37" y="110"/>
                      <a:pt x="43" y="113"/>
                      <a:pt x="49" y="116"/>
                    </a:cubicBezTo>
                    <a:cubicBezTo>
                      <a:pt x="79" y="126"/>
                      <a:pt x="111" y="110"/>
                      <a:pt x="129" y="89"/>
                    </a:cubicBezTo>
                    <a:cubicBezTo>
                      <a:pt x="147" y="68"/>
                      <a:pt x="159" y="40"/>
                      <a:pt x="167" y="0"/>
                    </a:cubicBez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2D28B0F4-666A-4C3B-BA32-E43568641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47251" y="4767263"/>
                <a:ext cx="133350" cy="285750"/>
              </a:xfrm>
              <a:custGeom>
                <a:avLst/>
                <a:gdLst>
                  <a:gd name="T0" fmla="*/ 17 w 55"/>
                  <a:gd name="T1" fmla="*/ 54 h 118"/>
                  <a:gd name="T2" fmla="*/ 7 w 55"/>
                  <a:gd name="T3" fmla="*/ 116 h 118"/>
                  <a:gd name="T4" fmla="*/ 39 w 55"/>
                  <a:gd name="T5" fmla="*/ 64 h 118"/>
                  <a:gd name="T6" fmla="*/ 49 w 55"/>
                  <a:gd name="T7" fmla="*/ 2 h 118"/>
                  <a:gd name="T8" fmla="*/ 17 w 55"/>
                  <a:gd name="T9" fmla="*/ 5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18">
                    <a:moveTo>
                      <a:pt x="17" y="54"/>
                    </a:moveTo>
                    <a:cubicBezTo>
                      <a:pt x="5" y="86"/>
                      <a:pt x="0" y="113"/>
                      <a:pt x="7" y="116"/>
                    </a:cubicBezTo>
                    <a:cubicBezTo>
                      <a:pt x="13" y="118"/>
                      <a:pt x="27" y="95"/>
                      <a:pt x="39" y="64"/>
                    </a:cubicBezTo>
                    <a:cubicBezTo>
                      <a:pt x="50" y="32"/>
                      <a:pt x="55" y="5"/>
                      <a:pt x="49" y="2"/>
                    </a:cubicBezTo>
                    <a:cubicBezTo>
                      <a:pt x="43" y="0"/>
                      <a:pt x="28" y="23"/>
                      <a:pt x="17" y="54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25">
                <a:extLst>
                  <a:ext uri="{FF2B5EF4-FFF2-40B4-BE49-F238E27FC236}">
                    <a16:creationId xmlns:a16="http://schemas.microsoft.com/office/drawing/2014/main" id="{F19B49BF-207E-415C-8678-0B72C14B9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2013" y="4743450"/>
                <a:ext cx="309563" cy="501650"/>
              </a:xfrm>
              <a:custGeom>
                <a:avLst/>
                <a:gdLst>
                  <a:gd name="T0" fmla="*/ 38 w 128"/>
                  <a:gd name="T1" fmla="*/ 20 h 207"/>
                  <a:gd name="T2" fmla="*/ 71 w 128"/>
                  <a:gd name="T3" fmla="*/ 13 h 207"/>
                  <a:gd name="T4" fmla="*/ 93 w 128"/>
                  <a:gd name="T5" fmla="*/ 54 h 207"/>
                  <a:gd name="T6" fmla="*/ 101 w 128"/>
                  <a:gd name="T7" fmla="*/ 30 h 207"/>
                  <a:gd name="T8" fmla="*/ 117 w 128"/>
                  <a:gd name="T9" fmla="*/ 23 h 207"/>
                  <a:gd name="T10" fmla="*/ 118 w 128"/>
                  <a:gd name="T11" fmla="*/ 24 h 207"/>
                  <a:gd name="T12" fmla="*/ 125 w 128"/>
                  <a:gd name="T13" fmla="*/ 40 h 207"/>
                  <a:gd name="T14" fmla="*/ 64 w 128"/>
                  <a:gd name="T15" fmla="*/ 207 h 207"/>
                  <a:gd name="T16" fmla="*/ 40 w 128"/>
                  <a:gd name="T17" fmla="*/ 196 h 207"/>
                  <a:gd name="T18" fmla="*/ 65 w 128"/>
                  <a:gd name="T19" fmla="*/ 127 h 207"/>
                  <a:gd name="T20" fmla="*/ 27 w 128"/>
                  <a:gd name="T21" fmla="*/ 140 h 207"/>
                  <a:gd name="T22" fmla="*/ 11 w 128"/>
                  <a:gd name="T23" fmla="*/ 139 h 207"/>
                  <a:gd name="T24" fmla="*/ 5 w 128"/>
                  <a:gd name="T25" fmla="*/ 133 h 207"/>
                  <a:gd name="T26" fmla="*/ 3 w 128"/>
                  <a:gd name="T27" fmla="*/ 116 h 207"/>
                  <a:gd name="T28" fmla="*/ 38 w 128"/>
                  <a:gd name="T29" fmla="*/ 2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07">
                    <a:moveTo>
                      <a:pt x="38" y="20"/>
                    </a:moveTo>
                    <a:cubicBezTo>
                      <a:pt x="42" y="7"/>
                      <a:pt x="63" y="0"/>
                      <a:pt x="71" y="13"/>
                    </a:cubicBezTo>
                    <a:cubicBezTo>
                      <a:pt x="82" y="30"/>
                      <a:pt x="91" y="49"/>
                      <a:pt x="93" y="54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104" y="24"/>
                      <a:pt x="111" y="21"/>
                      <a:pt x="117" y="23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25" y="27"/>
                      <a:pt x="128" y="34"/>
                      <a:pt x="125" y="40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40" y="196"/>
                      <a:pt x="40" y="196"/>
                      <a:pt x="40" y="196"/>
                    </a:cubicBezTo>
                    <a:cubicBezTo>
                      <a:pt x="65" y="127"/>
                      <a:pt x="65" y="127"/>
                      <a:pt x="65" y="127"/>
                    </a:cubicBezTo>
                    <a:cubicBezTo>
                      <a:pt x="60" y="129"/>
                      <a:pt x="34" y="137"/>
                      <a:pt x="27" y="140"/>
                    </a:cubicBezTo>
                    <a:cubicBezTo>
                      <a:pt x="18" y="143"/>
                      <a:pt x="11" y="139"/>
                      <a:pt x="11" y="139"/>
                    </a:cubicBezTo>
                    <a:cubicBezTo>
                      <a:pt x="9" y="137"/>
                      <a:pt x="7" y="135"/>
                      <a:pt x="5" y="133"/>
                    </a:cubicBezTo>
                    <a:cubicBezTo>
                      <a:pt x="2" y="128"/>
                      <a:pt x="0" y="121"/>
                      <a:pt x="3" y="116"/>
                    </a:cubicBezTo>
                    <a:cubicBezTo>
                      <a:pt x="13" y="99"/>
                      <a:pt x="34" y="34"/>
                      <a:pt x="3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id="{DBF5823F-C26F-4064-B5AA-E7DA658C8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3288" y="5173663"/>
                <a:ext cx="130175" cy="223838"/>
              </a:xfrm>
              <a:custGeom>
                <a:avLst/>
                <a:gdLst>
                  <a:gd name="T0" fmla="*/ 10 w 54"/>
                  <a:gd name="T1" fmla="*/ 89 h 92"/>
                  <a:gd name="T2" fmla="*/ 10 w 54"/>
                  <a:gd name="T3" fmla="*/ 89 h 92"/>
                  <a:gd name="T4" fmla="*/ 28 w 54"/>
                  <a:gd name="T5" fmla="*/ 81 h 92"/>
                  <a:gd name="T6" fmla="*/ 54 w 54"/>
                  <a:gd name="T7" fmla="*/ 10 h 92"/>
                  <a:gd name="T8" fmla="*/ 29 w 54"/>
                  <a:gd name="T9" fmla="*/ 0 h 92"/>
                  <a:gd name="T10" fmla="*/ 3 w 54"/>
                  <a:gd name="T11" fmla="*/ 71 h 92"/>
                  <a:gd name="T12" fmla="*/ 10 w 54"/>
                  <a:gd name="T13" fmla="*/ 8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92">
                    <a:moveTo>
                      <a:pt x="10" y="89"/>
                    </a:moveTo>
                    <a:cubicBezTo>
                      <a:pt x="10" y="89"/>
                      <a:pt x="10" y="89"/>
                      <a:pt x="10" y="89"/>
                    </a:cubicBezTo>
                    <a:cubicBezTo>
                      <a:pt x="17" y="92"/>
                      <a:pt x="25" y="88"/>
                      <a:pt x="28" y="81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0" y="78"/>
                      <a:pt x="4" y="86"/>
                      <a:pt x="10" y="8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35">
                <a:extLst>
                  <a:ext uri="{FF2B5EF4-FFF2-40B4-BE49-F238E27FC236}">
                    <a16:creationId xmlns:a16="http://schemas.microsoft.com/office/drawing/2014/main" id="{73EE2947-4756-42D9-8469-5888486B1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101" y="-19050"/>
                <a:ext cx="2782888" cy="2892425"/>
              </a:xfrm>
              <a:custGeom>
                <a:avLst/>
                <a:gdLst>
                  <a:gd name="T0" fmla="*/ 764 w 1149"/>
                  <a:gd name="T1" fmla="*/ 30 h 1196"/>
                  <a:gd name="T2" fmla="*/ 1149 w 1149"/>
                  <a:gd name="T3" fmla="*/ 505 h 1196"/>
                  <a:gd name="T4" fmla="*/ 408 w 1149"/>
                  <a:gd name="T5" fmla="*/ 1196 h 1196"/>
                  <a:gd name="T6" fmla="*/ 23 w 1149"/>
                  <a:gd name="T7" fmla="*/ 721 h 1196"/>
                  <a:gd name="T8" fmla="*/ 29 w 1149"/>
                  <a:gd name="T9" fmla="*/ 624 h 1196"/>
                  <a:gd name="T10" fmla="*/ 69 w 1149"/>
                  <a:gd name="T11" fmla="*/ 587 h 1196"/>
                  <a:gd name="T12" fmla="*/ 71 w 1149"/>
                  <a:gd name="T13" fmla="*/ 586 h 1196"/>
                  <a:gd name="T14" fmla="*/ 109 w 1149"/>
                  <a:gd name="T15" fmla="*/ 550 h 1196"/>
                  <a:gd name="T16" fmla="*/ 111 w 1149"/>
                  <a:gd name="T17" fmla="*/ 549 h 1196"/>
                  <a:gd name="T18" fmla="*/ 147 w 1149"/>
                  <a:gd name="T19" fmla="*/ 515 h 1196"/>
                  <a:gd name="T20" fmla="*/ 148 w 1149"/>
                  <a:gd name="T21" fmla="*/ 513 h 1196"/>
                  <a:gd name="T22" fmla="*/ 185 w 1149"/>
                  <a:gd name="T23" fmla="*/ 480 h 1196"/>
                  <a:gd name="T24" fmla="*/ 186 w 1149"/>
                  <a:gd name="T25" fmla="*/ 478 h 1196"/>
                  <a:gd name="T26" fmla="*/ 222 w 1149"/>
                  <a:gd name="T27" fmla="*/ 444 h 1196"/>
                  <a:gd name="T28" fmla="*/ 224 w 1149"/>
                  <a:gd name="T29" fmla="*/ 443 h 1196"/>
                  <a:gd name="T30" fmla="*/ 674 w 1149"/>
                  <a:gd name="T31" fmla="*/ 23 h 1196"/>
                  <a:gd name="T32" fmla="*/ 684 w 1149"/>
                  <a:gd name="T33" fmla="*/ 16 h 1196"/>
                  <a:gd name="T34" fmla="*/ 686 w 1149"/>
                  <a:gd name="T35" fmla="*/ 14 h 1196"/>
                  <a:gd name="T36" fmla="*/ 764 w 1149"/>
                  <a:gd name="T37" fmla="*/ 30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9" h="1196">
                    <a:moveTo>
                      <a:pt x="764" y="30"/>
                    </a:moveTo>
                    <a:cubicBezTo>
                      <a:pt x="1149" y="505"/>
                      <a:pt x="1149" y="505"/>
                      <a:pt x="1149" y="505"/>
                    </a:cubicBezTo>
                    <a:cubicBezTo>
                      <a:pt x="408" y="1196"/>
                      <a:pt x="408" y="1196"/>
                      <a:pt x="408" y="1196"/>
                    </a:cubicBezTo>
                    <a:cubicBezTo>
                      <a:pt x="23" y="721"/>
                      <a:pt x="23" y="721"/>
                      <a:pt x="23" y="721"/>
                    </a:cubicBezTo>
                    <a:cubicBezTo>
                      <a:pt x="0" y="692"/>
                      <a:pt x="3" y="649"/>
                      <a:pt x="29" y="624"/>
                    </a:cubicBezTo>
                    <a:cubicBezTo>
                      <a:pt x="69" y="587"/>
                      <a:pt x="69" y="587"/>
                      <a:pt x="69" y="587"/>
                    </a:cubicBezTo>
                    <a:cubicBezTo>
                      <a:pt x="71" y="586"/>
                      <a:pt x="71" y="586"/>
                      <a:pt x="71" y="586"/>
                    </a:cubicBezTo>
                    <a:cubicBezTo>
                      <a:pt x="109" y="550"/>
                      <a:pt x="109" y="550"/>
                      <a:pt x="109" y="550"/>
                    </a:cubicBezTo>
                    <a:cubicBezTo>
                      <a:pt x="111" y="549"/>
                      <a:pt x="111" y="549"/>
                      <a:pt x="111" y="549"/>
                    </a:cubicBezTo>
                    <a:cubicBezTo>
                      <a:pt x="147" y="515"/>
                      <a:pt x="147" y="515"/>
                      <a:pt x="147" y="515"/>
                    </a:cubicBezTo>
                    <a:cubicBezTo>
                      <a:pt x="148" y="513"/>
                      <a:pt x="148" y="513"/>
                      <a:pt x="148" y="513"/>
                    </a:cubicBezTo>
                    <a:cubicBezTo>
                      <a:pt x="185" y="480"/>
                      <a:pt x="185" y="480"/>
                      <a:pt x="185" y="480"/>
                    </a:cubicBezTo>
                    <a:cubicBezTo>
                      <a:pt x="186" y="478"/>
                      <a:pt x="186" y="478"/>
                      <a:pt x="186" y="478"/>
                    </a:cubicBezTo>
                    <a:cubicBezTo>
                      <a:pt x="222" y="444"/>
                      <a:pt x="222" y="444"/>
                      <a:pt x="222" y="444"/>
                    </a:cubicBezTo>
                    <a:cubicBezTo>
                      <a:pt x="224" y="443"/>
                      <a:pt x="224" y="443"/>
                      <a:pt x="224" y="443"/>
                    </a:cubicBezTo>
                    <a:cubicBezTo>
                      <a:pt x="674" y="23"/>
                      <a:pt x="674" y="23"/>
                      <a:pt x="674" y="23"/>
                    </a:cubicBezTo>
                    <a:cubicBezTo>
                      <a:pt x="677" y="20"/>
                      <a:pt x="681" y="18"/>
                      <a:pt x="684" y="16"/>
                    </a:cubicBezTo>
                    <a:cubicBezTo>
                      <a:pt x="685" y="15"/>
                      <a:pt x="686" y="15"/>
                      <a:pt x="686" y="14"/>
                    </a:cubicBezTo>
                    <a:cubicBezTo>
                      <a:pt x="712" y="0"/>
                      <a:pt x="744" y="6"/>
                      <a:pt x="764" y="30"/>
                    </a:cubicBezTo>
                    <a:close/>
                  </a:path>
                </a:pathLst>
              </a:custGeom>
              <a:solidFill>
                <a:srgbClr val="FEF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36">
                <a:extLst>
                  <a:ext uri="{FF2B5EF4-FFF2-40B4-BE49-F238E27FC236}">
                    <a16:creationId xmlns:a16="http://schemas.microsoft.com/office/drawing/2014/main" id="{DA697559-5D54-4F0F-9344-FBBF19BC1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713" y="2668588"/>
                <a:ext cx="82550" cy="84138"/>
              </a:xfrm>
              <a:custGeom>
                <a:avLst/>
                <a:gdLst>
                  <a:gd name="T0" fmla="*/ 8 w 34"/>
                  <a:gd name="T1" fmla="*/ 7 h 35"/>
                  <a:gd name="T2" fmla="*/ 29 w 34"/>
                  <a:gd name="T3" fmla="*/ 6 h 35"/>
                  <a:gd name="T4" fmla="*/ 25 w 34"/>
                  <a:gd name="T5" fmla="*/ 28 h 35"/>
                  <a:gd name="T6" fmla="*/ 4 w 34"/>
                  <a:gd name="T7" fmla="*/ 29 h 35"/>
                  <a:gd name="T8" fmla="*/ 8 w 34"/>
                  <a:gd name="T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8" y="7"/>
                    </a:moveTo>
                    <a:cubicBezTo>
                      <a:pt x="15" y="0"/>
                      <a:pt x="25" y="0"/>
                      <a:pt x="29" y="6"/>
                    </a:cubicBezTo>
                    <a:cubicBezTo>
                      <a:pt x="34" y="12"/>
                      <a:pt x="32" y="22"/>
                      <a:pt x="25" y="28"/>
                    </a:cubicBezTo>
                    <a:cubicBezTo>
                      <a:pt x="18" y="35"/>
                      <a:pt x="9" y="35"/>
                      <a:pt x="4" y="29"/>
                    </a:cubicBezTo>
                    <a:cubicBezTo>
                      <a:pt x="0" y="23"/>
                      <a:pt x="1" y="13"/>
                      <a:pt x="8" y="7"/>
                    </a:cubicBez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37">
                <a:extLst>
                  <a:ext uri="{FF2B5EF4-FFF2-40B4-BE49-F238E27FC236}">
                    <a16:creationId xmlns:a16="http://schemas.microsoft.com/office/drawing/2014/main" id="{B1CDC498-C798-4BFC-B7AF-AF739447D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5038" y="2492375"/>
                <a:ext cx="84138" cy="84138"/>
              </a:xfrm>
              <a:custGeom>
                <a:avLst/>
                <a:gdLst>
                  <a:gd name="T0" fmla="*/ 9 w 35"/>
                  <a:gd name="T1" fmla="*/ 7 h 35"/>
                  <a:gd name="T2" fmla="*/ 30 w 35"/>
                  <a:gd name="T3" fmla="*/ 6 h 35"/>
                  <a:gd name="T4" fmla="*/ 26 w 35"/>
                  <a:gd name="T5" fmla="*/ 29 h 35"/>
                  <a:gd name="T6" fmla="*/ 5 w 35"/>
                  <a:gd name="T7" fmla="*/ 30 h 35"/>
                  <a:gd name="T8" fmla="*/ 9 w 35"/>
                  <a:gd name="T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9" y="7"/>
                    </a:moveTo>
                    <a:cubicBezTo>
                      <a:pt x="16" y="1"/>
                      <a:pt x="25" y="0"/>
                      <a:pt x="30" y="6"/>
                    </a:cubicBezTo>
                    <a:cubicBezTo>
                      <a:pt x="35" y="12"/>
                      <a:pt x="33" y="22"/>
                      <a:pt x="26" y="29"/>
                    </a:cubicBezTo>
                    <a:cubicBezTo>
                      <a:pt x="19" y="35"/>
                      <a:pt x="10" y="35"/>
                      <a:pt x="5" y="30"/>
                    </a:cubicBezTo>
                    <a:cubicBezTo>
                      <a:pt x="0" y="24"/>
                      <a:pt x="2" y="14"/>
                      <a:pt x="9" y="7"/>
                    </a:cubicBez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514ADF57-CB77-4A43-96E3-1FABD0D33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188" y="2327275"/>
                <a:ext cx="82550" cy="84138"/>
              </a:xfrm>
              <a:custGeom>
                <a:avLst/>
                <a:gdLst>
                  <a:gd name="T0" fmla="*/ 9 w 34"/>
                  <a:gd name="T1" fmla="*/ 7 h 35"/>
                  <a:gd name="T2" fmla="*/ 30 w 34"/>
                  <a:gd name="T3" fmla="*/ 6 h 35"/>
                  <a:gd name="T4" fmla="*/ 26 w 34"/>
                  <a:gd name="T5" fmla="*/ 28 h 35"/>
                  <a:gd name="T6" fmla="*/ 5 w 34"/>
                  <a:gd name="T7" fmla="*/ 29 h 35"/>
                  <a:gd name="T8" fmla="*/ 9 w 34"/>
                  <a:gd name="T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9" y="7"/>
                    </a:moveTo>
                    <a:cubicBezTo>
                      <a:pt x="15" y="1"/>
                      <a:pt x="25" y="0"/>
                      <a:pt x="30" y="6"/>
                    </a:cubicBezTo>
                    <a:cubicBezTo>
                      <a:pt x="34" y="12"/>
                      <a:pt x="33" y="22"/>
                      <a:pt x="26" y="28"/>
                    </a:cubicBezTo>
                    <a:cubicBezTo>
                      <a:pt x="19" y="35"/>
                      <a:pt x="9" y="35"/>
                      <a:pt x="5" y="29"/>
                    </a:cubicBezTo>
                    <a:cubicBezTo>
                      <a:pt x="0" y="24"/>
                      <a:pt x="2" y="14"/>
                      <a:pt x="9" y="7"/>
                    </a:cubicBez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39">
                <a:extLst>
                  <a:ext uri="{FF2B5EF4-FFF2-40B4-BE49-F238E27FC236}">
                    <a16:creationId xmlns:a16="http://schemas.microsoft.com/office/drawing/2014/main" id="{B5090631-0F03-46DB-B06F-8B4D1C222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163" y="2146300"/>
                <a:ext cx="85725" cy="84138"/>
              </a:xfrm>
              <a:custGeom>
                <a:avLst/>
                <a:gdLst>
                  <a:gd name="T0" fmla="*/ 9 w 35"/>
                  <a:gd name="T1" fmla="*/ 7 h 35"/>
                  <a:gd name="T2" fmla="*/ 30 w 35"/>
                  <a:gd name="T3" fmla="*/ 6 h 35"/>
                  <a:gd name="T4" fmla="*/ 26 w 35"/>
                  <a:gd name="T5" fmla="*/ 28 h 35"/>
                  <a:gd name="T6" fmla="*/ 5 w 35"/>
                  <a:gd name="T7" fmla="*/ 29 h 35"/>
                  <a:gd name="T8" fmla="*/ 9 w 35"/>
                  <a:gd name="T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9" y="7"/>
                    </a:moveTo>
                    <a:cubicBezTo>
                      <a:pt x="16" y="0"/>
                      <a:pt x="25" y="0"/>
                      <a:pt x="30" y="6"/>
                    </a:cubicBezTo>
                    <a:cubicBezTo>
                      <a:pt x="35" y="11"/>
                      <a:pt x="33" y="21"/>
                      <a:pt x="26" y="28"/>
                    </a:cubicBezTo>
                    <a:cubicBezTo>
                      <a:pt x="19" y="34"/>
                      <a:pt x="10" y="35"/>
                      <a:pt x="5" y="29"/>
                    </a:cubicBezTo>
                    <a:cubicBezTo>
                      <a:pt x="0" y="23"/>
                      <a:pt x="2" y="13"/>
                      <a:pt x="9" y="7"/>
                    </a:cubicBez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40">
                <a:extLst>
                  <a:ext uri="{FF2B5EF4-FFF2-40B4-BE49-F238E27FC236}">
                    <a16:creationId xmlns:a16="http://schemas.microsoft.com/office/drawing/2014/main" id="{35CB1A02-EC72-4230-92AE-3D6A4926D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726" y="1976438"/>
                <a:ext cx="82550" cy="84138"/>
              </a:xfrm>
              <a:custGeom>
                <a:avLst/>
                <a:gdLst>
                  <a:gd name="T0" fmla="*/ 8 w 34"/>
                  <a:gd name="T1" fmla="*/ 7 h 35"/>
                  <a:gd name="T2" fmla="*/ 29 w 34"/>
                  <a:gd name="T3" fmla="*/ 6 h 35"/>
                  <a:gd name="T4" fmla="*/ 26 w 34"/>
                  <a:gd name="T5" fmla="*/ 28 h 35"/>
                  <a:gd name="T6" fmla="*/ 4 w 34"/>
                  <a:gd name="T7" fmla="*/ 29 h 35"/>
                  <a:gd name="T8" fmla="*/ 8 w 34"/>
                  <a:gd name="T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8" y="7"/>
                    </a:moveTo>
                    <a:cubicBezTo>
                      <a:pt x="15" y="1"/>
                      <a:pt x="25" y="0"/>
                      <a:pt x="29" y="6"/>
                    </a:cubicBezTo>
                    <a:cubicBezTo>
                      <a:pt x="34" y="12"/>
                      <a:pt x="32" y="22"/>
                      <a:pt x="26" y="28"/>
                    </a:cubicBezTo>
                    <a:cubicBezTo>
                      <a:pt x="19" y="35"/>
                      <a:pt x="9" y="35"/>
                      <a:pt x="4" y="29"/>
                    </a:cubicBezTo>
                    <a:cubicBezTo>
                      <a:pt x="0" y="23"/>
                      <a:pt x="1" y="14"/>
                      <a:pt x="8" y="7"/>
                    </a:cubicBez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41">
                <a:extLst>
                  <a:ext uri="{FF2B5EF4-FFF2-40B4-BE49-F238E27FC236}">
                    <a16:creationId xmlns:a16="http://schemas.microsoft.com/office/drawing/2014/main" id="{32661C3D-0599-4495-9733-FE19ECA12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113" y="1809750"/>
                <a:ext cx="84138" cy="84138"/>
              </a:xfrm>
              <a:custGeom>
                <a:avLst/>
                <a:gdLst>
                  <a:gd name="T0" fmla="*/ 9 w 35"/>
                  <a:gd name="T1" fmla="*/ 7 h 35"/>
                  <a:gd name="T2" fmla="*/ 30 w 35"/>
                  <a:gd name="T3" fmla="*/ 6 h 35"/>
                  <a:gd name="T4" fmla="*/ 26 w 35"/>
                  <a:gd name="T5" fmla="*/ 28 h 35"/>
                  <a:gd name="T6" fmla="*/ 5 w 35"/>
                  <a:gd name="T7" fmla="*/ 29 h 35"/>
                  <a:gd name="T8" fmla="*/ 9 w 35"/>
                  <a:gd name="T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9" y="7"/>
                    </a:moveTo>
                    <a:cubicBezTo>
                      <a:pt x="16" y="0"/>
                      <a:pt x="25" y="0"/>
                      <a:pt x="30" y="6"/>
                    </a:cubicBezTo>
                    <a:cubicBezTo>
                      <a:pt x="35" y="11"/>
                      <a:pt x="33" y="21"/>
                      <a:pt x="26" y="28"/>
                    </a:cubicBezTo>
                    <a:cubicBezTo>
                      <a:pt x="19" y="34"/>
                      <a:pt x="10" y="35"/>
                      <a:pt x="5" y="29"/>
                    </a:cubicBezTo>
                    <a:cubicBezTo>
                      <a:pt x="0" y="23"/>
                      <a:pt x="2" y="13"/>
                      <a:pt x="9" y="7"/>
                    </a:cubicBez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42">
                <a:extLst>
                  <a:ext uri="{FF2B5EF4-FFF2-40B4-BE49-F238E27FC236}">
                    <a16:creationId xmlns:a16="http://schemas.microsoft.com/office/drawing/2014/main" id="{36A3BD3F-3306-4C6D-A37B-470A42ADD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3088" y="1639888"/>
                <a:ext cx="82550" cy="85725"/>
              </a:xfrm>
              <a:custGeom>
                <a:avLst/>
                <a:gdLst>
                  <a:gd name="T0" fmla="*/ 9 w 34"/>
                  <a:gd name="T1" fmla="*/ 7 h 35"/>
                  <a:gd name="T2" fmla="*/ 30 w 34"/>
                  <a:gd name="T3" fmla="*/ 6 h 35"/>
                  <a:gd name="T4" fmla="*/ 26 w 34"/>
                  <a:gd name="T5" fmla="*/ 28 h 35"/>
                  <a:gd name="T6" fmla="*/ 5 w 34"/>
                  <a:gd name="T7" fmla="*/ 29 h 35"/>
                  <a:gd name="T8" fmla="*/ 9 w 34"/>
                  <a:gd name="T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9" y="7"/>
                    </a:moveTo>
                    <a:cubicBezTo>
                      <a:pt x="15" y="1"/>
                      <a:pt x="25" y="0"/>
                      <a:pt x="30" y="6"/>
                    </a:cubicBezTo>
                    <a:cubicBezTo>
                      <a:pt x="34" y="12"/>
                      <a:pt x="33" y="22"/>
                      <a:pt x="26" y="28"/>
                    </a:cubicBezTo>
                    <a:cubicBezTo>
                      <a:pt x="19" y="35"/>
                      <a:pt x="9" y="35"/>
                      <a:pt x="5" y="29"/>
                    </a:cubicBezTo>
                    <a:cubicBezTo>
                      <a:pt x="0" y="23"/>
                      <a:pt x="2" y="14"/>
                      <a:pt x="9" y="7"/>
                    </a:cubicBez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43">
                <a:extLst>
                  <a:ext uri="{FF2B5EF4-FFF2-40B4-BE49-F238E27FC236}">
                    <a16:creationId xmlns:a16="http://schemas.microsoft.com/office/drawing/2014/main" id="{107C12FD-9297-480D-8560-D8DBDC541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9938" y="1458913"/>
                <a:ext cx="82550" cy="84138"/>
              </a:xfrm>
              <a:custGeom>
                <a:avLst/>
                <a:gdLst>
                  <a:gd name="T0" fmla="*/ 9 w 34"/>
                  <a:gd name="T1" fmla="*/ 6 h 35"/>
                  <a:gd name="T2" fmla="*/ 30 w 34"/>
                  <a:gd name="T3" fmla="*/ 5 h 35"/>
                  <a:gd name="T4" fmla="*/ 26 w 34"/>
                  <a:gd name="T5" fmla="*/ 28 h 35"/>
                  <a:gd name="T6" fmla="*/ 5 w 34"/>
                  <a:gd name="T7" fmla="*/ 29 h 35"/>
                  <a:gd name="T8" fmla="*/ 9 w 34"/>
                  <a:gd name="T9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9" y="6"/>
                    </a:moveTo>
                    <a:cubicBezTo>
                      <a:pt x="16" y="0"/>
                      <a:pt x="25" y="0"/>
                      <a:pt x="30" y="5"/>
                    </a:cubicBezTo>
                    <a:cubicBezTo>
                      <a:pt x="34" y="11"/>
                      <a:pt x="33" y="21"/>
                      <a:pt x="26" y="28"/>
                    </a:cubicBezTo>
                    <a:cubicBezTo>
                      <a:pt x="19" y="34"/>
                      <a:pt x="9" y="35"/>
                      <a:pt x="5" y="29"/>
                    </a:cubicBezTo>
                    <a:cubicBezTo>
                      <a:pt x="0" y="23"/>
                      <a:pt x="2" y="13"/>
                      <a:pt x="9" y="6"/>
                    </a:cubicBez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44">
                <a:extLst>
                  <a:ext uri="{FF2B5EF4-FFF2-40B4-BE49-F238E27FC236}">
                    <a16:creationId xmlns:a16="http://schemas.microsoft.com/office/drawing/2014/main" id="{86A6715A-1AB6-46C3-B880-E327CE78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4088" y="1284288"/>
                <a:ext cx="84138" cy="85725"/>
              </a:xfrm>
              <a:custGeom>
                <a:avLst/>
                <a:gdLst>
                  <a:gd name="T0" fmla="*/ 9 w 35"/>
                  <a:gd name="T1" fmla="*/ 7 h 35"/>
                  <a:gd name="T2" fmla="*/ 30 w 35"/>
                  <a:gd name="T3" fmla="*/ 6 h 35"/>
                  <a:gd name="T4" fmla="*/ 26 w 35"/>
                  <a:gd name="T5" fmla="*/ 29 h 35"/>
                  <a:gd name="T6" fmla="*/ 5 w 35"/>
                  <a:gd name="T7" fmla="*/ 30 h 35"/>
                  <a:gd name="T8" fmla="*/ 9 w 35"/>
                  <a:gd name="T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9" y="7"/>
                    </a:moveTo>
                    <a:cubicBezTo>
                      <a:pt x="16" y="1"/>
                      <a:pt x="25" y="0"/>
                      <a:pt x="30" y="6"/>
                    </a:cubicBezTo>
                    <a:cubicBezTo>
                      <a:pt x="35" y="12"/>
                      <a:pt x="33" y="22"/>
                      <a:pt x="26" y="29"/>
                    </a:cubicBezTo>
                    <a:cubicBezTo>
                      <a:pt x="19" y="35"/>
                      <a:pt x="10" y="35"/>
                      <a:pt x="5" y="30"/>
                    </a:cubicBezTo>
                    <a:cubicBezTo>
                      <a:pt x="0" y="24"/>
                      <a:pt x="2" y="14"/>
                      <a:pt x="9" y="7"/>
                    </a:cubicBez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45">
                <a:extLst>
                  <a:ext uri="{FF2B5EF4-FFF2-40B4-BE49-F238E27FC236}">
                    <a16:creationId xmlns:a16="http://schemas.microsoft.com/office/drawing/2014/main" id="{46936AF9-394F-4D4A-BB88-9EEDF1CA3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2476" y="2697163"/>
                <a:ext cx="160338" cy="196850"/>
              </a:xfrm>
              <a:custGeom>
                <a:avLst/>
                <a:gdLst>
                  <a:gd name="T0" fmla="*/ 6 w 66"/>
                  <a:gd name="T1" fmla="*/ 2 h 81"/>
                  <a:gd name="T2" fmla="*/ 65 w 66"/>
                  <a:gd name="T3" fmla="*/ 75 h 81"/>
                  <a:gd name="T4" fmla="*/ 65 w 66"/>
                  <a:gd name="T5" fmla="*/ 80 h 81"/>
                  <a:gd name="T6" fmla="*/ 60 w 66"/>
                  <a:gd name="T7" fmla="*/ 79 h 81"/>
                  <a:gd name="T8" fmla="*/ 1 w 66"/>
                  <a:gd name="T9" fmla="*/ 6 h 81"/>
                  <a:gd name="T10" fmla="*/ 2 w 66"/>
                  <a:gd name="T11" fmla="*/ 2 h 81"/>
                  <a:gd name="T12" fmla="*/ 6 w 66"/>
                  <a:gd name="T13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6" y="2"/>
                    </a:moveTo>
                    <a:cubicBezTo>
                      <a:pt x="65" y="75"/>
                      <a:pt x="65" y="75"/>
                      <a:pt x="65" y="75"/>
                    </a:cubicBezTo>
                    <a:cubicBezTo>
                      <a:pt x="66" y="76"/>
                      <a:pt x="66" y="78"/>
                      <a:pt x="65" y="80"/>
                    </a:cubicBezTo>
                    <a:cubicBezTo>
                      <a:pt x="64" y="81"/>
                      <a:pt x="62" y="81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46">
                <a:extLst>
                  <a:ext uri="{FF2B5EF4-FFF2-40B4-BE49-F238E27FC236}">
                    <a16:creationId xmlns:a16="http://schemas.microsoft.com/office/drawing/2014/main" id="{B11D422B-5AF2-464F-A26C-A0F20012B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226" y="2673350"/>
                <a:ext cx="160338" cy="193675"/>
              </a:xfrm>
              <a:custGeom>
                <a:avLst/>
                <a:gdLst>
                  <a:gd name="T0" fmla="*/ 6 w 66"/>
                  <a:gd name="T1" fmla="*/ 1 h 80"/>
                  <a:gd name="T2" fmla="*/ 65 w 66"/>
                  <a:gd name="T3" fmla="*/ 74 h 80"/>
                  <a:gd name="T4" fmla="*/ 65 w 66"/>
                  <a:gd name="T5" fmla="*/ 79 h 80"/>
                  <a:gd name="T6" fmla="*/ 60 w 66"/>
                  <a:gd name="T7" fmla="*/ 78 h 80"/>
                  <a:gd name="T8" fmla="*/ 1 w 66"/>
                  <a:gd name="T9" fmla="*/ 5 h 80"/>
                  <a:gd name="T10" fmla="*/ 2 w 66"/>
                  <a:gd name="T11" fmla="*/ 1 h 80"/>
                  <a:gd name="T12" fmla="*/ 6 w 66"/>
                  <a:gd name="T13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0">
                    <a:moveTo>
                      <a:pt x="6" y="1"/>
                    </a:moveTo>
                    <a:cubicBezTo>
                      <a:pt x="65" y="74"/>
                      <a:pt x="65" y="74"/>
                      <a:pt x="65" y="74"/>
                    </a:cubicBezTo>
                    <a:cubicBezTo>
                      <a:pt x="66" y="75"/>
                      <a:pt x="66" y="77"/>
                      <a:pt x="65" y="79"/>
                    </a:cubicBezTo>
                    <a:cubicBezTo>
                      <a:pt x="63" y="80"/>
                      <a:pt x="61" y="80"/>
                      <a:pt x="60" y="78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47">
                <a:extLst>
                  <a:ext uri="{FF2B5EF4-FFF2-40B4-BE49-F238E27FC236}">
                    <a16:creationId xmlns:a16="http://schemas.microsoft.com/office/drawing/2014/main" id="{7204C4F9-0DE9-47D6-9441-490657EBF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388" y="2522538"/>
                <a:ext cx="160338" cy="196850"/>
              </a:xfrm>
              <a:custGeom>
                <a:avLst/>
                <a:gdLst>
                  <a:gd name="T0" fmla="*/ 6 w 66"/>
                  <a:gd name="T1" fmla="*/ 2 h 81"/>
                  <a:gd name="T2" fmla="*/ 65 w 66"/>
                  <a:gd name="T3" fmla="*/ 75 h 81"/>
                  <a:gd name="T4" fmla="*/ 64 w 66"/>
                  <a:gd name="T5" fmla="*/ 80 h 81"/>
                  <a:gd name="T6" fmla="*/ 60 w 66"/>
                  <a:gd name="T7" fmla="*/ 79 h 81"/>
                  <a:gd name="T8" fmla="*/ 1 w 66"/>
                  <a:gd name="T9" fmla="*/ 6 h 81"/>
                  <a:gd name="T10" fmla="*/ 1 w 66"/>
                  <a:gd name="T11" fmla="*/ 2 h 81"/>
                  <a:gd name="T12" fmla="*/ 6 w 66"/>
                  <a:gd name="T13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6" y="2"/>
                    </a:moveTo>
                    <a:cubicBezTo>
                      <a:pt x="65" y="75"/>
                      <a:pt x="65" y="75"/>
                      <a:pt x="65" y="75"/>
                    </a:cubicBezTo>
                    <a:cubicBezTo>
                      <a:pt x="66" y="76"/>
                      <a:pt x="66" y="78"/>
                      <a:pt x="64" y="80"/>
                    </a:cubicBezTo>
                    <a:cubicBezTo>
                      <a:pt x="63" y="81"/>
                      <a:pt x="61" y="81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1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48">
                <a:extLst>
                  <a:ext uri="{FF2B5EF4-FFF2-40B4-BE49-F238E27FC236}">
                    <a16:creationId xmlns:a16="http://schemas.microsoft.com/office/drawing/2014/main" id="{F012754C-A831-4674-A4FF-D9C2201DE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551" y="2497138"/>
                <a:ext cx="158750" cy="195263"/>
              </a:xfrm>
              <a:custGeom>
                <a:avLst/>
                <a:gdLst>
                  <a:gd name="T0" fmla="*/ 6 w 66"/>
                  <a:gd name="T1" fmla="*/ 2 h 81"/>
                  <a:gd name="T2" fmla="*/ 65 w 66"/>
                  <a:gd name="T3" fmla="*/ 75 h 81"/>
                  <a:gd name="T4" fmla="*/ 64 w 66"/>
                  <a:gd name="T5" fmla="*/ 79 h 81"/>
                  <a:gd name="T6" fmla="*/ 60 w 66"/>
                  <a:gd name="T7" fmla="*/ 79 h 81"/>
                  <a:gd name="T8" fmla="*/ 1 w 66"/>
                  <a:gd name="T9" fmla="*/ 6 h 81"/>
                  <a:gd name="T10" fmla="*/ 1 w 66"/>
                  <a:gd name="T11" fmla="*/ 1 h 81"/>
                  <a:gd name="T12" fmla="*/ 6 w 66"/>
                  <a:gd name="T13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6" y="2"/>
                    </a:moveTo>
                    <a:cubicBezTo>
                      <a:pt x="65" y="75"/>
                      <a:pt x="65" y="75"/>
                      <a:pt x="65" y="75"/>
                    </a:cubicBezTo>
                    <a:cubicBezTo>
                      <a:pt x="66" y="76"/>
                      <a:pt x="66" y="78"/>
                      <a:pt x="64" y="79"/>
                    </a:cubicBezTo>
                    <a:cubicBezTo>
                      <a:pt x="63" y="81"/>
                      <a:pt x="61" y="80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2" y="0"/>
                      <a:pt x="4" y="0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49">
                <a:extLst>
                  <a:ext uri="{FF2B5EF4-FFF2-40B4-BE49-F238E27FC236}">
                    <a16:creationId xmlns:a16="http://schemas.microsoft.com/office/drawing/2014/main" id="{9590C71D-7ECC-474A-BDDC-957E612F5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5538" y="2359025"/>
                <a:ext cx="160338" cy="195263"/>
              </a:xfrm>
              <a:custGeom>
                <a:avLst/>
                <a:gdLst>
                  <a:gd name="T0" fmla="*/ 5 w 66"/>
                  <a:gd name="T1" fmla="*/ 2 h 81"/>
                  <a:gd name="T2" fmla="*/ 64 w 66"/>
                  <a:gd name="T3" fmla="*/ 75 h 81"/>
                  <a:gd name="T4" fmla="*/ 64 w 66"/>
                  <a:gd name="T5" fmla="*/ 79 h 81"/>
                  <a:gd name="T6" fmla="*/ 60 w 66"/>
                  <a:gd name="T7" fmla="*/ 79 h 81"/>
                  <a:gd name="T8" fmla="*/ 1 w 66"/>
                  <a:gd name="T9" fmla="*/ 6 h 81"/>
                  <a:gd name="T10" fmla="*/ 1 w 66"/>
                  <a:gd name="T11" fmla="*/ 1 h 81"/>
                  <a:gd name="T12" fmla="*/ 5 w 66"/>
                  <a:gd name="T13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5" y="2"/>
                    </a:moveTo>
                    <a:cubicBezTo>
                      <a:pt x="64" y="75"/>
                      <a:pt x="64" y="75"/>
                      <a:pt x="64" y="75"/>
                    </a:cubicBezTo>
                    <a:cubicBezTo>
                      <a:pt x="66" y="76"/>
                      <a:pt x="65" y="78"/>
                      <a:pt x="64" y="79"/>
                    </a:cubicBezTo>
                    <a:cubicBezTo>
                      <a:pt x="63" y="81"/>
                      <a:pt x="61" y="80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50">
                <a:extLst>
                  <a:ext uri="{FF2B5EF4-FFF2-40B4-BE49-F238E27FC236}">
                    <a16:creationId xmlns:a16="http://schemas.microsoft.com/office/drawing/2014/main" id="{6B8F8DB6-E010-45AF-8054-125780837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526" y="2332038"/>
                <a:ext cx="161925" cy="193675"/>
              </a:xfrm>
              <a:custGeom>
                <a:avLst/>
                <a:gdLst>
                  <a:gd name="T0" fmla="*/ 6 w 67"/>
                  <a:gd name="T1" fmla="*/ 2 h 80"/>
                  <a:gd name="T2" fmla="*/ 65 w 67"/>
                  <a:gd name="T3" fmla="*/ 74 h 80"/>
                  <a:gd name="T4" fmla="*/ 65 w 67"/>
                  <a:gd name="T5" fmla="*/ 79 h 80"/>
                  <a:gd name="T6" fmla="*/ 61 w 67"/>
                  <a:gd name="T7" fmla="*/ 79 h 80"/>
                  <a:gd name="T8" fmla="*/ 2 w 67"/>
                  <a:gd name="T9" fmla="*/ 6 h 80"/>
                  <a:gd name="T10" fmla="*/ 2 w 67"/>
                  <a:gd name="T11" fmla="*/ 1 h 80"/>
                  <a:gd name="T12" fmla="*/ 6 w 67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80">
                    <a:moveTo>
                      <a:pt x="6" y="2"/>
                    </a:moveTo>
                    <a:cubicBezTo>
                      <a:pt x="65" y="74"/>
                      <a:pt x="65" y="74"/>
                      <a:pt x="65" y="74"/>
                    </a:cubicBezTo>
                    <a:cubicBezTo>
                      <a:pt x="67" y="76"/>
                      <a:pt x="66" y="78"/>
                      <a:pt x="65" y="79"/>
                    </a:cubicBezTo>
                    <a:cubicBezTo>
                      <a:pt x="64" y="80"/>
                      <a:pt x="62" y="80"/>
                      <a:pt x="61" y="7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51">
                <a:extLst>
                  <a:ext uri="{FF2B5EF4-FFF2-40B4-BE49-F238E27FC236}">
                    <a16:creationId xmlns:a16="http://schemas.microsoft.com/office/drawing/2014/main" id="{3F6176CF-1710-4153-AE44-A27D39FAC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101" y="2176463"/>
                <a:ext cx="160338" cy="193675"/>
              </a:xfrm>
              <a:custGeom>
                <a:avLst/>
                <a:gdLst>
                  <a:gd name="T0" fmla="*/ 6 w 66"/>
                  <a:gd name="T1" fmla="*/ 1 h 80"/>
                  <a:gd name="T2" fmla="*/ 65 w 66"/>
                  <a:gd name="T3" fmla="*/ 74 h 80"/>
                  <a:gd name="T4" fmla="*/ 64 w 66"/>
                  <a:gd name="T5" fmla="*/ 79 h 80"/>
                  <a:gd name="T6" fmla="*/ 60 w 66"/>
                  <a:gd name="T7" fmla="*/ 78 h 80"/>
                  <a:gd name="T8" fmla="*/ 1 w 66"/>
                  <a:gd name="T9" fmla="*/ 6 h 80"/>
                  <a:gd name="T10" fmla="*/ 1 w 66"/>
                  <a:gd name="T11" fmla="*/ 1 h 80"/>
                  <a:gd name="T12" fmla="*/ 6 w 66"/>
                  <a:gd name="T13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0">
                    <a:moveTo>
                      <a:pt x="6" y="1"/>
                    </a:moveTo>
                    <a:cubicBezTo>
                      <a:pt x="65" y="74"/>
                      <a:pt x="65" y="74"/>
                      <a:pt x="65" y="74"/>
                    </a:cubicBezTo>
                    <a:cubicBezTo>
                      <a:pt x="66" y="75"/>
                      <a:pt x="66" y="78"/>
                      <a:pt x="64" y="79"/>
                    </a:cubicBezTo>
                    <a:cubicBezTo>
                      <a:pt x="63" y="80"/>
                      <a:pt x="61" y="80"/>
                      <a:pt x="60" y="78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52">
                <a:extLst>
                  <a:ext uri="{FF2B5EF4-FFF2-40B4-BE49-F238E27FC236}">
                    <a16:creationId xmlns:a16="http://schemas.microsoft.com/office/drawing/2014/main" id="{B7C9942A-FDBC-474E-91FC-BF5462056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676" y="2151063"/>
                <a:ext cx="160338" cy="193675"/>
              </a:xfrm>
              <a:custGeom>
                <a:avLst/>
                <a:gdLst>
                  <a:gd name="T0" fmla="*/ 6 w 66"/>
                  <a:gd name="T1" fmla="*/ 1 h 80"/>
                  <a:gd name="T2" fmla="*/ 65 w 66"/>
                  <a:gd name="T3" fmla="*/ 74 h 80"/>
                  <a:gd name="T4" fmla="*/ 64 w 66"/>
                  <a:gd name="T5" fmla="*/ 79 h 80"/>
                  <a:gd name="T6" fmla="*/ 60 w 66"/>
                  <a:gd name="T7" fmla="*/ 78 h 80"/>
                  <a:gd name="T8" fmla="*/ 1 w 66"/>
                  <a:gd name="T9" fmla="*/ 5 h 80"/>
                  <a:gd name="T10" fmla="*/ 1 w 66"/>
                  <a:gd name="T11" fmla="*/ 1 h 80"/>
                  <a:gd name="T12" fmla="*/ 6 w 66"/>
                  <a:gd name="T13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0">
                    <a:moveTo>
                      <a:pt x="6" y="1"/>
                    </a:moveTo>
                    <a:cubicBezTo>
                      <a:pt x="65" y="74"/>
                      <a:pt x="65" y="74"/>
                      <a:pt x="65" y="74"/>
                    </a:cubicBezTo>
                    <a:cubicBezTo>
                      <a:pt x="66" y="75"/>
                      <a:pt x="66" y="77"/>
                      <a:pt x="64" y="79"/>
                    </a:cubicBezTo>
                    <a:cubicBezTo>
                      <a:pt x="63" y="80"/>
                      <a:pt x="61" y="80"/>
                      <a:pt x="60" y="78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53">
                <a:extLst>
                  <a:ext uri="{FF2B5EF4-FFF2-40B4-BE49-F238E27FC236}">
                    <a16:creationId xmlns:a16="http://schemas.microsoft.com/office/drawing/2014/main" id="{1673A371-CA7F-4DC2-83D0-D504FC362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7488" y="2008188"/>
                <a:ext cx="158750" cy="193675"/>
              </a:xfrm>
              <a:custGeom>
                <a:avLst/>
                <a:gdLst>
                  <a:gd name="T0" fmla="*/ 6 w 66"/>
                  <a:gd name="T1" fmla="*/ 2 h 80"/>
                  <a:gd name="T2" fmla="*/ 65 w 66"/>
                  <a:gd name="T3" fmla="*/ 74 h 80"/>
                  <a:gd name="T4" fmla="*/ 65 w 66"/>
                  <a:gd name="T5" fmla="*/ 79 h 80"/>
                  <a:gd name="T6" fmla="*/ 60 w 66"/>
                  <a:gd name="T7" fmla="*/ 79 h 80"/>
                  <a:gd name="T8" fmla="*/ 1 w 66"/>
                  <a:gd name="T9" fmla="*/ 6 h 80"/>
                  <a:gd name="T10" fmla="*/ 2 w 66"/>
                  <a:gd name="T11" fmla="*/ 1 h 80"/>
                  <a:gd name="T12" fmla="*/ 6 w 66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0">
                    <a:moveTo>
                      <a:pt x="6" y="2"/>
                    </a:moveTo>
                    <a:cubicBezTo>
                      <a:pt x="65" y="74"/>
                      <a:pt x="65" y="74"/>
                      <a:pt x="65" y="74"/>
                    </a:cubicBezTo>
                    <a:cubicBezTo>
                      <a:pt x="66" y="76"/>
                      <a:pt x="66" y="78"/>
                      <a:pt x="65" y="79"/>
                    </a:cubicBezTo>
                    <a:cubicBezTo>
                      <a:pt x="64" y="80"/>
                      <a:pt x="62" y="80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54">
                <a:extLst>
                  <a:ext uri="{FF2B5EF4-FFF2-40B4-BE49-F238E27FC236}">
                    <a16:creationId xmlns:a16="http://schemas.microsoft.com/office/drawing/2014/main" id="{BCBBDB79-0BF7-4576-923F-204F1FDE4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063" y="1981200"/>
                <a:ext cx="160338" cy="193675"/>
              </a:xfrm>
              <a:custGeom>
                <a:avLst/>
                <a:gdLst>
                  <a:gd name="T0" fmla="*/ 6 w 66"/>
                  <a:gd name="T1" fmla="*/ 2 h 80"/>
                  <a:gd name="T2" fmla="*/ 65 w 66"/>
                  <a:gd name="T3" fmla="*/ 74 h 80"/>
                  <a:gd name="T4" fmla="*/ 65 w 66"/>
                  <a:gd name="T5" fmla="*/ 79 h 80"/>
                  <a:gd name="T6" fmla="*/ 60 w 66"/>
                  <a:gd name="T7" fmla="*/ 79 h 80"/>
                  <a:gd name="T8" fmla="*/ 1 w 66"/>
                  <a:gd name="T9" fmla="*/ 6 h 80"/>
                  <a:gd name="T10" fmla="*/ 2 w 66"/>
                  <a:gd name="T11" fmla="*/ 1 h 80"/>
                  <a:gd name="T12" fmla="*/ 6 w 66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0">
                    <a:moveTo>
                      <a:pt x="6" y="2"/>
                    </a:moveTo>
                    <a:cubicBezTo>
                      <a:pt x="65" y="74"/>
                      <a:pt x="65" y="74"/>
                      <a:pt x="65" y="74"/>
                    </a:cubicBezTo>
                    <a:cubicBezTo>
                      <a:pt x="66" y="76"/>
                      <a:pt x="66" y="78"/>
                      <a:pt x="65" y="79"/>
                    </a:cubicBezTo>
                    <a:cubicBezTo>
                      <a:pt x="63" y="80"/>
                      <a:pt x="61" y="80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55">
                <a:extLst>
                  <a:ext uri="{FF2B5EF4-FFF2-40B4-BE49-F238E27FC236}">
                    <a16:creationId xmlns:a16="http://schemas.microsoft.com/office/drawing/2014/main" id="{F3EB8BBD-378B-42BC-95DB-312E7AE84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8463" y="1838325"/>
                <a:ext cx="160338" cy="196850"/>
              </a:xfrm>
              <a:custGeom>
                <a:avLst/>
                <a:gdLst>
                  <a:gd name="T0" fmla="*/ 6 w 66"/>
                  <a:gd name="T1" fmla="*/ 2 h 81"/>
                  <a:gd name="T2" fmla="*/ 65 w 66"/>
                  <a:gd name="T3" fmla="*/ 75 h 81"/>
                  <a:gd name="T4" fmla="*/ 64 w 66"/>
                  <a:gd name="T5" fmla="*/ 80 h 81"/>
                  <a:gd name="T6" fmla="*/ 60 w 66"/>
                  <a:gd name="T7" fmla="*/ 79 h 81"/>
                  <a:gd name="T8" fmla="*/ 1 w 66"/>
                  <a:gd name="T9" fmla="*/ 6 h 81"/>
                  <a:gd name="T10" fmla="*/ 1 w 66"/>
                  <a:gd name="T11" fmla="*/ 2 h 81"/>
                  <a:gd name="T12" fmla="*/ 6 w 66"/>
                  <a:gd name="T13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6" y="2"/>
                    </a:moveTo>
                    <a:cubicBezTo>
                      <a:pt x="65" y="75"/>
                      <a:pt x="65" y="75"/>
                      <a:pt x="65" y="75"/>
                    </a:cubicBezTo>
                    <a:cubicBezTo>
                      <a:pt x="66" y="76"/>
                      <a:pt x="66" y="78"/>
                      <a:pt x="64" y="80"/>
                    </a:cubicBezTo>
                    <a:cubicBezTo>
                      <a:pt x="63" y="81"/>
                      <a:pt x="61" y="81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1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56">
                <a:extLst>
                  <a:ext uri="{FF2B5EF4-FFF2-40B4-BE49-F238E27FC236}">
                    <a16:creationId xmlns:a16="http://schemas.microsoft.com/office/drawing/2014/main" id="{098B8D28-B0CA-4D56-9948-B7947E72E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8626" y="1811338"/>
                <a:ext cx="158750" cy="196850"/>
              </a:xfrm>
              <a:custGeom>
                <a:avLst/>
                <a:gdLst>
                  <a:gd name="T0" fmla="*/ 6 w 66"/>
                  <a:gd name="T1" fmla="*/ 2 h 81"/>
                  <a:gd name="T2" fmla="*/ 65 w 66"/>
                  <a:gd name="T3" fmla="*/ 75 h 81"/>
                  <a:gd name="T4" fmla="*/ 64 w 66"/>
                  <a:gd name="T5" fmla="*/ 79 h 81"/>
                  <a:gd name="T6" fmla="*/ 60 w 66"/>
                  <a:gd name="T7" fmla="*/ 79 h 81"/>
                  <a:gd name="T8" fmla="*/ 1 w 66"/>
                  <a:gd name="T9" fmla="*/ 6 h 81"/>
                  <a:gd name="T10" fmla="*/ 1 w 66"/>
                  <a:gd name="T11" fmla="*/ 2 h 81"/>
                  <a:gd name="T12" fmla="*/ 6 w 66"/>
                  <a:gd name="T13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6" y="2"/>
                    </a:moveTo>
                    <a:cubicBezTo>
                      <a:pt x="65" y="75"/>
                      <a:pt x="65" y="75"/>
                      <a:pt x="65" y="75"/>
                    </a:cubicBezTo>
                    <a:cubicBezTo>
                      <a:pt x="66" y="76"/>
                      <a:pt x="66" y="78"/>
                      <a:pt x="64" y="79"/>
                    </a:cubicBezTo>
                    <a:cubicBezTo>
                      <a:pt x="63" y="81"/>
                      <a:pt x="61" y="81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57">
                <a:extLst>
                  <a:ext uri="{FF2B5EF4-FFF2-40B4-BE49-F238E27FC236}">
                    <a16:creationId xmlns:a16="http://schemas.microsoft.com/office/drawing/2014/main" id="{24530B60-5770-4C31-844B-D1886470F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851" y="1671638"/>
                <a:ext cx="160338" cy="193675"/>
              </a:xfrm>
              <a:custGeom>
                <a:avLst/>
                <a:gdLst>
                  <a:gd name="T0" fmla="*/ 6 w 66"/>
                  <a:gd name="T1" fmla="*/ 2 h 80"/>
                  <a:gd name="T2" fmla="*/ 65 w 66"/>
                  <a:gd name="T3" fmla="*/ 74 h 80"/>
                  <a:gd name="T4" fmla="*/ 65 w 66"/>
                  <a:gd name="T5" fmla="*/ 79 h 80"/>
                  <a:gd name="T6" fmla="*/ 61 w 66"/>
                  <a:gd name="T7" fmla="*/ 79 h 80"/>
                  <a:gd name="T8" fmla="*/ 2 w 66"/>
                  <a:gd name="T9" fmla="*/ 6 h 80"/>
                  <a:gd name="T10" fmla="*/ 2 w 66"/>
                  <a:gd name="T11" fmla="*/ 1 h 80"/>
                  <a:gd name="T12" fmla="*/ 6 w 66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0">
                    <a:moveTo>
                      <a:pt x="6" y="2"/>
                    </a:moveTo>
                    <a:cubicBezTo>
                      <a:pt x="65" y="74"/>
                      <a:pt x="65" y="74"/>
                      <a:pt x="65" y="74"/>
                    </a:cubicBezTo>
                    <a:cubicBezTo>
                      <a:pt x="66" y="76"/>
                      <a:pt x="66" y="78"/>
                      <a:pt x="65" y="79"/>
                    </a:cubicBezTo>
                    <a:cubicBezTo>
                      <a:pt x="64" y="80"/>
                      <a:pt x="62" y="80"/>
                      <a:pt x="61" y="7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58">
                <a:extLst>
                  <a:ext uri="{FF2B5EF4-FFF2-40B4-BE49-F238E27FC236}">
                    <a16:creationId xmlns:a16="http://schemas.microsoft.com/office/drawing/2014/main" id="{DAB57208-51D4-49C5-8B7D-10CADB897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426" y="1644650"/>
                <a:ext cx="160338" cy="193675"/>
              </a:xfrm>
              <a:custGeom>
                <a:avLst/>
                <a:gdLst>
                  <a:gd name="T0" fmla="*/ 6 w 66"/>
                  <a:gd name="T1" fmla="*/ 1 h 80"/>
                  <a:gd name="T2" fmla="*/ 65 w 66"/>
                  <a:gd name="T3" fmla="*/ 74 h 80"/>
                  <a:gd name="T4" fmla="*/ 65 w 66"/>
                  <a:gd name="T5" fmla="*/ 79 h 80"/>
                  <a:gd name="T6" fmla="*/ 60 w 66"/>
                  <a:gd name="T7" fmla="*/ 79 h 80"/>
                  <a:gd name="T8" fmla="*/ 1 w 66"/>
                  <a:gd name="T9" fmla="*/ 6 h 80"/>
                  <a:gd name="T10" fmla="*/ 2 w 66"/>
                  <a:gd name="T11" fmla="*/ 1 h 80"/>
                  <a:gd name="T12" fmla="*/ 6 w 66"/>
                  <a:gd name="T13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0">
                    <a:moveTo>
                      <a:pt x="6" y="1"/>
                    </a:moveTo>
                    <a:cubicBezTo>
                      <a:pt x="65" y="74"/>
                      <a:pt x="65" y="74"/>
                      <a:pt x="65" y="74"/>
                    </a:cubicBezTo>
                    <a:cubicBezTo>
                      <a:pt x="66" y="76"/>
                      <a:pt x="66" y="78"/>
                      <a:pt x="65" y="79"/>
                    </a:cubicBezTo>
                    <a:cubicBezTo>
                      <a:pt x="64" y="80"/>
                      <a:pt x="62" y="80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59">
                <a:extLst>
                  <a:ext uri="{FF2B5EF4-FFF2-40B4-BE49-F238E27FC236}">
                    <a16:creationId xmlns:a16="http://schemas.microsoft.com/office/drawing/2014/main" id="{848BA097-B621-427E-83DB-086C420A2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288" y="1487488"/>
                <a:ext cx="160338" cy="196850"/>
              </a:xfrm>
              <a:custGeom>
                <a:avLst/>
                <a:gdLst>
                  <a:gd name="T0" fmla="*/ 5 w 66"/>
                  <a:gd name="T1" fmla="*/ 2 h 81"/>
                  <a:gd name="T2" fmla="*/ 64 w 66"/>
                  <a:gd name="T3" fmla="*/ 75 h 81"/>
                  <a:gd name="T4" fmla="*/ 64 w 66"/>
                  <a:gd name="T5" fmla="*/ 80 h 81"/>
                  <a:gd name="T6" fmla="*/ 60 w 66"/>
                  <a:gd name="T7" fmla="*/ 79 h 81"/>
                  <a:gd name="T8" fmla="*/ 1 w 66"/>
                  <a:gd name="T9" fmla="*/ 6 h 81"/>
                  <a:gd name="T10" fmla="*/ 1 w 66"/>
                  <a:gd name="T11" fmla="*/ 2 h 81"/>
                  <a:gd name="T12" fmla="*/ 5 w 66"/>
                  <a:gd name="T13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5" y="2"/>
                    </a:moveTo>
                    <a:cubicBezTo>
                      <a:pt x="64" y="75"/>
                      <a:pt x="64" y="75"/>
                      <a:pt x="64" y="75"/>
                    </a:cubicBezTo>
                    <a:cubicBezTo>
                      <a:pt x="66" y="76"/>
                      <a:pt x="65" y="78"/>
                      <a:pt x="64" y="80"/>
                    </a:cubicBezTo>
                    <a:cubicBezTo>
                      <a:pt x="63" y="81"/>
                      <a:pt x="61" y="81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60">
                <a:extLst>
                  <a:ext uri="{FF2B5EF4-FFF2-40B4-BE49-F238E27FC236}">
                    <a16:creationId xmlns:a16="http://schemas.microsoft.com/office/drawing/2014/main" id="{E4F1444A-BC4D-440D-8697-1646EE6DC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276" y="1460500"/>
                <a:ext cx="161925" cy="196850"/>
              </a:xfrm>
              <a:custGeom>
                <a:avLst/>
                <a:gdLst>
                  <a:gd name="T0" fmla="*/ 6 w 67"/>
                  <a:gd name="T1" fmla="*/ 2 h 81"/>
                  <a:gd name="T2" fmla="*/ 65 w 67"/>
                  <a:gd name="T3" fmla="*/ 75 h 81"/>
                  <a:gd name="T4" fmla="*/ 65 w 67"/>
                  <a:gd name="T5" fmla="*/ 79 h 81"/>
                  <a:gd name="T6" fmla="*/ 61 w 67"/>
                  <a:gd name="T7" fmla="*/ 79 h 81"/>
                  <a:gd name="T8" fmla="*/ 2 w 67"/>
                  <a:gd name="T9" fmla="*/ 6 h 81"/>
                  <a:gd name="T10" fmla="*/ 2 w 67"/>
                  <a:gd name="T11" fmla="*/ 1 h 81"/>
                  <a:gd name="T12" fmla="*/ 6 w 67"/>
                  <a:gd name="T13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81">
                    <a:moveTo>
                      <a:pt x="6" y="2"/>
                    </a:moveTo>
                    <a:cubicBezTo>
                      <a:pt x="65" y="75"/>
                      <a:pt x="65" y="75"/>
                      <a:pt x="65" y="75"/>
                    </a:cubicBezTo>
                    <a:cubicBezTo>
                      <a:pt x="67" y="76"/>
                      <a:pt x="66" y="78"/>
                      <a:pt x="65" y="79"/>
                    </a:cubicBezTo>
                    <a:cubicBezTo>
                      <a:pt x="64" y="81"/>
                      <a:pt x="62" y="80"/>
                      <a:pt x="61" y="7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"/>
                      <a:pt x="1" y="3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61">
                <a:extLst>
                  <a:ext uri="{FF2B5EF4-FFF2-40B4-BE49-F238E27FC236}">
                    <a16:creationId xmlns:a16="http://schemas.microsoft.com/office/drawing/2014/main" id="{06407546-9FF8-4CDC-A6ED-C352D0C16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0438" y="1316038"/>
                <a:ext cx="160338" cy="195263"/>
              </a:xfrm>
              <a:custGeom>
                <a:avLst/>
                <a:gdLst>
                  <a:gd name="T0" fmla="*/ 6 w 66"/>
                  <a:gd name="T1" fmla="*/ 2 h 81"/>
                  <a:gd name="T2" fmla="*/ 65 w 66"/>
                  <a:gd name="T3" fmla="*/ 75 h 81"/>
                  <a:gd name="T4" fmla="*/ 64 w 66"/>
                  <a:gd name="T5" fmla="*/ 80 h 81"/>
                  <a:gd name="T6" fmla="*/ 60 w 66"/>
                  <a:gd name="T7" fmla="*/ 79 h 81"/>
                  <a:gd name="T8" fmla="*/ 1 w 66"/>
                  <a:gd name="T9" fmla="*/ 6 h 81"/>
                  <a:gd name="T10" fmla="*/ 1 w 66"/>
                  <a:gd name="T11" fmla="*/ 2 h 81"/>
                  <a:gd name="T12" fmla="*/ 6 w 66"/>
                  <a:gd name="T13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6" y="2"/>
                    </a:moveTo>
                    <a:cubicBezTo>
                      <a:pt x="65" y="75"/>
                      <a:pt x="65" y="75"/>
                      <a:pt x="65" y="75"/>
                    </a:cubicBezTo>
                    <a:cubicBezTo>
                      <a:pt x="66" y="76"/>
                      <a:pt x="66" y="78"/>
                      <a:pt x="64" y="80"/>
                    </a:cubicBezTo>
                    <a:cubicBezTo>
                      <a:pt x="63" y="81"/>
                      <a:pt x="61" y="81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1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62">
                <a:extLst>
                  <a:ext uri="{FF2B5EF4-FFF2-40B4-BE49-F238E27FC236}">
                    <a16:creationId xmlns:a16="http://schemas.microsoft.com/office/drawing/2014/main" id="{1C503E8A-7DDB-42C0-A05A-7B1792E25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601" y="1289050"/>
                <a:ext cx="158750" cy="196850"/>
              </a:xfrm>
              <a:custGeom>
                <a:avLst/>
                <a:gdLst>
                  <a:gd name="T0" fmla="*/ 6 w 66"/>
                  <a:gd name="T1" fmla="*/ 2 h 81"/>
                  <a:gd name="T2" fmla="*/ 65 w 66"/>
                  <a:gd name="T3" fmla="*/ 75 h 81"/>
                  <a:gd name="T4" fmla="*/ 64 w 66"/>
                  <a:gd name="T5" fmla="*/ 79 h 81"/>
                  <a:gd name="T6" fmla="*/ 60 w 66"/>
                  <a:gd name="T7" fmla="*/ 79 h 81"/>
                  <a:gd name="T8" fmla="*/ 1 w 66"/>
                  <a:gd name="T9" fmla="*/ 6 h 81"/>
                  <a:gd name="T10" fmla="*/ 1 w 66"/>
                  <a:gd name="T11" fmla="*/ 2 h 81"/>
                  <a:gd name="T12" fmla="*/ 6 w 66"/>
                  <a:gd name="T13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6" y="2"/>
                    </a:moveTo>
                    <a:cubicBezTo>
                      <a:pt x="65" y="75"/>
                      <a:pt x="65" y="75"/>
                      <a:pt x="65" y="75"/>
                    </a:cubicBezTo>
                    <a:cubicBezTo>
                      <a:pt x="66" y="76"/>
                      <a:pt x="66" y="78"/>
                      <a:pt x="64" y="79"/>
                    </a:cubicBezTo>
                    <a:cubicBezTo>
                      <a:pt x="63" y="81"/>
                      <a:pt x="61" y="81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63">
                <a:extLst>
                  <a:ext uri="{FF2B5EF4-FFF2-40B4-BE49-F238E27FC236}">
                    <a16:creationId xmlns:a16="http://schemas.microsoft.com/office/drawing/2014/main" id="{3B454A8B-E80A-4DDE-84E3-D4F45F325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626" y="1308100"/>
                <a:ext cx="1036638" cy="1274763"/>
              </a:xfrm>
              <a:custGeom>
                <a:avLst/>
                <a:gdLst>
                  <a:gd name="T0" fmla="*/ 3 w 653"/>
                  <a:gd name="T1" fmla="*/ 0 h 803"/>
                  <a:gd name="T2" fmla="*/ 653 w 653"/>
                  <a:gd name="T3" fmla="*/ 800 h 803"/>
                  <a:gd name="T4" fmla="*/ 650 w 653"/>
                  <a:gd name="T5" fmla="*/ 803 h 803"/>
                  <a:gd name="T6" fmla="*/ 0 w 653"/>
                  <a:gd name="T7" fmla="*/ 2 h 803"/>
                  <a:gd name="T8" fmla="*/ 3 w 653"/>
                  <a:gd name="T9" fmla="*/ 0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3">
                    <a:moveTo>
                      <a:pt x="3" y="0"/>
                    </a:moveTo>
                    <a:lnTo>
                      <a:pt x="653" y="800"/>
                    </a:lnTo>
                    <a:lnTo>
                      <a:pt x="650" y="803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64">
                <a:extLst>
                  <a:ext uri="{FF2B5EF4-FFF2-40B4-BE49-F238E27FC236}">
                    <a16:creationId xmlns:a16="http://schemas.microsoft.com/office/drawing/2014/main" id="{2023BFE0-0DF0-459C-992D-9B6E8CA6D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788" y="1398588"/>
                <a:ext cx="1036638" cy="1274763"/>
              </a:xfrm>
              <a:custGeom>
                <a:avLst/>
                <a:gdLst>
                  <a:gd name="T0" fmla="*/ 3 w 653"/>
                  <a:gd name="T1" fmla="*/ 0 h 803"/>
                  <a:gd name="T2" fmla="*/ 653 w 653"/>
                  <a:gd name="T3" fmla="*/ 800 h 803"/>
                  <a:gd name="T4" fmla="*/ 650 w 653"/>
                  <a:gd name="T5" fmla="*/ 803 h 803"/>
                  <a:gd name="T6" fmla="*/ 0 w 653"/>
                  <a:gd name="T7" fmla="*/ 1 h 803"/>
                  <a:gd name="T8" fmla="*/ 3 w 653"/>
                  <a:gd name="T9" fmla="*/ 0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3">
                    <a:moveTo>
                      <a:pt x="3" y="0"/>
                    </a:moveTo>
                    <a:lnTo>
                      <a:pt x="653" y="800"/>
                    </a:lnTo>
                    <a:lnTo>
                      <a:pt x="650" y="803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65">
                <a:extLst>
                  <a:ext uri="{FF2B5EF4-FFF2-40B4-BE49-F238E27FC236}">
                    <a16:creationId xmlns:a16="http://schemas.microsoft.com/office/drawing/2014/main" id="{BD40FE9F-7D7F-4B5E-9A8F-D79D09B23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238" y="1476375"/>
                <a:ext cx="1035050" cy="1274763"/>
              </a:xfrm>
              <a:custGeom>
                <a:avLst/>
                <a:gdLst>
                  <a:gd name="T0" fmla="*/ 2 w 652"/>
                  <a:gd name="T1" fmla="*/ 0 h 803"/>
                  <a:gd name="T2" fmla="*/ 652 w 652"/>
                  <a:gd name="T3" fmla="*/ 801 h 803"/>
                  <a:gd name="T4" fmla="*/ 650 w 652"/>
                  <a:gd name="T5" fmla="*/ 803 h 803"/>
                  <a:gd name="T6" fmla="*/ 0 w 652"/>
                  <a:gd name="T7" fmla="*/ 1 h 803"/>
                  <a:gd name="T8" fmla="*/ 2 w 652"/>
                  <a:gd name="T9" fmla="*/ 0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2" h="803">
                    <a:moveTo>
                      <a:pt x="2" y="0"/>
                    </a:moveTo>
                    <a:lnTo>
                      <a:pt x="652" y="801"/>
                    </a:lnTo>
                    <a:lnTo>
                      <a:pt x="650" y="80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66">
                <a:extLst>
                  <a:ext uri="{FF2B5EF4-FFF2-40B4-BE49-F238E27FC236}">
                    <a16:creationId xmlns:a16="http://schemas.microsoft.com/office/drawing/2014/main" id="{0E7F13DA-CDDB-4582-BB79-BC0924F07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701" y="1222375"/>
                <a:ext cx="1035050" cy="1276350"/>
              </a:xfrm>
              <a:custGeom>
                <a:avLst/>
                <a:gdLst>
                  <a:gd name="T0" fmla="*/ 2 w 652"/>
                  <a:gd name="T1" fmla="*/ 0 h 804"/>
                  <a:gd name="T2" fmla="*/ 652 w 652"/>
                  <a:gd name="T3" fmla="*/ 801 h 804"/>
                  <a:gd name="T4" fmla="*/ 650 w 652"/>
                  <a:gd name="T5" fmla="*/ 804 h 804"/>
                  <a:gd name="T6" fmla="*/ 0 w 652"/>
                  <a:gd name="T7" fmla="*/ 3 h 804"/>
                  <a:gd name="T8" fmla="*/ 2 w 652"/>
                  <a:gd name="T9" fmla="*/ 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2" h="804">
                    <a:moveTo>
                      <a:pt x="2" y="0"/>
                    </a:moveTo>
                    <a:lnTo>
                      <a:pt x="652" y="801"/>
                    </a:lnTo>
                    <a:lnTo>
                      <a:pt x="650" y="804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67">
                <a:extLst>
                  <a:ext uri="{FF2B5EF4-FFF2-40B4-BE49-F238E27FC236}">
                    <a16:creationId xmlns:a16="http://schemas.microsoft.com/office/drawing/2014/main" id="{48EE317E-A251-4AAB-B714-84932A229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776" y="1136650"/>
                <a:ext cx="1035050" cy="1274763"/>
              </a:xfrm>
              <a:custGeom>
                <a:avLst/>
                <a:gdLst>
                  <a:gd name="T0" fmla="*/ 2 w 652"/>
                  <a:gd name="T1" fmla="*/ 0 h 803"/>
                  <a:gd name="T2" fmla="*/ 652 w 652"/>
                  <a:gd name="T3" fmla="*/ 802 h 803"/>
                  <a:gd name="T4" fmla="*/ 650 w 652"/>
                  <a:gd name="T5" fmla="*/ 803 h 803"/>
                  <a:gd name="T6" fmla="*/ 0 w 652"/>
                  <a:gd name="T7" fmla="*/ 3 h 803"/>
                  <a:gd name="T8" fmla="*/ 2 w 652"/>
                  <a:gd name="T9" fmla="*/ 0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2" h="803">
                    <a:moveTo>
                      <a:pt x="2" y="0"/>
                    </a:moveTo>
                    <a:lnTo>
                      <a:pt x="652" y="802"/>
                    </a:lnTo>
                    <a:lnTo>
                      <a:pt x="650" y="803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8">
                <a:extLst>
                  <a:ext uri="{FF2B5EF4-FFF2-40B4-BE49-F238E27FC236}">
                    <a16:creationId xmlns:a16="http://schemas.microsoft.com/office/drawing/2014/main" id="{F4483FEE-88C2-4110-80FE-B50951B09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263" y="1052513"/>
                <a:ext cx="1036638" cy="1274763"/>
              </a:xfrm>
              <a:custGeom>
                <a:avLst/>
                <a:gdLst>
                  <a:gd name="T0" fmla="*/ 3 w 653"/>
                  <a:gd name="T1" fmla="*/ 0 h 803"/>
                  <a:gd name="T2" fmla="*/ 653 w 653"/>
                  <a:gd name="T3" fmla="*/ 801 h 803"/>
                  <a:gd name="T4" fmla="*/ 650 w 653"/>
                  <a:gd name="T5" fmla="*/ 803 h 803"/>
                  <a:gd name="T6" fmla="*/ 0 w 653"/>
                  <a:gd name="T7" fmla="*/ 1 h 803"/>
                  <a:gd name="T8" fmla="*/ 3 w 653"/>
                  <a:gd name="T9" fmla="*/ 0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3">
                    <a:moveTo>
                      <a:pt x="3" y="0"/>
                    </a:moveTo>
                    <a:lnTo>
                      <a:pt x="653" y="801"/>
                    </a:lnTo>
                    <a:lnTo>
                      <a:pt x="650" y="803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69">
                <a:extLst>
                  <a:ext uri="{FF2B5EF4-FFF2-40B4-BE49-F238E27FC236}">
                    <a16:creationId xmlns:a16="http://schemas.microsoft.com/office/drawing/2014/main" id="{E9689A82-DEF0-44CC-9EF8-CA6CF40DE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338" y="965200"/>
                <a:ext cx="1036638" cy="1277938"/>
              </a:xfrm>
              <a:custGeom>
                <a:avLst/>
                <a:gdLst>
                  <a:gd name="T0" fmla="*/ 3 w 653"/>
                  <a:gd name="T1" fmla="*/ 0 h 805"/>
                  <a:gd name="T2" fmla="*/ 653 w 653"/>
                  <a:gd name="T3" fmla="*/ 802 h 805"/>
                  <a:gd name="T4" fmla="*/ 650 w 653"/>
                  <a:gd name="T5" fmla="*/ 805 h 805"/>
                  <a:gd name="T6" fmla="*/ 0 w 653"/>
                  <a:gd name="T7" fmla="*/ 3 h 805"/>
                  <a:gd name="T8" fmla="*/ 3 w 653"/>
                  <a:gd name="T9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5">
                    <a:moveTo>
                      <a:pt x="3" y="0"/>
                    </a:moveTo>
                    <a:lnTo>
                      <a:pt x="653" y="802"/>
                    </a:lnTo>
                    <a:lnTo>
                      <a:pt x="650" y="80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70">
                <a:extLst>
                  <a:ext uri="{FF2B5EF4-FFF2-40B4-BE49-F238E27FC236}">
                    <a16:creationId xmlns:a16="http://schemas.microsoft.com/office/drawing/2014/main" id="{75AC0060-CCDF-4F83-BA7B-130C0E433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413" y="881063"/>
                <a:ext cx="1036638" cy="1276350"/>
              </a:xfrm>
              <a:custGeom>
                <a:avLst/>
                <a:gdLst>
                  <a:gd name="T0" fmla="*/ 1 w 653"/>
                  <a:gd name="T1" fmla="*/ 0 h 804"/>
                  <a:gd name="T2" fmla="*/ 653 w 653"/>
                  <a:gd name="T3" fmla="*/ 801 h 804"/>
                  <a:gd name="T4" fmla="*/ 650 w 653"/>
                  <a:gd name="T5" fmla="*/ 804 h 804"/>
                  <a:gd name="T6" fmla="*/ 0 w 653"/>
                  <a:gd name="T7" fmla="*/ 1 h 804"/>
                  <a:gd name="T8" fmla="*/ 1 w 653"/>
                  <a:gd name="T9" fmla="*/ 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4">
                    <a:moveTo>
                      <a:pt x="1" y="0"/>
                    </a:moveTo>
                    <a:lnTo>
                      <a:pt x="653" y="801"/>
                    </a:lnTo>
                    <a:lnTo>
                      <a:pt x="650" y="80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71">
                <a:extLst>
                  <a:ext uri="{FF2B5EF4-FFF2-40B4-BE49-F238E27FC236}">
                    <a16:creationId xmlns:a16="http://schemas.microsoft.com/office/drawing/2014/main" id="{AE5E1F68-9198-47DE-BFBC-EC17C1523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726" y="798513"/>
                <a:ext cx="1036638" cy="1276350"/>
              </a:xfrm>
              <a:custGeom>
                <a:avLst/>
                <a:gdLst>
                  <a:gd name="T0" fmla="*/ 3 w 653"/>
                  <a:gd name="T1" fmla="*/ 0 h 804"/>
                  <a:gd name="T2" fmla="*/ 653 w 653"/>
                  <a:gd name="T3" fmla="*/ 801 h 804"/>
                  <a:gd name="T4" fmla="*/ 650 w 653"/>
                  <a:gd name="T5" fmla="*/ 804 h 804"/>
                  <a:gd name="T6" fmla="*/ 0 w 653"/>
                  <a:gd name="T7" fmla="*/ 1 h 804"/>
                  <a:gd name="T8" fmla="*/ 3 w 653"/>
                  <a:gd name="T9" fmla="*/ 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4">
                    <a:moveTo>
                      <a:pt x="3" y="0"/>
                    </a:moveTo>
                    <a:lnTo>
                      <a:pt x="653" y="801"/>
                    </a:lnTo>
                    <a:lnTo>
                      <a:pt x="650" y="80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72">
                <a:extLst>
                  <a:ext uri="{FF2B5EF4-FFF2-40B4-BE49-F238E27FC236}">
                    <a16:creationId xmlns:a16="http://schemas.microsoft.com/office/drawing/2014/main" id="{0EDF73EC-E1AE-4248-9A09-4152DDC9F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563" y="708025"/>
                <a:ext cx="1036638" cy="1277938"/>
              </a:xfrm>
              <a:custGeom>
                <a:avLst/>
                <a:gdLst>
                  <a:gd name="T0" fmla="*/ 1 w 653"/>
                  <a:gd name="T1" fmla="*/ 0 h 805"/>
                  <a:gd name="T2" fmla="*/ 653 w 653"/>
                  <a:gd name="T3" fmla="*/ 802 h 805"/>
                  <a:gd name="T4" fmla="*/ 650 w 653"/>
                  <a:gd name="T5" fmla="*/ 805 h 805"/>
                  <a:gd name="T6" fmla="*/ 0 w 653"/>
                  <a:gd name="T7" fmla="*/ 4 h 805"/>
                  <a:gd name="T8" fmla="*/ 1 w 653"/>
                  <a:gd name="T9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5">
                    <a:moveTo>
                      <a:pt x="1" y="0"/>
                    </a:moveTo>
                    <a:lnTo>
                      <a:pt x="653" y="802"/>
                    </a:lnTo>
                    <a:lnTo>
                      <a:pt x="650" y="805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73">
                <a:extLst>
                  <a:ext uri="{FF2B5EF4-FFF2-40B4-BE49-F238E27FC236}">
                    <a16:creationId xmlns:a16="http://schemas.microsoft.com/office/drawing/2014/main" id="{47C99F1A-A0A3-4ED0-BFB4-0D6DA12D8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876" y="627063"/>
                <a:ext cx="1036638" cy="1276350"/>
              </a:xfrm>
              <a:custGeom>
                <a:avLst/>
                <a:gdLst>
                  <a:gd name="T0" fmla="*/ 1 w 653"/>
                  <a:gd name="T1" fmla="*/ 0 h 804"/>
                  <a:gd name="T2" fmla="*/ 653 w 653"/>
                  <a:gd name="T3" fmla="*/ 803 h 804"/>
                  <a:gd name="T4" fmla="*/ 650 w 653"/>
                  <a:gd name="T5" fmla="*/ 804 h 804"/>
                  <a:gd name="T6" fmla="*/ 0 w 653"/>
                  <a:gd name="T7" fmla="*/ 3 h 804"/>
                  <a:gd name="T8" fmla="*/ 1 w 653"/>
                  <a:gd name="T9" fmla="*/ 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4">
                    <a:moveTo>
                      <a:pt x="1" y="0"/>
                    </a:moveTo>
                    <a:lnTo>
                      <a:pt x="653" y="803"/>
                    </a:lnTo>
                    <a:lnTo>
                      <a:pt x="650" y="804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74">
                <a:extLst>
                  <a:ext uri="{FF2B5EF4-FFF2-40B4-BE49-F238E27FC236}">
                    <a16:creationId xmlns:a16="http://schemas.microsoft.com/office/drawing/2014/main" id="{09292C0B-BA1E-466D-8B61-3BB04DFAC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188" y="546100"/>
                <a:ext cx="1036638" cy="1274763"/>
              </a:xfrm>
              <a:custGeom>
                <a:avLst/>
                <a:gdLst>
                  <a:gd name="T0" fmla="*/ 3 w 653"/>
                  <a:gd name="T1" fmla="*/ 0 h 803"/>
                  <a:gd name="T2" fmla="*/ 653 w 653"/>
                  <a:gd name="T3" fmla="*/ 802 h 803"/>
                  <a:gd name="T4" fmla="*/ 650 w 653"/>
                  <a:gd name="T5" fmla="*/ 803 h 803"/>
                  <a:gd name="T6" fmla="*/ 0 w 653"/>
                  <a:gd name="T7" fmla="*/ 2 h 803"/>
                  <a:gd name="T8" fmla="*/ 3 w 653"/>
                  <a:gd name="T9" fmla="*/ 0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3">
                    <a:moveTo>
                      <a:pt x="3" y="0"/>
                    </a:moveTo>
                    <a:lnTo>
                      <a:pt x="653" y="802"/>
                    </a:lnTo>
                    <a:lnTo>
                      <a:pt x="650" y="803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75">
                <a:extLst>
                  <a:ext uri="{FF2B5EF4-FFF2-40B4-BE49-F238E27FC236}">
                    <a16:creationId xmlns:a16="http://schemas.microsoft.com/office/drawing/2014/main" id="{5D0A6113-56BF-4DE5-BA58-DE8E3D266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851" y="457200"/>
                <a:ext cx="1039813" cy="1277938"/>
              </a:xfrm>
              <a:custGeom>
                <a:avLst/>
                <a:gdLst>
                  <a:gd name="T0" fmla="*/ 3 w 655"/>
                  <a:gd name="T1" fmla="*/ 0 h 805"/>
                  <a:gd name="T2" fmla="*/ 655 w 655"/>
                  <a:gd name="T3" fmla="*/ 802 h 805"/>
                  <a:gd name="T4" fmla="*/ 652 w 655"/>
                  <a:gd name="T5" fmla="*/ 805 h 805"/>
                  <a:gd name="T6" fmla="*/ 0 w 655"/>
                  <a:gd name="T7" fmla="*/ 2 h 805"/>
                  <a:gd name="T8" fmla="*/ 3 w 655"/>
                  <a:gd name="T9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5" h="805">
                    <a:moveTo>
                      <a:pt x="3" y="0"/>
                    </a:moveTo>
                    <a:lnTo>
                      <a:pt x="655" y="802"/>
                    </a:lnTo>
                    <a:lnTo>
                      <a:pt x="652" y="805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76">
                <a:extLst>
                  <a:ext uri="{FF2B5EF4-FFF2-40B4-BE49-F238E27FC236}">
                    <a16:creationId xmlns:a16="http://schemas.microsoft.com/office/drawing/2014/main" id="{87DCA65F-2B22-491A-B004-D92BCFE08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451" y="363538"/>
                <a:ext cx="1036638" cy="1276350"/>
              </a:xfrm>
              <a:custGeom>
                <a:avLst/>
                <a:gdLst>
                  <a:gd name="T0" fmla="*/ 2 w 653"/>
                  <a:gd name="T1" fmla="*/ 0 h 804"/>
                  <a:gd name="T2" fmla="*/ 653 w 653"/>
                  <a:gd name="T3" fmla="*/ 803 h 804"/>
                  <a:gd name="T4" fmla="*/ 650 w 653"/>
                  <a:gd name="T5" fmla="*/ 804 h 804"/>
                  <a:gd name="T6" fmla="*/ 0 w 653"/>
                  <a:gd name="T7" fmla="*/ 3 h 804"/>
                  <a:gd name="T8" fmla="*/ 2 w 653"/>
                  <a:gd name="T9" fmla="*/ 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4">
                    <a:moveTo>
                      <a:pt x="2" y="0"/>
                    </a:moveTo>
                    <a:lnTo>
                      <a:pt x="653" y="803"/>
                    </a:lnTo>
                    <a:lnTo>
                      <a:pt x="650" y="804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7">
                <a:extLst>
                  <a:ext uri="{FF2B5EF4-FFF2-40B4-BE49-F238E27FC236}">
                    <a16:creationId xmlns:a16="http://schemas.microsoft.com/office/drawing/2014/main" id="{EB46444C-3CEF-43C0-9481-18FD701E9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701" y="276225"/>
                <a:ext cx="1036638" cy="1274763"/>
              </a:xfrm>
              <a:custGeom>
                <a:avLst/>
                <a:gdLst>
                  <a:gd name="T0" fmla="*/ 3 w 653"/>
                  <a:gd name="T1" fmla="*/ 0 h 803"/>
                  <a:gd name="T2" fmla="*/ 653 w 653"/>
                  <a:gd name="T3" fmla="*/ 801 h 803"/>
                  <a:gd name="T4" fmla="*/ 651 w 653"/>
                  <a:gd name="T5" fmla="*/ 803 h 803"/>
                  <a:gd name="T6" fmla="*/ 0 w 653"/>
                  <a:gd name="T7" fmla="*/ 1 h 803"/>
                  <a:gd name="T8" fmla="*/ 3 w 653"/>
                  <a:gd name="T9" fmla="*/ 0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3">
                    <a:moveTo>
                      <a:pt x="3" y="0"/>
                    </a:moveTo>
                    <a:lnTo>
                      <a:pt x="653" y="801"/>
                    </a:lnTo>
                    <a:lnTo>
                      <a:pt x="651" y="803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78">
                <a:extLst>
                  <a:ext uri="{FF2B5EF4-FFF2-40B4-BE49-F238E27FC236}">
                    <a16:creationId xmlns:a16="http://schemas.microsoft.com/office/drawing/2014/main" id="{F13F2781-A8F9-4A5C-ABAD-E1E73EDBA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776" y="188913"/>
                <a:ext cx="1036638" cy="1276350"/>
              </a:xfrm>
              <a:custGeom>
                <a:avLst/>
                <a:gdLst>
                  <a:gd name="T0" fmla="*/ 3 w 653"/>
                  <a:gd name="T1" fmla="*/ 0 h 804"/>
                  <a:gd name="T2" fmla="*/ 653 w 653"/>
                  <a:gd name="T3" fmla="*/ 801 h 804"/>
                  <a:gd name="T4" fmla="*/ 650 w 653"/>
                  <a:gd name="T5" fmla="*/ 804 h 804"/>
                  <a:gd name="T6" fmla="*/ 0 w 653"/>
                  <a:gd name="T7" fmla="*/ 3 h 804"/>
                  <a:gd name="T8" fmla="*/ 3 w 653"/>
                  <a:gd name="T9" fmla="*/ 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4">
                    <a:moveTo>
                      <a:pt x="3" y="0"/>
                    </a:moveTo>
                    <a:lnTo>
                      <a:pt x="653" y="801"/>
                    </a:lnTo>
                    <a:lnTo>
                      <a:pt x="650" y="804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A0D9BF72-0C41-4730-8BB5-F07807D87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613" y="98425"/>
                <a:ext cx="1036638" cy="1277938"/>
              </a:xfrm>
              <a:custGeom>
                <a:avLst/>
                <a:gdLst>
                  <a:gd name="T0" fmla="*/ 1 w 653"/>
                  <a:gd name="T1" fmla="*/ 0 h 805"/>
                  <a:gd name="T2" fmla="*/ 653 w 653"/>
                  <a:gd name="T3" fmla="*/ 804 h 805"/>
                  <a:gd name="T4" fmla="*/ 650 w 653"/>
                  <a:gd name="T5" fmla="*/ 805 h 805"/>
                  <a:gd name="T6" fmla="*/ 0 w 653"/>
                  <a:gd name="T7" fmla="*/ 4 h 805"/>
                  <a:gd name="T8" fmla="*/ 1 w 653"/>
                  <a:gd name="T9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5">
                    <a:moveTo>
                      <a:pt x="1" y="0"/>
                    </a:moveTo>
                    <a:lnTo>
                      <a:pt x="653" y="804"/>
                    </a:lnTo>
                    <a:lnTo>
                      <a:pt x="650" y="805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80">
                <a:extLst>
                  <a:ext uri="{FF2B5EF4-FFF2-40B4-BE49-F238E27FC236}">
                    <a16:creationId xmlns:a16="http://schemas.microsoft.com/office/drawing/2014/main" id="{D0F1D5D2-49E2-448F-BEA0-B4898279D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451" y="14288"/>
                <a:ext cx="1033463" cy="1273175"/>
              </a:xfrm>
              <a:custGeom>
                <a:avLst/>
                <a:gdLst>
                  <a:gd name="T0" fmla="*/ 2 w 427"/>
                  <a:gd name="T1" fmla="*/ 0 h 526"/>
                  <a:gd name="T2" fmla="*/ 427 w 427"/>
                  <a:gd name="T3" fmla="*/ 525 h 526"/>
                  <a:gd name="T4" fmla="*/ 425 w 427"/>
                  <a:gd name="T5" fmla="*/ 526 h 526"/>
                  <a:gd name="T6" fmla="*/ 0 w 427"/>
                  <a:gd name="T7" fmla="*/ 2 h 526"/>
                  <a:gd name="T8" fmla="*/ 2 w 427"/>
                  <a:gd name="T9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526">
                    <a:moveTo>
                      <a:pt x="2" y="0"/>
                    </a:moveTo>
                    <a:cubicBezTo>
                      <a:pt x="427" y="525"/>
                      <a:pt x="427" y="525"/>
                      <a:pt x="427" y="525"/>
                    </a:cubicBezTo>
                    <a:cubicBezTo>
                      <a:pt x="425" y="526"/>
                      <a:pt x="425" y="526"/>
                      <a:pt x="425" y="52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9A3A7D1B-AF09-4CC6-A815-4D07E81C4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188" y="4219575"/>
                <a:ext cx="2243138" cy="2382838"/>
              </a:xfrm>
              <a:custGeom>
                <a:avLst/>
                <a:gdLst>
                  <a:gd name="T0" fmla="*/ 0 w 1413"/>
                  <a:gd name="T1" fmla="*/ 717 h 1501"/>
                  <a:gd name="T2" fmla="*/ 613 w 1413"/>
                  <a:gd name="T3" fmla="*/ 0 h 1501"/>
                  <a:gd name="T4" fmla="*/ 1413 w 1413"/>
                  <a:gd name="T5" fmla="*/ 781 h 1501"/>
                  <a:gd name="T6" fmla="*/ 800 w 1413"/>
                  <a:gd name="T7" fmla="*/ 1501 h 1501"/>
                  <a:gd name="T8" fmla="*/ 0 w 1413"/>
                  <a:gd name="T9" fmla="*/ 717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3" h="1501">
                    <a:moveTo>
                      <a:pt x="0" y="717"/>
                    </a:moveTo>
                    <a:lnTo>
                      <a:pt x="613" y="0"/>
                    </a:lnTo>
                    <a:lnTo>
                      <a:pt x="1413" y="781"/>
                    </a:lnTo>
                    <a:lnTo>
                      <a:pt x="800" y="1501"/>
                    </a:lnTo>
                    <a:lnTo>
                      <a:pt x="0" y="717"/>
                    </a:lnTo>
                    <a:close/>
                  </a:path>
                </a:pathLst>
              </a:custGeom>
              <a:solidFill>
                <a:srgbClr val="F9F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82">
                <a:extLst>
                  <a:ext uri="{FF2B5EF4-FFF2-40B4-BE49-F238E27FC236}">
                    <a16:creationId xmlns:a16="http://schemas.microsoft.com/office/drawing/2014/main" id="{7BFB4EEF-F5F0-46E8-B7BD-1D0240C6B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138" y="4395788"/>
                <a:ext cx="1019175" cy="323850"/>
              </a:xfrm>
              <a:custGeom>
                <a:avLst/>
                <a:gdLst>
                  <a:gd name="T0" fmla="*/ 1 w 421"/>
                  <a:gd name="T1" fmla="*/ 57 h 134"/>
                  <a:gd name="T2" fmla="*/ 408 w 421"/>
                  <a:gd name="T3" fmla="*/ 134 h 134"/>
                  <a:gd name="T4" fmla="*/ 413 w 421"/>
                  <a:gd name="T5" fmla="*/ 127 h 134"/>
                  <a:gd name="T6" fmla="*/ 420 w 421"/>
                  <a:gd name="T7" fmla="*/ 85 h 134"/>
                  <a:gd name="T8" fmla="*/ 417 w 421"/>
                  <a:gd name="T9" fmla="*/ 76 h 134"/>
                  <a:gd name="T10" fmla="*/ 11 w 421"/>
                  <a:gd name="T11" fmla="*/ 0 h 134"/>
                  <a:gd name="T12" fmla="*/ 10 w 421"/>
                  <a:gd name="T13" fmla="*/ 0 h 134"/>
                  <a:gd name="T14" fmla="*/ 0 w 421"/>
                  <a:gd name="T15" fmla="*/ 57 h 134"/>
                  <a:gd name="T16" fmla="*/ 1 w 421"/>
                  <a:gd name="T17" fmla="*/ 5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1" h="134">
                    <a:moveTo>
                      <a:pt x="1" y="57"/>
                    </a:moveTo>
                    <a:cubicBezTo>
                      <a:pt x="408" y="134"/>
                      <a:pt x="408" y="134"/>
                      <a:pt x="408" y="134"/>
                    </a:cubicBezTo>
                    <a:cubicBezTo>
                      <a:pt x="410" y="134"/>
                      <a:pt x="413" y="131"/>
                      <a:pt x="413" y="127"/>
                    </a:cubicBezTo>
                    <a:cubicBezTo>
                      <a:pt x="420" y="85"/>
                      <a:pt x="420" y="85"/>
                      <a:pt x="420" y="85"/>
                    </a:cubicBezTo>
                    <a:cubicBezTo>
                      <a:pt x="421" y="81"/>
                      <a:pt x="420" y="77"/>
                      <a:pt x="417" y="7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57"/>
                      <a:pt x="0" y="57"/>
                      <a:pt x="0" y="57"/>
                    </a:cubicBezTo>
                    <a:lnTo>
                      <a:pt x="1" y="57"/>
                    </a:lnTo>
                    <a:close/>
                  </a:path>
                </a:pathLst>
              </a:custGeom>
              <a:solidFill>
                <a:srgbClr val="F4BA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83">
                <a:extLst>
                  <a:ext uri="{FF2B5EF4-FFF2-40B4-BE49-F238E27FC236}">
                    <a16:creationId xmlns:a16="http://schemas.microsoft.com/office/drawing/2014/main" id="{31B00276-493C-4DDE-BAF2-D0F98670C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601" y="4395788"/>
                <a:ext cx="1001713" cy="246063"/>
              </a:xfrm>
              <a:custGeom>
                <a:avLst/>
                <a:gdLst>
                  <a:gd name="T0" fmla="*/ 411 w 414"/>
                  <a:gd name="T1" fmla="*/ 102 h 102"/>
                  <a:gd name="T2" fmla="*/ 413 w 414"/>
                  <a:gd name="T3" fmla="*/ 85 h 102"/>
                  <a:gd name="T4" fmla="*/ 410 w 414"/>
                  <a:gd name="T5" fmla="*/ 76 h 102"/>
                  <a:gd name="T6" fmla="*/ 4 w 414"/>
                  <a:gd name="T7" fmla="*/ 0 h 102"/>
                  <a:gd name="T8" fmla="*/ 3 w 414"/>
                  <a:gd name="T9" fmla="*/ 0 h 102"/>
                  <a:gd name="T10" fmla="*/ 0 w 414"/>
                  <a:gd name="T11" fmla="*/ 17 h 102"/>
                  <a:gd name="T12" fmla="*/ 1 w 414"/>
                  <a:gd name="T13" fmla="*/ 17 h 102"/>
                  <a:gd name="T14" fmla="*/ 1 w 414"/>
                  <a:gd name="T15" fmla="*/ 17 h 102"/>
                  <a:gd name="T16" fmla="*/ 407 w 414"/>
                  <a:gd name="T17" fmla="*/ 93 h 102"/>
                  <a:gd name="T18" fmla="*/ 411 w 414"/>
                  <a:gd name="T1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4" h="102">
                    <a:moveTo>
                      <a:pt x="411" y="102"/>
                    </a:moveTo>
                    <a:cubicBezTo>
                      <a:pt x="413" y="85"/>
                      <a:pt x="413" y="85"/>
                      <a:pt x="413" y="85"/>
                    </a:cubicBezTo>
                    <a:cubicBezTo>
                      <a:pt x="414" y="81"/>
                      <a:pt x="413" y="77"/>
                      <a:pt x="410" y="7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407" y="93"/>
                      <a:pt x="407" y="93"/>
                      <a:pt x="407" y="93"/>
                    </a:cubicBezTo>
                    <a:cubicBezTo>
                      <a:pt x="410" y="94"/>
                      <a:pt x="411" y="98"/>
                      <a:pt x="411" y="102"/>
                    </a:cubicBezTo>
                    <a:close/>
                  </a:path>
                </a:pathLst>
              </a:custGeom>
              <a:solidFill>
                <a:srgbClr val="FFDB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84">
                <a:extLst>
                  <a:ext uri="{FF2B5EF4-FFF2-40B4-BE49-F238E27FC236}">
                    <a16:creationId xmlns:a16="http://schemas.microsoft.com/office/drawing/2014/main" id="{A08CE159-4094-466F-A2BA-E8E0B7ABE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9663" y="4437063"/>
                <a:ext cx="1004888" cy="234950"/>
              </a:xfrm>
              <a:custGeom>
                <a:avLst/>
                <a:gdLst>
                  <a:gd name="T0" fmla="*/ 1 w 415"/>
                  <a:gd name="T1" fmla="*/ 20 h 97"/>
                  <a:gd name="T2" fmla="*/ 407 w 415"/>
                  <a:gd name="T3" fmla="*/ 97 h 97"/>
                  <a:gd name="T4" fmla="*/ 412 w 415"/>
                  <a:gd name="T5" fmla="*/ 95 h 97"/>
                  <a:gd name="T6" fmla="*/ 414 w 415"/>
                  <a:gd name="T7" fmla="*/ 80 h 97"/>
                  <a:gd name="T8" fmla="*/ 410 w 415"/>
                  <a:gd name="T9" fmla="*/ 76 h 97"/>
                  <a:gd name="T10" fmla="*/ 4 w 415"/>
                  <a:gd name="T11" fmla="*/ 0 h 97"/>
                  <a:gd name="T12" fmla="*/ 4 w 415"/>
                  <a:gd name="T13" fmla="*/ 0 h 97"/>
                  <a:gd name="T14" fmla="*/ 3 w 415"/>
                  <a:gd name="T15" fmla="*/ 0 h 97"/>
                  <a:gd name="T16" fmla="*/ 0 w 415"/>
                  <a:gd name="T17" fmla="*/ 20 h 97"/>
                  <a:gd name="T18" fmla="*/ 1 w 415"/>
                  <a:gd name="T19" fmla="*/ 2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5" h="97">
                    <a:moveTo>
                      <a:pt x="1" y="20"/>
                    </a:moveTo>
                    <a:cubicBezTo>
                      <a:pt x="407" y="97"/>
                      <a:pt x="407" y="97"/>
                      <a:pt x="407" y="97"/>
                    </a:cubicBezTo>
                    <a:cubicBezTo>
                      <a:pt x="409" y="97"/>
                      <a:pt x="412" y="96"/>
                      <a:pt x="412" y="95"/>
                    </a:cubicBezTo>
                    <a:cubicBezTo>
                      <a:pt x="414" y="80"/>
                      <a:pt x="414" y="80"/>
                      <a:pt x="414" y="80"/>
                    </a:cubicBezTo>
                    <a:cubicBezTo>
                      <a:pt x="415" y="79"/>
                      <a:pt x="413" y="77"/>
                      <a:pt x="410" y="7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FFC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85">
                <a:extLst>
                  <a:ext uri="{FF2B5EF4-FFF2-40B4-BE49-F238E27FC236}">
                    <a16:creationId xmlns:a16="http://schemas.microsoft.com/office/drawing/2014/main" id="{865FB935-327E-452D-A857-7338A58DD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176" y="4540250"/>
                <a:ext cx="3989388" cy="1127125"/>
              </a:xfrm>
              <a:custGeom>
                <a:avLst/>
                <a:gdLst>
                  <a:gd name="T0" fmla="*/ 1599 w 1647"/>
                  <a:gd name="T1" fmla="*/ 412 h 466"/>
                  <a:gd name="T2" fmla="*/ 1589 w 1647"/>
                  <a:gd name="T3" fmla="*/ 133 h 466"/>
                  <a:gd name="T4" fmla="*/ 0 w 1647"/>
                  <a:gd name="T5" fmla="*/ 119 h 466"/>
                  <a:gd name="T6" fmla="*/ 25 w 1647"/>
                  <a:gd name="T7" fmla="*/ 466 h 466"/>
                  <a:gd name="T8" fmla="*/ 1599 w 1647"/>
                  <a:gd name="T9" fmla="*/ 412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7" h="466">
                    <a:moveTo>
                      <a:pt x="1599" y="412"/>
                    </a:moveTo>
                    <a:cubicBezTo>
                      <a:pt x="1599" y="412"/>
                      <a:pt x="1647" y="145"/>
                      <a:pt x="1589" y="133"/>
                    </a:cubicBezTo>
                    <a:cubicBezTo>
                      <a:pt x="942" y="0"/>
                      <a:pt x="0" y="119"/>
                      <a:pt x="0" y="119"/>
                    </a:cubicBezTo>
                    <a:cubicBezTo>
                      <a:pt x="25" y="466"/>
                      <a:pt x="25" y="466"/>
                      <a:pt x="25" y="466"/>
                    </a:cubicBezTo>
                    <a:lnTo>
                      <a:pt x="1599" y="412"/>
                    </a:lnTo>
                    <a:close/>
                  </a:path>
                </a:pathLst>
              </a:custGeom>
              <a:solidFill>
                <a:srgbClr val="512D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86">
                <a:extLst>
                  <a:ext uri="{FF2B5EF4-FFF2-40B4-BE49-F238E27FC236}">
                    <a16:creationId xmlns:a16="http://schemas.microsoft.com/office/drawing/2014/main" id="{5DA3A1B5-0382-4FE9-81F2-57816F598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201" y="1928813"/>
                <a:ext cx="3467100" cy="2592388"/>
              </a:xfrm>
              <a:custGeom>
                <a:avLst/>
                <a:gdLst>
                  <a:gd name="T0" fmla="*/ 1135 w 1431"/>
                  <a:gd name="T1" fmla="*/ 1072 h 1072"/>
                  <a:gd name="T2" fmla="*/ 295 w 1431"/>
                  <a:gd name="T3" fmla="*/ 1072 h 1072"/>
                  <a:gd name="T4" fmla="*/ 0 w 1431"/>
                  <a:gd name="T5" fmla="*/ 777 h 1072"/>
                  <a:gd name="T6" fmla="*/ 0 w 1431"/>
                  <a:gd name="T7" fmla="*/ 295 h 1072"/>
                  <a:gd name="T8" fmla="*/ 295 w 1431"/>
                  <a:gd name="T9" fmla="*/ 0 h 1072"/>
                  <a:gd name="T10" fmla="*/ 1135 w 1431"/>
                  <a:gd name="T11" fmla="*/ 0 h 1072"/>
                  <a:gd name="T12" fmla="*/ 1431 w 1431"/>
                  <a:gd name="T13" fmla="*/ 295 h 1072"/>
                  <a:gd name="T14" fmla="*/ 1431 w 1431"/>
                  <a:gd name="T15" fmla="*/ 777 h 1072"/>
                  <a:gd name="T16" fmla="*/ 1135 w 1431"/>
                  <a:gd name="T17" fmla="*/ 1072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1" h="1072">
                    <a:moveTo>
                      <a:pt x="1135" y="1072"/>
                    </a:moveTo>
                    <a:cubicBezTo>
                      <a:pt x="295" y="1072"/>
                      <a:pt x="295" y="1072"/>
                      <a:pt x="295" y="1072"/>
                    </a:cubicBezTo>
                    <a:cubicBezTo>
                      <a:pt x="132" y="1072"/>
                      <a:pt x="0" y="940"/>
                      <a:pt x="0" y="77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132"/>
                      <a:pt x="132" y="0"/>
                      <a:pt x="295" y="0"/>
                    </a:cubicBezTo>
                    <a:cubicBezTo>
                      <a:pt x="1135" y="0"/>
                      <a:pt x="1135" y="0"/>
                      <a:pt x="1135" y="0"/>
                    </a:cubicBezTo>
                    <a:cubicBezTo>
                      <a:pt x="1298" y="0"/>
                      <a:pt x="1431" y="132"/>
                      <a:pt x="1431" y="295"/>
                    </a:cubicBezTo>
                    <a:cubicBezTo>
                      <a:pt x="1431" y="777"/>
                      <a:pt x="1431" y="777"/>
                      <a:pt x="1431" y="777"/>
                    </a:cubicBezTo>
                    <a:cubicBezTo>
                      <a:pt x="1431" y="940"/>
                      <a:pt x="1298" y="1072"/>
                      <a:pt x="1135" y="1072"/>
                    </a:cubicBez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87">
                <a:extLst>
                  <a:ext uri="{FF2B5EF4-FFF2-40B4-BE49-F238E27FC236}">
                    <a16:creationId xmlns:a16="http://schemas.microsoft.com/office/drawing/2014/main" id="{57DED336-DDE8-4194-A930-A3057578A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163" y="2087563"/>
                <a:ext cx="3036888" cy="1333500"/>
              </a:xfrm>
              <a:custGeom>
                <a:avLst/>
                <a:gdLst>
                  <a:gd name="T0" fmla="*/ 1141 w 1253"/>
                  <a:gd name="T1" fmla="*/ 551 h 551"/>
                  <a:gd name="T2" fmla="*/ 111 w 1253"/>
                  <a:gd name="T3" fmla="*/ 551 h 551"/>
                  <a:gd name="T4" fmla="*/ 0 w 1253"/>
                  <a:gd name="T5" fmla="*/ 439 h 551"/>
                  <a:gd name="T6" fmla="*/ 0 w 1253"/>
                  <a:gd name="T7" fmla="*/ 112 h 551"/>
                  <a:gd name="T8" fmla="*/ 111 w 1253"/>
                  <a:gd name="T9" fmla="*/ 0 h 551"/>
                  <a:gd name="T10" fmla="*/ 1141 w 1253"/>
                  <a:gd name="T11" fmla="*/ 0 h 551"/>
                  <a:gd name="T12" fmla="*/ 1253 w 1253"/>
                  <a:gd name="T13" fmla="*/ 112 h 551"/>
                  <a:gd name="T14" fmla="*/ 1253 w 1253"/>
                  <a:gd name="T15" fmla="*/ 439 h 551"/>
                  <a:gd name="T16" fmla="*/ 1141 w 1253"/>
                  <a:gd name="T17" fmla="*/ 55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3" h="551">
                    <a:moveTo>
                      <a:pt x="1141" y="551"/>
                    </a:moveTo>
                    <a:cubicBezTo>
                      <a:pt x="111" y="551"/>
                      <a:pt x="111" y="551"/>
                      <a:pt x="111" y="551"/>
                    </a:cubicBezTo>
                    <a:cubicBezTo>
                      <a:pt x="50" y="551"/>
                      <a:pt x="0" y="501"/>
                      <a:pt x="0" y="439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50"/>
                      <a:pt x="50" y="0"/>
                      <a:pt x="111" y="0"/>
                    </a:cubicBezTo>
                    <a:cubicBezTo>
                      <a:pt x="1141" y="0"/>
                      <a:pt x="1141" y="0"/>
                      <a:pt x="1141" y="0"/>
                    </a:cubicBezTo>
                    <a:cubicBezTo>
                      <a:pt x="1203" y="0"/>
                      <a:pt x="1253" y="50"/>
                      <a:pt x="1253" y="112"/>
                    </a:cubicBezTo>
                    <a:cubicBezTo>
                      <a:pt x="1253" y="439"/>
                      <a:pt x="1253" y="439"/>
                      <a:pt x="1253" y="439"/>
                    </a:cubicBezTo>
                    <a:cubicBezTo>
                      <a:pt x="1253" y="501"/>
                      <a:pt x="1203" y="551"/>
                      <a:pt x="1141" y="551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88">
                <a:extLst>
                  <a:ext uri="{FF2B5EF4-FFF2-40B4-BE49-F238E27FC236}">
                    <a16:creationId xmlns:a16="http://schemas.microsoft.com/office/drawing/2014/main" id="{F23A6491-5927-49FA-96D8-8595025A2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6188" y="3532188"/>
                <a:ext cx="1131888" cy="879475"/>
              </a:xfrm>
              <a:custGeom>
                <a:avLst/>
                <a:gdLst>
                  <a:gd name="T0" fmla="*/ 390 w 467"/>
                  <a:gd name="T1" fmla="*/ 364 h 364"/>
                  <a:gd name="T2" fmla="*/ 77 w 467"/>
                  <a:gd name="T3" fmla="*/ 364 h 364"/>
                  <a:gd name="T4" fmla="*/ 0 w 467"/>
                  <a:gd name="T5" fmla="*/ 287 h 364"/>
                  <a:gd name="T6" fmla="*/ 0 w 467"/>
                  <a:gd name="T7" fmla="*/ 77 h 364"/>
                  <a:gd name="T8" fmla="*/ 77 w 467"/>
                  <a:gd name="T9" fmla="*/ 0 h 364"/>
                  <a:gd name="T10" fmla="*/ 390 w 467"/>
                  <a:gd name="T11" fmla="*/ 0 h 364"/>
                  <a:gd name="T12" fmla="*/ 467 w 467"/>
                  <a:gd name="T13" fmla="*/ 77 h 364"/>
                  <a:gd name="T14" fmla="*/ 467 w 467"/>
                  <a:gd name="T15" fmla="*/ 287 h 364"/>
                  <a:gd name="T16" fmla="*/ 390 w 467"/>
                  <a:gd name="T1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7" h="364">
                    <a:moveTo>
                      <a:pt x="390" y="364"/>
                    </a:moveTo>
                    <a:cubicBezTo>
                      <a:pt x="77" y="364"/>
                      <a:pt x="77" y="364"/>
                      <a:pt x="77" y="364"/>
                    </a:cubicBezTo>
                    <a:cubicBezTo>
                      <a:pt x="35" y="364"/>
                      <a:pt x="0" y="330"/>
                      <a:pt x="0" y="28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35"/>
                      <a:pt x="35" y="0"/>
                      <a:pt x="77" y="0"/>
                    </a:cubicBezTo>
                    <a:cubicBezTo>
                      <a:pt x="390" y="0"/>
                      <a:pt x="390" y="0"/>
                      <a:pt x="390" y="0"/>
                    </a:cubicBezTo>
                    <a:cubicBezTo>
                      <a:pt x="433" y="0"/>
                      <a:pt x="467" y="35"/>
                      <a:pt x="467" y="77"/>
                    </a:cubicBezTo>
                    <a:cubicBezTo>
                      <a:pt x="467" y="287"/>
                      <a:pt x="467" y="287"/>
                      <a:pt x="467" y="287"/>
                    </a:cubicBezTo>
                    <a:cubicBezTo>
                      <a:pt x="467" y="330"/>
                      <a:pt x="433" y="364"/>
                      <a:pt x="390" y="36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89">
                <a:extLst>
                  <a:ext uri="{FF2B5EF4-FFF2-40B4-BE49-F238E27FC236}">
                    <a16:creationId xmlns:a16="http://schemas.microsoft.com/office/drawing/2014/main" id="{E85A58BB-6CF3-4525-B624-78E43788A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2155825"/>
                <a:ext cx="188913" cy="122238"/>
              </a:xfrm>
              <a:custGeom>
                <a:avLst/>
                <a:gdLst>
                  <a:gd name="T0" fmla="*/ 60 w 78"/>
                  <a:gd name="T1" fmla="*/ 51 h 51"/>
                  <a:gd name="T2" fmla="*/ 19 w 78"/>
                  <a:gd name="T3" fmla="*/ 51 h 51"/>
                  <a:gd name="T4" fmla="*/ 0 w 78"/>
                  <a:gd name="T5" fmla="*/ 32 h 51"/>
                  <a:gd name="T6" fmla="*/ 0 w 78"/>
                  <a:gd name="T7" fmla="*/ 18 h 51"/>
                  <a:gd name="T8" fmla="*/ 19 w 78"/>
                  <a:gd name="T9" fmla="*/ 0 h 51"/>
                  <a:gd name="T10" fmla="*/ 60 w 78"/>
                  <a:gd name="T11" fmla="*/ 0 h 51"/>
                  <a:gd name="T12" fmla="*/ 78 w 78"/>
                  <a:gd name="T13" fmla="*/ 18 h 51"/>
                  <a:gd name="T14" fmla="*/ 78 w 78"/>
                  <a:gd name="T15" fmla="*/ 32 h 51"/>
                  <a:gd name="T16" fmla="*/ 60 w 7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51">
                    <a:moveTo>
                      <a:pt x="60" y="51"/>
                    </a:moveTo>
                    <a:cubicBezTo>
                      <a:pt x="19" y="51"/>
                      <a:pt x="19" y="51"/>
                      <a:pt x="19" y="51"/>
                    </a:cubicBezTo>
                    <a:cubicBezTo>
                      <a:pt x="9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0" y="0"/>
                      <a:pt x="78" y="8"/>
                      <a:pt x="78" y="18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43"/>
                      <a:pt x="70" y="51"/>
                      <a:pt x="6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90">
                <a:extLst>
                  <a:ext uri="{FF2B5EF4-FFF2-40B4-BE49-F238E27FC236}">
                    <a16:creationId xmlns:a16="http://schemas.microsoft.com/office/drawing/2014/main" id="{E76E6F40-4C70-4FCC-901A-5A1A7DD0D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2155825"/>
                <a:ext cx="188913" cy="122238"/>
              </a:xfrm>
              <a:custGeom>
                <a:avLst/>
                <a:gdLst>
                  <a:gd name="T0" fmla="*/ 60 w 78"/>
                  <a:gd name="T1" fmla="*/ 51 h 51"/>
                  <a:gd name="T2" fmla="*/ 19 w 78"/>
                  <a:gd name="T3" fmla="*/ 51 h 51"/>
                  <a:gd name="T4" fmla="*/ 0 w 78"/>
                  <a:gd name="T5" fmla="*/ 32 h 51"/>
                  <a:gd name="T6" fmla="*/ 0 w 78"/>
                  <a:gd name="T7" fmla="*/ 18 h 51"/>
                  <a:gd name="T8" fmla="*/ 19 w 78"/>
                  <a:gd name="T9" fmla="*/ 0 h 51"/>
                  <a:gd name="T10" fmla="*/ 60 w 78"/>
                  <a:gd name="T11" fmla="*/ 0 h 51"/>
                  <a:gd name="T12" fmla="*/ 78 w 78"/>
                  <a:gd name="T13" fmla="*/ 18 h 51"/>
                  <a:gd name="T14" fmla="*/ 78 w 78"/>
                  <a:gd name="T15" fmla="*/ 32 h 51"/>
                  <a:gd name="T16" fmla="*/ 60 w 7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51">
                    <a:moveTo>
                      <a:pt x="60" y="51"/>
                    </a:moveTo>
                    <a:cubicBezTo>
                      <a:pt x="19" y="51"/>
                      <a:pt x="19" y="51"/>
                      <a:pt x="19" y="51"/>
                    </a:cubicBezTo>
                    <a:cubicBezTo>
                      <a:pt x="9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0" y="0"/>
                      <a:pt x="78" y="8"/>
                      <a:pt x="78" y="18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43"/>
                      <a:pt x="70" y="51"/>
                      <a:pt x="6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91">
                <a:extLst>
                  <a:ext uri="{FF2B5EF4-FFF2-40B4-BE49-F238E27FC236}">
                    <a16:creationId xmlns:a16="http://schemas.microsoft.com/office/drawing/2014/main" id="{A80116FA-660E-4662-B2DE-CBE38FC4A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1" y="2155825"/>
                <a:ext cx="188913" cy="122238"/>
              </a:xfrm>
              <a:custGeom>
                <a:avLst/>
                <a:gdLst>
                  <a:gd name="T0" fmla="*/ 60 w 78"/>
                  <a:gd name="T1" fmla="*/ 51 h 51"/>
                  <a:gd name="T2" fmla="*/ 19 w 78"/>
                  <a:gd name="T3" fmla="*/ 51 h 51"/>
                  <a:gd name="T4" fmla="*/ 0 w 78"/>
                  <a:gd name="T5" fmla="*/ 32 h 51"/>
                  <a:gd name="T6" fmla="*/ 0 w 78"/>
                  <a:gd name="T7" fmla="*/ 18 h 51"/>
                  <a:gd name="T8" fmla="*/ 19 w 78"/>
                  <a:gd name="T9" fmla="*/ 0 h 51"/>
                  <a:gd name="T10" fmla="*/ 60 w 78"/>
                  <a:gd name="T11" fmla="*/ 0 h 51"/>
                  <a:gd name="T12" fmla="*/ 78 w 78"/>
                  <a:gd name="T13" fmla="*/ 18 h 51"/>
                  <a:gd name="T14" fmla="*/ 78 w 78"/>
                  <a:gd name="T15" fmla="*/ 32 h 51"/>
                  <a:gd name="T16" fmla="*/ 60 w 7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51">
                    <a:moveTo>
                      <a:pt x="60" y="51"/>
                    </a:moveTo>
                    <a:cubicBezTo>
                      <a:pt x="19" y="51"/>
                      <a:pt x="19" y="51"/>
                      <a:pt x="19" y="51"/>
                    </a:cubicBezTo>
                    <a:cubicBezTo>
                      <a:pt x="9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0" y="0"/>
                      <a:pt x="78" y="8"/>
                      <a:pt x="78" y="18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43"/>
                      <a:pt x="70" y="51"/>
                      <a:pt x="6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92">
                <a:extLst>
                  <a:ext uri="{FF2B5EF4-FFF2-40B4-BE49-F238E27FC236}">
                    <a16:creationId xmlns:a16="http://schemas.microsoft.com/office/drawing/2014/main" id="{0060E28D-4686-48D9-8924-0D9CB81F8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4726" y="2155825"/>
                <a:ext cx="187325" cy="122238"/>
              </a:xfrm>
              <a:custGeom>
                <a:avLst/>
                <a:gdLst>
                  <a:gd name="T0" fmla="*/ 59 w 77"/>
                  <a:gd name="T1" fmla="*/ 51 h 51"/>
                  <a:gd name="T2" fmla="*/ 18 w 77"/>
                  <a:gd name="T3" fmla="*/ 51 h 51"/>
                  <a:gd name="T4" fmla="*/ 0 w 77"/>
                  <a:gd name="T5" fmla="*/ 32 h 51"/>
                  <a:gd name="T6" fmla="*/ 0 w 77"/>
                  <a:gd name="T7" fmla="*/ 18 h 51"/>
                  <a:gd name="T8" fmla="*/ 18 w 77"/>
                  <a:gd name="T9" fmla="*/ 0 h 51"/>
                  <a:gd name="T10" fmla="*/ 59 w 77"/>
                  <a:gd name="T11" fmla="*/ 0 h 51"/>
                  <a:gd name="T12" fmla="*/ 77 w 77"/>
                  <a:gd name="T13" fmla="*/ 18 h 51"/>
                  <a:gd name="T14" fmla="*/ 77 w 77"/>
                  <a:gd name="T15" fmla="*/ 32 h 51"/>
                  <a:gd name="T16" fmla="*/ 59 w 77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51">
                    <a:moveTo>
                      <a:pt x="59" y="51"/>
                    </a:moveTo>
                    <a:cubicBezTo>
                      <a:pt x="18" y="51"/>
                      <a:pt x="18" y="51"/>
                      <a:pt x="18" y="51"/>
                    </a:cubicBezTo>
                    <a:cubicBezTo>
                      <a:pt x="8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9" y="0"/>
                      <a:pt x="77" y="8"/>
                      <a:pt x="77" y="18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7" y="43"/>
                      <a:pt x="69" y="51"/>
                      <a:pt x="5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93">
                <a:extLst>
                  <a:ext uri="{FF2B5EF4-FFF2-40B4-BE49-F238E27FC236}">
                    <a16:creationId xmlns:a16="http://schemas.microsoft.com/office/drawing/2014/main" id="{C581C211-0B2A-41E3-9A9C-A0E037469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5863" y="2155825"/>
                <a:ext cx="187325" cy="122238"/>
              </a:xfrm>
              <a:custGeom>
                <a:avLst/>
                <a:gdLst>
                  <a:gd name="T0" fmla="*/ 59 w 77"/>
                  <a:gd name="T1" fmla="*/ 51 h 51"/>
                  <a:gd name="T2" fmla="*/ 18 w 77"/>
                  <a:gd name="T3" fmla="*/ 51 h 51"/>
                  <a:gd name="T4" fmla="*/ 0 w 77"/>
                  <a:gd name="T5" fmla="*/ 32 h 51"/>
                  <a:gd name="T6" fmla="*/ 0 w 77"/>
                  <a:gd name="T7" fmla="*/ 18 h 51"/>
                  <a:gd name="T8" fmla="*/ 18 w 77"/>
                  <a:gd name="T9" fmla="*/ 0 h 51"/>
                  <a:gd name="T10" fmla="*/ 59 w 77"/>
                  <a:gd name="T11" fmla="*/ 0 h 51"/>
                  <a:gd name="T12" fmla="*/ 77 w 77"/>
                  <a:gd name="T13" fmla="*/ 18 h 51"/>
                  <a:gd name="T14" fmla="*/ 77 w 77"/>
                  <a:gd name="T15" fmla="*/ 32 h 51"/>
                  <a:gd name="T16" fmla="*/ 59 w 77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51">
                    <a:moveTo>
                      <a:pt x="59" y="51"/>
                    </a:moveTo>
                    <a:cubicBezTo>
                      <a:pt x="18" y="51"/>
                      <a:pt x="18" y="51"/>
                      <a:pt x="18" y="51"/>
                    </a:cubicBezTo>
                    <a:cubicBezTo>
                      <a:pt x="8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9" y="0"/>
                      <a:pt x="77" y="8"/>
                      <a:pt x="77" y="18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7" y="43"/>
                      <a:pt x="69" y="51"/>
                      <a:pt x="5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94">
                <a:extLst>
                  <a:ext uri="{FF2B5EF4-FFF2-40B4-BE49-F238E27FC236}">
                    <a16:creationId xmlns:a16="http://schemas.microsoft.com/office/drawing/2014/main" id="{B49DDCDE-80C1-4A02-8055-112C21625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7001" y="2155825"/>
                <a:ext cx="185738" cy="122238"/>
              </a:xfrm>
              <a:custGeom>
                <a:avLst/>
                <a:gdLst>
                  <a:gd name="T0" fmla="*/ 59 w 77"/>
                  <a:gd name="T1" fmla="*/ 51 h 51"/>
                  <a:gd name="T2" fmla="*/ 18 w 77"/>
                  <a:gd name="T3" fmla="*/ 51 h 51"/>
                  <a:gd name="T4" fmla="*/ 0 w 77"/>
                  <a:gd name="T5" fmla="*/ 32 h 51"/>
                  <a:gd name="T6" fmla="*/ 0 w 77"/>
                  <a:gd name="T7" fmla="*/ 18 h 51"/>
                  <a:gd name="T8" fmla="*/ 18 w 77"/>
                  <a:gd name="T9" fmla="*/ 0 h 51"/>
                  <a:gd name="T10" fmla="*/ 59 w 77"/>
                  <a:gd name="T11" fmla="*/ 0 h 51"/>
                  <a:gd name="T12" fmla="*/ 77 w 77"/>
                  <a:gd name="T13" fmla="*/ 18 h 51"/>
                  <a:gd name="T14" fmla="*/ 77 w 77"/>
                  <a:gd name="T15" fmla="*/ 32 h 51"/>
                  <a:gd name="T16" fmla="*/ 59 w 77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51">
                    <a:moveTo>
                      <a:pt x="59" y="51"/>
                    </a:moveTo>
                    <a:cubicBezTo>
                      <a:pt x="18" y="51"/>
                      <a:pt x="18" y="51"/>
                      <a:pt x="18" y="51"/>
                    </a:cubicBezTo>
                    <a:cubicBezTo>
                      <a:pt x="8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9" y="0"/>
                      <a:pt x="77" y="8"/>
                      <a:pt x="77" y="18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7" y="43"/>
                      <a:pt x="69" y="51"/>
                      <a:pt x="5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95">
                <a:extLst>
                  <a:ext uri="{FF2B5EF4-FFF2-40B4-BE49-F238E27FC236}">
                    <a16:creationId xmlns:a16="http://schemas.microsoft.com/office/drawing/2014/main" id="{5C9439C7-0720-4FFE-8815-37911613D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8138" y="2155825"/>
                <a:ext cx="188913" cy="122238"/>
              </a:xfrm>
              <a:custGeom>
                <a:avLst/>
                <a:gdLst>
                  <a:gd name="T0" fmla="*/ 59 w 78"/>
                  <a:gd name="T1" fmla="*/ 51 h 51"/>
                  <a:gd name="T2" fmla="*/ 18 w 78"/>
                  <a:gd name="T3" fmla="*/ 51 h 51"/>
                  <a:gd name="T4" fmla="*/ 0 w 78"/>
                  <a:gd name="T5" fmla="*/ 32 h 51"/>
                  <a:gd name="T6" fmla="*/ 0 w 78"/>
                  <a:gd name="T7" fmla="*/ 18 h 51"/>
                  <a:gd name="T8" fmla="*/ 18 w 78"/>
                  <a:gd name="T9" fmla="*/ 0 h 51"/>
                  <a:gd name="T10" fmla="*/ 59 w 78"/>
                  <a:gd name="T11" fmla="*/ 0 h 51"/>
                  <a:gd name="T12" fmla="*/ 78 w 78"/>
                  <a:gd name="T13" fmla="*/ 18 h 51"/>
                  <a:gd name="T14" fmla="*/ 78 w 78"/>
                  <a:gd name="T15" fmla="*/ 32 h 51"/>
                  <a:gd name="T16" fmla="*/ 59 w 7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51">
                    <a:moveTo>
                      <a:pt x="59" y="51"/>
                    </a:moveTo>
                    <a:cubicBezTo>
                      <a:pt x="18" y="51"/>
                      <a:pt x="18" y="51"/>
                      <a:pt x="18" y="51"/>
                    </a:cubicBezTo>
                    <a:cubicBezTo>
                      <a:pt x="8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9" y="0"/>
                      <a:pt x="78" y="8"/>
                      <a:pt x="78" y="18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43"/>
                      <a:pt x="69" y="51"/>
                      <a:pt x="5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96">
                <a:extLst>
                  <a:ext uri="{FF2B5EF4-FFF2-40B4-BE49-F238E27FC236}">
                    <a16:creationId xmlns:a16="http://schemas.microsoft.com/office/drawing/2014/main" id="{A204FDC5-924B-4D13-B9CA-CC6A2EB4A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7688" y="2155825"/>
                <a:ext cx="188913" cy="122238"/>
              </a:xfrm>
              <a:custGeom>
                <a:avLst/>
                <a:gdLst>
                  <a:gd name="T0" fmla="*/ 59 w 78"/>
                  <a:gd name="T1" fmla="*/ 51 h 51"/>
                  <a:gd name="T2" fmla="*/ 18 w 78"/>
                  <a:gd name="T3" fmla="*/ 51 h 51"/>
                  <a:gd name="T4" fmla="*/ 0 w 78"/>
                  <a:gd name="T5" fmla="*/ 32 h 51"/>
                  <a:gd name="T6" fmla="*/ 0 w 78"/>
                  <a:gd name="T7" fmla="*/ 18 h 51"/>
                  <a:gd name="T8" fmla="*/ 18 w 78"/>
                  <a:gd name="T9" fmla="*/ 0 h 51"/>
                  <a:gd name="T10" fmla="*/ 59 w 78"/>
                  <a:gd name="T11" fmla="*/ 0 h 51"/>
                  <a:gd name="T12" fmla="*/ 78 w 78"/>
                  <a:gd name="T13" fmla="*/ 18 h 51"/>
                  <a:gd name="T14" fmla="*/ 78 w 78"/>
                  <a:gd name="T15" fmla="*/ 32 h 51"/>
                  <a:gd name="T16" fmla="*/ 59 w 7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51">
                    <a:moveTo>
                      <a:pt x="59" y="51"/>
                    </a:moveTo>
                    <a:cubicBezTo>
                      <a:pt x="18" y="51"/>
                      <a:pt x="18" y="51"/>
                      <a:pt x="18" y="51"/>
                    </a:cubicBezTo>
                    <a:cubicBezTo>
                      <a:pt x="8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9" y="0"/>
                      <a:pt x="78" y="8"/>
                      <a:pt x="78" y="18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43"/>
                      <a:pt x="69" y="51"/>
                      <a:pt x="5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97">
                <a:extLst>
                  <a:ext uri="{FF2B5EF4-FFF2-40B4-BE49-F238E27FC236}">
                    <a16:creationId xmlns:a16="http://schemas.microsoft.com/office/drawing/2014/main" id="{385974D3-E74B-433A-BECC-02B206E6F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8826" y="2155825"/>
                <a:ext cx="188913" cy="122238"/>
              </a:xfrm>
              <a:custGeom>
                <a:avLst/>
                <a:gdLst>
                  <a:gd name="T0" fmla="*/ 59 w 78"/>
                  <a:gd name="T1" fmla="*/ 51 h 51"/>
                  <a:gd name="T2" fmla="*/ 18 w 78"/>
                  <a:gd name="T3" fmla="*/ 51 h 51"/>
                  <a:gd name="T4" fmla="*/ 0 w 78"/>
                  <a:gd name="T5" fmla="*/ 32 h 51"/>
                  <a:gd name="T6" fmla="*/ 0 w 78"/>
                  <a:gd name="T7" fmla="*/ 18 h 51"/>
                  <a:gd name="T8" fmla="*/ 18 w 78"/>
                  <a:gd name="T9" fmla="*/ 0 h 51"/>
                  <a:gd name="T10" fmla="*/ 59 w 78"/>
                  <a:gd name="T11" fmla="*/ 0 h 51"/>
                  <a:gd name="T12" fmla="*/ 78 w 78"/>
                  <a:gd name="T13" fmla="*/ 18 h 51"/>
                  <a:gd name="T14" fmla="*/ 78 w 78"/>
                  <a:gd name="T15" fmla="*/ 32 h 51"/>
                  <a:gd name="T16" fmla="*/ 59 w 7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51">
                    <a:moveTo>
                      <a:pt x="59" y="51"/>
                    </a:moveTo>
                    <a:cubicBezTo>
                      <a:pt x="18" y="51"/>
                      <a:pt x="18" y="51"/>
                      <a:pt x="18" y="51"/>
                    </a:cubicBezTo>
                    <a:cubicBezTo>
                      <a:pt x="8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70" y="0"/>
                      <a:pt x="78" y="8"/>
                      <a:pt x="78" y="18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43"/>
                      <a:pt x="70" y="51"/>
                      <a:pt x="5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98">
                <a:extLst>
                  <a:ext uri="{FF2B5EF4-FFF2-40B4-BE49-F238E27FC236}">
                    <a16:creationId xmlns:a16="http://schemas.microsoft.com/office/drawing/2014/main" id="{F8E786A1-8923-41B7-8A92-4864F30E6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963" y="2155825"/>
                <a:ext cx="188913" cy="122238"/>
              </a:xfrm>
              <a:custGeom>
                <a:avLst/>
                <a:gdLst>
                  <a:gd name="T0" fmla="*/ 60 w 78"/>
                  <a:gd name="T1" fmla="*/ 51 h 51"/>
                  <a:gd name="T2" fmla="*/ 19 w 78"/>
                  <a:gd name="T3" fmla="*/ 51 h 51"/>
                  <a:gd name="T4" fmla="*/ 0 w 78"/>
                  <a:gd name="T5" fmla="*/ 32 h 51"/>
                  <a:gd name="T6" fmla="*/ 0 w 78"/>
                  <a:gd name="T7" fmla="*/ 18 h 51"/>
                  <a:gd name="T8" fmla="*/ 19 w 78"/>
                  <a:gd name="T9" fmla="*/ 0 h 51"/>
                  <a:gd name="T10" fmla="*/ 60 w 78"/>
                  <a:gd name="T11" fmla="*/ 0 h 51"/>
                  <a:gd name="T12" fmla="*/ 78 w 78"/>
                  <a:gd name="T13" fmla="*/ 18 h 51"/>
                  <a:gd name="T14" fmla="*/ 78 w 78"/>
                  <a:gd name="T15" fmla="*/ 32 h 51"/>
                  <a:gd name="T16" fmla="*/ 60 w 7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51">
                    <a:moveTo>
                      <a:pt x="60" y="51"/>
                    </a:moveTo>
                    <a:cubicBezTo>
                      <a:pt x="19" y="51"/>
                      <a:pt x="19" y="51"/>
                      <a:pt x="19" y="51"/>
                    </a:cubicBezTo>
                    <a:cubicBezTo>
                      <a:pt x="8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0" y="0"/>
                      <a:pt x="78" y="8"/>
                      <a:pt x="78" y="18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43"/>
                      <a:pt x="70" y="51"/>
                      <a:pt x="6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99">
                <a:extLst>
                  <a:ext uri="{FF2B5EF4-FFF2-40B4-BE49-F238E27FC236}">
                    <a16:creationId xmlns:a16="http://schemas.microsoft.com/office/drawing/2014/main" id="{B9F814F7-1271-46C3-9678-4DE607A4C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1101" y="2155825"/>
                <a:ext cx="188913" cy="122238"/>
              </a:xfrm>
              <a:custGeom>
                <a:avLst/>
                <a:gdLst>
                  <a:gd name="T0" fmla="*/ 60 w 78"/>
                  <a:gd name="T1" fmla="*/ 51 h 51"/>
                  <a:gd name="T2" fmla="*/ 19 w 78"/>
                  <a:gd name="T3" fmla="*/ 51 h 51"/>
                  <a:gd name="T4" fmla="*/ 0 w 78"/>
                  <a:gd name="T5" fmla="*/ 32 h 51"/>
                  <a:gd name="T6" fmla="*/ 0 w 78"/>
                  <a:gd name="T7" fmla="*/ 18 h 51"/>
                  <a:gd name="T8" fmla="*/ 19 w 78"/>
                  <a:gd name="T9" fmla="*/ 0 h 51"/>
                  <a:gd name="T10" fmla="*/ 60 w 78"/>
                  <a:gd name="T11" fmla="*/ 0 h 51"/>
                  <a:gd name="T12" fmla="*/ 78 w 78"/>
                  <a:gd name="T13" fmla="*/ 18 h 51"/>
                  <a:gd name="T14" fmla="*/ 78 w 78"/>
                  <a:gd name="T15" fmla="*/ 32 h 51"/>
                  <a:gd name="T16" fmla="*/ 60 w 7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51">
                    <a:moveTo>
                      <a:pt x="60" y="51"/>
                    </a:moveTo>
                    <a:cubicBezTo>
                      <a:pt x="19" y="51"/>
                      <a:pt x="19" y="51"/>
                      <a:pt x="19" y="51"/>
                    </a:cubicBezTo>
                    <a:cubicBezTo>
                      <a:pt x="8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0" y="0"/>
                      <a:pt x="78" y="8"/>
                      <a:pt x="78" y="18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43"/>
                      <a:pt x="70" y="51"/>
                      <a:pt x="6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100">
                <a:extLst>
                  <a:ext uri="{FF2B5EF4-FFF2-40B4-BE49-F238E27FC236}">
                    <a16:creationId xmlns:a16="http://schemas.microsoft.com/office/drawing/2014/main" id="{0D514A0B-1A57-4AFA-A97C-1110CBB86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2155825"/>
                <a:ext cx="188913" cy="122238"/>
              </a:xfrm>
              <a:custGeom>
                <a:avLst/>
                <a:gdLst>
                  <a:gd name="T0" fmla="*/ 60 w 78"/>
                  <a:gd name="T1" fmla="*/ 51 h 51"/>
                  <a:gd name="T2" fmla="*/ 19 w 78"/>
                  <a:gd name="T3" fmla="*/ 51 h 51"/>
                  <a:gd name="T4" fmla="*/ 0 w 78"/>
                  <a:gd name="T5" fmla="*/ 32 h 51"/>
                  <a:gd name="T6" fmla="*/ 0 w 78"/>
                  <a:gd name="T7" fmla="*/ 18 h 51"/>
                  <a:gd name="T8" fmla="*/ 19 w 78"/>
                  <a:gd name="T9" fmla="*/ 0 h 51"/>
                  <a:gd name="T10" fmla="*/ 60 w 78"/>
                  <a:gd name="T11" fmla="*/ 0 h 51"/>
                  <a:gd name="T12" fmla="*/ 78 w 78"/>
                  <a:gd name="T13" fmla="*/ 18 h 51"/>
                  <a:gd name="T14" fmla="*/ 78 w 78"/>
                  <a:gd name="T15" fmla="*/ 32 h 51"/>
                  <a:gd name="T16" fmla="*/ 60 w 7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51">
                    <a:moveTo>
                      <a:pt x="60" y="51"/>
                    </a:moveTo>
                    <a:cubicBezTo>
                      <a:pt x="19" y="51"/>
                      <a:pt x="19" y="51"/>
                      <a:pt x="19" y="51"/>
                    </a:cubicBezTo>
                    <a:cubicBezTo>
                      <a:pt x="9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0" y="0"/>
                      <a:pt x="78" y="8"/>
                      <a:pt x="78" y="18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43"/>
                      <a:pt x="70" y="51"/>
                      <a:pt x="6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101">
                <a:extLst>
                  <a:ext uri="{FF2B5EF4-FFF2-40B4-BE49-F238E27FC236}">
                    <a16:creationId xmlns:a16="http://schemas.microsoft.com/office/drawing/2014/main" id="{41E7533B-8317-4D88-A4D5-B6CB1FF1E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1788" y="2155825"/>
                <a:ext cx="188913" cy="122238"/>
              </a:xfrm>
              <a:custGeom>
                <a:avLst/>
                <a:gdLst>
                  <a:gd name="T0" fmla="*/ 60 w 78"/>
                  <a:gd name="T1" fmla="*/ 51 h 51"/>
                  <a:gd name="T2" fmla="*/ 19 w 78"/>
                  <a:gd name="T3" fmla="*/ 51 h 51"/>
                  <a:gd name="T4" fmla="*/ 0 w 78"/>
                  <a:gd name="T5" fmla="*/ 32 h 51"/>
                  <a:gd name="T6" fmla="*/ 0 w 78"/>
                  <a:gd name="T7" fmla="*/ 18 h 51"/>
                  <a:gd name="T8" fmla="*/ 19 w 78"/>
                  <a:gd name="T9" fmla="*/ 0 h 51"/>
                  <a:gd name="T10" fmla="*/ 60 w 78"/>
                  <a:gd name="T11" fmla="*/ 0 h 51"/>
                  <a:gd name="T12" fmla="*/ 78 w 78"/>
                  <a:gd name="T13" fmla="*/ 18 h 51"/>
                  <a:gd name="T14" fmla="*/ 78 w 78"/>
                  <a:gd name="T15" fmla="*/ 32 h 51"/>
                  <a:gd name="T16" fmla="*/ 60 w 7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51">
                    <a:moveTo>
                      <a:pt x="60" y="51"/>
                    </a:moveTo>
                    <a:cubicBezTo>
                      <a:pt x="19" y="51"/>
                      <a:pt x="19" y="51"/>
                      <a:pt x="19" y="51"/>
                    </a:cubicBezTo>
                    <a:cubicBezTo>
                      <a:pt x="9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0" y="0"/>
                      <a:pt x="78" y="8"/>
                      <a:pt x="78" y="18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43"/>
                      <a:pt x="70" y="51"/>
                      <a:pt x="6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102">
                <a:extLst>
                  <a:ext uri="{FF2B5EF4-FFF2-40B4-BE49-F238E27FC236}">
                    <a16:creationId xmlns:a16="http://schemas.microsoft.com/office/drawing/2014/main" id="{49722376-C6DE-4378-8E66-029ABFA0F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6101" y="2155825"/>
                <a:ext cx="185738" cy="122238"/>
              </a:xfrm>
              <a:custGeom>
                <a:avLst/>
                <a:gdLst>
                  <a:gd name="T0" fmla="*/ 59 w 77"/>
                  <a:gd name="T1" fmla="*/ 51 h 51"/>
                  <a:gd name="T2" fmla="*/ 18 w 77"/>
                  <a:gd name="T3" fmla="*/ 51 h 51"/>
                  <a:gd name="T4" fmla="*/ 0 w 77"/>
                  <a:gd name="T5" fmla="*/ 32 h 51"/>
                  <a:gd name="T6" fmla="*/ 0 w 77"/>
                  <a:gd name="T7" fmla="*/ 18 h 51"/>
                  <a:gd name="T8" fmla="*/ 18 w 77"/>
                  <a:gd name="T9" fmla="*/ 0 h 51"/>
                  <a:gd name="T10" fmla="*/ 59 w 77"/>
                  <a:gd name="T11" fmla="*/ 0 h 51"/>
                  <a:gd name="T12" fmla="*/ 77 w 77"/>
                  <a:gd name="T13" fmla="*/ 18 h 51"/>
                  <a:gd name="T14" fmla="*/ 77 w 77"/>
                  <a:gd name="T15" fmla="*/ 32 h 51"/>
                  <a:gd name="T16" fmla="*/ 59 w 77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51">
                    <a:moveTo>
                      <a:pt x="59" y="51"/>
                    </a:moveTo>
                    <a:cubicBezTo>
                      <a:pt x="18" y="51"/>
                      <a:pt x="18" y="51"/>
                      <a:pt x="18" y="51"/>
                    </a:cubicBezTo>
                    <a:cubicBezTo>
                      <a:pt x="8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9" y="0"/>
                      <a:pt x="77" y="8"/>
                      <a:pt x="77" y="18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7" y="43"/>
                      <a:pt x="69" y="51"/>
                      <a:pt x="5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103">
                <a:extLst>
                  <a:ext uri="{FF2B5EF4-FFF2-40B4-BE49-F238E27FC236}">
                    <a16:creationId xmlns:a16="http://schemas.microsoft.com/office/drawing/2014/main" id="{1EA54358-5086-424B-906B-493ACDBF6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295525"/>
                <a:ext cx="173038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04">
                <a:extLst>
                  <a:ext uri="{FF2B5EF4-FFF2-40B4-BE49-F238E27FC236}">
                    <a16:creationId xmlns:a16="http://schemas.microsoft.com/office/drawing/2014/main" id="{9253C966-94C3-42E3-9590-5DC4CFB0D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226" y="2508250"/>
                <a:ext cx="169863" cy="184150"/>
              </a:xfrm>
              <a:custGeom>
                <a:avLst/>
                <a:gdLst>
                  <a:gd name="T0" fmla="*/ 58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8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8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8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05">
                <a:extLst>
                  <a:ext uri="{FF2B5EF4-FFF2-40B4-BE49-F238E27FC236}">
                    <a16:creationId xmlns:a16="http://schemas.microsoft.com/office/drawing/2014/main" id="{69D4E659-C143-4323-B7DF-0F089AAE4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263" y="2720975"/>
                <a:ext cx="169863" cy="182563"/>
              </a:xfrm>
              <a:custGeom>
                <a:avLst/>
                <a:gdLst>
                  <a:gd name="T0" fmla="*/ 58 w 70"/>
                  <a:gd name="T1" fmla="*/ 75 h 75"/>
                  <a:gd name="T2" fmla="*/ 12 w 70"/>
                  <a:gd name="T3" fmla="*/ 75 h 75"/>
                  <a:gd name="T4" fmla="*/ 0 w 70"/>
                  <a:gd name="T5" fmla="*/ 63 h 75"/>
                  <a:gd name="T6" fmla="*/ 0 w 70"/>
                  <a:gd name="T7" fmla="*/ 12 h 75"/>
                  <a:gd name="T8" fmla="*/ 12 w 70"/>
                  <a:gd name="T9" fmla="*/ 0 h 75"/>
                  <a:gd name="T10" fmla="*/ 58 w 70"/>
                  <a:gd name="T11" fmla="*/ 0 h 75"/>
                  <a:gd name="T12" fmla="*/ 70 w 70"/>
                  <a:gd name="T13" fmla="*/ 12 h 75"/>
                  <a:gd name="T14" fmla="*/ 70 w 70"/>
                  <a:gd name="T15" fmla="*/ 63 h 75"/>
                  <a:gd name="T16" fmla="*/ 58 w 70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5">
                    <a:moveTo>
                      <a:pt x="58" y="75"/>
                    </a:moveTo>
                    <a:cubicBezTo>
                      <a:pt x="12" y="75"/>
                      <a:pt x="12" y="75"/>
                      <a:pt x="12" y="75"/>
                    </a:cubicBezTo>
                    <a:cubicBezTo>
                      <a:pt x="5" y="75"/>
                      <a:pt x="0" y="69"/>
                      <a:pt x="0" y="6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0" y="5"/>
                      <a:pt x="70" y="1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9"/>
                      <a:pt x="65" y="75"/>
                      <a:pt x="58" y="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06">
                <a:extLst>
                  <a:ext uri="{FF2B5EF4-FFF2-40B4-BE49-F238E27FC236}">
                    <a16:creationId xmlns:a16="http://schemas.microsoft.com/office/drawing/2014/main" id="{962BE729-9933-4BAA-B1D0-CF848AEB3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213" y="2932113"/>
                <a:ext cx="168275" cy="184150"/>
              </a:xfrm>
              <a:custGeom>
                <a:avLst/>
                <a:gdLst>
                  <a:gd name="T0" fmla="*/ 57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7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7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7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4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4" y="76"/>
                      <a:pt x="57" y="7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107">
                <a:extLst>
                  <a:ext uri="{FF2B5EF4-FFF2-40B4-BE49-F238E27FC236}">
                    <a16:creationId xmlns:a16="http://schemas.microsoft.com/office/drawing/2014/main" id="{18BE535F-DF84-4713-8654-9196BE248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3144838"/>
                <a:ext cx="173038" cy="206375"/>
              </a:xfrm>
              <a:custGeom>
                <a:avLst/>
                <a:gdLst>
                  <a:gd name="T0" fmla="*/ 57 w 71"/>
                  <a:gd name="T1" fmla="*/ 85 h 85"/>
                  <a:gd name="T2" fmla="*/ 13 w 71"/>
                  <a:gd name="T3" fmla="*/ 85 h 85"/>
                  <a:gd name="T4" fmla="*/ 0 w 71"/>
                  <a:gd name="T5" fmla="*/ 71 h 85"/>
                  <a:gd name="T6" fmla="*/ 0 w 71"/>
                  <a:gd name="T7" fmla="*/ 13 h 85"/>
                  <a:gd name="T8" fmla="*/ 13 w 71"/>
                  <a:gd name="T9" fmla="*/ 0 h 85"/>
                  <a:gd name="T10" fmla="*/ 57 w 71"/>
                  <a:gd name="T11" fmla="*/ 0 h 85"/>
                  <a:gd name="T12" fmla="*/ 71 w 71"/>
                  <a:gd name="T13" fmla="*/ 13 h 85"/>
                  <a:gd name="T14" fmla="*/ 71 w 71"/>
                  <a:gd name="T15" fmla="*/ 71 h 85"/>
                  <a:gd name="T16" fmla="*/ 57 w 71"/>
                  <a:gd name="T1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85">
                    <a:moveTo>
                      <a:pt x="57" y="85"/>
                    </a:moveTo>
                    <a:cubicBezTo>
                      <a:pt x="13" y="85"/>
                      <a:pt x="13" y="85"/>
                      <a:pt x="13" y="85"/>
                    </a:cubicBezTo>
                    <a:cubicBezTo>
                      <a:pt x="6" y="85"/>
                      <a:pt x="0" y="79"/>
                      <a:pt x="0" y="7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1" y="79"/>
                      <a:pt x="65" y="85"/>
                      <a:pt x="57" y="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108">
                <a:extLst>
                  <a:ext uri="{FF2B5EF4-FFF2-40B4-BE49-F238E27FC236}">
                    <a16:creationId xmlns:a16="http://schemas.microsoft.com/office/drawing/2014/main" id="{8D8DAE6D-081B-4F0F-8611-CE7C94D7A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626" y="3144838"/>
                <a:ext cx="169863" cy="206375"/>
              </a:xfrm>
              <a:custGeom>
                <a:avLst/>
                <a:gdLst>
                  <a:gd name="T0" fmla="*/ 57 w 70"/>
                  <a:gd name="T1" fmla="*/ 85 h 85"/>
                  <a:gd name="T2" fmla="*/ 13 w 70"/>
                  <a:gd name="T3" fmla="*/ 85 h 85"/>
                  <a:gd name="T4" fmla="*/ 0 w 70"/>
                  <a:gd name="T5" fmla="*/ 71 h 85"/>
                  <a:gd name="T6" fmla="*/ 0 w 70"/>
                  <a:gd name="T7" fmla="*/ 13 h 85"/>
                  <a:gd name="T8" fmla="*/ 13 w 70"/>
                  <a:gd name="T9" fmla="*/ 0 h 85"/>
                  <a:gd name="T10" fmla="*/ 57 w 70"/>
                  <a:gd name="T11" fmla="*/ 0 h 85"/>
                  <a:gd name="T12" fmla="*/ 70 w 70"/>
                  <a:gd name="T13" fmla="*/ 13 h 85"/>
                  <a:gd name="T14" fmla="*/ 70 w 70"/>
                  <a:gd name="T15" fmla="*/ 71 h 85"/>
                  <a:gd name="T16" fmla="*/ 57 w 70"/>
                  <a:gd name="T1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85">
                    <a:moveTo>
                      <a:pt x="57" y="85"/>
                    </a:moveTo>
                    <a:cubicBezTo>
                      <a:pt x="13" y="85"/>
                      <a:pt x="13" y="85"/>
                      <a:pt x="13" y="85"/>
                    </a:cubicBezTo>
                    <a:cubicBezTo>
                      <a:pt x="6" y="85"/>
                      <a:pt x="0" y="79"/>
                      <a:pt x="0" y="7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4" y="0"/>
                      <a:pt x="70" y="6"/>
                      <a:pt x="70" y="13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0" y="79"/>
                      <a:pt x="64" y="85"/>
                      <a:pt x="57" y="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109">
                <a:extLst>
                  <a:ext uri="{FF2B5EF4-FFF2-40B4-BE49-F238E27FC236}">
                    <a16:creationId xmlns:a16="http://schemas.microsoft.com/office/drawing/2014/main" id="{091C3909-F89B-4220-B789-EA9A7DFBB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238" y="3144838"/>
                <a:ext cx="171450" cy="206375"/>
              </a:xfrm>
              <a:custGeom>
                <a:avLst/>
                <a:gdLst>
                  <a:gd name="T0" fmla="*/ 57 w 71"/>
                  <a:gd name="T1" fmla="*/ 85 h 85"/>
                  <a:gd name="T2" fmla="*/ 13 w 71"/>
                  <a:gd name="T3" fmla="*/ 85 h 85"/>
                  <a:gd name="T4" fmla="*/ 0 w 71"/>
                  <a:gd name="T5" fmla="*/ 71 h 85"/>
                  <a:gd name="T6" fmla="*/ 0 w 71"/>
                  <a:gd name="T7" fmla="*/ 13 h 85"/>
                  <a:gd name="T8" fmla="*/ 13 w 71"/>
                  <a:gd name="T9" fmla="*/ 0 h 85"/>
                  <a:gd name="T10" fmla="*/ 57 w 71"/>
                  <a:gd name="T11" fmla="*/ 0 h 85"/>
                  <a:gd name="T12" fmla="*/ 71 w 71"/>
                  <a:gd name="T13" fmla="*/ 13 h 85"/>
                  <a:gd name="T14" fmla="*/ 71 w 71"/>
                  <a:gd name="T15" fmla="*/ 71 h 85"/>
                  <a:gd name="T16" fmla="*/ 57 w 71"/>
                  <a:gd name="T1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85">
                    <a:moveTo>
                      <a:pt x="57" y="85"/>
                    </a:moveTo>
                    <a:cubicBezTo>
                      <a:pt x="13" y="85"/>
                      <a:pt x="13" y="85"/>
                      <a:pt x="13" y="85"/>
                    </a:cubicBezTo>
                    <a:cubicBezTo>
                      <a:pt x="6" y="85"/>
                      <a:pt x="0" y="79"/>
                      <a:pt x="0" y="7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1" y="79"/>
                      <a:pt x="65" y="85"/>
                      <a:pt x="57" y="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110">
                <a:extLst>
                  <a:ext uri="{FF2B5EF4-FFF2-40B4-BE49-F238E27FC236}">
                    <a16:creationId xmlns:a16="http://schemas.microsoft.com/office/drawing/2014/main" id="{724F8606-D684-4D27-AA6C-89050D8AE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0438" y="3144838"/>
                <a:ext cx="223838" cy="206375"/>
              </a:xfrm>
              <a:custGeom>
                <a:avLst/>
                <a:gdLst>
                  <a:gd name="T0" fmla="*/ 77 w 92"/>
                  <a:gd name="T1" fmla="*/ 85 h 85"/>
                  <a:gd name="T2" fmla="*/ 15 w 92"/>
                  <a:gd name="T3" fmla="*/ 85 h 85"/>
                  <a:gd name="T4" fmla="*/ 0 w 92"/>
                  <a:gd name="T5" fmla="*/ 70 h 85"/>
                  <a:gd name="T6" fmla="*/ 0 w 92"/>
                  <a:gd name="T7" fmla="*/ 15 h 85"/>
                  <a:gd name="T8" fmla="*/ 15 w 92"/>
                  <a:gd name="T9" fmla="*/ 0 h 85"/>
                  <a:gd name="T10" fmla="*/ 77 w 92"/>
                  <a:gd name="T11" fmla="*/ 0 h 85"/>
                  <a:gd name="T12" fmla="*/ 92 w 92"/>
                  <a:gd name="T13" fmla="*/ 15 h 85"/>
                  <a:gd name="T14" fmla="*/ 92 w 92"/>
                  <a:gd name="T15" fmla="*/ 70 h 85"/>
                  <a:gd name="T16" fmla="*/ 77 w 92"/>
                  <a:gd name="T1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5">
                    <a:moveTo>
                      <a:pt x="77" y="85"/>
                    </a:moveTo>
                    <a:cubicBezTo>
                      <a:pt x="15" y="85"/>
                      <a:pt x="15" y="85"/>
                      <a:pt x="15" y="85"/>
                    </a:cubicBezTo>
                    <a:cubicBezTo>
                      <a:pt x="7" y="85"/>
                      <a:pt x="0" y="78"/>
                      <a:pt x="0" y="7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85" y="0"/>
                      <a:pt x="92" y="6"/>
                      <a:pt x="92" y="15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78"/>
                      <a:pt x="85" y="85"/>
                      <a:pt x="77" y="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111">
                <a:extLst>
                  <a:ext uri="{FF2B5EF4-FFF2-40B4-BE49-F238E27FC236}">
                    <a16:creationId xmlns:a16="http://schemas.microsoft.com/office/drawing/2014/main" id="{EA4F69B1-66B1-4A0E-B1DE-FFB735E12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676" y="3144838"/>
                <a:ext cx="222250" cy="206375"/>
              </a:xfrm>
              <a:custGeom>
                <a:avLst/>
                <a:gdLst>
                  <a:gd name="T0" fmla="*/ 77 w 92"/>
                  <a:gd name="T1" fmla="*/ 85 h 85"/>
                  <a:gd name="T2" fmla="*/ 15 w 92"/>
                  <a:gd name="T3" fmla="*/ 85 h 85"/>
                  <a:gd name="T4" fmla="*/ 0 w 92"/>
                  <a:gd name="T5" fmla="*/ 70 h 85"/>
                  <a:gd name="T6" fmla="*/ 0 w 92"/>
                  <a:gd name="T7" fmla="*/ 15 h 85"/>
                  <a:gd name="T8" fmla="*/ 15 w 92"/>
                  <a:gd name="T9" fmla="*/ 0 h 85"/>
                  <a:gd name="T10" fmla="*/ 77 w 92"/>
                  <a:gd name="T11" fmla="*/ 0 h 85"/>
                  <a:gd name="T12" fmla="*/ 92 w 92"/>
                  <a:gd name="T13" fmla="*/ 15 h 85"/>
                  <a:gd name="T14" fmla="*/ 92 w 92"/>
                  <a:gd name="T15" fmla="*/ 70 h 85"/>
                  <a:gd name="T16" fmla="*/ 77 w 92"/>
                  <a:gd name="T1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5">
                    <a:moveTo>
                      <a:pt x="77" y="85"/>
                    </a:moveTo>
                    <a:cubicBezTo>
                      <a:pt x="15" y="85"/>
                      <a:pt x="15" y="85"/>
                      <a:pt x="15" y="85"/>
                    </a:cubicBezTo>
                    <a:cubicBezTo>
                      <a:pt x="7" y="85"/>
                      <a:pt x="0" y="78"/>
                      <a:pt x="0" y="7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85" y="0"/>
                      <a:pt x="92" y="6"/>
                      <a:pt x="92" y="15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78"/>
                      <a:pt x="85" y="85"/>
                      <a:pt x="77" y="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112">
                <a:extLst>
                  <a:ext uri="{FF2B5EF4-FFF2-40B4-BE49-F238E27FC236}">
                    <a16:creationId xmlns:a16="http://schemas.microsoft.com/office/drawing/2014/main" id="{6B991768-F509-4AA5-8D29-A5CFD82FE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7613" y="3144838"/>
                <a:ext cx="166688" cy="206375"/>
              </a:xfrm>
              <a:custGeom>
                <a:avLst/>
                <a:gdLst>
                  <a:gd name="T0" fmla="*/ 56 w 69"/>
                  <a:gd name="T1" fmla="*/ 85 h 85"/>
                  <a:gd name="T2" fmla="*/ 13 w 69"/>
                  <a:gd name="T3" fmla="*/ 85 h 85"/>
                  <a:gd name="T4" fmla="*/ 0 w 69"/>
                  <a:gd name="T5" fmla="*/ 72 h 85"/>
                  <a:gd name="T6" fmla="*/ 0 w 69"/>
                  <a:gd name="T7" fmla="*/ 13 h 85"/>
                  <a:gd name="T8" fmla="*/ 13 w 69"/>
                  <a:gd name="T9" fmla="*/ 0 h 85"/>
                  <a:gd name="T10" fmla="*/ 56 w 69"/>
                  <a:gd name="T11" fmla="*/ 0 h 85"/>
                  <a:gd name="T12" fmla="*/ 69 w 69"/>
                  <a:gd name="T13" fmla="*/ 13 h 85"/>
                  <a:gd name="T14" fmla="*/ 69 w 69"/>
                  <a:gd name="T15" fmla="*/ 72 h 85"/>
                  <a:gd name="T16" fmla="*/ 56 w 69"/>
                  <a:gd name="T1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85">
                    <a:moveTo>
                      <a:pt x="56" y="85"/>
                    </a:moveTo>
                    <a:cubicBezTo>
                      <a:pt x="13" y="85"/>
                      <a:pt x="13" y="85"/>
                      <a:pt x="13" y="85"/>
                    </a:cubicBezTo>
                    <a:cubicBezTo>
                      <a:pt x="6" y="85"/>
                      <a:pt x="0" y="79"/>
                      <a:pt x="0" y="7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3" y="0"/>
                      <a:pt x="69" y="5"/>
                      <a:pt x="69" y="1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69" y="79"/>
                      <a:pt x="63" y="85"/>
                      <a:pt x="56" y="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1F6825A2-9753-4241-9B62-7FBE6A8F4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438" y="3144838"/>
                <a:ext cx="987425" cy="206375"/>
              </a:xfrm>
              <a:custGeom>
                <a:avLst/>
                <a:gdLst>
                  <a:gd name="T0" fmla="*/ 376 w 407"/>
                  <a:gd name="T1" fmla="*/ 85 h 85"/>
                  <a:gd name="T2" fmla="*/ 31 w 407"/>
                  <a:gd name="T3" fmla="*/ 85 h 85"/>
                  <a:gd name="T4" fmla="*/ 0 w 407"/>
                  <a:gd name="T5" fmla="*/ 54 h 85"/>
                  <a:gd name="T6" fmla="*/ 0 w 407"/>
                  <a:gd name="T7" fmla="*/ 30 h 85"/>
                  <a:gd name="T8" fmla="*/ 31 w 407"/>
                  <a:gd name="T9" fmla="*/ 0 h 85"/>
                  <a:gd name="T10" fmla="*/ 376 w 407"/>
                  <a:gd name="T11" fmla="*/ 0 h 85"/>
                  <a:gd name="T12" fmla="*/ 407 w 407"/>
                  <a:gd name="T13" fmla="*/ 30 h 85"/>
                  <a:gd name="T14" fmla="*/ 407 w 407"/>
                  <a:gd name="T15" fmla="*/ 54 h 85"/>
                  <a:gd name="T16" fmla="*/ 376 w 407"/>
                  <a:gd name="T1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7" h="85">
                    <a:moveTo>
                      <a:pt x="376" y="85"/>
                    </a:moveTo>
                    <a:cubicBezTo>
                      <a:pt x="31" y="85"/>
                      <a:pt x="31" y="85"/>
                      <a:pt x="31" y="85"/>
                    </a:cubicBezTo>
                    <a:cubicBezTo>
                      <a:pt x="14" y="85"/>
                      <a:pt x="0" y="71"/>
                      <a:pt x="0" y="54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4" y="0"/>
                      <a:pt x="31" y="0"/>
                    </a:cubicBezTo>
                    <a:cubicBezTo>
                      <a:pt x="376" y="0"/>
                      <a:pt x="376" y="0"/>
                      <a:pt x="376" y="0"/>
                    </a:cubicBezTo>
                    <a:cubicBezTo>
                      <a:pt x="393" y="0"/>
                      <a:pt x="407" y="13"/>
                      <a:pt x="407" y="30"/>
                    </a:cubicBezTo>
                    <a:cubicBezTo>
                      <a:pt x="407" y="54"/>
                      <a:pt x="407" y="54"/>
                      <a:pt x="407" y="54"/>
                    </a:cubicBezTo>
                    <a:cubicBezTo>
                      <a:pt x="407" y="71"/>
                      <a:pt x="393" y="85"/>
                      <a:pt x="376" y="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892171F6-C81B-462F-A26B-6E35333C6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4413" y="2932113"/>
                <a:ext cx="169863" cy="184150"/>
              </a:xfrm>
              <a:custGeom>
                <a:avLst/>
                <a:gdLst>
                  <a:gd name="T0" fmla="*/ 57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7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7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7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4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4" y="76"/>
                      <a:pt x="57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115">
                <a:extLst>
                  <a:ext uri="{FF2B5EF4-FFF2-40B4-BE49-F238E27FC236}">
                    <a16:creationId xmlns:a16="http://schemas.microsoft.com/office/drawing/2014/main" id="{426C2169-9C92-44F3-828B-44A1116A5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438" y="2932113"/>
                <a:ext cx="173038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116">
                <a:extLst>
                  <a:ext uri="{FF2B5EF4-FFF2-40B4-BE49-F238E27FC236}">
                    <a16:creationId xmlns:a16="http://schemas.microsoft.com/office/drawing/2014/main" id="{7747CF82-F5C0-44BC-89FA-0D841084A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226" y="2932113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F1354B2F-FC39-4A97-BB36-C88D51A8E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426" y="2932113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46C53E92-D4F2-417D-8498-405AD306E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626" y="2932113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CDF758E4-B519-4C17-BCD3-B91291E7C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8826" y="2932113"/>
                <a:ext cx="173038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5BF1AFE0-FAEF-4A0A-A5EF-522F8A95E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026" y="2932113"/>
                <a:ext cx="173038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E0357ED2-53B0-4A4D-86A8-6B9B13845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6813" y="2932113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22">
                <a:extLst>
                  <a:ext uri="{FF2B5EF4-FFF2-40B4-BE49-F238E27FC236}">
                    <a16:creationId xmlns:a16="http://schemas.microsoft.com/office/drawing/2014/main" id="{C226C783-13CE-4E92-99EE-5EBCC528E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2876" y="3246438"/>
                <a:ext cx="174625" cy="106363"/>
              </a:xfrm>
              <a:custGeom>
                <a:avLst/>
                <a:gdLst>
                  <a:gd name="T0" fmla="*/ 56 w 72"/>
                  <a:gd name="T1" fmla="*/ 44 h 44"/>
                  <a:gd name="T2" fmla="*/ 16 w 72"/>
                  <a:gd name="T3" fmla="*/ 44 h 44"/>
                  <a:gd name="T4" fmla="*/ 0 w 72"/>
                  <a:gd name="T5" fmla="*/ 28 h 44"/>
                  <a:gd name="T6" fmla="*/ 0 w 72"/>
                  <a:gd name="T7" fmla="*/ 16 h 44"/>
                  <a:gd name="T8" fmla="*/ 16 w 72"/>
                  <a:gd name="T9" fmla="*/ 0 h 44"/>
                  <a:gd name="T10" fmla="*/ 56 w 72"/>
                  <a:gd name="T11" fmla="*/ 0 h 44"/>
                  <a:gd name="T12" fmla="*/ 72 w 72"/>
                  <a:gd name="T13" fmla="*/ 16 h 44"/>
                  <a:gd name="T14" fmla="*/ 72 w 72"/>
                  <a:gd name="T15" fmla="*/ 28 h 44"/>
                  <a:gd name="T16" fmla="*/ 56 w 72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44">
                    <a:moveTo>
                      <a:pt x="56" y="44"/>
                    </a:moveTo>
                    <a:cubicBezTo>
                      <a:pt x="16" y="44"/>
                      <a:pt x="16" y="44"/>
                      <a:pt x="16" y="44"/>
                    </a:cubicBezTo>
                    <a:cubicBezTo>
                      <a:pt x="8" y="44"/>
                      <a:pt x="0" y="37"/>
                      <a:pt x="0" y="2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8" y="0"/>
                      <a:pt x="1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5" y="0"/>
                      <a:pt x="72" y="7"/>
                      <a:pt x="72" y="16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37"/>
                      <a:pt x="65" y="44"/>
                      <a:pt x="56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23">
                <a:extLst>
                  <a:ext uri="{FF2B5EF4-FFF2-40B4-BE49-F238E27FC236}">
                    <a16:creationId xmlns:a16="http://schemas.microsoft.com/office/drawing/2014/main" id="{241C7757-08D5-46C2-BD63-CAEF75EE0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1" y="3246438"/>
                <a:ext cx="171450" cy="106363"/>
              </a:xfrm>
              <a:custGeom>
                <a:avLst/>
                <a:gdLst>
                  <a:gd name="T0" fmla="*/ 56 w 71"/>
                  <a:gd name="T1" fmla="*/ 44 h 44"/>
                  <a:gd name="T2" fmla="*/ 15 w 71"/>
                  <a:gd name="T3" fmla="*/ 44 h 44"/>
                  <a:gd name="T4" fmla="*/ 0 w 71"/>
                  <a:gd name="T5" fmla="*/ 28 h 44"/>
                  <a:gd name="T6" fmla="*/ 0 w 71"/>
                  <a:gd name="T7" fmla="*/ 16 h 44"/>
                  <a:gd name="T8" fmla="*/ 15 w 71"/>
                  <a:gd name="T9" fmla="*/ 0 h 44"/>
                  <a:gd name="T10" fmla="*/ 56 w 71"/>
                  <a:gd name="T11" fmla="*/ 0 h 44"/>
                  <a:gd name="T12" fmla="*/ 71 w 71"/>
                  <a:gd name="T13" fmla="*/ 16 h 44"/>
                  <a:gd name="T14" fmla="*/ 71 w 71"/>
                  <a:gd name="T15" fmla="*/ 28 h 44"/>
                  <a:gd name="T16" fmla="*/ 56 w 71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44">
                    <a:moveTo>
                      <a:pt x="56" y="44"/>
                    </a:moveTo>
                    <a:cubicBezTo>
                      <a:pt x="15" y="44"/>
                      <a:pt x="15" y="44"/>
                      <a:pt x="15" y="44"/>
                    </a:cubicBezTo>
                    <a:cubicBezTo>
                      <a:pt x="7" y="44"/>
                      <a:pt x="0" y="37"/>
                      <a:pt x="0" y="2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71" y="7"/>
                      <a:pt x="71" y="16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37"/>
                      <a:pt x="64" y="44"/>
                      <a:pt x="56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AB6C7FB9-2F32-4D6C-9919-DE8FE03DC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1" y="3127375"/>
                <a:ext cx="171450" cy="106363"/>
              </a:xfrm>
              <a:custGeom>
                <a:avLst/>
                <a:gdLst>
                  <a:gd name="T0" fmla="*/ 56 w 71"/>
                  <a:gd name="T1" fmla="*/ 44 h 44"/>
                  <a:gd name="T2" fmla="*/ 15 w 71"/>
                  <a:gd name="T3" fmla="*/ 44 h 44"/>
                  <a:gd name="T4" fmla="*/ 0 w 71"/>
                  <a:gd name="T5" fmla="*/ 28 h 44"/>
                  <a:gd name="T6" fmla="*/ 0 w 71"/>
                  <a:gd name="T7" fmla="*/ 16 h 44"/>
                  <a:gd name="T8" fmla="*/ 15 w 71"/>
                  <a:gd name="T9" fmla="*/ 0 h 44"/>
                  <a:gd name="T10" fmla="*/ 56 w 71"/>
                  <a:gd name="T11" fmla="*/ 0 h 44"/>
                  <a:gd name="T12" fmla="*/ 71 w 71"/>
                  <a:gd name="T13" fmla="*/ 16 h 44"/>
                  <a:gd name="T14" fmla="*/ 71 w 71"/>
                  <a:gd name="T15" fmla="*/ 28 h 44"/>
                  <a:gd name="T16" fmla="*/ 56 w 71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44">
                    <a:moveTo>
                      <a:pt x="56" y="44"/>
                    </a:moveTo>
                    <a:cubicBezTo>
                      <a:pt x="15" y="44"/>
                      <a:pt x="15" y="44"/>
                      <a:pt x="15" y="44"/>
                    </a:cubicBezTo>
                    <a:cubicBezTo>
                      <a:pt x="7" y="44"/>
                      <a:pt x="0" y="37"/>
                      <a:pt x="0" y="2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71" y="7"/>
                      <a:pt x="71" y="16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37"/>
                      <a:pt x="64" y="44"/>
                      <a:pt x="56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89C24F7F-7FFB-438B-AC1D-DAC32D31C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2451" y="3246438"/>
                <a:ext cx="174625" cy="106363"/>
              </a:xfrm>
              <a:custGeom>
                <a:avLst/>
                <a:gdLst>
                  <a:gd name="T0" fmla="*/ 56 w 72"/>
                  <a:gd name="T1" fmla="*/ 44 h 44"/>
                  <a:gd name="T2" fmla="*/ 16 w 72"/>
                  <a:gd name="T3" fmla="*/ 44 h 44"/>
                  <a:gd name="T4" fmla="*/ 0 w 72"/>
                  <a:gd name="T5" fmla="*/ 28 h 44"/>
                  <a:gd name="T6" fmla="*/ 0 w 72"/>
                  <a:gd name="T7" fmla="*/ 16 h 44"/>
                  <a:gd name="T8" fmla="*/ 16 w 72"/>
                  <a:gd name="T9" fmla="*/ 0 h 44"/>
                  <a:gd name="T10" fmla="*/ 56 w 72"/>
                  <a:gd name="T11" fmla="*/ 0 h 44"/>
                  <a:gd name="T12" fmla="*/ 72 w 72"/>
                  <a:gd name="T13" fmla="*/ 16 h 44"/>
                  <a:gd name="T14" fmla="*/ 72 w 72"/>
                  <a:gd name="T15" fmla="*/ 28 h 44"/>
                  <a:gd name="T16" fmla="*/ 56 w 72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44">
                    <a:moveTo>
                      <a:pt x="56" y="44"/>
                    </a:moveTo>
                    <a:cubicBezTo>
                      <a:pt x="16" y="44"/>
                      <a:pt x="16" y="44"/>
                      <a:pt x="16" y="44"/>
                    </a:cubicBezTo>
                    <a:cubicBezTo>
                      <a:pt x="7" y="44"/>
                      <a:pt x="0" y="37"/>
                      <a:pt x="0" y="2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5" y="0"/>
                      <a:pt x="72" y="7"/>
                      <a:pt x="72" y="16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37"/>
                      <a:pt x="65" y="44"/>
                      <a:pt x="56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26">
                <a:extLst>
                  <a:ext uri="{FF2B5EF4-FFF2-40B4-BE49-F238E27FC236}">
                    <a16:creationId xmlns:a16="http://schemas.microsoft.com/office/drawing/2014/main" id="{C0A73FA0-AF55-481F-A869-F1C5D9015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8051" y="2720975"/>
                <a:ext cx="171450" cy="182563"/>
              </a:xfrm>
              <a:custGeom>
                <a:avLst/>
                <a:gdLst>
                  <a:gd name="T0" fmla="*/ 58 w 71"/>
                  <a:gd name="T1" fmla="*/ 75 h 75"/>
                  <a:gd name="T2" fmla="*/ 13 w 71"/>
                  <a:gd name="T3" fmla="*/ 75 h 75"/>
                  <a:gd name="T4" fmla="*/ 0 w 71"/>
                  <a:gd name="T5" fmla="*/ 63 h 75"/>
                  <a:gd name="T6" fmla="*/ 0 w 71"/>
                  <a:gd name="T7" fmla="*/ 12 h 75"/>
                  <a:gd name="T8" fmla="*/ 13 w 71"/>
                  <a:gd name="T9" fmla="*/ 0 h 75"/>
                  <a:gd name="T10" fmla="*/ 58 w 71"/>
                  <a:gd name="T11" fmla="*/ 0 h 75"/>
                  <a:gd name="T12" fmla="*/ 71 w 71"/>
                  <a:gd name="T13" fmla="*/ 12 h 75"/>
                  <a:gd name="T14" fmla="*/ 71 w 71"/>
                  <a:gd name="T15" fmla="*/ 63 h 75"/>
                  <a:gd name="T16" fmla="*/ 58 w 71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5">
                    <a:moveTo>
                      <a:pt x="58" y="75"/>
                    </a:moveTo>
                    <a:cubicBezTo>
                      <a:pt x="13" y="75"/>
                      <a:pt x="13" y="75"/>
                      <a:pt x="13" y="75"/>
                    </a:cubicBezTo>
                    <a:cubicBezTo>
                      <a:pt x="6" y="75"/>
                      <a:pt x="0" y="69"/>
                      <a:pt x="0" y="6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5"/>
                      <a:pt x="71" y="12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69"/>
                      <a:pt x="65" y="75"/>
                      <a:pt x="5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651892CC-3FA7-494F-8895-14F053940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2838" y="2720975"/>
                <a:ext cx="173038" cy="182563"/>
              </a:xfrm>
              <a:custGeom>
                <a:avLst/>
                <a:gdLst>
                  <a:gd name="T0" fmla="*/ 58 w 71"/>
                  <a:gd name="T1" fmla="*/ 75 h 75"/>
                  <a:gd name="T2" fmla="*/ 13 w 71"/>
                  <a:gd name="T3" fmla="*/ 75 h 75"/>
                  <a:gd name="T4" fmla="*/ 0 w 71"/>
                  <a:gd name="T5" fmla="*/ 63 h 75"/>
                  <a:gd name="T6" fmla="*/ 0 w 71"/>
                  <a:gd name="T7" fmla="*/ 12 h 75"/>
                  <a:gd name="T8" fmla="*/ 13 w 71"/>
                  <a:gd name="T9" fmla="*/ 0 h 75"/>
                  <a:gd name="T10" fmla="*/ 58 w 71"/>
                  <a:gd name="T11" fmla="*/ 0 h 75"/>
                  <a:gd name="T12" fmla="*/ 71 w 71"/>
                  <a:gd name="T13" fmla="*/ 12 h 75"/>
                  <a:gd name="T14" fmla="*/ 71 w 71"/>
                  <a:gd name="T15" fmla="*/ 63 h 75"/>
                  <a:gd name="T16" fmla="*/ 58 w 71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5">
                    <a:moveTo>
                      <a:pt x="58" y="75"/>
                    </a:moveTo>
                    <a:cubicBezTo>
                      <a:pt x="13" y="75"/>
                      <a:pt x="13" y="75"/>
                      <a:pt x="13" y="75"/>
                    </a:cubicBezTo>
                    <a:cubicBezTo>
                      <a:pt x="6" y="75"/>
                      <a:pt x="0" y="69"/>
                      <a:pt x="0" y="6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5"/>
                      <a:pt x="71" y="12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69"/>
                      <a:pt x="65" y="75"/>
                      <a:pt x="5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C0B31677-4E74-4A45-8AB7-1D5F10D0D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9213" y="2720975"/>
                <a:ext cx="169863" cy="182563"/>
              </a:xfrm>
              <a:custGeom>
                <a:avLst/>
                <a:gdLst>
                  <a:gd name="T0" fmla="*/ 58 w 70"/>
                  <a:gd name="T1" fmla="*/ 75 h 75"/>
                  <a:gd name="T2" fmla="*/ 12 w 70"/>
                  <a:gd name="T3" fmla="*/ 75 h 75"/>
                  <a:gd name="T4" fmla="*/ 0 w 70"/>
                  <a:gd name="T5" fmla="*/ 63 h 75"/>
                  <a:gd name="T6" fmla="*/ 0 w 70"/>
                  <a:gd name="T7" fmla="*/ 12 h 75"/>
                  <a:gd name="T8" fmla="*/ 12 w 70"/>
                  <a:gd name="T9" fmla="*/ 0 h 75"/>
                  <a:gd name="T10" fmla="*/ 58 w 70"/>
                  <a:gd name="T11" fmla="*/ 0 h 75"/>
                  <a:gd name="T12" fmla="*/ 70 w 70"/>
                  <a:gd name="T13" fmla="*/ 12 h 75"/>
                  <a:gd name="T14" fmla="*/ 70 w 70"/>
                  <a:gd name="T15" fmla="*/ 63 h 75"/>
                  <a:gd name="T16" fmla="*/ 58 w 70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5">
                    <a:moveTo>
                      <a:pt x="58" y="75"/>
                    </a:moveTo>
                    <a:cubicBezTo>
                      <a:pt x="12" y="75"/>
                      <a:pt x="12" y="75"/>
                      <a:pt x="12" y="75"/>
                    </a:cubicBezTo>
                    <a:cubicBezTo>
                      <a:pt x="5" y="75"/>
                      <a:pt x="0" y="69"/>
                      <a:pt x="0" y="6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0" y="5"/>
                      <a:pt x="70" y="1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9"/>
                      <a:pt x="65" y="75"/>
                      <a:pt x="5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398D7E4E-6453-4D20-AF17-34EB02609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413" y="2720975"/>
                <a:ext cx="173038" cy="182563"/>
              </a:xfrm>
              <a:custGeom>
                <a:avLst/>
                <a:gdLst>
                  <a:gd name="T0" fmla="*/ 58 w 71"/>
                  <a:gd name="T1" fmla="*/ 75 h 75"/>
                  <a:gd name="T2" fmla="*/ 13 w 71"/>
                  <a:gd name="T3" fmla="*/ 75 h 75"/>
                  <a:gd name="T4" fmla="*/ 0 w 71"/>
                  <a:gd name="T5" fmla="*/ 63 h 75"/>
                  <a:gd name="T6" fmla="*/ 0 w 71"/>
                  <a:gd name="T7" fmla="*/ 12 h 75"/>
                  <a:gd name="T8" fmla="*/ 13 w 71"/>
                  <a:gd name="T9" fmla="*/ 0 h 75"/>
                  <a:gd name="T10" fmla="*/ 58 w 71"/>
                  <a:gd name="T11" fmla="*/ 0 h 75"/>
                  <a:gd name="T12" fmla="*/ 71 w 71"/>
                  <a:gd name="T13" fmla="*/ 12 h 75"/>
                  <a:gd name="T14" fmla="*/ 71 w 71"/>
                  <a:gd name="T15" fmla="*/ 63 h 75"/>
                  <a:gd name="T16" fmla="*/ 58 w 71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5">
                    <a:moveTo>
                      <a:pt x="58" y="75"/>
                    </a:moveTo>
                    <a:cubicBezTo>
                      <a:pt x="13" y="75"/>
                      <a:pt x="13" y="75"/>
                      <a:pt x="13" y="75"/>
                    </a:cubicBezTo>
                    <a:cubicBezTo>
                      <a:pt x="6" y="75"/>
                      <a:pt x="0" y="69"/>
                      <a:pt x="0" y="6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5"/>
                      <a:pt x="71" y="12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69"/>
                      <a:pt x="65" y="75"/>
                      <a:pt x="5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130">
                <a:extLst>
                  <a:ext uri="{FF2B5EF4-FFF2-40B4-BE49-F238E27FC236}">
                    <a16:creationId xmlns:a16="http://schemas.microsoft.com/office/drawing/2014/main" id="{AFF7ABCB-C974-47CC-8CA8-7F6DFBDC2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788" y="2720975"/>
                <a:ext cx="169863" cy="182563"/>
              </a:xfrm>
              <a:custGeom>
                <a:avLst/>
                <a:gdLst>
                  <a:gd name="T0" fmla="*/ 58 w 70"/>
                  <a:gd name="T1" fmla="*/ 75 h 75"/>
                  <a:gd name="T2" fmla="*/ 12 w 70"/>
                  <a:gd name="T3" fmla="*/ 75 h 75"/>
                  <a:gd name="T4" fmla="*/ 0 w 70"/>
                  <a:gd name="T5" fmla="*/ 63 h 75"/>
                  <a:gd name="T6" fmla="*/ 0 w 70"/>
                  <a:gd name="T7" fmla="*/ 12 h 75"/>
                  <a:gd name="T8" fmla="*/ 12 w 70"/>
                  <a:gd name="T9" fmla="*/ 0 h 75"/>
                  <a:gd name="T10" fmla="*/ 58 w 70"/>
                  <a:gd name="T11" fmla="*/ 0 h 75"/>
                  <a:gd name="T12" fmla="*/ 70 w 70"/>
                  <a:gd name="T13" fmla="*/ 12 h 75"/>
                  <a:gd name="T14" fmla="*/ 70 w 70"/>
                  <a:gd name="T15" fmla="*/ 63 h 75"/>
                  <a:gd name="T16" fmla="*/ 58 w 70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5">
                    <a:moveTo>
                      <a:pt x="58" y="75"/>
                    </a:moveTo>
                    <a:cubicBezTo>
                      <a:pt x="12" y="75"/>
                      <a:pt x="12" y="75"/>
                      <a:pt x="12" y="75"/>
                    </a:cubicBezTo>
                    <a:cubicBezTo>
                      <a:pt x="5" y="75"/>
                      <a:pt x="0" y="69"/>
                      <a:pt x="0" y="6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0" y="5"/>
                      <a:pt x="70" y="1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9"/>
                      <a:pt x="65" y="75"/>
                      <a:pt x="5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16C74A9F-10FF-449D-9123-90A65BEFD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5638" y="2720975"/>
                <a:ext cx="168275" cy="182563"/>
              </a:xfrm>
              <a:custGeom>
                <a:avLst/>
                <a:gdLst>
                  <a:gd name="T0" fmla="*/ 58 w 70"/>
                  <a:gd name="T1" fmla="*/ 75 h 75"/>
                  <a:gd name="T2" fmla="*/ 12 w 70"/>
                  <a:gd name="T3" fmla="*/ 75 h 75"/>
                  <a:gd name="T4" fmla="*/ 0 w 70"/>
                  <a:gd name="T5" fmla="*/ 63 h 75"/>
                  <a:gd name="T6" fmla="*/ 0 w 70"/>
                  <a:gd name="T7" fmla="*/ 12 h 75"/>
                  <a:gd name="T8" fmla="*/ 12 w 70"/>
                  <a:gd name="T9" fmla="*/ 0 h 75"/>
                  <a:gd name="T10" fmla="*/ 58 w 70"/>
                  <a:gd name="T11" fmla="*/ 0 h 75"/>
                  <a:gd name="T12" fmla="*/ 70 w 70"/>
                  <a:gd name="T13" fmla="*/ 12 h 75"/>
                  <a:gd name="T14" fmla="*/ 70 w 70"/>
                  <a:gd name="T15" fmla="*/ 63 h 75"/>
                  <a:gd name="T16" fmla="*/ 58 w 70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5">
                    <a:moveTo>
                      <a:pt x="58" y="75"/>
                    </a:moveTo>
                    <a:cubicBezTo>
                      <a:pt x="12" y="75"/>
                      <a:pt x="12" y="75"/>
                      <a:pt x="12" y="75"/>
                    </a:cubicBezTo>
                    <a:cubicBezTo>
                      <a:pt x="6" y="75"/>
                      <a:pt x="0" y="69"/>
                      <a:pt x="0" y="6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0" y="5"/>
                      <a:pt x="70" y="1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9"/>
                      <a:pt x="65" y="75"/>
                      <a:pt x="5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7BB1C0C7-A8C7-4CA9-BF38-ACB828056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8838" y="2720975"/>
                <a:ext cx="169863" cy="182563"/>
              </a:xfrm>
              <a:custGeom>
                <a:avLst/>
                <a:gdLst>
                  <a:gd name="T0" fmla="*/ 58 w 70"/>
                  <a:gd name="T1" fmla="*/ 75 h 75"/>
                  <a:gd name="T2" fmla="*/ 12 w 70"/>
                  <a:gd name="T3" fmla="*/ 75 h 75"/>
                  <a:gd name="T4" fmla="*/ 0 w 70"/>
                  <a:gd name="T5" fmla="*/ 63 h 75"/>
                  <a:gd name="T6" fmla="*/ 0 w 70"/>
                  <a:gd name="T7" fmla="*/ 12 h 75"/>
                  <a:gd name="T8" fmla="*/ 12 w 70"/>
                  <a:gd name="T9" fmla="*/ 0 h 75"/>
                  <a:gd name="T10" fmla="*/ 58 w 70"/>
                  <a:gd name="T11" fmla="*/ 0 h 75"/>
                  <a:gd name="T12" fmla="*/ 70 w 70"/>
                  <a:gd name="T13" fmla="*/ 12 h 75"/>
                  <a:gd name="T14" fmla="*/ 70 w 70"/>
                  <a:gd name="T15" fmla="*/ 63 h 75"/>
                  <a:gd name="T16" fmla="*/ 58 w 70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5">
                    <a:moveTo>
                      <a:pt x="58" y="75"/>
                    </a:moveTo>
                    <a:cubicBezTo>
                      <a:pt x="12" y="75"/>
                      <a:pt x="12" y="75"/>
                      <a:pt x="12" y="75"/>
                    </a:cubicBezTo>
                    <a:cubicBezTo>
                      <a:pt x="5" y="75"/>
                      <a:pt x="0" y="69"/>
                      <a:pt x="0" y="6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0" y="5"/>
                      <a:pt x="70" y="1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9"/>
                      <a:pt x="65" y="75"/>
                      <a:pt x="5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33">
                <a:extLst>
                  <a:ext uri="{FF2B5EF4-FFF2-40B4-BE49-F238E27FC236}">
                    <a16:creationId xmlns:a16="http://schemas.microsoft.com/office/drawing/2014/main" id="{2BE55CCE-9494-459A-B954-D8D00A8ED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2038" y="2720975"/>
                <a:ext cx="169863" cy="182563"/>
              </a:xfrm>
              <a:custGeom>
                <a:avLst/>
                <a:gdLst>
                  <a:gd name="T0" fmla="*/ 58 w 70"/>
                  <a:gd name="T1" fmla="*/ 75 h 75"/>
                  <a:gd name="T2" fmla="*/ 12 w 70"/>
                  <a:gd name="T3" fmla="*/ 75 h 75"/>
                  <a:gd name="T4" fmla="*/ 0 w 70"/>
                  <a:gd name="T5" fmla="*/ 63 h 75"/>
                  <a:gd name="T6" fmla="*/ 0 w 70"/>
                  <a:gd name="T7" fmla="*/ 12 h 75"/>
                  <a:gd name="T8" fmla="*/ 12 w 70"/>
                  <a:gd name="T9" fmla="*/ 0 h 75"/>
                  <a:gd name="T10" fmla="*/ 58 w 70"/>
                  <a:gd name="T11" fmla="*/ 0 h 75"/>
                  <a:gd name="T12" fmla="*/ 70 w 70"/>
                  <a:gd name="T13" fmla="*/ 12 h 75"/>
                  <a:gd name="T14" fmla="*/ 70 w 70"/>
                  <a:gd name="T15" fmla="*/ 63 h 75"/>
                  <a:gd name="T16" fmla="*/ 58 w 70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5">
                    <a:moveTo>
                      <a:pt x="58" y="75"/>
                    </a:moveTo>
                    <a:cubicBezTo>
                      <a:pt x="12" y="75"/>
                      <a:pt x="12" y="75"/>
                      <a:pt x="12" y="75"/>
                    </a:cubicBezTo>
                    <a:cubicBezTo>
                      <a:pt x="5" y="75"/>
                      <a:pt x="0" y="69"/>
                      <a:pt x="0" y="6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0" y="5"/>
                      <a:pt x="70" y="1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9"/>
                      <a:pt x="65" y="75"/>
                      <a:pt x="5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34">
                <a:extLst>
                  <a:ext uri="{FF2B5EF4-FFF2-40B4-BE49-F238E27FC236}">
                    <a16:creationId xmlns:a16="http://schemas.microsoft.com/office/drawing/2014/main" id="{690D6450-1595-4948-B458-09EABAD9B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3651" y="2720975"/>
                <a:ext cx="171450" cy="182563"/>
              </a:xfrm>
              <a:custGeom>
                <a:avLst/>
                <a:gdLst>
                  <a:gd name="T0" fmla="*/ 58 w 71"/>
                  <a:gd name="T1" fmla="*/ 75 h 75"/>
                  <a:gd name="T2" fmla="*/ 13 w 71"/>
                  <a:gd name="T3" fmla="*/ 75 h 75"/>
                  <a:gd name="T4" fmla="*/ 0 w 71"/>
                  <a:gd name="T5" fmla="*/ 63 h 75"/>
                  <a:gd name="T6" fmla="*/ 0 w 71"/>
                  <a:gd name="T7" fmla="*/ 12 h 75"/>
                  <a:gd name="T8" fmla="*/ 13 w 71"/>
                  <a:gd name="T9" fmla="*/ 0 h 75"/>
                  <a:gd name="T10" fmla="*/ 58 w 71"/>
                  <a:gd name="T11" fmla="*/ 0 h 75"/>
                  <a:gd name="T12" fmla="*/ 71 w 71"/>
                  <a:gd name="T13" fmla="*/ 12 h 75"/>
                  <a:gd name="T14" fmla="*/ 71 w 71"/>
                  <a:gd name="T15" fmla="*/ 63 h 75"/>
                  <a:gd name="T16" fmla="*/ 58 w 71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5">
                    <a:moveTo>
                      <a:pt x="58" y="75"/>
                    </a:moveTo>
                    <a:cubicBezTo>
                      <a:pt x="13" y="75"/>
                      <a:pt x="13" y="75"/>
                      <a:pt x="13" y="75"/>
                    </a:cubicBezTo>
                    <a:cubicBezTo>
                      <a:pt x="6" y="75"/>
                      <a:pt x="0" y="69"/>
                      <a:pt x="0" y="6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5"/>
                      <a:pt x="71" y="12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69"/>
                      <a:pt x="65" y="75"/>
                      <a:pt x="5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72E27A76-D0DA-42DA-9917-65A79939A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6851" y="2720975"/>
                <a:ext cx="169863" cy="182563"/>
              </a:xfrm>
              <a:custGeom>
                <a:avLst/>
                <a:gdLst>
                  <a:gd name="T0" fmla="*/ 58 w 70"/>
                  <a:gd name="T1" fmla="*/ 75 h 75"/>
                  <a:gd name="T2" fmla="*/ 12 w 70"/>
                  <a:gd name="T3" fmla="*/ 75 h 75"/>
                  <a:gd name="T4" fmla="*/ 0 w 70"/>
                  <a:gd name="T5" fmla="*/ 63 h 75"/>
                  <a:gd name="T6" fmla="*/ 0 w 70"/>
                  <a:gd name="T7" fmla="*/ 12 h 75"/>
                  <a:gd name="T8" fmla="*/ 12 w 70"/>
                  <a:gd name="T9" fmla="*/ 0 h 75"/>
                  <a:gd name="T10" fmla="*/ 58 w 70"/>
                  <a:gd name="T11" fmla="*/ 0 h 75"/>
                  <a:gd name="T12" fmla="*/ 70 w 70"/>
                  <a:gd name="T13" fmla="*/ 12 h 75"/>
                  <a:gd name="T14" fmla="*/ 70 w 70"/>
                  <a:gd name="T15" fmla="*/ 63 h 75"/>
                  <a:gd name="T16" fmla="*/ 58 w 70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5">
                    <a:moveTo>
                      <a:pt x="58" y="75"/>
                    </a:moveTo>
                    <a:cubicBezTo>
                      <a:pt x="12" y="75"/>
                      <a:pt x="12" y="75"/>
                      <a:pt x="12" y="75"/>
                    </a:cubicBezTo>
                    <a:cubicBezTo>
                      <a:pt x="5" y="75"/>
                      <a:pt x="0" y="69"/>
                      <a:pt x="0" y="6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4" y="0"/>
                      <a:pt x="70" y="5"/>
                      <a:pt x="70" y="1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9"/>
                      <a:pt x="64" y="75"/>
                      <a:pt x="5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36">
                <a:extLst>
                  <a:ext uri="{FF2B5EF4-FFF2-40B4-BE49-F238E27FC236}">
                    <a16:creationId xmlns:a16="http://schemas.microsoft.com/office/drawing/2014/main" id="{F85AA70A-F2CA-43FC-B506-B774D0E60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6838" y="2932113"/>
                <a:ext cx="173038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24C3D7E1-219B-4A14-93D8-E2BC911E4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4813" y="2720975"/>
                <a:ext cx="322263" cy="182563"/>
              </a:xfrm>
              <a:custGeom>
                <a:avLst/>
                <a:gdLst>
                  <a:gd name="T0" fmla="*/ 116 w 133"/>
                  <a:gd name="T1" fmla="*/ 75 h 75"/>
                  <a:gd name="T2" fmla="*/ 17 w 133"/>
                  <a:gd name="T3" fmla="*/ 75 h 75"/>
                  <a:gd name="T4" fmla="*/ 0 w 133"/>
                  <a:gd name="T5" fmla="*/ 58 h 75"/>
                  <a:gd name="T6" fmla="*/ 0 w 133"/>
                  <a:gd name="T7" fmla="*/ 17 h 75"/>
                  <a:gd name="T8" fmla="*/ 17 w 133"/>
                  <a:gd name="T9" fmla="*/ 0 h 75"/>
                  <a:gd name="T10" fmla="*/ 116 w 133"/>
                  <a:gd name="T11" fmla="*/ 0 h 75"/>
                  <a:gd name="T12" fmla="*/ 133 w 133"/>
                  <a:gd name="T13" fmla="*/ 17 h 75"/>
                  <a:gd name="T14" fmla="*/ 133 w 133"/>
                  <a:gd name="T15" fmla="*/ 58 h 75"/>
                  <a:gd name="T16" fmla="*/ 116 w 133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75">
                    <a:moveTo>
                      <a:pt x="116" y="75"/>
                    </a:moveTo>
                    <a:cubicBezTo>
                      <a:pt x="17" y="75"/>
                      <a:pt x="17" y="75"/>
                      <a:pt x="17" y="75"/>
                    </a:cubicBezTo>
                    <a:cubicBezTo>
                      <a:pt x="8" y="75"/>
                      <a:pt x="0" y="67"/>
                      <a:pt x="0" y="5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25" y="0"/>
                      <a:pt x="133" y="7"/>
                      <a:pt x="133" y="17"/>
                    </a:cubicBezTo>
                    <a:cubicBezTo>
                      <a:pt x="133" y="58"/>
                      <a:pt x="133" y="58"/>
                      <a:pt x="133" y="58"/>
                    </a:cubicBezTo>
                    <a:cubicBezTo>
                      <a:pt x="133" y="67"/>
                      <a:pt x="125" y="75"/>
                      <a:pt x="116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0E4C8AA1-0A7A-4078-805E-E13BBE0B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8451" y="2932113"/>
                <a:ext cx="428625" cy="184150"/>
              </a:xfrm>
              <a:custGeom>
                <a:avLst/>
                <a:gdLst>
                  <a:gd name="T0" fmla="*/ 157 w 177"/>
                  <a:gd name="T1" fmla="*/ 76 h 76"/>
                  <a:gd name="T2" fmla="*/ 20 w 177"/>
                  <a:gd name="T3" fmla="*/ 76 h 76"/>
                  <a:gd name="T4" fmla="*/ 0 w 177"/>
                  <a:gd name="T5" fmla="*/ 56 h 76"/>
                  <a:gd name="T6" fmla="*/ 0 w 177"/>
                  <a:gd name="T7" fmla="*/ 20 h 76"/>
                  <a:gd name="T8" fmla="*/ 20 w 177"/>
                  <a:gd name="T9" fmla="*/ 0 h 76"/>
                  <a:gd name="T10" fmla="*/ 157 w 177"/>
                  <a:gd name="T11" fmla="*/ 0 h 76"/>
                  <a:gd name="T12" fmla="*/ 177 w 177"/>
                  <a:gd name="T13" fmla="*/ 20 h 76"/>
                  <a:gd name="T14" fmla="*/ 177 w 177"/>
                  <a:gd name="T15" fmla="*/ 56 h 76"/>
                  <a:gd name="T16" fmla="*/ 157 w 177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7" h="76">
                    <a:moveTo>
                      <a:pt x="157" y="76"/>
                    </a:moveTo>
                    <a:cubicBezTo>
                      <a:pt x="20" y="76"/>
                      <a:pt x="20" y="76"/>
                      <a:pt x="20" y="76"/>
                    </a:cubicBezTo>
                    <a:cubicBezTo>
                      <a:pt x="9" y="76"/>
                      <a:pt x="0" y="67"/>
                      <a:pt x="0" y="5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68" y="0"/>
                      <a:pt x="177" y="9"/>
                      <a:pt x="177" y="20"/>
                    </a:cubicBezTo>
                    <a:cubicBezTo>
                      <a:pt x="177" y="56"/>
                      <a:pt x="177" y="56"/>
                      <a:pt x="177" y="56"/>
                    </a:cubicBezTo>
                    <a:cubicBezTo>
                      <a:pt x="177" y="67"/>
                      <a:pt x="168" y="76"/>
                      <a:pt x="157" y="7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139">
                <a:extLst>
                  <a:ext uri="{FF2B5EF4-FFF2-40B4-BE49-F238E27FC236}">
                    <a16:creationId xmlns:a16="http://schemas.microsoft.com/office/drawing/2014/main" id="{E9A77088-617F-4B03-BD81-25EDE5313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720975"/>
                <a:ext cx="325438" cy="182563"/>
              </a:xfrm>
              <a:custGeom>
                <a:avLst/>
                <a:gdLst>
                  <a:gd name="T0" fmla="*/ 117 w 134"/>
                  <a:gd name="T1" fmla="*/ 75 h 75"/>
                  <a:gd name="T2" fmla="*/ 17 w 134"/>
                  <a:gd name="T3" fmla="*/ 75 h 75"/>
                  <a:gd name="T4" fmla="*/ 0 w 134"/>
                  <a:gd name="T5" fmla="*/ 58 h 75"/>
                  <a:gd name="T6" fmla="*/ 0 w 134"/>
                  <a:gd name="T7" fmla="*/ 17 h 75"/>
                  <a:gd name="T8" fmla="*/ 17 w 134"/>
                  <a:gd name="T9" fmla="*/ 0 h 75"/>
                  <a:gd name="T10" fmla="*/ 117 w 134"/>
                  <a:gd name="T11" fmla="*/ 0 h 75"/>
                  <a:gd name="T12" fmla="*/ 134 w 134"/>
                  <a:gd name="T13" fmla="*/ 17 h 75"/>
                  <a:gd name="T14" fmla="*/ 134 w 134"/>
                  <a:gd name="T15" fmla="*/ 58 h 75"/>
                  <a:gd name="T16" fmla="*/ 117 w 134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75">
                    <a:moveTo>
                      <a:pt x="117" y="75"/>
                    </a:moveTo>
                    <a:cubicBezTo>
                      <a:pt x="17" y="75"/>
                      <a:pt x="17" y="75"/>
                      <a:pt x="17" y="75"/>
                    </a:cubicBezTo>
                    <a:cubicBezTo>
                      <a:pt x="8" y="75"/>
                      <a:pt x="0" y="67"/>
                      <a:pt x="0" y="5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6" y="0"/>
                      <a:pt x="134" y="7"/>
                      <a:pt x="134" y="17"/>
                    </a:cubicBezTo>
                    <a:cubicBezTo>
                      <a:pt x="134" y="58"/>
                      <a:pt x="134" y="58"/>
                      <a:pt x="134" y="58"/>
                    </a:cubicBezTo>
                    <a:cubicBezTo>
                      <a:pt x="134" y="67"/>
                      <a:pt x="126" y="75"/>
                      <a:pt x="117" y="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140">
                <a:extLst>
                  <a:ext uri="{FF2B5EF4-FFF2-40B4-BE49-F238E27FC236}">
                    <a16:creationId xmlns:a16="http://schemas.microsoft.com/office/drawing/2014/main" id="{655A550D-352C-4391-AB48-8613E1FFE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076" y="2932113"/>
                <a:ext cx="433388" cy="184150"/>
              </a:xfrm>
              <a:custGeom>
                <a:avLst/>
                <a:gdLst>
                  <a:gd name="T0" fmla="*/ 159 w 179"/>
                  <a:gd name="T1" fmla="*/ 76 h 76"/>
                  <a:gd name="T2" fmla="*/ 20 w 179"/>
                  <a:gd name="T3" fmla="*/ 76 h 76"/>
                  <a:gd name="T4" fmla="*/ 0 w 179"/>
                  <a:gd name="T5" fmla="*/ 56 h 76"/>
                  <a:gd name="T6" fmla="*/ 0 w 179"/>
                  <a:gd name="T7" fmla="*/ 20 h 76"/>
                  <a:gd name="T8" fmla="*/ 20 w 179"/>
                  <a:gd name="T9" fmla="*/ 0 h 76"/>
                  <a:gd name="T10" fmla="*/ 159 w 179"/>
                  <a:gd name="T11" fmla="*/ 0 h 76"/>
                  <a:gd name="T12" fmla="*/ 179 w 179"/>
                  <a:gd name="T13" fmla="*/ 20 h 76"/>
                  <a:gd name="T14" fmla="*/ 179 w 179"/>
                  <a:gd name="T15" fmla="*/ 56 h 76"/>
                  <a:gd name="T16" fmla="*/ 159 w 179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9" h="76">
                    <a:moveTo>
                      <a:pt x="159" y="76"/>
                    </a:moveTo>
                    <a:cubicBezTo>
                      <a:pt x="20" y="76"/>
                      <a:pt x="20" y="76"/>
                      <a:pt x="20" y="76"/>
                    </a:cubicBezTo>
                    <a:cubicBezTo>
                      <a:pt x="9" y="76"/>
                      <a:pt x="0" y="67"/>
                      <a:pt x="0" y="5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70" y="0"/>
                      <a:pt x="179" y="9"/>
                      <a:pt x="179" y="20"/>
                    </a:cubicBezTo>
                    <a:cubicBezTo>
                      <a:pt x="179" y="56"/>
                      <a:pt x="179" y="56"/>
                      <a:pt x="179" y="56"/>
                    </a:cubicBezTo>
                    <a:cubicBezTo>
                      <a:pt x="179" y="67"/>
                      <a:pt x="170" y="76"/>
                      <a:pt x="159" y="7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141">
                <a:extLst>
                  <a:ext uri="{FF2B5EF4-FFF2-40B4-BE49-F238E27FC236}">
                    <a16:creationId xmlns:a16="http://schemas.microsoft.com/office/drawing/2014/main" id="{3E3C6CAA-9338-4933-8110-E2536E5C2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013" y="2508250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142">
                <a:extLst>
                  <a:ext uri="{FF2B5EF4-FFF2-40B4-BE49-F238E27FC236}">
                    <a16:creationId xmlns:a16="http://schemas.microsoft.com/office/drawing/2014/main" id="{301040E6-5337-4F1B-8BAD-C45070585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213" y="2508250"/>
                <a:ext cx="169863" cy="184150"/>
              </a:xfrm>
              <a:custGeom>
                <a:avLst/>
                <a:gdLst>
                  <a:gd name="T0" fmla="*/ 58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8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8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8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143">
                <a:extLst>
                  <a:ext uri="{FF2B5EF4-FFF2-40B4-BE49-F238E27FC236}">
                    <a16:creationId xmlns:a16="http://schemas.microsoft.com/office/drawing/2014/main" id="{A64A142E-A49B-4DED-81C6-A32BFEF5A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413" y="2508250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144">
                <a:extLst>
                  <a:ext uri="{FF2B5EF4-FFF2-40B4-BE49-F238E27FC236}">
                    <a16:creationId xmlns:a16="http://schemas.microsoft.com/office/drawing/2014/main" id="{067BE7E7-9DF4-4939-8771-2F5533BFD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788" y="2508250"/>
                <a:ext cx="169863" cy="184150"/>
              </a:xfrm>
              <a:custGeom>
                <a:avLst/>
                <a:gdLst>
                  <a:gd name="T0" fmla="*/ 57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7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7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7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4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4" y="76"/>
                      <a:pt x="57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145">
                <a:extLst>
                  <a:ext uri="{FF2B5EF4-FFF2-40B4-BE49-F238E27FC236}">
                    <a16:creationId xmlns:a16="http://schemas.microsoft.com/office/drawing/2014/main" id="{923D7365-0172-481E-B21D-E9E5C298C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4813" y="2508250"/>
                <a:ext cx="173038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146">
                <a:extLst>
                  <a:ext uri="{FF2B5EF4-FFF2-40B4-BE49-F238E27FC236}">
                    <a16:creationId xmlns:a16="http://schemas.microsoft.com/office/drawing/2014/main" id="{81D93968-1C2D-4EBF-B554-8B4AD123E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4838" y="2508250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147">
                <a:extLst>
                  <a:ext uri="{FF2B5EF4-FFF2-40B4-BE49-F238E27FC236}">
                    <a16:creationId xmlns:a16="http://schemas.microsoft.com/office/drawing/2014/main" id="{3807292A-DD46-46D2-9187-477ABE7A0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9626" y="2508250"/>
                <a:ext cx="173038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148">
                <a:extLst>
                  <a:ext uri="{FF2B5EF4-FFF2-40B4-BE49-F238E27FC236}">
                    <a16:creationId xmlns:a16="http://schemas.microsoft.com/office/drawing/2014/main" id="{77597455-2C73-442E-AB07-BCC4DF9CB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826" y="2508250"/>
                <a:ext cx="173038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149">
                <a:extLst>
                  <a:ext uri="{FF2B5EF4-FFF2-40B4-BE49-F238E27FC236}">
                    <a16:creationId xmlns:a16="http://schemas.microsoft.com/office/drawing/2014/main" id="{A6F2C366-3433-48CE-B4E5-4EB86F296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38" y="2508250"/>
                <a:ext cx="169863" cy="184150"/>
              </a:xfrm>
              <a:custGeom>
                <a:avLst/>
                <a:gdLst>
                  <a:gd name="T0" fmla="*/ 58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8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8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8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4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4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150">
                <a:extLst>
                  <a:ext uri="{FF2B5EF4-FFF2-40B4-BE49-F238E27FC236}">
                    <a16:creationId xmlns:a16="http://schemas.microsoft.com/office/drawing/2014/main" id="{39F45973-20BF-42BE-9099-558F8E249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2401" y="2508250"/>
                <a:ext cx="169863" cy="184150"/>
              </a:xfrm>
              <a:custGeom>
                <a:avLst/>
                <a:gdLst>
                  <a:gd name="T0" fmla="*/ 58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8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8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8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4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4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151">
                <a:extLst>
                  <a:ext uri="{FF2B5EF4-FFF2-40B4-BE49-F238E27FC236}">
                    <a16:creationId xmlns:a16="http://schemas.microsoft.com/office/drawing/2014/main" id="{C315121B-FCA2-4772-BB0F-4D1BF23E4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0838" y="2508250"/>
                <a:ext cx="169863" cy="184150"/>
              </a:xfrm>
              <a:custGeom>
                <a:avLst/>
                <a:gdLst>
                  <a:gd name="T0" fmla="*/ 58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8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8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8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152">
                <a:extLst>
                  <a:ext uri="{FF2B5EF4-FFF2-40B4-BE49-F238E27FC236}">
                    <a16:creationId xmlns:a16="http://schemas.microsoft.com/office/drawing/2014/main" id="{25CECE99-AE26-4EF1-8FBF-EF602BB2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7213" y="2508250"/>
                <a:ext cx="169863" cy="184150"/>
              </a:xfrm>
              <a:custGeom>
                <a:avLst/>
                <a:gdLst>
                  <a:gd name="T0" fmla="*/ 57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7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7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7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4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4" y="76"/>
                      <a:pt x="57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153">
                <a:extLst>
                  <a:ext uri="{FF2B5EF4-FFF2-40B4-BE49-F238E27FC236}">
                    <a16:creationId xmlns:a16="http://schemas.microsoft.com/office/drawing/2014/main" id="{BF40CC3F-2159-4AA2-BC83-BAF1D23F3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626" y="2295525"/>
                <a:ext cx="169863" cy="184150"/>
              </a:xfrm>
              <a:custGeom>
                <a:avLst/>
                <a:gdLst>
                  <a:gd name="T0" fmla="*/ 57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7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7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7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4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4" y="76"/>
                      <a:pt x="57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54">
                <a:extLst>
                  <a:ext uri="{FF2B5EF4-FFF2-40B4-BE49-F238E27FC236}">
                    <a16:creationId xmlns:a16="http://schemas.microsoft.com/office/drawing/2014/main" id="{10B644DC-4D6E-4925-A814-0B87D5ED3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651" y="2295525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55">
                <a:extLst>
                  <a:ext uri="{FF2B5EF4-FFF2-40B4-BE49-F238E27FC236}">
                    <a16:creationId xmlns:a16="http://schemas.microsoft.com/office/drawing/2014/main" id="{4E0F4667-7353-4F2C-841D-07CB660C9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0438" y="2295525"/>
                <a:ext cx="173038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56">
                <a:extLst>
                  <a:ext uri="{FF2B5EF4-FFF2-40B4-BE49-F238E27FC236}">
                    <a16:creationId xmlns:a16="http://schemas.microsoft.com/office/drawing/2014/main" id="{690C2108-730F-4BFD-89A4-DDDD54AE4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2051" y="2295525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57">
                <a:extLst>
                  <a:ext uri="{FF2B5EF4-FFF2-40B4-BE49-F238E27FC236}">
                    <a16:creationId xmlns:a16="http://schemas.microsoft.com/office/drawing/2014/main" id="{6E8B7FC4-1A8D-47B4-B30F-6C84F9859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013" y="2295525"/>
                <a:ext cx="169863" cy="184150"/>
              </a:xfrm>
              <a:custGeom>
                <a:avLst/>
                <a:gdLst>
                  <a:gd name="T0" fmla="*/ 58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8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8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8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58">
                <a:extLst>
                  <a:ext uri="{FF2B5EF4-FFF2-40B4-BE49-F238E27FC236}">
                    <a16:creationId xmlns:a16="http://schemas.microsoft.com/office/drawing/2014/main" id="{3D19418E-FF34-4B13-AD1C-69C317C93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451" y="2295525"/>
                <a:ext cx="169863" cy="184150"/>
              </a:xfrm>
              <a:custGeom>
                <a:avLst/>
                <a:gdLst>
                  <a:gd name="T0" fmla="*/ 58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8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8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8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59">
                <a:extLst>
                  <a:ext uri="{FF2B5EF4-FFF2-40B4-BE49-F238E27FC236}">
                    <a16:creationId xmlns:a16="http://schemas.microsoft.com/office/drawing/2014/main" id="{B1EFBC2F-F8AD-4BEE-B148-6231C0E24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4826" y="2295525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160">
                <a:extLst>
                  <a:ext uri="{FF2B5EF4-FFF2-40B4-BE49-F238E27FC236}">
                    <a16:creationId xmlns:a16="http://schemas.microsoft.com/office/drawing/2014/main" id="{1ED206AC-1B9E-4277-A18F-7F46DF8F5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438" y="2295525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161">
                <a:extLst>
                  <a:ext uri="{FF2B5EF4-FFF2-40B4-BE49-F238E27FC236}">
                    <a16:creationId xmlns:a16="http://schemas.microsoft.com/office/drawing/2014/main" id="{E2F76926-145D-45AF-A62A-70209F9C7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1226" y="2295525"/>
                <a:ext cx="173038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162">
                <a:extLst>
                  <a:ext uri="{FF2B5EF4-FFF2-40B4-BE49-F238E27FC236}">
                    <a16:creationId xmlns:a16="http://schemas.microsoft.com/office/drawing/2014/main" id="{649659EB-64E2-44A0-8C26-6538746EF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7601" y="2295525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163">
                <a:extLst>
                  <a:ext uri="{FF2B5EF4-FFF2-40B4-BE49-F238E27FC236}">
                    <a16:creationId xmlns:a16="http://schemas.microsoft.com/office/drawing/2014/main" id="{3E97E51A-1AE6-4B11-AA50-7E5D49390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0801" y="2295525"/>
                <a:ext cx="173038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64">
                <a:extLst>
                  <a:ext uri="{FF2B5EF4-FFF2-40B4-BE49-F238E27FC236}">
                    <a16:creationId xmlns:a16="http://schemas.microsoft.com/office/drawing/2014/main" id="{A0D2E2BE-58D4-464B-88FE-9FC41724F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7651" y="2295525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65">
                <a:extLst>
                  <a:ext uri="{FF2B5EF4-FFF2-40B4-BE49-F238E27FC236}">
                    <a16:creationId xmlns:a16="http://schemas.microsoft.com/office/drawing/2014/main" id="{54D8566C-A8F6-4E97-AC2B-1EAA335A6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0851" y="2295525"/>
                <a:ext cx="273050" cy="184150"/>
              </a:xfrm>
              <a:custGeom>
                <a:avLst/>
                <a:gdLst>
                  <a:gd name="T0" fmla="*/ 86 w 113"/>
                  <a:gd name="T1" fmla="*/ 76 h 76"/>
                  <a:gd name="T2" fmla="*/ 27 w 113"/>
                  <a:gd name="T3" fmla="*/ 76 h 76"/>
                  <a:gd name="T4" fmla="*/ 0 w 113"/>
                  <a:gd name="T5" fmla="*/ 49 h 76"/>
                  <a:gd name="T6" fmla="*/ 0 w 113"/>
                  <a:gd name="T7" fmla="*/ 28 h 76"/>
                  <a:gd name="T8" fmla="*/ 27 w 113"/>
                  <a:gd name="T9" fmla="*/ 0 h 76"/>
                  <a:gd name="T10" fmla="*/ 86 w 113"/>
                  <a:gd name="T11" fmla="*/ 0 h 76"/>
                  <a:gd name="T12" fmla="*/ 113 w 113"/>
                  <a:gd name="T13" fmla="*/ 28 h 76"/>
                  <a:gd name="T14" fmla="*/ 113 w 113"/>
                  <a:gd name="T15" fmla="*/ 49 h 76"/>
                  <a:gd name="T16" fmla="*/ 86 w 113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76">
                    <a:moveTo>
                      <a:pt x="86" y="76"/>
                    </a:moveTo>
                    <a:cubicBezTo>
                      <a:pt x="27" y="76"/>
                      <a:pt x="27" y="76"/>
                      <a:pt x="27" y="76"/>
                    </a:cubicBezTo>
                    <a:cubicBezTo>
                      <a:pt x="12" y="76"/>
                      <a:pt x="0" y="64"/>
                      <a:pt x="0" y="4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7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101" y="0"/>
                      <a:pt x="113" y="13"/>
                      <a:pt x="113" y="28"/>
                    </a:cubicBez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64"/>
                      <a:pt x="101" y="76"/>
                      <a:pt x="86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166">
                <a:extLst>
                  <a:ext uri="{FF2B5EF4-FFF2-40B4-BE49-F238E27FC236}">
                    <a16:creationId xmlns:a16="http://schemas.microsoft.com/office/drawing/2014/main" id="{56A26E85-9E2C-47FE-82DE-B4125924A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508250"/>
                <a:ext cx="274638" cy="184150"/>
              </a:xfrm>
              <a:custGeom>
                <a:avLst/>
                <a:gdLst>
                  <a:gd name="T0" fmla="*/ 86 w 113"/>
                  <a:gd name="T1" fmla="*/ 76 h 76"/>
                  <a:gd name="T2" fmla="*/ 27 w 113"/>
                  <a:gd name="T3" fmla="*/ 76 h 76"/>
                  <a:gd name="T4" fmla="*/ 0 w 113"/>
                  <a:gd name="T5" fmla="*/ 48 h 76"/>
                  <a:gd name="T6" fmla="*/ 0 w 113"/>
                  <a:gd name="T7" fmla="*/ 27 h 76"/>
                  <a:gd name="T8" fmla="*/ 27 w 113"/>
                  <a:gd name="T9" fmla="*/ 0 h 76"/>
                  <a:gd name="T10" fmla="*/ 86 w 113"/>
                  <a:gd name="T11" fmla="*/ 0 h 76"/>
                  <a:gd name="T12" fmla="*/ 113 w 113"/>
                  <a:gd name="T13" fmla="*/ 27 h 76"/>
                  <a:gd name="T14" fmla="*/ 113 w 113"/>
                  <a:gd name="T15" fmla="*/ 48 h 76"/>
                  <a:gd name="T16" fmla="*/ 86 w 113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76">
                    <a:moveTo>
                      <a:pt x="86" y="76"/>
                    </a:moveTo>
                    <a:cubicBezTo>
                      <a:pt x="27" y="76"/>
                      <a:pt x="27" y="76"/>
                      <a:pt x="27" y="76"/>
                    </a:cubicBezTo>
                    <a:cubicBezTo>
                      <a:pt x="12" y="76"/>
                      <a:pt x="0" y="63"/>
                      <a:pt x="0" y="4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101" y="0"/>
                      <a:pt x="113" y="12"/>
                      <a:pt x="113" y="27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63"/>
                      <a:pt x="101" y="76"/>
                      <a:pt x="86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167">
                <a:extLst>
                  <a:ext uri="{FF2B5EF4-FFF2-40B4-BE49-F238E27FC236}">
                    <a16:creationId xmlns:a16="http://schemas.microsoft.com/office/drawing/2014/main" id="{C9DDA410-B204-4BDF-B8D7-EC84D4E08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3388" y="1903413"/>
                <a:ext cx="2744788" cy="77788"/>
              </a:xfrm>
              <a:custGeom>
                <a:avLst/>
                <a:gdLst>
                  <a:gd name="T0" fmla="*/ 1121 w 1133"/>
                  <a:gd name="T1" fmla="*/ 32 h 32"/>
                  <a:gd name="T2" fmla="*/ 11 w 1133"/>
                  <a:gd name="T3" fmla="*/ 32 h 32"/>
                  <a:gd name="T4" fmla="*/ 0 w 1133"/>
                  <a:gd name="T5" fmla="*/ 20 h 32"/>
                  <a:gd name="T6" fmla="*/ 0 w 1133"/>
                  <a:gd name="T7" fmla="*/ 11 h 32"/>
                  <a:gd name="T8" fmla="*/ 11 w 1133"/>
                  <a:gd name="T9" fmla="*/ 0 h 32"/>
                  <a:gd name="T10" fmla="*/ 1121 w 1133"/>
                  <a:gd name="T11" fmla="*/ 0 h 32"/>
                  <a:gd name="T12" fmla="*/ 1133 w 1133"/>
                  <a:gd name="T13" fmla="*/ 11 h 32"/>
                  <a:gd name="T14" fmla="*/ 1133 w 1133"/>
                  <a:gd name="T15" fmla="*/ 20 h 32"/>
                  <a:gd name="T16" fmla="*/ 1121 w 1133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3" h="32">
                    <a:moveTo>
                      <a:pt x="1121" y="32"/>
                    </a:moveTo>
                    <a:cubicBezTo>
                      <a:pt x="11" y="32"/>
                      <a:pt x="11" y="32"/>
                      <a:pt x="11" y="32"/>
                    </a:cubicBezTo>
                    <a:cubicBezTo>
                      <a:pt x="5" y="32"/>
                      <a:pt x="0" y="27"/>
                      <a:pt x="0" y="2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121" y="0"/>
                      <a:pt x="1121" y="0"/>
                      <a:pt x="1121" y="0"/>
                    </a:cubicBezTo>
                    <a:cubicBezTo>
                      <a:pt x="1127" y="0"/>
                      <a:pt x="1133" y="5"/>
                      <a:pt x="1133" y="11"/>
                    </a:cubicBezTo>
                    <a:cubicBezTo>
                      <a:pt x="1133" y="20"/>
                      <a:pt x="1133" y="20"/>
                      <a:pt x="1133" y="20"/>
                    </a:cubicBezTo>
                    <a:cubicBezTo>
                      <a:pt x="1133" y="27"/>
                      <a:pt x="1127" y="32"/>
                      <a:pt x="1121" y="32"/>
                    </a:cubicBez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68">
                <a:extLst>
                  <a:ext uri="{FF2B5EF4-FFF2-40B4-BE49-F238E27FC236}">
                    <a16:creationId xmlns:a16="http://schemas.microsoft.com/office/drawing/2014/main" id="{6B5632C4-5AE6-4BBE-8B3C-BE3434EE7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788" y="392113"/>
                <a:ext cx="4462463" cy="1511300"/>
              </a:xfrm>
              <a:custGeom>
                <a:avLst/>
                <a:gdLst>
                  <a:gd name="T0" fmla="*/ 1600 w 1842"/>
                  <a:gd name="T1" fmla="*/ 625 h 625"/>
                  <a:gd name="T2" fmla="*/ 244 w 1842"/>
                  <a:gd name="T3" fmla="*/ 625 h 625"/>
                  <a:gd name="T4" fmla="*/ 216 w 1842"/>
                  <a:gd name="T5" fmla="*/ 605 h 625"/>
                  <a:gd name="T6" fmla="*/ 3 w 1842"/>
                  <a:gd name="T7" fmla="*/ 12 h 625"/>
                  <a:gd name="T8" fmla="*/ 10 w 1842"/>
                  <a:gd name="T9" fmla="*/ 0 h 625"/>
                  <a:gd name="T10" fmla="*/ 1831 w 1842"/>
                  <a:gd name="T11" fmla="*/ 0 h 625"/>
                  <a:gd name="T12" fmla="*/ 1840 w 1842"/>
                  <a:gd name="T13" fmla="*/ 14 h 625"/>
                  <a:gd name="T14" fmla="*/ 1630 w 1842"/>
                  <a:gd name="T15" fmla="*/ 603 h 625"/>
                  <a:gd name="T16" fmla="*/ 1600 w 1842"/>
                  <a:gd name="T17" fmla="*/ 62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2" h="625">
                    <a:moveTo>
                      <a:pt x="1600" y="625"/>
                    </a:moveTo>
                    <a:cubicBezTo>
                      <a:pt x="244" y="625"/>
                      <a:pt x="244" y="625"/>
                      <a:pt x="244" y="625"/>
                    </a:cubicBezTo>
                    <a:cubicBezTo>
                      <a:pt x="232" y="625"/>
                      <a:pt x="220" y="616"/>
                      <a:pt x="216" y="60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6"/>
                      <a:pt x="4" y="0"/>
                      <a:pt x="10" y="0"/>
                    </a:cubicBezTo>
                    <a:cubicBezTo>
                      <a:pt x="1831" y="0"/>
                      <a:pt x="1831" y="0"/>
                      <a:pt x="1831" y="0"/>
                    </a:cubicBezTo>
                    <a:cubicBezTo>
                      <a:pt x="1838" y="0"/>
                      <a:pt x="1842" y="7"/>
                      <a:pt x="1840" y="14"/>
                    </a:cubicBezTo>
                    <a:cubicBezTo>
                      <a:pt x="1630" y="603"/>
                      <a:pt x="1630" y="603"/>
                      <a:pt x="1630" y="603"/>
                    </a:cubicBezTo>
                    <a:cubicBezTo>
                      <a:pt x="1626" y="616"/>
                      <a:pt x="1613" y="625"/>
                      <a:pt x="1600" y="625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69">
                <a:extLst>
                  <a:ext uri="{FF2B5EF4-FFF2-40B4-BE49-F238E27FC236}">
                    <a16:creationId xmlns:a16="http://schemas.microsoft.com/office/drawing/2014/main" id="{4B5D00F1-5283-470D-B0E9-9E70FA6C5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963" y="307975"/>
                <a:ext cx="4462463" cy="84138"/>
              </a:xfrm>
              <a:custGeom>
                <a:avLst/>
                <a:gdLst>
                  <a:gd name="T0" fmla="*/ 1842 w 1842"/>
                  <a:gd name="T1" fmla="*/ 34 h 35"/>
                  <a:gd name="T2" fmla="*/ 0 w 1842"/>
                  <a:gd name="T3" fmla="*/ 35 h 35"/>
                  <a:gd name="T4" fmla="*/ 16 w 1842"/>
                  <a:gd name="T5" fmla="*/ 16 h 35"/>
                  <a:gd name="T6" fmla="*/ 38 w 1842"/>
                  <a:gd name="T7" fmla="*/ 0 h 35"/>
                  <a:gd name="T8" fmla="*/ 1799 w 1842"/>
                  <a:gd name="T9" fmla="*/ 0 h 35"/>
                  <a:gd name="T10" fmla="*/ 1822 w 1842"/>
                  <a:gd name="T11" fmla="*/ 16 h 35"/>
                  <a:gd name="T12" fmla="*/ 1842 w 1842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42" h="35">
                    <a:moveTo>
                      <a:pt x="1842" y="34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10" y="22"/>
                      <a:pt x="16" y="16"/>
                    </a:cubicBezTo>
                    <a:cubicBezTo>
                      <a:pt x="22" y="9"/>
                      <a:pt x="38" y="0"/>
                      <a:pt x="38" y="0"/>
                    </a:cubicBezTo>
                    <a:cubicBezTo>
                      <a:pt x="1799" y="0"/>
                      <a:pt x="1799" y="0"/>
                      <a:pt x="1799" y="0"/>
                    </a:cubicBezTo>
                    <a:cubicBezTo>
                      <a:pt x="1799" y="0"/>
                      <a:pt x="1817" y="12"/>
                      <a:pt x="1822" y="16"/>
                    </a:cubicBezTo>
                    <a:cubicBezTo>
                      <a:pt x="1826" y="19"/>
                      <a:pt x="1842" y="34"/>
                      <a:pt x="1842" y="34"/>
                    </a:cubicBez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70">
                <a:extLst>
                  <a:ext uri="{FF2B5EF4-FFF2-40B4-BE49-F238E27FC236}">
                    <a16:creationId xmlns:a16="http://schemas.microsoft.com/office/drawing/2014/main" id="{1476ED3B-CB69-4A3E-93E5-954FB237E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351" y="476250"/>
                <a:ext cx="4113213" cy="1270000"/>
              </a:xfrm>
              <a:custGeom>
                <a:avLst/>
                <a:gdLst>
                  <a:gd name="T0" fmla="*/ 2324 w 2591"/>
                  <a:gd name="T1" fmla="*/ 800 h 800"/>
                  <a:gd name="T2" fmla="*/ 268 w 2591"/>
                  <a:gd name="T3" fmla="*/ 800 h 800"/>
                  <a:gd name="T4" fmla="*/ 0 w 2591"/>
                  <a:gd name="T5" fmla="*/ 0 h 800"/>
                  <a:gd name="T6" fmla="*/ 2591 w 2591"/>
                  <a:gd name="T7" fmla="*/ 0 h 800"/>
                  <a:gd name="T8" fmla="*/ 2324 w 2591"/>
                  <a:gd name="T9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1" h="800">
                    <a:moveTo>
                      <a:pt x="2324" y="800"/>
                    </a:moveTo>
                    <a:lnTo>
                      <a:pt x="268" y="800"/>
                    </a:lnTo>
                    <a:lnTo>
                      <a:pt x="0" y="0"/>
                    </a:lnTo>
                    <a:lnTo>
                      <a:pt x="2591" y="0"/>
                    </a:lnTo>
                    <a:lnTo>
                      <a:pt x="2324" y="800"/>
                    </a:lnTo>
                    <a:close/>
                  </a:path>
                </a:pathLst>
              </a:custGeom>
              <a:solidFill>
                <a:srgbClr val="3F4D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171">
                <a:extLst>
                  <a:ext uri="{FF2B5EF4-FFF2-40B4-BE49-F238E27FC236}">
                    <a16:creationId xmlns:a16="http://schemas.microsoft.com/office/drawing/2014/main" id="{F0EE3047-98FC-48CA-9732-9AB1CFD14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3388" y="1952625"/>
                <a:ext cx="2744788" cy="28575"/>
              </a:xfrm>
              <a:custGeom>
                <a:avLst/>
                <a:gdLst>
                  <a:gd name="T0" fmla="*/ 1124 w 1133"/>
                  <a:gd name="T1" fmla="*/ 12 h 12"/>
                  <a:gd name="T2" fmla="*/ 8 w 1133"/>
                  <a:gd name="T3" fmla="*/ 12 h 12"/>
                  <a:gd name="T4" fmla="*/ 0 w 1133"/>
                  <a:gd name="T5" fmla="*/ 4 h 12"/>
                  <a:gd name="T6" fmla="*/ 0 w 1133"/>
                  <a:gd name="T7" fmla="*/ 0 h 12"/>
                  <a:gd name="T8" fmla="*/ 1133 w 1133"/>
                  <a:gd name="T9" fmla="*/ 0 h 12"/>
                  <a:gd name="T10" fmla="*/ 1133 w 1133"/>
                  <a:gd name="T11" fmla="*/ 3 h 12"/>
                  <a:gd name="T12" fmla="*/ 1124 w 113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3" h="12">
                    <a:moveTo>
                      <a:pt x="1124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3" y="12"/>
                      <a:pt x="0" y="8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33" y="0"/>
                      <a:pt x="1133" y="0"/>
                      <a:pt x="1133" y="0"/>
                    </a:cubicBezTo>
                    <a:cubicBezTo>
                      <a:pt x="1133" y="3"/>
                      <a:pt x="1133" y="3"/>
                      <a:pt x="1133" y="3"/>
                    </a:cubicBezTo>
                    <a:cubicBezTo>
                      <a:pt x="1133" y="8"/>
                      <a:pt x="1129" y="12"/>
                      <a:pt x="1124" y="1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172">
                <a:extLst>
                  <a:ext uri="{FF2B5EF4-FFF2-40B4-BE49-F238E27FC236}">
                    <a16:creationId xmlns:a16="http://schemas.microsoft.com/office/drawing/2014/main" id="{3BB62F3A-BB55-4DF6-A1CD-1BA6D55C9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488" y="4986338"/>
                <a:ext cx="5073650" cy="1870075"/>
              </a:xfrm>
              <a:custGeom>
                <a:avLst/>
                <a:gdLst>
                  <a:gd name="T0" fmla="*/ 2094 w 2094"/>
                  <a:gd name="T1" fmla="*/ 773 h 773"/>
                  <a:gd name="T2" fmla="*/ 0 w 2094"/>
                  <a:gd name="T3" fmla="*/ 773 h 773"/>
                  <a:gd name="T4" fmla="*/ 33 w 2094"/>
                  <a:gd name="T5" fmla="*/ 532 h 773"/>
                  <a:gd name="T6" fmla="*/ 150 w 2094"/>
                  <a:gd name="T7" fmla="*/ 219 h 773"/>
                  <a:gd name="T8" fmla="*/ 422 w 2094"/>
                  <a:gd name="T9" fmla="*/ 101 h 773"/>
                  <a:gd name="T10" fmla="*/ 1088 w 2094"/>
                  <a:gd name="T11" fmla="*/ 21 h 773"/>
                  <a:gd name="T12" fmla="*/ 1918 w 2094"/>
                  <a:gd name="T13" fmla="*/ 180 h 773"/>
                  <a:gd name="T14" fmla="*/ 2094 w 2094"/>
                  <a:gd name="T15" fmla="*/ 77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94" h="773">
                    <a:moveTo>
                      <a:pt x="2094" y="773"/>
                    </a:moveTo>
                    <a:cubicBezTo>
                      <a:pt x="0" y="773"/>
                      <a:pt x="0" y="773"/>
                      <a:pt x="0" y="773"/>
                    </a:cubicBezTo>
                    <a:cubicBezTo>
                      <a:pt x="33" y="532"/>
                      <a:pt x="33" y="532"/>
                      <a:pt x="33" y="532"/>
                    </a:cubicBezTo>
                    <a:cubicBezTo>
                      <a:pt x="150" y="219"/>
                      <a:pt x="150" y="219"/>
                      <a:pt x="150" y="219"/>
                    </a:cubicBezTo>
                    <a:cubicBezTo>
                      <a:pt x="153" y="219"/>
                      <a:pt x="248" y="156"/>
                      <a:pt x="422" y="101"/>
                    </a:cubicBezTo>
                    <a:cubicBezTo>
                      <a:pt x="580" y="50"/>
                      <a:pt x="806" y="6"/>
                      <a:pt x="1088" y="21"/>
                    </a:cubicBezTo>
                    <a:cubicBezTo>
                      <a:pt x="1088" y="21"/>
                      <a:pt x="1382" y="0"/>
                      <a:pt x="1918" y="180"/>
                    </a:cubicBezTo>
                    <a:lnTo>
                      <a:pt x="2094" y="773"/>
                    </a:lnTo>
                    <a:close/>
                  </a:path>
                </a:pathLst>
              </a:custGeom>
              <a:solidFill>
                <a:srgbClr val="6B3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173">
                <a:extLst>
                  <a:ext uri="{FF2B5EF4-FFF2-40B4-BE49-F238E27FC236}">
                    <a16:creationId xmlns:a16="http://schemas.microsoft.com/office/drawing/2014/main" id="{73D10E63-F026-4F29-B858-10B13761E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9563" y="3427413"/>
                <a:ext cx="890588" cy="1314450"/>
              </a:xfrm>
              <a:custGeom>
                <a:avLst/>
                <a:gdLst>
                  <a:gd name="T0" fmla="*/ 286 w 367"/>
                  <a:gd name="T1" fmla="*/ 0 h 543"/>
                  <a:gd name="T2" fmla="*/ 286 w 367"/>
                  <a:gd name="T3" fmla="*/ 157 h 543"/>
                  <a:gd name="T4" fmla="*/ 0 w 367"/>
                  <a:gd name="T5" fmla="*/ 452 h 543"/>
                  <a:gd name="T6" fmla="*/ 48 w 367"/>
                  <a:gd name="T7" fmla="*/ 502 h 543"/>
                  <a:gd name="T8" fmla="*/ 119 w 367"/>
                  <a:gd name="T9" fmla="*/ 524 h 543"/>
                  <a:gd name="T10" fmla="*/ 121 w 367"/>
                  <a:gd name="T11" fmla="*/ 523 h 543"/>
                  <a:gd name="T12" fmla="*/ 126 w 367"/>
                  <a:gd name="T13" fmla="*/ 543 h 543"/>
                  <a:gd name="T14" fmla="*/ 348 w 367"/>
                  <a:gd name="T15" fmla="*/ 477 h 543"/>
                  <a:gd name="T16" fmla="*/ 340 w 367"/>
                  <a:gd name="T17" fmla="*/ 452 h 543"/>
                  <a:gd name="T18" fmla="*/ 356 w 367"/>
                  <a:gd name="T19" fmla="*/ 423 h 543"/>
                  <a:gd name="T20" fmla="*/ 365 w 367"/>
                  <a:gd name="T21" fmla="*/ 383 h 543"/>
                  <a:gd name="T22" fmla="*/ 362 w 367"/>
                  <a:gd name="T23" fmla="*/ 328 h 543"/>
                  <a:gd name="T24" fmla="*/ 349 w 367"/>
                  <a:gd name="T25" fmla="*/ 259 h 543"/>
                  <a:gd name="T26" fmla="*/ 286 w 367"/>
                  <a:gd name="T27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7" h="543">
                    <a:moveTo>
                      <a:pt x="286" y="0"/>
                    </a:moveTo>
                    <a:cubicBezTo>
                      <a:pt x="286" y="157"/>
                      <a:pt x="286" y="157"/>
                      <a:pt x="286" y="157"/>
                    </a:cubicBezTo>
                    <a:cubicBezTo>
                      <a:pt x="286" y="317"/>
                      <a:pt x="159" y="447"/>
                      <a:pt x="0" y="452"/>
                    </a:cubicBezTo>
                    <a:cubicBezTo>
                      <a:pt x="28" y="481"/>
                      <a:pt x="48" y="502"/>
                      <a:pt x="48" y="502"/>
                    </a:cubicBezTo>
                    <a:cubicBezTo>
                      <a:pt x="67" y="522"/>
                      <a:pt x="108" y="524"/>
                      <a:pt x="119" y="524"/>
                    </a:cubicBezTo>
                    <a:cubicBezTo>
                      <a:pt x="120" y="524"/>
                      <a:pt x="121" y="523"/>
                      <a:pt x="121" y="523"/>
                    </a:cubicBezTo>
                    <a:cubicBezTo>
                      <a:pt x="126" y="543"/>
                      <a:pt x="126" y="543"/>
                      <a:pt x="126" y="543"/>
                    </a:cubicBezTo>
                    <a:cubicBezTo>
                      <a:pt x="348" y="477"/>
                      <a:pt x="348" y="477"/>
                      <a:pt x="348" y="477"/>
                    </a:cubicBezTo>
                    <a:cubicBezTo>
                      <a:pt x="340" y="452"/>
                      <a:pt x="340" y="452"/>
                      <a:pt x="340" y="452"/>
                    </a:cubicBezTo>
                    <a:cubicBezTo>
                      <a:pt x="347" y="450"/>
                      <a:pt x="356" y="423"/>
                      <a:pt x="356" y="423"/>
                    </a:cubicBezTo>
                    <a:cubicBezTo>
                      <a:pt x="361" y="410"/>
                      <a:pt x="364" y="396"/>
                      <a:pt x="365" y="383"/>
                    </a:cubicBezTo>
                    <a:cubicBezTo>
                      <a:pt x="367" y="365"/>
                      <a:pt x="366" y="346"/>
                      <a:pt x="362" y="328"/>
                    </a:cubicBezTo>
                    <a:cubicBezTo>
                      <a:pt x="349" y="259"/>
                      <a:pt x="349" y="259"/>
                      <a:pt x="349" y="259"/>
                    </a:cubicBezTo>
                    <a:cubicBezTo>
                      <a:pt x="286" y="0"/>
                      <a:pt x="286" y="0"/>
                      <a:pt x="286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174">
                <a:extLst>
                  <a:ext uri="{FF2B5EF4-FFF2-40B4-BE49-F238E27FC236}">
                    <a16:creationId xmlns:a16="http://schemas.microsoft.com/office/drawing/2014/main" id="{A81AEE13-894E-4C8C-8D1E-6323AD864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3638" y="3243263"/>
                <a:ext cx="1109663" cy="1277938"/>
              </a:xfrm>
              <a:custGeom>
                <a:avLst/>
                <a:gdLst>
                  <a:gd name="T0" fmla="*/ 407 w 458"/>
                  <a:gd name="T1" fmla="*/ 0 h 528"/>
                  <a:gd name="T2" fmla="*/ 400 w 458"/>
                  <a:gd name="T3" fmla="*/ 0 h 528"/>
                  <a:gd name="T4" fmla="*/ 384 w 458"/>
                  <a:gd name="T5" fmla="*/ 8 h 528"/>
                  <a:gd name="T6" fmla="*/ 376 w 458"/>
                  <a:gd name="T7" fmla="*/ 57 h 528"/>
                  <a:gd name="T8" fmla="*/ 416 w 458"/>
                  <a:gd name="T9" fmla="*/ 224 h 528"/>
                  <a:gd name="T10" fmla="*/ 352 w 458"/>
                  <a:gd name="T11" fmla="*/ 14 h 528"/>
                  <a:gd name="T12" fmla="*/ 344 w 458"/>
                  <a:gd name="T13" fmla="*/ 27 h 528"/>
                  <a:gd name="T14" fmla="*/ 344 w 458"/>
                  <a:gd name="T15" fmla="*/ 29 h 528"/>
                  <a:gd name="T16" fmla="*/ 328 w 458"/>
                  <a:gd name="T17" fmla="*/ 45 h 528"/>
                  <a:gd name="T18" fmla="*/ 327 w 458"/>
                  <a:gd name="T19" fmla="*/ 45 h 528"/>
                  <a:gd name="T20" fmla="*/ 281 w 458"/>
                  <a:gd name="T21" fmla="*/ 69 h 528"/>
                  <a:gd name="T22" fmla="*/ 320 w 458"/>
                  <a:gd name="T23" fmla="*/ 236 h 528"/>
                  <a:gd name="T24" fmla="*/ 272 w 458"/>
                  <a:gd name="T25" fmla="*/ 71 h 528"/>
                  <a:gd name="T26" fmla="*/ 254 w 458"/>
                  <a:gd name="T27" fmla="*/ 73 h 528"/>
                  <a:gd name="T28" fmla="*/ 176 w 458"/>
                  <a:gd name="T29" fmla="*/ 73 h 528"/>
                  <a:gd name="T30" fmla="*/ 231 w 458"/>
                  <a:gd name="T31" fmla="*/ 288 h 528"/>
                  <a:gd name="T32" fmla="*/ 163 w 458"/>
                  <a:gd name="T33" fmla="*/ 73 h 528"/>
                  <a:gd name="T34" fmla="*/ 75 w 458"/>
                  <a:gd name="T35" fmla="*/ 73 h 528"/>
                  <a:gd name="T36" fmla="*/ 161 w 458"/>
                  <a:gd name="T37" fmla="*/ 384 h 528"/>
                  <a:gd name="T38" fmla="*/ 88 w 458"/>
                  <a:gd name="T39" fmla="*/ 314 h 528"/>
                  <a:gd name="T40" fmla="*/ 63 w 458"/>
                  <a:gd name="T41" fmla="*/ 302 h 528"/>
                  <a:gd name="T42" fmla="*/ 61 w 458"/>
                  <a:gd name="T43" fmla="*/ 303 h 528"/>
                  <a:gd name="T44" fmla="*/ 49 w 458"/>
                  <a:gd name="T45" fmla="*/ 302 h 528"/>
                  <a:gd name="T46" fmla="*/ 12 w 458"/>
                  <a:gd name="T47" fmla="*/ 358 h 528"/>
                  <a:gd name="T48" fmla="*/ 172 w 458"/>
                  <a:gd name="T49" fmla="*/ 528 h 528"/>
                  <a:gd name="T50" fmla="*/ 458 w 458"/>
                  <a:gd name="T51" fmla="*/ 233 h 528"/>
                  <a:gd name="T52" fmla="*/ 458 w 458"/>
                  <a:gd name="T53" fmla="*/ 76 h 528"/>
                  <a:gd name="T54" fmla="*/ 448 w 458"/>
                  <a:gd name="T55" fmla="*/ 37 h 528"/>
                  <a:gd name="T56" fmla="*/ 407 w 458"/>
                  <a:gd name="T57" fmla="*/ 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58" h="528">
                    <a:moveTo>
                      <a:pt x="407" y="0"/>
                    </a:moveTo>
                    <a:cubicBezTo>
                      <a:pt x="403" y="0"/>
                      <a:pt x="400" y="0"/>
                      <a:pt x="400" y="0"/>
                    </a:cubicBezTo>
                    <a:cubicBezTo>
                      <a:pt x="394" y="1"/>
                      <a:pt x="389" y="4"/>
                      <a:pt x="384" y="8"/>
                    </a:cubicBezTo>
                    <a:cubicBezTo>
                      <a:pt x="371" y="19"/>
                      <a:pt x="371" y="40"/>
                      <a:pt x="376" y="57"/>
                    </a:cubicBezTo>
                    <a:cubicBezTo>
                      <a:pt x="416" y="224"/>
                      <a:pt x="416" y="224"/>
                      <a:pt x="416" y="224"/>
                    </a:cubicBezTo>
                    <a:cubicBezTo>
                      <a:pt x="352" y="14"/>
                      <a:pt x="352" y="14"/>
                      <a:pt x="352" y="14"/>
                    </a:cubicBezTo>
                    <a:cubicBezTo>
                      <a:pt x="350" y="19"/>
                      <a:pt x="347" y="23"/>
                      <a:pt x="344" y="27"/>
                    </a:cubicBezTo>
                    <a:cubicBezTo>
                      <a:pt x="344" y="29"/>
                      <a:pt x="344" y="29"/>
                      <a:pt x="344" y="29"/>
                    </a:cubicBezTo>
                    <a:cubicBezTo>
                      <a:pt x="344" y="38"/>
                      <a:pt x="337" y="45"/>
                      <a:pt x="328" y="45"/>
                    </a:cubicBezTo>
                    <a:cubicBezTo>
                      <a:pt x="327" y="45"/>
                      <a:pt x="327" y="45"/>
                      <a:pt x="327" y="45"/>
                    </a:cubicBezTo>
                    <a:cubicBezTo>
                      <a:pt x="314" y="57"/>
                      <a:pt x="298" y="65"/>
                      <a:pt x="281" y="69"/>
                    </a:cubicBezTo>
                    <a:cubicBezTo>
                      <a:pt x="320" y="236"/>
                      <a:pt x="320" y="236"/>
                      <a:pt x="320" y="236"/>
                    </a:cubicBezTo>
                    <a:cubicBezTo>
                      <a:pt x="272" y="71"/>
                      <a:pt x="272" y="71"/>
                      <a:pt x="272" y="71"/>
                    </a:cubicBezTo>
                    <a:cubicBezTo>
                      <a:pt x="266" y="72"/>
                      <a:pt x="260" y="73"/>
                      <a:pt x="254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231" y="288"/>
                      <a:pt x="231" y="288"/>
                      <a:pt x="231" y="288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161" y="384"/>
                      <a:pt x="161" y="384"/>
                      <a:pt x="161" y="384"/>
                    </a:cubicBezTo>
                    <a:cubicBezTo>
                      <a:pt x="88" y="314"/>
                      <a:pt x="88" y="314"/>
                      <a:pt x="88" y="314"/>
                    </a:cubicBezTo>
                    <a:cubicBezTo>
                      <a:pt x="77" y="304"/>
                      <a:pt x="68" y="302"/>
                      <a:pt x="63" y="302"/>
                    </a:cubicBezTo>
                    <a:cubicBezTo>
                      <a:pt x="62" y="302"/>
                      <a:pt x="61" y="303"/>
                      <a:pt x="61" y="303"/>
                    </a:cubicBezTo>
                    <a:cubicBezTo>
                      <a:pt x="57" y="302"/>
                      <a:pt x="53" y="302"/>
                      <a:pt x="49" y="302"/>
                    </a:cubicBezTo>
                    <a:cubicBezTo>
                      <a:pt x="0" y="302"/>
                      <a:pt x="12" y="358"/>
                      <a:pt x="12" y="358"/>
                    </a:cubicBezTo>
                    <a:cubicBezTo>
                      <a:pt x="30" y="380"/>
                      <a:pt x="116" y="470"/>
                      <a:pt x="172" y="528"/>
                    </a:cubicBezTo>
                    <a:cubicBezTo>
                      <a:pt x="331" y="523"/>
                      <a:pt x="458" y="393"/>
                      <a:pt x="458" y="233"/>
                    </a:cubicBezTo>
                    <a:cubicBezTo>
                      <a:pt x="458" y="76"/>
                      <a:pt x="458" y="76"/>
                      <a:pt x="458" y="76"/>
                    </a:cubicBezTo>
                    <a:cubicBezTo>
                      <a:pt x="448" y="37"/>
                      <a:pt x="448" y="37"/>
                      <a:pt x="448" y="37"/>
                    </a:cubicBezTo>
                    <a:cubicBezTo>
                      <a:pt x="438" y="4"/>
                      <a:pt x="418" y="0"/>
                      <a:pt x="407" y="0"/>
                    </a:cubicBezTo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175">
                <a:extLst>
                  <a:ext uri="{FF2B5EF4-FFF2-40B4-BE49-F238E27FC236}">
                    <a16:creationId xmlns:a16="http://schemas.microsoft.com/office/drawing/2014/main" id="{ABE48FBF-2A24-4C66-B4C5-F2E6A0A254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13501" y="3081338"/>
                <a:ext cx="682625" cy="339725"/>
              </a:xfrm>
              <a:custGeom>
                <a:avLst/>
                <a:gdLst>
                  <a:gd name="T0" fmla="*/ 211 w 282"/>
                  <a:gd name="T1" fmla="*/ 136 h 140"/>
                  <a:gd name="T2" fmla="*/ 218 w 282"/>
                  <a:gd name="T3" fmla="*/ 112 h 140"/>
                  <a:gd name="T4" fmla="*/ 41 w 282"/>
                  <a:gd name="T5" fmla="*/ 65 h 140"/>
                  <a:gd name="T6" fmla="*/ 21 w 282"/>
                  <a:gd name="T7" fmla="*/ 72 h 140"/>
                  <a:gd name="T8" fmla="*/ 8 w 282"/>
                  <a:gd name="T9" fmla="*/ 111 h 140"/>
                  <a:gd name="T10" fmla="*/ 3 w 282"/>
                  <a:gd name="T11" fmla="*/ 132 h 140"/>
                  <a:gd name="T12" fmla="*/ 93 w 282"/>
                  <a:gd name="T13" fmla="*/ 140 h 140"/>
                  <a:gd name="T14" fmla="*/ 49 w 282"/>
                  <a:gd name="T15" fmla="*/ 112 h 140"/>
                  <a:gd name="T16" fmla="*/ 33 w 282"/>
                  <a:gd name="T17" fmla="*/ 84 h 140"/>
                  <a:gd name="T18" fmla="*/ 56 w 282"/>
                  <a:gd name="T19" fmla="*/ 68 h 140"/>
                  <a:gd name="T20" fmla="*/ 257 w 282"/>
                  <a:gd name="T21" fmla="*/ 13 h 140"/>
                  <a:gd name="T22" fmla="*/ 194 w 282"/>
                  <a:gd name="T23" fmla="*/ 14 h 140"/>
                  <a:gd name="T24" fmla="*/ 202 w 282"/>
                  <a:gd name="T25" fmla="*/ 97 h 140"/>
                  <a:gd name="T26" fmla="*/ 202 w 282"/>
                  <a:gd name="T27" fmla="*/ 84 h 140"/>
                  <a:gd name="T28" fmla="*/ 258 w 282"/>
                  <a:gd name="T29" fmla="*/ 68 h 140"/>
                  <a:gd name="T30" fmla="*/ 274 w 282"/>
                  <a:gd name="T31" fmla="*/ 94 h 140"/>
                  <a:gd name="T32" fmla="*/ 272 w 282"/>
                  <a:gd name="T33" fmla="*/ 47 h 140"/>
                  <a:gd name="T34" fmla="*/ 257 w 282"/>
                  <a:gd name="T35" fmla="*/ 13 h 140"/>
                  <a:gd name="T36" fmla="*/ 87 w 282"/>
                  <a:gd name="T37" fmla="*/ 12 h 140"/>
                  <a:gd name="T38" fmla="*/ 89 w 282"/>
                  <a:gd name="T39" fmla="*/ 68 h 140"/>
                  <a:gd name="T40" fmla="*/ 105 w 282"/>
                  <a:gd name="T41" fmla="*/ 96 h 140"/>
                  <a:gd name="T42" fmla="*/ 106 w 282"/>
                  <a:gd name="T43" fmla="*/ 140 h 140"/>
                  <a:gd name="T44" fmla="*/ 202 w 282"/>
                  <a:gd name="T45" fmla="*/ 138 h 140"/>
                  <a:gd name="T46" fmla="*/ 189 w 282"/>
                  <a:gd name="T47" fmla="*/ 96 h 140"/>
                  <a:gd name="T48" fmla="*/ 133 w 282"/>
                  <a:gd name="T49" fmla="*/ 112 h 140"/>
                  <a:gd name="T50" fmla="*/ 118 w 282"/>
                  <a:gd name="T51" fmla="*/ 84 h 140"/>
                  <a:gd name="T52" fmla="*/ 174 w 282"/>
                  <a:gd name="T53" fmla="*/ 68 h 140"/>
                  <a:gd name="T54" fmla="*/ 180 w 282"/>
                  <a:gd name="T55" fmla="*/ 62 h 140"/>
                  <a:gd name="T56" fmla="*/ 133 w 282"/>
                  <a:gd name="T57" fmla="*/ 63 h 140"/>
                  <a:gd name="T58" fmla="*/ 118 w 282"/>
                  <a:gd name="T59" fmla="*/ 35 h 140"/>
                  <a:gd name="T60" fmla="*/ 166 w 282"/>
                  <a:gd name="T61" fmla="*/ 19 h 140"/>
                  <a:gd name="T62" fmla="*/ 117 w 282"/>
                  <a:gd name="T63" fmla="*/ 1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140">
                    <a:moveTo>
                      <a:pt x="203" y="102"/>
                    </a:moveTo>
                    <a:cubicBezTo>
                      <a:pt x="211" y="136"/>
                      <a:pt x="211" y="136"/>
                      <a:pt x="211" y="136"/>
                    </a:cubicBezTo>
                    <a:cubicBezTo>
                      <a:pt x="228" y="132"/>
                      <a:pt x="244" y="124"/>
                      <a:pt x="257" y="112"/>
                    </a:cubicBezTo>
                    <a:cubicBezTo>
                      <a:pt x="218" y="112"/>
                      <a:pt x="218" y="112"/>
                      <a:pt x="218" y="112"/>
                    </a:cubicBezTo>
                    <a:cubicBezTo>
                      <a:pt x="211" y="112"/>
                      <a:pt x="205" y="108"/>
                      <a:pt x="203" y="102"/>
                    </a:cubicBezTo>
                    <a:moveTo>
                      <a:pt x="41" y="65"/>
                    </a:moveTo>
                    <a:cubicBezTo>
                      <a:pt x="37" y="65"/>
                      <a:pt x="35" y="66"/>
                      <a:pt x="35" y="66"/>
                    </a:cubicBezTo>
                    <a:cubicBezTo>
                      <a:pt x="30" y="67"/>
                      <a:pt x="25" y="69"/>
                      <a:pt x="21" y="72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21" y="105"/>
                      <a:pt x="15" y="111"/>
                      <a:pt x="8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18"/>
                      <a:pt x="1" y="125"/>
                      <a:pt x="3" y="132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93" y="140"/>
                      <a:pt x="93" y="140"/>
                      <a:pt x="93" y="140"/>
                    </a:cubicBezTo>
                    <a:cubicBezTo>
                      <a:pt x="84" y="112"/>
                      <a:pt x="84" y="112"/>
                      <a:pt x="84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1" y="112"/>
                      <a:pt x="33" y="105"/>
                      <a:pt x="33" y="96"/>
                    </a:cubicBezTo>
                    <a:cubicBezTo>
                      <a:pt x="33" y="84"/>
                      <a:pt x="33" y="84"/>
                      <a:pt x="33" y="84"/>
                    </a:cubicBezTo>
                    <a:cubicBezTo>
                      <a:pt x="33" y="75"/>
                      <a:pt x="41" y="68"/>
                      <a:pt x="49" y="68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0" y="66"/>
                      <a:pt x="45" y="65"/>
                      <a:pt x="41" y="65"/>
                    </a:cubicBezTo>
                    <a:moveTo>
                      <a:pt x="257" y="13"/>
                    </a:moveTo>
                    <a:cubicBezTo>
                      <a:pt x="256" y="14"/>
                      <a:pt x="255" y="14"/>
                      <a:pt x="254" y="14"/>
                    </a:cubicBezTo>
                    <a:cubicBezTo>
                      <a:pt x="194" y="14"/>
                      <a:pt x="194" y="14"/>
                      <a:pt x="194" y="14"/>
                    </a:cubicBezTo>
                    <a:cubicBezTo>
                      <a:pt x="187" y="32"/>
                      <a:pt x="194" y="64"/>
                      <a:pt x="197" y="78"/>
                    </a:cubicBezTo>
                    <a:cubicBezTo>
                      <a:pt x="202" y="97"/>
                      <a:pt x="202" y="97"/>
                      <a:pt x="202" y="97"/>
                    </a:cubicBezTo>
                    <a:cubicBezTo>
                      <a:pt x="202" y="97"/>
                      <a:pt x="202" y="97"/>
                      <a:pt x="202" y="96"/>
                    </a:cubicBezTo>
                    <a:cubicBezTo>
                      <a:pt x="202" y="84"/>
                      <a:pt x="202" y="84"/>
                      <a:pt x="202" y="84"/>
                    </a:cubicBezTo>
                    <a:cubicBezTo>
                      <a:pt x="202" y="75"/>
                      <a:pt x="209" y="68"/>
                      <a:pt x="218" y="68"/>
                    </a:cubicBezTo>
                    <a:cubicBezTo>
                      <a:pt x="258" y="68"/>
                      <a:pt x="258" y="68"/>
                      <a:pt x="258" y="68"/>
                    </a:cubicBezTo>
                    <a:cubicBezTo>
                      <a:pt x="267" y="68"/>
                      <a:pt x="274" y="75"/>
                      <a:pt x="274" y="84"/>
                    </a:cubicBezTo>
                    <a:cubicBezTo>
                      <a:pt x="274" y="94"/>
                      <a:pt x="274" y="94"/>
                      <a:pt x="274" y="94"/>
                    </a:cubicBezTo>
                    <a:cubicBezTo>
                      <a:pt x="277" y="90"/>
                      <a:pt x="280" y="86"/>
                      <a:pt x="282" y="81"/>
                    </a:cubicBezTo>
                    <a:cubicBezTo>
                      <a:pt x="272" y="47"/>
                      <a:pt x="272" y="47"/>
                      <a:pt x="272" y="47"/>
                    </a:cubicBezTo>
                    <a:cubicBezTo>
                      <a:pt x="270" y="41"/>
                      <a:pt x="264" y="24"/>
                      <a:pt x="260" y="18"/>
                    </a:cubicBezTo>
                    <a:cubicBezTo>
                      <a:pt x="259" y="16"/>
                      <a:pt x="258" y="15"/>
                      <a:pt x="257" y="13"/>
                    </a:cubicBezTo>
                    <a:moveTo>
                      <a:pt x="98" y="0"/>
                    </a:moveTo>
                    <a:cubicBezTo>
                      <a:pt x="94" y="4"/>
                      <a:pt x="90" y="8"/>
                      <a:pt x="87" y="12"/>
                    </a:cubicBezTo>
                    <a:cubicBezTo>
                      <a:pt x="79" y="25"/>
                      <a:pt x="83" y="52"/>
                      <a:pt x="87" y="68"/>
                    </a:cubicBezTo>
                    <a:cubicBezTo>
                      <a:pt x="89" y="68"/>
                      <a:pt x="89" y="68"/>
                      <a:pt x="89" y="68"/>
                    </a:cubicBezTo>
                    <a:cubicBezTo>
                      <a:pt x="98" y="68"/>
                      <a:pt x="105" y="75"/>
                      <a:pt x="105" y="84"/>
                    </a:cubicBezTo>
                    <a:cubicBezTo>
                      <a:pt x="105" y="96"/>
                      <a:pt x="105" y="96"/>
                      <a:pt x="105" y="96"/>
                    </a:cubicBezTo>
                    <a:cubicBezTo>
                      <a:pt x="105" y="102"/>
                      <a:pt x="102" y="107"/>
                      <a:pt x="98" y="110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84" y="140"/>
                      <a:pt x="184" y="140"/>
                      <a:pt x="184" y="140"/>
                    </a:cubicBezTo>
                    <a:cubicBezTo>
                      <a:pt x="190" y="140"/>
                      <a:pt x="196" y="139"/>
                      <a:pt x="202" y="138"/>
                    </a:cubicBezTo>
                    <a:cubicBezTo>
                      <a:pt x="189" y="94"/>
                      <a:pt x="189" y="94"/>
                      <a:pt x="189" y="94"/>
                    </a:cubicBezTo>
                    <a:cubicBezTo>
                      <a:pt x="189" y="96"/>
                      <a:pt x="189" y="96"/>
                      <a:pt x="189" y="96"/>
                    </a:cubicBezTo>
                    <a:cubicBezTo>
                      <a:pt x="189" y="105"/>
                      <a:pt x="182" y="112"/>
                      <a:pt x="174" y="112"/>
                    </a:cubicBezTo>
                    <a:cubicBezTo>
                      <a:pt x="133" y="112"/>
                      <a:pt x="133" y="112"/>
                      <a:pt x="133" y="112"/>
                    </a:cubicBezTo>
                    <a:cubicBezTo>
                      <a:pt x="125" y="112"/>
                      <a:pt x="118" y="105"/>
                      <a:pt x="118" y="96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8" y="75"/>
                      <a:pt x="125" y="68"/>
                      <a:pt x="133" y="68"/>
                    </a:cubicBezTo>
                    <a:cubicBezTo>
                      <a:pt x="174" y="68"/>
                      <a:pt x="174" y="68"/>
                      <a:pt x="174" y="68"/>
                    </a:cubicBezTo>
                    <a:cubicBezTo>
                      <a:pt x="177" y="68"/>
                      <a:pt x="180" y="69"/>
                      <a:pt x="183" y="71"/>
                    </a:cubicBezTo>
                    <a:cubicBezTo>
                      <a:pt x="180" y="62"/>
                      <a:pt x="180" y="62"/>
                      <a:pt x="180" y="62"/>
                    </a:cubicBezTo>
                    <a:cubicBezTo>
                      <a:pt x="178" y="62"/>
                      <a:pt x="176" y="63"/>
                      <a:pt x="174" y="63"/>
                    </a:cubicBezTo>
                    <a:cubicBezTo>
                      <a:pt x="133" y="63"/>
                      <a:pt x="133" y="63"/>
                      <a:pt x="133" y="63"/>
                    </a:cubicBezTo>
                    <a:cubicBezTo>
                      <a:pt x="125" y="63"/>
                      <a:pt x="118" y="56"/>
                      <a:pt x="118" y="47"/>
                    </a:cubicBezTo>
                    <a:cubicBezTo>
                      <a:pt x="118" y="35"/>
                      <a:pt x="118" y="35"/>
                      <a:pt x="118" y="35"/>
                    </a:cubicBezTo>
                    <a:cubicBezTo>
                      <a:pt x="118" y="26"/>
                      <a:pt x="125" y="19"/>
                      <a:pt x="133" y="19"/>
                    </a:cubicBezTo>
                    <a:cubicBezTo>
                      <a:pt x="166" y="19"/>
                      <a:pt x="166" y="19"/>
                      <a:pt x="166" y="19"/>
                    </a:cubicBezTo>
                    <a:cubicBezTo>
                      <a:pt x="164" y="17"/>
                      <a:pt x="163" y="15"/>
                      <a:pt x="162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09" y="14"/>
                      <a:pt x="101" y="8"/>
                      <a:pt x="98" y="0"/>
                    </a:cubicBezTo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176">
                <a:extLst>
                  <a:ext uri="{FF2B5EF4-FFF2-40B4-BE49-F238E27FC236}">
                    <a16:creationId xmlns:a16="http://schemas.microsoft.com/office/drawing/2014/main" id="{FF18E2CC-726E-48FF-8B16-317EC1391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5088" y="3255963"/>
                <a:ext cx="49213" cy="95250"/>
              </a:xfrm>
              <a:custGeom>
                <a:avLst/>
                <a:gdLst>
                  <a:gd name="T0" fmla="*/ 20 w 20"/>
                  <a:gd name="T1" fmla="*/ 0 h 39"/>
                  <a:gd name="T2" fmla="*/ 1 w 20"/>
                  <a:gd name="T3" fmla="*/ 29 h 39"/>
                  <a:gd name="T4" fmla="*/ 0 w 20"/>
                  <a:gd name="T5" fmla="*/ 39 h 39"/>
                  <a:gd name="T6" fmla="*/ 7 w 20"/>
                  <a:gd name="T7" fmla="*/ 39 h 39"/>
                  <a:gd name="T8" fmla="*/ 20 w 20"/>
                  <a:gd name="T9" fmla="*/ 26 h 39"/>
                  <a:gd name="T10" fmla="*/ 20 w 20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39">
                    <a:moveTo>
                      <a:pt x="20" y="0"/>
                    </a:moveTo>
                    <a:cubicBezTo>
                      <a:pt x="9" y="7"/>
                      <a:pt x="3" y="19"/>
                      <a:pt x="1" y="29"/>
                    </a:cubicBezTo>
                    <a:cubicBezTo>
                      <a:pt x="0" y="32"/>
                      <a:pt x="0" y="35"/>
                      <a:pt x="0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14" y="39"/>
                      <a:pt x="20" y="33"/>
                      <a:pt x="20" y="26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177">
                <a:extLst>
                  <a:ext uri="{FF2B5EF4-FFF2-40B4-BE49-F238E27FC236}">
                    <a16:creationId xmlns:a16="http://schemas.microsoft.com/office/drawing/2014/main" id="{2F3C235D-84D7-4980-93FA-15F5C8317D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92876" y="3246438"/>
                <a:ext cx="174625" cy="106363"/>
              </a:xfrm>
              <a:custGeom>
                <a:avLst/>
                <a:gdLst>
                  <a:gd name="T0" fmla="*/ 23 w 72"/>
                  <a:gd name="T1" fmla="*/ 0 h 44"/>
                  <a:gd name="T2" fmla="*/ 16 w 72"/>
                  <a:gd name="T3" fmla="*/ 0 h 44"/>
                  <a:gd name="T4" fmla="*/ 0 w 72"/>
                  <a:gd name="T5" fmla="*/ 16 h 44"/>
                  <a:gd name="T6" fmla="*/ 0 w 72"/>
                  <a:gd name="T7" fmla="*/ 28 h 44"/>
                  <a:gd name="T8" fmla="*/ 16 w 72"/>
                  <a:gd name="T9" fmla="*/ 44 h 44"/>
                  <a:gd name="T10" fmla="*/ 51 w 72"/>
                  <a:gd name="T11" fmla="*/ 44 h 44"/>
                  <a:gd name="T12" fmla="*/ 49 w 72"/>
                  <a:gd name="T13" fmla="*/ 38 h 44"/>
                  <a:gd name="T14" fmla="*/ 28 w 72"/>
                  <a:gd name="T15" fmla="*/ 3 h 44"/>
                  <a:gd name="T16" fmla="*/ 23 w 72"/>
                  <a:gd name="T17" fmla="*/ 0 h 44"/>
                  <a:gd name="T18" fmla="*/ 56 w 72"/>
                  <a:gd name="T19" fmla="*/ 0 h 44"/>
                  <a:gd name="T20" fmla="*/ 54 w 72"/>
                  <a:gd name="T21" fmla="*/ 0 h 44"/>
                  <a:gd name="T22" fmla="*/ 55 w 72"/>
                  <a:gd name="T23" fmla="*/ 3 h 44"/>
                  <a:gd name="T24" fmla="*/ 65 w 72"/>
                  <a:gd name="T25" fmla="*/ 42 h 44"/>
                  <a:gd name="T26" fmla="*/ 72 w 72"/>
                  <a:gd name="T27" fmla="*/ 28 h 44"/>
                  <a:gd name="T28" fmla="*/ 72 w 72"/>
                  <a:gd name="T29" fmla="*/ 16 h 44"/>
                  <a:gd name="T30" fmla="*/ 56 w 72"/>
                  <a:gd name="T3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44">
                    <a:moveTo>
                      <a:pt x="23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7"/>
                      <a:pt x="8" y="44"/>
                      <a:pt x="16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5" y="23"/>
                      <a:pt x="41" y="10"/>
                      <a:pt x="28" y="3"/>
                    </a:cubicBezTo>
                    <a:cubicBezTo>
                      <a:pt x="26" y="2"/>
                      <a:pt x="25" y="1"/>
                      <a:pt x="23" y="0"/>
                    </a:cubicBezTo>
                    <a:moveTo>
                      <a:pt x="56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5" y="1"/>
                      <a:pt x="55" y="2"/>
                      <a:pt x="55" y="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9" y="39"/>
                      <a:pt x="72" y="34"/>
                      <a:pt x="72" y="28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2" y="7"/>
                      <a:pt x="65" y="0"/>
                      <a:pt x="56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178">
                <a:extLst>
                  <a:ext uri="{FF2B5EF4-FFF2-40B4-BE49-F238E27FC236}">
                    <a16:creationId xmlns:a16="http://schemas.microsoft.com/office/drawing/2014/main" id="{781575F0-840A-4B7B-86A7-5381FFF9E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1" y="3246438"/>
                <a:ext cx="171450" cy="106363"/>
              </a:xfrm>
              <a:custGeom>
                <a:avLst/>
                <a:gdLst>
                  <a:gd name="T0" fmla="*/ 56 w 71"/>
                  <a:gd name="T1" fmla="*/ 0 h 44"/>
                  <a:gd name="T2" fmla="*/ 15 w 71"/>
                  <a:gd name="T3" fmla="*/ 0 h 44"/>
                  <a:gd name="T4" fmla="*/ 0 w 71"/>
                  <a:gd name="T5" fmla="*/ 16 h 44"/>
                  <a:gd name="T6" fmla="*/ 0 w 71"/>
                  <a:gd name="T7" fmla="*/ 28 h 44"/>
                  <a:gd name="T8" fmla="*/ 15 w 71"/>
                  <a:gd name="T9" fmla="*/ 44 h 44"/>
                  <a:gd name="T10" fmla="*/ 56 w 71"/>
                  <a:gd name="T11" fmla="*/ 44 h 44"/>
                  <a:gd name="T12" fmla="*/ 71 w 71"/>
                  <a:gd name="T13" fmla="*/ 28 h 44"/>
                  <a:gd name="T14" fmla="*/ 71 w 71"/>
                  <a:gd name="T15" fmla="*/ 26 h 44"/>
                  <a:gd name="T16" fmla="*/ 65 w 71"/>
                  <a:gd name="T17" fmla="*/ 3 h 44"/>
                  <a:gd name="T18" fmla="*/ 56 w 71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44">
                    <a:moveTo>
                      <a:pt x="5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7"/>
                      <a:pt x="7" y="44"/>
                      <a:pt x="15" y="44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64" y="44"/>
                      <a:pt x="71" y="37"/>
                      <a:pt x="71" y="28"/>
                    </a:cubicBezTo>
                    <a:cubicBezTo>
                      <a:pt x="71" y="26"/>
                      <a:pt x="71" y="26"/>
                      <a:pt x="71" y="26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2" y="1"/>
                      <a:pt x="59" y="0"/>
                      <a:pt x="56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179">
                <a:extLst>
                  <a:ext uri="{FF2B5EF4-FFF2-40B4-BE49-F238E27FC236}">
                    <a16:creationId xmlns:a16="http://schemas.microsoft.com/office/drawing/2014/main" id="{8A6C97E7-5584-4A03-B69F-AB5889DE3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1" y="3127375"/>
                <a:ext cx="150813" cy="106363"/>
              </a:xfrm>
              <a:custGeom>
                <a:avLst/>
                <a:gdLst>
                  <a:gd name="T0" fmla="*/ 48 w 62"/>
                  <a:gd name="T1" fmla="*/ 0 h 44"/>
                  <a:gd name="T2" fmla="*/ 15 w 62"/>
                  <a:gd name="T3" fmla="*/ 0 h 44"/>
                  <a:gd name="T4" fmla="*/ 0 w 62"/>
                  <a:gd name="T5" fmla="*/ 16 h 44"/>
                  <a:gd name="T6" fmla="*/ 0 w 62"/>
                  <a:gd name="T7" fmla="*/ 28 h 44"/>
                  <a:gd name="T8" fmla="*/ 15 w 62"/>
                  <a:gd name="T9" fmla="*/ 44 h 44"/>
                  <a:gd name="T10" fmla="*/ 56 w 62"/>
                  <a:gd name="T11" fmla="*/ 44 h 44"/>
                  <a:gd name="T12" fmla="*/ 62 w 62"/>
                  <a:gd name="T13" fmla="*/ 43 h 44"/>
                  <a:gd name="T14" fmla="*/ 53 w 62"/>
                  <a:gd name="T15" fmla="*/ 12 h 44"/>
                  <a:gd name="T16" fmla="*/ 48 w 6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44">
                    <a:moveTo>
                      <a:pt x="48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7"/>
                      <a:pt x="7" y="44"/>
                      <a:pt x="15" y="44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8" y="44"/>
                      <a:pt x="60" y="43"/>
                      <a:pt x="62" y="43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2" y="8"/>
                      <a:pt x="50" y="4"/>
                      <a:pt x="48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180">
                <a:extLst>
                  <a:ext uri="{FF2B5EF4-FFF2-40B4-BE49-F238E27FC236}">
                    <a16:creationId xmlns:a16="http://schemas.microsoft.com/office/drawing/2014/main" id="{BF21864B-0A83-4170-B45E-60F526C6A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2451" y="3246438"/>
                <a:ext cx="174625" cy="106363"/>
              </a:xfrm>
              <a:custGeom>
                <a:avLst/>
                <a:gdLst>
                  <a:gd name="T0" fmla="*/ 56 w 72"/>
                  <a:gd name="T1" fmla="*/ 0 h 44"/>
                  <a:gd name="T2" fmla="*/ 16 w 72"/>
                  <a:gd name="T3" fmla="*/ 0 h 44"/>
                  <a:gd name="T4" fmla="*/ 0 w 72"/>
                  <a:gd name="T5" fmla="*/ 16 h 44"/>
                  <a:gd name="T6" fmla="*/ 0 w 72"/>
                  <a:gd name="T7" fmla="*/ 28 h 44"/>
                  <a:gd name="T8" fmla="*/ 0 w 72"/>
                  <a:gd name="T9" fmla="*/ 29 h 44"/>
                  <a:gd name="T10" fmla="*/ 1 w 72"/>
                  <a:gd name="T11" fmla="*/ 34 h 44"/>
                  <a:gd name="T12" fmla="*/ 16 w 72"/>
                  <a:gd name="T13" fmla="*/ 44 h 44"/>
                  <a:gd name="T14" fmla="*/ 55 w 72"/>
                  <a:gd name="T15" fmla="*/ 44 h 44"/>
                  <a:gd name="T16" fmla="*/ 56 w 72"/>
                  <a:gd name="T17" fmla="*/ 44 h 44"/>
                  <a:gd name="T18" fmla="*/ 72 w 72"/>
                  <a:gd name="T19" fmla="*/ 28 h 44"/>
                  <a:gd name="T20" fmla="*/ 72 w 72"/>
                  <a:gd name="T21" fmla="*/ 26 h 44"/>
                  <a:gd name="T22" fmla="*/ 72 w 72"/>
                  <a:gd name="T23" fmla="*/ 16 h 44"/>
                  <a:gd name="T24" fmla="*/ 56 w 72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" h="44">
                    <a:moveTo>
                      <a:pt x="5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3" y="40"/>
                      <a:pt x="9" y="44"/>
                      <a:pt x="16" y="44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65" y="44"/>
                      <a:pt x="72" y="37"/>
                      <a:pt x="72" y="28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2" y="7"/>
                      <a:pt x="65" y="0"/>
                      <a:pt x="56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181">
                <a:extLst>
                  <a:ext uri="{FF2B5EF4-FFF2-40B4-BE49-F238E27FC236}">
                    <a16:creationId xmlns:a16="http://schemas.microsoft.com/office/drawing/2014/main" id="{3DB91410-EF4D-49DF-B4CC-4C13EB6DC1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0038" y="3060700"/>
                <a:ext cx="385763" cy="55563"/>
              </a:xfrm>
              <a:custGeom>
                <a:avLst/>
                <a:gdLst>
                  <a:gd name="T0" fmla="*/ 130 w 159"/>
                  <a:gd name="T1" fmla="*/ 4 h 23"/>
                  <a:gd name="T2" fmla="*/ 120 w 159"/>
                  <a:gd name="T3" fmla="*/ 6 h 23"/>
                  <a:gd name="T4" fmla="*/ 103 w 159"/>
                  <a:gd name="T5" fmla="*/ 13 h 23"/>
                  <a:gd name="T6" fmla="*/ 96 w 159"/>
                  <a:gd name="T7" fmla="*/ 23 h 23"/>
                  <a:gd name="T8" fmla="*/ 156 w 159"/>
                  <a:gd name="T9" fmla="*/ 23 h 23"/>
                  <a:gd name="T10" fmla="*/ 159 w 159"/>
                  <a:gd name="T11" fmla="*/ 22 h 23"/>
                  <a:gd name="T12" fmla="*/ 130 w 159"/>
                  <a:gd name="T13" fmla="*/ 4 h 23"/>
                  <a:gd name="T14" fmla="*/ 29 w 159"/>
                  <a:gd name="T15" fmla="*/ 0 h 23"/>
                  <a:gd name="T16" fmla="*/ 0 w 159"/>
                  <a:gd name="T17" fmla="*/ 9 h 23"/>
                  <a:gd name="T18" fmla="*/ 19 w 159"/>
                  <a:gd name="T19" fmla="*/ 23 h 23"/>
                  <a:gd name="T20" fmla="*/ 64 w 159"/>
                  <a:gd name="T21" fmla="*/ 23 h 23"/>
                  <a:gd name="T22" fmla="*/ 30 w 159"/>
                  <a:gd name="T23" fmla="*/ 0 h 23"/>
                  <a:gd name="T24" fmla="*/ 29 w 159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23">
                    <a:moveTo>
                      <a:pt x="130" y="4"/>
                    </a:moveTo>
                    <a:cubicBezTo>
                      <a:pt x="124" y="4"/>
                      <a:pt x="120" y="6"/>
                      <a:pt x="120" y="6"/>
                    </a:cubicBezTo>
                    <a:cubicBezTo>
                      <a:pt x="114" y="7"/>
                      <a:pt x="107" y="9"/>
                      <a:pt x="103" y="13"/>
                    </a:cubicBezTo>
                    <a:cubicBezTo>
                      <a:pt x="100" y="15"/>
                      <a:pt x="97" y="19"/>
                      <a:pt x="96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57" y="23"/>
                      <a:pt x="158" y="23"/>
                      <a:pt x="159" y="22"/>
                    </a:cubicBezTo>
                    <a:cubicBezTo>
                      <a:pt x="149" y="7"/>
                      <a:pt x="138" y="4"/>
                      <a:pt x="130" y="4"/>
                    </a:cubicBezTo>
                    <a:moveTo>
                      <a:pt x="29" y="0"/>
                    </a:moveTo>
                    <a:cubicBezTo>
                      <a:pt x="19" y="0"/>
                      <a:pt x="9" y="4"/>
                      <a:pt x="0" y="9"/>
                    </a:cubicBezTo>
                    <a:cubicBezTo>
                      <a:pt x="3" y="17"/>
                      <a:pt x="11" y="23"/>
                      <a:pt x="19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49" y="1"/>
                      <a:pt x="30" y="0"/>
                      <a:pt x="30" y="0"/>
                    </a:cubicBezTo>
                    <a:cubicBezTo>
                      <a:pt x="30" y="0"/>
                      <a:pt x="30" y="0"/>
                      <a:pt x="29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182">
                <a:extLst>
                  <a:ext uri="{FF2B5EF4-FFF2-40B4-BE49-F238E27FC236}">
                    <a16:creationId xmlns:a16="http://schemas.microsoft.com/office/drawing/2014/main" id="{B725E4DA-268D-4E75-A83C-EFBA006C3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2688" y="3043238"/>
                <a:ext cx="1308100" cy="1695450"/>
              </a:xfrm>
              <a:custGeom>
                <a:avLst/>
                <a:gdLst>
                  <a:gd name="T0" fmla="*/ 299 w 540"/>
                  <a:gd name="T1" fmla="*/ 701 h 701"/>
                  <a:gd name="T2" fmla="*/ 294 w 540"/>
                  <a:gd name="T3" fmla="*/ 681 h 701"/>
                  <a:gd name="T4" fmla="*/ 222 w 540"/>
                  <a:gd name="T5" fmla="*/ 660 h 701"/>
                  <a:gd name="T6" fmla="*/ 13 w 540"/>
                  <a:gd name="T7" fmla="*/ 439 h 701"/>
                  <a:gd name="T8" fmla="*/ 62 w 540"/>
                  <a:gd name="T9" fmla="*/ 384 h 701"/>
                  <a:gd name="T10" fmla="*/ 89 w 540"/>
                  <a:gd name="T11" fmla="*/ 395 h 701"/>
                  <a:gd name="T12" fmla="*/ 162 w 540"/>
                  <a:gd name="T13" fmla="*/ 465 h 701"/>
                  <a:gd name="T14" fmla="*/ 74 w 540"/>
                  <a:gd name="T15" fmla="*/ 147 h 701"/>
                  <a:gd name="T16" fmla="*/ 73 w 540"/>
                  <a:gd name="T17" fmla="*/ 115 h 701"/>
                  <a:gd name="T18" fmla="*/ 106 w 540"/>
                  <a:gd name="T19" fmla="*/ 80 h 701"/>
                  <a:gd name="T20" fmla="*/ 133 w 540"/>
                  <a:gd name="T21" fmla="*/ 85 h 701"/>
                  <a:gd name="T22" fmla="*/ 154 w 540"/>
                  <a:gd name="T23" fmla="*/ 120 h 701"/>
                  <a:gd name="T24" fmla="*/ 233 w 540"/>
                  <a:gd name="T25" fmla="*/ 369 h 701"/>
                  <a:gd name="T26" fmla="*/ 159 w 540"/>
                  <a:gd name="T27" fmla="*/ 85 h 701"/>
                  <a:gd name="T28" fmla="*/ 158 w 540"/>
                  <a:gd name="T29" fmla="*/ 27 h 701"/>
                  <a:gd name="T30" fmla="*/ 199 w 540"/>
                  <a:gd name="T31" fmla="*/ 5 h 701"/>
                  <a:gd name="T32" fmla="*/ 243 w 540"/>
                  <a:gd name="T33" fmla="*/ 46 h 701"/>
                  <a:gd name="T34" fmla="*/ 322 w 540"/>
                  <a:gd name="T35" fmla="*/ 318 h 701"/>
                  <a:gd name="T36" fmla="*/ 269 w 540"/>
                  <a:gd name="T37" fmla="*/ 93 h 701"/>
                  <a:gd name="T38" fmla="*/ 272 w 540"/>
                  <a:gd name="T39" fmla="*/ 18 h 701"/>
                  <a:gd name="T40" fmla="*/ 290 w 540"/>
                  <a:gd name="T41" fmla="*/ 11 h 701"/>
                  <a:gd name="T42" fmla="*/ 332 w 540"/>
                  <a:gd name="T43" fmla="*/ 33 h 701"/>
                  <a:gd name="T44" fmla="*/ 343 w 540"/>
                  <a:gd name="T45" fmla="*/ 62 h 701"/>
                  <a:gd name="T46" fmla="*/ 418 w 540"/>
                  <a:gd name="T47" fmla="*/ 306 h 701"/>
                  <a:gd name="T48" fmla="*/ 377 w 540"/>
                  <a:gd name="T49" fmla="*/ 138 h 701"/>
                  <a:gd name="T50" fmla="*/ 386 w 540"/>
                  <a:gd name="T51" fmla="*/ 89 h 701"/>
                  <a:gd name="T52" fmla="*/ 402 w 540"/>
                  <a:gd name="T53" fmla="*/ 82 h 701"/>
                  <a:gd name="T54" fmla="*/ 449 w 540"/>
                  <a:gd name="T55" fmla="*/ 118 h 701"/>
                  <a:gd name="T56" fmla="*/ 523 w 540"/>
                  <a:gd name="T57" fmla="*/ 417 h 701"/>
                  <a:gd name="T58" fmla="*/ 536 w 540"/>
                  <a:gd name="T59" fmla="*/ 485 h 701"/>
                  <a:gd name="T60" fmla="*/ 539 w 540"/>
                  <a:gd name="T61" fmla="*/ 541 h 701"/>
                  <a:gd name="T62" fmla="*/ 529 w 540"/>
                  <a:gd name="T63" fmla="*/ 581 h 701"/>
                  <a:gd name="T64" fmla="*/ 513 w 540"/>
                  <a:gd name="T65" fmla="*/ 609 h 701"/>
                  <a:gd name="T66" fmla="*/ 521 w 540"/>
                  <a:gd name="T67" fmla="*/ 635 h 701"/>
                  <a:gd name="T68" fmla="*/ 299 w 540"/>
                  <a:gd name="T69" fmla="*/ 701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0" h="701">
                    <a:moveTo>
                      <a:pt x="299" y="701"/>
                    </a:moveTo>
                    <a:cubicBezTo>
                      <a:pt x="294" y="681"/>
                      <a:pt x="294" y="681"/>
                      <a:pt x="294" y="681"/>
                    </a:cubicBezTo>
                    <a:cubicBezTo>
                      <a:pt x="294" y="681"/>
                      <a:pt x="243" y="683"/>
                      <a:pt x="222" y="660"/>
                    </a:cubicBezTo>
                    <a:cubicBezTo>
                      <a:pt x="222" y="660"/>
                      <a:pt x="41" y="473"/>
                      <a:pt x="13" y="439"/>
                    </a:cubicBezTo>
                    <a:cubicBezTo>
                      <a:pt x="13" y="439"/>
                      <a:pt x="0" y="375"/>
                      <a:pt x="62" y="384"/>
                    </a:cubicBezTo>
                    <a:cubicBezTo>
                      <a:pt x="62" y="384"/>
                      <a:pt x="73" y="381"/>
                      <a:pt x="89" y="395"/>
                    </a:cubicBezTo>
                    <a:cubicBezTo>
                      <a:pt x="162" y="465"/>
                      <a:pt x="162" y="465"/>
                      <a:pt x="162" y="465"/>
                    </a:cubicBezTo>
                    <a:cubicBezTo>
                      <a:pt x="74" y="147"/>
                      <a:pt x="74" y="147"/>
                      <a:pt x="74" y="147"/>
                    </a:cubicBezTo>
                    <a:cubicBezTo>
                      <a:pt x="71" y="137"/>
                      <a:pt x="71" y="126"/>
                      <a:pt x="73" y="115"/>
                    </a:cubicBezTo>
                    <a:cubicBezTo>
                      <a:pt x="77" y="102"/>
                      <a:pt x="85" y="86"/>
                      <a:pt x="106" y="80"/>
                    </a:cubicBezTo>
                    <a:cubicBezTo>
                      <a:pt x="106" y="80"/>
                      <a:pt x="118" y="77"/>
                      <a:pt x="133" y="85"/>
                    </a:cubicBezTo>
                    <a:cubicBezTo>
                      <a:pt x="145" y="93"/>
                      <a:pt x="149" y="106"/>
                      <a:pt x="154" y="120"/>
                    </a:cubicBezTo>
                    <a:cubicBezTo>
                      <a:pt x="233" y="369"/>
                      <a:pt x="233" y="369"/>
                      <a:pt x="233" y="369"/>
                    </a:cubicBezTo>
                    <a:cubicBezTo>
                      <a:pt x="159" y="85"/>
                      <a:pt x="159" y="85"/>
                      <a:pt x="159" y="85"/>
                    </a:cubicBezTo>
                    <a:cubicBezTo>
                      <a:pt x="155" y="69"/>
                      <a:pt x="150" y="40"/>
                      <a:pt x="158" y="27"/>
                    </a:cubicBezTo>
                    <a:cubicBezTo>
                      <a:pt x="166" y="15"/>
                      <a:pt x="182" y="5"/>
                      <a:pt x="199" y="5"/>
                    </a:cubicBezTo>
                    <a:cubicBezTo>
                      <a:pt x="199" y="5"/>
                      <a:pt x="229" y="8"/>
                      <a:pt x="243" y="46"/>
                    </a:cubicBezTo>
                    <a:cubicBezTo>
                      <a:pt x="322" y="318"/>
                      <a:pt x="322" y="318"/>
                      <a:pt x="322" y="318"/>
                    </a:cubicBezTo>
                    <a:cubicBezTo>
                      <a:pt x="269" y="93"/>
                      <a:pt x="269" y="93"/>
                      <a:pt x="269" y="93"/>
                    </a:cubicBezTo>
                    <a:cubicBezTo>
                      <a:pt x="264" y="75"/>
                      <a:pt x="255" y="31"/>
                      <a:pt x="272" y="18"/>
                    </a:cubicBezTo>
                    <a:cubicBezTo>
                      <a:pt x="277" y="15"/>
                      <a:pt x="283" y="13"/>
                      <a:pt x="290" y="11"/>
                    </a:cubicBezTo>
                    <a:cubicBezTo>
                      <a:pt x="290" y="11"/>
                      <a:pt x="312" y="0"/>
                      <a:pt x="332" y="33"/>
                    </a:cubicBezTo>
                    <a:cubicBezTo>
                      <a:pt x="335" y="38"/>
                      <a:pt x="341" y="55"/>
                      <a:pt x="343" y="62"/>
                    </a:cubicBezTo>
                    <a:cubicBezTo>
                      <a:pt x="418" y="306"/>
                      <a:pt x="418" y="306"/>
                      <a:pt x="418" y="306"/>
                    </a:cubicBezTo>
                    <a:cubicBezTo>
                      <a:pt x="377" y="138"/>
                      <a:pt x="377" y="138"/>
                      <a:pt x="377" y="138"/>
                    </a:cubicBezTo>
                    <a:cubicBezTo>
                      <a:pt x="373" y="121"/>
                      <a:pt x="372" y="100"/>
                      <a:pt x="386" y="89"/>
                    </a:cubicBezTo>
                    <a:cubicBezTo>
                      <a:pt x="390" y="85"/>
                      <a:pt x="396" y="83"/>
                      <a:pt x="402" y="82"/>
                    </a:cubicBezTo>
                    <a:cubicBezTo>
                      <a:pt x="402" y="82"/>
                      <a:pt x="436" y="73"/>
                      <a:pt x="449" y="118"/>
                    </a:cubicBezTo>
                    <a:cubicBezTo>
                      <a:pt x="523" y="417"/>
                      <a:pt x="523" y="417"/>
                      <a:pt x="523" y="417"/>
                    </a:cubicBezTo>
                    <a:cubicBezTo>
                      <a:pt x="536" y="485"/>
                      <a:pt x="536" y="485"/>
                      <a:pt x="536" y="485"/>
                    </a:cubicBezTo>
                    <a:cubicBezTo>
                      <a:pt x="539" y="503"/>
                      <a:pt x="540" y="522"/>
                      <a:pt x="539" y="541"/>
                    </a:cubicBezTo>
                    <a:cubicBezTo>
                      <a:pt x="537" y="553"/>
                      <a:pt x="535" y="568"/>
                      <a:pt x="529" y="581"/>
                    </a:cubicBezTo>
                    <a:cubicBezTo>
                      <a:pt x="529" y="581"/>
                      <a:pt x="520" y="607"/>
                      <a:pt x="513" y="609"/>
                    </a:cubicBezTo>
                    <a:cubicBezTo>
                      <a:pt x="521" y="635"/>
                      <a:pt x="521" y="635"/>
                      <a:pt x="521" y="635"/>
                    </a:cubicBezTo>
                    <a:lnTo>
                      <a:pt x="299" y="701"/>
                    </a:lnTo>
                    <a:close/>
                  </a:path>
                </a:pathLst>
              </a:custGeom>
              <a:solidFill>
                <a:srgbClr val="EDB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183">
                <a:extLst>
                  <a:ext uri="{FF2B5EF4-FFF2-40B4-BE49-F238E27FC236}">
                    <a16:creationId xmlns:a16="http://schemas.microsoft.com/office/drawing/2014/main" id="{8FC558A6-469A-4855-9530-384682AEE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7688" y="4506913"/>
                <a:ext cx="709613" cy="304800"/>
              </a:xfrm>
              <a:custGeom>
                <a:avLst/>
                <a:gdLst>
                  <a:gd name="T0" fmla="*/ 447 w 447"/>
                  <a:gd name="T1" fmla="*/ 50 h 192"/>
                  <a:gd name="T2" fmla="*/ 433 w 447"/>
                  <a:gd name="T3" fmla="*/ 0 h 192"/>
                  <a:gd name="T4" fmla="*/ 0 w 447"/>
                  <a:gd name="T5" fmla="*/ 142 h 192"/>
                  <a:gd name="T6" fmla="*/ 15 w 447"/>
                  <a:gd name="T7" fmla="*/ 192 h 192"/>
                  <a:gd name="T8" fmla="*/ 447 w 447"/>
                  <a:gd name="T9" fmla="*/ 5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7" h="192">
                    <a:moveTo>
                      <a:pt x="447" y="50"/>
                    </a:moveTo>
                    <a:lnTo>
                      <a:pt x="433" y="0"/>
                    </a:lnTo>
                    <a:lnTo>
                      <a:pt x="0" y="142"/>
                    </a:lnTo>
                    <a:lnTo>
                      <a:pt x="15" y="192"/>
                    </a:lnTo>
                    <a:lnTo>
                      <a:pt x="447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184">
                <a:extLst>
                  <a:ext uri="{FF2B5EF4-FFF2-40B4-BE49-F238E27FC236}">
                    <a16:creationId xmlns:a16="http://schemas.microsoft.com/office/drawing/2014/main" id="{C93720D0-77E8-4490-9B08-5C682D206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0226" y="4572000"/>
                <a:ext cx="1279525" cy="2284413"/>
              </a:xfrm>
              <a:custGeom>
                <a:avLst/>
                <a:gdLst>
                  <a:gd name="T0" fmla="*/ 301 w 528"/>
                  <a:gd name="T1" fmla="*/ 0 h 944"/>
                  <a:gd name="T2" fmla="*/ 311 w 528"/>
                  <a:gd name="T3" fmla="*/ 43 h 944"/>
                  <a:gd name="T4" fmla="*/ 478 w 528"/>
                  <a:gd name="T5" fmla="*/ 714 h 944"/>
                  <a:gd name="T6" fmla="*/ 528 w 528"/>
                  <a:gd name="T7" fmla="*/ 944 h 944"/>
                  <a:gd name="T8" fmla="*/ 150 w 528"/>
                  <a:gd name="T9" fmla="*/ 944 h 944"/>
                  <a:gd name="T10" fmla="*/ 48 w 528"/>
                  <a:gd name="T11" fmla="*/ 302 h 944"/>
                  <a:gd name="T12" fmla="*/ 0 w 528"/>
                  <a:gd name="T13" fmla="*/ 99 h 944"/>
                  <a:gd name="T14" fmla="*/ 65 w 528"/>
                  <a:gd name="T15" fmla="*/ 78 h 944"/>
                  <a:gd name="T16" fmla="*/ 301 w 528"/>
                  <a:gd name="T17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8" h="944">
                    <a:moveTo>
                      <a:pt x="301" y="0"/>
                    </a:moveTo>
                    <a:cubicBezTo>
                      <a:pt x="311" y="43"/>
                      <a:pt x="311" y="43"/>
                      <a:pt x="311" y="43"/>
                    </a:cubicBezTo>
                    <a:cubicBezTo>
                      <a:pt x="311" y="43"/>
                      <a:pt x="407" y="409"/>
                      <a:pt x="478" y="714"/>
                    </a:cubicBezTo>
                    <a:cubicBezTo>
                      <a:pt x="501" y="813"/>
                      <a:pt x="520" y="898"/>
                      <a:pt x="528" y="944"/>
                    </a:cubicBezTo>
                    <a:cubicBezTo>
                      <a:pt x="150" y="944"/>
                      <a:pt x="150" y="944"/>
                      <a:pt x="150" y="944"/>
                    </a:cubicBezTo>
                    <a:cubicBezTo>
                      <a:pt x="144" y="792"/>
                      <a:pt x="48" y="302"/>
                      <a:pt x="48" y="302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65" y="78"/>
                      <a:pt x="65" y="78"/>
                      <a:pt x="65" y="78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6B3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185">
                <a:extLst>
                  <a:ext uri="{FF2B5EF4-FFF2-40B4-BE49-F238E27FC236}">
                    <a16:creationId xmlns:a16="http://schemas.microsoft.com/office/drawing/2014/main" id="{3B35C36B-AB88-45BC-BC8F-9F43CAB88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0313" y="4867275"/>
                <a:ext cx="68263" cy="73025"/>
              </a:xfrm>
              <a:custGeom>
                <a:avLst/>
                <a:gdLst>
                  <a:gd name="T0" fmla="*/ 6 w 28"/>
                  <a:gd name="T1" fmla="*/ 4 h 30"/>
                  <a:gd name="T2" fmla="*/ 24 w 28"/>
                  <a:gd name="T3" fmla="*/ 6 h 30"/>
                  <a:gd name="T4" fmla="*/ 22 w 28"/>
                  <a:gd name="T5" fmla="*/ 25 h 30"/>
                  <a:gd name="T6" fmla="*/ 4 w 28"/>
                  <a:gd name="T7" fmla="*/ 23 h 30"/>
                  <a:gd name="T8" fmla="*/ 6 w 28"/>
                  <a:gd name="T9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6" y="4"/>
                    </a:moveTo>
                    <a:cubicBezTo>
                      <a:pt x="11" y="0"/>
                      <a:pt x="19" y="0"/>
                      <a:pt x="24" y="6"/>
                    </a:cubicBezTo>
                    <a:cubicBezTo>
                      <a:pt x="28" y="12"/>
                      <a:pt x="28" y="20"/>
                      <a:pt x="22" y="25"/>
                    </a:cubicBezTo>
                    <a:cubicBezTo>
                      <a:pt x="17" y="30"/>
                      <a:pt x="9" y="29"/>
                      <a:pt x="4" y="23"/>
                    </a:cubicBezTo>
                    <a:cubicBezTo>
                      <a:pt x="0" y="18"/>
                      <a:pt x="1" y="9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86">
                <a:extLst>
                  <a:ext uri="{FF2B5EF4-FFF2-40B4-BE49-F238E27FC236}">
                    <a16:creationId xmlns:a16="http://schemas.microsoft.com/office/drawing/2014/main" id="{D3A5FFC7-BBA3-4CD5-BA5B-CA73A55CE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476" y="4968875"/>
                <a:ext cx="66675" cy="73025"/>
              </a:xfrm>
              <a:custGeom>
                <a:avLst/>
                <a:gdLst>
                  <a:gd name="T0" fmla="*/ 6 w 28"/>
                  <a:gd name="T1" fmla="*/ 5 h 30"/>
                  <a:gd name="T2" fmla="*/ 23 w 28"/>
                  <a:gd name="T3" fmla="*/ 6 h 30"/>
                  <a:gd name="T4" fmla="*/ 22 w 28"/>
                  <a:gd name="T5" fmla="*/ 25 h 30"/>
                  <a:gd name="T6" fmla="*/ 4 w 28"/>
                  <a:gd name="T7" fmla="*/ 24 h 30"/>
                  <a:gd name="T8" fmla="*/ 6 w 28"/>
                  <a:gd name="T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6" y="5"/>
                    </a:moveTo>
                    <a:cubicBezTo>
                      <a:pt x="11" y="0"/>
                      <a:pt x="19" y="1"/>
                      <a:pt x="23" y="6"/>
                    </a:cubicBezTo>
                    <a:cubicBezTo>
                      <a:pt x="28" y="12"/>
                      <a:pt x="27" y="21"/>
                      <a:pt x="22" y="25"/>
                    </a:cubicBezTo>
                    <a:cubicBezTo>
                      <a:pt x="17" y="30"/>
                      <a:pt x="9" y="29"/>
                      <a:pt x="4" y="24"/>
                    </a:cubicBezTo>
                    <a:cubicBezTo>
                      <a:pt x="0" y="18"/>
                      <a:pt x="0" y="9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87">
                <a:extLst>
                  <a:ext uri="{FF2B5EF4-FFF2-40B4-BE49-F238E27FC236}">
                    <a16:creationId xmlns:a16="http://schemas.microsoft.com/office/drawing/2014/main" id="{749B6D89-635C-46B2-9393-F2A63319D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4288" y="5072063"/>
                <a:ext cx="69850" cy="73025"/>
              </a:xfrm>
              <a:custGeom>
                <a:avLst/>
                <a:gdLst>
                  <a:gd name="T0" fmla="*/ 6 w 29"/>
                  <a:gd name="T1" fmla="*/ 5 h 30"/>
                  <a:gd name="T2" fmla="*/ 24 w 29"/>
                  <a:gd name="T3" fmla="*/ 6 h 30"/>
                  <a:gd name="T4" fmla="*/ 23 w 29"/>
                  <a:gd name="T5" fmla="*/ 25 h 30"/>
                  <a:gd name="T6" fmla="*/ 5 w 29"/>
                  <a:gd name="T7" fmla="*/ 24 h 30"/>
                  <a:gd name="T8" fmla="*/ 6 w 29"/>
                  <a:gd name="T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6" y="5"/>
                    </a:moveTo>
                    <a:cubicBezTo>
                      <a:pt x="12" y="0"/>
                      <a:pt x="20" y="0"/>
                      <a:pt x="24" y="6"/>
                    </a:cubicBezTo>
                    <a:cubicBezTo>
                      <a:pt x="29" y="12"/>
                      <a:pt x="28" y="21"/>
                      <a:pt x="23" y="25"/>
                    </a:cubicBezTo>
                    <a:cubicBezTo>
                      <a:pt x="17" y="30"/>
                      <a:pt x="9" y="29"/>
                      <a:pt x="5" y="24"/>
                    </a:cubicBezTo>
                    <a:cubicBezTo>
                      <a:pt x="0" y="18"/>
                      <a:pt x="1" y="9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88">
                <a:extLst>
                  <a:ext uri="{FF2B5EF4-FFF2-40B4-BE49-F238E27FC236}">
                    <a16:creationId xmlns:a16="http://schemas.microsoft.com/office/drawing/2014/main" id="{652AF1DA-5809-432D-ABB9-581D3B563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1126" y="3265488"/>
                <a:ext cx="174625" cy="184150"/>
              </a:xfrm>
              <a:custGeom>
                <a:avLst/>
                <a:gdLst>
                  <a:gd name="T0" fmla="*/ 18 w 72"/>
                  <a:gd name="T1" fmla="*/ 75 h 76"/>
                  <a:gd name="T2" fmla="*/ 65 w 72"/>
                  <a:gd name="T3" fmla="*/ 60 h 76"/>
                  <a:gd name="T4" fmla="*/ 70 w 72"/>
                  <a:gd name="T5" fmla="*/ 50 h 76"/>
                  <a:gd name="T6" fmla="*/ 62 w 72"/>
                  <a:gd name="T7" fmla="*/ 22 h 76"/>
                  <a:gd name="T8" fmla="*/ 27 w 72"/>
                  <a:gd name="T9" fmla="*/ 5 h 76"/>
                  <a:gd name="T10" fmla="*/ 1 w 72"/>
                  <a:gd name="T11" fmla="*/ 34 h 76"/>
                  <a:gd name="T12" fmla="*/ 6 w 72"/>
                  <a:gd name="T13" fmla="*/ 60 h 76"/>
                  <a:gd name="T14" fmla="*/ 8 w 72"/>
                  <a:gd name="T15" fmla="*/ 69 h 76"/>
                  <a:gd name="T16" fmla="*/ 18 w 72"/>
                  <a:gd name="T17" fmla="*/ 7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6">
                    <a:moveTo>
                      <a:pt x="18" y="75"/>
                    </a:moveTo>
                    <a:cubicBezTo>
                      <a:pt x="65" y="60"/>
                      <a:pt x="65" y="60"/>
                      <a:pt x="65" y="60"/>
                    </a:cubicBezTo>
                    <a:cubicBezTo>
                      <a:pt x="69" y="59"/>
                      <a:pt x="72" y="54"/>
                      <a:pt x="70" y="50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54" y="0"/>
                      <a:pt x="27" y="5"/>
                    </a:cubicBezTo>
                    <a:cubicBezTo>
                      <a:pt x="27" y="5"/>
                      <a:pt x="5" y="10"/>
                      <a:pt x="1" y="34"/>
                    </a:cubicBezTo>
                    <a:cubicBezTo>
                      <a:pt x="1" y="34"/>
                      <a:pt x="0" y="43"/>
                      <a:pt x="6" y="60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0" y="74"/>
                      <a:pt x="14" y="76"/>
                      <a:pt x="18" y="75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89">
                <a:extLst>
                  <a:ext uri="{FF2B5EF4-FFF2-40B4-BE49-F238E27FC236}">
                    <a16:creationId xmlns:a16="http://schemas.microsoft.com/office/drawing/2014/main" id="{DDB46936-B9A3-4114-9274-77A2C695D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5913" y="3090863"/>
                <a:ext cx="166688" cy="177800"/>
              </a:xfrm>
              <a:custGeom>
                <a:avLst/>
                <a:gdLst>
                  <a:gd name="T0" fmla="*/ 18 w 69"/>
                  <a:gd name="T1" fmla="*/ 72 h 73"/>
                  <a:gd name="T2" fmla="*/ 63 w 69"/>
                  <a:gd name="T3" fmla="*/ 57 h 73"/>
                  <a:gd name="T4" fmla="*/ 68 w 69"/>
                  <a:gd name="T5" fmla="*/ 48 h 73"/>
                  <a:gd name="T6" fmla="*/ 60 w 69"/>
                  <a:gd name="T7" fmla="*/ 21 h 73"/>
                  <a:gd name="T8" fmla="*/ 27 w 69"/>
                  <a:gd name="T9" fmla="*/ 5 h 73"/>
                  <a:gd name="T10" fmla="*/ 1 w 69"/>
                  <a:gd name="T11" fmla="*/ 32 h 73"/>
                  <a:gd name="T12" fmla="*/ 6 w 69"/>
                  <a:gd name="T13" fmla="*/ 58 h 73"/>
                  <a:gd name="T14" fmla="*/ 9 w 69"/>
                  <a:gd name="T15" fmla="*/ 67 h 73"/>
                  <a:gd name="T16" fmla="*/ 18 w 69"/>
                  <a:gd name="T17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3">
                    <a:moveTo>
                      <a:pt x="18" y="72"/>
                    </a:moveTo>
                    <a:cubicBezTo>
                      <a:pt x="63" y="57"/>
                      <a:pt x="63" y="57"/>
                      <a:pt x="63" y="57"/>
                    </a:cubicBezTo>
                    <a:cubicBezTo>
                      <a:pt x="67" y="56"/>
                      <a:pt x="69" y="52"/>
                      <a:pt x="68" y="48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1"/>
                      <a:pt x="53" y="0"/>
                      <a:pt x="27" y="5"/>
                    </a:cubicBezTo>
                    <a:cubicBezTo>
                      <a:pt x="27" y="5"/>
                      <a:pt x="5" y="10"/>
                      <a:pt x="1" y="32"/>
                    </a:cubicBezTo>
                    <a:cubicBezTo>
                      <a:pt x="1" y="32"/>
                      <a:pt x="0" y="42"/>
                      <a:pt x="6" y="58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71"/>
                      <a:pt x="14" y="73"/>
                      <a:pt x="18" y="72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90">
                <a:extLst>
                  <a:ext uri="{FF2B5EF4-FFF2-40B4-BE49-F238E27FC236}">
                    <a16:creationId xmlns:a16="http://schemas.microsoft.com/office/drawing/2014/main" id="{60C0685E-8BCC-4E3A-A371-2A4E6A201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1501" y="3098800"/>
                <a:ext cx="142875" cy="147638"/>
              </a:xfrm>
              <a:custGeom>
                <a:avLst/>
                <a:gdLst>
                  <a:gd name="T0" fmla="*/ 14 w 59"/>
                  <a:gd name="T1" fmla="*/ 60 h 61"/>
                  <a:gd name="T2" fmla="*/ 53 w 59"/>
                  <a:gd name="T3" fmla="*/ 49 h 61"/>
                  <a:gd name="T4" fmla="*/ 58 w 59"/>
                  <a:gd name="T5" fmla="*/ 41 h 61"/>
                  <a:gd name="T6" fmla="*/ 52 w 59"/>
                  <a:gd name="T7" fmla="*/ 18 h 61"/>
                  <a:gd name="T8" fmla="*/ 24 w 59"/>
                  <a:gd name="T9" fmla="*/ 3 h 61"/>
                  <a:gd name="T10" fmla="*/ 1 w 59"/>
                  <a:gd name="T11" fmla="*/ 25 h 61"/>
                  <a:gd name="T12" fmla="*/ 4 w 59"/>
                  <a:gd name="T13" fmla="*/ 48 h 61"/>
                  <a:gd name="T14" fmla="*/ 6 w 59"/>
                  <a:gd name="T15" fmla="*/ 55 h 61"/>
                  <a:gd name="T16" fmla="*/ 14 w 59"/>
                  <a:gd name="T17" fmla="*/ 6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61">
                    <a:moveTo>
                      <a:pt x="14" y="60"/>
                    </a:moveTo>
                    <a:cubicBezTo>
                      <a:pt x="53" y="49"/>
                      <a:pt x="53" y="49"/>
                      <a:pt x="53" y="49"/>
                    </a:cubicBezTo>
                    <a:cubicBezTo>
                      <a:pt x="57" y="48"/>
                      <a:pt x="59" y="45"/>
                      <a:pt x="58" y="41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8"/>
                      <a:pt x="46" y="0"/>
                      <a:pt x="24" y="3"/>
                    </a:cubicBezTo>
                    <a:cubicBezTo>
                      <a:pt x="24" y="3"/>
                      <a:pt x="5" y="6"/>
                      <a:pt x="1" y="25"/>
                    </a:cubicBezTo>
                    <a:cubicBezTo>
                      <a:pt x="1" y="25"/>
                      <a:pt x="0" y="33"/>
                      <a:pt x="4" y="48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7" y="59"/>
                      <a:pt x="10" y="61"/>
                      <a:pt x="14" y="6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91">
                <a:extLst>
                  <a:ext uri="{FF2B5EF4-FFF2-40B4-BE49-F238E27FC236}">
                    <a16:creationId xmlns:a16="http://schemas.microsoft.com/office/drawing/2014/main" id="{7DEC6265-5F2A-409B-9C3D-BA4F8D42B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6138" y="3268663"/>
                <a:ext cx="139700" cy="144463"/>
              </a:xfrm>
              <a:custGeom>
                <a:avLst/>
                <a:gdLst>
                  <a:gd name="T0" fmla="*/ 13 w 58"/>
                  <a:gd name="T1" fmla="*/ 59 h 60"/>
                  <a:gd name="T2" fmla="*/ 52 w 58"/>
                  <a:gd name="T3" fmla="*/ 49 h 60"/>
                  <a:gd name="T4" fmla="*/ 57 w 58"/>
                  <a:gd name="T5" fmla="*/ 41 h 60"/>
                  <a:gd name="T6" fmla="*/ 51 w 58"/>
                  <a:gd name="T7" fmla="*/ 18 h 60"/>
                  <a:gd name="T8" fmla="*/ 24 w 58"/>
                  <a:gd name="T9" fmla="*/ 3 h 60"/>
                  <a:gd name="T10" fmla="*/ 1 w 58"/>
                  <a:gd name="T11" fmla="*/ 25 h 60"/>
                  <a:gd name="T12" fmla="*/ 4 w 58"/>
                  <a:gd name="T13" fmla="*/ 47 h 60"/>
                  <a:gd name="T14" fmla="*/ 6 w 58"/>
                  <a:gd name="T15" fmla="*/ 54 h 60"/>
                  <a:gd name="T16" fmla="*/ 13 w 58"/>
                  <a:gd name="T17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60">
                    <a:moveTo>
                      <a:pt x="13" y="59"/>
                    </a:moveTo>
                    <a:cubicBezTo>
                      <a:pt x="52" y="49"/>
                      <a:pt x="52" y="49"/>
                      <a:pt x="52" y="49"/>
                    </a:cubicBezTo>
                    <a:cubicBezTo>
                      <a:pt x="56" y="48"/>
                      <a:pt x="58" y="44"/>
                      <a:pt x="57" y="41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1" y="18"/>
                      <a:pt x="45" y="0"/>
                      <a:pt x="24" y="3"/>
                    </a:cubicBezTo>
                    <a:cubicBezTo>
                      <a:pt x="24" y="3"/>
                      <a:pt x="5" y="6"/>
                      <a:pt x="1" y="25"/>
                    </a:cubicBezTo>
                    <a:cubicBezTo>
                      <a:pt x="1" y="25"/>
                      <a:pt x="0" y="33"/>
                      <a:pt x="4" y="47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7" y="58"/>
                      <a:pt x="10" y="60"/>
                      <a:pt x="13" y="59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92">
                <a:extLst>
                  <a:ext uri="{FF2B5EF4-FFF2-40B4-BE49-F238E27FC236}">
                    <a16:creationId xmlns:a16="http://schemas.microsoft.com/office/drawing/2014/main" id="{58A54535-CC21-42F7-BAB4-258A74C62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38" y="4016375"/>
                <a:ext cx="138113" cy="141288"/>
              </a:xfrm>
              <a:custGeom>
                <a:avLst/>
                <a:gdLst>
                  <a:gd name="T0" fmla="*/ 35 w 57"/>
                  <a:gd name="T1" fmla="*/ 57 h 59"/>
                  <a:gd name="T2" fmla="*/ 55 w 57"/>
                  <a:gd name="T3" fmla="*/ 33 h 59"/>
                  <a:gd name="T4" fmla="*/ 53 w 57"/>
                  <a:gd name="T5" fmla="*/ 25 h 59"/>
                  <a:gd name="T6" fmla="*/ 37 w 57"/>
                  <a:gd name="T7" fmla="*/ 11 h 59"/>
                  <a:gd name="T8" fmla="*/ 10 w 57"/>
                  <a:gd name="T9" fmla="*/ 11 h 59"/>
                  <a:gd name="T10" fmla="*/ 8 w 57"/>
                  <a:gd name="T11" fmla="*/ 37 h 59"/>
                  <a:gd name="T12" fmla="*/ 22 w 57"/>
                  <a:gd name="T13" fmla="*/ 52 h 59"/>
                  <a:gd name="T14" fmla="*/ 27 w 57"/>
                  <a:gd name="T15" fmla="*/ 56 h 59"/>
                  <a:gd name="T16" fmla="*/ 35 w 57"/>
                  <a:gd name="T17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9">
                    <a:moveTo>
                      <a:pt x="35" y="57"/>
                    </a:moveTo>
                    <a:cubicBezTo>
                      <a:pt x="55" y="33"/>
                      <a:pt x="55" y="33"/>
                      <a:pt x="55" y="33"/>
                    </a:cubicBezTo>
                    <a:cubicBezTo>
                      <a:pt x="57" y="30"/>
                      <a:pt x="56" y="27"/>
                      <a:pt x="53" y="25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23" y="0"/>
                      <a:pt x="10" y="11"/>
                    </a:cubicBezTo>
                    <a:cubicBezTo>
                      <a:pt x="10" y="11"/>
                      <a:pt x="0" y="21"/>
                      <a:pt x="8" y="37"/>
                    </a:cubicBezTo>
                    <a:cubicBezTo>
                      <a:pt x="8" y="37"/>
                      <a:pt x="11" y="43"/>
                      <a:pt x="22" y="52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30" y="58"/>
                      <a:pt x="33" y="59"/>
                      <a:pt x="35" y="57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93">
                <a:extLst>
                  <a:ext uri="{FF2B5EF4-FFF2-40B4-BE49-F238E27FC236}">
                    <a16:creationId xmlns:a16="http://schemas.microsoft.com/office/drawing/2014/main" id="{1BB260DB-A442-47F0-9A2E-A27D1548B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588" y="2792413"/>
                <a:ext cx="219075" cy="139700"/>
              </a:xfrm>
              <a:custGeom>
                <a:avLst/>
                <a:gdLst>
                  <a:gd name="T0" fmla="*/ 67 w 90"/>
                  <a:gd name="T1" fmla="*/ 0 h 58"/>
                  <a:gd name="T2" fmla="*/ 67 w 90"/>
                  <a:gd name="T3" fmla="*/ 29 h 58"/>
                  <a:gd name="T4" fmla="*/ 50 w 90"/>
                  <a:gd name="T5" fmla="*/ 46 h 58"/>
                  <a:gd name="T6" fmla="*/ 3 w 90"/>
                  <a:gd name="T7" fmla="*/ 46 h 58"/>
                  <a:gd name="T8" fmla="*/ 0 w 90"/>
                  <a:gd name="T9" fmla="*/ 58 h 58"/>
                  <a:gd name="T10" fmla="*/ 88 w 90"/>
                  <a:gd name="T11" fmla="*/ 58 h 58"/>
                  <a:gd name="T12" fmla="*/ 90 w 90"/>
                  <a:gd name="T13" fmla="*/ 46 h 58"/>
                  <a:gd name="T14" fmla="*/ 80 w 90"/>
                  <a:gd name="T15" fmla="*/ 34 h 58"/>
                  <a:gd name="T16" fmla="*/ 80 w 90"/>
                  <a:gd name="T17" fmla="*/ 8 h 58"/>
                  <a:gd name="T18" fmla="*/ 67 w 90"/>
                  <a:gd name="T1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" h="58">
                    <a:moveTo>
                      <a:pt x="67" y="0"/>
                    </a:moveTo>
                    <a:cubicBezTo>
                      <a:pt x="67" y="29"/>
                      <a:pt x="67" y="29"/>
                      <a:pt x="67" y="29"/>
                    </a:cubicBezTo>
                    <a:cubicBezTo>
                      <a:pt x="67" y="38"/>
                      <a:pt x="59" y="46"/>
                      <a:pt x="50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88" y="58"/>
                      <a:pt x="88" y="58"/>
                      <a:pt x="88" y="58"/>
                    </a:cubicBezTo>
                    <a:cubicBezTo>
                      <a:pt x="89" y="54"/>
                      <a:pt x="90" y="50"/>
                      <a:pt x="90" y="46"/>
                    </a:cubicBezTo>
                    <a:cubicBezTo>
                      <a:pt x="84" y="45"/>
                      <a:pt x="80" y="40"/>
                      <a:pt x="80" y="34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6" y="5"/>
                      <a:pt x="72" y="2"/>
                      <a:pt x="67" y="0"/>
                    </a:cubicBezTo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94">
                <a:extLst>
                  <a:ext uri="{FF2B5EF4-FFF2-40B4-BE49-F238E27FC236}">
                    <a16:creationId xmlns:a16="http://schemas.microsoft.com/office/drawing/2014/main" id="{4A855618-69FB-45E1-A050-B8714E037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263" y="2811463"/>
                <a:ext cx="26988" cy="92075"/>
              </a:xfrm>
              <a:custGeom>
                <a:avLst/>
                <a:gdLst>
                  <a:gd name="T0" fmla="*/ 0 w 11"/>
                  <a:gd name="T1" fmla="*/ 0 h 38"/>
                  <a:gd name="T2" fmla="*/ 0 w 11"/>
                  <a:gd name="T3" fmla="*/ 26 h 38"/>
                  <a:gd name="T4" fmla="*/ 10 w 11"/>
                  <a:gd name="T5" fmla="*/ 38 h 38"/>
                  <a:gd name="T6" fmla="*/ 6 w 11"/>
                  <a:gd name="T7" fmla="*/ 8 h 38"/>
                  <a:gd name="T8" fmla="*/ 0 w 1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8">
                    <a:moveTo>
                      <a:pt x="0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32"/>
                      <a:pt x="4" y="37"/>
                      <a:pt x="10" y="38"/>
                    </a:cubicBezTo>
                    <a:cubicBezTo>
                      <a:pt x="11" y="27"/>
                      <a:pt x="11" y="15"/>
                      <a:pt x="6" y="8"/>
                    </a:cubicBezTo>
                    <a:cubicBezTo>
                      <a:pt x="5" y="5"/>
                      <a:pt x="2" y="3"/>
                      <a:pt x="0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195">
                <a:extLst>
                  <a:ext uri="{FF2B5EF4-FFF2-40B4-BE49-F238E27FC236}">
                    <a16:creationId xmlns:a16="http://schemas.microsoft.com/office/drawing/2014/main" id="{8209015C-027D-44B0-8C52-9D6D3F438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426" y="2989263"/>
                <a:ext cx="488950" cy="1366838"/>
              </a:xfrm>
              <a:custGeom>
                <a:avLst/>
                <a:gdLst>
                  <a:gd name="T0" fmla="*/ 96 w 202"/>
                  <a:gd name="T1" fmla="*/ 0 h 565"/>
                  <a:gd name="T2" fmla="*/ 86 w 202"/>
                  <a:gd name="T3" fmla="*/ 21 h 565"/>
                  <a:gd name="T4" fmla="*/ 16 w 202"/>
                  <a:gd name="T5" fmla="*/ 304 h 565"/>
                  <a:gd name="T6" fmla="*/ 4 w 202"/>
                  <a:gd name="T7" fmla="*/ 369 h 565"/>
                  <a:gd name="T8" fmla="*/ 1 w 202"/>
                  <a:gd name="T9" fmla="*/ 421 h 565"/>
                  <a:gd name="T10" fmla="*/ 10 w 202"/>
                  <a:gd name="T11" fmla="*/ 459 h 565"/>
                  <a:gd name="T12" fmla="*/ 25 w 202"/>
                  <a:gd name="T13" fmla="*/ 486 h 565"/>
                  <a:gd name="T14" fmla="*/ 18 w 202"/>
                  <a:gd name="T15" fmla="*/ 510 h 565"/>
                  <a:gd name="T16" fmla="*/ 202 w 202"/>
                  <a:gd name="T17" fmla="*/ 565 h 565"/>
                  <a:gd name="T18" fmla="*/ 96 w 202"/>
                  <a:gd name="T19" fmla="*/ 338 h 565"/>
                  <a:gd name="T20" fmla="*/ 96 w 202"/>
                  <a:gd name="T21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2" h="565">
                    <a:moveTo>
                      <a:pt x="96" y="0"/>
                    </a:moveTo>
                    <a:cubicBezTo>
                      <a:pt x="92" y="5"/>
                      <a:pt x="88" y="12"/>
                      <a:pt x="86" y="21"/>
                    </a:cubicBezTo>
                    <a:cubicBezTo>
                      <a:pt x="16" y="304"/>
                      <a:pt x="16" y="304"/>
                      <a:pt x="16" y="304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1" y="386"/>
                      <a:pt x="0" y="403"/>
                      <a:pt x="1" y="421"/>
                    </a:cubicBezTo>
                    <a:cubicBezTo>
                      <a:pt x="2" y="433"/>
                      <a:pt x="5" y="447"/>
                      <a:pt x="10" y="459"/>
                    </a:cubicBezTo>
                    <a:cubicBezTo>
                      <a:pt x="10" y="459"/>
                      <a:pt x="19" y="484"/>
                      <a:pt x="25" y="486"/>
                    </a:cubicBezTo>
                    <a:cubicBezTo>
                      <a:pt x="18" y="510"/>
                      <a:pt x="18" y="510"/>
                      <a:pt x="18" y="510"/>
                    </a:cubicBezTo>
                    <a:cubicBezTo>
                      <a:pt x="202" y="565"/>
                      <a:pt x="202" y="565"/>
                      <a:pt x="202" y="565"/>
                    </a:cubicBezTo>
                    <a:cubicBezTo>
                      <a:pt x="137" y="511"/>
                      <a:pt x="96" y="429"/>
                      <a:pt x="96" y="338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196">
                <a:extLst>
                  <a:ext uri="{FF2B5EF4-FFF2-40B4-BE49-F238E27FC236}">
                    <a16:creationId xmlns:a16="http://schemas.microsoft.com/office/drawing/2014/main" id="{550E6DDE-260B-44A5-9C41-0841D9AEF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201" y="2949575"/>
                <a:ext cx="1003300" cy="1427163"/>
              </a:xfrm>
              <a:custGeom>
                <a:avLst/>
                <a:gdLst>
                  <a:gd name="T0" fmla="*/ 86 w 414"/>
                  <a:gd name="T1" fmla="*/ 0 h 590"/>
                  <a:gd name="T2" fmla="*/ 20 w 414"/>
                  <a:gd name="T3" fmla="*/ 216 h 590"/>
                  <a:gd name="T4" fmla="*/ 58 w 414"/>
                  <a:gd name="T5" fmla="*/ 57 h 590"/>
                  <a:gd name="T6" fmla="*/ 50 w 414"/>
                  <a:gd name="T7" fmla="*/ 10 h 590"/>
                  <a:gd name="T8" fmla="*/ 35 w 414"/>
                  <a:gd name="T9" fmla="*/ 3 h 590"/>
                  <a:gd name="T10" fmla="*/ 28 w 414"/>
                  <a:gd name="T11" fmla="*/ 3 h 590"/>
                  <a:gd name="T12" fmla="*/ 0 w 414"/>
                  <a:gd name="T13" fmla="*/ 17 h 590"/>
                  <a:gd name="T14" fmla="*/ 0 w 414"/>
                  <a:gd name="T15" fmla="*/ 355 h 590"/>
                  <a:gd name="T16" fmla="*/ 106 w 414"/>
                  <a:gd name="T17" fmla="*/ 582 h 590"/>
                  <a:gd name="T18" fmla="*/ 132 w 414"/>
                  <a:gd name="T19" fmla="*/ 590 h 590"/>
                  <a:gd name="T20" fmla="*/ 137 w 414"/>
                  <a:gd name="T21" fmla="*/ 571 h 590"/>
                  <a:gd name="T22" fmla="*/ 139 w 414"/>
                  <a:gd name="T23" fmla="*/ 571 h 590"/>
                  <a:gd name="T24" fmla="*/ 205 w 414"/>
                  <a:gd name="T25" fmla="*/ 551 h 590"/>
                  <a:gd name="T26" fmla="*/ 403 w 414"/>
                  <a:gd name="T27" fmla="*/ 342 h 590"/>
                  <a:gd name="T28" fmla="*/ 367 w 414"/>
                  <a:gd name="T29" fmla="*/ 289 h 590"/>
                  <a:gd name="T30" fmla="*/ 357 w 414"/>
                  <a:gd name="T31" fmla="*/ 290 h 590"/>
                  <a:gd name="T32" fmla="*/ 354 w 414"/>
                  <a:gd name="T33" fmla="*/ 289 h 590"/>
                  <a:gd name="T34" fmla="*/ 331 w 414"/>
                  <a:gd name="T35" fmla="*/ 300 h 590"/>
                  <a:gd name="T36" fmla="*/ 262 w 414"/>
                  <a:gd name="T37" fmla="*/ 366 h 590"/>
                  <a:gd name="T38" fmla="*/ 309 w 414"/>
                  <a:gd name="T39" fmla="*/ 195 h 590"/>
                  <a:gd name="T40" fmla="*/ 221 w 414"/>
                  <a:gd name="T41" fmla="*/ 195 h 590"/>
                  <a:gd name="T42" fmla="*/ 195 w 414"/>
                  <a:gd name="T43" fmla="*/ 276 h 590"/>
                  <a:gd name="T44" fmla="*/ 216 w 414"/>
                  <a:gd name="T45" fmla="*/ 195 h 590"/>
                  <a:gd name="T46" fmla="*/ 197 w 414"/>
                  <a:gd name="T47" fmla="*/ 195 h 590"/>
                  <a:gd name="T48" fmla="*/ 127 w 414"/>
                  <a:gd name="T49" fmla="*/ 170 h 590"/>
                  <a:gd name="T50" fmla="*/ 111 w 414"/>
                  <a:gd name="T51" fmla="*/ 227 h 590"/>
                  <a:gd name="T52" fmla="*/ 125 w 414"/>
                  <a:gd name="T53" fmla="*/ 168 h 590"/>
                  <a:gd name="T54" fmla="*/ 122 w 414"/>
                  <a:gd name="T55" fmla="*/ 165 h 590"/>
                  <a:gd name="T56" fmla="*/ 112 w 414"/>
                  <a:gd name="T57" fmla="*/ 156 h 590"/>
                  <a:gd name="T58" fmla="*/ 86 w 414"/>
                  <a:gd name="T59" fmla="*/ 83 h 590"/>
                  <a:gd name="T60" fmla="*/ 86 w 414"/>
                  <a:gd name="T61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14" h="590">
                    <a:moveTo>
                      <a:pt x="86" y="0"/>
                    </a:moveTo>
                    <a:cubicBezTo>
                      <a:pt x="20" y="216"/>
                      <a:pt x="20" y="216"/>
                      <a:pt x="20" y="216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62" y="41"/>
                      <a:pt x="62" y="21"/>
                      <a:pt x="50" y="10"/>
                    </a:cubicBezTo>
                    <a:cubicBezTo>
                      <a:pt x="46" y="7"/>
                      <a:pt x="41" y="4"/>
                      <a:pt x="35" y="3"/>
                    </a:cubicBezTo>
                    <a:cubicBezTo>
                      <a:pt x="35" y="3"/>
                      <a:pt x="32" y="3"/>
                      <a:pt x="28" y="3"/>
                    </a:cubicBezTo>
                    <a:cubicBezTo>
                      <a:pt x="21" y="3"/>
                      <a:pt x="9" y="5"/>
                      <a:pt x="0" y="17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0" y="446"/>
                      <a:pt x="41" y="528"/>
                      <a:pt x="106" y="582"/>
                    </a:cubicBezTo>
                    <a:cubicBezTo>
                      <a:pt x="132" y="590"/>
                      <a:pt x="132" y="590"/>
                      <a:pt x="132" y="590"/>
                    </a:cubicBezTo>
                    <a:cubicBezTo>
                      <a:pt x="137" y="571"/>
                      <a:pt x="137" y="571"/>
                      <a:pt x="137" y="571"/>
                    </a:cubicBezTo>
                    <a:cubicBezTo>
                      <a:pt x="137" y="571"/>
                      <a:pt x="137" y="571"/>
                      <a:pt x="139" y="571"/>
                    </a:cubicBezTo>
                    <a:cubicBezTo>
                      <a:pt x="149" y="571"/>
                      <a:pt x="188" y="570"/>
                      <a:pt x="205" y="551"/>
                    </a:cubicBezTo>
                    <a:cubicBezTo>
                      <a:pt x="205" y="551"/>
                      <a:pt x="377" y="374"/>
                      <a:pt x="403" y="342"/>
                    </a:cubicBezTo>
                    <a:cubicBezTo>
                      <a:pt x="403" y="342"/>
                      <a:pt x="414" y="289"/>
                      <a:pt x="367" y="289"/>
                    </a:cubicBezTo>
                    <a:cubicBezTo>
                      <a:pt x="364" y="289"/>
                      <a:pt x="360" y="289"/>
                      <a:pt x="357" y="290"/>
                    </a:cubicBezTo>
                    <a:cubicBezTo>
                      <a:pt x="357" y="290"/>
                      <a:pt x="356" y="289"/>
                      <a:pt x="354" y="289"/>
                    </a:cubicBezTo>
                    <a:cubicBezTo>
                      <a:pt x="350" y="289"/>
                      <a:pt x="341" y="291"/>
                      <a:pt x="331" y="300"/>
                    </a:cubicBezTo>
                    <a:cubicBezTo>
                      <a:pt x="262" y="366"/>
                      <a:pt x="262" y="366"/>
                      <a:pt x="262" y="366"/>
                    </a:cubicBezTo>
                    <a:cubicBezTo>
                      <a:pt x="309" y="195"/>
                      <a:pt x="309" y="195"/>
                      <a:pt x="309" y="195"/>
                    </a:cubicBezTo>
                    <a:cubicBezTo>
                      <a:pt x="221" y="195"/>
                      <a:pt x="221" y="195"/>
                      <a:pt x="221" y="195"/>
                    </a:cubicBezTo>
                    <a:cubicBezTo>
                      <a:pt x="195" y="276"/>
                      <a:pt x="195" y="276"/>
                      <a:pt x="195" y="276"/>
                    </a:cubicBezTo>
                    <a:cubicBezTo>
                      <a:pt x="216" y="195"/>
                      <a:pt x="216" y="195"/>
                      <a:pt x="216" y="195"/>
                    </a:cubicBezTo>
                    <a:cubicBezTo>
                      <a:pt x="197" y="195"/>
                      <a:pt x="197" y="195"/>
                      <a:pt x="197" y="195"/>
                    </a:cubicBezTo>
                    <a:cubicBezTo>
                      <a:pt x="171" y="195"/>
                      <a:pt x="146" y="185"/>
                      <a:pt x="127" y="170"/>
                    </a:cubicBezTo>
                    <a:cubicBezTo>
                      <a:pt x="111" y="227"/>
                      <a:pt x="111" y="227"/>
                      <a:pt x="111" y="227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24" y="167"/>
                      <a:pt x="123" y="166"/>
                      <a:pt x="122" y="165"/>
                    </a:cubicBezTo>
                    <a:cubicBezTo>
                      <a:pt x="117" y="164"/>
                      <a:pt x="114" y="160"/>
                      <a:pt x="112" y="156"/>
                    </a:cubicBezTo>
                    <a:cubicBezTo>
                      <a:pt x="96" y="136"/>
                      <a:pt x="86" y="111"/>
                      <a:pt x="86" y="83"/>
                    </a:cubicBezTo>
                    <a:cubicBezTo>
                      <a:pt x="86" y="0"/>
                      <a:pt x="86" y="0"/>
                      <a:pt x="86" y="0"/>
                    </a:cubicBezTo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197">
                <a:extLst>
                  <a:ext uri="{FF2B5EF4-FFF2-40B4-BE49-F238E27FC236}">
                    <a16:creationId xmlns:a16="http://schemas.microsoft.com/office/drawing/2014/main" id="{62D0CDF2-0CBC-4DF3-BF71-3F95274951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4163" y="2811463"/>
                <a:ext cx="625475" cy="609600"/>
              </a:xfrm>
              <a:custGeom>
                <a:avLst/>
                <a:gdLst>
                  <a:gd name="T0" fmla="*/ 39 w 258"/>
                  <a:gd name="T1" fmla="*/ 225 h 252"/>
                  <a:gd name="T2" fmla="*/ 36 w 258"/>
                  <a:gd name="T3" fmla="*/ 222 h 252"/>
                  <a:gd name="T4" fmla="*/ 71 w 258"/>
                  <a:gd name="T5" fmla="*/ 126 h 252"/>
                  <a:gd name="T6" fmla="*/ 83 w 258"/>
                  <a:gd name="T7" fmla="*/ 138 h 252"/>
                  <a:gd name="T8" fmla="*/ 97 w 258"/>
                  <a:gd name="T9" fmla="*/ 209 h 252"/>
                  <a:gd name="T10" fmla="*/ 42 w 258"/>
                  <a:gd name="T11" fmla="*/ 223 h 252"/>
                  <a:gd name="T12" fmla="*/ 111 w 258"/>
                  <a:gd name="T13" fmla="*/ 252 h 252"/>
                  <a:gd name="T14" fmla="*/ 137 w 258"/>
                  <a:gd name="T15" fmla="*/ 223 h 252"/>
                  <a:gd name="T16" fmla="*/ 112 w 258"/>
                  <a:gd name="T17" fmla="*/ 209 h 252"/>
                  <a:gd name="T18" fmla="*/ 125 w 258"/>
                  <a:gd name="T19" fmla="*/ 138 h 252"/>
                  <a:gd name="T20" fmla="*/ 162 w 258"/>
                  <a:gd name="T21" fmla="*/ 126 h 252"/>
                  <a:gd name="T22" fmla="*/ 204 w 258"/>
                  <a:gd name="T23" fmla="*/ 64 h 252"/>
                  <a:gd name="T24" fmla="*/ 204 w 258"/>
                  <a:gd name="T25" fmla="*/ 70 h 252"/>
                  <a:gd name="T26" fmla="*/ 184 w 258"/>
                  <a:gd name="T27" fmla="*/ 126 h 252"/>
                  <a:gd name="T28" fmla="*/ 171 w 258"/>
                  <a:gd name="T29" fmla="*/ 138 h 252"/>
                  <a:gd name="T30" fmla="*/ 182 w 258"/>
                  <a:gd name="T31" fmla="*/ 209 h 252"/>
                  <a:gd name="T32" fmla="*/ 144 w 258"/>
                  <a:gd name="T33" fmla="*/ 223 h 252"/>
                  <a:gd name="T34" fmla="*/ 223 w 258"/>
                  <a:gd name="T35" fmla="*/ 252 h 252"/>
                  <a:gd name="T36" fmla="*/ 208 w 258"/>
                  <a:gd name="T37" fmla="*/ 223 h 252"/>
                  <a:gd name="T38" fmla="*/ 195 w 258"/>
                  <a:gd name="T39" fmla="*/ 151 h 252"/>
                  <a:gd name="T40" fmla="*/ 252 w 258"/>
                  <a:gd name="T41" fmla="*/ 138 h 252"/>
                  <a:gd name="T42" fmla="*/ 258 w 258"/>
                  <a:gd name="T43" fmla="*/ 126 h 252"/>
                  <a:gd name="T44" fmla="*/ 217 w 258"/>
                  <a:gd name="T45" fmla="*/ 113 h 252"/>
                  <a:gd name="T46" fmla="*/ 217 w 258"/>
                  <a:gd name="T47" fmla="*/ 59 h 252"/>
                  <a:gd name="T48" fmla="*/ 15 w 258"/>
                  <a:gd name="T49" fmla="*/ 14 h 252"/>
                  <a:gd name="T50" fmla="*/ 0 w 258"/>
                  <a:gd name="T51" fmla="*/ 57 h 252"/>
                  <a:gd name="T52" fmla="*/ 26 w 258"/>
                  <a:gd name="T53" fmla="*/ 213 h 252"/>
                  <a:gd name="T54" fmla="*/ 26 w 258"/>
                  <a:gd name="T55" fmla="*/ 151 h 252"/>
                  <a:gd name="T56" fmla="*/ 59 w 258"/>
                  <a:gd name="T57" fmla="*/ 138 h 252"/>
                  <a:gd name="T58" fmla="*/ 45 w 258"/>
                  <a:gd name="T59" fmla="*/ 126 h 252"/>
                  <a:gd name="T60" fmla="*/ 25 w 258"/>
                  <a:gd name="T61" fmla="*/ 70 h 252"/>
                  <a:gd name="T62" fmla="*/ 79 w 258"/>
                  <a:gd name="T63" fmla="*/ 50 h 252"/>
                  <a:gd name="T64" fmla="*/ 43 w 258"/>
                  <a:gd name="T65" fmla="*/ 38 h 252"/>
                  <a:gd name="T66" fmla="*/ 26 w 258"/>
                  <a:gd name="T67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8" h="252">
                    <a:moveTo>
                      <a:pt x="36" y="222"/>
                    </a:moveTo>
                    <a:cubicBezTo>
                      <a:pt x="37" y="223"/>
                      <a:pt x="38" y="224"/>
                      <a:pt x="39" y="225"/>
                    </a:cubicBezTo>
                    <a:cubicBezTo>
                      <a:pt x="39" y="223"/>
                      <a:pt x="39" y="223"/>
                      <a:pt x="39" y="223"/>
                    </a:cubicBezTo>
                    <a:cubicBezTo>
                      <a:pt x="38" y="223"/>
                      <a:pt x="37" y="223"/>
                      <a:pt x="36" y="222"/>
                    </a:cubicBezTo>
                    <a:moveTo>
                      <a:pt x="162" y="126"/>
                    </a:moveTo>
                    <a:cubicBezTo>
                      <a:pt x="71" y="126"/>
                      <a:pt x="71" y="126"/>
                      <a:pt x="71" y="126"/>
                    </a:cubicBezTo>
                    <a:cubicBezTo>
                      <a:pt x="67" y="138"/>
                      <a:pt x="67" y="138"/>
                      <a:pt x="67" y="138"/>
                    </a:cubicBezTo>
                    <a:cubicBezTo>
                      <a:pt x="83" y="138"/>
                      <a:pt x="83" y="138"/>
                      <a:pt x="83" y="138"/>
                    </a:cubicBezTo>
                    <a:cubicBezTo>
                      <a:pt x="91" y="138"/>
                      <a:pt x="97" y="144"/>
                      <a:pt x="97" y="151"/>
                    </a:cubicBezTo>
                    <a:cubicBezTo>
                      <a:pt x="97" y="209"/>
                      <a:pt x="97" y="209"/>
                      <a:pt x="97" y="209"/>
                    </a:cubicBezTo>
                    <a:cubicBezTo>
                      <a:pt x="97" y="217"/>
                      <a:pt x="91" y="223"/>
                      <a:pt x="83" y="223"/>
                    </a:cubicBezTo>
                    <a:cubicBezTo>
                      <a:pt x="42" y="223"/>
                      <a:pt x="42" y="223"/>
                      <a:pt x="42" y="223"/>
                    </a:cubicBezTo>
                    <a:cubicBezTo>
                      <a:pt x="41" y="227"/>
                      <a:pt x="41" y="227"/>
                      <a:pt x="41" y="227"/>
                    </a:cubicBezTo>
                    <a:cubicBezTo>
                      <a:pt x="60" y="242"/>
                      <a:pt x="85" y="252"/>
                      <a:pt x="111" y="252"/>
                    </a:cubicBezTo>
                    <a:cubicBezTo>
                      <a:pt x="130" y="252"/>
                      <a:pt x="130" y="252"/>
                      <a:pt x="130" y="252"/>
                    </a:cubicBezTo>
                    <a:cubicBezTo>
                      <a:pt x="137" y="223"/>
                      <a:pt x="137" y="223"/>
                      <a:pt x="137" y="223"/>
                    </a:cubicBezTo>
                    <a:cubicBezTo>
                      <a:pt x="125" y="223"/>
                      <a:pt x="125" y="223"/>
                      <a:pt x="125" y="223"/>
                    </a:cubicBezTo>
                    <a:cubicBezTo>
                      <a:pt x="118" y="223"/>
                      <a:pt x="112" y="217"/>
                      <a:pt x="112" y="209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44"/>
                      <a:pt x="118" y="138"/>
                      <a:pt x="125" y="138"/>
                    </a:cubicBezTo>
                    <a:cubicBezTo>
                      <a:pt x="159" y="138"/>
                      <a:pt x="159" y="138"/>
                      <a:pt x="159" y="138"/>
                    </a:cubicBezTo>
                    <a:cubicBezTo>
                      <a:pt x="162" y="126"/>
                      <a:pt x="162" y="126"/>
                      <a:pt x="162" y="126"/>
                    </a:cubicBezTo>
                    <a:moveTo>
                      <a:pt x="217" y="59"/>
                    </a:moveTo>
                    <a:cubicBezTo>
                      <a:pt x="213" y="59"/>
                      <a:pt x="209" y="61"/>
                      <a:pt x="204" y="64"/>
                    </a:cubicBezTo>
                    <a:cubicBezTo>
                      <a:pt x="203" y="64"/>
                      <a:pt x="203" y="64"/>
                      <a:pt x="203" y="64"/>
                    </a:cubicBezTo>
                    <a:cubicBezTo>
                      <a:pt x="203" y="66"/>
                      <a:pt x="204" y="68"/>
                      <a:pt x="204" y="70"/>
                    </a:cubicBezTo>
                    <a:cubicBezTo>
                      <a:pt x="204" y="106"/>
                      <a:pt x="204" y="106"/>
                      <a:pt x="204" y="106"/>
                    </a:cubicBezTo>
                    <a:cubicBezTo>
                      <a:pt x="204" y="117"/>
                      <a:pt x="195" y="126"/>
                      <a:pt x="184" y="126"/>
                    </a:cubicBezTo>
                    <a:cubicBezTo>
                      <a:pt x="175" y="126"/>
                      <a:pt x="175" y="126"/>
                      <a:pt x="175" y="126"/>
                    </a:cubicBezTo>
                    <a:cubicBezTo>
                      <a:pt x="171" y="138"/>
                      <a:pt x="171" y="138"/>
                      <a:pt x="171" y="138"/>
                    </a:cubicBezTo>
                    <a:cubicBezTo>
                      <a:pt x="177" y="139"/>
                      <a:pt x="182" y="144"/>
                      <a:pt x="182" y="151"/>
                    </a:cubicBezTo>
                    <a:cubicBezTo>
                      <a:pt x="182" y="209"/>
                      <a:pt x="182" y="209"/>
                      <a:pt x="182" y="209"/>
                    </a:cubicBezTo>
                    <a:cubicBezTo>
                      <a:pt x="182" y="217"/>
                      <a:pt x="176" y="223"/>
                      <a:pt x="169" y="223"/>
                    </a:cubicBezTo>
                    <a:cubicBezTo>
                      <a:pt x="144" y="223"/>
                      <a:pt x="144" y="223"/>
                      <a:pt x="144" y="223"/>
                    </a:cubicBezTo>
                    <a:cubicBezTo>
                      <a:pt x="135" y="252"/>
                      <a:pt x="135" y="252"/>
                      <a:pt x="135" y="252"/>
                    </a:cubicBezTo>
                    <a:cubicBezTo>
                      <a:pt x="223" y="252"/>
                      <a:pt x="223" y="252"/>
                      <a:pt x="223" y="252"/>
                    </a:cubicBezTo>
                    <a:cubicBezTo>
                      <a:pt x="231" y="223"/>
                      <a:pt x="231" y="223"/>
                      <a:pt x="231" y="223"/>
                    </a:cubicBezTo>
                    <a:cubicBezTo>
                      <a:pt x="208" y="223"/>
                      <a:pt x="208" y="223"/>
                      <a:pt x="208" y="223"/>
                    </a:cubicBezTo>
                    <a:cubicBezTo>
                      <a:pt x="201" y="223"/>
                      <a:pt x="195" y="217"/>
                      <a:pt x="195" y="209"/>
                    </a:cubicBezTo>
                    <a:cubicBezTo>
                      <a:pt x="195" y="151"/>
                      <a:pt x="195" y="151"/>
                      <a:pt x="195" y="151"/>
                    </a:cubicBezTo>
                    <a:cubicBezTo>
                      <a:pt x="195" y="144"/>
                      <a:pt x="201" y="138"/>
                      <a:pt x="208" y="138"/>
                    </a:cubicBezTo>
                    <a:cubicBezTo>
                      <a:pt x="252" y="138"/>
                      <a:pt x="252" y="138"/>
                      <a:pt x="252" y="138"/>
                    </a:cubicBezTo>
                    <a:cubicBezTo>
                      <a:pt x="253" y="138"/>
                      <a:pt x="254" y="138"/>
                      <a:pt x="255" y="138"/>
                    </a:cubicBezTo>
                    <a:cubicBezTo>
                      <a:pt x="258" y="126"/>
                      <a:pt x="258" y="126"/>
                      <a:pt x="258" y="126"/>
                    </a:cubicBezTo>
                    <a:cubicBezTo>
                      <a:pt x="229" y="126"/>
                      <a:pt x="229" y="126"/>
                      <a:pt x="229" y="126"/>
                    </a:cubicBezTo>
                    <a:cubicBezTo>
                      <a:pt x="222" y="126"/>
                      <a:pt x="217" y="120"/>
                      <a:pt x="217" y="113"/>
                    </a:cubicBezTo>
                    <a:cubicBezTo>
                      <a:pt x="217" y="63"/>
                      <a:pt x="217" y="63"/>
                      <a:pt x="217" y="63"/>
                    </a:cubicBezTo>
                    <a:cubicBezTo>
                      <a:pt x="217" y="61"/>
                      <a:pt x="217" y="60"/>
                      <a:pt x="217" y="59"/>
                    </a:cubicBezTo>
                    <a:moveTo>
                      <a:pt x="26" y="0"/>
                    </a:moveTo>
                    <a:cubicBezTo>
                      <a:pt x="22" y="3"/>
                      <a:pt x="19" y="8"/>
                      <a:pt x="15" y="14"/>
                    </a:cubicBezTo>
                    <a:cubicBezTo>
                      <a:pt x="12" y="19"/>
                      <a:pt x="6" y="35"/>
                      <a:pt x="4" y="4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68"/>
                      <a:pt x="10" y="193"/>
                      <a:pt x="26" y="213"/>
                    </a:cubicBezTo>
                    <a:cubicBezTo>
                      <a:pt x="26" y="212"/>
                      <a:pt x="26" y="211"/>
                      <a:pt x="26" y="209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26" y="144"/>
                      <a:pt x="32" y="138"/>
                      <a:pt x="39" y="138"/>
                    </a:cubicBezTo>
                    <a:cubicBezTo>
                      <a:pt x="59" y="138"/>
                      <a:pt x="59" y="138"/>
                      <a:pt x="59" y="138"/>
                    </a:cubicBezTo>
                    <a:cubicBezTo>
                      <a:pt x="62" y="126"/>
                      <a:pt x="62" y="126"/>
                      <a:pt x="62" y="126"/>
                    </a:cubicBezTo>
                    <a:cubicBezTo>
                      <a:pt x="45" y="126"/>
                      <a:pt x="45" y="126"/>
                      <a:pt x="45" y="126"/>
                    </a:cubicBezTo>
                    <a:cubicBezTo>
                      <a:pt x="34" y="126"/>
                      <a:pt x="25" y="117"/>
                      <a:pt x="25" y="106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59"/>
                      <a:pt x="34" y="50"/>
                      <a:pt x="45" y="50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80" y="46"/>
                      <a:pt x="80" y="42"/>
                      <a:pt x="80" y="38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34" y="38"/>
                      <a:pt x="26" y="30"/>
                      <a:pt x="26" y="21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198">
                <a:extLst>
                  <a:ext uri="{FF2B5EF4-FFF2-40B4-BE49-F238E27FC236}">
                    <a16:creationId xmlns:a16="http://schemas.microsoft.com/office/drawing/2014/main" id="{6E995981-632A-4116-B2D1-65B0D69E4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213" y="2951163"/>
                <a:ext cx="107950" cy="165100"/>
              </a:xfrm>
              <a:custGeom>
                <a:avLst/>
                <a:gdLst>
                  <a:gd name="T0" fmla="*/ 5 w 45"/>
                  <a:gd name="T1" fmla="*/ 0 h 68"/>
                  <a:gd name="T2" fmla="*/ 0 w 45"/>
                  <a:gd name="T3" fmla="*/ 1 h 68"/>
                  <a:gd name="T4" fmla="*/ 0 w 45"/>
                  <a:gd name="T5" fmla="*/ 5 h 68"/>
                  <a:gd name="T6" fmla="*/ 0 w 45"/>
                  <a:gd name="T7" fmla="*/ 55 h 68"/>
                  <a:gd name="T8" fmla="*/ 12 w 45"/>
                  <a:gd name="T9" fmla="*/ 68 h 68"/>
                  <a:gd name="T10" fmla="*/ 41 w 45"/>
                  <a:gd name="T11" fmla="*/ 68 h 68"/>
                  <a:gd name="T12" fmla="*/ 42 w 45"/>
                  <a:gd name="T13" fmla="*/ 64 h 68"/>
                  <a:gd name="T14" fmla="*/ 43 w 45"/>
                  <a:gd name="T15" fmla="*/ 34 h 68"/>
                  <a:gd name="T16" fmla="*/ 11 w 45"/>
                  <a:gd name="T17" fmla="*/ 1 h 68"/>
                  <a:gd name="T18" fmla="*/ 5 w 45"/>
                  <a:gd name="T1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68">
                    <a:moveTo>
                      <a:pt x="5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2"/>
                      <a:pt x="5" y="68"/>
                      <a:pt x="12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5" y="54"/>
                      <a:pt x="45" y="44"/>
                      <a:pt x="43" y="34"/>
                    </a:cubicBezTo>
                    <a:cubicBezTo>
                      <a:pt x="40" y="21"/>
                      <a:pt x="32" y="7"/>
                      <a:pt x="11" y="1"/>
                    </a:cubicBezTo>
                    <a:cubicBezTo>
                      <a:pt x="11" y="1"/>
                      <a:pt x="9" y="0"/>
                      <a:pt x="5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199">
                <a:extLst>
                  <a:ext uri="{FF2B5EF4-FFF2-40B4-BE49-F238E27FC236}">
                    <a16:creationId xmlns:a16="http://schemas.microsoft.com/office/drawing/2014/main" id="{18CCD08A-E66A-499E-A5A5-3DB57B04F6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7663" y="3144838"/>
                <a:ext cx="173038" cy="206375"/>
              </a:xfrm>
              <a:custGeom>
                <a:avLst/>
                <a:gdLst>
                  <a:gd name="T0" fmla="*/ 33 w 71"/>
                  <a:gd name="T1" fmla="*/ 0 h 85"/>
                  <a:gd name="T2" fmla="*/ 13 w 71"/>
                  <a:gd name="T3" fmla="*/ 0 h 85"/>
                  <a:gd name="T4" fmla="*/ 0 w 71"/>
                  <a:gd name="T5" fmla="*/ 13 h 85"/>
                  <a:gd name="T6" fmla="*/ 0 w 71"/>
                  <a:gd name="T7" fmla="*/ 71 h 85"/>
                  <a:gd name="T8" fmla="*/ 0 w 71"/>
                  <a:gd name="T9" fmla="*/ 75 h 85"/>
                  <a:gd name="T10" fmla="*/ 10 w 71"/>
                  <a:gd name="T11" fmla="*/ 84 h 85"/>
                  <a:gd name="T12" fmla="*/ 13 w 71"/>
                  <a:gd name="T13" fmla="*/ 85 h 85"/>
                  <a:gd name="T14" fmla="*/ 33 w 71"/>
                  <a:gd name="T15" fmla="*/ 0 h 85"/>
                  <a:gd name="T16" fmla="*/ 57 w 71"/>
                  <a:gd name="T17" fmla="*/ 0 h 85"/>
                  <a:gd name="T18" fmla="*/ 41 w 71"/>
                  <a:gd name="T19" fmla="*/ 0 h 85"/>
                  <a:gd name="T20" fmla="*/ 16 w 71"/>
                  <a:gd name="T21" fmla="*/ 85 h 85"/>
                  <a:gd name="T22" fmla="*/ 57 w 71"/>
                  <a:gd name="T23" fmla="*/ 85 h 85"/>
                  <a:gd name="T24" fmla="*/ 71 w 71"/>
                  <a:gd name="T25" fmla="*/ 71 h 85"/>
                  <a:gd name="T26" fmla="*/ 71 w 71"/>
                  <a:gd name="T27" fmla="*/ 13 h 85"/>
                  <a:gd name="T28" fmla="*/ 57 w 71"/>
                  <a:gd name="T2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85">
                    <a:moveTo>
                      <a:pt x="3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3"/>
                      <a:pt x="0" y="74"/>
                      <a:pt x="0" y="75"/>
                    </a:cubicBezTo>
                    <a:cubicBezTo>
                      <a:pt x="2" y="79"/>
                      <a:pt x="5" y="83"/>
                      <a:pt x="10" y="84"/>
                    </a:cubicBezTo>
                    <a:cubicBezTo>
                      <a:pt x="11" y="85"/>
                      <a:pt x="12" y="85"/>
                      <a:pt x="13" y="85"/>
                    </a:cubicBezTo>
                    <a:cubicBezTo>
                      <a:pt x="33" y="0"/>
                      <a:pt x="33" y="0"/>
                      <a:pt x="33" y="0"/>
                    </a:cubicBezTo>
                    <a:moveTo>
                      <a:pt x="57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65" y="85"/>
                      <a:pt x="71" y="79"/>
                      <a:pt x="71" y="71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6"/>
                      <a:pt x="65" y="0"/>
                      <a:pt x="57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200">
                <a:extLst>
                  <a:ext uri="{FF2B5EF4-FFF2-40B4-BE49-F238E27FC236}">
                    <a16:creationId xmlns:a16="http://schemas.microsoft.com/office/drawing/2014/main" id="{33B93AAD-A053-437E-BB7F-25FECEA274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5626" y="3144838"/>
                <a:ext cx="169863" cy="206375"/>
              </a:xfrm>
              <a:custGeom>
                <a:avLst/>
                <a:gdLst>
                  <a:gd name="T0" fmla="*/ 59 w 70"/>
                  <a:gd name="T1" fmla="*/ 0 h 85"/>
                  <a:gd name="T2" fmla="*/ 32 w 70"/>
                  <a:gd name="T3" fmla="*/ 85 h 85"/>
                  <a:gd name="T4" fmla="*/ 57 w 70"/>
                  <a:gd name="T5" fmla="*/ 85 h 85"/>
                  <a:gd name="T6" fmla="*/ 70 w 70"/>
                  <a:gd name="T7" fmla="*/ 71 h 85"/>
                  <a:gd name="T8" fmla="*/ 70 w 70"/>
                  <a:gd name="T9" fmla="*/ 13 h 85"/>
                  <a:gd name="T10" fmla="*/ 59 w 70"/>
                  <a:gd name="T11" fmla="*/ 0 h 85"/>
                  <a:gd name="T12" fmla="*/ 47 w 70"/>
                  <a:gd name="T13" fmla="*/ 0 h 85"/>
                  <a:gd name="T14" fmla="*/ 13 w 70"/>
                  <a:gd name="T15" fmla="*/ 0 h 85"/>
                  <a:gd name="T16" fmla="*/ 0 w 70"/>
                  <a:gd name="T17" fmla="*/ 13 h 85"/>
                  <a:gd name="T18" fmla="*/ 0 w 70"/>
                  <a:gd name="T19" fmla="*/ 71 h 85"/>
                  <a:gd name="T20" fmla="*/ 13 w 70"/>
                  <a:gd name="T21" fmla="*/ 85 h 85"/>
                  <a:gd name="T22" fmla="*/ 25 w 70"/>
                  <a:gd name="T23" fmla="*/ 85 h 85"/>
                  <a:gd name="T24" fmla="*/ 47 w 70"/>
                  <a:gd name="T2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85">
                    <a:moveTo>
                      <a:pt x="59" y="0"/>
                    </a:moveTo>
                    <a:cubicBezTo>
                      <a:pt x="32" y="85"/>
                      <a:pt x="32" y="85"/>
                      <a:pt x="32" y="85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64" y="85"/>
                      <a:pt x="70" y="79"/>
                      <a:pt x="70" y="71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0" y="6"/>
                      <a:pt x="65" y="1"/>
                      <a:pt x="59" y="0"/>
                    </a:cubicBezTo>
                    <a:moveTo>
                      <a:pt x="47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9"/>
                      <a:pt x="6" y="85"/>
                      <a:pt x="13" y="85"/>
                    </a:cubicBezTo>
                    <a:cubicBezTo>
                      <a:pt x="25" y="85"/>
                      <a:pt x="25" y="85"/>
                      <a:pt x="25" y="85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201">
                <a:extLst>
                  <a:ext uri="{FF2B5EF4-FFF2-40B4-BE49-F238E27FC236}">
                    <a16:creationId xmlns:a16="http://schemas.microsoft.com/office/drawing/2014/main" id="{ACDEB1D3-2B8B-4F08-9A65-2D69F08DB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238" y="3144838"/>
                <a:ext cx="146050" cy="206375"/>
              </a:xfrm>
              <a:custGeom>
                <a:avLst/>
                <a:gdLst>
                  <a:gd name="T0" fmla="*/ 57 w 60"/>
                  <a:gd name="T1" fmla="*/ 0 h 85"/>
                  <a:gd name="T2" fmla="*/ 13 w 60"/>
                  <a:gd name="T3" fmla="*/ 0 h 85"/>
                  <a:gd name="T4" fmla="*/ 0 w 60"/>
                  <a:gd name="T5" fmla="*/ 13 h 85"/>
                  <a:gd name="T6" fmla="*/ 0 w 60"/>
                  <a:gd name="T7" fmla="*/ 71 h 85"/>
                  <a:gd name="T8" fmla="*/ 13 w 60"/>
                  <a:gd name="T9" fmla="*/ 85 h 85"/>
                  <a:gd name="T10" fmla="*/ 36 w 60"/>
                  <a:gd name="T11" fmla="*/ 85 h 85"/>
                  <a:gd name="T12" fmla="*/ 60 w 60"/>
                  <a:gd name="T13" fmla="*/ 0 h 85"/>
                  <a:gd name="T14" fmla="*/ 57 w 60"/>
                  <a:gd name="T1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85">
                    <a:moveTo>
                      <a:pt x="57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9"/>
                      <a:pt x="6" y="85"/>
                      <a:pt x="13" y="85"/>
                    </a:cubicBezTo>
                    <a:cubicBezTo>
                      <a:pt x="36" y="85"/>
                      <a:pt x="36" y="85"/>
                      <a:pt x="36" y="85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9" y="0"/>
                      <a:pt x="58" y="0"/>
                      <a:pt x="57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202">
                <a:extLst>
                  <a:ext uri="{FF2B5EF4-FFF2-40B4-BE49-F238E27FC236}">
                    <a16:creationId xmlns:a16="http://schemas.microsoft.com/office/drawing/2014/main" id="{2E78CF8B-2406-4F47-8026-6276CFAFD0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7663" y="2781300"/>
                <a:ext cx="325438" cy="122238"/>
              </a:xfrm>
              <a:custGeom>
                <a:avLst/>
                <a:gdLst>
                  <a:gd name="T0" fmla="*/ 20 w 134"/>
                  <a:gd name="T1" fmla="*/ 4 h 50"/>
                  <a:gd name="T2" fmla="*/ 0 w 134"/>
                  <a:gd name="T3" fmla="*/ 12 h 50"/>
                  <a:gd name="T4" fmla="*/ 0 w 134"/>
                  <a:gd name="T5" fmla="*/ 33 h 50"/>
                  <a:gd name="T6" fmla="*/ 17 w 134"/>
                  <a:gd name="T7" fmla="*/ 50 h 50"/>
                  <a:gd name="T8" fmla="*/ 54 w 134"/>
                  <a:gd name="T9" fmla="*/ 50 h 50"/>
                  <a:gd name="T10" fmla="*/ 45 w 134"/>
                  <a:gd name="T11" fmla="*/ 12 h 50"/>
                  <a:gd name="T12" fmla="*/ 29 w 134"/>
                  <a:gd name="T13" fmla="*/ 6 h 50"/>
                  <a:gd name="T14" fmla="*/ 20 w 134"/>
                  <a:gd name="T15" fmla="*/ 4 h 50"/>
                  <a:gd name="T16" fmla="*/ 115 w 134"/>
                  <a:gd name="T17" fmla="*/ 0 h 50"/>
                  <a:gd name="T18" fmla="*/ 115 w 134"/>
                  <a:gd name="T19" fmla="*/ 0 h 50"/>
                  <a:gd name="T20" fmla="*/ 73 w 134"/>
                  <a:gd name="T21" fmla="*/ 38 h 50"/>
                  <a:gd name="T22" fmla="*/ 70 w 134"/>
                  <a:gd name="T23" fmla="*/ 50 h 50"/>
                  <a:gd name="T24" fmla="*/ 117 w 134"/>
                  <a:gd name="T25" fmla="*/ 50 h 50"/>
                  <a:gd name="T26" fmla="*/ 134 w 134"/>
                  <a:gd name="T27" fmla="*/ 33 h 50"/>
                  <a:gd name="T28" fmla="*/ 134 w 134"/>
                  <a:gd name="T29" fmla="*/ 4 h 50"/>
                  <a:gd name="T30" fmla="*/ 115 w 134"/>
                  <a:gd name="T3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4" h="50">
                    <a:moveTo>
                      <a:pt x="20" y="4"/>
                    </a:moveTo>
                    <a:cubicBezTo>
                      <a:pt x="14" y="4"/>
                      <a:pt x="7" y="6"/>
                      <a:pt x="0" y="1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42"/>
                      <a:pt x="8" y="50"/>
                      <a:pt x="17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6" y="35"/>
                      <a:pt x="54" y="19"/>
                      <a:pt x="45" y="12"/>
                    </a:cubicBezTo>
                    <a:cubicBezTo>
                      <a:pt x="41" y="9"/>
                      <a:pt x="35" y="7"/>
                      <a:pt x="29" y="6"/>
                    </a:cubicBezTo>
                    <a:cubicBezTo>
                      <a:pt x="29" y="6"/>
                      <a:pt x="25" y="4"/>
                      <a:pt x="20" y="4"/>
                    </a:cubicBezTo>
                    <a:moveTo>
                      <a:pt x="115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87" y="2"/>
                      <a:pt x="73" y="38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117" y="50"/>
                      <a:pt x="117" y="50"/>
                      <a:pt x="117" y="50"/>
                    </a:cubicBezTo>
                    <a:cubicBezTo>
                      <a:pt x="126" y="50"/>
                      <a:pt x="134" y="42"/>
                      <a:pt x="134" y="33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28" y="2"/>
                      <a:pt x="122" y="0"/>
                      <a:pt x="115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203">
                <a:extLst>
                  <a:ext uri="{FF2B5EF4-FFF2-40B4-BE49-F238E27FC236}">
                    <a16:creationId xmlns:a16="http://schemas.microsoft.com/office/drawing/2014/main" id="{97CB6D24-2C38-4723-A8B1-4DBF73A52D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6076" y="2932113"/>
                <a:ext cx="433388" cy="184150"/>
              </a:xfrm>
              <a:custGeom>
                <a:avLst/>
                <a:gdLst>
                  <a:gd name="T0" fmla="*/ 178 w 179"/>
                  <a:gd name="T1" fmla="*/ 14 h 76"/>
                  <a:gd name="T2" fmla="*/ 159 w 179"/>
                  <a:gd name="T3" fmla="*/ 47 h 76"/>
                  <a:gd name="T4" fmla="*/ 150 w 179"/>
                  <a:gd name="T5" fmla="*/ 76 h 76"/>
                  <a:gd name="T6" fmla="*/ 159 w 179"/>
                  <a:gd name="T7" fmla="*/ 76 h 76"/>
                  <a:gd name="T8" fmla="*/ 179 w 179"/>
                  <a:gd name="T9" fmla="*/ 56 h 76"/>
                  <a:gd name="T10" fmla="*/ 179 w 179"/>
                  <a:gd name="T11" fmla="*/ 20 h 76"/>
                  <a:gd name="T12" fmla="*/ 178 w 179"/>
                  <a:gd name="T13" fmla="*/ 14 h 76"/>
                  <a:gd name="T14" fmla="*/ 54 w 179"/>
                  <a:gd name="T15" fmla="*/ 0 h 76"/>
                  <a:gd name="T16" fmla="*/ 20 w 179"/>
                  <a:gd name="T17" fmla="*/ 0 h 76"/>
                  <a:gd name="T18" fmla="*/ 0 w 179"/>
                  <a:gd name="T19" fmla="*/ 20 h 76"/>
                  <a:gd name="T20" fmla="*/ 0 w 179"/>
                  <a:gd name="T21" fmla="*/ 56 h 76"/>
                  <a:gd name="T22" fmla="*/ 20 w 179"/>
                  <a:gd name="T23" fmla="*/ 76 h 76"/>
                  <a:gd name="T24" fmla="*/ 37 w 179"/>
                  <a:gd name="T25" fmla="*/ 76 h 76"/>
                  <a:gd name="T26" fmla="*/ 50 w 179"/>
                  <a:gd name="T27" fmla="*/ 21 h 76"/>
                  <a:gd name="T28" fmla="*/ 54 w 179"/>
                  <a:gd name="T29" fmla="*/ 0 h 76"/>
                  <a:gd name="T30" fmla="*/ 156 w 179"/>
                  <a:gd name="T31" fmla="*/ 0 h 76"/>
                  <a:gd name="T32" fmla="*/ 68 w 179"/>
                  <a:gd name="T33" fmla="*/ 0 h 76"/>
                  <a:gd name="T34" fmla="*/ 46 w 179"/>
                  <a:gd name="T35" fmla="*/ 76 h 76"/>
                  <a:gd name="T36" fmla="*/ 137 w 179"/>
                  <a:gd name="T37" fmla="*/ 76 h 76"/>
                  <a:gd name="T38" fmla="*/ 153 w 179"/>
                  <a:gd name="T39" fmla="*/ 14 h 76"/>
                  <a:gd name="T40" fmla="*/ 156 w 179"/>
                  <a:gd name="T4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9" h="76">
                    <a:moveTo>
                      <a:pt x="178" y="14"/>
                    </a:moveTo>
                    <a:cubicBezTo>
                      <a:pt x="167" y="21"/>
                      <a:pt x="163" y="33"/>
                      <a:pt x="159" y="47"/>
                    </a:cubicBezTo>
                    <a:cubicBezTo>
                      <a:pt x="150" y="76"/>
                      <a:pt x="150" y="76"/>
                      <a:pt x="150" y="76"/>
                    </a:cubicBezTo>
                    <a:cubicBezTo>
                      <a:pt x="159" y="76"/>
                      <a:pt x="159" y="76"/>
                      <a:pt x="159" y="76"/>
                    </a:cubicBezTo>
                    <a:cubicBezTo>
                      <a:pt x="170" y="76"/>
                      <a:pt x="179" y="67"/>
                      <a:pt x="179" y="56"/>
                    </a:cubicBezTo>
                    <a:cubicBezTo>
                      <a:pt x="179" y="20"/>
                      <a:pt x="179" y="20"/>
                      <a:pt x="179" y="20"/>
                    </a:cubicBezTo>
                    <a:cubicBezTo>
                      <a:pt x="179" y="18"/>
                      <a:pt x="178" y="16"/>
                      <a:pt x="178" y="14"/>
                    </a:cubicBezTo>
                    <a:moveTo>
                      <a:pt x="54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7"/>
                      <a:pt x="9" y="76"/>
                      <a:pt x="20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1" y="16"/>
                      <a:pt x="53" y="8"/>
                      <a:pt x="54" y="0"/>
                    </a:cubicBezTo>
                    <a:moveTo>
                      <a:pt x="156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137" y="76"/>
                      <a:pt x="137" y="76"/>
                      <a:pt x="137" y="76"/>
                    </a:cubicBezTo>
                    <a:cubicBezTo>
                      <a:pt x="153" y="14"/>
                      <a:pt x="153" y="14"/>
                      <a:pt x="153" y="14"/>
                    </a:cubicBezTo>
                    <a:cubicBezTo>
                      <a:pt x="154" y="10"/>
                      <a:pt x="155" y="5"/>
                      <a:pt x="156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204">
                <a:extLst>
                  <a:ext uri="{FF2B5EF4-FFF2-40B4-BE49-F238E27FC236}">
                    <a16:creationId xmlns:a16="http://schemas.microsoft.com/office/drawing/2014/main" id="{1ECDF5D0-92A5-4012-9C9F-0008F2A0A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1726" y="2751138"/>
                <a:ext cx="1239838" cy="1603375"/>
              </a:xfrm>
              <a:custGeom>
                <a:avLst/>
                <a:gdLst>
                  <a:gd name="T0" fmla="*/ 229 w 512"/>
                  <a:gd name="T1" fmla="*/ 663 h 663"/>
                  <a:gd name="T2" fmla="*/ 233 w 512"/>
                  <a:gd name="T3" fmla="*/ 645 h 663"/>
                  <a:gd name="T4" fmla="*/ 302 w 512"/>
                  <a:gd name="T5" fmla="*/ 624 h 663"/>
                  <a:gd name="T6" fmla="*/ 499 w 512"/>
                  <a:gd name="T7" fmla="*/ 416 h 663"/>
                  <a:gd name="T8" fmla="*/ 453 w 512"/>
                  <a:gd name="T9" fmla="*/ 363 h 663"/>
                  <a:gd name="T10" fmla="*/ 427 w 512"/>
                  <a:gd name="T11" fmla="*/ 374 h 663"/>
                  <a:gd name="T12" fmla="*/ 358 w 512"/>
                  <a:gd name="T13" fmla="*/ 440 h 663"/>
                  <a:gd name="T14" fmla="*/ 442 w 512"/>
                  <a:gd name="T15" fmla="*/ 139 h 663"/>
                  <a:gd name="T16" fmla="*/ 442 w 512"/>
                  <a:gd name="T17" fmla="*/ 109 h 663"/>
                  <a:gd name="T18" fmla="*/ 411 w 512"/>
                  <a:gd name="T19" fmla="*/ 76 h 663"/>
                  <a:gd name="T20" fmla="*/ 386 w 512"/>
                  <a:gd name="T21" fmla="*/ 80 h 663"/>
                  <a:gd name="T22" fmla="*/ 367 w 512"/>
                  <a:gd name="T23" fmla="*/ 114 h 663"/>
                  <a:gd name="T24" fmla="*/ 292 w 512"/>
                  <a:gd name="T25" fmla="*/ 349 h 663"/>
                  <a:gd name="T26" fmla="*/ 361 w 512"/>
                  <a:gd name="T27" fmla="*/ 80 h 663"/>
                  <a:gd name="T28" fmla="*/ 362 w 512"/>
                  <a:gd name="T29" fmla="*/ 25 h 663"/>
                  <a:gd name="T30" fmla="*/ 323 w 512"/>
                  <a:gd name="T31" fmla="*/ 5 h 663"/>
                  <a:gd name="T32" fmla="*/ 282 w 512"/>
                  <a:gd name="T33" fmla="*/ 43 h 663"/>
                  <a:gd name="T34" fmla="*/ 207 w 512"/>
                  <a:gd name="T35" fmla="*/ 300 h 663"/>
                  <a:gd name="T36" fmla="*/ 257 w 512"/>
                  <a:gd name="T37" fmla="*/ 88 h 663"/>
                  <a:gd name="T38" fmla="*/ 254 w 512"/>
                  <a:gd name="T39" fmla="*/ 17 h 663"/>
                  <a:gd name="T40" fmla="*/ 237 w 512"/>
                  <a:gd name="T41" fmla="*/ 10 h 663"/>
                  <a:gd name="T42" fmla="*/ 198 w 512"/>
                  <a:gd name="T43" fmla="*/ 31 h 663"/>
                  <a:gd name="T44" fmla="*/ 187 w 512"/>
                  <a:gd name="T45" fmla="*/ 58 h 663"/>
                  <a:gd name="T46" fmla="*/ 116 w 512"/>
                  <a:gd name="T47" fmla="*/ 289 h 663"/>
                  <a:gd name="T48" fmla="*/ 155 w 512"/>
                  <a:gd name="T49" fmla="*/ 131 h 663"/>
                  <a:gd name="T50" fmla="*/ 146 w 512"/>
                  <a:gd name="T51" fmla="*/ 84 h 663"/>
                  <a:gd name="T52" fmla="*/ 131 w 512"/>
                  <a:gd name="T53" fmla="*/ 77 h 663"/>
                  <a:gd name="T54" fmla="*/ 86 w 512"/>
                  <a:gd name="T55" fmla="*/ 112 h 663"/>
                  <a:gd name="T56" fmla="*/ 17 w 512"/>
                  <a:gd name="T57" fmla="*/ 394 h 663"/>
                  <a:gd name="T58" fmla="*/ 5 w 512"/>
                  <a:gd name="T59" fmla="*/ 459 h 663"/>
                  <a:gd name="T60" fmla="*/ 2 w 512"/>
                  <a:gd name="T61" fmla="*/ 512 h 663"/>
                  <a:gd name="T62" fmla="*/ 10 w 512"/>
                  <a:gd name="T63" fmla="*/ 550 h 663"/>
                  <a:gd name="T64" fmla="*/ 26 w 512"/>
                  <a:gd name="T65" fmla="*/ 577 h 663"/>
                  <a:gd name="T66" fmla="*/ 19 w 512"/>
                  <a:gd name="T67" fmla="*/ 601 h 663"/>
                  <a:gd name="T68" fmla="*/ 229 w 512"/>
                  <a:gd name="T69" fmla="*/ 663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2" h="663">
                    <a:moveTo>
                      <a:pt x="229" y="663"/>
                    </a:moveTo>
                    <a:cubicBezTo>
                      <a:pt x="233" y="645"/>
                      <a:pt x="233" y="645"/>
                      <a:pt x="233" y="645"/>
                    </a:cubicBezTo>
                    <a:cubicBezTo>
                      <a:pt x="233" y="645"/>
                      <a:pt x="282" y="646"/>
                      <a:pt x="302" y="624"/>
                    </a:cubicBezTo>
                    <a:cubicBezTo>
                      <a:pt x="302" y="624"/>
                      <a:pt x="473" y="448"/>
                      <a:pt x="499" y="416"/>
                    </a:cubicBezTo>
                    <a:cubicBezTo>
                      <a:pt x="499" y="416"/>
                      <a:pt x="512" y="355"/>
                      <a:pt x="453" y="363"/>
                    </a:cubicBezTo>
                    <a:cubicBezTo>
                      <a:pt x="453" y="363"/>
                      <a:pt x="443" y="361"/>
                      <a:pt x="427" y="374"/>
                    </a:cubicBezTo>
                    <a:cubicBezTo>
                      <a:pt x="358" y="440"/>
                      <a:pt x="358" y="440"/>
                      <a:pt x="358" y="440"/>
                    </a:cubicBezTo>
                    <a:cubicBezTo>
                      <a:pt x="442" y="139"/>
                      <a:pt x="442" y="139"/>
                      <a:pt x="442" y="139"/>
                    </a:cubicBezTo>
                    <a:cubicBezTo>
                      <a:pt x="444" y="129"/>
                      <a:pt x="445" y="119"/>
                      <a:pt x="442" y="109"/>
                    </a:cubicBezTo>
                    <a:cubicBezTo>
                      <a:pt x="439" y="96"/>
                      <a:pt x="431" y="81"/>
                      <a:pt x="411" y="76"/>
                    </a:cubicBezTo>
                    <a:cubicBezTo>
                      <a:pt x="411" y="76"/>
                      <a:pt x="400" y="72"/>
                      <a:pt x="386" y="80"/>
                    </a:cubicBezTo>
                    <a:cubicBezTo>
                      <a:pt x="374" y="87"/>
                      <a:pt x="370" y="100"/>
                      <a:pt x="367" y="114"/>
                    </a:cubicBezTo>
                    <a:cubicBezTo>
                      <a:pt x="292" y="349"/>
                      <a:pt x="292" y="349"/>
                      <a:pt x="292" y="349"/>
                    </a:cubicBezTo>
                    <a:cubicBezTo>
                      <a:pt x="361" y="80"/>
                      <a:pt x="361" y="80"/>
                      <a:pt x="361" y="80"/>
                    </a:cubicBezTo>
                    <a:cubicBezTo>
                      <a:pt x="365" y="65"/>
                      <a:pt x="370" y="38"/>
                      <a:pt x="362" y="25"/>
                    </a:cubicBezTo>
                    <a:cubicBezTo>
                      <a:pt x="355" y="14"/>
                      <a:pt x="340" y="5"/>
                      <a:pt x="323" y="5"/>
                    </a:cubicBezTo>
                    <a:cubicBezTo>
                      <a:pt x="323" y="5"/>
                      <a:pt x="295" y="7"/>
                      <a:pt x="282" y="43"/>
                    </a:cubicBezTo>
                    <a:cubicBezTo>
                      <a:pt x="207" y="300"/>
                      <a:pt x="207" y="300"/>
                      <a:pt x="207" y="300"/>
                    </a:cubicBezTo>
                    <a:cubicBezTo>
                      <a:pt x="257" y="88"/>
                      <a:pt x="257" y="88"/>
                      <a:pt x="257" y="88"/>
                    </a:cubicBezTo>
                    <a:cubicBezTo>
                      <a:pt x="262" y="71"/>
                      <a:pt x="270" y="29"/>
                      <a:pt x="254" y="17"/>
                    </a:cubicBezTo>
                    <a:cubicBezTo>
                      <a:pt x="250" y="14"/>
                      <a:pt x="243" y="12"/>
                      <a:pt x="237" y="10"/>
                    </a:cubicBezTo>
                    <a:cubicBezTo>
                      <a:pt x="237" y="10"/>
                      <a:pt x="216" y="0"/>
                      <a:pt x="198" y="31"/>
                    </a:cubicBezTo>
                    <a:cubicBezTo>
                      <a:pt x="194" y="36"/>
                      <a:pt x="189" y="52"/>
                      <a:pt x="187" y="58"/>
                    </a:cubicBezTo>
                    <a:cubicBezTo>
                      <a:pt x="116" y="289"/>
                      <a:pt x="116" y="289"/>
                      <a:pt x="116" y="289"/>
                    </a:cubicBezTo>
                    <a:cubicBezTo>
                      <a:pt x="155" y="131"/>
                      <a:pt x="155" y="131"/>
                      <a:pt x="155" y="131"/>
                    </a:cubicBezTo>
                    <a:cubicBezTo>
                      <a:pt x="159" y="114"/>
                      <a:pt x="159" y="94"/>
                      <a:pt x="146" y="84"/>
                    </a:cubicBezTo>
                    <a:cubicBezTo>
                      <a:pt x="142" y="81"/>
                      <a:pt x="137" y="78"/>
                      <a:pt x="131" y="77"/>
                    </a:cubicBezTo>
                    <a:cubicBezTo>
                      <a:pt x="131" y="77"/>
                      <a:pt x="99" y="69"/>
                      <a:pt x="86" y="112"/>
                    </a:cubicBezTo>
                    <a:cubicBezTo>
                      <a:pt x="17" y="394"/>
                      <a:pt x="17" y="394"/>
                      <a:pt x="17" y="394"/>
                    </a:cubicBezTo>
                    <a:cubicBezTo>
                      <a:pt x="5" y="459"/>
                      <a:pt x="5" y="459"/>
                      <a:pt x="5" y="459"/>
                    </a:cubicBezTo>
                    <a:cubicBezTo>
                      <a:pt x="1" y="476"/>
                      <a:pt x="0" y="494"/>
                      <a:pt x="2" y="512"/>
                    </a:cubicBezTo>
                    <a:cubicBezTo>
                      <a:pt x="3" y="524"/>
                      <a:pt x="5" y="537"/>
                      <a:pt x="10" y="550"/>
                    </a:cubicBezTo>
                    <a:cubicBezTo>
                      <a:pt x="10" y="550"/>
                      <a:pt x="19" y="575"/>
                      <a:pt x="26" y="577"/>
                    </a:cubicBezTo>
                    <a:cubicBezTo>
                      <a:pt x="19" y="601"/>
                      <a:pt x="19" y="601"/>
                      <a:pt x="19" y="601"/>
                    </a:cubicBezTo>
                    <a:lnTo>
                      <a:pt x="229" y="663"/>
                    </a:lnTo>
                    <a:close/>
                  </a:path>
                </a:pathLst>
              </a:custGeom>
              <a:solidFill>
                <a:srgbClr val="EDB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206">
                <a:extLst>
                  <a:ext uri="{FF2B5EF4-FFF2-40B4-BE49-F238E27FC236}">
                    <a16:creationId xmlns:a16="http://schemas.microsoft.com/office/drawing/2014/main" id="{1540AAED-93BD-4A26-86CA-76962C0D8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688" y="4156075"/>
                <a:ext cx="712788" cy="287338"/>
              </a:xfrm>
              <a:custGeom>
                <a:avLst/>
                <a:gdLst>
                  <a:gd name="T0" fmla="*/ 0 w 449"/>
                  <a:gd name="T1" fmla="*/ 52 h 181"/>
                  <a:gd name="T2" fmla="*/ 12 w 449"/>
                  <a:gd name="T3" fmla="*/ 0 h 181"/>
                  <a:gd name="T4" fmla="*/ 449 w 449"/>
                  <a:gd name="T5" fmla="*/ 131 h 181"/>
                  <a:gd name="T6" fmla="*/ 435 w 449"/>
                  <a:gd name="T7" fmla="*/ 181 h 181"/>
                  <a:gd name="T8" fmla="*/ 0 w 449"/>
                  <a:gd name="T9" fmla="*/ 5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181">
                    <a:moveTo>
                      <a:pt x="0" y="52"/>
                    </a:moveTo>
                    <a:lnTo>
                      <a:pt x="12" y="0"/>
                    </a:lnTo>
                    <a:lnTo>
                      <a:pt x="449" y="131"/>
                    </a:lnTo>
                    <a:lnTo>
                      <a:pt x="435" y="18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207">
                <a:extLst>
                  <a:ext uri="{FF2B5EF4-FFF2-40B4-BE49-F238E27FC236}">
                    <a16:creationId xmlns:a16="http://schemas.microsoft.com/office/drawing/2014/main" id="{D7426A48-2DEB-4A30-87A0-F2BD4FF79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013" y="4211638"/>
                <a:ext cx="1400175" cy="2644775"/>
              </a:xfrm>
              <a:custGeom>
                <a:avLst/>
                <a:gdLst>
                  <a:gd name="T0" fmla="*/ 578 w 578"/>
                  <a:gd name="T1" fmla="*/ 99 h 1093"/>
                  <a:gd name="T2" fmla="*/ 561 w 578"/>
                  <a:gd name="T3" fmla="*/ 170 h 1093"/>
                  <a:gd name="T4" fmla="*/ 504 w 578"/>
                  <a:gd name="T5" fmla="*/ 414 h 1093"/>
                  <a:gd name="T6" fmla="*/ 503 w 578"/>
                  <a:gd name="T7" fmla="*/ 414 h 1093"/>
                  <a:gd name="T8" fmla="*/ 495 w 578"/>
                  <a:gd name="T9" fmla="*/ 451 h 1093"/>
                  <a:gd name="T10" fmla="*/ 393 w 578"/>
                  <a:gd name="T11" fmla="*/ 1093 h 1093"/>
                  <a:gd name="T12" fmla="*/ 0 w 578"/>
                  <a:gd name="T13" fmla="*/ 1093 h 1093"/>
                  <a:gd name="T14" fmla="*/ 49 w 578"/>
                  <a:gd name="T15" fmla="*/ 861 h 1093"/>
                  <a:gd name="T16" fmla="*/ 213 w 578"/>
                  <a:gd name="T17" fmla="*/ 276 h 1093"/>
                  <a:gd name="T18" fmla="*/ 278 w 578"/>
                  <a:gd name="T19" fmla="*/ 0 h 1093"/>
                  <a:gd name="T20" fmla="*/ 578 w 578"/>
                  <a:gd name="T21" fmla="*/ 99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8" h="1093">
                    <a:moveTo>
                      <a:pt x="578" y="99"/>
                    </a:moveTo>
                    <a:cubicBezTo>
                      <a:pt x="561" y="170"/>
                      <a:pt x="561" y="170"/>
                      <a:pt x="561" y="170"/>
                    </a:cubicBezTo>
                    <a:cubicBezTo>
                      <a:pt x="504" y="414"/>
                      <a:pt x="504" y="414"/>
                      <a:pt x="504" y="414"/>
                    </a:cubicBezTo>
                    <a:cubicBezTo>
                      <a:pt x="503" y="414"/>
                      <a:pt x="503" y="414"/>
                      <a:pt x="503" y="414"/>
                    </a:cubicBezTo>
                    <a:cubicBezTo>
                      <a:pt x="500" y="426"/>
                      <a:pt x="498" y="439"/>
                      <a:pt x="495" y="451"/>
                    </a:cubicBezTo>
                    <a:cubicBezTo>
                      <a:pt x="450" y="670"/>
                      <a:pt x="399" y="941"/>
                      <a:pt x="393" y="1093"/>
                    </a:cubicBezTo>
                    <a:cubicBezTo>
                      <a:pt x="0" y="1093"/>
                      <a:pt x="0" y="1093"/>
                      <a:pt x="0" y="1093"/>
                    </a:cubicBezTo>
                    <a:cubicBezTo>
                      <a:pt x="8" y="1047"/>
                      <a:pt x="25" y="960"/>
                      <a:pt x="49" y="861"/>
                    </a:cubicBezTo>
                    <a:cubicBezTo>
                      <a:pt x="94" y="677"/>
                      <a:pt x="167" y="450"/>
                      <a:pt x="213" y="276"/>
                    </a:cubicBezTo>
                    <a:cubicBezTo>
                      <a:pt x="278" y="0"/>
                      <a:pt x="278" y="0"/>
                      <a:pt x="278" y="0"/>
                    </a:cubicBezTo>
                    <a:lnTo>
                      <a:pt x="578" y="99"/>
                    </a:lnTo>
                    <a:close/>
                  </a:path>
                </a:pathLst>
              </a:custGeom>
              <a:solidFill>
                <a:srgbClr val="6B3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208">
                <a:extLst>
                  <a:ext uri="{FF2B5EF4-FFF2-40B4-BE49-F238E27FC236}">
                    <a16:creationId xmlns:a16="http://schemas.microsoft.com/office/drawing/2014/main" id="{E9A6F931-4BC8-4045-881E-E540F4055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388" y="4468813"/>
                <a:ext cx="69850" cy="74613"/>
              </a:xfrm>
              <a:custGeom>
                <a:avLst/>
                <a:gdLst>
                  <a:gd name="T0" fmla="*/ 23 w 29"/>
                  <a:gd name="T1" fmla="*/ 5 h 31"/>
                  <a:gd name="T2" fmla="*/ 5 w 29"/>
                  <a:gd name="T3" fmla="*/ 7 h 31"/>
                  <a:gd name="T4" fmla="*/ 6 w 29"/>
                  <a:gd name="T5" fmla="*/ 26 h 31"/>
                  <a:gd name="T6" fmla="*/ 24 w 29"/>
                  <a:gd name="T7" fmla="*/ 24 h 31"/>
                  <a:gd name="T8" fmla="*/ 23 w 29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1">
                    <a:moveTo>
                      <a:pt x="23" y="5"/>
                    </a:moveTo>
                    <a:cubicBezTo>
                      <a:pt x="17" y="0"/>
                      <a:pt x="9" y="1"/>
                      <a:pt x="5" y="7"/>
                    </a:cubicBezTo>
                    <a:cubicBezTo>
                      <a:pt x="0" y="13"/>
                      <a:pt x="1" y="21"/>
                      <a:pt x="6" y="26"/>
                    </a:cubicBezTo>
                    <a:cubicBezTo>
                      <a:pt x="12" y="31"/>
                      <a:pt x="20" y="30"/>
                      <a:pt x="24" y="24"/>
                    </a:cubicBezTo>
                    <a:cubicBezTo>
                      <a:pt x="29" y="19"/>
                      <a:pt x="28" y="10"/>
                      <a:pt x="2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209">
                <a:extLst>
                  <a:ext uri="{FF2B5EF4-FFF2-40B4-BE49-F238E27FC236}">
                    <a16:creationId xmlns:a16="http://schemas.microsoft.com/office/drawing/2014/main" id="{F55B6D74-B834-4B3E-B501-9E8851C80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401" y="4572000"/>
                <a:ext cx="68263" cy="73025"/>
              </a:xfrm>
              <a:custGeom>
                <a:avLst/>
                <a:gdLst>
                  <a:gd name="T0" fmla="*/ 22 w 28"/>
                  <a:gd name="T1" fmla="*/ 4 h 30"/>
                  <a:gd name="T2" fmla="*/ 4 w 28"/>
                  <a:gd name="T3" fmla="*/ 6 h 30"/>
                  <a:gd name="T4" fmla="*/ 6 w 28"/>
                  <a:gd name="T5" fmla="*/ 25 h 30"/>
                  <a:gd name="T6" fmla="*/ 24 w 28"/>
                  <a:gd name="T7" fmla="*/ 23 h 30"/>
                  <a:gd name="T8" fmla="*/ 22 w 28"/>
                  <a:gd name="T9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22" y="4"/>
                    </a:moveTo>
                    <a:cubicBezTo>
                      <a:pt x="17" y="0"/>
                      <a:pt x="9" y="0"/>
                      <a:pt x="4" y="6"/>
                    </a:cubicBezTo>
                    <a:cubicBezTo>
                      <a:pt x="0" y="12"/>
                      <a:pt x="1" y="20"/>
                      <a:pt x="6" y="25"/>
                    </a:cubicBezTo>
                    <a:cubicBezTo>
                      <a:pt x="11" y="30"/>
                      <a:pt x="19" y="29"/>
                      <a:pt x="24" y="23"/>
                    </a:cubicBezTo>
                    <a:cubicBezTo>
                      <a:pt x="28" y="18"/>
                      <a:pt x="28" y="9"/>
                      <a:pt x="2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210">
                <a:extLst>
                  <a:ext uri="{FF2B5EF4-FFF2-40B4-BE49-F238E27FC236}">
                    <a16:creationId xmlns:a16="http://schemas.microsoft.com/office/drawing/2014/main" id="{01B1B72D-7CD2-4A76-A631-DC4D82D39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413" y="4673600"/>
                <a:ext cx="68263" cy="74613"/>
              </a:xfrm>
              <a:custGeom>
                <a:avLst/>
                <a:gdLst>
                  <a:gd name="T0" fmla="*/ 22 w 28"/>
                  <a:gd name="T1" fmla="*/ 5 h 31"/>
                  <a:gd name="T2" fmla="*/ 5 w 28"/>
                  <a:gd name="T3" fmla="*/ 7 h 31"/>
                  <a:gd name="T4" fmla="*/ 6 w 28"/>
                  <a:gd name="T5" fmla="*/ 26 h 31"/>
                  <a:gd name="T6" fmla="*/ 24 w 28"/>
                  <a:gd name="T7" fmla="*/ 24 h 31"/>
                  <a:gd name="T8" fmla="*/ 22 w 2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22" y="5"/>
                    </a:moveTo>
                    <a:cubicBezTo>
                      <a:pt x="17" y="0"/>
                      <a:pt x="9" y="1"/>
                      <a:pt x="5" y="7"/>
                    </a:cubicBezTo>
                    <a:cubicBezTo>
                      <a:pt x="0" y="13"/>
                      <a:pt x="1" y="21"/>
                      <a:pt x="6" y="26"/>
                    </a:cubicBezTo>
                    <a:cubicBezTo>
                      <a:pt x="11" y="31"/>
                      <a:pt x="19" y="30"/>
                      <a:pt x="24" y="24"/>
                    </a:cubicBezTo>
                    <a:cubicBezTo>
                      <a:pt x="28" y="19"/>
                      <a:pt x="28" y="10"/>
                      <a:pt x="2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211">
                <a:extLst>
                  <a:ext uri="{FF2B5EF4-FFF2-40B4-BE49-F238E27FC236}">
                    <a16:creationId xmlns:a16="http://schemas.microsoft.com/office/drawing/2014/main" id="{024C2927-8B07-4589-B67A-F7D0D93F7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138" y="2960688"/>
                <a:ext cx="163513" cy="174625"/>
              </a:xfrm>
              <a:custGeom>
                <a:avLst/>
                <a:gdLst>
                  <a:gd name="T0" fmla="*/ 51 w 68"/>
                  <a:gd name="T1" fmla="*/ 71 h 72"/>
                  <a:gd name="T2" fmla="*/ 6 w 68"/>
                  <a:gd name="T3" fmla="*/ 56 h 72"/>
                  <a:gd name="T4" fmla="*/ 2 w 68"/>
                  <a:gd name="T5" fmla="*/ 47 h 72"/>
                  <a:gd name="T6" fmla="*/ 9 w 68"/>
                  <a:gd name="T7" fmla="*/ 21 h 72"/>
                  <a:gd name="T8" fmla="*/ 42 w 68"/>
                  <a:gd name="T9" fmla="*/ 5 h 72"/>
                  <a:gd name="T10" fmla="*/ 67 w 68"/>
                  <a:gd name="T11" fmla="*/ 32 h 72"/>
                  <a:gd name="T12" fmla="*/ 63 w 68"/>
                  <a:gd name="T13" fmla="*/ 57 h 72"/>
                  <a:gd name="T14" fmla="*/ 60 w 68"/>
                  <a:gd name="T15" fmla="*/ 66 h 72"/>
                  <a:gd name="T16" fmla="*/ 51 w 68"/>
                  <a:gd name="T17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72">
                    <a:moveTo>
                      <a:pt x="51" y="71"/>
                    </a:moveTo>
                    <a:cubicBezTo>
                      <a:pt x="6" y="56"/>
                      <a:pt x="6" y="56"/>
                      <a:pt x="6" y="56"/>
                    </a:cubicBezTo>
                    <a:cubicBezTo>
                      <a:pt x="3" y="55"/>
                      <a:pt x="0" y="51"/>
                      <a:pt x="2" y="47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17" y="0"/>
                      <a:pt x="42" y="5"/>
                    </a:cubicBezTo>
                    <a:cubicBezTo>
                      <a:pt x="42" y="5"/>
                      <a:pt x="64" y="9"/>
                      <a:pt x="67" y="32"/>
                    </a:cubicBezTo>
                    <a:cubicBezTo>
                      <a:pt x="67" y="32"/>
                      <a:pt x="68" y="41"/>
                      <a:pt x="63" y="57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9" y="70"/>
                      <a:pt x="55" y="72"/>
                      <a:pt x="51" y="7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212">
                <a:extLst>
                  <a:ext uri="{FF2B5EF4-FFF2-40B4-BE49-F238E27FC236}">
                    <a16:creationId xmlns:a16="http://schemas.microsoft.com/office/drawing/2014/main" id="{C172A724-59BC-41FF-802A-5046BD50E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1813" y="2797175"/>
                <a:ext cx="157163" cy="166688"/>
              </a:xfrm>
              <a:custGeom>
                <a:avLst/>
                <a:gdLst>
                  <a:gd name="T0" fmla="*/ 49 w 65"/>
                  <a:gd name="T1" fmla="*/ 68 h 69"/>
                  <a:gd name="T2" fmla="*/ 6 w 65"/>
                  <a:gd name="T3" fmla="*/ 54 h 69"/>
                  <a:gd name="T4" fmla="*/ 1 w 65"/>
                  <a:gd name="T5" fmla="*/ 45 h 69"/>
                  <a:gd name="T6" fmla="*/ 9 w 65"/>
                  <a:gd name="T7" fmla="*/ 20 h 69"/>
                  <a:gd name="T8" fmla="*/ 40 w 65"/>
                  <a:gd name="T9" fmla="*/ 4 h 69"/>
                  <a:gd name="T10" fmla="*/ 64 w 65"/>
                  <a:gd name="T11" fmla="*/ 30 h 69"/>
                  <a:gd name="T12" fmla="*/ 60 w 65"/>
                  <a:gd name="T13" fmla="*/ 55 h 69"/>
                  <a:gd name="T14" fmla="*/ 58 w 65"/>
                  <a:gd name="T15" fmla="*/ 63 h 69"/>
                  <a:gd name="T16" fmla="*/ 49 w 65"/>
                  <a:gd name="T17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9">
                    <a:moveTo>
                      <a:pt x="49" y="68"/>
                    </a:moveTo>
                    <a:cubicBezTo>
                      <a:pt x="6" y="54"/>
                      <a:pt x="6" y="54"/>
                      <a:pt x="6" y="54"/>
                    </a:cubicBezTo>
                    <a:cubicBezTo>
                      <a:pt x="2" y="53"/>
                      <a:pt x="0" y="49"/>
                      <a:pt x="1" y="45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16" y="0"/>
                      <a:pt x="40" y="4"/>
                    </a:cubicBezTo>
                    <a:cubicBezTo>
                      <a:pt x="40" y="4"/>
                      <a:pt x="61" y="9"/>
                      <a:pt x="64" y="30"/>
                    </a:cubicBezTo>
                    <a:cubicBezTo>
                      <a:pt x="64" y="30"/>
                      <a:pt x="65" y="39"/>
                      <a:pt x="60" y="55"/>
                    </a:cubicBezTo>
                    <a:cubicBezTo>
                      <a:pt x="58" y="63"/>
                      <a:pt x="58" y="63"/>
                      <a:pt x="58" y="63"/>
                    </a:cubicBezTo>
                    <a:cubicBezTo>
                      <a:pt x="56" y="67"/>
                      <a:pt x="53" y="69"/>
                      <a:pt x="49" y="68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213">
                <a:extLst>
                  <a:ext uri="{FF2B5EF4-FFF2-40B4-BE49-F238E27FC236}">
                    <a16:creationId xmlns:a16="http://schemas.microsoft.com/office/drawing/2014/main" id="{CEAB7B34-3963-4264-8CE2-715997614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6" y="2801938"/>
                <a:ext cx="133350" cy="139700"/>
              </a:xfrm>
              <a:custGeom>
                <a:avLst/>
                <a:gdLst>
                  <a:gd name="T0" fmla="*/ 42 w 55"/>
                  <a:gd name="T1" fmla="*/ 57 h 58"/>
                  <a:gd name="T2" fmla="*/ 5 w 55"/>
                  <a:gd name="T3" fmla="*/ 47 h 58"/>
                  <a:gd name="T4" fmla="*/ 1 w 55"/>
                  <a:gd name="T5" fmla="*/ 39 h 58"/>
                  <a:gd name="T6" fmla="*/ 6 w 55"/>
                  <a:gd name="T7" fmla="*/ 18 h 58"/>
                  <a:gd name="T8" fmla="*/ 33 w 55"/>
                  <a:gd name="T9" fmla="*/ 3 h 58"/>
                  <a:gd name="T10" fmla="*/ 54 w 55"/>
                  <a:gd name="T11" fmla="*/ 24 h 58"/>
                  <a:gd name="T12" fmla="*/ 51 w 55"/>
                  <a:gd name="T13" fmla="*/ 45 h 58"/>
                  <a:gd name="T14" fmla="*/ 50 w 55"/>
                  <a:gd name="T15" fmla="*/ 53 h 58"/>
                  <a:gd name="T16" fmla="*/ 42 w 55"/>
                  <a:gd name="T17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8">
                    <a:moveTo>
                      <a:pt x="42" y="57"/>
                    </a:moveTo>
                    <a:cubicBezTo>
                      <a:pt x="5" y="47"/>
                      <a:pt x="5" y="47"/>
                      <a:pt x="5" y="47"/>
                    </a:cubicBezTo>
                    <a:cubicBezTo>
                      <a:pt x="2" y="46"/>
                      <a:pt x="0" y="43"/>
                      <a:pt x="1" y="3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11" y="0"/>
                      <a:pt x="33" y="3"/>
                    </a:cubicBezTo>
                    <a:cubicBezTo>
                      <a:pt x="33" y="3"/>
                      <a:pt x="50" y="6"/>
                      <a:pt x="54" y="24"/>
                    </a:cubicBezTo>
                    <a:cubicBezTo>
                      <a:pt x="54" y="24"/>
                      <a:pt x="55" y="32"/>
                      <a:pt x="51" y="45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49" y="56"/>
                      <a:pt x="46" y="58"/>
                      <a:pt x="42" y="57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214">
                <a:extLst>
                  <a:ext uri="{FF2B5EF4-FFF2-40B4-BE49-F238E27FC236}">
                    <a16:creationId xmlns:a16="http://schemas.microsoft.com/office/drawing/2014/main" id="{74BD8417-F87E-42A8-9C3D-3A7CF1BE5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151" y="2963863"/>
                <a:ext cx="130175" cy="134938"/>
              </a:xfrm>
              <a:custGeom>
                <a:avLst/>
                <a:gdLst>
                  <a:gd name="T0" fmla="*/ 42 w 54"/>
                  <a:gd name="T1" fmla="*/ 56 h 56"/>
                  <a:gd name="T2" fmla="*/ 5 w 54"/>
                  <a:gd name="T3" fmla="*/ 46 h 56"/>
                  <a:gd name="T4" fmla="*/ 1 w 54"/>
                  <a:gd name="T5" fmla="*/ 38 h 56"/>
                  <a:gd name="T6" fmla="*/ 6 w 54"/>
                  <a:gd name="T7" fmla="*/ 17 h 56"/>
                  <a:gd name="T8" fmla="*/ 32 w 54"/>
                  <a:gd name="T9" fmla="*/ 3 h 56"/>
                  <a:gd name="T10" fmla="*/ 53 w 54"/>
                  <a:gd name="T11" fmla="*/ 23 h 56"/>
                  <a:gd name="T12" fmla="*/ 50 w 54"/>
                  <a:gd name="T13" fmla="*/ 44 h 56"/>
                  <a:gd name="T14" fmla="*/ 49 w 54"/>
                  <a:gd name="T15" fmla="*/ 51 h 56"/>
                  <a:gd name="T16" fmla="*/ 42 w 54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56">
                    <a:moveTo>
                      <a:pt x="42" y="56"/>
                    </a:moveTo>
                    <a:cubicBezTo>
                      <a:pt x="5" y="46"/>
                      <a:pt x="5" y="46"/>
                      <a:pt x="5" y="46"/>
                    </a:cubicBezTo>
                    <a:cubicBezTo>
                      <a:pt x="2" y="45"/>
                      <a:pt x="0" y="42"/>
                      <a:pt x="1" y="38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11" y="0"/>
                      <a:pt x="32" y="3"/>
                    </a:cubicBezTo>
                    <a:cubicBezTo>
                      <a:pt x="32" y="3"/>
                      <a:pt x="49" y="6"/>
                      <a:pt x="53" y="23"/>
                    </a:cubicBezTo>
                    <a:cubicBezTo>
                      <a:pt x="53" y="23"/>
                      <a:pt x="54" y="31"/>
                      <a:pt x="50" y="44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8" y="54"/>
                      <a:pt x="45" y="56"/>
                      <a:pt x="42" y="56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215">
                <a:extLst>
                  <a:ext uri="{FF2B5EF4-FFF2-40B4-BE49-F238E27FC236}">
                    <a16:creationId xmlns:a16="http://schemas.microsoft.com/office/drawing/2014/main" id="{8CA14B4C-AC6B-4CA6-B53F-17EDB7712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3670300"/>
                <a:ext cx="130175" cy="134938"/>
              </a:xfrm>
              <a:custGeom>
                <a:avLst/>
                <a:gdLst>
                  <a:gd name="T0" fmla="*/ 21 w 54"/>
                  <a:gd name="T1" fmla="*/ 54 h 56"/>
                  <a:gd name="T2" fmla="*/ 2 w 54"/>
                  <a:gd name="T3" fmla="*/ 31 h 56"/>
                  <a:gd name="T4" fmla="*/ 3 w 54"/>
                  <a:gd name="T5" fmla="*/ 24 h 56"/>
                  <a:gd name="T6" fmla="*/ 19 w 54"/>
                  <a:gd name="T7" fmla="*/ 10 h 56"/>
                  <a:gd name="T8" fmla="*/ 44 w 54"/>
                  <a:gd name="T9" fmla="*/ 11 h 56"/>
                  <a:gd name="T10" fmla="*/ 46 w 54"/>
                  <a:gd name="T11" fmla="*/ 36 h 56"/>
                  <a:gd name="T12" fmla="*/ 33 w 54"/>
                  <a:gd name="T13" fmla="*/ 49 h 56"/>
                  <a:gd name="T14" fmla="*/ 28 w 54"/>
                  <a:gd name="T15" fmla="*/ 54 h 56"/>
                  <a:gd name="T16" fmla="*/ 21 w 54"/>
                  <a:gd name="T17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56">
                    <a:moveTo>
                      <a:pt x="21" y="54"/>
                    </a:moveTo>
                    <a:cubicBezTo>
                      <a:pt x="2" y="31"/>
                      <a:pt x="2" y="31"/>
                      <a:pt x="2" y="31"/>
                    </a:cubicBezTo>
                    <a:cubicBezTo>
                      <a:pt x="0" y="29"/>
                      <a:pt x="1" y="26"/>
                      <a:pt x="3" y="24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31" y="0"/>
                      <a:pt x="44" y="11"/>
                    </a:cubicBezTo>
                    <a:cubicBezTo>
                      <a:pt x="44" y="11"/>
                      <a:pt x="54" y="21"/>
                      <a:pt x="46" y="36"/>
                    </a:cubicBezTo>
                    <a:cubicBezTo>
                      <a:pt x="46" y="36"/>
                      <a:pt x="43" y="41"/>
                      <a:pt x="33" y="49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6" y="56"/>
                      <a:pt x="22" y="56"/>
                      <a:pt x="21" y="54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216">
                <a:extLst>
                  <a:ext uri="{FF2B5EF4-FFF2-40B4-BE49-F238E27FC236}">
                    <a16:creationId xmlns:a16="http://schemas.microsoft.com/office/drawing/2014/main" id="{AEB52C6A-5249-4A49-A1FC-9D87916D8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2188" y="4313238"/>
                <a:ext cx="762000" cy="2543175"/>
              </a:xfrm>
              <a:custGeom>
                <a:avLst/>
                <a:gdLst>
                  <a:gd name="T0" fmla="*/ 314 w 314"/>
                  <a:gd name="T1" fmla="*/ 57 h 1051"/>
                  <a:gd name="T2" fmla="*/ 297 w 314"/>
                  <a:gd name="T3" fmla="*/ 128 h 1051"/>
                  <a:gd name="T4" fmla="*/ 240 w 314"/>
                  <a:gd name="T5" fmla="*/ 372 h 1051"/>
                  <a:gd name="T6" fmla="*/ 239 w 314"/>
                  <a:gd name="T7" fmla="*/ 372 h 1051"/>
                  <a:gd name="T8" fmla="*/ 231 w 314"/>
                  <a:gd name="T9" fmla="*/ 409 h 1051"/>
                  <a:gd name="T10" fmla="*/ 129 w 314"/>
                  <a:gd name="T11" fmla="*/ 1051 h 1051"/>
                  <a:gd name="T12" fmla="*/ 0 w 314"/>
                  <a:gd name="T13" fmla="*/ 1051 h 1051"/>
                  <a:gd name="T14" fmla="*/ 168 w 314"/>
                  <a:gd name="T15" fmla="*/ 319 h 1051"/>
                  <a:gd name="T16" fmla="*/ 200 w 314"/>
                  <a:gd name="T17" fmla="*/ 156 h 1051"/>
                  <a:gd name="T18" fmla="*/ 141 w 314"/>
                  <a:gd name="T19" fmla="*/ 0 h 1051"/>
                  <a:gd name="T20" fmla="*/ 314 w 314"/>
                  <a:gd name="T21" fmla="*/ 57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4" h="1051">
                    <a:moveTo>
                      <a:pt x="314" y="57"/>
                    </a:moveTo>
                    <a:cubicBezTo>
                      <a:pt x="309" y="72"/>
                      <a:pt x="304" y="96"/>
                      <a:pt x="297" y="128"/>
                    </a:cubicBezTo>
                    <a:cubicBezTo>
                      <a:pt x="240" y="372"/>
                      <a:pt x="240" y="372"/>
                      <a:pt x="240" y="372"/>
                    </a:cubicBezTo>
                    <a:cubicBezTo>
                      <a:pt x="239" y="372"/>
                      <a:pt x="239" y="372"/>
                      <a:pt x="239" y="372"/>
                    </a:cubicBezTo>
                    <a:cubicBezTo>
                      <a:pt x="236" y="384"/>
                      <a:pt x="234" y="397"/>
                      <a:pt x="231" y="409"/>
                    </a:cubicBezTo>
                    <a:cubicBezTo>
                      <a:pt x="186" y="628"/>
                      <a:pt x="135" y="899"/>
                      <a:pt x="129" y="1051"/>
                    </a:cubicBezTo>
                    <a:cubicBezTo>
                      <a:pt x="0" y="1051"/>
                      <a:pt x="0" y="1051"/>
                      <a:pt x="0" y="1051"/>
                    </a:cubicBezTo>
                    <a:cubicBezTo>
                      <a:pt x="168" y="319"/>
                      <a:pt x="168" y="319"/>
                      <a:pt x="168" y="319"/>
                    </a:cubicBezTo>
                    <a:cubicBezTo>
                      <a:pt x="168" y="319"/>
                      <a:pt x="187" y="248"/>
                      <a:pt x="200" y="156"/>
                    </a:cubicBezTo>
                    <a:cubicBezTo>
                      <a:pt x="213" y="65"/>
                      <a:pt x="141" y="0"/>
                      <a:pt x="141" y="0"/>
                    </a:cubicBezTo>
                    <a:lnTo>
                      <a:pt x="314" y="57"/>
                    </a:lnTo>
                    <a:close/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217">
                <a:extLst>
                  <a:ext uri="{FF2B5EF4-FFF2-40B4-BE49-F238E27FC236}">
                    <a16:creationId xmlns:a16="http://schemas.microsoft.com/office/drawing/2014/main" id="{B84C9D7D-DFF9-4316-9EF9-B5D462A7A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0226" y="4702175"/>
                <a:ext cx="615950" cy="2154238"/>
              </a:xfrm>
              <a:custGeom>
                <a:avLst/>
                <a:gdLst>
                  <a:gd name="T0" fmla="*/ 135 w 254"/>
                  <a:gd name="T1" fmla="*/ 0 h 890"/>
                  <a:gd name="T2" fmla="*/ 101 w 254"/>
                  <a:gd name="T3" fmla="*/ 99 h 890"/>
                  <a:gd name="T4" fmla="*/ 109 w 254"/>
                  <a:gd name="T5" fmla="*/ 226 h 890"/>
                  <a:gd name="T6" fmla="*/ 254 w 254"/>
                  <a:gd name="T7" fmla="*/ 890 h 890"/>
                  <a:gd name="T8" fmla="*/ 150 w 254"/>
                  <a:gd name="T9" fmla="*/ 890 h 890"/>
                  <a:gd name="T10" fmla="*/ 48 w 254"/>
                  <a:gd name="T11" fmla="*/ 248 h 890"/>
                  <a:gd name="T12" fmla="*/ 0 w 254"/>
                  <a:gd name="T13" fmla="*/ 45 h 890"/>
                  <a:gd name="T14" fmla="*/ 135 w 254"/>
                  <a:gd name="T15" fmla="*/ 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4" h="890">
                    <a:moveTo>
                      <a:pt x="135" y="0"/>
                    </a:moveTo>
                    <a:cubicBezTo>
                      <a:pt x="135" y="0"/>
                      <a:pt x="108" y="41"/>
                      <a:pt x="101" y="99"/>
                    </a:cubicBezTo>
                    <a:cubicBezTo>
                      <a:pt x="95" y="157"/>
                      <a:pt x="109" y="226"/>
                      <a:pt x="109" y="226"/>
                    </a:cubicBezTo>
                    <a:cubicBezTo>
                      <a:pt x="254" y="890"/>
                      <a:pt x="254" y="890"/>
                      <a:pt x="254" y="890"/>
                    </a:cubicBezTo>
                    <a:cubicBezTo>
                      <a:pt x="150" y="890"/>
                      <a:pt x="150" y="890"/>
                      <a:pt x="150" y="890"/>
                    </a:cubicBezTo>
                    <a:cubicBezTo>
                      <a:pt x="144" y="738"/>
                      <a:pt x="48" y="248"/>
                      <a:pt x="48" y="248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226" name="副标题 2">
            <a:extLst>
              <a:ext uri="{FF2B5EF4-FFF2-40B4-BE49-F238E27FC236}">
                <a16:creationId xmlns:a16="http://schemas.microsoft.com/office/drawing/2014/main" id="{C1A1A4BA-2952-44B7-BFBA-0DF3C02A0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5657" y="3192114"/>
            <a:ext cx="7855511" cy="5587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7" name="标题 1">
            <a:extLst>
              <a:ext uri="{FF2B5EF4-FFF2-40B4-BE49-F238E27FC236}">
                <a16:creationId xmlns:a16="http://schemas.microsoft.com/office/drawing/2014/main" id="{DB6BA370-748B-4404-B802-77D15FE8C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5657" y="2493523"/>
            <a:ext cx="7855511" cy="69859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28" name="文本占位符 13">
            <a:extLst>
              <a:ext uri="{FF2B5EF4-FFF2-40B4-BE49-F238E27FC236}">
                <a16:creationId xmlns:a16="http://schemas.microsoft.com/office/drawing/2014/main" id="{6E3C9B96-E6DD-441B-94C5-CC4FB32A7C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5657" y="4955422"/>
            <a:ext cx="7855511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229" name="文本占位符 13">
            <a:extLst>
              <a:ext uri="{FF2B5EF4-FFF2-40B4-BE49-F238E27FC236}">
                <a16:creationId xmlns:a16="http://schemas.microsoft.com/office/drawing/2014/main" id="{32C715F1-D421-4BEC-B8A7-24315B62AA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65657" y="5251693"/>
            <a:ext cx="7855511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50F7A0F-4C8A-4DA1-8AA3-1810FF4E7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/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60AD2DE-F13F-4332-90AE-87C7001EA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/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9418449-E7C2-4E37-8045-DD4782B125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3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D67D3327-34EE-41D9-ADCA-B9C448D63407}"/>
              </a:ext>
            </a:extLst>
          </p:cNvPr>
          <p:cNvGrpSpPr/>
          <p:nvPr userDrawn="1"/>
        </p:nvGrpSpPr>
        <p:grpSpPr>
          <a:xfrm>
            <a:off x="-2937" y="1"/>
            <a:ext cx="4737853" cy="4685247"/>
            <a:chOff x="-2937" y="1"/>
            <a:chExt cx="4737853" cy="4685247"/>
          </a:xfrm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FF2A11AD-316E-4828-AC34-A787FDA7D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21" y="2"/>
              <a:ext cx="4656643" cy="4599813"/>
            </a:xfrm>
            <a:custGeom>
              <a:avLst/>
              <a:gdLst>
                <a:gd name="connsiteX0" fmla="*/ 0 w 4656643"/>
                <a:gd name="connsiteY0" fmla="*/ 0 h 4599813"/>
                <a:gd name="connsiteX1" fmla="*/ 4043800 w 4656643"/>
                <a:gd name="connsiteY1" fmla="*/ 0 h 4599813"/>
                <a:gd name="connsiteX2" fmla="*/ 4093695 w 4656643"/>
                <a:gd name="connsiteY2" fmla="*/ 60810 h 4599813"/>
                <a:gd name="connsiteX3" fmla="*/ 4656643 w 4656643"/>
                <a:gd name="connsiteY3" fmla="*/ 1744506 h 4599813"/>
                <a:gd name="connsiteX4" fmla="*/ 4656643 w 4656643"/>
                <a:gd name="connsiteY4" fmla="*/ 1866528 h 4599813"/>
                <a:gd name="connsiteX5" fmla="*/ 1714509 w 4656643"/>
                <a:gd name="connsiteY5" fmla="*/ 4599813 h 4599813"/>
                <a:gd name="connsiteX6" fmla="*/ 70876 w 4656643"/>
                <a:gd name="connsiteY6" fmla="*/ 4112489 h 4599813"/>
                <a:gd name="connsiteX7" fmla="*/ 0 w 4656643"/>
                <a:gd name="connsiteY7" fmla="*/ 4061093 h 459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6643" h="4599813">
                  <a:moveTo>
                    <a:pt x="0" y="0"/>
                  </a:moveTo>
                  <a:lnTo>
                    <a:pt x="4043800" y="0"/>
                  </a:lnTo>
                  <a:lnTo>
                    <a:pt x="4093695" y="60810"/>
                  </a:lnTo>
                  <a:cubicBezTo>
                    <a:pt x="4447610" y="532901"/>
                    <a:pt x="4656643" y="1114569"/>
                    <a:pt x="4656643" y="1744506"/>
                  </a:cubicBezTo>
                  <a:cubicBezTo>
                    <a:pt x="4656643" y="1785180"/>
                    <a:pt x="4656643" y="1825854"/>
                    <a:pt x="4656643" y="1866528"/>
                  </a:cubicBezTo>
                  <a:cubicBezTo>
                    <a:pt x="4591444" y="3387731"/>
                    <a:pt x="3295600" y="4599813"/>
                    <a:pt x="1714509" y="4599813"/>
                  </a:cubicBezTo>
                  <a:cubicBezTo>
                    <a:pt x="1106318" y="4599813"/>
                    <a:pt x="540533" y="4420213"/>
                    <a:pt x="70876" y="4112489"/>
                  </a:cubicBezTo>
                  <a:lnTo>
                    <a:pt x="0" y="4061093"/>
                  </a:lnTo>
                  <a:close/>
                </a:path>
              </a:pathLst>
            </a:custGeom>
            <a:solidFill>
              <a:srgbClr val="E6E7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0E6B988B-C7F6-4B30-AC48-3498B6F21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779734"/>
              <a:ext cx="4734915" cy="2905514"/>
            </a:xfrm>
            <a:custGeom>
              <a:avLst/>
              <a:gdLst>
                <a:gd name="connsiteX0" fmla="*/ 4734915 w 4734915"/>
                <a:gd name="connsiteY0" fmla="*/ 0 h 2905514"/>
                <a:gd name="connsiteX1" fmla="*/ 4734915 w 4734915"/>
                <a:gd name="connsiteY1" fmla="*/ 89526 h 2905514"/>
                <a:gd name="connsiteX2" fmla="*/ 1712686 w 4734915"/>
                <a:gd name="connsiteY2" fmla="*/ 2905514 h 2905514"/>
                <a:gd name="connsiteX3" fmla="*/ 22563 w 4734915"/>
                <a:gd name="connsiteY3" fmla="*/ 2402934 h 2905514"/>
                <a:gd name="connsiteX4" fmla="*/ 0 w 4734915"/>
                <a:gd name="connsiteY4" fmla="*/ 2386513 h 2905514"/>
                <a:gd name="connsiteX5" fmla="*/ 0 w 4734915"/>
                <a:gd name="connsiteY5" fmla="*/ 2180903 h 2905514"/>
                <a:gd name="connsiteX6" fmla="*/ 119649 w 4734915"/>
                <a:gd name="connsiteY6" fmla="*/ 2268057 h 2905514"/>
                <a:gd name="connsiteX7" fmla="*/ 1712686 w 4734915"/>
                <a:gd name="connsiteY7" fmla="*/ 2742740 h 2905514"/>
                <a:gd name="connsiteX8" fmla="*/ 4563846 w 4734915"/>
                <a:gd name="connsiteY8" fmla="*/ 170913 h 2905514"/>
                <a:gd name="connsiteX9" fmla="*/ 4653454 w 4734915"/>
                <a:gd name="connsiteY9" fmla="*/ 81387 h 2905514"/>
                <a:gd name="connsiteX10" fmla="*/ 4734915 w 4734915"/>
                <a:gd name="connsiteY10" fmla="*/ 0 h 290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4915" h="2905514">
                  <a:moveTo>
                    <a:pt x="4734915" y="0"/>
                  </a:moveTo>
                  <a:cubicBezTo>
                    <a:pt x="4734915" y="32555"/>
                    <a:pt x="4734915" y="65110"/>
                    <a:pt x="4734915" y="89526"/>
                  </a:cubicBezTo>
                  <a:cubicBezTo>
                    <a:pt x="4669746" y="1668433"/>
                    <a:pt x="3341920" y="2905514"/>
                    <a:pt x="1712686" y="2905514"/>
                  </a:cubicBezTo>
                  <a:cubicBezTo>
                    <a:pt x="1086449" y="2905514"/>
                    <a:pt x="504889" y="2720105"/>
                    <a:pt x="22563" y="2402934"/>
                  </a:cubicBezTo>
                  <a:lnTo>
                    <a:pt x="0" y="2386513"/>
                  </a:lnTo>
                  <a:lnTo>
                    <a:pt x="0" y="2180903"/>
                  </a:lnTo>
                  <a:lnTo>
                    <a:pt x="119649" y="2268057"/>
                  </a:lnTo>
                  <a:cubicBezTo>
                    <a:pt x="574768" y="2567631"/>
                    <a:pt x="1123107" y="2742740"/>
                    <a:pt x="1712686" y="2742740"/>
                  </a:cubicBezTo>
                  <a:cubicBezTo>
                    <a:pt x="3219728" y="2742740"/>
                    <a:pt x="4457945" y="1619601"/>
                    <a:pt x="4563846" y="170913"/>
                  </a:cubicBezTo>
                  <a:cubicBezTo>
                    <a:pt x="4563846" y="170913"/>
                    <a:pt x="4563846" y="170913"/>
                    <a:pt x="4653454" y="81387"/>
                  </a:cubicBezTo>
                  <a:cubicBezTo>
                    <a:pt x="4653454" y="81387"/>
                    <a:pt x="4653454" y="81387"/>
                    <a:pt x="47349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4759A589-DCE7-419C-8DB6-7302CAE9E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708" y="1"/>
              <a:ext cx="806207" cy="1951355"/>
            </a:xfrm>
            <a:custGeom>
              <a:avLst/>
              <a:gdLst>
                <a:gd name="connsiteX0" fmla="*/ 0 w 806207"/>
                <a:gd name="connsiteY0" fmla="*/ 0 h 1951355"/>
                <a:gd name="connsiteX1" fmla="*/ 208291 w 806207"/>
                <a:gd name="connsiteY1" fmla="*/ 0 h 1951355"/>
                <a:gd name="connsiteX2" fmla="*/ 244703 w 806207"/>
                <a:gd name="connsiteY2" fmla="*/ 45660 h 1951355"/>
                <a:gd name="connsiteX3" fmla="*/ 806207 w 806207"/>
                <a:gd name="connsiteY3" fmla="*/ 1747974 h 1951355"/>
                <a:gd name="connsiteX4" fmla="*/ 806207 w 806207"/>
                <a:gd name="connsiteY4" fmla="*/ 1780515 h 1951355"/>
                <a:gd name="connsiteX5" fmla="*/ 724733 w 806207"/>
                <a:gd name="connsiteY5" fmla="*/ 1861867 h 1951355"/>
                <a:gd name="connsiteX6" fmla="*/ 635112 w 806207"/>
                <a:gd name="connsiteY6" fmla="*/ 1951355 h 1951355"/>
                <a:gd name="connsiteX7" fmla="*/ 635112 w 806207"/>
                <a:gd name="connsiteY7" fmla="*/ 1870003 h 1951355"/>
                <a:gd name="connsiteX8" fmla="*/ 643259 w 806207"/>
                <a:gd name="connsiteY8" fmla="*/ 1747974 h 1951355"/>
                <a:gd name="connsiteX9" fmla="*/ 99104 w 806207"/>
                <a:gd name="connsiteY9" fmla="*/ 121668 h 195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07" h="1951355">
                  <a:moveTo>
                    <a:pt x="0" y="0"/>
                  </a:moveTo>
                  <a:lnTo>
                    <a:pt x="208291" y="0"/>
                  </a:lnTo>
                  <a:lnTo>
                    <a:pt x="244703" y="45660"/>
                  </a:lnTo>
                  <a:cubicBezTo>
                    <a:pt x="598799" y="530959"/>
                    <a:pt x="806207" y="1121559"/>
                    <a:pt x="806207" y="1747974"/>
                  </a:cubicBezTo>
                  <a:cubicBezTo>
                    <a:pt x="806207" y="1756109"/>
                    <a:pt x="806207" y="1772380"/>
                    <a:pt x="806207" y="1780515"/>
                  </a:cubicBezTo>
                  <a:cubicBezTo>
                    <a:pt x="724733" y="1861867"/>
                    <a:pt x="724733" y="1861867"/>
                    <a:pt x="724733" y="1861867"/>
                  </a:cubicBezTo>
                  <a:cubicBezTo>
                    <a:pt x="635112" y="1951355"/>
                    <a:pt x="635112" y="1951355"/>
                    <a:pt x="635112" y="1951355"/>
                  </a:cubicBezTo>
                  <a:cubicBezTo>
                    <a:pt x="635112" y="1926949"/>
                    <a:pt x="635112" y="1894408"/>
                    <a:pt x="635112" y="1870003"/>
                  </a:cubicBezTo>
                  <a:cubicBezTo>
                    <a:pt x="643259" y="1829326"/>
                    <a:pt x="643259" y="1788650"/>
                    <a:pt x="643259" y="1747974"/>
                  </a:cubicBezTo>
                  <a:cubicBezTo>
                    <a:pt x="643259" y="1146473"/>
                    <a:pt x="442089" y="582344"/>
                    <a:pt x="99104" y="121668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EB2FAA65-E490-4348-90D4-DA9A88F92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85" y="1"/>
              <a:ext cx="3967345" cy="4466321"/>
            </a:xfrm>
            <a:custGeom>
              <a:avLst/>
              <a:gdLst>
                <a:gd name="connsiteX0" fmla="*/ 413886 w 3967345"/>
                <a:gd name="connsiteY0" fmla="*/ 0 h 4466321"/>
                <a:gd name="connsiteX1" fmla="*/ 3325485 w 3967345"/>
                <a:gd name="connsiteY1" fmla="*/ 0 h 4466321"/>
                <a:gd name="connsiteX2" fmla="*/ 3423250 w 3967345"/>
                <a:gd name="connsiteY2" fmla="*/ 120113 h 4466321"/>
                <a:gd name="connsiteX3" fmla="*/ 3967345 w 3967345"/>
                <a:gd name="connsiteY3" fmla="*/ 1747440 h 4466321"/>
                <a:gd name="connsiteX4" fmla="*/ 3959199 w 3967345"/>
                <a:gd name="connsiteY4" fmla="*/ 1869545 h 4466321"/>
                <a:gd name="connsiteX5" fmla="*/ 3959199 w 3967345"/>
                <a:gd name="connsiteY5" fmla="*/ 1950949 h 4466321"/>
                <a:gd name="connsiteX6" fmla="*/ 1344172 w 3967345"/>
                <a:gd name="connsiteY6" fmla="*/ 4466321 h 4466321"/>
                <a:gd name="connsiteX7" fmla="*/ 0 w 3967345"/>
                <a:gd name="connsiteY7" fmla="*/ 404280 h 446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7345" h="4466321">
                  <a:moveTo>
                    <a:pt x="413886" y="0"/>
                  </a:moveTo>
                  <a:lnTo>
                    <a:pt x="3325485" y="0"/>
                  </a:lnTo>
                  <a:lnTo>
                    <a:pt x="3423250" y="120113"/>
                  </a:lnTo>
                  <a:cubicBezTo>
                    <a:pt x="3766197" y="581079"/>
                    <a:pt x="3967345" y="1145562"/>
                    <a:pt x="3967345" y="1747440"/>
                  </a:cubicBezTo>
                  <a:cubicBezTo>
                    <a:pt x="3967345" y="1788142"/>
                    <a:pt x="3967345" y="1828844"/>
                    <a:pt x="3959199" y="1869545"/>
                  </a:cubicBezTo>
                  <a:cubicBezTo>
                    <a:pt x="3959199" y="1893967"/>
                    <a:pt x="3959199" y="1926528"/>
                    <a:pt x="3959199" y="1950949"/>
                  </a:cubicBezTo>
                  <a:cubicBezTo>
                    <a:pt x="1344172" y="4466321"/>
                    <a:pt x="1344172" y="4466321"/>
                    <a:pt x="1344172" y="4466321"/>
                  </a:cubicBezTo>
                  <a:cubicBezTo>
                    <a:pt x="0" y="404280"/>
                    <a:pt x="0" y="404280"/>
                    <a:pt x="0" y="404280"/>
                  </a:cubicBezTo>
                  <a:close/>
                </a:path>
              </a:pathLst>
            </a:custGeom>
            <a:solidFill>
              <a:srgbClr val="B8B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28" name="Freeform 31">
              <a:extLst>
                <a:ext uri="{FF2B5EF4-FFF2-40B4-BE49-F238E27FC236}">
                  <a16:creationId xmlns:a16="http://schemas.microsoft.com/office/drawing/2014/main" id="{FB3AD0F8-63A8-4ABC-B6A2-CF9368B07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763" y="3382377"/>
              <a:ext cx="453870" cy="1212098"/>
            </a:xfrm>
            <a:custGeom>
              <a:avLst/>
              <a:gdLst>
                <a:gd name="T0" fmla="*/ 56 w 56"/>
                <a:gd name="T1" fmla="*/ 126 h 149"/>
                <a:gd name="T2" fmla="*/ 56 w 56"/>
                <a:gd name="T3" fmla="*/ 0 h 149"/>
                <a:gd name="T4" fmla="*/ 56 w 56"/>
                <a:gd name="T5" fmla="*/ 0 h 149"/>
                <a:gd name="T6" fmla="*/ 4 w 56"/>
                <a:gd name="T7" fmla="*/ 0 h 149"/>
                <a:gd name="T8" fmla="*/ 0 w 56"/>
                <a:gd name="T9" fmla="*/ 4 h 149"/>
                <a:gd name="T10" fmla="*/ 0 w 56"/>
                <a:gd name="T11" fmla="*/ 125 h 149"/>
                <a:gd name="T12" fmla="*/ 24 w 56"/>
                <a:gd name="T13" fmla="*/ 149 h 149"/>
                <a:gd name="T14" fmla="*/ 33 w 56"/>
                <a:gd name="T15" fmla="*/ 149 h 149"/>
                <a:gd name="T16" fmla="*/ 56 w 56"/>
                <a:gd name="T17" fmla="*/ 12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49">
                  <a:moveTo>
                    <a:pt x="56" y="126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39"/>
                    <a:pt x="11" y="149"/>
                    <a:pt x="24" y="149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46" y="149"/>
                    <a:pt x="56" y="139"/>
                    <a:pt x="56" y="126"/>
                  </a:cubicBezTo>
                  <a:close/>
                </a:path>
              </a:pathLst>
            </a:custGeom>
            <a:solidFill>
              <a:srgbClr val="FE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09C220D8-4E93-44C9-96CB-D4E124DAD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37" y="29087"/>
              <a:ext cx="3477700" cy="3428046"/>
            </a:xfrm>
            <a:custGeom>
              <a:avLst/>
              <a:gdLst>
                <a:gd name="connsiteX0" fmla="*/ 1715623 w 3477700"/>
                <a:gd name="connsiteY0" fmla="*/ 0 h 3428046"/>
                <a:gd name="connsiteX1" fmla="*/ 3477700 w 3477700"/>
                <a:gd name="connsiteY1" fmla="*/ 1714023 h 3428046"/>
                <a:gd name="connsiteX2" fmla="*/ 1715623 w 3477700"/>
                <a:gd name="connsiteY2" fmla="*/ 3428046 h 3428046"/>
                <a:gd name="connsiteX3" fmla="*/ 32766 w 3477700"/>
                <a:gd name="connsiteY3" fmla="*/ 2223721 h 3428046"/>
                <a:gd name="connsiteX4" fmla="*/ 0 w 3477700"/>
                <a:gd name="connsiteY4" fmla="*/ 2099767 h 3428046"/>
                <a:gd name="connsiteX5" fmla="*/ 0 w 3477700"/>
                <a:gd name="connsiteY5" fmla="*/ 1328279 h 3428046"/>
                <a:gd name="connsiteX6" fmla="*/ 32766 w 3477700"/>
                <a:gd name="connsiteY6" fmla="*/ 1204325 h 3428046"/>
                <a:gd name="connsiteX7" fmla="*/ 1715623 w 3477700"/>
                <a:gd name="connsiteY7" fmla="*/ 0 h 342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77700" h="3428046">
                  <a:moveTo>
                    <a:pt x="1715623" y="0"/>
                  </a:moveTo>
                  <a:cubicBezTo>
                    <a:pt x="2688791" y="0"/>
                    <a:pt x="3477700" y="767394"/>
                    <a:pt x="3477700" y="1714023"/>
                  </a:cubicBezTo>
                  <a:cubicBezTo>
                    <a:pt x="3477700" y="2660652"/>
                    <a:pt x="2688791" y="3428046"/>
                    <a:pt x="1715623" y="3428046"/>
                  </a:cubicBezTo>
                  <a:cubicBezTo>
                    <a:pt x="924924" y="3428046"/>
                    <a:pt x="255865" y="2921446"/>
                    <a:pt x="32766" y="2223721"/>
                  </a:cubicBezTo>
                  <a:lnTo>
                    <a:pt x="0" y="2099767"/>
                  </a:lnTo>
                  <a:lnTo>
                    <a:pt x="0" y="1328279"/>
                  </a:lnTo>
                  <a:lnTo>
                    <a:pt x="32766" y="1204325"/>
                  </a:lnTo>
                  <a:cubicBezTo>
                    <a:pt x="255865" y="506600"/>
                    <a:pt x="924924" y="0"/>
                    <a:pt x="1715623" y="0"/>
                  </a:cubicBezTo>
                  <a:close/>
                </a:path>
              </a:pathLst>
            </a:custGeom>
            <a:solidFill>
              <a:srgbClr val="FE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0" name="Freeform 33">
              <a:extLst>
                <a:ext uri="{FF2B5EF4-FFF2-40B4-BE49-F238E27FC236}">
                  <a16:creationId xmlns:a16="http://schemas.microsoft.com/office/drawing/2014/main" id="{3528D224-4BD8-4AB1-A0B0-2F9C08060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07" y="328107"/>
              <a:ext cx="2910099" cy="2835347"/>
            </a:xfrm>
            <a:custGeom>
              <a:avLst/>
              <a:gdLst>
                <a:gd name="T0" fmla="*/ 178 w 357"/>
                <a:gd name="T1" fmla="*/ 0 h 348"/>
                <a:gd name="T2" fmla="*/ 357 w 357"/>
                <a:gd name="T3" fmla="*/ 174 h 348"/>
                <a:gd name="T4" fmla="*/ 291 w 357"/>
                <a:gd name="T5" fmla="*/ 309 h 348"/>
                <a:gd name="T6" fmla="*/ 178 w 357"/>
                <a:gd name="T7" fmla="*/ 348 h 348"/>
                <a:gd name="T8" fmla="*/ 0 w 357"/>
                <a:gd name="T9" fmla="*/ 174 h 348"/>
                <a:gd name="T10" fmla="*/ 97 w 357"/>
                <a:gd name="T11" fmla="*/ 19 h 348"/>
                <a:gd name="T12" fmla="*/ 178 w 357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348">
                  <a:moveTo>
                    <a:pt x="178" y="0"/>
                  </a:moveTo>
                  <a:cubicBezTo>
                    <a:pt x="277" y="0"/>
                    <a:pt x="357" y="78"/>
                    <a:pt x="357" y="174"/>
                  </a:cubicBezTo>
                  <a:cubicBezTo>
                    <a:pt x="357" y="228"/>
                    <a:pt x="331" y="277"/>
                    <a:pt x="291" y="309"/>
                  </a:cubicBezTo>
                  <a:cubicBezTo>
                    <a:pt x="260" y="333"/>
                    <a:pt x="221" y="348"/>
                    <a:pt x="178" y="348"/>
                  </a:cubicBezTo>
                  <a:cubicBezTo>
                    <a:pt x="80" y="348"/>
                    <a:pt x="0" y="270"/>
                    <a:pt x="0" y="174"/>
                  </a:cubicBezTo>
                  <a:cubicBezTo>
                    <a:pt x="0" y="106"/>
                    <a:pt x="39" y="48"/>
                    <a:pt x="97" y="19"/>
                  </a:cubicBezTo>
                  <a:cubicBezTo>
                    <a:pt x="122" y="7"/>
                    <a:pt x="149" y="0"/>
                    <a:pt x="178" y="0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34">
              <a:extLst>
                <a:ext uri="{FF2B5EF4-FFF2-40B4-BE49-F238E27FC236}">
                  <a16:creationId xmlns:a16="http://schemas.microsoft.com/office/drawing/2014/main" id="{4826E49D-0EC5-4A69-A24E-DB58D82C4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10" y="328107"/>
              <a:ext cx="2653796" cy="2669817"/>
            </a:xfrm>
            <a:custGeom>
              <a:avLst/>
              <a:gdLst>
                <a:gd name="T0" fmla="*/ 147 w 326"/>
                <a:gd name="T1" fmla="*/ 0 h 328"/>
                <a:gd name="T2" fmla="*/ 326 w 326"/>
                <a:gd name="T3" fmla="*/ 174 h 328"/>
                <a:gd name="T4" fmla="*/ 260 w 326"/>
                <a:gd name="T5" fmla="*/ 309 h 328"/>
                <a:gd name="T6" fmla="*/ 179 w 326"/>
                <a:gd name="T7" fmla="*/ 328 h 328"/>
                <a:gd name="T8" fmla="*/ 0 w 326"/>
                <a:gd name="T9" fmla="*/ 154 h 328"/>
                <a:gd name="T10" fmla="*/ 66 w 326"/>
                <a:gd name="T11" fmla="*/ 19 h 328"/>
                <a:gd name="T12" fmla="*/ 147 w 326"/>
                <a:gd name="T13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6" h="328">
                  <a:moveTo>
                    <a:pt x="147" y="0"/>
                  </a:moveTo>
                  <a:cubicBezTo>
                    <a:pt x="246" y="0"/>
                    <a:pt x="326" y="78"/>
                    <a:pt x="326" y="174"/>
                  </a:cubicBezTo>
                  <a:cubicBezTo>
                    <a:pt x="326" y="228"/>
                    <a:pt x="300" y="277"/>
                    <a:pt x="260" y="309"/>
                  </a:cubicBezTo>
                  <a:cubicBezTo>
                    <a:pt x="235" y="321"/>
                    <a:pt x="208" y="328"/>
                    <a:pt x="179" y="328"/>
                  </a:cubicBezTo>
                  <a:cubicBezTo>
                    <a:pt x="80" y="328"/>
                    <a:pt x="0" y="250"/>
                    <a:pt x="0" y="154"/>
                  </a:cubicBezTo>
                  <a:cubicBezTo>
                    <a:pt x="0" y="99"/>
                    <a:pt x="26" y="51"/>
                    <a:pt x="66" y="19"/>
                  </a:cubicBezTo>
                  <a:cubicBezTo>
                    <a:pt x="91" y="7"/>
                    <a:pt x="118" y="0"/>
                    <a:pt x="147" y="0"/>
                  </a:cubicBezTo>
                  <a:close/>
                </a:path>
              </a:pathLst>
            </a:custGeom>
            <a:solidFill>
              <a:srgbClr val="6B3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标题 1">
            <a:extLst>
              <a:ext uri="{FF2B5EF4-FFF2-40B4-BE49-F238E27FC236}">
                <a16:creationId xmlns:a16="http://schemas.microsoft.com/office/drawing/2014/main" id="{ED92E591-7109-4941-8E9F-035AA49BC9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194108" y="2934702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F0295646-1E40-4408-953A-C92EB2F5BC8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195224" y="3830052"/>
            <a:ext cx="5419185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3" y="6240463"/>
            <a:ext cx="1388536" cy="206381"/>
          </a:xfrm>
          <a:prstGeom prst="rect">
            <a:avLst/>
          </a:prstGeo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2021/1/28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440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2021/1/28</a:t>
            </a:fld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429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9787DF3-6149-4D2C-A8F0-C496479CB8D9}"/>
              </a:ext>
            </a:extLst>
          </p:cNvPr>
          <p:cNvGrpSpPr/>
          <p:nvPr userDrawn="1"/>
        </p:nvGrpSpPr>
        <p:grpSpPr>
          <a:xfrm>
            <a:off x="4484915" y="321664"/>
            <a:ext cx="7533596" cy="6534749"/>
            <a:chOff x="101600" y="938570"/>
            <a:chExt cx="6822395" cy="5917843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B3F4F34-034C-4184-821C-2599D7A4959B}"/>
                </a:ext>
              </a:extLst>
            </p:cNvPr>
            <p:cNvGrpSpPr/>
            <p:nvPr/>
          </p:nvGrpSpPr>
          <p:grpSpPr>
            <a:xfrm>
              <a:off x="5485389" y="1923802"/>
              <a:ext cx="1417906" cy="1380329"/>
              <a:chOff x="7818438" y="604838"/>
              <a:chExt cx="1797050" cy="1749425"/>
            </a:xfrm>
          </p:grpSpPr>
          <p:sp>
            <p:nvSpPr>
              <p:cNvPr id="217" name="Freeform 27">
                <a:extLst>
                  <a:ext uri="{FF2B5EF4-FFF2-40B4-BE49-F238E27FC236}">
                    <a16:creationId xmlns:a16="http://schemas.microsoft.com/office/drawing/2014/main" id="{FAB04C55-8AE5-43CF-AEEB-289309558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2251" y="628650"/>
                <a:ext cx="1749425" cy="1700213"/>
              </a:xfrm>
              <a:custGeom>
                <a:avLst/>
                <a:gdLst>
                  <a:gd name="T0" fmla="*/ 361 w 722"/>
                  <a:gd name="T1" fmla="*/ 0 h 703"/>
                  <a:gd name="T2" fmla="*/ 414 w 722"/>
                  <a:gd name="T3" fmla="*/ 4 h 703"/>
                  <a:gd name="T4" fmla="*/ 722 w 722"/>
                  <a:gd name="T5" fmla="*/ 352 h 703"/>
                  <a:gd name="T6" fmla="*/ 722 w 722"/>
                  <a:gd name="T7" fmla="*/ 367 h 703"/>
                  <a:gd name="T8" fmla="*/ 361 w 722"/>
                  <a:gd name="T9" fmla="*/ 703 h 703"/>
                  <a:gd name="T10" fmla="*/ 0 w 722"/>
                  <a:gd name="T11" fmla="*/ 352 h 703"/>
                  <a:gd name="T12" fmla="*/ 361 w 722"/>
                  <a:gd name="T13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2" h="703">
                    <a:moveTo>
                      <a:pt x="361" y="0"/>
                    </a:moveTo>
                    <a:cubicBezTo>
                      <a:pt x="379" y="0"/>
                      <a:pt x="396" y="2"/>
                      <a:pt x="414" y="4"/>
                    </a:cubicBezTo>
                    <a:cubicBezTo>
                      <a:pt x="588" y="29"/>
                      <a:pt x="722" y="175"/>
                      <a:pt x="722" y="352"/>
                    </a:cubicBezTo>
                    <a:cubicBezTo>
                      <a:pt x="722" y="357"/>
                      <a:pt x="722" y="362"/>
                      <a:pt x="722" y="367"/>
                    </a:cubicBezTo>
                    <a:cubicBezTo>
                      <a:pt x="714" y="554"/>
                      <a:pt x="555" y="703"/>
                      <a:pt x="361" y="703"/>
                    </a:cubicBezTo>
                    <a:cubicBezTo>
                      <a:pt x="162" y="703"/>
                      <a:pt x="0" y="546"/>
                      <a:pt x="0" y="352"/>
                    </a:cubicBezTo>
                    <a:cubicBezTo>
                      <a:pt x="0" y="158"/>
                      <a:pt x="162" y="0"/>
                      <a:pt x="361" y="0"/>
                    </a:cubicBezTo>
                    <a:close/>
                  </a:path>
                </a:pathLst>
              </a:custGeom>
              <a:solidFill>
                <a:srgbClr val="E6E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28">
                <a:extLst>
                  <a:ext uri="{FF2B5EF4-FFF2-40B4-BE49-F238E27FC236}">
                    <a16:creationId xmlns:a16="http://schemas.microsoft.com/office/drawing/2014/main" id="{B0FF6990-0FD0-465F-9ED0-EC5F64A5B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8438" y="604838"/>
                <a:ext cx="1797050" cy="1749425"/>
              </a:xfrm>
              <a:custGeom>
                <a:avLst/>
                <a:gdLst>
                  <a:gd name="T0" fmla="*/ 0 w 742"/>
                  <a:gd name="T1" fmla="*/ 362 h 723"/>
                  <a:gd name="T2" fmla="*/ 371 w 742"/>
                  <a:gd name="T3" fmla="*/ 723 h 723"/>
                  <a:gd name="T4" fmla="*/ 742 w 742"/>
                  <a:gd name="T5" fmla="*/ 377 h 723"/>
                  <a:gd name="T6" fmla="*/ 742 w 742"/>
                  <a:gd name="T7" fmla="*/ 366 h 723"/>
                  <a:gd name="T8" fmla="*/ 732 w 742"/>
                  <a:gd name="T9" fmla="*/ 376 h 723"/>
                  <a:gd name="T10" fmla="*/ 721 w 742"/>
                  <a:gd name="T11" fmla="*/ 387 h 723"/>
                  <a:gd name="T12" fmla="*/ 371 w 742"/>
                  <a:gd name="T13" fmla="*/ 703 h 723"/>
                  <a:gd name="T14" fmla="*/ 21 w 742"/>
                  <a:gd name="T15" fmla="*/ 362 h 723"/>
                  <a:gd name="T16" fmla="*/ 371 w 742"/>
                  <a:gd name="T17" fmla="*/ 20 h 723"/>
                  <a:gd name="T18" fmla="*/ 413 w 742"/>
                  <a:gd name="T19" fmla="*/ 23 h 723"/>
                  <a:gd name="T20" fmla="*/ 423 w 742"/>
                  <a:gd name="T21" fmla="*/ 14 h 723"/>
                  <a:gd name="T22" fmla="*/ 432 w 742"/>
                  <a:gd name="T23" fmla="*/ 5 h 723"/>
                  <a:gd name="T24" fmla="*/ 425 w 742"/>
                  <a:gd name="T25" fmla="*/ 4 h 723"/>
                  <a:gd name="T26" fmla="*/ 371 w 742"/>
                  <a:gd name="T27" fmla="*/ 0 h 723"/>
                  <a:gd name="T28" fmla="*/ 0 w 742"/>
                  <a:gd name="T29" fmla="*/ 362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2" h="723">
                    <a:moveTo>
                      <a:pt x="0" y="362"/>
                    </a:moveTo>
                    <a:cubicBezTo>
                      <a:pt x="0" y="561"/>
                      <a:pt x="166" y="723"/>
                      <a:pt x="371" y="723"/>
                    </a:cubicBezTo>
                    <a:cubicBezTo>
                      <a:pt x="571" y="723"/>
                      <a:pt x="734" y="571"/>
                      <a:pt x="742" y="377"/>
                    </a:cubicBezTo>
                    <a:cubicBezTo>
                      <a:pt x="742" y="374"/>
                      <a:pt x="742" y="370"/>
                      <a:pt x="742" y="366"/>
                    </a:cubicBezTo>
                    <a:cubicBezTo>
                      <a:pt x="732" y="376"/>
                      <a:pt x="732" y="376"/>
                      <a:pt x="732" y="376"/>
                    </a:cubicBezTo>
                    <a:cubicBezTo>
                      <a:pt x="721" y="387"/>
                      <a:pt x="721" y="387"/>
                      <a:pt x="721" y="387"/>
                    </a:cubicBezTo>
                    <a:cubicBezTo>
                      <a:pt x="708" y="565"/>
                      <a:pt x="556" y="703"/>
                      <a:pt x="371" y="703"/>
                    </a:cubicBezTo>
                    <a:cubicBezTo>
                      <a:pt x="178" y="703"/>
                      <a:pt x="21" y="550"/>
                      <a:pt x="21" y="362"/>
                    </a:cubicBezTo>
                    <a:cubicBezTo>
                      <a:pt x="21" y="174"/>
                      <a:pt x="178" y="20"/>
                      <a:pt x="371" y="20"/>
                    </a:cubicBezTo>
                    <a:cubicBezTo>
                      <a:pt x="385" y="20"/>
                      <a:pt x="399" y="21"/>
                      <a:pt x="413" y="23"/>
                    </a:cubicBezTo>
                    <a:cubicBezTo>
                      <a:pt x="423" y="14"/>
                      <a:pt x="423" y="14"/>
                      <a:pt x="423" y="14"/>
                    </a:cubicBezTo>
                    <a:cubicBezTo>
                      <a:pt x="432" y="5"/>
                      <a:pt x="432" y="5"/>
                      <a:pt x="432" y="5"/>
                    </a:cubicBezTo>
                    <a:cubicBezTo>
                      <a:pt x="429" y="5"/>
                      <a:pt x="427" y="4"/>
                      <a:pt x="425" y="4"/>
                    </a:cubicBezTo>
                    <a:cubicBezTo>
                      <a:pt x="407" y="2"/>
                      <a:pt x="389" y="0"/>
                      <a:pt x="371" y="0"/>
                    </a:cubicBezTo>
                    <a:cubicBezTo>
                      <a:pt x="166" y="0"/>
                      <a:pt x="0" y="162"/>
                      <a:pt x="0" y="3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29">
                <a:extLst>
                  <a:ext uri="{FF2B5EF4-FFF2-40B4-BE49-F238E27FC236}">
                    <a16:creationId xmlns:a16="http://schemas.microsoft.com/office/drawing/2014/main" id="{60E54122-D3AC-4568-9409-412E9B7A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8563" y="617538"/>
                <a:ext cx="796925" cy="923925"/>
              </a:xfrm>
              <a:custGeom>
                <a:avLst/>
                <a:gdLst>
                  <a:gd name="T0" fmla="*/ 19 w 329"/>
                  <a:gd name="T1" fmla="*/ 0 h 382"/>
                  <a:gd name="T2" fmla="*/ 329 w 329"/>
                  <a:gd name="T3" fmla="*/ 357 h 382"/>
                  <a:gd name="T4" fmla="*/ 329 w 329"/>
                  <a:gd name="T5" fmla="*/ 361 h 382"/>
                  <a:gd name="T6" fmla="*/ 319 w 329"/>
                  <a:gd name="T7" fmla="*/ 371 h 382"/>
                  <a:gd name="T8" fmla="*/ 308 w 329"/>
                  <a:gd name="T9" fmla="*/ 382 h 382"/>
                  <a:gd name="T10" fmla="*/ 308 w 329"/>
                  <a:gd name="T11" fmla="*/ 372 h 382"/>
                  <a:gd name="T12" fmla="*/ 309 w 329"/>
                  <a:gd name="T13" fmla="*/ 357 h 382"/>
                  <a:gd name="T14" fmla="*/ 9 w 329"/>
                  <a:gd name="T15" fmla="*/ 19 h 382"/>
                  <a:gd name="T16" fmla="*/ 0 w 329"/>
                  <a:gd name="T17" fmla="*/ 18 h 382"/>
                  <a:gd name="T18" fmla="*/ 10 w 329"/>
                  <a:gd name="T19" fmla="*/ 9 h 382"/>
                  <a:gd name="T20" fmla="*/ 19 w 329"/>
                  <a:gd name="T21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9" h="382">
                    <a:moveTo>
                      <a:pt x="19" y="0"/>
                    </a:moveTo>
                    <a:cubicBezTo>
                      <a:pt x="196" y="28"/>
                      <a:pt x="329" y="181"/>
                      <a:pt x="329" y="357"/>
                    </a:cubicBezTo>
                    <a:cubicBezTo>
                      <a:pt x="329" y="358"/>
                      <a:pt x="329" y="360"/>
                      <a:pt x="329" y="361"/>
                    </a:cubicBezTo>
                    <a:cubicBezTo>
                      <a:pt x="319" y="371"/>
                      <a:pt x="319" y="371"/>
                      <a:pt x="319" y="371"/>
                    </a:cubicBezTo>
                    <a:cubicBezTo>
                      <a:pt x="308" y="382"/>
                      <a:pt x="308" y="382"/>
                      <a:pt x="308" y="382"/>
                    </a:cubicBezTo>
                    <a:cubicBezTo>
                      <a:pt x="308" y="379"/>
                      <a:pt x="308" y="375"/>
                      <a:pt x="308" y="372"/>
                    </a:cubicBezTo>
                    <a:cubicBezTo>
                      <a:pt x="309" y="367"/>
                      <a:pt x="309" y="362"/>
                      <a:pt x="309" y="357"/>
                    </a:cubicBezTo>
                    <a:cubicBezTo>
                      <a:pt x="309" y="188"/>
                      <a:pt x="180" y="43"/>
                      <a:pt x="9" y="19"/>
                    </a:cubicBezTo>
                    <a:cubicBezTo>
                      <a:pt x="6" y="19"/>
                      <a:pt x="3" y="18"/>
                      <a:pt x="0" y="18"/>
                    </a:cubicBezTo>
                    <a:cubicBezTo>
                      <a:pt x="10" y="9"/>
                      <a:pt x="10" y="9"/>
                      <a:pt x="10" y="9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30">
                <a:extLst>
                  <a:ext uri="{FF2B5EF4-FFF2-40B4-BE49-F238E27FC236}">
                    <a16:creationId xmlns:a16="http://schemas.microsoft.com/office/drawing/2014/main" id="{C36A0627-4C45-4104-B418-4D05D335E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8351" y="660400"/>
                <a:ext cx="1179513" cy="1628775"/>
              </a:xfrm>
              <a:custGeom>
                <a:avLst/>
                <a:gdLst>
                  <a:gd name="T0" fmla="*/ 178 w 487"/>
                  <a:gd name="T1" fmla="*/ 0 h 673"/>
                  <a:gd name="T2" fmla="*/ 187 w 487"/>
                  <a:gd name="T3" fmla="*/ 1 h 673"/>
                  <a:gd name="T4" fmla="*/ 487 w 487"/>
                  <a:gd name="T5" fmla="*/ 339 h 673"/>
                  <a:gd name="T6" fmla="*/ 486 w 487"/>
                  <a:gd name="T7" fmla="*/ 354 h 673"/>
                  <a:gd name="T8" fmla="*/ 486 w 487"/>
                  <a:gd name="T9" fmla="*/ 364 h 673"/>
                  <a:gd name="T10" fmla="*/ 165 w 487"/>
                  <a:gd name="T11" fmla="*/ 673 h 673"/>
                  <a:gd name="T12" fmla="*/ 0 w 487"/>
                  <a:gd name="T13" fmla="*/ 174 h 673"/>
                  <a:gd name="T14" fmla="*/ 178 w 487"/>
                  <a:gd name="T15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7" h="673">
                    <a:moveTo>
                      <a:pt x="178" y="0"/>
                    </a:moveTo>
                    <a:cubicBezTo>
                      <a:pt x="181" y="0"/>
                      <a:pt x="184" y="1"/>
                      <a:pt x="187" y="1"/>
                    </a:cubicBezTo>
                    <a:cubicBezTo>
                      <a:pt x="358" y="25"/>
                      <a:pt x="487" y="170"/>
                      <a:pt x="487" y="339"/>
                    </a:cubicBezTo>
                    <a:cubicBezTo>
                      <a:pt x="487" y="344"/>
                      <a:pt x="487" y="349"/>
                      <a:pt x="486" y="354"/>
                    </a:cubicBezTo>
                    <a:cubicBezTo>
                      <a:pt x="486" y="357"/>
                      <a:pt x="486" y="361"/>
                      <a:pt x="486" y="364"/>
                    </a:cubicBezTo>
                    <a:cubicBezTo>
                      <a:pt x="165" y="673"/>
                      <a:pt x="165" y="673"/>
                      <a:pt x="165" y="673"/>
                    </a:cubicBezTo>
                    <a:cubicBezTo>
                      <a:pt x="0" y="174"/>
                      <a:pt x="0" y="174"/>
                      <a:pt x="0" y="174"/>
                    </a:cubicBez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B8B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31">
                <a:extLst>
                  <a:ext uri="{FF2B5EF4-FFF2-40B4-BE49-F238E27FC236}">
                    <a16:creationId xmlns:a16="http://schemas.microsoft.com/office/drawing/2014/main" id="{34DD406D-B9E6-4D04-9CF6-7C2196DB5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1876" y="1966913"/>
                <a:ext cx="134938" cy="360363"/>
              </a:xfrm>
              <a:custGeom>
                <a:avLst/>
                <a:gdLst>
                  <a:gd name="T0" fmla="*/ 56 w 56"/>
                  <a:gd name="T1" fmla="*/ 126 h 149"/>
                  <a:gd name="T2" fmla="*/ 56 w 56"/>
                  <a:gd name="T3" fmla="*/ 0 h 149"/>
                  <a:gd name="T4" fmla="*/ 56 w 56"/>
                  <a:gd name="T5" fmla="*/ 0 h 149"/>
                  <a:gd name="T6" fmla="*/ 4 w 56"/>
                  <a:gd name="T7" fmla="*/ 0 h 149"/>
                  <a:gd name="T8" fmla="*/ 0 w 56"/>
                  <a:gd name="T9" fmla="*/ 4 h 149"/>
                  <a:gd name="T10" fmla="*/ 0 w 56"/>
                  <a:gd name="T11" fmla="*/ 125 h 149"/>
                  <a:gd name="T12" fmla="*/ 24 w 56"/>
                  <a:gd name="T13" fmla="*/ 149 h 149"/>
                  <a:gd name="T14" fmla="*/ 33 w 56"/>
                  <a:gd name="T15" fmla="*/ 149 h 149"/>
                  <a:gd name="T16" fmla="*/ 56 w 56"/>
                  <a:gd name="T17" fmla="*/ 12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149">
                    <a:moveTo>
                      <a:pt x="56" y="12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39"/>
                      <a:pt x="11" y="149"/>
                      <a:pt x="24" y="149"/>
                    </a:cubicBezTo>
                    <a:cubicBezTo>
                      <a:pt x="33" y="149"/>
                      <a:pt x="33" y="149"/>
                      <a:pt x="33" y="149"/>
                    </a:cubicBezTo>
                    <a:cubicBezTo>
                      <a:pt x="46" y="149"/>
                      <a:pt x="56" y="139"/>
                      <a:pt x="56" y="126"/>
                    </a:cubicBezTo>
                    <a:close/>
                  </a:path>
                </a:pathLst>
              </a:custGeom>
              <a:solidFill>
                <a:srgbClr val="FEF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Oval 32">
                <a:extLst>
                  <a:ext uri="{FF2B5EF4-FFF2-40B4-BE49-F238E27FC236}">
                    <a16:creationId xmlns:a16="http://schemas.microsoft.com/office/drawing/2014/main" id="{4A5FA293-3956-49A8-96E5-0838D5B65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3088" y="969963"/>
                <a:ext cx="1047750" cy="1019175"/>
              </a:xfrm>
              <a:prstGeom prst="ellipse">
                <a:avLst/>
              </a:prstGeom>
              <a:solidFill>
                <a:srgbClr val="FEF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33">
                <a:extLst>
                  <a:ext uri="{FF2B5EF4-FFF2-40B4-BE49-F238E27FC236}">
                    <a16:creationId xmlns:a16="http://schemas.microsoft.com/office/drawing/2014/main" id="{54AE069D-6A22-48B7-AFA5-217401157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5163" y="1058863"/>
                <a:ext cx="865188" cy="842963"/>
              </a:xfrm>
              <a:custGeom>
                <a:avLst/>
                <a:gdLst>
                  <a:gd name="T0" fmla="*/ 178 w 357"/>
                  <a:gd name="T1" fmla="*/ 0 h 348"/>
                  <a:gd name="T2" fmla="*/ 357 w 357"/>
                  <a:gd name="T3" fmla="*/ 174 h 348"/>
                  <a:gd name="T4" fmla="*/ 291 w 357"/>
                  <a:gd name="T5" fmla="*/ 309 h 348"/>
                  <a:gd name="T6" fmla="*/ 178 w 357"/>
                  <a:gd name="T7" fmla="*/ 348 h 348"/>
                  <a:gd name="T8" fmla="*/ 0 w 357"/>
                  <a:gd name="T9" fmla="*/ 174 h 348"/>
                  <a:gd name="T10" fmla="*/ 97 w 357"/>
                  <a:gd name="T11" fmla="*/ 19 h 348"/>
                  <a:gd name="T12" fmla="*/ 178 w 357"/>
                  <a:gd name="T1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7" h="348">
                    <a:moveTo>
                      <a:pt x="178" y="0"/>
                    </a:moveTo>
                    <a:cubicBezTo>
                      <a:pt x="277" y="0"/>
                      <a:pt x="357" y="78"/>
                      <a:pt x="357" y="174"/>
                    </a:cubicBezTo>
                    <a:cubicBezTo>
                      <a:pt x="357" y="228"/>
                      <a:pt x="331" y="277"/>
                      <a:pt x="291" y="309"/>
                    </a:cubicBezTo>
                    <a:cubicBezTo>
                      <a:pt x="260" y="333"/>
                      <a:pt x="221" y="348"/>
                      <a:pt x="178" y="348"/>
                    </a:cubicBezTo>
                    <a:cubicBezTo>
                      <a:pt x="80" y="348"/>
                      <a:pt x="0" y="270"/>
                      <a:pt x="0" y="174"/>
                    </a:cubicBezTo>
                    <a:cubicBezTo>
                      <a:pt x="0" y="106"/>
                      <a:pt x="39" y="48"/>
                      <a:pt x="97" y="19"/>
                    </a:cubicBezTo>
                    <a:cubicBezTo>
                      <a:pt x="122" y="7"/>
                      <a:pt x="149" y="0"/>
                      <a:pt x="178" y="0"/>
                    </a:cubicBezTo>
                    <a:close/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34">
                <a:extLst>
                  <a:ext uri="{FF2B5EF4-FFF2-40B4-BE49-F238E27FC236}">
                    <a16:creationId xmlns:a16="http://schemas.microsoft.com/office/drawing/2014/main" id="{E40BD586-C795-4819-99BB-D4FFE41A9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1363" y="1058863"/>
                <a:ext cx="788988" cy="793750"/>
              </a:xfrm>
              <a:custGeom>
                <a:avLst/>
                <a:gdLst>
                  <a:gd name="T0" fmla="*/ 147 w 326"/>
                  <a:gd name="T1" fmla="*/ 0 h 328"/>
                  <a:gd name="T2" fmla="*/ 326 w 326"/>
                  <a:gd name="T3" fmla="*/ 174 h 328"/>
                  <a:gd name="T4" fmla="*/ 260 w 326"/>
                  <a:gd name="T5" fmla="*/ 309 h 328"/>
                  <a:gd name="T6" fmla="*/ 179 w 326"/>
                  <a:gd name="T7" fmla="*/ 328 h 328"/>
                  <a:gd name="T8" fmla="*/ 0 w 326"/>
                  <a:gd name="T9" fmla="*/ 154 h 328"/>
                  <a:gd name="T10" fmla="*/ 66 w 326"/>
                  <a:gd name="T11" fmla="*/ 19 h 328"/>
                  <a:gd name="T12" fmla="*/ 147 w 326"/>
                  <a:gd name="T13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6" h="328">
                    <a:moveTo>
                      <a:pt x="147" y="0"/>
                    </a:moveTo>
                    <a:cubicBezTo>
                      <a:pt x="246" y="0"/>
                      <a:pt x="326" y="78"/>
                      <a:pt x="326" y="174"/>
                    </a:cubicBezTo>
                    <a:cubicBezTo>
                      <a:pt x="326" y="228"/>
                      <a:pt x="300" y="277"/>
                      <a:pt x="260" y="309"/>
                    </a:cubicBezTo>
                    <a:cubicBezTo>
                      <a:pt x="235" y="321"/>
                      <a:pt x="208" y="328"/>
                      <a:pt x="179" y="328"/>
                    </a:cubicBezTo>
                    <a:cubicBezTo>
                      <a:pt x="80" y="328"/>
                      <a:pt x="0" y="250"/>
                      <a:pt x="0" y="154"/>
                    </a:cubicBezTo>
                    <a:cubicBezTo>
                      <a:pt x="0" y="99"/>
                      <a:pt x="26" y="51"/>
                      <a:pt x="66" y="19"/>
                    </a:cubicBezTo>
                    <a:cubicBezTo>
                      <a:pt x="91" y="7"/>
                      <a:pt x="118" y="0"/>
                      <a:pt x="147" y="0"/>
                    </a:cubicBezTo>
                    <a:close/>
                  </a:path>
                </a:pathLst>
              </a:custGeom>
              <a:solidFill>
                <a:srgbClr val="6B3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2FC00006-0176-4A09-ACEB-3BE20E9AF326}"/>
                </a:ext>
              </a:extLst>
            </p:cNvPr>
            <p:cNvGrpSpPr/>
            <p:nvPr/>
          </p:nvGrpSpPr>
          <p:grpSpPr>
            <a:xfrm>
              <a:off x="101600" y="938570"/>
              <a:ext cx="6822395" cy="5917843"/>
              <a:chOff x="2135188" y="-19050"/>
              <a:chExt cx="7926388" cy="6875463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E5DF3488-371B-4850-93E6-AA22D9A5A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0401" y="3792538"/>
                <a:ext cx="169863" cy="390525"/>
              </a:xfrm>
              <a:custGeom>
                <a:avLst/>
                <a:gdLst>
                  <a:gd name="T0" fmla="*/ 107 w 107"/>
                  <a:gd name="T1" fmla="*/ 8 h 246"/>
                  <a:gd name="T2" fmla="*/ 89 w 107"/>
                  <a:gd name="T3" fmla="*/ 0 h 246"/>
                  <a:gd name="T4" fmla="*/ 0 w 107"/>
                  <a:gd name="T5" fmla="*/ 238 h 246"/>
                  <a:gd name="T6" fmla="*/ 19 w 107"/>
                  <a:gd name="T7" fmla="*/ 246 h 246"/>
                  <a:gd name="T8" fmla="*/ 107 w 107"/>
                  <a:gd name="T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46">
                    <a:moveTo>
                      <a:pt x="107" y="8"/>
                    </a:moveTo>
                    <a:lnTo>
                      <a:pt x="89" y="0"/>
                    </a:lnTo>
                    <a:lnTo>
                      <a:pt x="0" y="238"/>
                    </a:lnTo>
                    <a:lnTo>
                      <a:pt x="19" y="246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19361A7A-9C73-483A-9691-3DF5B65DE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0401" y="4151313"/>
                <a:ext cx="36513" cy="33338"/>
              </a:xfrm>
              <a:custGeom>
                <a:avLst/>
                <a:gdLst>
                  <a:gd name="T0" fmla="*/ 0 w 23"/>
                  <a:gd name="T1" fmla="*/ 12 h 21"/>
                  <a:gd name="T2" fmla="*/ 19 w 23"/>
                  <a:gd name="T3" fmla="*/ 21 h 21"/>
                  <a:gd name="T4" fmla="*/ 23 w 23"/>
                  <a:gd name="T5" fmla="*/ 8 h 21"/>
                  <a:gd name="T6" fmla="*/ 5 w 23"/>
                  <a:gd name="T7" fmla="*/ 0 h 21"/>
                  <a:gd name="T8" fmla="*/ 0 w 23"/>
                  <a:gd name="T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0" y="12"/>
                    </a:moveTo>
                    <a:lnTo>
                      <a:pt x="19" y="21"/>
                    </a:lnTo>
                    <a:lnTo>
                      <a:pt x="23" y="8"/>
                    </a:lnTo>
                    <a:lnTo>
                      <a:pt x="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DCA7D9FF-D48D-4E45-9BAD-2A6BEE25F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313" y="4152900"/>
                <a:ext cx="127000" cy="146050"/>
              </a:xfrm>
              <a:custGeom>
                <a:avLst/>
                <a:gdLst>
                  <a:gd name="T0" fmla="*/ 45 w 52"/>
                  <a:gd name="T1" fmla="*/ 11 h 60"/>
                  <a:gd name="T2" fmla="*/ 24 w 52"/>
                  <a:gd name="T3" fmla="*/ 2 h 60"/>
                  <a:gd name="T4" fmla="*/ 12 w 52"/>
                  <a:gd name="T5" fmla="*/ 7 h 60"/>
                  <a:gd name="T6" fmla="*/ 2 w 52"/>
                  <a:gd name="T7" fmla="*/ 36 h 60"/>
                  <a:gd name="T8" fmla="*/ 7 w 52"/>
                  <a:gd name="T9" fmla="*/ 49 h 60"/>
                  <a:gd name="T10" fmla="*/ 27 w 52"/>
                  <a:gd name="T11" fmla="*/ 58 h 60"/>
                  <a:gd name="T12" fmla="*/ 39 w 52"/>
                  <a:gd name="T13" fmla="*/ 52 h 60"/>
                  <a:gd name="T14" fmla="*/ 50 w 52"/>
                  <a:gd name="T15" fmla="*/ 23 h 60"/>
                  <a:gd name="T16" fmla="*/ 45 w 52"/>
                  <a:gd name="T17" fmla="*/ 1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60">
                    <a:moveTo>
                      <a:pt x="45" y="11"/>
                    </a:moveTo>
                    <a:cubicBezTo>
                      <a:pt x="24" y="2"/>
                      <a:pt x="24" y="2"/>
                      <a:pt x="24" y="2"/>
                    </a:cubicBezTo>
                    <a:cubicBezTo>
                      <a:pt x="20" y="0"/>
                      <a:pt x="14" y="2"/>
                      <a:pt x="12" y="7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41"/>
                      <a:pt x="2" y="47"/>
                      <a:pt x="7" y="4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32" y="60"/>
                      <a:pt x="37" y="57"/>
                      <a:pt x="39" y="52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18"/>
                      <a:pt x="49" y="13"/>
                      <a:pt x="45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2876C062-A628-47BB-BFAD-4EC572E0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1013" y="4252913"/>
                <a:ext cx="225425" cy="295275"/>
              </a:xfrm>
              <a:custGeom>
                <a:avLst/>
                <a:gdLst>
                  <a:gd name="T0" fmla="*/ 66 w 93"/>
                  <a:gd name="T1" fmla="*/ 8 h 122"/>
                  <a:gd name="T2" fmla="*/ 21 w 93"/>
                  <a:gd name="T3" fmla="*/ 29 h 122"/>
                  <a:gd name="T4" fmla="*/ 7 w 93"/>
                  <a:gd name="T5" fmla="*/ 66 h 122"/>
                  <a:gd name="T6" fmla="*/ 26 w 93"/>
                  <a:gd name="T7" fmla="*/ 115 h 122"/>
                  <a:gd name="T8" fmla="*/ 72 w 93"/>
                  <a:gd name="T9" fmla="*/ 94 h 122"/>
                  <a:gd name="T10" fmla="*/ 86 w 93"/>
                  <a:gd name="T11" fmla="*/ 56 h 122"/>
                  <a:gd name="T12" fmla="*/ 66 w 93"/>
                  <a:gd name="T13" fmla="*/ 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122">
                    <a:moveTo>
                      <a:pt x="66" y="8"/>
                    </a:moveTo>
                    <a:cubicBezTo>
                      <a:pt x="48" y="0"/>
                      <a:pt x="28" y="9"/>
                      <a:pt x="21" y="29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0" y="85"/>
                      <a:pt x="9" y="107"/>
                      <a:pt x="26" y="115"/>
                    </a:cubicBezTo>
                    <a:cubicBezTo>
                      <a:pt x="44" y="122"/>
                      <a:pt x="65" y="113"/>
                      <a:pt x="72" y="94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93" y="37"/>
                      <a:pt x="84" y="15"/>
                      <a:pt x="66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48B39EA4-E1A1-4E13-A9F6-0BD9C3CD30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89901" y="4235450"/>
                <a:ext cx="246063" cy="327025"/>
              </a:xfrm>
              <a:custGeom>
                <a:avLst/>
                <a:gdLst>
                  <a:gd name="T0" fmla="*/ 102 w 102"/>
                  <a:gd name="T1" fmla="*/ 34 h 135"/>
                  <a:gd name="T2" fmla="*/ 102 w 102"/>
                  <a:gd name="T3" fmla="*/ 39 h 135"/>
                  <a:gd name="T4" fmla="*/ 69 w 102"/>
                  <a:gd name="T5" fmla="*/ 127 h 135"/>
                  <a:gd name="T6" fmla="*/ 63 w 102"/>
                  <a:gd name="T7" fmla="*/ 133 h 135"/>
                  <a:gd name="T8" fmla="*/ 54 w 102"/>
                  <a:gd name="T9" fmla="*/ 134 h 135"/>
                  <a:gd name="T10" fmla="*/ 7 w 102"/>
                  <a:gd name="T11" fmla="*/ 114 h 135"/>
                  <a:gd name="T12" fmla="*/ 1 w 102"/>
                  <a:gd name="T13" fmla="*/ 107 h 135"/>
                  <a:gd name="T14" fmla="*/ 1 w 102"/>
                  <a:gd name="T15" fmla="*/ 98 h 135"/>
                  <a:gd name="T16" fmla="*/ 33 w 102"/>
                  <a:gd name="T17" fmla="*/ 10 h 135"/>
                  <a:gd name="T18" fmla="*/ 48 w 102"/>
                  <a:gd name="T19" fmla="*/ 3 h 135"/>
                  <a:gd name="T20" fmla="*/ 95 w 102"/>
                  <a:gd name="T21" fmla="*/ 23 h 135"/>
                  <a:gd name="T22" fmla="*/ 102 w 102"/>
                  <a:gd name="T23" fmla="*/ 34 h 135"/>
                  <a:gd name="T24" fmla="*/ 4 w 102"/>
                  <a:gd name="T25" fmla="*/ 102 h 135"/>
                  <a:gd name="T26" fmla="*/ 4 w 102"/>
                  <a:gd name="T27" fmla="*/ 105 h 135"/>
                  <a:gd name="T28" fmla="*/ 9 w 102"/>
                  <a:gd name="T29" fmla="*/ 110 h 135"/>
                  <a:gd name="T30" fmla="*/ 55 w 102"/>
                  <a:gd name="T31" fmla="*/ 130 h 135"/>
                  <a:gd name="T32" fmla="*/ 61 w 102"/>
                  <a:gd name="T33" fmla="*/ 130 h 135"/>
                  <a:gd name="T34" fmla="*/ 66 w 102"/>
                  <a:gd name="T35" fmla="*/ 125 h 135"/>
                  <a:gd name="T36" fmla="*/ 98 w 102"/>
                  <a:gd name="T37" fmla="*/ 37 h 135"/>
                  <a:gd name="T38" fmla="*/ 94 w 102"/>
                  <a:gd name="T39" fmla="*/ 26 h 135"/>
                  <a:gd name="T40" fmla="*/ 47 w 102"/>
                  <a:gd name="T41" fmla="*/ 7 h 135"/>
                  <a:gd name="T42" fmla="*/ 37 w 102"/>
                  <a:gd name="T43" fmla="*/ 11 h 135"/>
                  <a:gd name="T44" fmla="*/ 4 w 102"/>
                  <a:gd name="T45" fmla="*/ 99 h 135"/>
                  <a:gd name="T46" fmla="*/ 4 w 102"/>
                  <a:gd name="T47" fmla="*/ 10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2" h="135">
                    <a:moveTo>
                      <a:pt x="102" y="34"/>
                    </a:moveTo>
                    <a:cubicBezTo>
                      <a:pt x="102" y="36"/>
                      <a:pt x="102" y="37"/>
                      <a:pt x="102" y="39"/>
                    </a:cubicBezTo>
                    <a:cubicBezTo>
                      <a:pt x="69" y="127"/>
                      <a:pt x="69" y="127"/>
                      <a:pt x="69" y="127"/>
                    </a:cubicBezTo>
                    <a:cubicBezTo>
                      <a:pt x="68" y="130"/>
                      <a:pt x="66" y="132"/>
                      <a:pt x="63" y="133"/>
                    </a:cubicBezTo>
                    <a:cubicBezTo>
                      <a:pt x="60" y="135"/>
                      <a:pt x="57" y="135"/>
                      <a:pt x="54" y="134"/>
                    </a:cubicBezTo>
                    <a:cubicBezTo>
                      <a:pt x="7" y="114"/>
                      <a:pt x="7" y="114"/>
                      <a:pt x="7" y="114"/>
                    </a:cubicBezTo>
                    <a:cubicBezTo>
                      <a:pt x="4" y="112"/>
                      <a:pt x="2" y="110"/>
                      <a:pt x="1" y="107"/>
                    </a:cubicBezTo>
                    <a:cubicBezTo>
                      <a:pt x="0" y="104"/>
                      <a:pt x="0" y="101"/>
                      <a:pt x="1" y="98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6" y="3"/>
                      <a:pt x="42" y="0"/>
                      <a:pt x="48" y="3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100" y="25"/>
                      <a:pt x="102" y="29"/>
                      <a:pt x="102" y="34"/>
                    </a:cubicBezTo>
                    <a:moveTo>
                      <a:pt x="4" y="102"/>
                    </a:moveTo>
                    <a:cubicBezTo>
                      <a:pt x="4" y="103"/>
                      <a:pt x="4" y="104"/>
                      <a:pt x="4" y="105"/>
                    </a:cubicBezTo>
                    <a:cubicBezTo>
                      <a:pt x="5" y="108"/>
                      <a:pt x="7" y="109"/>
                      <a:pt x="9" y="110"/>
                    </a:cubicBezTo>
                    <a:cubicBezTo>
                      <a:pt x="55" y="130"/>
                      <a:pt x="55" y="130"/>
                      <a:pt x="55" y="130"/>
                    </a:cubicBezTo>
                    <a:cubicBezTo>
                      <a:pt x="57" y="131"/>
                      <a:pt x="59" y="131"/>
                      <a:pt x="61" y="130"/>
                    </a:cubicBezTo>
                    <a:cubicBezTo>
                      <a:pt x="63" y="129"/>
                      <a:pt x="65" y="127"/>
                      <a:pt x="66" y="125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100" y="33"/>
                      <a:pt x="98" y="28"/>
                      <a:pt x="94" y="26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3" y="5"/>
                      <a:pt x="38" y="7"/>
                      <a:pt x="37" y="11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4" y="100"/>
                      <a:pt x="4" y="101"/>
                      <a:pt x="4" y="102"/>
                    </a:cubicBezTo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1A905586-800D-4793-9840-FAF4F20EF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6" y="4383088"/>
                <a:ext cx="1438275" cy="2005013"/>
              </a:xfrm>
              <a:custGeom>
                <a:avLst/>
                <a:gdLst>
                  <a:gd name="T0" fmla="*/ 160 w 594"/>
                  <a:gd name="T1" fmla="*/ 783 h 829"/>
                  <a:gd name="T2" fmla="*/ 433 w 594"/>
                  <a:gd name="T3" fmla="*/ 658 h 829"/>
                  <a:gd name="T4" fmla="*/ 551 w 594"/>
                  <a:gd name="T5" fmla="*/ 338 h 829"/>
                  <a:gd name="T6" fmla="*/ 434 w 594"/>
                  <a:gd name="T7" fmla="*/ 46 h 829"/>
                  <a:gd name="T8" fmla="*/ 162 w 594"/>
                  <a:gd name="T9" fmla="*/ 172 h 829"/>
                  <a:gd name="T10" fmla="*/ 43 w 594"/>
                  <a:gd name="T11" fmla="*/ 491 h 829"/>
                  <a:gd name="T12" fmla="*/ 160 w 594"/>
                  <a:gd name="T13" fmla="*/ 783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4" h="829">
                    <a:moveTo>
                      <a:pt x="160" y="783"/>
                    </a:moveTo>
                    <a:cubicBezTo>
                      <a:pt x="268" y="829"/>
                      <a:pt x="390" y="773"/>
                      <a:pt x="433" y="658"/>
                    </a:cubicBezTo>
                    <a:cubicBezTo>
                      <a:pt x="551" y="338"/>
                      <a:pt x="551" y="338"/>
                      <a:pt x="551" y="338"/>
                    </a:cubicBezTo>
                    <a:cubicBezTo>
                      <a:pt x="594" y="222"/>
                      <a:pt x="542" y="92"/>
                      <a:pt x="434" y="46"/>
                    </a:cubicBezTo>
                    <a:cubicBezTo>
                      <a:pt x="326" y="0"/>
                      <a:pt x="204" y="56"/>
                      <a:pt x="162" y="172"/>
                    </a:cubicBezTo>
                    <a:cubicBezTo>
                      <a:pt x="43" y="491"/>
                      <a:pt x="43" y="491"/>
                      <a:pt x="43" y="491"/>
                    </a:cubicBezTo>
                    <a:cubicBezTo>
                      <a:pt x="0" y="607"/>
                      <a:pt x="53" y="738"/>
                      <a:pt x="160" y="783"/>
                    </a:cubicBezTo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D5B1859D-8209-43E1-8DC7-E81CB7B7E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5338" y="4498975"/>
                <a:ext cx="1406525" cy="1768475"/>
              </a:xfrm>
              <a:custGeom>
                <a:avLst/>
                <a:gdLst>
                  <a:gd name="T0" fmla="*/ 0 w 886"/>
                  <a:gd name="T1" fmla="*/ 875 h 1114"/>
                  <a:gd name="T2" fmla="*/ 561 w 886"/>
                  <a:gd name="T3" fmla="*/ 1114 h 1114"/>
                  <a:gd name="T4" fmla="*/ 886 w 886"/>
                  <a:gd name="T5" fmla="*/ 240 h 1114"/>
                  <a:gd name="T6" fmla="*/ 325 w 886"/>
                  <a:gd name="T7" fmla="*/ 0 h 1114"/>
                  <a:gd name="T8" fmla="*/ 0 w 886"/>
                  <a:gd name="T9" fmla="*/ 875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6" h="1114">
                    <a:moveTo>
                      <a:pt x="0" y="875"/>
                    </a:moveTo>
                    <a:lnTo>
                      <a:pt x="561" y="1114"/>
                    </a:lnTo>
                    <a:lnTo>
                      <a:pt x="886" y="240"/>
                    </a:lnTo>
                    <a:lnTo>
                      <a:pt x="325" y="0"/>
                    </a:lnTo>
                    <a:lnTo>
                      <a:pt x="0" y="875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6BD32C7E-322E-48EF-BF43-79BD01F3E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5338" y="4498975"/>
                <a:ext cx="1406525" cy="1768475"/>
              </a:xfrm>
              <a:custGeom>
                <a:avLst/>
                <a:gdLst>
                  <a:gd name="T0" fmla="*/ 0 w 886"/>
                  <a:gd name="T1" fmla="*/ 875 h 1114"/>
                  <a:gd name="T2" fmla="*/ 561 w 886"/>
                  <a:gd name="T3" fmla="*/ 1114 h 1114"/>
                  <a:gd name="T4" fmla="*/ 886 w 886"/>
                  <a:gd name="T5" fmla="*/ 240 h 1114"/>
                  <a:gd name="T6" fmla="*/ 325 w 886"/>
                  <a:gd name="T7" fmla="*/ 0 h 1114"/>
                  <a:gd name="T8" fmla="*/ 0 w 886"/>
                  <a:gd name="T9" fmla="*/ 875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6" h="1114">
                    <a:moveTo>
                      <a:pt x="0" y="875"/>
                    </a:moveTo>
                    <a:lnTo>
                      <a:pt x="561" y="1114"/>
                    </a:lnTo>
                    <a:lnTo>
                      <a:pt x="886" y="240"/>
                    </a:lnTo>
                    <a:lnTo>
                      <a:pt x="325" y="0"/>
                    </a:lnTo>
                    <a:lnTo>
                      <a:pt x="0" y="8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909C6D14-CAC7-40B7-8283-5C2F8A24C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9413" y="4524375"/>
                <a:ext cx="280988" cy="139700"/>
              </a:xfrm>
              <a:custGeom>
                <a:avLst/>
                <a:gdLst>
                  <a:gd name="T0" fmla="*/ 5 w 116"/>
                  <a:gd name="T1" fmla="*/ 13 h 58"/>
                  <a:gd name="T2" fmla="*/ 107 w 116"/>
                  <a:gd name="T3" fmla="*/ 57 h 58"/>
                  <a:gd name="T4" fmla="*/ 115 w 116"/>
                  <a:gd name="T5" fmla="*/ 53 h 58"/>
                  <a:gd name="T6" fmla="*/ 112 w 116"/>
                  <a:gd name="T7" fmla="*/ 45 h 58"/>
                  <a:gd name="T8" fmla="*/ 9 w 116"/>
                  <a:gd name="T9" fmla="*/ 1 h 58"/>
                  <a:gd name="T10" fmla="*/ 1 w 116"/>
                  <a:gd name="T11" fmla="*/ 5 h 58"/>
                  <a:gd name="T12" fmla="*/ 5 w 116"/>
                  <a:gd name="T13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58">
                    <a:moveTo>
                      <a:pt x="5" y="13"/>
                    </a:moveTo>
                    <a:cubicBezTo>
                      <a:pt x="107" y="57"/>
                      <a:pt x="107" y="57"/>
                      <a:pt x="107" y="57"/>
                    </a:cubicBezTo>
                    <a:cubicBezTo>
                      <a:pt x="110" y="58"/>
                      <a:pt x="114" y="57"/>
                      <a:pt x="115" y="53"/>
                    </a:cubicBezTo>
                    <a:cubicBezTo>
                      <a:pt x="116" y="50"/>
                      <a:pt x="115" y="46"/>
                      <a:pt x="112" y="45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6" y="0"/>
                      <a:pt x="2" y="1"/>
                      <a:pt x="1" y="5"/>
                    </a:cubicBezTo>
                    <a:cubicBezTo>
                      <a:pt x="0" y="8"/>
                      <a:pt x="1" y="12"/>
                      <a:pt x="5" y="13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id="{D2963867-254A-4FF4-9E48-8BB8F10C12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62788" y="4327525"/>
                <a:ext cx="1184275" cy="1836738"/>
              </a:xfrm>
              <a:custGeom>
                <a:avLst/>
                <a:gdLst>
                  <a:gd name="T0" fmla="*/ 488 w 489"/>
                  <a:gd name="T1" fmla="*/ 80 h 759"/>
                  <a:gd name="T2" fmla="*/ 486 w 489"/>
                  <a:gd name="T3" fmla="*/ 81 h 759"/>
                  <a:gd name="T4" fmla="*/ 487 w 489"/>
                  <a:gd name="T5" fmla="*/ 82 h 759"/>
                  <a:gd name="T6" fmla="*/ 489 w 489"/>
                  <a:gd name="T7" fmla="*/ 80 h 759"/>
                  <a:gd name="T8" fmla="*/ 488 w 489"/>
                  <a:gd name="T9" fmla="*/ 80 h 759"/>
                  <a:gd name="T10" fmla="*/ 430 w 489"/>
                  <a:gd name="T11" fmla="*/ 56 h 759"/>
                  <a:gd name="T12" fmla="*/ 429 w 489"/>
                  <a:gd name="T13" fmla="*/ 58 h 759"/>
                  <a:gd name="T14" fmla="*/ 435 w 489"/>
                  <a:gd name="T15" fmla="*/ 60 h 759"/>
                  <a:gd name="T16" fmla="*/ 434 w 489"/>
                  <a:gd name="T17" fmla="*/ 57 h 759"/>
                  <a:gd name="T18" fmla="*/ 430 w 489"/>
                  <a:gd name="T19" fmla="*/ 56 h 759"/>
                  <a:gd name="T20" fmla="*/ 291 w 489"/>
                  <a:gd name="T21" fmla="*/ 0 h 759"/>
                  <a:gd name="T22" fmla="*/ 250 w 489"/>
                  <a:gd name="T23" fmla="*/ 29 h 759"/>
                  <a:gd name="T24" fmla="*/ 9 w 489"/>
                  <a:gd name="T25" fmla="*/ 679 h 759"/>
                  <a:gd name="T26" fmla="*/ 33 w 489"/>
                  <a:gd name="T27" fmla="*/ 741 h 759"/>
                  <a:gd name="T28" fmla="*/ 75 w 489"/>
                  <a:gd name="T29" fmla="*/ 759 h 759"/>
                  <a:gd name="T30" fmla="*/ 94 w 489"/>
                  <a:gd name="T31" fmla="*/ 728 h 759"/>
                  <a:gd name="T32" fmla="*/ 63 w 489"/>
                  <a:gd name="T33" fmla="*/ 657 h 759"/>
                  <a:gd name="T34" fmla="*/ 34 w 489"/>
                  <a:gd name="T35" fmla="*/ 645 h 759"/>
                  <a:gd name="T36" fmla="*/ 55 w 489"/>
                  <a:gd name="T37" fmla="*/ 588 h 759"/>
                  <a:gd name="T38" fmla="*/ 70 w 489"/>
                  <a:gd name="T39" fmla="*/ 514 h 759"/>
                  <a:gd name="T40" fmla="*/ 189 w 489"/>
                  <a:gd name="T41" fmla="*/ 195 h 759"/>
                  <a:gd name="T42" fmla="*/ 225 w 489"/>
                  <a:gd name="T43" fmla="*/ 130 h 759"/>
                  <a:gd name="T44" fmla="*/ 247 w 489"/>
                  <a:gd name="T45" fmla="*/ 71 h 759"/>
                  <a:gd name="T46" fmla="*/ 277 w 489"/>
                  <a:gd name="T47" fmla="*/ 84 h 759"/>
                  <a:gd name="T48" fmla="*/ 384 w 489"/>
                  <a:gd name="T49" fmla="*/ 53 h 759"/>
                  <a:gd name="T50" fmla="*/ 426 w 489"/>
                  <a:gd name="T51" fmla="*/ 57 h 759"/>
                  <a:gd name="T52" fmla="*/ 427 w 489"/>
                  <a:gd name="T53" fmla="*/ 54 h 759"/>
                  <a:gd name="T54" fmla="*/ 307 w 489"/>
                  <a:gd name="T55" fmla="*/ 3 h 759"/>
                  <a:gd name="T56" fmla="*/ 291 w 489"/>
                  <a:gd name="T57" fmla="*/ 0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89" h="759">
                    <a:moveTo>
                      <a:pt x="488" y="80"/>
                    </a:moveTo>
                    <a:cubicBezTo>
                      <a:pt x="487" y="81"/>
                      <a:pt x="486" y="81"/>
                      <a:pt x="486" y="81"/>
                    </a:cubicBezTo>
                    <a:cubicBezTo>
                      <a:pt x="486" y="82"/>
                      <a:pt x="487" y="82"/>
                      <a:pt x="487" y="82"/>
                    </a:cubicBezTo>
                    <a:cubicBezTo>
                      <a:pt x="489" y="80"/>
                      <a:pt x="489" y="80"/>
                      <a:pt x="489" y="80"/>
                    </a:cubicBezTo>
                    <a:cubicBezTo>
                      <a:pt x="488" y="80"/>
                      <a:pt x="488" y="80"/>
                      <a:pt x="488" y="80"/>
                    </a:cubicBezTo>
                    <a:moveTo>
                      <a:pt x="430" y="56"/>
                    </a:moveTo>
                    <a:cubicBezTo>
                      <a:pt x="429" y="58"/>
                      <a:pt x="429" y="58"/>
                      <a:pt x="429" y="58"/>
                    </a:cubicBezTo>
                    <a:cubicBezTo>
                      <a:pt x="431" y="59"/>
                      <a:pt x="433" y="59"/>
                      <a:pt x="435" y="60"/>
                    </a:cubicBezTo>
                    <a:cubicBezTo>
                      <a:pt x="435" y="59"/>
                      <a:pt x="434" y="58"/>
                      <a:pt x="434" y="57"/>
                    </a:cubicBezTo>
                    <a:cubicBezTo>
                      <a:pt x="430" y="56"/>
                      <a:pt x="430" y="56"/>
                      <a:pt x="430" y="56"/>
                    </a:cubicBezTo>
                    <a:moveTo>
                      <a:pt x="291" y="0"/>
                    </a:moveTo>
                    <a:cubicBezTo>
                      <a:pt x="273" y="0"/>
                      <a:pt x="257" y="11"/>
                      <a:pt x="250" y="29"/>
                    </a:cubicBezTo>
                    <a:cubicBezTo>
                      <a:pt x="9" y="679"/>
                      <a:pt x="9" y="679"/>
                      <a:pt x="9" y="679"/>
                    </a:cubicBezTo>
                    <a:cubicBezTo>
                      <a:pt x="0" y="704"/>
                      <a:pt x="11" y="731"/>
                      <a:pt x="33" y="741"/>
                    </a:cubicBezTo>
                    <a:cubicBezTo>
                      <a:pt x="75" y="759"/>
                      <a:pt x="75" y="759"/>
                      <a:pt x="75" y="759"/>
                    </a:cubicBezTo>
                    <a:cubicBezTo>
                      <a:pt x="94" y="728"/>
                      <a:pt x="94" y="728"/>
                      <a:pt x="94" y="728"/>
                    </a:cubicBezTo>
                    <a:cubicBezTo>
                      <a:pt x="80" y="707"/>
                      <a:pt x="69" y="683"/>
                      <a:pt x="63" y="657"/>
                    </a:cubicBezTo>
                    <a:cubicBezTo>
                      <a:pt x="34" y="645"/>
                      <a:pt x="34" y="645"/>
                      <a:pt x="34" y="645"/>
                    </a:cubicBezTo>
                    <a:cubicBezTo>
                      <a:pt x="55" y="588"/>
                      <a:pt x="55" y="588"/>
                      <a:pt x="55" y="588"/>
                    </a:cubicBezTo>
                    <a:cubicBezTo>
                      <a:pt x="56" y="564"/>
                      <a:pt x="61" y="539"/>
                      <a:pt x="70" y="514"/>
                    </a:cubicBezTo>
                    <a:cubicBezTo>
                      <a:pt x="189" y="195"/>
                      <a:pt x="189" y="195"/>
                      <a:pt x="189" y="195"/>
                    </a:cubicBezTo>
                    <a:cubicBezTo>
                      <a:pt x="198" y="170"/>
                      <a:pt x="210" y="149"/>
                      <a:pt x="225" y="130"/>
                    </a:cubicBezTo>
                    <a:cubicBezTo>
                      <a:pt x="247" y="71"/>
                      <a:pt x="247" y="71"/>
                      <a:pt x="247" y="71"/>
                    </a:cubicBezTo>
                    <a:cubicBezTo>
                      <a:pt x="277" y="84"/>
                      <a:pt x="277" y="84"/>
                      <a:pt x="277" y="84"/>
                    </a:cubicBezTo>
                    <a:cubicBezTo>
                      <a:pt x="309" y="64"/>
                      <a:pt x="346" y="53"/>
                      <a:pt x="384" y="53"/>
                    </a:cubicBezTo>
                    <a:cubicBezTo>
                      <a:pt x="397" y="53"/>
                      <a:pt x="412" y="54"/>
                      <a:pt x="426" y="57"/>
                    </a:cubicBezTo>
                    <a:cubicBezTo>
                      <a:pt x="427" y="54"/>
                      <a:pt x="427" y="54"/>
                      <a:pt x="427" y="54"/>
                    </a:cubicBezTo>
                    <a:cubicBezTo>
                      <a:pt x="307" y="3"/>
                      <a:pt x="307" y="3"/>
                      <a:pt x="307" y="3"/>
                    </a:cubicBezTo>
                    <a:cubicBezTo>
                      <a:pt x="302" y="1"/>
                      <a:pt x="296" y="0"/>
                      <a:pt x="291" y="0"/>
                    </a:cubicBezTo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0CF3744D-1F0C-456F-BB23-AC662F1EA1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13713" y="4465638"/>
                <a:ext cx="130175" cy="58738"/>
              </a:xfrm>
              <a:custGeom>
                <a:avLst/>
                <a:gdLst>
                  <a:gd name="T0" fmla="*/ 28 w 54"/>
                  <a:gd name="T1" fmla="*/ 12 h 24"/>
                  <a:gd name="T2" fmla="*/ 52 w 54"/>
                  <a:gd name="T3" fmla="*/ 24 h 24"/>
                  <a:gd name="T4" fmla="*/ 54 w 54"/>
                  <a:gd name="T5" fmla="*/ 23 h 24"/>
                  <a:gd name="T6" fmla="*/ 28 w 54"/>
                  <a:gd name="T7" fmla="*/ 12 h 24"/>
                  <a:gd name="T8" fmla="*/ 0 w 54"/>
                  <a:gd name="T9" fmla="*/ 0 h 24"/>
                  <a:gd name="T10" fmla="*/ 1 w 54"/>
                  <a:gd name="T11" fmla="*/ 3 h 24"/>
                  <a:gd name="T12" fmla="*/ 26 w 54"/>
                  <a:gd name="T13" fmla="*/ 11 h 24"/>
                  <a:gd name="T14" fmla="*/ 0 w 54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24">
                    <a:moveTo>
                      <a:pt x="28" y="12"/>
                    </a:moveTo>
                    <a:cubicBezTo>
                      <a:pt x="36" y="16"/>
                      <a:pt x="44" y="20"/>
                      <a:pt x="52" y="24"/>
                    </a:cubicBezTo>
                    <a:cubicBezTo>
                      <a:pt x="52" y="24"/>
                      <a:pt x="53" y="24"/>
                      <a:pt x="54" y="23"/>
                    </a:cubicBezTo>
                    <a:cubicBezTo>
                      <a:pt x="28" y="12"/>
                      <a:pt x="28" y="12"/>
                      <a:pt x="28" y="12"/>
                    </a:cubicBezTo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9" y="5"/>
                      <a:pt x="17" y="8"/>
                      <a:pt x="26" y="1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6">
                <a:extLst>
                  <a:ext uri="{FF2B5EF4-FFF2-40B4-BE49-F238E27FC236}">
                    <a16:creationId xmlns:a16="http://schemas.microsoft.com/office/drawing/2014/main" id="{CA154225-60A4-4A40-9E8B-6F06B682D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4663" y="4457700"/>
                <a:ext cx="9525" cy="11113"/>
              </a:xfrm>
              <a:custGeom>
                <a:avLst/>
                <a:gdLst>
                  <a:gd name="T0" fmla="*/ 1 w 4"/>
                  <a:gd name="T1" fmla="*/ 0 h 4"/>
                  <a:gd name="T2" fmla="*/ 0 w 4"/>
                  <a:gd name="T3" fmla="*/ 3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17">
                <a:extLst>
                  <a:ext uri="{FF2B5EF4-FFF2-40B4-BE49-F238E27FC236}">
                    <a16:creationId xmlns:a16="http://schemas.microsoft.com/office/drawing/2014/main" id="{D64050A4-F6A0-4DB5-A152-100D573461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96138" y="4456113"/>
                <a:ext cx="1046163" cy="1631950"/>
              </a:xfrm>
              <a:custGeom>
                <a:avLst/>
                <a:gdLst>
                  <a:gd name="T0" fmla="*/ 8 w 432"/>
                  <a:gd name="T1" fmla="*/ 604 h 675"/>
                  <a:gd name="T2" fmla="*/ 39 w 432"/>
                  <a:gd name="T3" fmla="*/ 675 h 675"/>
                  <a:gd name="T4" fmla="*/ 67 w 432"/>
                  <a:gd name="T5" fmla="*/ 629 h 675"/>
                  <a:gd name="T6" fmla="*/ 8 w 432"/>
                  <a:gd name="T7" fmla="*/ 604 h 675"/>
                  <a:gd name="T8" fmla="*/ 170 w 432"/>
                  <a:gd name="T9" fmla="*/ 77 h 675"/>
                  <a:gd name="T10" fmla="*/ 134 w 432"/>
                  <a:gd name="T11" fmla="*/ 142 h 675"/>
                  <a:gd name="T12" fmla="*/ 15 w 432"/>
                  <a:gd name="T13" fmla="*/ 461 h 675"/>
                  <a:gd name="T14" fmla="*/ 0 w 432"/>
                  <a:gd name="T15" fmla="*/ 535 h 675"/>
                  <a:gd name="T16" fmla="*/ 170 w 432"/>
                  <a:gd name="T17" fmla="*/ 77 h 675"/>
                  <a:gd name="T18" fmla="*/ 329 w 432"/>
                  <a:gd name="T19" fmla="*/ 0 h 675"/>
                  <a:gd name="T20" fmla="*/ 222 w 432"/>
                  <a:gd name="T21" fmla="*/ 31 h 675"/>
                  <a:gd name="T22" fmla="*/ 388 w 432"/>
                  <a:gd name="T23" fmla="*/ 101 h 675"/>
                  <a:gd name="T24" fmla="*/ 407 w 432"/>
                  <a:gd name="T25" fmla="*/ 71 h 675"/>
                  <a:gd name="T26" fmla="*/ 337 w 432"/>
                  <a:gd name="T27" fmla="*/ 41 h 675"/>
                  <a:gd name="T28" fmla="*/ 333 w 432"/>
                  <a:gd name="T29" fmla="*/ 33 h 675"/>
                  <a:gd name="T30" fmla="*/ 339 w 432"/>
                  <a:gd name="T31" fmla="*/ 28 h 675"/>
                  <a:gd name="T32" fmla="*/ 341 w 432"/>
                  <a:gd name="T33" fmla="*/ 29 h 675"/>
                  <a:gd name="T34" fmla="*/ 414 w 432"/>
                  <a:gd name="T35" fmla="*/ 60 h 675"/>
                  <a:gd name="T36" fmla="*/ 432 w 432"/>
                  <a:gd name="T37" fmla="*/ 29 h 675"/>
                  <a:gd name="T38" fmla="*/ 431 w 432"/>
                  <a:gd name="T39" fmla="*/ 28 h 675"/>
                  <a:gd name="T40" fmla="*/ 407 w 432"/>
                  <a:gd name="T41" fmla="*/ 16 h 675"/>
                  <a:gd name="T42" fmla="*/ 405 w 432"/>
                  <a:gd name="T43" fmla="*/ 15 h 675"/>
                  <a:gd name="T44" fmla="*/ 380 w 432"/>
                  <a:gd name="T45" fmla="*/ 7 h 675"/>
                  <a:gd name="T46" fmla="*/ 374 w 432"/>
                  <a:gd name="T47" fmla="*/ 5 h 675"/>
                  <a:gd name="T48" fmla="*/ 371 w 432"/>
                  <a:gd name="T49" fmla="*/ 4 h 675"/>
                  <a:gd name="T50" fmla="*/ 329 w 432"/>
                  <a:gd name="T51" fmla="*/ 0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2" h="675">
                    <a:moveTo>
                      <a:pt x="8" y="604"/>
                    </a:moveTo>
                    <a:cubicBezTo>
                      <a:pt x="14" y="630"/>
                      <a:pt x="25" y="654"/>
                      <a:pt x="39" y="675"/>
                    </a:cubicBezTo>
                    <a:cubicBezTo>
                      <a:pt x="67" y="629"/>
                      <a:pt x="67" y="629"/>
                      <a:pt x="67" y="629"/>
                    </a:cubicBezTo>
                    <a:cubicBezTo>
                      <a:pt x="8" y="604"/>
                      <a:pt x="8" y="604"/>
                      <a:pt x="8" y="604"/>
                    </a:cubicBezTo>
                    <a:moveTo>
                      <a:pt x="170" y="77"/>
                    </a:moveTo>
                    <a:cubicBezTo>
                      <a:pt x="155" y="96"/>
                      <a:pt x="143" y="117"/>
                      <a:pt x="134" y="142"/>
                    </a:cubicBezTo>
                    <a:cubicBezTo>
                      <a:pt x="15" y="461"/>
                      <a:pt x="15" y="461"/>
                      <a:pt x="15" y="461"/>
                    </a:cubicBezTo>
                    <a:cubicBezTo>
                      <a:pt x="6" y="486"/>
                      <a:pt x="1" y="511"/>
                      <a:pt x="0" y="535"/>
                    </a:cubicBezTo>
                    <a:cubicBezTo>
                      <a:pt x="170" y="77"/>
                      <a:pt x="170" y="77"/>
                      <a:pt x="170" y="77"/>
                    </a:cubicBezTo>
                    <a:moveTo>
                      <a:pt x="329" y="0"/>
                    </a:moveTo>
                    <a:cubicBezTo>
                      <a:pt x="291" y="0"/>
                      <a:pt x="254" y="11"/>
                      <a:pt x="222" y="31"/>
                    </a:cubicBezTo>
                    <a:cubicBezTo>
                      <a:pt x="388" y="101"/>
                      <a:pt x="388" y="101"/>
                      <a:pt x="388" y="101"/>
                    </a:cubicBezTo>
                    <a:cubicBezTo>
                      <a:pt x="407" y="71"/>
                      <a:pt x="407" y="71"/>
                      <a:pt x="407" y="71"/>
                    </a:cubicBezTo>
                    <a:cubicBezTo>
                      <a:pt x="337" y="41"/>
                      <a:pt x="337" y="41"/>
                      <a:pt x="337" y="41"/>
                    </a:cubicBezTo>
                    <a:cubicBezTo>
                      <a:pt x="333" y="40"/>
                      <a:pt x="332" y="36"/>
                      <a:pt x="333" y="33"/>
                    </a:cubicBezTo>
                    <a:cubicBezTo>
                      <a:pt x="334" y="30"/>
                      <a:pt x="337" y="28"/>
                      <a:pt x="339" y="28"/>
                    </a:cubicBezTo>
                    <a:cubicBezTo>
                      <a:pt x="340" y="28"/>
                      <a:pt x="341" y="29"/>
                      <a:pt x="341" y="29"/>
                    </a:cubicBezTo>
                    <a:cubicBezTo>
                      <a:pt x="414" y="60"/>
                      <a:pt x="414" y="60"/>
                      <a:pt x="414" y="60"/>
                    </a:cubicBezTo>
                    <a:cubicBezTo>
                      <a:pt x="432" y="29"/>
                      <a:pt x="432" y="29"/>
                      <a:pt x="432" y="29"/>
                    </a:cubicBezTo>
                    <a:cubicBezTo>
                      <a:pt x="432" y="29"/>
                      <a:pt x="431" y="29"/>
                      <a:pt x="431" y="28"/>
                    </a:cubicBezTo>
                    <a:cubicBezTo>
                      <a:pt x="423" y="24"/>
                      <a:pt x="415" y="20"/>
                      <a:pt x="407" y="16"/>
                    </a:cubicBezTo>
                    <a:cubicBezTo>
                      <a:pt x="405" y="15"/>
                      <a:pt x="405" y="15"/>
                      <a:pt x="405" y="15"/>
                    </a:cubicBezTo>
                    <a:cubicBezTo>
                      <a:pt x="396" y="12"/>
                      <a:pt x="388" y="9"/>
                      <a:pt x="380" y="7"/>
                    </a:cubicBezTo>
                    <a:cubicBezTo>
                      <a:pt x="378" y="6"/>
                      <a:pt x="376" y="6"/>
                      <a:pt x="374" y="5"/>
                    </a:cubicBezTo>
                    <a:cubicBezTo>
                      <a:pt x="373" y="5"/>
                      <a:pt x="372" y="5"/>
                      <a:pt x="371" y="4"/>
                    </a:cubicBezTo>
                    <a:cubicBezTo>
                      <a:pt x="357" y="1"/>
                      <a:pt x="342" y="0"/>
                      <a:pt x="329" y="0"/>
                    </a:cubicBezTo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id="{6CECA00E-95B1-4F84-8D64-5F53D73A8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5338" y="4498975"/>
                <a:ext cx="990600" cy="1477963"/>
              </a:xfrm>
              <a:custGeom>
                <a:avLst/>
                <a:gdLst>
                  <a:gd name="T0" fmla="*/ 325 w 624"/>
                  <a:gd name="T1" fmla="*/ 0 h 931"/>
                  <a:gd name="T2" fmla="*/ 291 w 624"/>
                  <a:gd name="T3" fmla="*/ 90 h 931"/>
                  <a:gd name="T4" fmla="*/ 32 w 624"/>
                  <a:gd name="T5" fmla="*/ 788 h 931"/>
                  <a:gd name="T6" fmla="*/ 0 w 624"/>
                  <a:gd name="T7" fmla="*/ 875 h 931"/>
                  <a:gd name="T8" fmla="*/ 44 w 624"/>
                  <a:gd name="T9" fmla="*/ 893 h 931"/>
                  <a:gd name="T10" fmla="*/ 134 w 624"/>
                  <a:gd name="T11" fmla="*/ 931 h 931"/>
                  <a:gd name="T12" fmla="*/ 624 w 624"/>
                  <a:gd name="T13" fmla="*/ 127 h 931"/>
                  <a:gd name="T14" fmla="*/ 371 w 624"/>
                  <a:gd name="T15" fmla="*/ 20 h 931"/>
                  <a:gd name="T16" fmla="*/ 325 w 624"/>
                  <a:gd name="T17" fmla="*/ 0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931">
                    <a:moveTo>
                      <a:pt x="325" y="0"/>
                    </a:moveTo>
                    <a:lnTo>
                      <a:pt x="291" y="90"/>
                    </a:lnTo>
                    <a:lnTo>
                      <a:pt x="32" y="788"/>
                    </a:lnTo>
                    <a:lnTo>
                      <a:pt x="0" y="875"/>
                    </a:lnTo>
                    <a:lnTo>
                      <a:pt x="44" y="893"/>
                    </a:lnTo>
                    <a:lnTo>
                      <a:pt x="134" y="931"/>
                    </a:lnTo>
                    <a:lnTo>
                      <a:pt x="624" y="127"/>
                    </a:lnTo>
                    <a:lnTo>
                      <a:pt x="371" y="20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19">
                <a:extLst>
                  <a:ext uri="{FF2B5EF4-FFF2-40B4-BE49-F238E27FC236}">
                    <a16:creationId xmlns:a16="http://schemas.microsoft.com/office/drawing/2014/main" id="{9DDEA33F-AEA0-4FE8-B884-33067F473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5338" y="4498975"/>
                <a:ext cx="990600" cy="1477963"/>
              </a:xfrm>
              <a:custGeom>
                <a:avLst/>
                <a:gdLst>
                  <a:gd name="T0" fmla="*/ 325 w 624"/>
                  <a:gd name="T1" fmla="*/ 0 h 931"/>
                  <a:gd name="T2" fmla="*/ 291 w 624"/>
                  <a:gd name="T3" fmla="*/ 90 h 931"/>
                  <a:gd name="T4" fmla="*/ 32 w 624"/>
                  <a:gd name="T5" fmla="*/ 788 h 931"/>
                  <a:gd name="T6" fmla="*/ 0 w 624"/>
                  <a:gd name="T7" fmla="*/ 875 h 931"/>
                  <a:gd name="T8" fmla="*/ 44 w 624"/>
                  <a:gd name="T9" fmla="*/ 893 h 931"/>
                  <a:gd name="T10" fmla="*/ 134 w 624"/>
                  <a:gd name="T11" fmla="*/ 931 h 931"/>
                  <a:gd name="T12" fmla="*/ 624 w 624"/>
                  <a:gd name="T13" fmla="*/ 127 h 931"/>
                  <a:gd name="T14" fmla="*/ 371 w 624"/>
                  <a:gd name="T15" fmla="*/ 20 h 931"/>
                  <a:gd name="T16" fmla="*/ 325 w 624"/>
                  <a:gd name="T17" fmla="*/ 0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931">
                    <a:moveTo>
                      <a:pt x="325" y="0"/>
                    </a:moveTo>
                    <a:lnTo>
                      <a:pt x="291" y="90"/>
                    </a:lnTo>
                    <a:lnTo>
                      <a:pt x="32" y="788"/>
                    </a:lnTo>
                    <a:lnTo>
                      <a:pt x="0" y="875"/>
                    </a:lnTo>
                    <a:lnTo>
                      <a:pt x="44" y="893"/>
                    </a:lnTo>
                    <a:lnTo>
                      <a:pt x="134" y="931"/>
                    </a:lnTo>
                    <a:lnTo>
                      <a:pt x="624" y="127"/>
                    </a:lnTo>
                    <a:lnTo>
                      <a:pt x="371" y="20"/>
                    </a:lnTo>
                    <a:lnTo>
                      <a:pt x="3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8FD5528C-B4C3-4E7D-B75F-B2D309FCA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9413" y="4524375"/>
                <a:ext cx="198438" cy="103188"/>
              </a:xfrm>
              <a:custGeom>
                <a:avLst/>
                <a:gdLst>
                  <a:gd name="T0" fmla="*/ 7 w 82"/>
                  <a:gd name="T1" fmla="*/ 0 h 43"/>
                  <a:gd name="T2" fmla="*/ 1 w 82"/>
                  <a:gd name="T3" fmla="*/ 5 h 43"/>
                  <a:gd name="T4" fmla="*/ 5 w 82"/>
                  <a:gd name="T5" fmla="*/ 13 h 43"/>
                  <a:gd name="T6" fmla="*/ 75 w 82"/>
                  <a:gd name="T7" fmla="*/ 43 h 43"/>
                  <a:gd name="T8" fmla="*/ 82 w 82"/>
                  <a:gd name="T9" fmla="*/ 32 h 43"/>
                  <a:gd name="T10" fmla="*/ 9 w 82"/>
                  <a:gd name="T11" fmla="*/ 1 h 43"/>
                  <a:gd name="T12" fmla="*/ 7 w 82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43">
                    <a:moveTo>
                      <a:pt x="7" y="0"/>
                    </a:moveTo>
                    <a:cubicBezTo>
                      <a:pt x="5" y="0"/>
                      <a:pt x="2" y="2"/>
                      <a:pt x="1" y="5"/>
                    </a:cubicBezTo>
                    <a:cubicBezTo>
                      <a:pt x="0" y="8"/>
                      <a:pt x="1" y="12"/>
                      <a:pt x="5" y="13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id="{69E077ED-793B-41A1-88A7-8F1EBBF72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1976" y="4321175"/>
                <a:ext cx="73025" cy="127000"/>
              </a:xfrm>
              <a:custGeom>
                <a:avLst/>
                <a:gdLst>
                  <a:gd name="T0" fmla="*/ 0 w 46"/>
                  <a:gd name="T1" fmla="*/ 71 h 80"/>
                  <a:gd name="T2" fmla="*/ 20 w 46"/>
                  <a:gd name="T3" fmla="*/ 80 h 80"/>
                  <a:gd name="T4" fmla="*/ 46 w 46"/>
                  <a:gd name="T5" fmla="*/ 7 h 80"/>
                  <a:gd name="T6" fmla="*/ 27 w 46"/>
                  <a:gd name="T7" fmla="*/ 0 h 80"/>
                  <a:gd name="T8" fmla="*/ 0 w 46"/>
                  <a:gd name="T9" fmla="*/ 7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0">
                    <a:moveTo>
                      <a:pt x="0" y="71"/>
                    </a:moveTo>
                    <a:lnTo>
                      <a:pt x="20" y="80"/>
                    </a:lnTo>
                    <a:lnTo>
                      <a:pt x="46" y="7"/>
                    </a:lnTo>
                    <a:lnTo>
                      <a:pt x="27" y="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22">
                <a:extLst>
                  <a:ext uri="{FF2B5EF4-FFF2-40B4-BE49-F238E27FC236}">
                    <a16:creationId xmlns:a16="http://schemas.microsoft.com/office/drawing/2014/main" id="{75D78E1D-F9CE-4509-A50D-60FDFED5AE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55001" y="3309938"/>
                <a:ext cx="1239838" cy="2268538"/>
              </a:xfrm>
              <a:custGeom>
                <a:avLst/>
                <a:gdLst>
                  <a:gd name="T0" fmla="*/ 303 w 512"/>
                  <a:gd name="T1" fmla="*/ 857 h 938"/>
                  <a:gd name="T2" fmla="*/ 224 w 512"/>
                  <a:gd name="T3" fmla="*/ 805 h 938"/>
                  <a:gd name="T4" fmla="*/ 93 w 512"/>
                  <a:gd name="T5" fmla="*/ 701 h 938"/>
                  <a:gd name="T6" fmla="*/ 107 w 512"/>
                  <a:gd name="T7" fmla="*/ 557 h 938"/>
                  <a:gd name="T8" fmla="*/ 160 w 512"/>
                  <a:gd name="T9" fmla="*/ 386 h 938"/>
                  <a:gd name="T10" fmla="*/ 89 w 512"/>
                  <a:gd name="T11" fmla="*/ 184 h 938"/>
                  <a:gd name="T12" fmla="*/ 66 w 512"/>
                  <a:gd name="T13" fmla="*/ 209 h 938"/>
                  <a:gd name="T14" fmla="*/ 75 w 512"/>
                  <a:gd name="T15" fmla="*/ 170 h 938"/>
                  <a:gd name="T16" fmla="*/ 0 w 512"/>
                  <a:gd name="T17" fmla="*/ 60 h 938"/>
                  <a:gd name="T18" fmla="*/ 95 w 512"/>
                  <a:gd name="T19" fmla="*/ 20 h 938"/>
                  <a:gd name="T20" fmla="*/ 105 w 512"/>
                  <a:gd name="T21" fmla="*/ 141 h 938"/>
                  <a:gd name="T22" fmla="*/ 152 w 512"/>
                  <a:gd name="T23" fmla="*/ 240 h 938"/>
                  <a:gd name="T24" fmla="*/ 133 w 512"/>
                  <a:gd name="T25" fmla="*/ 530 h 938"/>
                  <a:gd name="T26" fmla="*/ 100 w 512"/>
                  <a:gd name="T27" fmla="*/ 614 h 938"/>
                  <a:gd name="T28" fmla="*/ 155 w 512"/>
                  <a:gd name="T29" fmla="*/ 748 h 938"/>
                  <a:gd name="T30" fmla="*/ 266 w 512"/>
                  <a:gd name="T31" fmla="*/ 802 h 938"/>
                  <a:gd name="T32" fmla="*/ 250 w 512"/>
                  <a:gd name="T33" fmla="*/ 710 h 938"/>
                  <a:gd name="T34" fmla="*/ 364 w 512"/>
                  <a:gd name="T35" fmla="*/ 661 h 938"/>
                  <a:gd name="T36" fmla="*/ 313 w 512"/>
                  <a:gd name="T37" fmla="*/ 813 h 938"/>
                  <a:gd name="T38" fmla="*/ 313 w 512"/>
                  <a:gd name="T39" fmla="*/ 848 h 938"/>
                  <a:gd name="T40" fmla="*/ 449 w 512"/>
                  <a:gd name="T41" fmla="*/ 917 h 938"/>
                  <a:gd name="T42" fmla="*/ 478 w 512"/>
                  <a:gd name="T43" fmla="*/ 904 h 938"/>
                  <a:gd name="T44" fmla="*/ 502 w 512"/>
                  <a:gd name="T45" fmla="*/ 922 h 938"/>
                  <a:gd name="T46" fmla="*/ 465 w 512"/>
                  <a:gd name="T47" fmla="*/ 925 h 938"/>
                  <a:gd name="T48" fmla="*/ 383 w 512"/>
                  <a:gd name="T49" fmla="*/ 927 h 938"/>
                  <a:gd name="T50" fmla="*/ 304 w 512"/>
                  <a:gd name="T51" fmla="*/ 661 h 938"/>
                  <a:gd name="T52" fmla="*/ 273 w 512"/>
                  <a:gd name="T53" fmla="*/ 785 h 938"/>
                  <a:gd name="T54" fmla="*/ 310 w 512"/>
                  <a:gd name="T55" fmla="*/ 800 h 938"/>
                  <a:gd name="T56" fmla="*/ 356 w 512"/>
                  <a:gd name="T57" fmla="*/ 672 h 938"/>
                  <a:gd name="T58" fmla="*/ 304 w 512"/>
                  <a:gd name="T59" fmla="*/ 661 h 938"/>
                  <a:gd name="T60" fmla="*/ 13 w 512"/>
                  <a:gd name="T61" fmla="*/ 60 h 938"/>
                  <a:gd name="T62" fmla="*/ 84 w 512"/>
                  <a:gd name="T63" fmla="*/ 160 h 938"/>
                  <a:gd name="T64" fmla="*/ 93 w 512"/>
                  <a:gd name="T65" fmla="*/ 136 h 938"/>
                  <a:gd name="T66" fmla="*/ 87 w 512"/>
                  <a:gd name="T67" fmla="*/ 30 h 938"/>
                  <a:gd name="T68" fmla="*/ 40 w 512"/>
                  <a:gd name="T69" fmla="*/ 21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2" h="938">
                    <a:moveTo>
                      <a:pt x="367" y="918"/>
                    </a:moveTo>
                    <a:cubicBezTo>
                      <a:pt x="341" y="903"/>
                      <a:pt x="321" y="880"/>
                      <a:pt x="303" y="857"/>
                    </a:cubicBezTo>
                    <a:cubicBezTo>
                      <a:pt x="293" y="844"/>
                      <a:pt x="283" y="831"/>
                      <a:pt x="275" y="817"/>
                    </a:cubicBezTo>
                    <a:cubicBezTo>
                      <a:pt x="258" y="816"/>
                      <a:pt x="241" y="812"/>
                      <a:pt x="224" y="805"/>
                    </a:cubicBezTo>
                    <a:cubicBezTo>
                      <a:pt x="196" y="794"/>
                      <a:pt x="169" y="776"/>
                      <a:pt x="148" y="759"/>
                    </a:cubicBezTo>
                    <a:cubicBezTo>
                      <a:pt x="128" y="744"/>
                      <a:pt x="105" y="727"/>
                      <a:pt x="93" y="701"/>
                    </a:cubicBezTo>
                    <a:cubicBezTo>
                      <a:pt x="81" y="676"/>
                      <a:pt x="79" y="644"/>
                      <a:pt x="87" y="610"/>
                    </a:cubicBezTo>
                    <a:cubicBezTo>
                      <a:pt x="92" y="592"/>
                      <a:pt x="100" y="574"/>
                      <a:pt x="107" y="557"/>
                    </a:cubicBezTo>
                    <a:cubicBezTo>
                      <a:pt x="112" y="546"/>
                      <a:pt x="117" y="535"/>
                      <a:pt x="121" y="525"/>
                    </a:cubicBezTo>
                    <a:cubicBezTo>
                      <a:pt x="137" y="480"/>
                      <a:pt x="153" y="434"/>
                      <a:pt x="160" y="386"/>
                    </a:cubicBezTo>
                    <a:cubicBezTo>
                      <a:pt x="165" y="349"/>
                      <a:pt x="166" y="294"/>
                      <a:pt x="141" y="247"/>
                    </a:cubicBezTo>
                    <a:cubicBezTo>
                      <a:pt x="128" y="223"/>
                      <a:pt x="109" y="203"/>
                      <a:pt x="89" y="184"/>
                    </a:cubicBezTo>
                    <a:cubicBezTo>
                      <a:pt x="78" y="214"/>
                      <a:pt x="78" y="214"/>
                      <a:pt x="78" y="214"/>
                    </a:cubicBezTo>
                    <a:cubicBezTo>
                      <a:pt x="66" y="209"/>
                      <a:pt x="66" y="209"/>
                      <a:pt x="66" y="209"/>
                    </a:cubicBezTo>
                    <a:cubicBezTo>
                      <a:pt x="79" y="174"/>
                      <a:pt x="79" y="174"/>
                      <a:pt x="79" y="174"/>
                    </a:cubicBezTo>
                    <a:cubicBezTo>
                      <a:pt x="78" y="173"/>
                      <a:pt x="76" y="172"/>
                      <a:pt x="75" y="170"/>
                    </a:cubicBezTo>
                    <a:cubicBezTo>
                      <a:pt x="56" y="152"/>
                      <a:pt x="35" y="133"/>
                      <a:pt x="19" y="110"/>
                    </a:cubicBezTo>
                    <a:cubicBezTo>
                      <a:pt x="11" y="98"/>
                      <a:pt x="0" y="81"/>
                      <a:pt x="0" y="60"/>
                    </a:cubicBezTo>
                    <a:cubicBezTo>
                      <a:pt x="0" y="37"/>
                      <a:pt x="15" y="16"/>
                      <a:pt x="36" y="8"/>
                    </a:cubicBezTo>
                    <a:cubicBezTo>
                      <a:pt x="55" y="0"/>
                      <a:pt x="79" y="5"/>
                      <a:pt x="95" y="20"/>
                    </a:cubicBezTo>
                    <a:cubicBezTo>
                      <a:pt x="111" y="34"/>
                      <a:pt x="120" y="55"/>
                      <a:pt x="120" y="78"/>
                    </a:cubicBezTo>
                    <a:cubicBezTo>
                      <a:pt x="120" y="101"/>
                      <a:pt x="112" y="122"/>
                      <a:pt x="105" y="141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116" y="191"/>
                      <a:pt x="137" y="213"/>
                      <a:pt x="152" y="240"/>
                    </a:cubicBezTo>
                    <a:cubicBezTo>
                      <a:pt x="179" y="291"/>
                      <a:pt x="178" y="348"/>
                      <a:pt x="173" y="388"/>
                    </a:cubicBezTo>
                    <a:cubicBezTo>
                      <a:pt x="166" y="438"/>
                      <a:pt x="149" y="485"/>
                      <a:pt x="133" y="530"/>
                    </a:cubicBezTo>
                    <a:cubicBezTo>
                      <a:pt x="129" y="541"/>
                      <a:pt x="124" y="552"/>
                      <a:pt x="119" y="563"/>
                    </a:cubicBezTo>
                    <a:cubicBezTo>
                      <a:pt x="112" y="580"/>
                      <a:pt x="104" y="597"/>
                      <a:pt x="100" y="614"/>
                    </a:cubicBezTo>
                    <a:cubicBezTo>
                      <a:pt x="92" y="644"/>
                      <a:pt x="94" y="673"/>
                      <a:pt x="105" y="695"/>
                    </a:cubicBezTo>
                    <a:cubicBezTo>
                      <a:pt x="116" y="717"/>
                      <a:pt x="136" y="733"/>
                      <a:pt x="155" y="748"/>
                    </a:cubicBezTo>
                    <a:cubicBezTo>
                      <a:pt x="177" y="765"/>
                      <a:pt x="201" y="781"/>
                      <a:pt x="229" y="792"/>
                    </a:cubicBezTo>
                    <a:cubicBezTo>
                      <a:pt x="241" y="797"/>
                      <a:pt x="254" y="801"/>
                      <a:pt x="266" y="802"/>
                    </a:cubicBezTo>
                    <a:cubicBezTo>
                      <a:pt x="264" y="798"/>
                      <a:pt x="263" y="795"/>
                      <a:pt x="261" y="791"/>
                    </a:cubicBezTo>
                    <a:cubicBezTo>
                      <a:pt x="253" y="771"/>
                      <a:pt x="244" y="742"/>
                      <a:pt x="250" y="710"/>
                    </a:cubicBezTo>
                    <a:cubicBezTo>
                      <a:pt x="256" y="681"/>
                      <a:pt x="276" y="656"/>
                      <a:pt x="299" y="648"/>
                    </a:cubicBezTo>
                    <a:cubicBezTo>
                      <a:pt x="321" y="640"/>
                      <a:pt x="346" y="645"/>
                      <a:pt x="364" y="661"/>
                    </a:cubicBezTo>
                    <a:cubicBezTo>
                      <a:pt x="387" y="682"/>
                      <a:pt x="395" y="721"/>
                      <a:pt x="382" y="754"/>
                    </a:cubicBezTo>
                    <a:cubicBezTo>
                      <a:pt x="371" y="782"/>
                      <a:pt x="344" y="805"/>
                      <a:pt x="313" y="813"/>
                    </a:cubicBezTo>
                    <a:cubicBezTo>
                      <a:pt x="305" y="815"/>
                      <a:pt x="298" y="816"/>
                      <a:pt x="290" y="817"/>
                    </a:cubicBezTo>
                    <a:cubicBezTo>
                      <a:pt x="297" y="828"/>
                      <a:pt x="305" y="838"/>
                      <a:pt x="313" y="848"/>
                    </a:cubicBezTo>
                    <a:cubicBezTo>
                      <a:pt x="330" y="870"/>
                      <a:pt x="350" y="892"/>
                      <a:pt x="373" y="906"/>
                    </a:cubicBezTo>
                    <a:cubicBezTo>
                      <a:pt x="399" y="922"/>
                      <a:pt x="426" y="926"/>
                      <a:pt x="449" y="917"/>
                    </a:cubicBezTo>
                    <a:cubicBezTo>
                      <a:pt x="452" y="915"/>
                      <a:pt x="456" y="914"/>
                      <a:pt x="460" y="912"/>
                    </a:cubicBezTo>
                    <a:cubicBezTo>
                      <a:pt x="465" y="909"/>
                      <a:pt x="471" y="906"/>
                      <a:pt x="478" y="904"/>
                    </a:cubicBezTo>
                    <a:cubicBezTo>
                      <a:pt x="488" y="901"/>
                      <a:pt x="503" y="902"/>
                      <a:pt x="512" y="913"/>
                    </a:cubicBezTo>
                    <a:cubicBezTo>
                      <a:pt x="502" y="922"/>
                      <a:pt x="502" y="922"/>
                      <a:pt x="502" y="922"/>
                    </a:cubicBezTo>
                    <a:cubicBezTo>
                      <a:pt x="497" y="916"/>
                      <a:pt x="488" y="916"/>
                      <a:pt x="481" y="918"/>
                    </a:cubicBezTo>
                    <a:cubicBezTo>
                      <a:pt x="475" y="919"/>
                      <a:pt x="470" y="922"/>
                      <a:pt x="465" y="925"/>
                    </a:cubicBezTo>
                    <a:cubicBezTo>
                      <a:pt x="461" y="926"/>
                      <a:pt x="457" y="928"/>
                      <a:pt x="453" y="930"/>
                    </a:cubicBezTo>
                    <a:cubicBezTo>
                      <a:pt x="432" y="938"/>
                      <a:pt x="407" y="937"/>
                      <a:pt x="383" y="927"/>
                    </a:cubicBezTo>
                    <a:cubicBezTo>
                      <a:pt x="378" y="924"/>
                      <a:pt x="372" y="922"/>
                      <a:pt x="367" y="918"/>
                    </a:cubicBezTo>
                    <a:close/>
                    <a:moveTo>
                      <a:pt x="304" y="661"/>
                    </a:moveTo>
                    <a:cubicBezTo>
                      <a:pt x="284" y="668"/>
                      <a:pt x="268" y="689"/>
                      <a:pt x="263" y="713"/>
                    </a:cubicBezTo>
                    <a:cubicBezTo>
                      <a:pt x="257" y="741"/>
                      <a:pt x="265" y="768"/>
                      <a:pt x="273" y="785"/>
                    </a:cubicBezTo>
                    <a:cubicBezTo>
                      <a:pt x="275" y="791"/>
                      <a:pt x="279" y="797"/>
                      <a:pt x="282" y="803"/>
                    </a:cubicBezTo>
                    <a:cubicBezTo>
                      <a:pt x="291" y="803"/>
                      <a:pt x="301" y="802"/>
                      <a:pt x="310" y="800"/>
                    </a:cubicBezTo>
                    <a:cubicBezTo>
                      <a:pt x="337" y="793"/>
                      <a:pt x="360" y="773"/>
                      <a:pt x="370" y="748"/>
                    </a:cubicBezTo>
                    <a:cubicBezTo>
                      <a:pt x="381" y="722"/>
                      <a:pt x="374" y="689"/>
                      <a:pt x="356" y="672"/>
                    </a:cubicBezTo>
                    <a:cubicBezTo>
                      <a:pt x="351" y="668"/>
                      <a:pt x="346" y="664"/>
                      <a:pt x="341" y="662"/>
                    </a:cubicBezTo>
                    <a:cubicBezTo>
                      <a:pt x="329" y="657"/>
                      <a:pt x="316" y="657"/>
                      <a:pt x="304" y="661"/>
                    </a:cubicBezTo>
                    <a:close/>
                    <a:moveTo>
                      <a:pt x="40" y="21"/>
                    </a:moveTo>
                    <a:cubicBezTo>
                      <a:pt x="25" y="27"/>
                      <a:pt x="13" y="43"/>
                      <a:pt x="13" y="60"/>
                    </a:cubicBezTo>
                    <a:cubicBezTo>
                      <a:pt x="13" y="72"/>
                      <a:pt x="18" y="86"/>
                      <a:pt x="29" y="101"/>
                    </a:cubicBezTo>
                    <a:cubicBezTo>
                      <a:pt x="45" y="123"/>
                      <a:pt x="65" y="142"/>
                      <a:pt x="84" y="160"/>
                    </a:cubicBezTo>
                    <a:cubicBezTo>
                      <a:pt x="84" y="160"/>
                      <a:pt x="84" y="160"/>
                      <a:pt x="84" y="160"/>
                    </a:cubicBezTo>
                    <a:cubicBezTo>
                      <a:pt x="93" y="136"/>
                      <a:pt x="93" y="136"/>
                      <a:pt x="93" y="136"/>
                    </a:cubicBezTo>
                    <a:cubicBezTo>
                      <a:pt x="100" y="118"/>
                      <a:pt x="107" y="98"/>
                      <a:pt x="107" y="78"/>
                    </a:cubicBezTo>
                    <a:cubicBezTo>
                      <a:pt x="107" y="60"/>
                      <a:pt x="99" y="42"/>
                      <a:pt x="87" y="30"/>
                    </a:cubicBezTo>
                    <a:cubicBezTo>
                      <a:pt x="83" y="27"/>
                      <a:pt x="78" y="24"/>
                      <a:pt x="73" y="22"/>
                    </a:cubicBezTo>
                    <a:cubicBezTo>
                      <a:pt x="63" y="17"/>
                      <a:pt x="51" y="17"/>
                      <a:pt x="4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AE60537E-72AD-46A9-96B3-E42EED425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4513" y="5264150"/>
                <a:ext cx="434975" cy="804863"/>
              </a:xfrm>
              <a:custGeom>
                <a:avLst/>
                <a:gdLst>
                  <a:gd name="T0" fmla="*/ 180 w 180"/>
                  <a:gd name="T1" fmla="*/ 3 h 333"/>
                  <a:gd name="T2" fmla="*/ 139 w 180"/>
                  <a:gd name="T3" fmla="*/ 98 h 333"/>
                  <a:gd name="T4" fmla="*/ 49 w 180"/>
                  <a:gd name="T5" fmla="*/ 130 h 333"/>
                  <a:gd name="T6" fmla="*/ 55 w 180"/>
                  <a:gd name="T7" fmla="*/ 139 h 333"/>
                  <a:gd name="T8" fmla="*/ 136 w 180"/>
                  <a:gd name="T9" fmla="*/ 330 h 333"/>
                  <a:gd name="T10" fmla="*/ 123 w 180"/>
                  <a:gd name="T11" fmla="*/ 333 h 333"/>
                  <a:gd name="T12" fmla="*/ 45 w 180"/>
                  <a:gd name="T13" fmla="*/ 147 h 333"/>
                  <a:gd name="T14" fmla="*/ 0 w 180"/>
                  <a:gd name="T15" fmla="*/ 109 h 333"/>
                  <a:gd name="T16" fmla="*/ 0 w 180"/>
                  <a:gd name="T17" fmla="*/ 95 h 333"/>
                  <a:gd name="T18" fmla="*/ 32 w 180"/>
                  <a:gd name="T19" fmla="*/ 106 h 333"/>
                  <a:gd name="T20" fmla="*/ 49 w 180"/>
                  <a:gd name="T21" fmla="*/ 116 h 333"/>
                  <a:gd name="T22" fmla="*/ 129 w 180"/>
                  <a:gd name="T23" fmla="*/ 89 h 333"/>
                  <a:gd name="T24" fmla="*/ 167 w 180"/>
                  <a:gd name="T25" fmla="*/ 0 h 333"/>
                  <a:gd name="T26" fmla="*/ 180 w 180"/>
                  <a:gd name="T27" fmla="*/ 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0" h="333">
                    <a:moveTo>
                      <a:pt x="180" y="3"/>
                    </a:moveTo>
                    <a:cubicBezTo>
                      <a:pt x="171" y="45"/>
                      <a:pt x="158" y="76"/>
                      <a:pt x="139" y="98"/>
                    </a:cubicBezTo>
                    <a:cubicBezTo>
                      <a:pt x="114" y="126"/>
                      <a:pt x="79" y="139"/>
                      <a:pt x="49" y="130"/>
                    </a:cubicBezTo>
                    <a:cubicBezTo>
                      <a:pt x="51" y="133"/>
                      <a:pt x="53" y="136"/>
                      <a:pt x="55" y="139"/>
                    </a:cubicBezTo>
                    <a:cubicBezTo>
                      <a:pt x="93" y="196"/>
                      <a:pt x="121" y="262"/>
                      <a:pt x="136" y="330"/>
                    </a:cubicBezTo>
                    <a:cubicBezTo>
                      <a:pt x="123" y="333"/>
                      <a:pt x="123" y="333"/>
                      <a:pt x="123" y="333"/>
                    </a:cubicBezTo>
                    <a:cubicBezTo>
                      <a:pt x="109" y="267"/>
                      <a:pt x="82" y="202"/>
                      <a:pt x="45" y="147"/>
                    </a:cubicBezTo>
                    <a:cubicBezTo>
                      <a:pt x="32" y="129"/>
                      <a:pt x="18" y="109"/>
                      <a:pt x="0" y="109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14" y="94"/>
                      <a:pt x="23" y="100"/>
                      <a:pt x="32" y="106"/>
                    </a:cubicBezTo>
                    <a:cubicBezTo>
                      <a:pt x="37" y="110"/>
                      <a:pt x="43" y="113"/>
                      <a:pt x="49" y="116"/>
                    </a:cubicBezTo>
                    <a:cubicBezTo>
                      <a:pt x="79" y="126"/>
                      <a:pt x="111" y="110"/>
                      <a:pt x="129" y="89"/>
                    </a:cubicBezTo>
                    <a:cubicBezTo>
                      <a:pt x="147" y="68"/>
                      <a:pt x="159" y="40"/>
                      <a:pt x="167" y="0"/>
                    </a:cubicBez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BCF3BEFF-D541-4991-8172-73564536F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47251" y="4767263"/>
                <a:ext cx="133350" cy="285750"/>
              </a:xfrm>
              <a:custGeom>
                <a:avLst/>
                <a:gdLst>
                  <a:gd name="T0" fmla="*/ 17 w 55"/>
                  <a:gd name="T1" fmla="*/ 54 h 118"/>
                  <a:gd name="T2" fmla="*/ 7 w 55"/>
                  <a:gd name="T3" fmla="*/ 116 h 118"/>
                  <a:gd name="T4" fmla="*/ 39 w 55"/>
                  <a:gd name="T5" fmla="*/ 64 h 118"/>
                  <a:gd name="T6" fmla="*/ 49 w 55"/>
                  <a:gd name="T7" fmla="*/ 2 h 118"/>
                  <a:gd name="T8" fmla="*/ 17 w 55"/>
                  <a:gd name="T9" fmla="*/ 5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18">
                    <a:moveTo>
                      <a:pt x="17" y="54"/>
                    </a:moveTo>
                    <a:cubicBezTo>
                      <a:pt x="5" y="86"/>
                      <a:pt x="0" y="113"/>
                      <a:pt x="7" y="116"/>
                    </a:cubicBezTo>
                    <a:cubicBezTo>
                      <a:pt x="13" y="118"/>
                      <a:pt x="27" y="95"/>
                      <a:pt x="39" y="64"/>
                    </a:cubicBezTo>
                    <a:cubicBezTo>
                      <a:pt x="50" y="32"/>
                      <a:pt x="55" y="5"/>
                      <a:pt x="49" y="2"/>
                    </a:cubicBezTo>
                    <a:cubicBezTo>
                      <a:pt x="43" y="0"/>
                      <a:pt x="28" y="23"/>
                      <a:pt x="17" y="54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25">
                <a:extLst>
                  <a:ext uri="{FF2B5EF4-FFF2-40B4-BE49-F238E27FC236}">
                    <a16:creationId xmlns:a16="http://schemas.microsoft.com/office/drawing/2014/main" id="{37C2BC07-824E-4B3B-87CA-FA59F6301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2013" y="4743450"/>
                <a:ext cx="309563" cy="501650"/>
              </a:xfrm>
              <a:custGeom>
                <a:avLst/>
                <a:gdLst>
                  <a:gd name="T0" fmla="*/ 38 w 128"/>
                  <a:gd name="T1" fmla="*/ 20 h 207"/>
                  <a:gd name="T2" fmla="*/ 71 w 128"/>
                  <a:gd name="T3" fmla="*/ 13 h 207"/>
                  <a:gd name="T4" fmla="*/ 93 w 128"/>
                  <a:gd name="T5" fmla="*/ 54 h 207"/>
                  <a:gd name="T6" fmla="*/ 101 w 128"/>
                  <a:gd name="T7" fmla="*/ 30 h 207"/>
                  <a:gd name="T8" fmla="*/ 117 w 128"/>
                  <a:gd name="T9" fmla="*/ 23 h 207"/>
                  <a:gd name="T10" fmla="*/ 118 w 128"/>
                  <a:gd name="T11" fmla="*/ 24 h 207"/>
                  <a:gd name="T12" fmla="*/ 125 w 128"/>
                  <a:gd name="T13" fmla="*/ 40 h 207"/>
                  <a:gd name="T14" fmla="*/ 64 w 128"/>
                  <a:gd name="T15" fmla="*/ 207 h 207"/>
                  <a:gd name="T16" fmla="*/ 40 w 128"/>
                  <a:gd name="T17" fmla="*/ 196 h 207"/>
                  <a:gd name="T18" fmla="*/ 65 w 128"/>
                  <a:gd name="T19" fmla="*/ 127 h 207"/>
                  <a:gd name="T20" fmla="*/ 27 w 128"/>
                  <a:gd name="T21" fmla="*/ 140 h 207"/>
                  <a:gd name="T22" fmla="*/ 11 w 128"/>
                  <a:gd name="T23" fmla="*/ 139 h 207"/>
                  <a:gd name="T24" fmla="*/ 5 w 128"/>
                  <a:gd name="T25" fmla="*/ 133 h 207"/>
                  <a:gd name="T26" fmla="*/ 3 w 128"/>
                  <a:gd name="T27" fmla="*/ 116 h 207"/>
                  <a:gd name="T28" fmla="*/ 38 w 128"/>
                  <a:gd name="T29" fmla="*/ 2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07">
                    <a:moveTo>
                      <a:pt x="38" y="20"/>
                    </a:moveTo>
                    <a:cubicBezTo>
                      <a:pt x="42" y="7"/>
                      <a:pt x="63" y="0"/>
                      <a:pt x="71" y="13"/>
                    </a:cubicBezTo>
                    <a:cubicBezTo>
                      <a:pt x="82" y="30"/>
                      <a:pt x="91" y="49"/>
                      <a:pt x="93" y="54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104" y="24"/>
                      <a:pt x="111" y="21"/>
                      <a:pt x="117" y="23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25" y="27"/>
                      <a:pt x="128" y="34"/>
                      <a:pt x="125" y="40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40" y="196"/>
                      <a:pt x="40" y="196"/>
                      <a:pt x="40" y="196"/>
                    </a:cubicBezTo>
                    <a:cubicBezTo>
                      <a:pt x="65" y="127"/>
                      <a:pt x="65" y="127"/>
                      <a:pt x="65" y="127"/>
                    </a:cubicBezTo>
                    <a:cubicBezTo>
                      <a:pt x="60" y="129"/>
                      <a:pt x="34" y="137"/>
                      <a:pt x="27" y="140"/>
                    </a:cubicBezTo>
                    <a:cubicBezTo>
                      <a:pt x="18" y="143"/>
                      <a:pt x="11" y="139"/>
                      <a:pt x="11" y="139"/>
                    </a:cubicBezTo>
                    <a:cubicBezTo>
                      <a:pt x="9" y="137"/>
                      <a:pt x="7" y="135"/>
                      <a:pt x="5" y="133"/>
                    </a:cubicBezTo>
                    <a:cubicBezTo>
                      <a:pt x="2" y="128"/>
                      <a:pt x="0" y="121"/>
                      <a:pt x="3" y="116"/>
                    </a:cubicBezTo>
                    <a:cubicBezTo>
                      <a:pt x="13" y="99"/>
                      <a:pt x="34" y="34"/>
                      <a:pt x="3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237F7756-EBA6-4BD7-8176-1573EAA93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3288" y="5173663"/>
                <a:ext cx="130175" cy="223838"/>
              </a:xfrm>
              <a:custGeom>
                <a:avLst/>
                <a:gdLst>
                  <a:gd name="T0" fmla="*/ 10 w 54"/>
                  <a:gd name="T1" fmla="*/ 89 h 92"/>
                  <a:gd name="T2" fmla="*/ 10 w 54"/>
                  <a:gd name="T3" fmla="*/ 89 h 92"/>
                  <a:gd name="T4" fmla="*/ 28 w 54"/>
                  <a:gd name="T5" fmla="*/ 81 h 92"/>
                  <a:gd name="T6" fmla="*/ 54 w 54"/>
                  <a:gd name="T7" fmla="*/ 10 h 92"/>
                  <a:gd name="T8" fmla="*/ 29 w 54"/>
                  <a:gd name="T9" fmla="*/ 0 h 92"/>
                  <a:gd name="T10" fmla="*/ 3 w 54"/>
                  <a:gd name="T11" fmla="*/ 71 h 92"/>
                  <a:gd name="T12" fmla="*/ 10 w 54"/>
                  <a:gd name="T13" fmla="*/ 8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92">
                    <a:moveTo>
                      <a:pt x="10" y="89"/>
                    </a:moveTo>
                    <a:cubicBezTo>
                      <a:pt x="10" y="89"/>
                      <a:pt x="10" y="89"/>
                      <a:pt x="10" y="89"/>
                    </a:cubicBezTo>
                    <a:cubicBezTo>
                      <a:pt x="17" y="92"/>
                      <a:pt x="25" y="88"/>
                      <a:pt x="28" y="81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0" y="78"/>
                      <a:pt x="4" y="86"/>
                      <a:pt x="10" y="8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A7247897-2825-49A3-8EB5-B7B7DD700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101" y="-19050"/>
                <a:ext cx="2782888" cy="2892425"/>
              </a:xfrm>
              <a:custGeom>
                <a:avLst/>
                <a:gdLst>
                  <a:gd name="T0" fmla="*/ 764 w 1149"/>
                  <a:gd name="T1" fmla="*/ 30 h 1196"/>
                  <a:gd name="T2" fmla="*/ 1149 w 1149"/>
                  <a:gd name="T3" fmla="*/ 505 h 1196"/>
                  <a:gd name="T4" fmla="*/ 408 w 1149"/>
                  <a:gd name="T5" fmla="*/ 1196 h 1196"/>
                  <a:gd name="T6" fmla="*/ 23 w 1149"/>
                  <a:gd name="T7" fmla="*/ 721 h 1196"/>
                  <a:gd name="T8" fmla="*/ 29 w 1149"/>
                  <a:gd name="T9" fmla="*/ 624 h 1196"/>
                  <a:gd name="T10" fmla="*/ 69 w 1149"/>
                  <a:gd name="T11" fmla="*/ 587 h 1196"/>
                  <a:gd name="T12" fmla="*/ 71 w 1149"/>
                  <a:gd name="T13" fmla="*/ 586 h 1196"/>
                  <a:gd name="T14" fmla="*/ 109 w 1149"/>
                  <a:gd name="T15" fmla="*/ 550 h 1196"/>
                  <a:gd name="T16" fmla="*/ 111 w 1149"/>
                  <a:gd name="T17" fmla="*/ 549 h 1196"/>
                  <a:gd name="T18" fmla="*/ 147 w 1149"/>
                  <a:gd name="T19" fmla="*/ 515 h 1196"/>
                  <a:gd name="T20" fmla="*/ 148 w 1149"/>
                  <a:gd name="T21" fmla="*/ 513 h 1196"/>
                  <a:gd name="T22" fmla="*/ 185 w 1149"/>
                  <a:gd name="T23" fmla="*/ 480 h 1196"/>
                  <a:gd name="T24" fmla="*/ 186 w 1149"/>
                  <a:gd name="T25" fmla="*/ 478 h 1196"/>
                  <a:gd name="T26" fmla="*/ 222 w 1149"/>
                  <a:gd name="T27" fmla="*/ 444 h 1196"/>
                  <a:gd name="T28" fmla="*/ 224 w 1149"/>
                  <a:gd name="T29" fmla="*/ 443 h 1196"/>
                  <a:gd name="T30" fmla="*/ 674 w 1149"/>
                  <a:gd name="T31" fmla="*/ 23 h 1196"/>
                  <a:gd name="T32" fmla="*/ 684 w 1149"/>
                  <a:gd name="T33" fmla="*/ 16 h 1196"/>
                  <a:gd name="T34" fmla="*/ 686 w 1149"/>
                  <a:gd name="T35" fmla="*/ 14 h 1196"/>
                  <a:gd name="T36" fmla="*/ 764 w 1149"/>
                  <a:gd name="T37" fmla="*/ 30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9" h="1196">
                    <a:moveTo>
                      <a:pt x="764" y="30"/>
                    </a:moveTo>
                    <a:cubicBezTo>
                      <a:pt x="1149" y="505"/>
                      <a:pt x="1149" y="505"/>
                      <a:pt x="1149" y="505"/>
                    </a:cubicBezTo>
                    <a:cubicBezTo>
                      <a:pt x="408" y="1196"/>
                      <a:pt x="408" y="1196"/>
                      <a:pt x="408" y="1196"/>
                    </a:cubicBezTo>
                    <a:cubicBezTo>
                      <a:pt x="23" y="721"/>
                      <a:pt x="23" y="721"/>
                      <a:pt x="23" y="721"/>
                    </a:cubicBezTo>
                    <a:cubicBezTo>
                      <a:pt x="0" y="692"/>
                      <a:pt x="3" y="649"/>
                      <a:pt x="29" y="624"/>
                    </a:cubicBezTo>
                    <a:cubicBezTo>
                      <a:pt x="69" y="587"/>
                      <a:pt x="69" y="587"/>
                      <a:pt x="69" y="587"/>
                    </a:cubicBezTo>
                    <a:cubicBezTo>
                      <a:pt x="71" y="586"/>
                      <a:pt x="71" y="586"/>
                      <a:pt x="71" y="586"/>
                    </a:cubicBezTo>
                    <a:cubicBezTo>
                      <a:pt x="109" y="550"/>
                      <a:pt x="109" y="550"/>
                      <a:pt x="109" y="550"/>
                    </a:cubicBezTo>
                    <a:cubicBezTo>
                      <a:pt x="111" y="549"/>
                      <a:pt x="111" y="549"/>
                      <a:pt x="111" y="549"/>
                    </a:cubicBezTo>
                    <a:cubicBezTo>
                      <a:pt x="147" y="515"/>
                      <a:pt x="147" y="515"/>
                      <a:pt x="147" y="515"/>
                    </a:cubicBezTo>
                    <a:cubicBezTo>
                      <a:pt x="148" y="513"/>
                      <a:pt x="148" y="513"/>
                      <a:pt x="148" y="513"/>
                    </a:cubicBezTo>
                    <a:cubicBezTo>
                      <a:pt x="185" y="480"/>
                      <a:pt x="185" y="480"/>
                      <a:pt x="185" y="480"/>
                    </a:cubicBezTo>
                    <a:cubicBezTo>
                      <a:pt x="186" y="478"/>
                      <a:pt x="186" y="478"/>
                      <a:pt x="186" y="478"/>
                    </a:cubicBezTo>
                    <a:cubicBezTo>
                      <a:pt x="222" y="444"/>
                      <a:pt x="222" y="444"/>
                      <a:pt x="222" y="444"/>
                    </a:cubicBezTo>
                    <a:cubicBezTo>
                      <a:pt x="224" y="443"/>
                      <a:pt x="224" y="443"/>
                      <a:pt x="224" y="443"/>
                    </a:cubicBezTo>
                    <a:cubicBezTo>
                      <a:pt x="674" y="23"/>
                      <a:pt x="674" y="23"/>
                      <a:pt x="674" y="23"/>
                    </a:cubicBezTo>
                    <a:cubicBezTo>
                      <a:pt x="677" y="20"/>
                      <a:pt x="681" y="18"/>
                      <a:pt x="684" y="16"/>
                    </a:cubicBezTo>
                    <a:cubicBezTo>
                      <a:pt x="685" y="15"/>
                      <a:pt x="686" y="15"/>
                      <a:pt x="686" y="14"/>
                    </a:cubicBezTo>
                    <a:cubicBezTo>
                      <a:pt x="712" y="0"/>
                      <a:pt x="744" y="6"/>
                      <a:pt x="764" y="30"/>
                    </a:cubicBezTo>
                    <a:close/>
                  </a:path>
                </a:pathLst>
              </a:custGeom>
              <a:solidFill>
                <a:srgbClr val="FEF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DEE4F83B-C549-441C-AAE0-E13DDCD6F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713" y="2668588"/>
                <a:ext cx="82550" cy="84138"/>
              </a:xfrm>
              <a:custGeom>
                <a:avLst/>
                <a:gdLst>
                  <a:gd name="T0" fmla="*/ 8 w 34"/>
                  <a:gd name="T1" fmla="*/ 7 h 35"/>
                  <a:gd name="T2" fmla="*/ 29 w 34"/>
                  <a:gd name="T3" fmla="*/ 6 h 35"/>
                  <a:gd name="T4" fmla="*/ 25 w 34"/>
                  <a:gd name="T5" fmla="*/ 28 h 35"/>
                  <a:gd name="T6" fmla="*/ 4 w 34"/>
                  <a:gd name="T7" fmla="*/ 29 h 35"/>
                  <a:gd name="T8" fmla="*/ 8 w 34"/>
                  <a:gd name="T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8" y="7"/>
                    </a:moveTo>
                    <a:cubicBezTo>
                      <a:pt x="15" y="0"/>
                      <a:pt x="25" y="0"/>
                      <a:pt x="29" y="6"/>
                    </a:cubicBezTo>
                    <a:cubicBezTo>
                      <a:pt x="34" y="12"/>
                      <a:pt x="32" y="22"/>
                      <a:pt x="25" y="28"/>
                    </a:cubicBezTo>
                    <a:cubicBezTo>
                      <a:pt x="18" y="35"/>
                      <a:pt x="9" y="35"/>
                      <a:pt x="4" y="29"/>
                    </a:cubicBezTo>
                    <a:cubicBezTo>
                      <a:pt x="0" y="23"/>
                      <a:pt x="1" y="13"/>
                      <a:pt x="8" y="7"/>
                    </a:cubicBez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15580D15-397D-49E0-B054-759C81F5C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5038" y="2492375"/>
                <a:ext cx="84138" cy="84138"/>
              </a:xfrm>
              <a:custGeom>
                <a:avLst/>
                <a:gdLst>
                  <a:gd name="T0" fmla="*/ 9 w 35"/>
                  <a:gd name="T1" fmla="*/ 7 h 35"/>
                  <a:gd name="T2" fmla="*/ 30 w 35"/>
                  <a:gd name="T3" fmla="*/ 6 h 35"/>
                  <a:gd name="T4" fmla="*/ 26 w 35"/>
                  <a:gd name="T5" fmla="*/ 29 h 35"/>
                  <a:gd name="T6" fmla="*/ 5 w 35"/>
                  <a:gd name="T7" fmla="*/ 30 h 35"/>
                  <a:gd name="T8" fmla="*/ 9 w 35"/>
                  <a:gd name="T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9" y="7"/>
                    </a:moveTo>
                    <a:cubicBezTo>
                      <a:pt x="16" y="1"/>
                      <a:pt x="25" y="0"/>
                      <a:pt x="30" y="6"/>
                    </a:cubicBezTo>
                    <a:cubicBezTo>
                      <a:pt x="35" y="12"/>
                      <a:pt x="33" y="22"/>
                      <a:pt x="26" y="29"/>
                    </a:cubicBezTo>
                    <a:cubicBezTo>
                      <a:pt x="19" y="35"/>
                      <a:pt x="10" y="35"/>
                      <a:pt x="5" y="30"/>
                    </a:cubicBezTo>
                    <a:cubicBezTo>
                      <a:pt x="0" y="24"/>
                      <a:pt x="2" y="14"/>
                      <a:pt x="9" y="7"/>
                    </a:cubicBez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EC5453DD-AE7E-43C8-9407-204670711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188" y="2327275"/>
                <a:ext cx="82550" cy="84138"/>
              </a:xfrm>
              <a:custGeom>
                <a:avLst/>
                <a:gdLst>
                  <a:gd name="T0" fmla="*/ 9 w 34"/>
                  <a:gd name="T1" fmla="*/ 7 h 35"/>
                  <a:gd name="T2" fmla="*/ 30 w 34"/>
                  <a:gd name="T3" fmla="*/ 6 h 35"/>
                  <a:gd name="T4" fmla="*/ 26 w 34"/>
                  <a:gd name="T5" fmla="*/ 28 h 35"/>
                  <a:gd name="T6" fmla="*/ 5 w 34"/>
                  <a:gd name="T7" fmla="*/ 29 h 35"/>
                  <a:gd name="T8" fmla="*/ 9 w 34"/>
                  <a:gd name="T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9" y="7"/>
                    </a:moveTo>
                    <a:cubicBezTo>
                      <a:pt x="15" y="1"/>
                      <a:pt x="25" y="0"/>
                      <a:pt x="30" y="6"/>
                    </a:cubicBezTo>
                    <a:cubicBezTo>
                      <a:pt x="34" y="12"/>
                      <a:pt x="33" y="22"/>
                      <a:pt x="26" y="28"/>
                    </a:cubicBezTo>
                    <a:cubicBezTo>
                      <a:pt x="19" y="35"/>
                      <a:pt x="9" y="35"/>
                      <a:pt x="5" y="29"/>
                    </a:cubicBezTo>
                    <a:cubicBezTo>
                      <a:pt x="0" y="24"/>
                      <a:pt x="2" y="14"/>
                      <a:pt x="9" y="7"/>
                    </a:cubicBez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0435C3E6-1DBF-47CC-9761-0D8A648A7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163" y="2146300"/>
                <a:ext cx="85725" cy="84138"/>
              </a:xfrm>
              <a:custGeom>
                <a:avLst/>
                <a:gdLst>
                  <a:gd name="T0" fmla="*/ 9 w 35"/>
                  <a:gd name="T1" fmla="*/ 7 h 35"/>
                  <a:gd name="T2" fmla="*/ 30 w 35"/>
                  <a:gd name="T3" fmla="*/ 6 h 35"/>
                  <a:gd name="T4" fmla="*/ 26 w 35"/>
                  <a:gd name="T5" fmla="*/ 28 h 35"/>
                  <a:gd name="T6" fmla="*/ 5 w 35"/>
                  <a:gd name="T7" fmla="*/ 29 h 35"/>
                  <a:gd name="T8" fmla="*/ 9 w 35"/>
                  <a:gd name="T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9" y="7"/>
                    </a:moveTo>
                    <a:cubicBezTo>
                      <a:pt x="16" y="0"/>
                      <a:pt x="25" y="0"/>
                      <a:pt x="30" y="6"/>
                    </a:cubicBezTo>
                    <a:cubicBezTo>
                      <a:pt x="35" y="11"/>
                      <a:pt x="33" y="21"/>
                      <a:pt x="26" y="28"/>
                    </a:cubicBezTo>
                    <a:cubicBezTo>
                      <a:pt x="19" y="34"/>
                      <a:pt x="10" y="35"/>
                      <a:pt x="5" y="29"/>
                    </a:cubicBezTo>
                    <a:cubicBezTo>
                      <a:pt x="0" y="23"/>
                      <a:pt x="2" y="13"/>
                      <a:pt x="9" y="7"/>
                    </a:cubicBez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E35E1ABF-E135-45B4-8BB4-2E3674ECD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726" y="1976438"/>
                <a:ext cx="82550" cy="84138"/>
              </a:xfrm>
              <a:custGeom>
                <a:avLst/>
                <a:gdLst>
                  <a:gd name="T0" fmla="*/ 8 w 34"/>
                  <a:gd name="T1" fmla="*/ 7 h 35"/>
                  <a:gd name="T2" fmla="*/ 29 w 34"/>
                  <a:gd name="T3" fmla="*/ 6 h 35"/>
                  <a:gd name="T4" fmla="*/ 26 w 34"/>
                  <a:gd name="T5" fmla="*/ 28 h 35"/>
                  <a:gd name="T6" fmla="*/ 4 w 34"/>
                  <a:gd name="T7" fmla="*/ 29 h 35"/>
                  <a:gd name="T8" fmla="*/ 8 w 34"/>
                  <a:gd name="T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8" y="7"/>
                    </a:moveTo>
                    <a:cubicBezTo>
                      <a:pt x="15" y="1"/>
                      <a:pt x="25" y="0"/>
                      <a:pt x="29" y="6"/>
                    </a:cubicBezTo>
                    <a:cubicBezTo>
                      <a:pt x="34" y="12"/>
                      <a:pt x="32" y="22"/>
                      <a:pt x="26" y="28"/>
                    </a:cubicBezTo>
                    <a:cubicBezTo>
                      <a:pt x="19" y="35"/>
                      <a:pt x="9" y="35"/>
                      <a:pt x="4" y="29"/>
                    </a:cubicBezTo>
                    <a:cubicBezTo>
                      <a:pt x="0" y="23"/>
                      <a:pt x="1" y="14"/>
                      <a:pt x="8" y="7"/>
                    </a:cubicBez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9CF4B271-5F22-4CD9-9ACB-95BE4FEA8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113" y="1809750"/>
                <a:ext cx="84138" cy="84138"/>
              </a:xfrm>
              <a:custGeom>
                <a:avLst/>
                <a:gdLst>
                  <a:gd name="T0" fmla="*/ 9 w 35"/>
                  <a:gd name="T1" fmla="*/ 7 h 35"/>
                  <a:gd name="T2" fmla="*/ 30 w 35"/>
                  <a:gd name="T3" fmla="*/ 6 h 35"/>
                  <a:gd name="T4" fmla="*/ 26 w 35"/>
                  <a:gd name="T5" fmla="*/ 28 h 35"/>
                  <a:gd name="T6" fmla="*/ 5 w 35"/>
                  <a:gd name="T7" fmla="*/ 29 h 35"/>
                  <a:gd name="T8" fmla="*/ 9 w 35"/>
                  <a:gd name="T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9" y="7"/>
                    </a:moveTo>
                    <a:cubicBezTo>
                      <a:pt x="16" y="0"/>
                      <a:pt x="25" y="0"/>
                      <a:pt x="30" y="6"/>
                    </a:cubicBezTo>
                    <a:cubicBezTo>
                      <a:pt x="35" y="11"/>
                      <a:pt x="33" y="21"/>
                      <a:pt x="26" y="28"/>
                    </a:cubicBezTo>
                    <a:cubicBezTo>
                      <a:pt x="19" y="34"/>
                      <a:pt x="10" y="35"/>
                      <a:pt x="5" y="29"/>
                    </a:cubicBezTo>
                    <a:cubicBezTo>
                      <a:pt x="0" y="23"/>
                      <a:pt x="2" y="13"/>
                      <a:pt x="9" y="7"/>
                    </a:cubicBez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id="{31C9B9B6-4219-404B-9FD8-21153F5EE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3088" y="1639888"/>
                <a:ext cx="82550" cy="85725"/>
              </a:xfrm>
              <a:custGeom>
                <a:avLst/>
                <a:gdLst>
                  <a:gd name="T0" fmla="*/ 9 w 34"/>
                  <a:gd name="T1" fmla="*/ 7 h 35"/>
                  <a:gd name="T2" fmla="*/ 30 w 34"/>
                  <a:gd name="T3" fmla="*/ 6 h 35"/>
                  <a:gd name="T4" fmla="*/ 26 w 34"/>
                  <a:gd name="T5" fmla="*/ 28 h 35"/>
                  <a:gd name="T6" fmla="*/ 5 w 34"/>
                  <a:gd name="T7" fmla="*/ 29 h 35"/>
                  <a:gd name="T8" fmla="*/ 9 w 34"/>
                  <a:gd name="T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9" y="7"/>
                    </a:moveTo>
                    <a:cubicBezTo>
                      <a:pt x="15" y="1"/>
                      <a:pt x="25" y="0"/>
                      <a:pt x="30" y="6"/>
                    </a:cubicBezTo>
                    <a:cubicBezTo>
                      <a:pt x="34" y="12"/>
                      <a:pt x="33" y="22"/>
                      <a:pt x="26" y="28"/>
                    </a:cubicBezTo>
                    <a:cubicBezTo>
                      <a:pt x="19" y="35"/>
                      <a:pt x="9" y="35"/>
                      <a:pt x="5" y="29"/>
                    </a:cubicBezTo>
                    <a:cubicBezTo>
                      <a:pt x="0" y="23"/>
                      <a:pt x="2" y="14"/>
                      <a:pt x="9" y="7"/>
                    </a:cubicBez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972AFBA3-770A-47FC-923C-BA73A8D61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9938" y="1458913"/>
                <a:ext cx="82550" cy="84138"/>
              </a:xfrm>
              <a:custGeom>
                <a:avLst/>
                <a:gdLst>
                  <a:gd name="T0" fmla="*/ 9 w 34"/>
                  <a:gd name="T1" fmla="*/ 6 h 35"/>
                  <a:gd name="T2" fmla="*/ 30 w 34"/>
                  <a:gd name="T3" fmla="*/ 5 h 35"/>
                  <a:gd name="T4" fmla="*/ 26 w 34"/>
                  <a:gd name="T5" fmla="*/ 28 h 35"/>
                  <a:gd name="T6" fmla="*/ 5 w 34"/>
                  <a:gd name="T7" fmla="*/ 29 h 35"/>
                  <a:gd name="T8" fmla="*/ 9 w 34"/>
                  <a:gd name="T9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9" y="6"/>
                    </a:moveTo>
                    <a:cubicBezTo>
                      <a:pt x="16" y="0"/>
                      <a:pt x="25" y="0"/>
                      <a:pt x="30" y="5"/>
                    </a:cubicBezTo>
                    <a:cubicBezTo>
                      <a:pt x="34" y="11"/>
                      <a:pt x="33" y="21"/>
                      <a:pt x="26" y="28"/>
                    </a:cubicBezTo>
                    <a:cubicBezTo>
                      <a:pt x="19" y="34"/>
                      <a:pt x="9" y="35"/>
                      <a:pt x="5" y="29"/>
                    </a:cubicBezTo>
                    <a:cubicBezTo>
                      <a:pt x="0" y="23"/>
                      <a:pt x="2" y="13"/>
                      <a:pt x="9" y="6"/>
                    </a:cubicBez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44">
                <a:extLst>
                  <a:ext uri="{FF2B5EF4-FFF2-40B4-BE49-F238E27FC236}">
                    <a16:creationId xmlns:a16="http://schemas.microsoft.com/office/drawing/2014/main" id="{84C3679F-081D-4EFB-A8A1-DEC5674E6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4088" y="1284288"/>
                <a:ext cx="84138" cy="85725"/>
              </a:xfrm>
              <a:custGeom>
                <a:avLst/>
                <a:gdLst>
                  <a:gd name="T0" fmla="*/ 9 w 35"/>
                  <a:gd name="T1" fmla="*/ 7 h 35"/>
                  <a:gd name="T2" fmla="*/ 30 w 35"/>
                  <a:gd name="T3" fmla="*/ 6 h 35"/>
                  <a:gd name="T4" fmla="*/ 26 w 35"/>
                  <a:gd name="T5" fmla="*/ 29 h 35"/>
                  <a:gd name="T6" fmla="*/ 5 w 35"/>
                  <a:gd name="T7" fmla="*/ 30 h 35"/>
                  <a:gd name="T8" fmla="*/ 9 w 35"/>
                  <a:gd name="T9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9" y="7"/>
                    </a:moveTo>
                    <a:cubicBezTo>
                      <a:pt x="16" y="1"/>
                      <a:pt x="25" y="0"/>
                      <a:pt x="30" y="6"/>
                    </a:cubicBezTo>
                    <a:cubicBezTo>
                      <a:pt x="35" y="12"/>
                      <a:pt x="33" y="22"/>
                      <a:pt x="26" y="29"/>
                    </a:cubicBezTo>
                    <a:cubicBezTo>
                      <a:pt x="19" y="35"/>
                      <a:pt x="10" y="35"/>
                      <a:pt x="5" y="30"/>
                    </a:cubicBezTo>
                    <a:cubicBezTo>
                      <a:pt x="0" y="24"/>
                      <a:pt x="2" y="14"/>
                      <a:pt x="9" y="7"/>
                    </a:cubicBez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45">
                <a:extLst>
                  <a:ext uri="{FF2B5EF4-FFF2-40B4-BE49-F238E27FC236}">
                    <a16:creationId xmlns:a16="http://schemas.microsoft.com/office/drawing/2014/main" id="{2CAB5A68-89AB-4E41-89B9-4309AA25A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2476" y="2697163"/>
                <a:ext cx="160338" cy="196850"/>
              </a:xfrm>
              <a:custGeom>
                <a:avLst/>
                <a:gdLst>
                  <a:gd name="T0" fmla="*/ 6 w 66"/>
                  <a:gd name="T1" fmla="*/ 2 h 81"/>
                  <a:gd name="T2" fmla="*/ 65 w 66"/>
                  <a:gd name="T3" fmla="*/ 75 h 81"/>
                  <a:gd name="T4" fmla="*/ 65 w 66"/>
                  <a:gd name="T5" fmla="*/ 80 h 81"/>
                  <a:gd name="T6" fmla="*/ 60 w 66"/>
                  <a:gd name="T7" fmla="*/ 79 h 81"/>
                  <a:gd name="T8" fmla="*/ 1 w 66"/>
                  <a:gd name="T9" fmla="*/ 6 h 81"/>
                  <a:gd name="T10" fmla="*/ 2 w 66"/>
                  <a:gd name="T11" fmla="*/ 2 h 81"/>
                  <a:gd name="T12" fmla="*/ 6 w 66"/>
                  <a:gd name="T13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6" y="2"/>
                    </a:moveTo>
                    <a:cubicBezTo>
                      <a:pt x="65" y="75"/>
                      <a:pt x="65" y="75"/>
                      <a:pt x="65" y="75"/>
                    </a:cubicBezTo>
                    <a:cubicBezTo>
                      <a:pt x="66" y="76"/>
                      <a:pt x="66" y="78"/>
                      <a:pt x="65" y="80"/>
                    </a:cubicBezTo>
                    <a:cubicBezTo>
                      <a:pt x="64" y="81"/>
                      <a:pt x="62" y="81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95D8F343-D0EE-4695-8B2B-2D8B0D0CB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226" y="2673350"/>
                <a:ext cx="160338" cy="193675"/>
              </a:xfrm>
              <a:custGeom>
                <a:avLst/>
                <a:gdLst>
                  <a:gd name="T0" fmla="*/ 6 w 66"/>
                  <a:gd name="T1" fmla="*/ 1 h 80"/>
                  <a:gd name="T2" fmla="*/ 65 w 66"/>
                  <a:gd name="T3" fmla="*/ 74 h 80"/>
                  <a:gd name="T4" fmla="*/ 65 w 66"/>
                  <a:gd name="T5" fmla="*/ 79 h 80"/>
                  <a:gd name="T6" fmla="*/ 60 w 66"/>
                  <a:gd name="T7" fmla="*/ 78 h 80"/>
                  <a:gd name="T8" fmla="*/ 1 w 66"/>
                  <a:gd name="T9" fmla="*/ 5 h 80"/>
                  <a:gd name="T10" fmla="*/ 2 w 66"/>
                  <a:gd name="T11" fmla="*/ 1 h 80"/>
                  <a:gd name="T12" fmla="*/ 6 w 66"/>
                  <a:gd name="T13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0">
                    <a:moveTo>
                      <a:pt x="6" y="1"/>
                    </a:moveTo>
                    <a:cubicBezTo>
                      <a:pt x="65" y="74"/>
                      <a:pt x="65" y="74"/>
                      <a:pt x="65" y="74"/>
                    </a:cubicBezTo>
                    <a:cubicBezTo>
                      <a:pt x="66" y="75"/>
                      <a:pt x="66" y="77"/>
                      <a:pt x="65" y="79"/>
                    </a:cubicBezTo>
                    <a:cubicBezTo>
                      <a:pt x="63" y="80"/>
                      <a:pt x="61" y="80"/>
                      <a:pt x="60" y="78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2B1E9538-1E40-44F0-9486-11B015559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388" y="2522538"/>
                <a:ext cx="160338" cy="196850"/>
              </a:xfrm>
              <a:custGeom>
                <a:avLst/>
                <a:gdLst>
                  <a:gd name="T0" fmla="*/ 6 w 66"/>
                  <a:gd name="T1" fmla="*/ 2 h 81"/>
                  <a:gd name="T2" fmla="*/ 65 w 66"/>
                  <a:gd name="T3" fmla="*/ 75 h 81"/>
                  <a:gd name="T4" fmla="*/ 64 w 66"/>
                  <a:gd name="T5" fmla="*/ 80 h 81"/>
                  <a:gd name="T6" fmla="*/ 60 w 66"/>
                  <a:gd name="T7" fmla="*/ 79 h 81"/>
                  <a:gd name="T8" fmla="*/ 1 w 66"/>
                  <a:gd name="T9" fmla="*/ 6 h 81"/>
                  <a:gd name="T10" fmla="*/ 1 w 66"/>
                  <a:gd name="T11" fmla="*/ 2 h 81"/>
                  <a:gd name="T12" fmla="*/ 6 w 66"/>
                  <a:gd name="T13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6" y="2"/>
                    </a:moveTo>
                    <a:cubicBezTo>
                      <a:pt x="65" y="75"/>
                      <a:pt x="65" y="75"/>
                      <a:pt x="65" y="75"/>
                    </a:cubicBezTo>
                    <a:cubicBezTo>
                      <a:pt x="66" y="76"/>
                      <a:pt x="66" y="78"/>
                      <a:pt x="64" y="80"/>
                    </a:cubicBezTo>
                    <a:cubicBezTo>
                      <a:pt x="63" y="81"/>
                      <a:pt x="61" y="81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1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48">
                <a:extLst>
                  <a:ext uri="{FF2B5EF4-FFF2-40B4-BE49-F238E27FC236}">
                    <a16:creationId xmlns:a16="http://schemas.microsoft.com/office/drawing/2014/main" id="{FEF6B91C-5FDF-4CA4-8C61-4BF81E312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551" y="2497138"/>
                <a:ext cx="158750" cy="195263"/>
              </a:xfrm>
              <a:custGeom>
                <a:avLst/>
                <a:gdLst>
                  <a:gd name="T0" fmla="*/ 6 w 66"/>
                  <a:gd name="T1" fmla="*/ 2 h 81"/>
                  <a:gd name="T2" fmla="*/ 65 w 66"/>
                  <a:gd name="T3" fmla="*/ 75 h 81"/>
                  <a:gd name="T4" fmla="*/ 64 w 66"/>
                  <a:gd name="T5" fmla="*/ 79 h 81"/>
                  <a:gd name="T6" fmla="*/ 60 w 66"/>
                  <a:gd name="T7" fmla="*/ 79 h 81"/>
                  <a:gd name="T8" fmla="*/ 1 w 66"/>
                  <a:gd name="T9" fmla="*/ 6 h 81"/>
                  <a:gd name="T10" fmla="*/ 1 w 66"/>
                  <a:gd name="T11" fmla="*/ 1 h 81"/>
                  <a:gd name="T12" fmla="*/ 6 w 66"/>
                  <a:gd name="T13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6" y="2"/>
                    </a:moveTo>
                    <a:cubicBezTo>
                      <a:pt x="65" y="75"/>
                      <a:pt x="65" y="75"/>
                      <a:pt x="65" y="75"/>
                    </a:cubicBezTo>
                    <a:cubicBezTo>
                      <a:pt x="66" y="76"/>
                      <a:pt x="66" y="78"/>
                      <a:pt x="64" y="79"/>
                    </a:cubicBezTo>
                    <a:cubicBezTo>
                      <a:pt x="63" y="81"/>
                      <a:pt x="61" y="80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2" y="0"/>
                      <a:pt x="4" y="0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49">
                <a:extLst>
                  <a:ext uri="{FF2B5EF4-FFF2-40B4-BE49-F238E27FC236}">
                    <a16:creationId xmlns:a16="http://schemas.microsoft.com/office/drawing/2014/main" id="{445BE1DC-2329-4028-81AF-2E8185485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5538" y="2359025"/>
                <a:ext cx="160338" cy="195263"/>
              </a:xfrm>
              <a:custGeom>
                <a:avLst/>
                <a:gdLst>
                  <a:gd name="T0" fmla="*/ 5 w 66"/>
                  <a:gd name="T1" fmla="*/ 2 h 81"/>
                  <a:gd name="T2" fmla="*/ 64 w 66"/>
                  <a:gd name="T3" fmla="*/ 75 h 81"/>
                  <a:gd name="T4" fmla="*/ 64 w 66"/>
                  <a:gd name="T5" fmla="*/ 79 h 81"/>
                  <a:gd name="T6" fmla="*/ 60 w 66"/>
                  <a:gd name="T7" fmla="*/ 79 h 81"/>
                  <a:gd name="T8" fmla="*/ 1 w 66"/>
                  <a:gd name="T9" fmla="*/ 6 h 81"/>
                  <a:gd name="T10" fmla="*/ 1 w 66"/>
                  <a:gd name="T11" fmla="*/ 1 h 81"/>
                  <a:gd name="T12" fmla="*/ 5 w 66"/>
                  <a:gd name="T13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5" y="2"/>
                    </a:moveTo>
                    <a:cubicBezTo>
                      <a:pt x="64" y="75"/>
                      <a:pt x="64" y="75"/>
                      <a:pt x="64" y="75"/>
                    </a:cubicBezTo>
                    <a:cubicBezTo>
                      <a:pt x="66" y="76"/>
                      <a:pt x="65" y="78"/>
                      <a:pt x="64" y="79"/>
                    </a:cubicBezTo>
                    <a:cubicBezTo>
                      <a:pt x="63" y="81"/>
                      <a:pt x="61" y="80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50">
                <a:extLst>
                  <a:ext uri="{FF2B5EF4-FFF2-40B4-BE49-F238E27FC236}">
                    <a16:creationId xmlns:a16="http://schemas.microsoft.com/office/drawing/2014/main" id="{8DBEC799-BB64-4C9C-9013-B736256C7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526" y="2332038"/>
                <a:ext cx="161925" cy="193675"/>
              </a:xfrm>
              <a:custGeom>
                <a:avLst/>
                <a:gdLst>
                  <a:gd name="T0" fmla="*/ 6 w 67"/>
                  <a:gd name="T1" fmla="*/ 2 h 80"/>
                  <a:gd name="T2" fmla="*/ 65 w 67"/>
                  <a:gd name="T3" fmla="*/ 74 h 80"/>
                  <a:gd name="T4" fmla="*/ 65 w 67"/>
                  <a:gd name="T5" fmla="*/ 79 h 80"/>
                  <a:gd name="T6" fmla="*/ 61 w 67"/>
                  <a:gd name="T7" fmla="*/ 79 h 80"/>
                  <a:gd name="T8" fmla="*/ 2 w 67"/>
                  <a:gd name="T9" fmla="*/ 6 h 80"/>
                  <a:gd name="T10" fmla="*/ 2 w 67"/>
                  <a:gd name="T11" fmla="*/ 1 h 80"/>
                  <a:gd name="T12" fmla="*/ 6 w 67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80">
                    <a:moveTo>
                      <a:pt x="6" y="2"/>
                    </a:moveTo>
                    <a:cubicBezTo>
                      <a:pt x="65" y="74"/>
                      <a:pt x="65" y="74"/>
                      <a:pt x="65" y="74"/>
                    </a:cubicBezTo>
                    <a:cubicBezTo>
                      <a:pt x="67" y="76"/>
                      <a:pt x="66" y="78"/>
                      <a:pt x="65" y="79"/>
                    </a:cubicBezTo>
                    <a:cubicBezTo>
                      <a:pt x="64" y="80"/>
                      <a:pt x="62" y="80"/>
                      <a:pt x="61" y="7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51">
                <a:extLst>
                  <a:ext uri="{FF2B5EF4-FFF2-40B4-BE49-F238E27FC236}">
                    <a16:creationId xmlns:a16="http://schemas.microsoft.com/office/drawing/2014/main" id="{2CF69496-8105-41C3-85FF-8F3517416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101" y="2176463"/>
                <a:ext cx="160338" cy="193675"/>
              </a:xfrm>
              <a:custGeom>
                <a:avLst/>
                <a:gdLst>
                  <a:gd name="T0" fmla="*/ 6 w 66"/>
                  <a:gd name="T1" fmla="*/ 1 h 80"/>
                  <a:gd name="T2" fmla="*/ 65 w 66"/>
                  <a:gd name="T3" fmla="*/ 74 h 80"/>
                  <a:gd name="T4" fmla="*/ 64 w 66"/>
                  <a:gd name="T5" fmla="*/ 79 h 80"/>
                  <a:gd name="T6" fmla="*/ 60 w 66"/>
                  <a:gd name="T7" fmla="*/ 78 h 80"/>
                  <a:gd name="T8" fmla="*/ 1 w 66"/>
                  <a:gd name="T9" fmla="*/ 6 h 80"/>
                  <a:gd name="T10" fmla="*/ 1 w 66"/>
                  <a:gd name="T11" fmla="*/ 1 h 80"/>
                  <a:gd name="T12" fmla="*/ 6 w 66"/>
                  <a:gd name="T13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0">
                    <a:moveTo>
                      <a:pt x="6" y="1"/>
                    </a:moveTo>
                    <a:cubicBezTo>
                      <a:pt x="65" y="74"/>
                      <a:pt x="65" y="74"/>
                      <a:pt x="65" y="74"/>
                    </a:cubicBezTo>
                    <a:cubicBezTo>
                      <a:pt x="66" y="75"/>
                      <a:pt x="66" y="78"/>
                      <a:pt x="64" y="79"/>
                    </a:cubicBezTo>
                    <a:cubicBezTo>
                      <a:pt x="63" y="80"/>
                      <a:pt x="61" y="80"/>
                      <a:pt x="60" y="78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52">
                <a:extLst>
                  <a:ext uri="{FF2B5EF4-FFF2-40B4-BE49-F238E27FC236}">
                    <a16:creationId xmlns:a16="http://schemas.microsoft.com/office/drawing/2014/main" id="{10118F08-1516-4BBE-B7C4-B1580CA20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676" y="2151063"/>
                <a:ext cx="160338" cy="193675"/>
              </a:xfrm>
              <a:custGeom>
                <a:avLst/>
                <a:gdLst>
                  <a:gd name="T0" fmla="*/ 6 w 66"/>
                  <a:gd name="T1" fmla="*/ 1 h 80"/>
                  <a:gd name="T2" fmla="*/ 65 w 66"/>
                  <a:gd name="T3" fmla="*/ 74 h 80"/>
                  <a:gd name="T4" fmla="*/ 64 w 66"/>
                  <a:gd name="T5" fmla="*/ 79 h 80"/>
                  <a:gd name="T6" fmla="*/ 60 w 66"/>
                  <a:gd name="T7" fmla="*/ 78 h 80"/>
                  <a:gd name="T8" fmla="*/ 1 w 66"/>
                  <a:gd name="T9" fmla="*/ 5 h 80"/>
                  <a:gd name="T10" fmla="*/ 1 w 66"/>
                  <a:gd name="T11" fmla="*/ 1 h 80"/>
                  <a:gd name="T12" fmla="*/ 6 w 66"/>
                  <a:gd name="T13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0">
                    <a:moveTo>
                      <a:pt x="6" y="1"/>
                    </a:moveTo>
                    <a:cubicBezTo>
                      <a:pt x="65" y="74"/>
                      <a:pt x="65" y="74"/>
                      <a:pt x="65" y="74"/>
                    </a:cubicBezTo>
                    <a:cubicBezTo>
                      <a:pt x="66" y="75"/>
                      <a:pt x="66" y="77"/>
                      <a:pt x="64" y="79"/>
                    </a:cubicBezTo>
                    <a:cubicBezTo>
                      <a:pt x="63" y="80"/>
                      <a:pt x="61" y="80"/>
                      <a:pt x="60" y="78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53">
                <a:extLst>
                  <a:ext uri="{FF2B5EF4-FFF2-40B4-BE49-F238E27FC236}">
                    <a16:creationId xmlns:a16="http://schemas.microsoft.com/office/drawing/2014/main" id="{385A9CE0-DAA6-4D71-BA1D-EE210FDB5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7488" y="2008188"/>
                <a:ext cx="158750" cy="193675"/>
              </a:xfrm>
              <a:custGeom>
                <a:avLst/>
                <a:gdLst>
                  <a:gd name="T0" fmla="*/ 6 w 66"/>
                  <a:gd name="T1" fmla="*/ 2 h 80"/>
                  <a:gd name="T2" fmla="*/ 65 w 66"/>
                  <a:gd name="T3" fmla="*/ 74 h 80"/>
                  <a:gd name="T4" fmla="*/ 65 w 66"/>
                  <a:gd name="T5" fmla="*/ 79 h 80"/>
                  <a:gd name="T6" fmla="*/ 60 w 66"/>
                  <a:gd name="T7" fmla="*/ 79 h 80"/>
                  <a:gd name="T8" fmla="*/ 1 w 66"/>
                  <a:gd name="T9" fmla="*/ 6 h 80"/>
                  <a:gd name="T10" fmla="*/ 2 w 66"/>
                  <a:gd name="T11" fmla="*/ 1 h 80"/>
                  <a:gd name="T12" fmla="*/ 6 w 66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0">
                    <a:moveTo>
                      <a:pt x="6" y="2"/>
                    </a:moveTo>
                    <a:cubicBezTo>
                      <a:pt x="65" y="74"/>
                      <a:pt x="65" y="74"/>
                      <a:pt x="65" y="74"/>
                    </a:cubicBezTo>
                    <a:cubicBezTo>
                      <a:pt x="66" y="76"/>
                      <a:pt x="66" y="78"/>
                      <a:pt x="65" y="79"/>
                    </a:cubicBezTo>
                    <a:cubicBezTo>
                      <a:pt x="64" y="80"/>
                      <a:pt x="62" y="80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54">
                <a:extLst>
                  <a:ext uri="{FF2B5EF4-FFF2-40B4-BE49-F238E27FC236}">
                    <a16:creationId xmlns:a16="http://schemas.microsoft.com/office/drawing/2014/main" id="{C66BA847-24B7-4582-9071-F09843506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063" y="1981200"/>
                <a:ext cx="160338" cy="193675"/>
              </a:xfrm>
              <a:custGeom>
                <a:avLst/>
                <a:gdLst>
                  <a:gd name="T0" fmla="*/ 6 w 66"/>
                  <a:gd name="T1" fmla="*/ 2 h 80"/>
                  <a:gd name="T2" fmla="*/ 65 w 66"/>
                  <a:gd name="T3" fmla="*/ 74 h 80"/>
                  <a:gd name="T4" fmla="*/ 65 w 66"/>
                  <a:gd name="T5" fmla="*/ 79 h 80"/>
                  <a:gd name="T6" fmla="*/ 60 w 66"/>
                  <a:gd name="T7" fmla="*/ 79 h 80"/>
                  <a:gd name="T8" fmla="*/ 1 w 66"/>
                  <a:gd name="T9" fmla="*/ 6 h 80"/>
                  <a:gd name="T10" fmla="*/ 2 w 66"/>
                  <a:gd name="T11" fmla="*/ 1 h 80"/>
                  <a:gd name="T12" fmla="*/ 6 w 66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0">
                    <a:moveTo>
                      <a:pt x="6" y="2"/>
                    </a:moveTo>
                    <a:cubicBezTo>
                      <a:pt x="65" y="74"/>
                      <a:pt x="65" y="74"/>
                      <a:pt x="65" y="74"/>
                    </a:cubicBezTo>
                    <a:cubicBezTo>
                      <a:pt x="66" y="76"/>
                      <a:pt x="66" y="78"/>
                      <a:pt x="65" y="79"/>
                    </a:cubicBezTo>
                    <a:cubicBezTo>
                      <a:pt x="63" y="80"/>
                      <a:pt x="61" y="80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55">
                <a:extLst>
                  <a:ext uri="{FF2B5EF4-FFF2-40B4-BE49-F238E27FC236}">
                    <a16:creationId xmlns:a16="http://schemas.microsoft.com/office/drawing/2014/main" id="{6F9EB424-872D-4EB5-8FBA-4491F2513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8463" y="1838325"/>
                <a:ext cx="160338" cy="196850"/>
              </a:xfrm>
              <a:custGeom>
                <a:avLst/>
                <a:gdLst>
                  <a:gd name="T0" fmla="*/ 6 w 66"/>
                  <a:gd name="T1" fmla="*/ 2 h 81"/>
                  <a:gd name="T2" fmla="*/ 65 w 66"/>
                  <a:gd name="T3" fmla="*/ 75 h 81"/>
                  <a:gd name="T4" fmla="*/ 64 w 66"/>
                  <a:gd name="T5" fmla="*/ 80 h 81"/>
                  <a:gd name="T6" fmla="*/ 60 w 66"/>
                  <a:gd name="T7" fmla="*/ 79 h 81"/>
                  <a:gd name="T8" fmla="*/ 1 w 66"/>
                  <a:gd name="T9" fmla="*/ 6 h 81"/>
                  <a:gd name="T10" fmla="*/ 1 w 66"/>
                  <a:gd name="T11" fmla="*/ 2 h 81"/>
                  <a:gd name="T12" fmla="*/ 6 w 66"/>
                  <a:gd name="T13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6" y="2"/>
                    </a:moveTo>
                    <a:cubicBezTo>
                      <a:pt x="65" y="75"/>
                      <a:pt x="65" y="75"/>
                      <a:pt x="65" y="75"/>
                    </a:cubicBezTo>
                    <a:cubicBezTo>
                      <a:pt x="66" y="76"/>
                      <a:pt x="66" y="78"/>
                      <a:pt x="64" y="80"/>
                    </a:cubicBezTo>
                    <a:cubicBezTo>
                      <a:pt x="63" y="81"/>
                      <a:pt x="61" y="81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1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56">
                <a:extLst>
                  <a:ext uri="{FF2B5EF4-FFF2-40B4-BE49-F238E27FC236}">
                    <a16:creationId xmlns:a16="http://schemas.microsoft.com/office/drawing/2014/main" id="{9ED01DCE-D0A9-438E-B781-5E7D6278B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8626" y="1811338"/>
                <a:ext cx="158750" cy="196850"/>
              </a:xfrm>
              <a:custGeom>
                <a:avLst/>
                <a:gdLst>
                  <a:gd name="T0" fmla="*/ 6 w 66"/>
                  <a:gd name="T1" fmla="*/ 2 h 81"/>
                  <a:gd name="T2" fmla="*/ 65 w 66"/>
                  <a:gd name="T3" fmla="*/ 75 h 81"/>
                  <a:gd name="T4" fmla="*/ 64 w 66"/>
                  <a:gd name="T5" fmla="*/ 79 h 81"/>
                  <a:gd name="T6" fmla="*/ 60 w 66"/>
                  <a:gd name="T7" fmla="*/ 79 h 81"/>
                  <a:gd name="T8" fmla="*/ 1 w 66"/>
                  <a:gd name="T9" fmla="*/ 6 h 81"/>
                  <a:gd name="T10" fmla="*/ 1 w 66"/>
                  <a:gd name="T11" fmla="*/ 2 h 81"/>
                  <a:gd name="T12" fmla="*/ 6 w 66"/>
                  <a:gd name="T13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6" y="2"/>
                    </a:moveTo>
                    <a:cubicBezTo>
                      <a:pt x="65" y="75"/>
                      <a:pt x="65" y="75"/>
                      <a:pt x="65" y="75"/>
                    </a:cubicBezTo>
                    <a:cubicBezTo>
                      <a:pt x="66" y="76"/>
                      <a:pt x="66" y="78"/>
                      <a:pt x="64" y="79"/>
                    </a:cubicBezTo>
                    <a:cubicBezTo>
                      <a:pt x="63" y="81"/>
                      <a:pt x="61" y="81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57">
                <a:extLst>
                  <a:ext uri="{FF2B5EF4-FFF2-40B4-BE49-F238E27FC236}">
                    <a16:creationId xmlns:a16="http://schemas.microsoft.com/office/drawing/2014/main" id="{D142994E-BE16-4AB0-BE6C-427C5948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851" y="1671638"/>
                <a:ext cx="160338" cy="193675"/>
              </a:xfrm>
              <a:custGeom>
                <a:avLst/>
                <a:gdLst>
                  <a:gd name="T0" fmla="*/ 6 w 66"/>
                  <a:gd name="T1" fmla="*/ 2 h 80"/>
                  <a:gd name="T2" fmla="*/ 65 w 66"/>
                  <a:gd name="T3" fmla="*/ 74 h 80"/>
                  <a:gd name="T4" fmla="*/ 65 w 66"/>
                  <a:gd name="T5" fmla="*/ 79 h 80"/>
                  <a:gd name="T6" fmla="*/ 61 w 66"/>
                  <a:gd name="T7" fmla="*/ 79 h 80"/>
                  <a:gd name="T8" fmla="*/ 2 w 66"/>
                  <a:gd name="T9" fmla="*/ 6 h 80"/>
                  <a:gd name="T10" fmla="*/ 2 w 66"/>
                  <a:gd name="T11" fmla="*/ 1 h 80"/>
                  <a:gd name="T12" fmla="*/ 6 w 66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0">
                    <a:moveTo>
                      <a:pt x="6" y="2"/>
                    </a:moveTo>
                    <a:cubicBezTo>
                      <a:pt x="65" y="74"/>
                      <a:pt x="65" y="74"/>
                      <a:pt x="65" y="74"/>
                    </a:cubicBezTo>
                    <a:cubicBezTo>
                      <a:pt x="66" y="76"/>
                      <a:pt x="66" y="78"/>
                      <a:pt x="65" y="79"/>
                    </a:cubicBezTo>
                    <a:cubicBezTo>
                      <a:pt x="64" y="80"/>
                      <a:pt x="62" y="80"/>
                      <a:pt x="61" y="7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58">
                <a:extLst>
                  <a:ext uri="{FF2B5EF4-FFF2-40B4-BE49-F238E27FC236}">
                    <a16:creationId xmlns:a16="http://schemas.microsoft.com/office/drawing/2014/main" id="{AD87B699-92D2-486D-B8B2-4612BC098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426" y="1644650"/>
                <a:ext cx="160338" cy="193675"/>
              </a:xfrm>
              <a:custGeom>
                <a:avLst/>
                <a:gdLst>
                  <a:gd name="T0" fmla="*/ 6 w 66"/>
                  <a:gd name="T1" fmla="*/ 1 h 80"/>
                  <a:gd name="T2" fmla="*/ 65 w 66"/>
                  <a:gd name="T3" fmla="*/ 74 h 80"/>
                  <a:gd name="T4" fmla="*/ 65 w 66"/>
                  <a:gd name="T5" fmla="*/ 79 h 80"/>
                  <a:gd name="T6" fmla="*/ 60 w 66"/>
                  <a:gd name="T7" fmla="*/ 79 h 80"/>
                  <a:gd name="T8" fmla="*/ 1 w 66"/>
                  <a:gd name="T9" fmla="*/ 6 h 80"/>
                  <a:gd name="T10" fmla="*/ 2 w 66"/>
                  <a:gd name="T11" fmla="*/ 1 h 80"/>
                  <a:gd name="T12" fmla="*/ 6 w 66"/>
                  <a:gd name="T13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0">
                    <a:moveTo>
                      <a:pt x="6" y="1"/>
                    </a:moveTo>
                    <a:cubicBezTo>
                      <a:pt x="65" y="74"/>
                      <a:pt x="65" y="74"/>
                      <a:pt x="65" y="74"/>
                    </a:cubicBezTo>
                    <a:cubicBezTo>
                      <a:pt x="66" y="76"/>
                      <a:pt x="66" y="78"/>
                      <a:pt x="65" y="79"/>
                    </a:cubicBezTo>
                    <a:cubicBezTo>
                      <a:pt x="64" y="80"/>
                      <a:pt x="62" y="80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59">
                <a:extLst>
                  <a:ext uri="{FF2B5EF4-FFF2-40B4-BE49-F238E27FC236}">
                    <a16:creationId xmlns:a16="http://schemas.microsoft.com/office/drawing/2014/main" id="{C8B4E894-67F1-4E47-A336-84C44631A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288" y="1487488"/>
                <a:ext cx="160338" cy="196850"/>
              </a:xfrm>
              <a:custGeom>
                <a:avLst/>
                <a:gdLst>
                  <a:gd name="T0" fmla="*/ 5 w 66"/>
                  <a:gd name="T1" fmla="*/ 2 h 81"/>
                  <a:gd name="T2" fmla="*/ 64 w 66"/>
                  <a:gd name="T3" fmla="*/ 75 h 81"/>
                  <a:gd name="T4" fmla="*/ 64 w 66"/>
                  <a:gd name="T5" fmla="*/ 80 h 81"/>
                  <a:gd name="T6" fmla="*/ 60 w 66"/>
                  <a:gd name="T7" fmla="*/ 79 h 81"/>
                  <a:gd name="T8" fmla="*/ 1 w 66"/>
                  <a:gd name="T9" fmla="*/ 6 h 81"/>
                  <a:gd name="T10" fmla="*/ 1 w 66"/>
                  <a:gd name="T11" fmla="*/ 2 h 81"/>
                  <a:gd name="T12" fmla="*/ 5 w 66"/>
                  <a:gd name="T13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5" y="2"/>
                    </a:moveTo>
                    <a:cubicBezTo>
                      <a:pt x="64" y="75"/>
                      <a:pt x="64" y="75"/>
                      <a:pt x="64" y="75"/>
                    </a:cubicBezTo>
                    <a:cubicBezTo>
                      <a:pt x="66" y="76"/>
                      <a:pt x="65" y="78"/>
                      <a:pt x="64" y="80"/>
                    </a:cubicBezTo>
                    <a:cubicBezTo>
                      <a:pt x="63" y="81"/>
                      <a:pt x="61" y="81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60">
                <a:extLst>
                  <a:ext uri="{FF2B5EF4-FFF2-40B4-BE49-F238E27FC236}">
                    <a16:creationId xmlns:a16="http://schemas.microsoft.com/office/drawing/2014/main" id="{CB298D9D-A1CC-4796-A725-30061913C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276" y="1460500"/>
                <a:ext cx="161925" cy="196850"/>
              </a:xfrm>
              <a:custGeom>
                <a:avLst/>
                <a:gdLst>
                  <a:gd name="T0" fmla="*/ 6 w 67"/>
                  <a:gd name="T1" fmla="*/ 2 h 81"/>
                  <a:gd name="T2" fmla="*/ 65 w 67"/>
                  <a:gd name="T3" fmla="*/ 75 h 81"/>
                  <a:gd name="T4" fmla="*/ 65 w 67"/>
                  <a:gd name="T5" fmla="*/ 79 h 81"/>
                  <a:gd name="T6" fmla="*/ 61 w 67"/>
                  <a:gd name="T7" fmla="*/ 79 h 81"/>
                  <a:gd name="T8" fmla="*/ 2 w 67"/>
                  <a:gd name="T9" fmla="*/ 6 h 81"/>
                  <a:gd name="T10" fmla="*/ 2 w 67"/>
                  <a:gd name="T11" fmla="*/ 1 h 81"/>
                  <a:gd name="T12" fmla="*/ 6 w 67"/>
                  <a:gd name="T13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81">
                    <a:moveTo>
                      <a:pt x="6" y="2"/>
                    </a:moveTo>
                    <a:cubicBezTo>
                      <a:pt x="65" y="75"/>
                      <a:pt x="65" y="75"/>
                      <a:pt x="65" y="75"/>
                    </a:cubicBezTo>
                    <a:cubicBezTo>
                      <a:pt x="67" y="76"/>
                      <a:pt x="66" y="78"/>
                      <a:pt x="65" y="79"/>
                    </a:cubicBezTo>
                    <a:cubicBezTo>
                      <a:pt x="64" y="81"/>
                      <a:pt x="62" y="80"/>
                      <a:pt x="61" y="7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"/>
                      <a:pt x="1" y="3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61">
                <a:extLst>
                  <a:ext uri="{FF2B5EF4-FFF2-40B4-BE49-F238E27FC236}">
                    <a16:creationId xmlns:a16="http://schemas.microsoft.com/office/drawing/2014/main" id="{105CC89B-AEBC-4437-85A7-65E1A9967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0438" y="1316038"/>
                <a:ext cx="160338" cy="195263"/>
              </a:xfrm>
              <a:custGeom>
                <a:avLst/>
                <a:gdLst>
                  <a:gd name="T0" fmla="*/ 6 w 66"/>
                  <a:gd name="T1" fmla="*/ 2 h 81"/>
                  <a:gd name="T2" fmla="*/ 65 w 66"/>
                  <a:gd name="T3" fmla="*/ 75 h 81"/>
                  <a:gd name="T4" fmla="*/ 64 w 66"/>
                  <a:gd name="T5" fmla="*/ 80 h 81"/>
                  <a:gd name="T6" fmla="*/ 60 w 66"/>
                  <a:gd name="T7" fmla="*/ 79 h 81"/>
                  <a:gd name="T8" fmla="*/ 1 w 66"/>
                  <a:gd name="T9" fmla="*/ 6 h 81"/>
                  <a:gd name="T10" fmla="*/ 1 w 66"/>
                  <a:gd name="T11" fmla="*/ 2 h 81"/>
                  <a:gd name="T12" fmla="*/ 6 w 66"/>
                  <a:gd name="T13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6" y="2"/>
                    </a:moveTo>
                    <a:cubicBezTo>
                      <a:pt x="65" y="75"/>
                      <a:pt x="65" y="75"/>
                      <a:pt x="65" y="75"/>
                    </a:cubicBezTo>
                    <a:cubicBezTo>
                      <a:pt x="66" y="76"/>
                      <a:pt x="66" y="78"/>
                      <a:pt x="64" y="80"/>
                    </a:cubicBezTo>
                    <a:cubicBezTo>
                      <a:pt x="63" y="81"/>
                      <a:pt x="61" y="81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1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62">
                <a:extLst>
                  <a:ext uri="{FF2B5EF4-FFF2-40B4-BE49-F238E27FC236}">
                    <a16:creationId xmlns:a16="http://schemas.microsoft.com/office/drawing/2014/main" id="{7D48D361-BF72-4225-A3C4-2AB41EEC3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601" y="1289050"/>
                <a:ext cx="158750" cy="196850"/>
              </a:xfrm>
              <a:custGeom>
                <a:avLst/>
                <a:gdLst>
                  <a:gd name="T0" fmla="*/ 6 w 66"/>
                  <a:gd name="T1" fmla="*/ 2 h 81"/>
                  <a:gd name="T2" fmla="*/ 65 w 66"/>
                  <a:gd name="T3" fmla="*/ 75 h 81"/>
                  <a:gd name="T4" fmla="*/ 64 w 66"/>
                  <a:gd name="T5" fmla="*/ 79 h 81"/>
                  <a:gd name="T6" fmla="*/ 60 w 66"/>
                  <a:gd name="T7" fmla="*/ 79 h 81"/>
                  <a:gd name="T8" fmla="*/ 1 w 66"/>
                  <a:gd name="T9" fmla="*/ 6 h 81"/>
                  <a:gd name="T10" fmla="*/ 1 w 66"/>
                  <a:gd name="T11" fmla="*/ 2 h 81"/>
                  <a:gd name="T12" fmla="*/ 6 w 66"/>
                  <a:gd name="T13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1">
                    <a:moveTo>
                      <a:pt x="6" y="2"/>
                    </a:moveTo>
                    <a:cubicBezTo>
                      <a:pt x="65" y="75"/>
                      <a:pt x="65" y="75"/>
                      <a:pt x="65" y="75"/>
                    </a:cubicBezTo>
                    <a:cubicBezTo>
                      <a:pt x="66" y="76"/>
                      <a:pt x="66" y="78"/>
                      <a:pt x="64" y="79"/>
                    </a:cubicBezTo>
                    <a:cubicBezTo>
                      <a:pt x="63" y="81"/>
                      <a:pt x="61" y="81"/>
                      <a:pt x="60" y="7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6" y="2"/>
                    </a:cubicBezTo>
                    <a:close/>
                  </a:path>
                </a:pathLst>
              </a:custGeom>
              <a:solidFill>
                <a:srgbClr val="47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63">
                <a:extLst>
                  <a:ext uri="{FF2B5EF4-FFF2-40B4-BE49-F238E27FC236}">
                    <a16:creationId xmlns:a16="http://schemas.microsoft.com/office/drawing/2014/main" id="{0EEF39DA-2420-4B45-9A81-708B4B6A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626" y="1308100"/>
                <a:ext cx="1036638" cy="1274763"/>
              </a:xfrm>
              <a:custGeom>
                <a:avLst/>
                <a:gdLst>
                  <a:gd name="T0" fmla="*/ 3 w 653"/>
                  <a:gd name="T1" fmla="*/ 0 h 803"/>
                  <a:gd name="T2" fmla="*/ 653 w 653"/>
                  <a:gd name="T3" fmla="*/ 800 h 803"/>
                  <a:gd name="T4" fmla="*/ 650 w 653"/>
                  <a:gd name="T5" fmla="*/ 803 h 803"/>
                  <a:gd name="T6" fmla="*/ 0 w 653"/>
                  <a:gd name="T7" fmla="*/ 2 h 803"/>
                  <a:gd name="T8" fmla="*/ 3 w 653"/>
                  <a:gd name="T9" fmla="*/ 0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3">
                    <a:moveTo>
                      <a:pt x="3" y="0"/>
                    </a:moveTo>
                    <a:lnTo>
                      <a:pt x="653" y="800"/>
                    </a:lnTo>
                    <a:lnTo>
                      <a:pt x="650" y="803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64">
                <a:extLst>
                  <a:ext uri="{FF2B5EF4-FFF2-40B4-BE49-F238E27FC236}">
                    <a16:creationId xmlns:a16="http://schemas.microsoft.com/office/drawing/2014/main" id="{79586F2D-01D8-4EEC-A0AC-F74BB9069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788" y="1398588"/>
                <a:ext cx="1036638" cy="1274763"/>
              </a:xfrm>
              <a:custGeom>
                <a:avLst/>
                <a:gdLst>
                  <a:gd name="T0" fmla="*/ 3 w 653"/>
                  <a:gd name="T1" fmla="*/ 0 h 803"/>
                  <a:gd name="T2" fmla="*/ 653 w 653"/>
                  <a:gd name="T3" fmla="*/ 800 h 803"/>
                  <a:gd name="T4" fmla="*/ 650 w 653"/>
                  <a:gd name="T5" fmla="*/ 803 h 803"/>
                  <a:gd name="T6" fmla="*/ 0 w 653"/>
                  <a:gd name="T7" fmla="*/ 1 h 803"/>
                  <a:gd name="T8" fmla="*/ 3 w 653"/>
                  <a:gd name="T9" fmla="*/ 0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3">
                    <a:moveTo>
                      <a:pt x="3" y="0"/>
                    </a:moveTo>
                    <a:lnTo>
                      <a:pt x="653" y="800"/>
                    </a:lnTo>
                    <a:lnTo>
                      <a:pt x="650" y="803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65">
                <a:extLst>
                  <a:ext uri="{FF2B5EF4-FFF2-40B4-BE49-F238E27FC236}">
                    <a16:creationId xmlns:a16="http://schemas.microsoft.com/office/drawing/2014/main" id="{52126F1D-039B-4BD3-B482-BBB4100A7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238" y="1476375"/>
                <a:ext cx="1035050" cy="1274763"/>
              </a:xfrm>
              <a:custGeom>
                <a:avLst/>
                <a:gdLst>
                  <a:gd name="T0" fmla="*/ 2 w 652"/>
                  <a:gd name="T1" fmla="*/ 0 h 803"/>
                  <a:gd name="T2" fmla="*/ 652 w 652"/>
                  <a:gd name="T3" fmla="*/ 801 h 803"/>
                  <a:gd name="T4" fmla="*/ 650 w 652"/>
                  <a:gd name="T5" fmla="*/ 803 h 803"/>
                  <a:gd name="T6" fmla="*/ 0 w 652"/>
                  <a:gd name="T7" fmla="*/ 1 h 803"/>
                  <a:gd name="T8" fmla="*/ 2 w 652"/>
                  <a:gd name="T9" fmla="*/ 0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2" h="803">
                    <a:moveTo>
                      <a:pt x="2" y="0"/>
                    </a:moveTo>
                    <a:lnTo>
                      <a:pt x="652" y="801"/>
                    </a:lnTo>
                    <a:lnTo>
                      <a:pt x="650" y="80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66">
                <a:extLst>
                  <a:ext uri="{FF2B5EF4-FFF2-40B4-BE49-F238E27FC236}">
                    <a16:creationId xmlns:a16="http://schemas.microsoft.com/office/drawing/2014/main" id="{B9F17BC4-5824-4528-A4AB-B19816343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701" y="1222375"/>
                <a:ext cx="1035050" cy="1276350"/>
              </a:xfrm>
              <a:custGeom>
                <a:avLst/>
                <a:gdLst>
                  <a:gd name="T0" fmla="*/ 2 w 652"/>
                  <a:gd name="T1" fmla="*/ 0 h 804"/>
                  <a:gd name="T2" fmla="*/ 652 w 652"/>
                  <a:gd name="T3" fmla="*/ 801 h 804"/>
                  <a:gd name="T4" fmla="*/ 650 w 652"/>
                  <a:gd name="T5" fmla="*/ 804 h 804"/>
                  <a:gd name="T6" fmla="*/ 0 w 652"/>
                  <a:gd name="T7" fmla="*/ 3 h 804"/>
                  <a:gd name="T8" fmla="*/ 2 w 652"/>
                  <a:gd name="T9" fmla="*/ 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2" h="804">
                    <a:moveTo>
                      <a:pt x="2" y="0"/>
                    </a:moveTo>
                    <a:lnTo>
                      <a:pt x="652" y="801"/>
                    </a:lnTo>
                    <a:lnTo>
                      <a:pt x="650" y="804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7">
                <a:extLst>
                  <a:ext uri="{FF2B5EF4-FFF2-40B4-BE49-F238E27FC236}">
                    <a16:creationId xmlns:a16="http://schemas.microsoft.com/office/drawing/2014/main" id="{15F3BAB7-3445-4495-8E4A-B84D7D729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776" y="1136650"/>
                <a:ext cx="1035050" cy="1274763"/>
              </a:xfrm>
              <a:custGeom>
                <a:avLst/>
                <a:gdLst>
                  <a:gd name="T0" fmla="*/ 2 w 652"/>
                  <a:gd name="T1" fmla="*/ 0 h 803"/>
                  <a:gd name="T2" fmla="*/ 652 w 652"/>
                  <a:gd name="T3" fmla="*/ 802 h 803"/>
                  <a:gd name="T4" fmla="*/ 650 w 652"/>
                  <a:gd name="T5" fmla="*/ 803 h 803"/>
                  <a:gd name="T6" fmla="*/ 0 w 652"/>
                  <a:gd name="T7" fmla="*/ 3 h 803"/>
                  <a:gd name="T8" fmla="*/ 2 w 652"/>
                  <a:gd name="T9" fmla="*/ 0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2" h="803">
                    <a:moveTo>
                      <a:pt x="2" y="0"/>
                    </a:moveTo>
                    <a:lnTo>
                      <a:pt x="652" y="802"/>
                    </a:lnTo>
                    <a:lnTo>
                      <a:pt x="650" y="803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68">
                <a:extLst>
                  <a:ext uri="{FF2B5EF4-FFF2-40B4-BE49-F238E27FC236}">
                    <a16:creationId xmlns:a16="http://schemas.microsoft.com/office/drawing/2014/main" id="{F7654C89-9EC3-4E1A-900B-5C8C3EB25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263" y="1052513"/>
                <a:ext cx="1036638" cy="1274763"/>
              </a:xfrm>
              <a:custGeom>
                <a:avLst/>
                <a:gdLst>
                  <a:gd name="T0" fmla="*/ 3 w 653"/>
                  <a:gd name="T1" fmla="*/ 0 h 803"/>
                  <a:gd name="T2" fmla="*/ 653 w 653"/>
                  <a:gd name="T3" fmla="*/ 801 h 803"/>
                  <a:gd name="T4" fmla="*/ 650 w 653"/>
                  <a:gd name="T5" fmla="*/ 803 h 803"/>
                  <a:gd name="T6" fmla="*/ 0 w 653"/>
                  <a:gd name="T7" fmla="*/ 1 h 803"/>
                  <a:gd name="T8" fmla="*/ 3 w 653"/>
                  <a:gd name="T9" fmla="*/ 0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3">
                    <a:moveTo>
                      <a:pt x="3" y="0"/>
                    </a:moveTo>
                    <a:lnTo>
                      <a:pt x="653" y="801"/>
                    </a:lnTo>
                    <a:lnTo>
                      <a:pt x="650" y="803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9">
                <a:extLst>
                  <a:ext uri="{FF2B5EF4-FFF2-40B4-BE49-F238E27FC236}">
                    <a16:creationId xmlns:a16="http://schemas.microsoft.com/office/drawing/2014/main" id="{33F4B34F-1106-402E-8142-03D474552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338" y="965200"/>
                <a:ext cx="1036638" cy="1277938"/>
              </a:xfrm>
              <a:custGeom>
                <a:avLst/>
                <a:gdLst>
                  <a:gd name="T0" fmla="*/ 3 w 653"/>
                  <a:gd name="T1" fmla="*/ 0 h 805"/>
                  <a:gd name="T2" fmla="*/ 653 w 653"/>
                  <a:gd name="T3" fmla="*/ 802 h 805"/>
                  <a:gd name="T4" fmla="*/ 650 w 653"/>
                  <a:gd name="T5" fmla="*/ 805 h 805"/>
                  <a:gd name="T6" fmla="*/ 0 w 653"/>
                  <a:gd name="T7" fmla="*/ 3 h 805"/>
                  <a:gd name="T8" fmla="*/ 3 w 653"/>
                  <a:gd name="T9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5">
                    <a:moveTo>
                      <a:pt x="3" y="0"/>
                    </a:moveTo>
                    <a:lnTo>
                      <a:pt x="653" y="802"/>
                    </a:lnTo>
                    <a:lnTo>
                      <a:pt x="650" y="80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70">
                <a:extLst>
                  <a:ext uri="{FF2B5EF4-FFF2-40B4-BE49-F238E27FC236}">
                    <a16:creationId xmlns:a16="http://schemas.microsoft.com/office/drawing/2014/main" id="{3431AEAB-92D1-45AB-AD41-41B65E9DF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413" y="881063"/>
                <a:ext cx="1036638" cy="1276350"/>
              </a:xfrm>
              <a:custGeom>
                <a:avLst/>
                <a:gdLst>
                  <a:gd name="T0" fmla="*/ 1 w 653"/>
                  <a:gd name="T1" fmla="*/ 0 h 804"/>
                  <a:gd name="T2" fmla="*/ 653 w 653"/>
                  <a:gd name="T3" fmla="*/ 801 h 804"/>
                  <a:gd name="T4" fmla="*/ 650 w 653"/>
                  <a:gd name="T5" fmla="*/ 804 h 804"/>
                  <a:gd name="T6" fmla="*/ 0 w 653"/>
                  <a:gd name="T7" fmla="*/ 1 h 804"/>
                  <a:gd name="T8" fmla="*/ 1 w 653"/>
                  <a:gd name="T9" fmla="*/ 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4">
                    <a:moveTo>
                      <a:pt x="1" y="0"/>
                    </a:moveTo>
                    <a:lnTo>
                      <a:pt x="653" y="801"/>
                    </a:lnTo>
                    <a:lnTo>
                      <a:pt x="650" y="80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B0DC9F8F-63F5-4CB0-A199-979CBEBCA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726" y="798513"/>
                <a:ext cx="1036638" cy="1276350"/>
              </a:xfrm>
              <a:custGeom>
                <a:avLst/>
                <a:gdLst>
                  <a:gd name="T0" fmla="*/ 3 w 653"/>
                  <a:gd name="T1" fmla="*/ 0 h 804"/>
                  <a:gd name="T2" fmla="*/ 653 w 653"/>
                  <a:gd name="T3" fmla="*/ 801 h 804"/>
                  <a:gd name="T4" fmla="*/ 650 w 653"/>
                  <a:gd name="T5" fmla="*/ 804 h 804"/>
                  <a:gd name="T6" fmla="*/ 0 w 653"/>
                  <a:gd name="T7" fmla="*/ 1 h 804"/>
                  <a:gd name="T8" fmla="*/ 3 w 653"/>
                  <a:gd name="T9" fmla="*/ 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4">
                    <a:moveTo>
                      <a:pt x="3" y="0"/>
                    </a:moveTo>
                    <a:lnTo>
                      <a:pt x="653" y="801"/>
                    </a:lnTo>
                    <a:lnTo>
                      <a:pt x="650" y="80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72">
                <a:extLst>
                  <a:ext uri="{FF2B5EF4-FFF2-40B4-BE49-F238E27FC236}">
                    <a16:creationId xmlns:a16="http://schemas.microsoft.com/office/drawing/2014/main" id="{32EE1D31-8C46-4E00-831A-90FF206A5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563" y="708025"/>
                <a:ext cx="1036638" cy="1277938"/>
              </a:xfrm>
              <a:custGeom>
                <a:avLst/>
                <a:gdLst>
                  <a:gd name="T0" fmla="*/ 1 w 653"/>
                  <a:gd name="T1" fmla="*/ 0 h 805"/>
                  <a:gd name="T2" fmla="*/ 653 w 653"/>
                  <a:gd name="T3" fmla="*/ 802 h 805"/>
                  <a:gd name="T4" fmla="*/ 650 w 653"/>
                  <a:gd name="T5" fmla="*/ 805 h 805"/>
                  <a:gd name="T6" fmla="*/ 0 w 653"/>
                  <a:gd name="T7" fmla="*/ 4 h 805"/>
                  <a:gd name="T8" fmla="*/ 1 w 653"/>
                  <a:gd name="T9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5">
                    <a:moveTo>
                      <a:pt x="1" y="0"/>
                    </a:moveTo>
                    <a:lnTo>
                      <a:pt x="653" y="802"/>
                    </a:lnTo>
                    <a:lnTo>
                      <a:pt x="650" y="805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475B7783-E66A-4D72-8338-60D435253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876" y="627063"/>
                <a:ext cx="1036638" cy="1276350"/>
              </a:xfrm>
              <a:custGeom>
                <a:avLst/>
                <a:gdLst>
                  <a:gd name="T0" fmla="*/ 1 w 653"/>
                  <a:gd name="T1" fmla="*/ 0 h 804"/>
                  <a:gd name="T2" fmla="*/ 653 w 653"/>
                  <a:gd name="T3" fmla="*/ 803 h 804"/>
                  <a:gd name="T4" fmla="*/ 650 w 653"/>
                  <a:gd name="T5" fmla="*/ 804 h 804"/>
                  <a:gd name="T6" fmla="*/ 0 w 653"/>
                  <a:gd name="T7" fmla="*/ 3 h 804"/>
                  <a:gd name="T8" fmla="*/ 1 w 653"/>
                  <a:gd name="T9" fmla="*/ 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4">
                    <a:moveTo>
                      <a:pt x="1" y="0"/>
                    </a:moveTo>
                    <a:lnTo>
                      <a:pt x="653" y="803"/>
                    </a:lnTo>
                    <a:lnTo>
                      <a:pt x="650" y="804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0644821F-7594-4CB1-AABA-03B67F97E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188" y="546100"/>
                <a:ext cx="1036638" cy="1274763"/>
              </a:xfrm>
              <a:custGeom>
                <a:avLst/>
                <a:gdLst>
                  <a:gd name="T0" fmla="*/ 3 w 653"/>
                  <a:gd name="T1" fmla="*/ 0 h 803"/>
                  <a:gd name="T2" fmla="*/ 653 w 653"/>
                  <a:gd name="T3" fmla="*/ 802 h 803"/>
                  <a:gd name="T4" fmla="*/ 650 w 653"/>
                  <a:gd name="T5" fmla="*/ 803 h 803"/>
                  <a:gd name="T6" fmla="*/ 0 w 653"/>
                  <a:gd name="T7" fmla="*/ 2 h 803"/>
                  <a:gd name="T8" fmla="*/ 3 w 653"/>
                  <a:gd name="T9" fmla="*/ 0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3">
                    <a:moveTo>
                      <a:pt x="3" y="0"/>
                    </a:moveTo>
                    <a:lnTo>
                      <a:pt x="653" y="802"/>
                    </a:lnTo>
                    <a:lnTo>
                      <a:pt x="650" y="803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75">
                <a:extLst>
                  <a:ext uri="{FF2B5EF4-FFF2-40B4-BE49-F238E27FC236}">
                    <a16:creationId xmlns:a16="http://schemas.microsoft.com/office/drawing/2014/main" id="{4AFA89BB-62D7-4DC9-8FB4-6AB7D10C3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851" y="457200"/>
                <a:ext cx="1039813" cy="1277938"/>
              </a:xfrm>
              <a:custGeom>
                <a:avLst/>
                <a:gdLst>
                  <a:gd name="T0" fmla="*/ 3 w 655"/>
                  <a:gd name="T1" fmla="*/ 0 h 805"/>
                  <a:gd name="T2" fmla="*/ 655 w 655"/>
                  <a:gd name="T3" fmla="*/ 802 h 805"/>
                  <a:gd name="T4" fmla="*/ 652 w 655"/>
                  <a:gd name="T5" fmla="*/ 805 h 805"/>
                  <a:gd name="T6" fmla="*/ 0 w 655"/>
                  <a:gd name="T7" fmla="*/ 2 h 805"/>
                  <a:gd name="T8" fmla="*/ 3 w 655"/>
                  <a:gd name="T9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5" h="805">
                    <a:moveTo>
                      <a:pt x="3" y="0"/>
                    </a:moveTo>
                    <a:lnTo>
                      <a:pt x="655" y="802"/>
                    </a:lnTo>
                    <a:lnTo>
                      <a:pt x="652" y="805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DE38EE71-0729-4651-B961-139AA5506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451" y="363538"/>
                <a:ext cx="1036638" cy="1276350"/>
              </a:xfrm>
              <a:custGeom>
                <a:avLst/>
                <a:gdLst>
                  <a:gd name="T0" fmla="*/ 2 w 653"/>
                  <a:gd name="T1" fmla="*/ 0 h 804"/>
                  <a:gd name="T2" fmla="*/ 653 w 653"/>
                  <a:gd name="T3" fmla="*/ 803 h 804"/>
                  <a:gd name="T4" fmla="*/ 650 w 653"/>
                  <a:gd name="T5" fmla="*/ 804 h 804"/>
                  <a:gd name="T6" fmla="*/ 0 w 653"/>
                  <a:gd name="T7" fmla="*/ 3 h 804"/>
                  <a:gd name="T8" fmla="*/ 2 w 653"/>
                  <a:gd name="T9" fmla="*/ 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4">
                    <a:moveTo>
                      <a:pt x="2" y="0"/>
                    </a:moveTo>
                    <a:lnTo>
                      <a:pt x="653" y="803"/>
                    </a:lnTo>
                    <a:lnTo>
                      <a:pt x="650" y="804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77">
                <a:extLst>
                  <a:ext uri="{FF2B5EF4-FFF2-40B4-BE49-F238E27FC236}">
                    <a16:creationId xmlns:a16="http://schemas.microsoft.com/office/drawing/2014/main" id="{B62FE78C-CD3F-422E-8E42-09CB9CEE6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701" y="276225"/>
                <a:ext cx="1036638" cy="1274763"/>
              </a:xfrm>
              <a:custGeom>
                <a:avLst/>
                <a:gdLst>
                  <a:gd name="T0" fmla="*/ 3 w 653"/>
                  <a:gd name="T1" fmla="*/ 0 h 803"/>
                  <a:gd name="T2" fmla="*/ 653 w 653"/>
                  <a:gd name="T3" fmla="*/ 801 h 803"/>
                  <a:gd name="T4" fmla="*/ 651 w 653"/>
                  <a:gd name="T5" fmla="*/ 803 h 803"/>
                  <a:gd name="T6" fmla="*/ 0 w 653"/>
                  <a:gd name="T7" fmla="*/ 1 h 803"/>
                  <a:gd name="T8" fmla="*/ 3 w 653"/>
                  <a:gd name="T9" fmla="*/ 0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3">
                    <a:moveTo>
                      <a:pt x="3" y="0"/>
                    </a:moveTo>
                    <a:lnTo>
                      <a:pt x="653" y="801"/>
                    </a:lnTo>
                    <a:lnTo>
                      <a:pt x="651" y="803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78">
                <a:extLst>
                  <a:ext uri="{FF2B5EF4-FFF2-40B4-BE49-F238E27FC236}">
                    <a16:creationId xmlns:a16="http://schemas.microsoft.com/office/drawing/2014/main" id="{226821F7-3242-445B-BBAA-03DD33A13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776" y="188913"/>
                <a:ext cx="1036638" cy="1276350"/>
              </a:xfrm>
              <a:custGeom>
                <a:avLst/>
                <a:gdLst>
                  <a:gd name="T0" fmla="*/ 3 w 653"/>
                  <a:gd name="T1" fmla="*/ 0 h 804"/>
                  <a:gd name="T2" fmla="*/ 653 w 653"/>
                  <a:gd name="T3" fmla="*/ 801 h 804"/>
                  <a:gd name="T4" fmla="*/ 650 w 653"/>
                  <a:gd name="T5" fmla="*/ 804 h 804"/>
                  <a:gd name="T6" fmla="*/ 0 w 653"/>
                  <a:gd name="T7" fmla="*/ 3 h 804"/>
                  <a:gd name="T8" fmla="*/ 3 w 653"/>
                  <a:gd name="T9" fmla="*/ 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4">
                    <a:moveTo>
                      <a:pt x="3" y="0"/>
                    </a:moveTo>
                    <a:lnTo>
                      <a:pt x="653" y="801"/>
                    </a:lnTo>
                    <a:lnTo>
                      <a:pt x="650" y="804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79">
                <a:extLst>
                  <a:ext uri="{FF2B5EF4-FFF2-40B4-BE49-F238E27FC236}">
                    <a16:creationId xmlns:a16="http://schemas.microsoft.com/office/drawing/2014/main" id="{65449868-3B8A-4629-B74B-1C80022BB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613" y="98425"/>
                <a:ext cx="1036638" cy="1277938"/>
              </a:xfrm>
              <a:custGeom>
                <a:avLst/>
                <a:gdLst>
                  <a:gd name="T0" fmla="*/ 1 w 653"/>
                  <a:gd name="T1" fmla="*/ 0 h 805"/>
                  <a:gd name="T2" fmla="*/ 653 w 653"/>
                  <a:gd name="T3" fmla="*/ 804 h 805"/>
                  <a:gd name="T4" fmla="*/ 650 w 653"/>
                  <a:gd name="T5" fmla="*/ 805 h 805"/>
                  <a:gd name="T6" fmla="*/ 0 w 653"/>
                  <a:gd name="T7" fmla="*/ 4 h 805"/>
                  <a:gd name="T8" fmla="*/ 1 w 653"/>
                  <a:gd name="T9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805">
                    <a:moveTo>
                      <a:pt x="1" y="0"/>
                    </a:moveTo>
                    <a:lnTo>
                      <a:pt x="653" y="804"/>
                    </a:lnTo>
                    <a:lnTo>
                      <a:pt x="650" y="805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80">
                <a:extLst>
                  <a:ext uri="{FF2B5EF4-FFF2-40B4-BE49-F238E27FC236}">
                    <a16:creationId xmlns:a16="http://schemas.microsoft.com/office/drawing/2014/main" id="{91F1E394-710B-4C05-9221-57A13E040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451" y="14288"/>
                <a:ext cx="1033463" cy="1273175"/>
              </a:xfrm>
              <a:custGeom>
                <a:avLst/>
                <a:gdLst>
                  <a:gd name="T0" fmla="*/ 2 w 427"/>
                  <a:gd name="T1" fmla="*/ 0 h 526"/>
                  <a:gd name="T2" fmla="*/ 427 w 427"/>
                  <a:gd name="T3" fmla="*/ 525 h 526"/>
                  <a:gd name="T4" fmla="*/ 425 w 427"/>
                  <a:gd name="T5" fmla="*/ 526 h 526"/>
                  <a:gd name="T6" fmla="*/ 0 w 427"/>
                  <a:gd name="T7" fmla="*/ 2 h 526"/>
                  <a:gd name="T8" fmla="*/ 2 w 427"/>
                  <a:gd name="T9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526">
                    <a:moveTo>
                      <a:pt x="2" y="0"/>
                    </a:moveTo>
                    <a:cubicBezTo>
                      <a:pt x="427" y="525"/>
                      <a:pt x="427" y="525"/>
                      <a:pt x="427" y="525"/>
                    </a:cubicBezTo>
                    <a:cubicBezTo>
                      <a:pt x="425" y="526"/>
                      <a:pt x="425" y="526"/>
                      <a:pt x="425" y="52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1B1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65E9084F-779C-4F6E-BBF3-A1AD18F95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188" y="4219575"/>
                <a:ext cx="2243138" cy="2382838"/>
              </a:xfrm>
              <a:custGeom>
                <a:avLst/>
                <a:gdLst>
                  <a:gd name="T0" fmla="*/ 0 w 1413"/>
                  <a:gd name="T1" fmla="*/ 717 h 1501"/>
                  <a:gd name="T2" fmla="*/ 613 w 1413"/>
                  <a:gd name="T3" fmla="*/ 0 h 1501"/>
                  <a:gd name="T4" fmla="*/ 1413 w 1413"/>
                  <a:gd name="T5" fmla="*/ 781 h 1501"/>
                  <a:gd name="T6" fmla="*/ 800 w 1413"/>
                  <a:gd name="T7" fmla="*/ 1501 h 1501"/>
                  <a:gd name="T8" fmla="*/ 0 w 1413"/>
                  <a:gd name="T9" fmla="*/ 717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3" h="1501">
                    <a:moveTo>
                      <a:pt x="0" y="717"/>
                    </a:moveTo>
                    <a:lnTo>
                      <a:pt x="613" y="0"/>
                    </a:lnTo>
                    <a:lnTo>
                      <a:pt x="1413" y="781"/>
                    </a:lnTo>
                    <a:lnTo>
                      <a:pt x="800" y="1501"/>
                    </a:lnTo>
                    <a:lnTo>
                      <a:pt x="0" y="717"/>
                    </a:lnTo>
                    <a:close/>
                  </a:path>
                </a:pathLst>
              </a:custGeom>
              <a:solidFill>
                <a:srgbClr val="F9F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82">
                <a:extLst>
                  <a:ext uri="{FF2B5EF4-FFF2-40B4-BE49-F238E27FC236}">
                    <a16:creationId xmlns:a16="http://schemas.microsoft.com/office/drawing/2014/main" id="{E5A5E4C9-E7DA-464A-920D-BB2D9D7EB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138" y="4395788"/>
                <a:ext cx="1019175" cy="323850"/>
              </a:xfrm>
              <a:custGeom>
                <a:avLst/>
                <a:gdLst>
                  <a:gd name="T0" fmla="*/ 1 w 421"/>
                  <a:gd name="T1" fmla="*/ 57 h 134"/>
                  <a:gd name="T2" fmla="*/ 408 w 421"/>
                  <a:gd name="T3" fmla="*/ 134 h 134"/>
                  <a:gd name="T4" fmla="*/ 413 w 421"/>
                  <a:gd name="T5" fmla="*/ 127 h 134"/>
                  <a:gd name="T6" fmla="*/ 420 w 421"/>
                  <a:gd name="T7" fmla="*/ 85 h 134"/>
                  <a:gd name="T8" fmla="*/ 417 w 421"/>
                  <a:gd name="T9" fmla="*/ 76 h 134"/>
                  <a:gd name="T10" fmla="*/ 11 w 421"/>
                  <a:gd name="T11" fmla="*/ 0 h 134"/>
                  <a:gd name="T12" fmla="*/ 10 w 421"/>
                  <a:gd name="T13" fmla="*/ 0 h 134"/>
                  <a:gd name="T14" fmla="*/ 0 w 421"/>
                  <a:gd name="T15" fmla="*/ 57 h 134"/>
                  <a:gd name="T16" fmla="*/ 1 w 421"/>
                  <a:gd name="T17" fmla="*/ 5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1" h="134">
                    <a:moveTo>
                      <a:pt x="1" y="57"/>
                    </a:moveTo>
                    <a:cubicBezTo>
                      <a:pt x="408" y="134"/>
                      <a:pt x="408" y="134"/>
                      <a:pt x="408" y="134"/>
                    </a:cubicBezTo>
                    <a:cubicBezTo>
                      <a:pt x="410" y="134"/>
                      <a:pt x="413" y="131"/>
                      <a:pt x="413" y="127"/>
                    </a:cubicBezTo>
                    <a:cubicBezTo>
                      <a:pt x="420" y="85"/>
                      <a:pt x="420" y="85"/>
                      <a:pt x="420" y="85"/>
                    </a:cubicBezTo>
                    <a:cubicBezTo>
                      <a:pt x="421" y="81"/>
                      <a:pt x="420" y="77"/>
                      <a:pt x="417" y="7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57"/>
                      <a:pt x="0" y="57"/>
                      <a:pt x="0" y="57"/>
                    </a:cubicBezTo>
                    <a:lnTo>
                      <a:pt x="1" y="57"/>
                    </a:lnTo>
                    <a:close/>
                  </a:path>
                </a:pathLst>
              </a:custGeom>
              <a:solidFill>
                <a:srgbClr val="F4BA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83">
                <a:extLst>
                  <a:ext uri="{FF2B5EF4-FFF2-40B4-BE49-F238E27FC236}">
                    <a16:creationId xmlns:a16="http://schemas.microsoft.com/office/drawing/2014/main" id="{65CF846B-4C60-4217-B7D0-622C6679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601" y="4395788"/>
                <a:ext cx="1001713" cy="246063"/>
              </a:xfrm>
              <a:custGeom>
                <a:avLst/>
                <a:gdLst>
                  <a:gd name="T0" fmla="*/ 411 w 414"/>
                  <a:gd name="T1" fmla="*/ 102 h 102"/>
                  <a:gd name="T2" fmla="*/ 413 w 414"/>
                  <a:gd name="T3" fmla="*/ 85 h 102"/>
                  <a:gd name="T4" fmla="*/ 410 w 414"/>
                  <a:gd name="T5" fmla="*/ 76 h 102"/>
                  <a:gd name="T6" fmla="*/ 4 w 414"/>
                  <a:gd name="T7" fmla="*/ 0 h 102"/>
                  <a:gd name="T8" fmla="*/ 3 w 414"/>
                  <a:gd name="T9" fmla="*/ 0 h 102"/>
                  <a:gd name="T10" fmla="*/ 0 w 414"/>
                  <a:gd name="T11" fmla="*/ 17 h 102"/>
                  <a:gd name="T12" fmla="*/ 1 w 414"/>
                  <a:gd name="T13" fmla="*/ 17 h 102"/>
                  <a:gd name="T14" fmla="*/ 1 w 414"/>
                  <a:gd name="T15" fmla="*/ 17 h 102"/>
                  <a:gd name="T16" fmla="*/ 407 w 414"/>
                  <a:gd name="T17" fmla="*/ 93 h 102"/>
                  <a:gd name="T18" fmla="*/ 411 w 414"/>
                  <a:gd name="T1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4" h="102">
                    <a:moveTo>
                      <a:pt x="411" y="102"/>
                    </a:moveTo>
                    <a:cubicBezTo>
                      <a:pt x="413" y="85"/>
                      <a:pt x="413" y="85"/>
                      <a:pt x="413" y="85"/>
                    </a:cubicBezTo>
                    <a:cubicBezTo>
                      <a:pt x="414" y="81"/>
                      <a:pt x="413" y="77"/>
                      <a:pt x="410" y="7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407" y="93"/>
                      <a:pt x="407" y="93"/>
                      <a:pt x="407" y="93"/>
                    </a:cubicBezTo>
                    <a:cubicBezTo>
                      <a:pt x="410" y="94"/>
                      <a:pt x="411" y="98"/>
                      <a:pt x="411" y="102"/>
                    </a:cubicBezTo>
                    <a:close/>
                  </a:path>
                </a:pathLst>
              </a:custGeom>
              <a:solidFill>
                <a:srgbClr val="FFDB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84">
                <a:extLst>
                  <a:ext uri="{FF2B5EF4-FFF2-40B4-BE49-F238E27FC236}">
                    <a16:creationId xmlns:a16="http://schemas.microsoft.com/office/drawing/2014/main" id="{35FD675D-5294-4A7F-B912-E78BD5217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9663" y="4437063"/>
                <a:ext cx="1004888" cy="234950"/>
              </a:xfrm>
              <a:custGeom>
                <a:avLst/>
                <a:gdLst>
                  <a:gd name="T0" fmla="*/ 1 w 415"/>
                  <a:gd name="T1" fmla="*/ 20 h 97"/>
                  <a:gd name="T2" fmla="*/ 407 w 415"/>
                  <a:gd name="T3" fmla="*/ 97 h 97"/>
                  <a:gd name="T4" fmla="*/ 412 w 415"/>
                  <a:gd name="T5" fmla="*/ 95 h 97"/>
                  <a:gd name="T6" fmla="*/ 414 w 415"/>
                  <a:gd name="T7" fmla="*/ 80 h 97"/>
                  <a:gd name="T8" fmla="*/ 410 w 415"/>
                  <a:gd name="T9" fmla="*/ 76 h 97"/>
                  <a:gd name="T10" fmla="*/ 4 w 415"/>
                  <a:gd name="T11" fmla="*/ 0 h 97"/>
                  <a:gd name="T12" fmla="*/ 4 w 415"/>
                  <a:gd name="T13" fmla="*/ 0 h 97"/>
                  <a:gd name="T14" fmla="*/ 3 w 415"/>
                  <a:gd name="T15" fmla="*/ 0 h 97"/>
                  <a:gd name="T16" fmla="*/ 0 w 415"/>
                  <a:gd name="T17" fmla="*/ 20 h 97"/>
                  <a:gd name="T18" fmla="*/ 1 w 415"/>
                  <a:gd name="T19" fmla="*/ 2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5" h="97">
                    <a:moveTo>
                      <a:pt x="1" y="20"/>
                    </a:moveTo>
                    <a:cubicBezTo>
                      <a:pt x="407" y="97"/>
                      <a:pt x="407" y="97"/>
                      <a:pt x="407" y="97"/>
                    </a:cubicBezTo>
                    <a:cubicBezTo>
                      <a:pt x="409" y="97"/>
                      <a:pt x="412" y="96"/>
                      <a:pt x="412" y="95"/>
                    </a:cubicBezTo>
                    <a:cubicBezTo>
                      <a:pt x="414" y="80"/>
                      <a:pt x="414" y="80"/>
                      <a:pt x="414" y="80"/>
                    </a:cubicBezTo>
                    <a:cubicBezTo>
                      <a:pt x="415" y="79"/>
                      <a:pt x="413" y="77"/>
                      <a:pt x="410" y="7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FFC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85">
                <a:extLst>
                  <a:ext uri="{FF2B5EF4-FFF2-40B4-BE49-F238E27FC236}">
                    <a16:creationId xmlns:a16="http://schemas.microsoft.com/office/drawing/2014/main" id="{ECCA6C47-8B34-48E2-81C6-CA7327EFD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176" y="4540250"/>
                <a:ext cx="3989388" cy="1127125"/>
              </a:xfrm>
              <a:custGeom>
                <a:avLst/>
                <a:gdLst>
                  <a:gd name="T0" fmla="*/ 1599 w 1647"/>
                  <a:gd name="T1" fmla="*/ 412 h 466"/>
                  <a:gd name="T2" fmla="*/ 1589 w 1647"/>
                  <a:gd name="T3" fmla="*/ 133 h 466"/>
                  <a:gd name="T4" fmla="*/ 0 w 1647"/>
                  <a:gd name="T5" fmla="*/ 119 h 466"/>
                  <a:gd name="T6" fmla="*/ 25 w 1647"/>
                  <a:gd name="T7" fmla="*/ 466 h 466"/>
                  <a:gd name="T8" fmla="*/ 1599 w 1647"/>
                  <a:gd name="T9" fmla="*/ 412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7" h="466">
                    <a:moveTo>
                      <a:pt x="1599" y="412"/>
                    </a:moveTo>
                    <a:cubicBezTo>
                      <a:pt x="1599" y="412"/>
                      <a:pt x="1647" y="145"/>
                      <a:pt x="1589" y="133"/>
                    </a:cubicBezTo>
                    <a:cubicBezTo>
                      <a:pt x="942" y="0"/>
                      <a:pt x="0" y="119"/>
                      <a:pt x="0" y="119"/>
                    </a:cubicBezTo>
                    <a:cubicBezTo>
                      <a:pt x="25" y="466"/>
                      <a:pt x="25" y="466"/>
                      <a:pt x="25" y="466"/>
                    </a:cubicBezTo>
                    <a:lnTo>
                      <a:pt x="1599" y="412"/>
                    </a:lnTo>
                    <a:close/>
                  </a:path>
                </a:pathLst>
              </a:custGeom>
              <a:solidFill>
                <a:srgbClr val="512D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86">
                <a:extLst>
                  <a:ext uri="{FF2B5EF4-FFF2-40B4-BE49-F238E27FC236}">
                    <a16:creationId xmlns:a16="http://schemas.microsoft.com/office/drawing/2014/main" id="{BFEF945E-ED27-44DE-AB7B-B5C0A2118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201" y="1928813"/>
                <a:ext cx="3467100" cy="2592388"/>
              </a:xfrm>
              <a:custGeom>
                <a:avLst/>
                <a:gdLst>
                  <a:gd name="T0" fmla="*/ 1135 w 1431"/>
                  <a:gd name="T1" fmla="*/ 1072 h 1072"/>
                  <a:gd name="T2" fmla="*/ 295 w 1431"/>
                  <a:gd name="T3" fmla="*/ 1072 h 1072"/>
                  <a:gd name="T4" fmla="*/ 0 w 1431"/>
                  <a:gd name="T5" fmla="*/ 777 h 1072"/>
                  <a:gd name="T6" fmla="*/ 0 w 1431"/>
                  <a:gd name="T7" fmla="*/ 295 h 1072"/>
                  <a:gd name="T8" fmla="*/ 295 w 1431"/>
                  <a:gd name="T9" fmla="*/ 0 h 1072"/>
                  <a:gd name="T10" fmla="*/ 1135 w 1431"/>
                  <a:gd name="T11" fmla="*/ 0 h 1072"/>
                  <a:gd name="T12" fmla="*/ 1431 w 1431"/>
                  <a:gd name="T13" fmla="*/ 295 h 1072"/>
                  <a:gd name="T14" fmla="*/ 1431 w 1431"/>
                  <a:gd name="T15" fmla="*/ 777 h 1072"/>
                  <a:gd name="T16" fmla="*/ 1135 w 1431"/>
                  <a:gd name="T17" fmla="*/ 1072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1" h="1072">
                    <a:moveTo>
                      <a:pt x="1135" y="1072"/>
                    </a:moveTo>
                    <a:cubicBezTo>
                      <a:pt x="295" y="1072"/>
                      <a:pt x="295" y="1072"/>
                      <a:pt x="295" y="1072"/>
                    </a:cubicBezTo>
                    <a:cubicBezTo>
                      <a:pt x="132" y="1072"/>
                      <a:pt x="0" y="940"/>
                      <a:pt x="0" y="77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132"/>
                      <a:pt x="132" y="0"/>
                      <a:pt x="295" y="0"/>
                    </a:cubicBezTo>
                    <a:cubicBezTo>
                      <a:pt x="1135" y="0"/>
                      <a:pt x="1135" y="0"/>
                      <a:pt x="1135" y="0"/>
                    </a:cubicBezTo>
                    <a:cubicBezTo>
                      <a:pt x="1298" y="0"/>
                      <a:pt x="1431" y="132"/>
                      <a:pt x="1431" y="295"/>
                    </a:cubicBezTo>
                    <a:cubicBezTo>
                      <a:pt x="1431" y="777"/>
                      <a:pt x="1431" y="777"/>
                      <a:pt x="1431" y="777"/>
                    </a:cubicBezTo>
                    <a:cubicBezTo>
                      <a:pt x="1431" y="940"/>
                      <a:pt x="1298" y="1072"/>
                      <a:pt x="1135" y="1072"/>
                    </a:cubicBez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87">
                <a:extLst>
                  <a:ext uri="{FF2B5EF4-FFF2-40B4-BE49-F238E27FC236}">
                    <a16:creationId xmlns:a16="http://schemas.microsoft.com/office/drawing/2014/main" id="{D18E0DC5-EECD-4D7C-B54E-68CB5E9BC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163" y="2087563"/>
                <a:ext cx="3036888" cy="1333500"/>
              </a:xfrm>
              <a:custGeom>
                <a:avLst/>
                <a:gdLst>
                  <a:gd name="T0" fmla="*/ 1141 w 1253"/>
                  <a:gd name="T1" fmla="*/ 551 h 551"/>
                  <a:gd name="T2" fmla="*/ 111 w 1253"/>
                  <a:gd name="T3" fmla="*/ 551 h 551"/>
                  <a:gd name="T4" fmla="*/ 0 w 1253"/>
                  <a:gd name="T5" fmla="*/ 439 h 551"/>
                  <a:gd name="T6" fmla="*/ 0 w 1253"/>
                  <a:gd name="T7" fmla="*/ 112 h 551"/>
                  <a:gd name="T8" fmla="*/ 111 w 1253"/>
                  <a:gd name="T9" fmla="*/ 0 h 551"/>
                  <a:gd name="T10" fmla="*/ 1141 w 1253"/>
                  <a:gd name="T11" fmla="*/ 0 h 551"/>
                  <a:gd name="T12" fmla="*/ 1253 w 1253"/>
                  <a:gd name="T13" fmla="*/ 112 h 551"/>
                  <a:gd name="T14" fmla="*/ 1253 w 1253"/>
                  <a:gd name="T15" fmla="*/ 439 h 551"/>
                  <a:gd name="T16" fmla="*/ 1141 w 1253"/>
                  <a:gd name="T17" fmla="*/ 55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3" h="551">
                    <a:moveTo>
                      <a:pt x="1141" y="551"/>
                    </a:moveTo>
                    <a:cubicBezTo>
                      <a:pt x="111" y="551"/>
                      <a:pt x="111" y="551"/>
                      <a:pt x="111" y="551"/>
                    </a:cubicBezTo>
                    <a:cubicBezTo>
                      <a:pt x="50" y="551"/>
                      <a:pt x="0" y="501"/>
                      <a:pt x="0" y="439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50"/>
                      <a:pt x="50" y="0"/>
                      <a:pt x="111" y="0"/>
                    </a:cubicBezTo>
                    <a:cubicBezTo>
                      <a:pt x="1141" y="0"/>
                      <a:pt x="1141" y="0"/>
                      <a:pt x="1141" y="0"/>
                    </a:cubicBezTo>
                    <a:cubicBezTo>
                      <a:pt x="1203" y="0"/>
                      <a:pt x="1253" y="50"/>
                      <a:pt x="1253" y="112"/>
                    </a:cubicBezTo>
                    <a:cubicBezTo>
                      <a:pt x="1253" y="439"/>
                      <a:pt x="1253" y="439"/>
                      <a:pt x="1253" y="439"/>
                    </a:cubicBezTo>
                    <a:cubicBezTo>
                      <a:pt x="1253" y="501"/>
                      <a:pt x="1203" y="551"/>
                      <a:pt x="1141" y="551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88">
                <a:extLst>
                  <a:ext uri="{FF2B5EF4-FFF2-40B4-BE49-F238E27FC236}">
                    <a16:creationId xmlns:a16="http://schemas.microsoft.com/office/drawing/2014/main" id="{A4F9635A-4F76-4649-A8AB-075EA4633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6188" y="3532188"/>
                <a:ext cx="1131888" cy="879475"/>
              </a:xfrm>
              <a:custGeom>
                <a:avLst/>
                <a:gdLst>
                  <a:gd name="T0" fmla="*/ 390 w 467"/>
                  <a:gd name="T1" fmla="*/ 364 h 364"/>
                  <a:gd name="T2" fmla="*/ 77 w 467"/>
                  <a:gd name="T3" fmla="*/ 364 h 364"/>
                  <a:gd name="T4" fmla="*/ 0 w 467"/>
                  <a:gd name="T5" fmla="*/ 287 h 364"/>
                  <a:gd name="T6" fmla="*/ 0 w 467"/>
                  <a:gd name="T7" fmla="*/ 77 h 364"/>
                  <a:gd name="T8" fmla="*/ 77 w 467"/>
                  <a:gd name="T9" fmla="*/ 0 h 364"/>
                  <a:gd name="T10" fmla="*/ 390 w 467"/>
                  <a:gd name="T11" fmla="*/ 0 h 364"/>
                  <a:gd name="T12" fmla="*/ 467 w 467"/>
                  <a:gd name="T13" fmla="*/ 77 h 364"/>
                  <a:gd name="T14" fmla="*/ 467 w 467"/>
                  <a:gd name="T15" fmla="*/ 287 h 364"/>
                  <a:gd name="T16" fmla="*/ 390 w 467"/>
                  <a:gd name="T1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7" h="364">
                    <a:moveTo>
                      <a:pt x="390" y="364"/>
                    </a:moveTo>
                    <a:cubicBezTo>
                      <a:pt x="77" y="364"/>
                      <a:pt x="77" y="364"/>
                      <a:pt x="77" y="364"/>
                    </a:cubicBezTo>
                    <a:cubicBezTo>
                      <a:pt x="35" y="364"/>
                      <a:pt x="0" y="330"/>
                      <a:pt x="0" y="28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35"/>
                      <a:pt x="35" y="0"/>
                      <a:pt x="77" y="0"/>
                    </a:cubicBezTo>
                    <a:cubicBezTo>
                      <a:pt x="390" y="0"/>
                      <a:pt x="390" y="0"/>
                      <a:pt x="390" y="0"/>
                    </a:cubicBezTo>
                    <a:cubicBezTo>
                      <a:pt x="433" y="0"/>
                      <a:pt x="467" y="35"/>
                      <a:pt x="467" y="77"/>
                    </a:cubicBezTo>
                    <a:cubicBezTo>
                      <a:pt x="467" y="287"/>
                      <a:pt x="467" y="287"/>
                      <a:pt x="467" y="287"/>
                    </a:cubicBezTo>
                    <a:cubicBezTo>
                      <a:pt x="467" y="330"/>
                      <a:pt x="433" y="364"/>
                      <a:pt x="390" y="36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89">
                <a:extLst>
                  <a:ext uri="{FF2B5EF4-FFF2-40B4-BE49-F238E27FC236}">
                    <a16:creationId xmlns:a16="http://schemas.microsoft.com/office/drawing/2014/main" id="{487FD953-58BD-45AD-B236-E21D2E18E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2155825"/>
                <a:ext cx="188913" cy="122238"/>
              </a:xfrm>
              <a:custGeom>
                <a:avLst/>
                <a:gdLst>
                  <a:gd name="T0" fmla="*/ 60 w 78"/>
                  <a:gd name="T1" fmla="*/ 51 h 51"/>
                  <a:gd name="T2" fmla="*/ 19 w 78"/>
                  <a:gd name="T3" fmla="*/ 51 h 51"/>
                  <a:gd name="T4" fmla="*/ 0 w 78"/>
                  <a:gd name="T5" fmla="*/ 32 h 51"/>
                  <a:gd name="T6" fmla="*/ 0 w 78"/>
                  <a:gd name="T7" fmla="*/ 18 h 51"/>
                  <a:gd name="T8" fmla="*/ 19 w 78"/>
                  <a:gd name="T9" fmla="*/ 0 h 51"/>
                  <a:gd name="T10" fmla="*/ 60 w 78"/>
                  <a:gd name="T11" fmla="*/ 0 h 51"/>
                  <a:gd name="T12" fmla="*/ 78 w 78"/>
                  <a:gd name="T13" fmla="*/ 18 h 51"/>
                  <a:gd name="T14" fmla="*/ 78 w 78"/>
                  <a:gd name="T15" fmla="*/ 32 h 51"/>
                  <a:gd name="T16" fmla="*/ 60 w 7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51">
                    <a:moveTo>
                      <a:pt x="60" y="51"/>
                    </a:moveTo>
                    <a:cubicBezTo>
                      <a:pt x="19" y="51"/>
                      <a:pt x="19" y="51"/>
                      <a:pt x="19" y="51"/>
                    </a:cubicBezTo>
                    <a:cubicBezTo>
                      <a:pt x="9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0" y="0"/>
                      <a:pt x="78" y="8"/>
                      <a:pt x="78" y="18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43"/>
                      <a:pt x="70" y="51"/>
                      <a:pt x="6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90">
                <a:extLst>
                  <a:ext uri="{FF2B5EF4-FFF2-40B4-BE49-F238E27FC236}">
                    <a16:creationId xmlns:a16="http://schemas.microsoft.com/office/drawing/2014/main" id="{ED0B8AC2-96B9-4B1F-B987-1C3736CAB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2155825"/>
                <a:ext cx="188913" cy="122238"/>
              </a:xfrm>
              <a:custGeom>
                <a:avLst/>
                <a:gdLst>
                  <a:gd name="T0" fmla="*/ 60 w 78"/>
                  <a:gd name="T1" fmla="*/ 51 h 51"/>
                  <a:gd name="T2" fmla="*/ 19 w 78"/>
                  <a:gd name="T3" fmla="*/ 51 h 51"/>
                  <a:gd name="T4" fmla="*/ 0 w 78"/>
                  <a:gd name="T5" fmla="*/ 32 h 51"/>
                  <a:gd name="T6" fmla="*/ 0 w 78"/>
                  <a:gd name="T7" fmla="*/ 18 h 51"/>
                  <a:gd name="T8" fmla="*/ 19 w 78"/>
                  <a:gd name="T9" fmla="*/ 0 h 51"/>
                  <a:gd name="T10" fmla="*/ 60 w 78"/>
                  <a:gd name="T11" fmla="*/ 0 h 51"/>
                  <a:gd name="T12" fmla="*/ 78 w 78"/>
                  <a:gd name="T13" fmla="*/ 18 h 51"/>
                  <a:gd name="T14" fmla="*/ 78 w 78"/>
                  <a:gd name="T15" fmla="*/ 32 h 51"/>
                  <a:gd name="T16" fmla="*/ 60 w 7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51">
                    <a:moveTo>
                      <a:pt x="60" y="51"/>
                    </a:moveTo>
                    <a:cubicBezTo>
                      <a:pt x="19" y="51"/>
                      <a:pt x="19" y="51"/>
                      <a:pt x="19" y="51"/>
                    </a:cubicBezTo>
                    <a:cubicBezTo>
                      <a:pt x="9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0" y="0"/>
                      <a:pt x="78" y="8"/>
                      <a:pt x="78" y="18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43"/>
                      <a:pt x="70" y="51"/>
                      <a:pt x="6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91">
                <a:extLst>
                  <a:ext uri="{FF2B5EF4-FFF2-40B4-BE49-F238E27FC236}">
                    <a16:creationId xmlns:a16="http://schemas.microsoft.com/office/drawing/2014/main" id="{948CF86A-50AB-446C-BDFD-C2AA54732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1" y="2155825"/>
                <a:ext cx="188913" cy="122238"/>
              </a:xfrm>
              <a:custGeom>
                <a:avLst/>
                <a:gdLst>
                  <a:gd name="T0" fmla="*/ 60 w 78"/>
                  <a:gd name="T1" fmla="*/ 51 h 51"/>
                  <a:gd name="T2" fmla="*/ 19 w 78"/>
                  <a:gd name="T3" fmla="*/ 51 h 51"/>
                  <a:gd name="T4" fmla="*/ 0 w 78"/>
                  <a:gd name="T5" fmla="*/ 32 h 51"/>
                  <a:gd name="T6" fmla="*/ 0 w 78"/>
                  <a:gd name="T7" fmla="*/ 18 h 51"/>
                  <a:gd name="T8" fmla="*/ 19 w 78"/>
                  <a:gd name="T9" fmla="*/ 0 h 51"/>
                  <a:gd name="T10" fmla="*/ 60 w 78"/>
                  <a:gd name="T11" fmla="*/ 0 h 51"/>
                  <a:gd name="T12" fmla="*/ 78 w 78"/>
                  <a:gd name="T13" fmla="*/ 18 h 51"/>
                  <a:gd name="T14" fmla="*/ 78 w 78"/>
                  <a:gd name="T15" fmla="*/ 32 h 51"/>
                  <a:gd name="T16" fmla="*/ 60 w 7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51">
                    <a:moveTo>
                      <a:pt x="60" y="51"/>
                    </a:moveTo>
                    <a:cubicBezTo>
                      <a:pt x="19" y="51"/>
                      <a:pt x="19" y="51"/>
                      <a:pt x="19" y="51"/>
                    </a:cubicBezTo>
                    <a:cubicBezTo>
                      <a:pt x="9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0" y="0"/>
                      <a:pt x="78" y="8"/>
                      <a:pt x="78" y="18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43"/>
                      <a:pt x="70" y="51"/>
                      <a:pt x="6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92">
                <a:extLst>
                  <a:ext uri="{FF2B5EF4-FFF2-40B4-BE49-F238E27FC236}">
                    <a16:creationId xmlns:a16="http://schemas.microsoft.com/office/drawing/2014/main" id="{B24560CD-915B-42E4-9B16-0A307E601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4726" y="2155825"/>
                <a:ext cx="187325" cy="122238"/>
              </a:xfrm>
              <a:custGeom>
                <a:avLst/>
                <a:gdLst>
                  <a:gd name="T0" fmla="*/ 59 w 77"/>
                  <a:gd name="T1" fmla="*/ 51 h 51"/>
                  <a:gd name="T2" fmla="*/ 18 w 77"/>
                  <a:gd name="T3" fmla="*/ 51 h 51"/>
                  <a:gd name="T4" fmla="*/ 0 w 77"/>
                  <a:gd name="T5" fmla="*/ 32 h 51"/>
                  <a:gd name="T6" fmla="*/ 0 w 77"/>
                  <a:gd name="T7" fmla="*/ 18 h 51"/>
                  <a:gd name="T8" fmla="*/ 18 w 77"/>
                  <a:gd name="T9" fmla="*/ 0 h 51"/>
                  <a:gd name="T10" fmla="*/ 59 w 77"/>
                  <a:gd name="T11" fmla="*/ 0 h 51"/>
                  <a:gd name="T12" fmla="*/ 77 w 77"/>
                  <a:gd name="T13" fmla="*/ 18 h 51"/>
                  <a:gd name="T14" fmla="*/ 77 w 77"/>
                  <a:gd name="T15" fmla="*/ 32 h 51"/>
                  <a:gd name="T16" fmla="*/ 59 w 77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51">
                    <a:moveTo>
                      <a:pt x="59" y="51"/>
                    </a:moveTo>
                    <a:cubicBezTo>
                      <a:pt x="18" y="51"/>
                      <a:pt x="18" y="51"/>
                      <a:pt x="18" y="51"/>
                    </a:cubicBezTo>
                    <a:cubicBezTo>
                      <a:pt x="8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9" y="0"/>
                      <a:pt x="77" y="8"/>
                      <a:pt x="77" y="18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7" y="43"/>
                      <a:pt x="69" y="51"/>
                      <a:pt x="5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93">
                <a:extLst>
                  <a:ext uri="{FF2B5EF4-FFF2-40B4-BE49-F238E27FC236}">
                    <a16:creationId xmlns:a16="http://schemas.microsoft.com/office/drawing/2014/main" id="{4E77B188-0DA9-4E62-8561-1FF898B83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5863" y="2155825"/>
                <a:ext cx="187325" cy="122238"/>
              </a:xfrm>
              <a:custGeom>
                <a:avLst/>
                <a:gdLst>
                  <a:gd name="T0" fmla="*/ 59 w 77"/>
                  <a:gd name="T1" fmla="*/ 51 h 51"/>
                  <a:gd name="T2" fmla="*/ 18 w 77"/>
                  <a:gd name="T3" fmla="*/ 51 h 51"/>
                  <a:gd name="T4" fmla="*/ 0 w 77"/>
                  <a:gd name="T5" fmla="*/ 32 h 51"/>
                  <a:gd name="T6" fmla="*/ 0 w 77"/>
                  <a:gd name="T7" fmla="*/ 18 h 51"/>
                  <a:gd name="T8" fmla="*/ 18 w 77"/>
                  <a:gd name="T9" fmla="*/ 0 h 51"/>
                  <a:gd name="T10" fmla="*/ 59 w 77"/>
                  <a:gd name="T11" fmla="*/ 0 h 51"/>
                  <a:gd name="T12" fmla="*/ 77 w 77"/>
                  <a:gd name="T13" fmla="*/ 18 h 51"/>
                  <a:gd name="T14" fmla="*/ 77 w 77"/>
                  <a:gd name="T15" fmla="*/ 32 h 51"/>
                  <a:gd name="T16" fmla="*/ 59 w 77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51">
                    <a:moveTo>
                      <a:pt x="59" y="51"/>
                    </a:moveTo>
                    <a:cubicBezTo>
                      <a:pt x="18" y="51"/>
                      <a:pt x="18" y="51"/>
                      <a:pt x="18" y="51"/>
                    </a:cubicBezTo>
                    <a:cubicBezTo>
                      <a:pt x="8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9" y="0"/>
                      <a:pt x="77" y="8"/>
                      <a:pt x="77" y="18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7" y="43"/>
                      <a:pt x="69" y="51"/>
                      <a:pt x="5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94">
                <a:extLst>
                  <a:ext uri="{FF2B5EF4-FFF2-40B4-BE49-F238E27FC236}">
                    <a16:creationId xmlns:a16="http://schemas.microsoft.com/office/drawing/2014/main" id="{77D13A8B-2767-491E-8A29-3F8707F6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7001" y="2155825"/>
                <a:ext cx="185738" cy="122238"/>
              </a:xfrm>
              <a:custGeom>
                <a:avLst/>
                <a:gdLst>
                  <a:gd name="T0" fmla="*/ 59 w 77"/>
                  <a:gd name="T1" fmla="*/ 51 h 51"/>
                  <a:gd name="T2" fmla="*/ 18 w 77"/>
                  <a:gd name="T3" fmla="*/ 51 h 51"/>
                  <a:gd name="T4" fmla="*/ 0 w 77"/>
                  <a:gd name="T5" fmla="*/ 32 h 51"/>
                  <a:gd name="T6" fmla="*/ 0 w 77"/>
                  <a:gd name="T7" fmla="*/ 18 h 51"/>
                  <a:gd name="T8" fmla="*/ 18 w 77"/>
                  <a:gd name="T9" fmla="*/ 0 h 51"/>
                  <a:gd name="T10" fmla="*/ 59 w 77"/>
                  <a:gd name="T11" fmla="*/ 0 h 51"/>
                  <a:gd name="T12" fmla="*/ 77 w 77"/>
                  <a:gd name="T13" fmla="*/ 18 h 51"/>
                  <a:gd name="T14" fmla="*/ 77 w 77"/>
                  <a:gd name="T15" fmla="*/ 32 h 51"/>
                  <a:gd name="T16" fmla="*/ 59 w 77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51">
                    <a:moveTo>
                      <a:pt x="59" y="51"/>
                    </a:moveTo>
                    <a:cubicBezTo>
                      <a:pt x="18" y="51"/>
                      <a:pt x="18" y="51"/>
                      <a:pt x="18" y="51"/>
                    </a:cubicBezTo>
                    <a:cubicBezTo>
                      <a:pt x="8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9" y="0"/>
                      <a:pt x="77" y="8"/>
                      <a:pt x="77" y="18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7" y="43"/>
                      <a:pt x="69" y="51"/>
                      <a:pt x="5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95">
                <a:extLst>
                  <a:ext uri="{FF2B5EF4-FFF2-40B4-BE49-F238E27FC236}">
                    <a16:creationId xmlns:a16="http://schemas.microsoft.com/office/drawing/2014/main" id="{4276F3CE-75CC-4438-9322-0832CB0B1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8138" y="2155825"/>
                <a:ext cx="188913" cy="122238"/>
              </a:xfrm>
              <a:custGeom>
                <a:avLst/>
                <a:gdLst>
                  <a:gd name="T0" fmla="*/ 59 w 78"/>
                  <a:gd name="T1" fmla="*/ 51 h 51"/>
                  <a:gd name="T2" fmla="*/ 18 w 78"/>
                  <a:gd name="T3" fmla="*/ 51 h 51"/>
                  <a:gd name="T4" fmla="*/ 0 w 78"/>
                  <a:gd name="T5" fmla="*/ 32 h 51"/>
                  <a:gd name="T6" fmla="*/ 0 w 78"/>
                  <a:gd name="T7" fmla="*/ 18 h 51"/>
                  <a:gd name="T8" fmla="*/ 18 w 78"/>
                  <a:gd name="T9" fmla="*/ 0 h 51"/>
                  <a:gd name="T10" fmla="*/ 59 w 78"/>
                  <a:gd name="T11" fmla="*/ 0 h 51"/>
                  <a:gd name="T12" fmla="*/ 78 w 78"/>
                  <a:gd name="T13" fmla="*/ 18 h 51"/>
                  <a:gd name="T14" fmla="*/ 78 w 78"/>
                  <a:gd name="T15" fmla="*/ 32 h 51"/>
                  <a:gd name="T16" fmla="*/ 59 w 7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51">
                    <a:moveTo>
                      <a:pt x="59" y="51"/>
                    </a:moveTo>
                    <a:cubicBezTo>
                      <a:pt x="18" y="51"/>
                      <a:pt x="18" y="51"/>
                      <a:pt x="18" y="51"/>
                    </a:cubicBezTo>
                    <a:cubicBezTo>
                      <a:pt x="8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9" y="0"/>
                      <a:pt x="78" y="8"/>
                      <a:pt x="78" y="18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43"/>
                      <a:pt x="69" y="51"/>
                      <a:pt x="5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96">
                <a:extLst>
                  <a:ext uri="{FF2B5EF4-FFF2-40B4-BE49-F238E27FC236}">
                    <a16:creationId xmlns:a16="http://schemas.microsoft.com/office/drawing/2014/main" id="{D90EC16F-A292-4B38-8086-CDC06E279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7688" y="2155825"/>
                <a:ext cx="188913" cy="122238"/>
              </a:xfrm>
              <a:custGeom>
                <a:avLst/>
                <a:gdLst>
                  <a:gd name="T0" fmla="*/ 59 w 78"/>
                  <a:gd name="T1" fmla="*/ 51 h 51"/>
                  <a:gd name="T2" fmla="*/ 18 w 78"/>
                  <a:gd name="T3" fmla="*/ 51 h 51"/>
                  <a:gd name="T4" fmla="*/ 0 w 78"/>
                  <a:gd name="T5" fmla="*/ 32 h 51"/>
                  <a:gd name="T6" fmla="*/ 0 w 78"/>
                  <a:gd name="T7" fmla="*/ 18 h 51"/>
                  <a:gd name="T8" fmla="*/ 18 w 78"/>
                  <a:gd name="T9" fmla="*/ 0 h 51"/>
                  <a:gd name="T10" fmla="*/ 59 w 78"/>
                  <a:gd name="T11" fmla="*/ 0 h 51"/>
                  <a:gd name="T12" fmla="*/ 78 w 78"/>
                  <a:gd name="T13" fmla="*/ 18 h 51"/>
                  <a:gd name="T14" fmla="*/ 78 w 78"/>
                  <a:gd name="T15" fmla="*/ 32 h 51"/>
                  <a:gd name="T16" fmla="*/ 59 w 7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51">
                    <a:moveTo>
                      <a:pt x="59" y="51"/>
                    </a:moveTo>
                    <a:cubicBezTo>
                      <a:pt x="18" y="51"/>
                      <a:pt x="18" y="51"/>
                      <a:pt x="18" y="51"/>
                    </a:cubicBezTo>
                    <a:cubicBezTo>
                      <a:pt x="8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9" y="0"/>
                      <a:pt x="78" y="8"/>
                      <a:pt x="78" y="18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43"/>
                      <a:pt x="69" y="51"/>
                      <a:pt x="5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97">
                <a:extLst>
                  <a:ext uri="{FF2B5EF4-FFF2-40B4-BE49-F238E27FC236}">
                    <a16:creationId xmlns:a16="http://schemas.microsoft.com/office/drawing/2014/main" id="{7BC95D51-75DF-4387-85F0-EB2D6BBA7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8826" y="2155825"/>
                <a:ext cx="188913" cy="122238"/>
              </a:xfrm>
              <a:custGeom>
                <a:avLst/>
                <a:gdLst>
                  <a:gd name="T0" fmla="*/ 59 w 78"/>
                  <a:gd name="T1" fmla="*/ 51 h 51"/>
                  <a:gd name="T2" fmla="*/ 18 w 78"/>
                  <a:gd name="T3" fmla="*/ 51 h 51"/>
                  <a:gd name="T4" fmla="*/ 0 w 78"/>
                  <a:gd name="T5" fmla="*/ 32 h 51"/>
                  <a:gd name="T6" fmla="*/ 0 w 78"/>
                  <a:gd name="T7" fmla="*/ 18 h 51"/>
                  <a:gd name="T8" fmla="*/ 18 w 78"/>
                  <a:gd name="T9" fmla="*/ 0 h 51"/>
                  <a:gd name="T10" fmla="*/ 59 w 78"/>
                  <a:gd name="T11" fmla="*/ 0 h 51"/>
                  <a:gd name="T12" fmla="*/ 78 w 78"/>
                  <a:gd name="T13" fmla="*/ 18 h 51"/>
                  <a:gd name="T14" fmla="*/ 78 w 78"/>
                  <a:gd name="T15" fmla="*/ 32 h 51"/>
                  <a:gd name="T16" fmla="*/ 59 w 7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51">
                    <a:moveTo>
                      <a:pt x="59" y="51"/>
                    </a:moveTo>
                    <a:cubicBezTo>
                      <a:pt x="18" y="51"/>
                      <a:pt x="18" y="51"/>
                      <a:pt x="18" y="51"/>
                    </a:cubicBezTo>
                    <a:cubicBezTo>
                      <a:pt x="8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70" y="0"/>
                      <a:pt x="78" y="8"/>
                      <a:pt x="78" y="18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43"/>
                      <a:pt x="70" y="51"/>
                      <a:pt x="5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98">
                <a:extLst>
                  <a:ext uri="{FF2B5EF4-FFF2-40B4-BE49-F238E27FC236}">
                    <a16:creationId xmlns:a16="http://schemas.microsoft.com/office/drawing/2014/main" id="{6D1B234B-F1FA-4415-AC7C-B5EADA745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963" y="2155825"/>
                <a:ext cx="188913" cy="122238"/>
              </a:xfrm>
              <a:custGeom>
                <a:avLst/>
                <a:gdLst>
                  <a:gd name="T0" fmla="*/ 60 w 78"/>
                  <a:gd name="T1" fmla="*/ 51 h 51"/>
                  <a:gd name="T2" fmla="*/ 19 w 78"/>
                  <a:gd name="T3" fmla="*/ 51 h 51"/>
                  <a:gd name="T4" fmla="*/ 0 w 78"/>
                  <a:gd name="T5" fmla="*/ 32 h 51"/>
                  <a:gd name="T6" fmla="*/ 0 w 78"/>
                  <a:gd name="T7" fmla="*/ 18 h 51"/>
                  <a:gd name="T8" fmla="*/ 19 w 78"/>
                  <a:gd name="T9" fmla="*/ 0 h 51"/>
                  <a:gd name="T10" fmla="*/ 60 w 78"/>
                  <a:gd name="T11" fmla="*/ 0 h 51"/>
                  <a:gd name="T12" fmla="*/ 78 w 78"/>
                  <a:gd name="T13" fmla="*/ 18 h 51"/>
                  <a:gd name="T14" fmla="*/ 78 w 78"/>
                  <a:gd name="T15" fmla="*/ 32 h 51"/>
                  <a:gd name="T16" fmla="*/ 60 w 7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51">
                    <a:moveTo>
                      <a:pt x="60" y="51"/>
                    </a:moveTo>
                    <a:cubicBezTo>
                      <a:pt x="19" y="51"/>
                      <a:pt x="19" y="51"/>
                      <a:pt x="19" y="51"/>
                    </a:cubicBezTo>
                    <a:cubicBezTo>
                      <a:pt x="8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0" y="0"/>
                      <a:pt x="78" y="8"/>
                      <a:pt x="78" y="18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43"/>
                      <a:pt x="70" y="51"/>
                      <a:pt x="6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99">
                <a:extLst>
                  <a:ext uri="{FF2B5EF4-FFF2-40B4-BE49-F238E27FC236}">
                    <a16:creationId xmlns:a16="http://schemas.microsoft.com/office/drawing/2014/main" id="{9AE3F916-FC5F-4C54-B661-5328E92CA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1101" y="2155825"/>
                <a:ext cx="188913" cy="122238"/>
              </a:xfrm>
              <a:custGeom>
                <a:avLst/>
                <a:gdLst>
                  <a:gd name="T0" fmla="*/ 60 w 78"/>
                  <a:gd name="T1" fmla="*/ 51 h 51"/>
                  <a:gd name="T2" fmla="*/ 19 w 78"/>
                  <a:gd name="T3" fmla="*/ 51 h 51"/>
                  <a:gd name="T4" fmla="*/ 0 w 78"/>
                  <a:gd name="T5" fmla="*/ 32 h 51"/>
                  <a:gd name="T6" fmla="*/ 0 w 78"/>
                  <a:gd name="T7" fmla="*/ 18 h 51"/>
                  <a:gd name="T8" fmla="*/ 19 w 78"/>
                  <a:gd name="T9" fmla="*/ 0 h 51"/>
                  <a:gd name="T10" fmla="*/ 60 w 78"/>
                  <a:gd name="T11" fmla="*/ 0 h 51"/>
                  <a:gd name="T12" fmla="*/ 78 w 78"/>
                  <a:gd name="T13" fmla="*/ 18 h 51"/>
                  <a:gd name="T14" fmla="*/ 78 w 78"/>
                  <a:gd name="T15" fmla="*/ 32 h 51"/>
                  <a:gd name="T16" fmla="*/ 60 w 7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51">
                    <a:moveTo>
                      <a:pt x="60" y="51"/>
                    </a:moveTo>
                    <a:cubicBezTo>
                      <a:pt x="19" y="51"/>
                      <a:pt x="19" y="51"/>
                      <a:pt x="19" y="51"/>
                    </a:cubicBezTo>
                    <a:cubicBezTo>
                      <a:pt x="8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0" y="0"/>
                      <a:pt x="78" y="8"/>
                      <a:pt x="78" y="18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43"/>
                      <a:pt x="70" y="51"/>
                      <a:pt x="6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100">
                <a:extLst>
                  <a:ext uri="{FF2B5EF4-FFF2-40B4-BE49-F238E27FC236}">
                    <a16:creationId xmlns:a16="http://schemas.microsoft.com/office/drawing/2014/main" id="{D5C012E2-A772-43B5-8AE1-F44DD346D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2155825"/>
                <a:ext cx="188913" cy="122238"/>
              </a:xfrm>
              <a:custGeom>
                <a:avLst/>
                <a:gdLst>
                  <a:gd name="T0" fmla="*/ 60 w 78"/>
                  <a:gd name="T1" fmla="*/ 51 h 51"/>
                  <a:gd name="T2" fmla="*/ 19 w 78"/>
                  <a:gd name="T3" fmla="*/ 51 h 51"/>
                  <a:gd name="T4" fmla="*/ 0 w 78"/>
                  <a:gd name="T5" fmla="*/ 32 h 51"/>
                  <a:gd name="T6" fmla="*/ 0 w 78"/>
                  <a:gd name="T7" fmla="*/ 18 h 51"/>
                  <a:gd name="T8" fmla="*/ 19 w 78"/>
                  <a:gd name="T9" fmla="*/ 0 h 51"/>
                  <a:gd name="T10" fmla="*/ 60 w 78"/>
                  <a:gd name="T11" fmla="*/ 0 h 51"/>
                  <a:gd name="T12" fmla="*/ 78 w 78"/>
                  <a:gd name="T13" fmla="*/ 18 h 51"/>
                  <a:gd name="T14" fmla="*/ 78 w 78"/>
                  <a:gd name="T15" fmla="*/ 32 h 51"/>
                  <a:gd name="T16" fmla="*/ 60 w 7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51">
                    <a:moveTo>
                      <a:pt x="60" y="51"/>
                    </a:moveTo>
                    <a:cubicBezTo>
                      <a:pt x="19" y="51"/>
                      <a:pt x="19" y="51"/>
                      <a:pt x="19" y="51"/>
                    </a:cubicBezTo>
                    <a:cubicBezTo>
                      <a:pt x="9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0" y="0"/>
                      <a:pt x="78" y="8"/>
                      <a:pt x="78" y="18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43"/>
                      <a:pt x="70" y="51"/>
                      <a:pt x="6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101">
                <a:extLst>
                  <a:ext uri="{FF2B5EF4-FFF2-40B4-BE49-F238E27FC236}">
                    <a16:creationId xmlns:a16="http://schemas.microsoft.com/office/drawing/2014/main" id="{B3473389-3C23-4B8D-A1F2-D719CF1AC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1788" y="2155825"/>
                <a:ext cx="188913" cy="122238"/>
              </a:xfrm>
              <a:custGeom>
                <a:avLst/>
                <a:gdLst>
                  <a:gd name="T0" fmla="*/ 60 w 78"/>
                  <a:gd name="T1" fmla="*/ 51 h 51"/>
                  <a:gd name="T2" fmla="*/ 19 w 78"/>
                  <a:gd name="T3" fmla="*/ 51 h 51"/>
                  <a:gd name="T4" fmla="*/ 0 w 78"/>
                  <a:gd name="T5" fmla="*/ 32 h 51"/>
                  <a:gd name="T6" fmla="*/ 0 w 78"/>
                  <a:gd name="T7" fmla="*/ 18 h 51"/>
                  <a:gd name="T8" fmla="*/ 19 w 78"/>
                  <a:gd name="T9" fmla="*/ 0 h 51"/>
                  <a:gd name="T10" fmla="*/ 60 w 78"/>
                  <a:gd name="T11" fmla="*/ 0 h 51"/>
                  <a:gd name="T12" fmla="*/ 78 w 78"/>
                  <a:gd name="T13" fmla="*/ 18 h 51"/>
                  <a:gd name="T14" fmla="*/ 78 w 78"/>
                  <a:gd name="T15" fmla="*/ 32 h 51"/>
                  <a:gd name="T16" fmla="*/ 60 w 7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51">
                    <a:moveTo>
                      <a:pt x="60" y="51"/>
                    </a:moveTo>
                    <a:cubicBezTo>
                      <a:pt x="19" y="51"/>
                      <a:pt x="19" y="51"/>
                      <a:pt x="19" y="51"/>
                    </a:cubicBezTo>
                    <a:cubicBezTo>
                      <a:pt x="9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0" y="0"/>
                      <a:pt x="78" y="8"/>
                      <a:pt x="78" y="18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43"/>
                      <a:pt x="70" y="51"/>
                      <a:pt x="6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102">
                <a:extLst>
                  <a:ext uri="{FF2B5EF4-FFF2-40B4-BE49-F238E27FC236}">
                    <a16:creationId xmlns:a16="http://schemas.microsoft.com/office/drawing/2014/main" id="{68C40B52-CC2C-432E-9143-07862CC60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6101" y="2155825"/>
                <a:ext cx="185738" cy="122238"/>
              </a:xfrm>
              <a:custGeom>
                <a:avLst/>
                <a:gdLst>
                  <a:gd name="T0" fmla="*/ 59 w 77"/>
                  <a:gd name="T1" fmla="*/ 51 h 51"/>
                  <a:gd name="T2" fmla="*/ 18 w 77"/>
                  <a:gd name="T3" fmla="*/ 51 h 51"/>
                  <a:gd name="T4" fmla="*/ 0 w 77"/>
                  <a:gd name="T5" fmla="*/ 32 h 51"/>
                  <a:gd name="T6" fmla="*/ 0 w 77"/>
                  <a:gd name="T7" fmla="*/ 18 h 51"/>
                  <a:gd name="T8" fmla="*/ 18 w 77"/>
                  <a:gd name="T9" fmla="*/ 0 h 51"/>
                  <a:gd name="T10" fmla="*/ 59 w 77"/>
                  <a:gd name="T11" fmla="*/ 0 h 51"/>
                  <a:gd name="T12" fmla="*/ 77 w 77"/>
                  <a:gd name="T13" fmla="*/ 18 h 51"/>
                  <a:gd name="T14" fmla="*/ 77 w 77"/>
                  <a:gd name="T15" fmla="*/ 32 h 51"/>
                  <a:gd name="T16" fmla="*/ 59 w 77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51">
                    <a:moveTo>
                      <a:pt x="59" y="51"/>
                    </a:moveTo>
                    <a:cubicBezTo>
                      <a:pt x="18" y="51"/>
                      <a:pt x="18" y="51"/>
                      <a:pt x="18" y="51"/>
                    </a:cubicBezTo>
                    <a:cubicBezTo>
                      <a:pt x="8" y="51"/>
                      <a:pt x="0" y="43"/>
                      <a:pt x="0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9" y="0"/>
                      <a:pt x="77" y="8"/>
                      <a:pt x="77" y="18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7" y="43"/>
                      <a:pt x="69" y="51"/>
                      <a:pt x="5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103">
                <a:extLst>
                  <a:ext uri="{FF2B5EF4-FFF2-40B4-BE49-F238E27FC236}">
                    <a16:creationId xmlns:a16="http://schemas.microsoft.com/office/drawing/2014/main" id="{4AACBC3C-152F-4D82-B3B2-56A61D747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295525"/>
                <a:ext cx="173038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04">
                <a:extLst>
                  <a:ext uri="{FF2B5EF4-FFF2-40B4-BE49-F238E27FC236}">
                    <a16:creationId xmlns:a16="http://schemas.microsoft.com/office/drawing/2014/main" id="{B6EA373C-DF6D-4E76-ACD1-9DEFB11AA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226" y="2508250"/>
                <a:ext cx="169863" cy="184150"/>
              </a:xfrm>
              <a:custGeom>
                <a:avLst/>
                <a:gdLst>
                  <a:gd name="T0" fmla="*/ 58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8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8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8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05">
                <a:extLst>
                  <a:ext uri="{FF2B5EF4-FFF2-40B4-BE49-F238E27FC236}">
                    <a16:creationId xmlns:a16="http://schemas.microsoft.com/office/drawing/2014/main" id="{A5D97346-E17B-47D4-866B-8E3B6E0C2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263" y="2720975"/>
                <a:ext cx="169863" cy="182563"/>
              </a:xfrm>
              <a:custGeom>
                <a:avLst/>
                <a:gdLst>
                  <a:gd name="T0" fmla="*/ 58 w 70"/>
                  <a:gd name="T1" fmla="*/ 75 h 75"/>
                  <a:gd name="T2" fmla="*/ 12 w 70"/>
                  <a:gd name="T3" fmla="*/ 75 h 75"/>
                  <a:gd name="T4" fmla="*/ 0 w 70"/>
                  <a:gd name="T5" fmla="*/ 63 h 75"/>
                  <a:gd name="T6" fmla="*/ 0 w 70"/>
                  <a:gd name="T7" fmla="*/ 12 h 75"/>
                  <a:gd name="T8" fmla="*/ 12 w 70"/>
                  <a:gd name="T9" fmla="*/ 0 h 75"/>
                  <a:gd name="T10" fmla="*/ 58 w 70"/>
                  <a:gd name="T11" fmla="*/ 0 h 75"/>
                  <a:gd name="T12" fmla="*/ 70 w 70"/>
                  <a:gd name="T13" fmla="*/ 12 h 75"/>
                  <a:gd name="T14" fmla="*/ 70 w 70"/>
                  <a:gd name="T15" fmla="*/ 63 h 75"/>
                  <a:gd name="T16" fmla="*/ 58 w 70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5">
                    <a:moveTo>
                      <a:pt x="58" y="75"/>
                    </a:moveTo>
                    <a:cubicBezTo>
                      <a:pt x="12" y="75"/>
                      <a:pt x="12" y="75"/>
                      <a:pt x="12" y="75"/>
                    </a:cubicBezTo>
                    <a:cubicBezTo>
                      <a:pt x="5" y="75"/>
                      <a:pt x="0" y="69"/>
                      <a:pt x="0" y="6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0" y="5"/>
                      <a:pt x="70" y="1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9"/>
                      <a:pt x="65" y="75"/>
                      <a:pt x="58" y="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06">
                <a:extLst>
                  <a:ext uri="{FF2B5EF4-FFF2-40B4-BE49-F238E27FC236}">
                    <a16:creationId xmlns:a16="http://schemas.microsoft.com/office/drawing/2014/main" id="{5CE56F3A-B99B-4ECB-8D64-34456BD37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213" y="2932113"/>
                <a:ext cx="168275" cy="184150"/>
              </a:xfrm>
              <a:custGeom>
                <a:avLst/>
                <a:gdLst>
                  <a:gd name="T0" fmla="*/ 57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7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7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7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4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4" y="76"/>
                      <a:pt x="57" y="7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107">
                <a:extLst>
                  <a:ext uri="{FF2B5EF4-FFF2-40B4-BE49-F238E27FC236}">
                    <a16:creationId xmlns:a16="http://schemas.microsoft.com/office/drawing/2014/main" id="{0E639A68-4D9C-48DE-87D5-8854EDF1C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3144838"/>
                <a:ext cx="173038" cy="206375"/>
              </a:xfrm>
              <a:custGeom>
                <a:avLst/>
                <a:gdLst>
                  <a:gd name="T0" fmla="*/ 57 w 71"/>
                  <a:gd name="T1" fmla="*/ 85 h 85"/>
                  <a:gd name="T2" fmla="*/ 13 w 71"/>
                  <a:gd name="T3" fmla="*/ 85 h 85"/>
                  <a:gd name="T4" fmla="*/ 0 w 71"/>
                  <a:gd name="T5" fmla="*/ 71 h 85"/>
                  <a:gd name="T6" fmla="*/ 0 w 71"/>
                  <a:gd name="T7" fmla="*/ 13 h 85"/>
                  <a:gd name="T8" fmla="*/ 13 w 71"/>
                  <a:gd name="T9" fmla="*/ 0 h 85"/>
                  <a:gd name="T10" fmla="*/ 57 w 71"/>
                  <a:gd name="T11" fmla="*/ 0 h 85"/>
                  <a:gd name="T12" fmla="*/ 71 w 71"/>
                  <a:gd name="T13" fmla="*/ 13 h 85"/>
                  <a:gd name="T14" fmla="*/ 71 w 71"/>
                  <a:gd name="T15" fmla="*/ 71 h 85"/>
                  <a:gd name="T16" fmla="*/ 57 w 71"/>
                  <a:gd name="T1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85">
                    <a:moveTo>
                      <a:pt x="57" y="85"/>
                    </a:moveTo>
                    <a:cubicBezTo>
                      <a:pt x="13" y="85"/>
                      <a:pt x="13" y="85"/>
                      <a:pt x="13" y="85"/>
                    </a:cubicBezTo>
                    <a:cubicBezTo>
                      <a:pt x="6" y="85"/>
                      <a:pt x="0" y="79"/>
                      <a:pt x="0" y="7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1" y="79"/>
                      <a:pt x="65" y="85"/>
                      <a:pt x="57" y="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108">
                <a:extLst>
                  <a:ext uri="{FF2B5EF4-FFF2-40B4-BE49-F238E27FC236}">
                    <a16:creationId xmlns:a16="http://schemas.microsoft.com/office/drawing/2014/main" id="{653F16E9-117F-4AAC-860F-905F2F0B8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626" y="3144838"/>
                <a:ext cx="169863" cy="206375"/>
              </a:xfrm>
              <a:custGeom>
                <a:avLst/>
                <a:gdLst>
                  <a:gd name="T0" fmla="*/ 57 w 70"/>
                  <a:gd name="T1" fmla="*/ 85 h 85"/>
                  <a:gd name="T2" fmla="*/ 13 w 70"/>
                  <a:gd name="T3" fmla="*/ 85 h 85"/>
                  <a:gd name="T4" fmla="*/ 0 w 70"/>
                  <a:gd name="T5" fmla="*/ 71 h 85"/>
                  <a:gd name="T6" fmla="*/ 0 w 70"/>
                  <a:gd name="T7" fmla="*/ 13 h 85"/>
                  <a:gd name="T8" fmla="*/ 13 w 70"/>
                  <a:gd name="T9" fmla="*/ 0 h 85"/>
                  <a:gd name="T10" fmla="*/ 57 w 70"/>
                  <a:gd name="T11" fmla="*/ 0 h 85"/>
                  <a:gd name="T12" fmla="*/ 70 w 70"/>
                  <a:gd name="T13" fmla="*/ 13 h 85"/>
                  <a:gd name="T14" fmla="*/ 70 w 70"/>
                  <a:gd name="T15" fmla="*/ 71 h 85"/>
                  <a:gd name="T16" fmla="*/ 57 w 70"/>
                  <a:gd name="T1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85">
                    <a:moveTo>
                      <a:pt x="57" y="85"/>
                    </a:moveTo>
                    <a:cubicBezTo>
                      <a:pt x="13" y="85"/>
                      <a:pt x="13" y="85"/>
                      <a:pt x="13" y="85"/>
                    </a:cubicBezTo>
                    <a:cubicBezTo>
                      <a:pt x="6" y="85"/>
                      <a:pt x="0" y="79"/>
                      <a:pt x="0" y="7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4" y="0"/>
                      <a:pt x="70" y="6"/>
                      <a:pt x="70" y="13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0" y="79"/>
                      <a:pt x="64" y="85"/>
                      <a:pt x="57" y="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109">
                <a:extLst>
                  <a:ext uri="{FF2B5EF4-FFF2-40B4-BE49-F238E27FC236}">
                    <a16:creationId xmlns:a16="http://schemas.microsoft.com/office/drawing/2014/main" id="{4C0A712B-A5E0-4C4A-8D33-71F186165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238" y="3144838"/>
                <a:ext cx="171450" cy="206375"/>
              </a:xfrm>
              <a:custGeom>
                <a:avLst/>
                <a:gdLst>
                  <a:gd name="T0" fmla="*/ 57 w 71"/>
                  <a:gd name="T1" fmla="*/ 85 h 85"/>
                  <a:gd name="T2" fmla="*/ 13 w 71"/>
                  <a:gd name="T3" fmla="*/ 85 h 85"/>
                  <a:gd name="T4" fmla="*/ 0 w 71"/>
                  <a:gd name="T5" fmla="*/ 71 h 85"/>
                  <a:gd name="T6" fmla="*/ 0 w 71"/>
                  <a:gd name="T7" fmla="*/ 13 h 85"/>
                  <a:gd name="T8" fmla="*/ 13 w 71"/>
                  <a:gd name="T9" fmla="*/ 0 h 85"/>
                  <a:gd name="T10" fmla="*/ 57 w 71"/>
                  <a:gd name="T11" fmla="*/ 0 h 85"/>
                  <a:gd name="T12" fmla="*/ 71 w 71"/>
                  <a:gd name="T13" fmla="*/ 13 h 85"/>
                  <a:gd name="T14" fmla="*/ 71 w 71"/>
                  <a:gd name="T15" fmla="*/ 71 h 85"/>
                  <a:gd name="T16" fmla="*/ 57 w 71"/>
                  <a:gd name="T1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85">
                    <a:moveTo>
                      <a:pt x="57" y="85"/>
                    </a:moveTo>
                    <a:cubicBezTo>
                      <a:pt x="13" y="85"/>
                      <a:pt x="13" y="85"/>
                      <a:pt x="13" y="85"/>
                    </a:cubicBezTo>
                    <a:cubicBezTo>
                      <a:pt x="6" y="85"/>
                      <a:pt x="0" y="79"/>
                      <a:pt x="0" y="7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1" y="79"/>
                      <a:pt x="65" y="85"/>
                      <a:pt x="57" y="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110">
                <a:extLst>
                  <a:ext uri="{FF2B5EF4-FFF2-40B4-BE49-F238E27FC236}">
                    <a16:creationId xmlns:a16="http://schemas.microsoft.com/office/drawing/2014/main" id="{5EFC2DBA-92AC-421A-9A15-15E713FE1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0438" y="3144838"/>
                <a:ext cx="223838" cy="206375"/>
              </a:xfrm>
              <a:custGeom>
                <a:avLst/>
                <a:gdLst>
                  <a:gd name="T0" fmla="*/ 77 w 92"/>
                  <a:gd name="T1" fmla="*/ 85 h 85"/>
                  <a:gd name="T2" fmla="*/ 15 w 92"/>
                  <a:gd name="T3" fmla="*/ 85 h 85"/>
                  <a:gd name="T4" fmla="*/ 0 w 92"/>
                  <a:gd name="T5" fmla="*/ 70 h 85"/>
                  <a:gd name="T6" fmla="*/ 0 w 92"/>
                  <a:gd name="T7" fmla="*/ 15 h 85"/>
                  <a:gd name="T8" fmla="*/ 15 w 92"/>
                  <a:gd name="T9" fmla="*/ 0 h 85"/>
                  <a:gd name="T10" fmla="*/ 77 w 92"/>
                  <a:gd name="T11" fmla="*/ 0 h 85"/>
                  <a:gd name="T12" fmla="*/ 92 w 92"/>
                  <a:gd name="T13" fmla="*/ 15 h 85"/>
                  <a:gd name="T14" fmla="*/ 92 w 92"/>
                  <a:gd name="T15" fmla="*/ 70 h 85"/>
                  <a:gd name="T16" fmla="*/ 77 w 92"/>
                  <a:gd name="T1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5">
                    <a:moveTo>
                      <a:pt x="77" y="85"/>
                    </a:moveTo>
                    <a:cubicBezTo>
                      <a:pt x="15" y="85"/>
                      <a:pt x="15" y="85"/>
                      <a:pt x="15" y="85"/>
                    </a:cubicBezTo>
                    <a:cubicBezTo>
                      <a:pt x="7" y="85"/>
                      <a:pt x="0" y="78"/>
                      <a:pt x="0" y="7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85" y="0"/>
                      <a:pt x="92" y="6"/>
                      <a:pt x="92" y="15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78"/>
                      <a:pt x="85" y="85"/>
                      <a:pt x="77" y="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111">
                <a:extLst>
                  <a:ext uri="{FF2B5EF4-FFF2-40B4-BE49-F238E27FC236}">
                    <a16:creationId xmlns:a16="http://schemas.microsoft.com/office/drawing/2014/main" id="{0C3A597E-FFAB-4B10-96B2-B6EE79E10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676" y="3144838"/>
                <a:ext cx="222250" cy="206375"/>
              </a:xfrm>
              <a:custGeom>
                <a:avLst/>
                <a:gdLst>
                  <a:gd name="T0" fmla="*/ 77 w 92"/>
                  <a:gd name="T1" fmla="*/ 85 h 85"/>
                  <a:gd name="T2" fmla="*/ 15 w 92"/>
                  <a:gd name="T3" fmla="*/ 85 h 85"/>
                  <a:gd name="T4" fmla="*/ 0 w 92"/>
                  <a:gd name="T5" fmla="*/ 70 h 85"/>
                  <a:gd name="T6" fmla="*/ 0 w 92"/>
                  <a:gd name="T7" fmla="*/ 15 h 85"/>
                  <a:gd name="T8" fmla="*/ 15 w 92"/>
                  <a:gd name="T9" fmla="*/ 0 h 85"/>
                  <a:gd name="T10" fmla="*/ 77 w 92"/>
                  <a:gd name="T11" fmla="*/ 0 h 85"/>
                  <a:gd name="T12" fmla="*/ 92 w 92"/>
                  <a:gd name="T13" fmla="*/ 15 h 85"/>
                  <a:gd name="T14" fmla="*/ 92 w 92"/>
                  <a:gd name="T15" fmla="*/ 70 h 85"/>
                  <a:gd name="T16" fmla="*/ 77 w 92"/>
                  <a:gd name="T1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5">
                    <a:moveTo>
                      <a:pt x="77" y="85"/>
                    </a:moveTo>
                    <a:cubicBezTo>
                      <a:pt x="15" y="85"/>
                      <a:pt x="15" y="85"/>
                      <a:pt x="15" y="85"/>
                    </a:cubicBezTo>
                    <a:cubicBezTo>
                      <a:pt x="7" y="85"/>
                      <a:pt x="0" y="78"/>
                      <a:pt x="0" y="7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85" y="0"/>
                      <a:pt x="92" y="6"/>
                      <a:pt x="92" y="15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78"/>
                      <a:pt x="85" y="85"/>
                      <a:pt x="77" y="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112">
                <a:extLst>
                  <a:ext uri="{FF2B5EF4-FFF2-40B4-BE49-F238E27FC236}">
                    <a16:creationId xmlns:a16="http://schemas.microsoft.com/office/drawing/2014/main" id="{12C5451D-170E-4648-B710-B1BEBE767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7613" y="3144838"/>
                <a:ext cx="166688" cy="206375"/>
              </a:xfrm>
              <a:custGeom>
                <a:avLst/>
                <a:gdLst>
                  <a:gd name="T0" fmla="*/ 56 w 69"/>
                  <a:gd name="T1" fmla="*/ 85 h 85"/>
                  <a:gd name="T2" fmla="*/ 13 w 69"/>
                  <a:gd name="T3" fmla="*/ 85 h 85"/>
                  <a:gd name="T4" fmla="*/ 0 w 69"/>
                  <a:gd name="T5" fmla="*/ 72 h 85"/>
                  <a:gd name="T6" fmla="*/ 0 w 69"/>
                  <a:gd name="T7" fmla="*/ 13 h 85"/>
                  <a:gd name="T8" fmla="*/ 13 w 69"/>
                  <a:gd name="T9" fmla="*/ 0 h 85"/>
                  <a:gd name="T10" fmla="*/ 56 w 69"/>
                  <a:gd name="T11" fmla="*/ 0 h 85"/>
                  <a:gd name="T12" fmla="*/ 69 w 69"/>
                  <a:gd name="T13" fmla="*/ 13 h 85"/>
                  <a:gd name="T14" fmla="*/ 69 w 69"/>
                  <a:gd name="T15" fmla="*/ 72 h 85"/>
                  <a:gd name="T16" fmla="*/ 56 w 69"/>
                  <a:gd name="T1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85">
                    <a:moveTo>
                      <a:pt x="56" y="85"/>
                    </a:moveTo>
                    <a:cubicBezTo>
                      <a:pt x="13" y="85"/>
                      <a:pt x="13" y="85"/>
                      <a:pt x="13" y="85"/>
                    </a:cubicBezTo>
                    <a:cubicBezTo>
                      <a:pt x="6" y="85"/>
                      <a:pt x="0" y="79"/>
                      <a:pt x="0" y="7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3" y="0"/>
                      <a:pt x="69" y="5"/>
                      <a:pt x="69" y="1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69" y="79"/>
                      <a:pt x="63" y="85"/>
                      <a:pt x="56" y="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CFFE9E12-D9FB-4905-B71E-7B5812813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438" y="3144838"/>
                <a:ext cx="987425" cy="206375"/>
              </a:xfrm>
              <a:custGeom>
                <a:avLst/>
                <a:gdLst>
                  <a:gd name="T0" fmla="*/ 376 w 407"/>
                  <a:gd name="T1" fmla="*/ 85 h 85"/>
                  <a:gd name="T2" fmla="*/ 31 w 407"/>
                  <a:gd name="T3" fmla="*/ 85 h 85"/>
                  <a:gd name="T4" fmla="*/ 0 w 407"/>
                  <a:gd name="T5" fmla="*/ 54 h 85"/>
                  <a:gd name="T6" fmla="*/ 0 w 407"/>
                  <a:gd name="T7" fmla="*/ 30 h 85"/>
                  <a:gd name="T8" fmla="*/ 31 w 407"/>
                  <a:gd name="T9" fmla="*/ 0 h 85"/>
                  <a:gd name="T10" fmla="*/ 376 w 407"/>
                  <a:gd name="T11" fmla="*/ 0 h 85"/>
                  <a:gd name="T12" fmla="*/ 407 w 407"/>
                  <a:gd name="T13" fmla="*/ 30 h 85"/>
                  <a:gd name="T14" fmla="*/ 407 w 407"/>
                  <a:gd name="T15" fmla="*/ 54 h 85"/>
                  <a:gd name="T16" fmla="*/ 376 w 407"/>
                  <a:gd name="T1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7" h="85">
                    <a:moveTo>
                      <a:pt x="376" y="85"/>
                    </a:moveTo>
                    <a:cubicBezTo>
                      <a:pt x="31" y="85"/>
                      <a:pt x="31" y="85"/>
                      <a:pt x="31" y="85"/>
                    </a:cubicBezTo>
                    <a:cubicBezTo>
                      <a:pt x="14" y="85"/>
                      <a:pt x="0" y="71"/>
                      <a:pt x="0" y="54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4" y="0"/>
                      <a:pt x="31" y="0"/>
                    </a:cubicBezTo>
                    <a:cubicBezTo>
                      <a:pt x="376" y="0"/>
                      <a:pt x="376" y="0"/>
                      <a:pt x="376" y="0"/>
                    </a:cubicBezTo>
                    <a:cubicBezTo>
                      <a:pt x="393" y="0"/>
                      <a:pt x="407" y="13"/>
                      <a:pt x="407" y="30"/>
                    </a:cubicBezTo>
                    <a:cubicBezTo>
                      <a:pt x="407" y="54"/>
                      <a:pt x="407" y="54"/>
                      <a:pt x="407" y="54"/>
                    </a:cubicBezTo>
                    <a:cubicBezTo>
                      <a:pt x="407" y="71"/>
                      <a:pt x="393" y="85"/>
                      <a:pt x="376" y="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0B99BC19-8F45-40AF-9C03-C7FB8D179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4413" y="2932113"/>
                <a:ext cx="169863" cy="184150"/>
              </a:xfrm>
              <a:custGeom>
                <a:avLst/>
                <a:gdLst>
                  <a:gd name="T0" fmla="*/ 57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7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7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7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4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4" y="76"/>
                      <a:pt x="57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115">
                <a:extLst>
                  <a:ext uri="{FF2B5EF4-FFF2-40B4-BE49-F238E27FC236}">
                    <a16:creationId xmlns:a16="http://schemas.microsoft.com/office/drawing/2014/main" id="{29896E2F-0C3D-43C5-873A-F22495352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438" y="2932113"/>
                <a:ext cx="173038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116">
                <a:extLst>
                  <a:ext uri="{FF2B5EF4-FFF2-40B4-BE49-F238E27FC236}">
                    <a16:creationId xmlns:a16="http://schemas.microsoft.com/office/drawing/2014/main" id="{A2D9E0F8-3A5C-4EEF-87CD-FE6B2D42D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226" y="2932113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85621B71-A306-4B25-AB00-373B28A03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426" y="2932113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85EBC5D5-C5E0-4A66-925E-B125D9DE0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626" y="2932113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9823AFCB-0A1E-4D9B-A329-92DEC073B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8826" y="2932113"/>
                <a:ext cx="173038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C71EE06E-22CF-4E08-9DDD-4E4BD2E77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026" y="2932113"/>
                <a:ext cx="173038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D0F19FD3-DF3C-48BE-BF1A-DB291F906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6813" y="2932113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22">
                <a:extLst>
                  <a:ext uri="{FF2B5EF4-FFF2-40B4-BE49-F238E27FC236}">
                    <a16:creationId xmlns:a16="http://schemas.microsoft.com/office/drawing/2014/main" id="{61DB4DF1-0516-45BE-8D9E-3269493B2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2876" y="3246438"/>
                <a:ext cx="174625" cy="106363"/>
              </a:xfrm>
              <a:custGeom>
                <a:avLst/>
                <a:gdLst>
                  <a:gd name="T0" fmla="*/ 56 w 72"/>
                  <a:gd name="T1" fmla="*/ 44 h 44"/>
                  <a:gd name="T2" fmla="*/ 16 w 72"/>
                  <a:gd name="T3" fmla="*/ 44 h 44"/>
                  <a:gd name="T4" fmla="*/ 0 w 72"/>
                  <a:gd name="T5" fmla="*/ 28 h 44"/>
                  <a:gd name="T6" fmla="*/ 0 w 72"/>
                  <a:gd name="T7" fmla="*/ 16 h 44"/>
                  <a:gd name="T8" fmla="*/ 16 w 72"/>
                  <a:gd name="T9" fmla="*/ 0 h 44"/>
                  <a:gd name="T10" fmla="*/ 56 w 72"/>
                  <a:gd name="T11" fmla="*/ 0 h 44"/>
                  <a:gd name="T12" fmla="*/ 72 w 72"/>
                  <a:gd name="T13" fmla="*/ 16 h 44"/>
                  <a:gd name="T14" fmla="*/ 72 w 72"/>
                  <a:gd name="T15" fmla="*/ 28 h 44"/>
                  <a:gd name="T16" fmla="*/ 56 w 72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44">
                    <a:moveTo>
                      <a:pt x="56" y="44"/>
                    </a:moveTo>
                    <a:cubicBezTo>
                      <a:pt x="16" y="44"/>
                      <a:pt x="16" y="44"/>
                      <a:pt x="16" y="44"/>
                    </a:cubicBezTo>
                    <a:cubicBezTo>
                      <a:pt x="8" y="44"/>
                      <a:pt x="0" y="37"/>
                      <a:pt x="0" y="2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8" y="0"/>
                      <a:pt x="1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5" y="0"/>
                      <a:pt x="72" y="7"/>
                      <a:pt x="72" y="16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37"/>
                      <a:pt x="65" y="44"/>
                      <a:pt x="56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23">
                <a:extLst>
                  <a:ext uri="{FF2B5EF4-FFF2-40B4-BE49-F238E27FC236}">
                    <a16:creationId xmlns:a16="http://schemas.microsoft.com/office/drawing/2014/main" id="{F10A1E85-3D2C-4AB9-A570-30DBBABD1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1" y="3246438"/>
                <a:ext cx="171450" cy="106363"/>
              </a:xfrm>
              <a:custGeom>
                <a:avLst/>
                <a:gdLst>
                  <a:gd name="T0" fmla="*/ 56 w 71"/>
                  <a:gd name="T1" fmla="*/ 44 h 44"/>
                  <a:gd name="T2" fmla="*/ 15 w 71"/>
                  <a:gd name="T3" fmla="*/ 44 h 44"/>
                  <a:gd name="T4" fmla="*/ 0 w 71"/>
                  <a:gd name="T5" fmla="*/ 28 h 44"/>
                  <a:gd name="T6" fmla="*/ 0 w 71"/>
                  <a:gd name="T7" fmla="*/ 16 h 44"/>
                  <a:gd name="T8" fmla="*/ 15 w 71"/>
                  <a:gd name="T9" fmla="*/ 0 h 44"/>
                  <a:gd name="T10" fmla="*/ 56 w 71"/>
                  <a:gd name="T11" fmla="*/ 0 h 44"/>
                  <a:gd name="T12" fmla="*/ 71 w 71"/>
                  <a:gd name="T13" fmla="*/ 16 h 44"/>
                  <a:gd name="T14" fmla="*/ 71 w 71"/>
                  <a:gd name="T15" fmla="*/ 28 h 44"/>
                  <a:gd name="T16" fmla="*/ 56 w 71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44">
                    <a:moveTo>
                      <a:pt x="56" y="44"/>
                    </a:moveTo>
                    <a:cubicBezTo>
                      <a:pt x="15" y="44"/>
                      <a:pt x="15" y="44"/>
                      <a:pt x="15" y="44"/>
                    </a:cubicBezTo>
                    <a:cubicBezTo>
                      <a:pt x="7" y="44"/>
                      <a:pt x="0" y="37"/>
                      <a:pt x="0" y="2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71" y="7"/>
                      <a:pt x="71" y="16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37"/>
                      <a:pt x="64" y="44"/>
                      <a:pt x="56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D1861F10-459A-45A7-B4A1-26F447DDC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1" y="3127375"/>
                <a:ext cx="171450" cy="106363"/>
              </a:xfrm>
              <a:custGeom>
                <a:avLst/>
                <a:gdLst>
                  <a:gd name="T0" fmla="*/ 56 w 71"/>
                  <a:gd name="T1" fmla="*/ 44 h 44"/>
                  <a:gd name="T2" fmla="*/ 15 w 71"/>
                  <a:gd name="T3" fmla="*/ 44 h 44"/>
                  <a:gd name="T4" fmla="*/ 0 w 71"/>
                  <a:gd name="T5" fmla="*/ 28 h 44"/>
                  <a:gd name="T6" fmla="*/ 0 w 71"/>
                  <a:gd name="T7" fmla="*/ 16 h 44"/>
                  <a:gd name="T8" fmla="*/ 15 w 71"/>
                  <a:gd name="T9" fmla="*/ 0 h 44"/>
                  <a:gd name="T10" fmla="*/ 56 w 71"/>
                  <a:gd name="T11" fmla="*/ 0 h 44"/>
                  <a:gd name="T12" fmla="*/ 71 w 71"/>
                  <a:gd name="T13" fmla="*/ 16 h 44"/>
                  <a:gd name="T14" fmla="*/ 71 w 71"/>
                  <a:gd name="T15" fmla="*/ 28 h 44"/>
                  <a:gd name="T16" fmla="*/ 56 w 71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44">
                    <a:moveTo>
                      <a:pt x="56" y="44"/>
                    </a:moveTo>
                    <a:cubicBezTo>
                      <a:pt x="15" y="44"/>
                      <a:pt x="15" y="44"/>
                      <a:pt x="15" y="44"/>
                    </a:cubicBezTo>
                    <a:cubicBezTo>
                      <a:pt x="7" y="44"/>
                      <a:pt x="0" y="37"/>
                      <a:pt x="0" y="2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71" y="7"/>
                      <a:pt x="71" y="16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37"/>
                      <a:pt x="64" y="44"/>
                      <a:pt x="56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17E4356A-E39A-46F2-A1EF-971AF1A61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2451" y="3246438"/>
                <a:ext cx="174625" cy="106363"/>
              </a:xfrm>
              <a:custGeom>
                <a:avLst/>
                <a:gdLst>
                  <a:gd name="T0" fmla="*/ 56 w 72"/>
                  <a:gd name="T1" fmla="*/ 44 h 44"/>
                  <a:gd name="T2" fmla="*/ 16 w 72"/>
                  <a:gd name="T3" fmla="*/ 44 h 44"/>
                  <a:gd name="T4" fmla="*/ 0 w 72"/>
                  <a:gd name="T5" fmla="*/ 28 h 44"/>
                  <a:gd name="T6" fmla="*/ 0 w 72"/>
                  <a:gd name="T7" fmla="*/ 16 h 44"/>
                  <a:gd name="T8" fmla="*/ 16 w 72"/>
                  <a:gd name="T9" fmla="*/ 0 h 44"/>
                  <a:gd name="T10" fmla="*/ 56 w 72"/>
                  <a:gd name="T11" fmla="*/ 0 h 44"/>
                  <a:gd name="T12" fmla="*/ 72 w 72"/>
                  <a:gd name="T13" fmla="*/ 16 h 44"/>
                  <a:gd name="T14" fmla="*/ 72 w 72"/>
                  <a:gd name="T15" fmla="*/ 28 h 44"/>
                  <a:gd name="T16" fmla="*/ 56 w 72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44">
                    <a:moveTo>
                      <a:pt x="56" y="44"/>
                    </a:moveTo>
                    <a:cubicBezTo>
                      <a:pt x="16" y="44"/>
                      <a:pt x="16" y="44"/>
                      <a:pt x="16" y="44"/>
                    </a:cubicBezTo>
                    <a:cubicBezTo>
                      <a:pt x="7" y="44"/>
                      <a:pt x="0" y="37"/>
                      <a:pt x="0" y="2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5" y="0"/>
                      <a:pt x="72" y="7"/>
                      <a:pt x="72" y="16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37"/>
                      <a:pt x="65" y="44"/>
                      <a:pt x="56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26">
                <a:extLst>
                  <a:ext uri="{FF2B5EF4-FFF2-40B4-BE49-F238E27FC236}">
                    <a16:creationId xmlns:a16="http://schemas.microsoft.com/office/drawing/2014/main" id="{D8A4CF70-3AD6-4B1C-9567-F5340CB76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8051" y="2720975"/>
                <a:ext cx="171450" cy="182563"/>
              </a:xfrm>
              <a:custGeom>
                <a:avLst/>
                <a:gdLst>
                  <a:gd name="T0" fmla="*/ 58 w 71"/>
                  <a:gd name="T1" fmla="*/ 75 h 75"/>
                  <a:gd name="T2" fmla="*/ 13 w 71"/>
                  <a:gd name="T3" fmla="*/ 75 h 75"/>
                  <a:gd name="T4" fmla="*/ 0 w 71"/>
                  <a:gd name="T5" fmla="*/ 63 h 75"/>
                  <a:gd name="T6" fmla="*/ 0 w 71"/>
                  <a:gd name="T7" fmla="*/ 12 h 75"/>
                  <a:gd name="T8" fmla="*/ 13 w 71"/>
                  <a:gd name="T9" fmla="*/ 0 h 75"/>
                  <a:gd name="T10" fmla="*/ 58 w 71"/>
                  <a:gd name="T11" fmla="*/ 0 h 75"/>
                  <a:gd name="T12" fmla="*/ 71 w 71"/>
                  <a:gd name="T13" fmla="*/ 12 h 75"/>
                  <a:gd name="T14" fmla="*/ 71 w 71"/>
                  <a:gd name="T15" fmla="*/ 63 h 75"/>
                  <a:gd name="T16" fmla="*/ 58 w 71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5">
                    <a:moveTo>
                      <a:pt x="58" y="75"/>
                    </a:moveTo>
                    <a:cubicBezTo>
                      <a:pt x="13" y="75"/>
                      <a:pt x="13" y="75"/>
                      <a:pt x="13" y="75"/>
                    </a:cubicBezTo>
                    <a:cubicBezTo>
                      <a:pt x="6" y="75"/>
                      <a:pt x="0" y="69"/>
                      <a:pt x="0" y="6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5"/>
                      <a:pt x="71" y="12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69"/>
                      <a:pt x="65" y="75"/>
                      <a:pt x="5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77D2BA25-F5D1-4C60-AB94-6AFFF2325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2838" y="2720975"/>
                <a:ext cx="173038" cy="182563"/>
              </a:xfrm>
              <a:custGeom>
                <a:avLst/>
                <a:gdLst>
                  <a:gd name="T0" fmla="*/ 58 w 71"/>
                  <a:gd name="T1" fmla="*/ 75 h 75"/>
                  <a:gd name="T2" fmla="*/ 13 w 71"/>
                  <a:gd name="T3" fmla="*/ 75 h 75"/>
                  <a:gd name="T4" fmla="*/ 0 w 71"/>
                  <a:gd name="T5" fmla="*/ 63 h 75"/>
                  <a:gd name="T6" fmla="*/ 0 w 71"/>
                  <a:gd name="T7" fmla="*/ 12 h 75"/>
                  <a:gd name="T8" fmla="*/ 13 w 71"/>
                  <a:gd name="T9" fmla="*/ 0 h 75"/>
                  <a:gd name="T10" fmla="*/ 58 w 71"/>
                  <a:gd name="T11" fmla="*/ 0 h 75"/>
                  <a:gd name="T12" fmla="*/ 71 w 71"/>
                  <a:gd name="T13" fmla="*/ 12 h 75"/>
                  <a:gd name="T14" fmla="*/ 71 w 71"/>
                  <a:gd name="T15" fmla="*/ 63 h 75"/>
                  <a:gd name="T16" fmla="*/ 58 w 71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5">
                    <a:moveTo>
                      <a:pt x="58" y="75"/>
                    </a:moveTo>
                    <a:cubicBezTo>
                      <a:pt x="13" y="75"/>
                      <a:pt x="13" y="75"/>
                      <a:pt x="13" y="75"/>
                    </a:cubicBezTo>
                    <a:cubicBezTo>
                      <a:pt x="6" y="75"/>
                      <a:pt x="0" y="69"/>
                      <a:pt x="0" y="6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5"/>
                      <a:pt x="71" y="12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69"/>
                      <a:pt x="65" y="75"/>
                      <a:pt x="5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E32C8C3E-99F3-4F2E-8195-81346F022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9213" y="2720975"/>
                <a:ext cx="169863" cy="182563"/>
              </a:xfrm>
              <a:custGeom>
                <a:avLst/>
                <a:gdLst>
                  <a:gd name="T0" fmla="*/ 58 w 70"/>
                  <a:gd name="T1" fmla="*/ 75 h 75"/>
                  <a:gd name="T2" fmla="*/ 12 w 70"/>
                  <a:gd name="T3" fmla="*/ 75 h 75"/>
                  <a:gd name="T4" fmla="*/ 0 w 70"/>
                  <a:gd name="T5" fmla="*/ 63 h 75"/>
                  <a:gd name="T6" fmla="*/ 0 w 70"/>
                  <a:gd name="T7" fmla="*/ 12 h 75"/>
                  <a:gd name="T8" fmla="*/ 12 w 70"/>
                  <a:gd name="T9" fmla="*/ 0 h 75"/>
                  <a:gd name="T10" fmla="*/ 58 w 70"/>
                  <a:gd name="T11" fmla="*/ 0 h 75"/>
                  <a:gd name="T12" fmla="*/ 70 w 70"/>
                  <a:gd name="T13" fmla="*/ 12 h 75"/>
                  <a:gd name="T14" fmla="*/ 70 w 70"/>
                  <a:gd name="T15" fmla="*/ 63 h 75"/>
                  <a:gd name="T16" fmla="*/ 58 w 70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5">
                    <a:moveTo>
                      <a:pt x="58" y="75"/>
                    </a:moveTo>
                    <a:cubicBezTo>
                      <a:pt x="12" y="75"/>
                      <a:pt x="12" y="75"/>
                      <a:pt x="12" y="75"/>
                    </a:cubicBezTo>
                    <a:cubicBezTo>
                      <a:pt x="5" y="75"/>
                      <a:pt x="0" y="69"/>
                      <a:pt x="0" y="6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0" y="5"/>
                      <a:pt x="70" y="1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9"/>
                      <a:pt x="65" y="75"/>
                      <a:pt x="5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CAB45481-1514-4343-8505-2D4118B4D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413" y="2720975"/>
                <a:ext cx="173038" cy="182563"/>
              </a:xfrm>
              <a:custGeom>
                <a:avLst/>
                <a:gdLst>
                  <a:gd name="T0" fmla="*/ 58 w 71"/>
                  <a:gd name="T1" fmla="*/ 75 h 75"/>
                  <a:gd name="T2" fmla="*/ 13 w 71"/>
                  <a:gd name="T3" fmla="*/ 75 h 75"/>
                  <a:gd name="T4" fmla="*/ 0 w 71"/>
                  <a:gd name="T5" fmla="*/ 63 h 75"/>
                  <a:gd name="T6" fmla="*/ 0 w 71"/>
                  <a:gd name="T7" fmla="*/ 12 h 75"/>
                  <a:gd name="T8" fmla="*/ 13 w 71"/>
                  <a:gd name="T9" fmla="*/ 0 h 75"/>
                  <a:gd name="T10" fmla="*/ 58 w 71"/>
                  <a:gd name="T11" fmla="*/ 0 h 75"/>
                  <a:gd name="T12" fmla="*/ 71 w 71"/>
                  <a:gd name="T13" fmla="*/ 12 h 75"/>
                  <a:gd name="T14" fmla="*/ 71 w 71"/>
                  <a:gd name="T15" fmla="*/ 63 h 75"/>
                  <a:gd name="T16" fmla="*/ 58 w 71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5">
                    <a:moveTo>
                      <a:pt x="58" y="75"/>
                    </a:moveTo>
                    <a:cubicBezTo>
                      <a:pt x="13" y="75"/>
                      <a:pt x="13" y="75"/>
                      <a:pt x="13" y="75"/>
                    </a:cubicBezTo>
                    <a:cubicBezTo>
                      <a:pt x="6" y="75"/>
                      <a:pt x="0" y="69"/>
                      <a:pt x="0" y="6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5"/>
                      <a:pt x="71" y="12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69"/>
                      <a:pt x="65" y="75"/>
                      <a:pt x="5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130">
                <a:extLst>
                  <a:ext uri="{FF2B5EF4-FFF2-40B4-BE49-F238E27FC236}">
                    <a16:creationId xmlns:a16="http://schemas.microsoft.com/office/drawing/2014/main" id="{9382BEF6-6EA7-4063-A2ED-AC5D92840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788" y="2720975"/>
                <a:ext cx="169863" cy="182563"/>
              </a:xfrm>
              <a:custGeom>
                <a:avLst/>
                <a:gdLst>
                  <a:gd name="T0" fmla="*/ 58 w 70"/>
                  <a:gd name="T1" fmla="*/ 75 h 75"/>
                  <a:gd name="T2" fmla="*/ 12 w 70"/>
                  <a:gd name="T3" fmla="*/ 75 h 75"/>
                  <a:gd name="T4" fmla="*/ 0 w 70"/>
                  <a:gd name="T5" fmla="*/ 63 h 75"/>
                  <a:gd name="T6" fmla="*/ 0 w 70"/>
                  <a:gd name="T7" fmla="*/ 12 h 75"/>
                  <a:gd name="T8" fmla="*/ 12 w 70"/>
                  <a:gd name="T9" fmla="*/ 0 h 75"/>
                  <a:gd name="T10" fmla="*/ 58 w 70"/>
                  <a:gd name="T11" fmla="*/ 0 h 75"/>
                  <a:gd name="T12" fmla="*/ 70 w 70"/>
                  <a:gd name="T13" fmla="*/ 12 h 75"/>
                  <a:gd name="T14" fmla="*/ 70 w 70"/>
                  <a:gd name="T15" fmla="*/ 63 h 75"/>
                  <a:gd name="T16" fmla="*/ 58 w 70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5">
                    <a:moveTo>
                      <a:pt x="58" y="75"/>
                    </a:moveTo>
                    <a:cubicBezTo>
                      <a:pt x="12" y="75"/>
                      <a:pt x="12" y="75"/>
                      <a:pt x="12" y="75"/>
                    </a:cubicBezTo>
                    <a:cubicBezTo>
                      <a:pt x="5" y="75"/>
                      <a:pt x="0" y="69"/>
                      <a:pt x="0" y="6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0" y="5"/>
                      <a:pt x="70" y="1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9"/>
                      <a:pt x="65" y="75"/>
                      <a:pt x="5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1E002818-F659-4F62-BB0E-0322D6AB5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5638" y="2720975"/>
                <a:ext cx="168275" cy="182563"/>
              </a:xfrm>
              <a:custGeom>
                <a:avLst/>
                <a:gdLst>
                  <a:gd name="T0" fmla="*/ 58 w 70"/>
                  <a:gd name="T1" fmla="*/ 75 h 75"/>
                  <a:gd name="T2" fmla="*/ 12 w 70"/>
                  <a:gd name="T3" fmla="*/ 75 h 75"/>
                  <a:gd name="T4" fmla="*/ 0 w 70"/>
                  <a:gd name="T5" fmla="*/ 63 h 75"/>
                  <a:gd name="T6" fmla="*/ 0 w 70"/>
                  <a:gd name="T7" fmla="*/ 12 h 75"/>
                  <a:gd name="T8" fmla="*/ 12 w 70"/>
                  <a:gd name="T9" fmla="*/ 0 h 75"/>
                  <a:gd name="T10" fmla="*/ 58 w 70"/>
                  <a:gd name="T11" fmla="*/ 0 h 75"/>
                  <a:gd name="T12" fmla="*/ 70 w 70"/>
                  <a:gd name="T13" fmla="*/ 12 h 75"/>
                  <a:gd name="T14" fmla="*/ 70 w 70"/>
                  <a:gd name="T15" fmla="*/ 63 h 75"/>
                  <a:gd name="T16" fmla="*/ 58 w 70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5">
                    <a:moveTo>
                      <a:pt x="58" y="75"/>
                    </a:moveTo>
                    <a:cubicBezTo>
                      <a:pt x="12" y="75"/>
                      <a:pt x="12" y="75"/>
                      <a:pt x="12" y="75"/>
                    </a:cubicBezTo>
                    <a:cubicBezTo>
                      <a:pt x="6" y="75"/>
                      <a:pt x="0" y="69"/>
                      <a:pt x="0" y="6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0" y="5"/>
                      <a:pt x="70" y="1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9"/>
                      <a:pt x="65" y="75"/>
                      <a:pt x="5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A3FE2B64-1BAB-4FE5-BB3F-2BAC32903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8838" y="2720975"/>
                <a:ext cx="169863" cy="182563"/>
              </a:xfrm>
              <a:custGeom>
                <a:avLst/>
                <a:gdLst>
                  <a:gd name="T0" fmla="*/ 58 w 70"/>
                  <a:gd name="T1" fmla="*/ 75 h 75"/>
                  <a:gd name="T2" fmla="*/ 12 w 70"/>
                  <a:gd name="T3" fmla="*/ 75 h 75"/>
                  <a:gd name="T4" fmla="*/ 0 w 70"/>
                  <a:gd name="T5" fmla="*/ 63 h 75"/>
                  <a:gd name="T6" fmla="*/ 0 w 70"/>
                  <a:gd name="T7" fmla="*/ 12 h 75"/>
                  <a:gd name="T8" fmla="*/ 12 w 70"/>
                  <a:gd name="T9" fmla="*/ 0 h 75"/>
                  <a:gd name="T10" fmla="*/ 58 w 70"/>
                  <a:gd name="T11" fmla="*/ 0 h 75"/>
                  <a:gd name="T12" fmla="*/ 70 w 70"/>
                  <a:gd name="T13" fmla="*/ 12 h 75"/>
                  <a:gd name="T14" fmla="*/ 70 w 70"/>
                  <a:gd name="T15" fmla="*/ 63 h 75"/>
                  <a:gd name="T16" fmla="*/ 58 w 70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5">
                    <a:moveTo>
                      <a:pt x="58" y="75"/>
                    </a:moveTo>
                    <a:cubicBezTo>
                      <a:pt x="12" y="75"/>
                      <a:pt x="12" y="75"/>
                      <a:pt x="12" y="75"/>
                    </a:cubicBezTo>
                    <a:cubicBezTo>
                      <a:pt x="5" y="75"/>
                      <a:pt x="0" y="69"/>
                      <a:pt x="0" y="6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0" y="5"/>
                      <a:pt x="70" y="1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9"/>
                      <a:pt x="65" y="75"/>
                      <a:pt x="5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33">
                <a:extLst>
                  <a:ext uri="{FF2B5EF4-FFF2-40B4-BE49-F238E27FC236}">
                    <a16:creationId xmlns:a16="http://schemas.microsoft.com/office/drawing/2014/main" id="{E0A3EB81-43BD-4520-BF53-B72067452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2038" y="2720975"/>
                <a:ext cx="169863" cy="182563"/>
              </a:xfrm>
              <a:custGeom>
                <a:avLst/>
                <a:gdLst>
                  <a:gd name="T0" fmla="*/ 58 w 70"/>
                  <a:gd name="T1" fmla="*/ 75 h 75"/>
                  <a:gd name="T2" fmla="*/ 12 w 70"/>
                  <a:gd name="T3" fmla="*/ 75 h 75"/>
                  <a:gd name="T4" fmla="*/ 0 w 70"/>
                  <a:gd name="T5" fmla="*/ 63 h 75"/>
                  <a:gd name="T6" fmla="*/ 0 w 70"/>
                  <a:gd name="T7" fmla="*/ 12 h 75"/>
                  <a:gd name="T8" fmla="*/ 12 w 70"/>
                  <a:gd name="T9" fmla="*/ 0 h 75"/>
                  <a:gd name="T10" fmla="*/ 58 w 70"/>
                  <a:gd name="T11" fmla="*/ 0 h 75"/>
                  <a:gd name="T12" fmla="*/ 70 w 70"/>
                  <a:gd name="T13" fmla="*/ 12 h 75"/>
                  <a:gd name="T14" fmla="*/ 70 w 70"/>
                  <a:gd name="T15" fmla="*/ 63 h 75"/>
                  <a:gd name="T16" fmla="*/ 58 w 70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5">
                    <a:moveTo>
                      <a:pt x="58" y="75"/>
                    </a:moveTo>
                    <a:cubicBezTo>
                      <a:pt x="12" y="75"/>
                      <a:pt x="12" y="75"/>
                      <a:pt x="12" y="75"/>
                    </a:cubicBezTo>
                    <a:cubicBezTo>
                      <a:pt x="5" y="75"/>
                      <a:pt x="0" y="69"/>
                      <a:pt x="0" y="6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0" y="5"/>
                      <a:pt x="70" y="1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9"/>
                      <a:pt x="65" y="75"/>
                      <a:pt x="5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34">
                <a:extLst>
                  <a:ext uri="{FF2B5EF4-FFF2-40B4-BE49-F238E27FC236}">
                    <a16:creationId xmlns:a16="http://schemas.microsoft.com/office/drawing/2014/main" id="{5BE889A9-71E2-4C77-8774-94615A809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3651" y="2720975"/>
                <a:ext cx="171450" cy="182563"/>
              </a:xfrm>
              <a:custGeom>
                <a:avLst/>
                <a:gdLst>
                  <a:gd name="T0" fmla="*/ 58 w 71"/>
                  <a:gd name="T1" fmla="*/ 75 h 75"/>
                  <a:gd name="T2" fmla="*/ 13 w 71"/>
                  <a:gd name="T3" fmla="*/ 75 h 75"/>
                  <a:gd name="T4" fmla="*/ 0 w 71"/>
                  <a:gd name="T5" fmla="*/ 63 h 75"/>
                  <a:gd name="T6" fmla="*/ 0 w 71"/>
                  <a:gd name="T7" fmla="*/ 12 h 75"/>
                  <a:gd name="T8" fmla="*/ 13 w 71"/>
                  <a:gd name="T9" fmla="*/ 0 h 75"/>
                  <a:gd name="T10" fmla="*/ 58 w 71"/>
                  <a:gd name="T11" fmla="*/ 0 h 75"/>
                  <a:gd name="T12" fmla="*/ 71 w 71"/>
                  <a:gd name="T13" fmla="*/ 12 h 75"/>
                  <a:gd name="T14" fmla="*/ 71 w 71"/>
                  <a:gd name="T15" fmla="*/ 63 h 75"/>
                  <a:gd name="T16" fmla="*/ 58 w 71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5">
                    <a:moveTo>
                      <a:pt x="58" y="75"/>
                    </a:moveTo>
                    <a:cubicBezTo>
                      <a:pt x="13" y="75"/>
                      <a:pt x="13" y="75"/>
                      <a:pt x="13" y="75"/>
                    </a:cubicBezTo>
                    <a:cubicBezTo>
                      <a:pt x="6" y="75"/>
                      <a:pt x="0" y="69"/>
                      <a:pt x="0" y="6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5"/>
                      <a:pt x="71" y="12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69"/>
                      <a:pt x="65" y="75"/>
                      <a:pt x="5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1E572B6B-02FF-4604-A080-1BFA1F6E2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6851" y="2720975"/>
                <a:ext cx="169863" cy="182563"/>
              </a:xfrm>
              <a:custGeom>
                <a:avLst/>
                <a:gdLst>
                  <a:gd name="T0" fmla="*/ 58 w 70"/>
                  <a:gd name="T1" fmla="*/ 75 h 75"/>
                  <a:gd name="T2" fmla="*/ 12 w 70"/>
                  <a:gd name="T3" fmla="*/ 75 h 75"/>
                  <a:gd name="T4" fmla="*/ 0 w 70"/>
                  <a:gd name="T5" fmla="*/ 63 h 75"/>
                  <a:gd name="T6" fmla="*/ 0 w 70"/>
                  <a:gd name="T7" fmla="*/ 12 h 75"/>
                  <a:gd name="T8" fmla="*/ 12 w 70"/>
                  <a:gd name="T9" fmla="*/ 0 h 75"/>
                  <a:gd name="T10" fmla="*/ 58 w 70"/>
                  <a:gd name="T11" fmla="*/ 0 h 75"/>
                  <a:gd name="T12" fmla="*/ 70 w 70"/>
                  <a:gd name="T13" fmla="*/ 12 h 75"/>
                  <a:gd name="T14" fmla="*/ 70 w 70"/>
                  <a:gd name="T15" fmla="*/ 63 h 75"/>
                  <a:gd name="T16" fmla="*/ 58 w 70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5">
                    <a:moveTo>
                      <a:pt x="58" y="75"/>
                    </a:moveTo>
                    <a:cubicBezTo>
                      <a:pt x="12" y="75"/>
                      <a:pt x="12" y="75"/>
                      <a:pt x="12" y="75"/>
                    </a:cubicBezTo>
                    <a:cubicBezTo>
                      <a:pt x="5" y="75"/>
                      <a:pt x="0" y="69"/>
                      <a:pt x="0" y="6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4" y="0"/>
                      <a:pt x="70" y="5"/>
                      <a:pt x="70" y="1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69"/>
                      <a:pt x="64" y="75"/>
                      <a:pt x="5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36">
                <a:extLst>
                  <a:ext uri="{FF2B5EF4-FFF2-40B4-BE49-F238E27FC236}">
                    <a16:creationId xmlns:a16="http://schemas.microsoft.com/office/drawing/2014/main" id="{22E5F817-6215-4954-A8B9-3DE5B2E6F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6838" y="2932113"/>
                <a:ext cx="173038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AD8405D0-33FA-4B92-85EC-21B6421E7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4813" y="2720975"/>
                <a:ext cx="322263" cy="182563"/>
              </a:xfrm>
              <a:custGeom>
                <a:avLst/>
                <a:gdLst>
                  <a:gd name="T0" fmla="*/ 116 w 133"/>
                  <a:gd name="T1" fmla="*/ 75 h 75"/>
                  <a:gd name="T2" fmla="*/ 17 w 133"/>
                  <a:gd name="T3" fmla="*/ 75 h 75"/>
                  <a:gd name="T4" fmla="*/ 0 w 133"/>
                  <a:gd name="T5" fmla="*/ 58 h 75"/>
                  <a:gd name="T6" fmla="*/ 0 w 133"/>
                  <a:gd name="T7" fmla="*/ 17 h 75"/>
                  <a:gd name="T8" fmla="*/ 17 w 133"/>
                  <a:gd name="T9" fmla="*/ 0 h 75"/>
                  <a:gd name="T10" fmla="*/ 116 w 133"/>
                  <a:gd name="T11" fmla="*/ 0 h 75"/>
                  <a:gd name="T12" fmla="*/ 133 w 133"/>
                  <a:gd name="T13" fmla="*/ 17 h 75"/>
                  <a:gd name="T14" fmla="*/ 133 w 133"/>
                  <a:gd name="T15" fmla="*/ 58 h 75"/>
                  <a:gd name="T16" fmla="*/ 116 w 133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75">
                    <a:moveTo>
                      <a:pt x="116" y="75"/>
                    </a:moveTo>
                    <a:cubicBezTo>
                      <a:pt x="17" y="75"/>
                      <a:pt x="17" y="75"/>
                      <a:pt x="17" y="75"/>
                    </a:cubicBezTo>
                    <a:cubicBezTo>
                      <a:pt x="8" y="75"/>
                      <a:pt x="0" y="67"/>
                      <a:pt x="0" y="5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25" y="0"/>
                      <a:pt x="133" y="7"/>
                      <a:pt x="133" y="17"/>
                    </a:cubicBezTo>
                    <a:cubicBezTo>
                      <a:pt x="133" y="58"/>
                      <a:pt x="133" y="58"/>
                      <a:pt x="133" y="58"/>
                    </a:cubicBezTo>
                    <a:cubicBezTo>
                      <a:pt x="133" y="67"/>
                      <a:pt x="125" y="75"/>
                      <a:pt x="116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4549395E-4C3D-4491-8568-C6791CAE5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8451" y="2932113"/>
                <a:ext cx="428625" cy="184150"/>
              </a:xfrm>
              <a:custGeom>
                <a:avLst/>
                <a:gdLst>
                  <a:gd name="T0" fmla="*/ 157 w 177"/>
                  <a:gd name="T1" fmla="*/ 76 h 76"/>
                  <a:gd name="T2" fmla="*/ 20 w 177"/>
                  <a:gd name="T3" fmla="*/ 76 h 76"/>
                  <a:gd name="T4" fmla="*/ 0 w 177"/>
                  <a:gd name="T5" fmla="*/ 56 h 76"/>
                  <a:gd name="T6" fmla="*/ 0 w 177"/>
                  <a:gd name="T7" fmla="*/ 20 h 76"/>
                  <a:gd name="T8" fmla="*/ 20 w 177"/>
                  <a:gd name="T9" fmla="*/ 0 h 76"/>
                  <a:gd name="T10" fmla="*/ 157 w 177"/>
                  <a:gd name="T11" fmla="*/ 0 h 76"/>
                  <a:gd name="T12" fmla="*/ 177 w 177"/>
                  <a:gd name="T13" fmla="*/ 20 h 76"/>
                  <a:gd name="T14" fmla="*/ 177 w 177"/>
                  <a:gd name="T15" fmla="*/ 56 h 76"/>
                  <a:gd name="T16" fmla="*/ 157 w 177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7" h="76">
                    <a:moveTo>
                      <a:pt x="157" y="76"/>
                    </a:moveTo>
                    <a:cubicBezTo>
                      <a:pt x="20" y="76"/>
                      <a:pt x="20" y="76"/>
                      <a:pt x="20" y="76"/>
                    </a:cubicBezTo>
                    <a:cubicBezTo>
                      <a:pt x="9" y="76"/>
                      <a:pt x="0" y="67"/>
                      <a:pt x="0" y="5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68" y="0"/>
                      <a:pt x="177" y="9"/>
                      <a:pt x="177" y="20"/>
                    </a:cubicBezTo>
                    <a:cubicBezTo>
                      <a:pt x="177" y="56"/>
                      <a:pt x="177" y="56"/>
                      <a:pt x="177" y="56"/>
                    </a:cubicBezTo>
                    <a:cubicBezTo>
                      <a:pt x="177" y="67"/>
                      <a:pt x="168" y="76"/>
                      <a:pt x="157" y="7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139">
                <a:extLst>
                  <a:ext uri="{FF2B5EF4-FFF2-40B4-BE49-F238E27FC236}">
                    <a16:creationId xmlns:a16="http://schemas.microsoft.com/office/drawing/2014/main" id="{810C6977-71F6-4314-A0CA-B8BD8E777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720975"/>
                <a:ext cx="325438" cy="182563"/>
              </a:xfrm>
              <a:custGeom>
                <a:avLst/>
                <a:gdLst>
                  <a:gd name="T0" fmla="*/ 117 w 134"/>
                  <a:gd name="T1" fmla="*/ 75 h 75"/>
                  <a:gd name="T2" fmla="*/ 17 w 134"/>
                  <a:gd name="T3" fmla="*/ 75 h 75"/>
                  <a:gd name="T4" fmla="*/ 0 w 134"/>
                  <a:gd name="T5" fmla="*/ 58 h 75"/>
                  <a:gd name="T6" fmla="*/ 0 w 134"/>
                  <a:gd name="T7" fmla="*/ 17 h 75"/>
                  <a:gd name="T8" fmla="*/ 17 w 134"/>
                  <a:gd name="T9" fmla="*/ 0 h 75"/>
                  <a:gd name="T10" fmla="*/ 117 w 134"/>
                  <a:gd name="T11" fmla="*/ 0 h 75"/>
                  <a:gd name="T12" fmla="*/ 134 w 134"/>
                  <a:gd name="T13" fmla="*/ 17 h 75"/>
                  <a:gd name="T14" fmla="*/ 134 w 134"/>
                  <a:gd name="T15" fmla="*/ 58 h 75"/>
                  <a:gd name="T16" fmla="*/ 117 w 134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75">
                    <a:moveTo>
                      <a:pt x="117" y="75"/>
                    </a:moveTo>
                    <a:cubicBezTo>
                      <a:pt x="17" y="75"/>
                      <a:pt x="17" y="75"/>
                      <a:pt x="17" y="75"/>
                    </a:cubicBezTo>
                    <a:cubicBezTo>
                      <a:pt x="8" y="75"/>
                      <a:pt x="0" y="67"/>
                      <a:pt x="0" y="5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6" y="0"/>
                      <a:pt x="134" y="7"/>
                      <a:pt x="134" y="17"/>
                    </a:cubicBezTo>
                    <a:cubicBezTo>
                      <a:pt x="134" y="58"/>
                      <a:pt x="134" y="58"/>
                      <a:pt x="134" y="58"/>
                    </a:cubicBezTo>
                    <a:cubicBezTo>
                      <a:pt x="134" y="67"/>
                      <a:pt x="126" y="75"/>
                      <a:pt x="117" y="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140">
                <a:extLst>
                  <a:ext uri="{FF2B5EF4-FFF2-40B4-BE49-F238E27FC236}">
                    <a16:creationId xmlns:a16="http://schemas.microsoft.com/office/drawing/2014/main" id="{1A8CF740-3CC1-44F2-8D55-E5C36B557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076" y="2932113"/>
                <a:ext cx="433388" cy="184150"/>
              </a:xfrm>
              <a:custGeom>
                <a:avLst/>
                <a:gdLst>
                  <a:gd name="T0" fmla="*/ 159 w 179"/>
                  <a:gd name="T1" fmla="*/ 76 h 76"/>
                  <a:gd name="T2" fmla="*/ 20 w 179"/>
                  <a:gd name="T3" fmla="*/ 76 h 76"/>
                  <a:gd name="T4" fmla="*/ 0 w 179"/>
                  <a:gd name="T5" fmla="*/ 56 h 76"/>
                  <a:gd name="T6" fmla="*/ 0 w 179"/>
                  <a:gd name="T7" fmla="*/ 20 h 76"/>
                  <a:gd name="T8" fmla="*/ 20 w 179"/>
                  <a:gd name="T9" fmla="*/ 0 h 76"/>
                  <a:gd name="T10" fmla="*/ 159 w 179"/>
                  <a:gd name="T11" fmla="*/ 0 h 76"/>
                  <a:gd name="T12" fmla="*/ 179 w 179"/>
                  <a:gd name="T13" fmla="*/ 20 h 76"/>
                  <a:gd name="T14" fmla="*/ 179 w 179"/>
                  <a:gd name="T15" fmla="*/ 56 h 76"/>
                  <a:gd name="T16" fmla="*/ 159 w 179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9" h="76">
                    <a:moveTo>
                      <a:pt x="159" y="76"/>
                    </a:moveTo>
                    <a:cubicBezTo>
                      <a:pt x="20" y="76"/>
                      <a:pt x="20" y="76"/>
                      <a:pt x="20" y="76"/>
                    </a:cubicBezTo>
                    <a:cubicBezTo>
                      <a:pt x="9" y="76"/>
                      <a:pt x="0" y="67"/>
                      <a:pt x="0" y="5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70" y="0"/>
                      <a:pt x="179" y="9"/>
                      <a:pt x="179" y="20"/>
                    </a:cubicBezTo>
                    <a:cubicBezTo>
                      <a:pt x="179" y="56"/>
                      <a:pt x="179" y="56"/>
                      <a:pt x="179" y="56"/>
                    </a:cubicBezTo>
                    <a:cubicBezTo>
                      <a:pt x="179" y="67"/>
                      <a:pt x="170" y="76"/>
                      <a:pt x="159" y="7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141">
                <a:extLst>
                  <a:ext uri="{FF2B5EF4-FFF2-40B4-BE49-F238E27FC236}">
                    <a16:creationId xmlns:a16="http://schemas.microsoft.com/office/drawing/2014/main" id="{3881DAB6-71A2-4A61-8E15-318396297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013" y="2508250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142">
                <a:extLst>
                  <a:ext uri="{FF2B5EF4-FFF2-40B4-BE49-F238E27FC236}">
                    <a16:creationId xmlns:a16="http://schemas.microsoft.com/office/drawing/2014/main" id="{C6DAA9F5-09C9-4292-A023-8B5527DF2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213" y="2508250"/>
                <a:ext cx="169863" cy="184150"/>
              </a:xfrm>
              <a:custGeom>
                <a:avLst/>
                <a:gdLst>
                  <a:gd name="T0" fmla="*/ 58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8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8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8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143">
                <a:extLst>
                  <a:ext uri="{FF2B5EF4-FFF2-40B4-BE49-F238E27FC236}">
                    <a16:creationId xmlns:a16="http://schemas.microsoft.com/office/drawing/2014/main" id="{BBA3E649-1EF3-4598-88FC-9C426E0EB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413" y="2508250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144">
                <a:extLst>
                  <a:ext uri="{FF2B5EF4-FFF2-40B4-BE49-F238E27FC236}">
                    <a16:creationId xmlns:a16="http://schemas.microsoft.com/office/drawing/2014/main" id="{3EE44304-1CFB-4EEA-B7A2-ED98480AC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788" y="2508250"/>
                <a:ext cx="169863" cy="184150"/>
              </a:xfrm>
              <a:custGeom>
                <a:avLst/>
                <a:gdLst>
                  <a:gd name="T0" fmla="*/ 57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7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7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7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4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4" y="76"/>
                      <a:pt x="57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145">
                <a:extLst>
                  <a:ext uri="{FF2B5EF4-FFF2-40B4-BE49-F238E27FC236}">
                    <a16:creationId xmlns:a16="http://schemas.microsoft.com/office/drawing/2014/main" id="{719975B8-38A5-4BC7-B8EA-8F3EDFA8D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4813" y="2508250"/>
                <a:ext cx="173038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146">
                <a:extLst>
                  <a:ext uri="{FF2B5EF4-FFF2-40B4-BE49-F238E27FC236}">
                    <a16:creationId xmlns:a16="http://schemas.microsoft.com/office/drawing/2014/main" id="{2FFFBD2C-5F95-4681-A5D3-C7A064A2A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4838" y="2508250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147">
                <a:extLst>
                  <a:ext uri="{FF2B5EF4-FFF2-40B4-BE49-F238E27FC236}">
                    <a16:creationId xmlns:a16="http://schemas.microsoft.com/office/drawing/2014/main" id="{CAC5178D-C02B-41AC-B73E-D32A202C2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9626" y="2508250"/>
                <a:ext cx="173038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148">
                <a:extLst>
                  <a:ext uri="{FF2B5EF4-FFF2-40B4-BE49-F238E27FC236}">
                    <a16:creationId xmlns:a16="http://schemas.microsoft.com/office/drawing/2014/main" id="{1FAD04F9-2DCC-418C-A670-596E480A5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826" y="2508250"/>
                <a:ext cx="173038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149">
                <a:extLst>
                  <a:ext uri="{FF2B5EF4-FFF2-40B4-BE49-F238E27FC236}">
                    <a16:creationId xmlns:a16="http://schemas.microsoft.com/office/drawing/2014/main" id="{3EBF8A44-CF08-428A-9351-ECE280B35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38" y="2508250"/>
                <a:ext cx="169863" cy="184150"/>
              </a:xfrm>
              <a:custGeom>
                <a:avLst/>
                <a:gdLst>
                  <a:gd name="T0" fmla="*/ 58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8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8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8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4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4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150">
                <a:extLst>
                  <a:ext uri="{FF2B5EF4-FFF2-40B4-BE49-F238E27FC236}">
                    <a16:creationId xmlns:a16="http://schemas.microsoft.com/office/drawing/2014/main" id="{8D28AEF1-247B-4487-9A52-80A6BC94B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2401" y="2508250"/>
                <a:ext cx="169863" cy="184150"/>
              </a:xfrm>
              <a:custGeom>
                <a:avLst/>
                <a:gdLst>
                  <a:gd name="T0" fmla="*/ 58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8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8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8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4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4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151">
                <a:extLst>
                  <a:ext uri="{FF2B5EF4-FFF2-40B4-BE49-F238E27FC236}">
                    <a16:creationId xmlns:a16="http://schemas.microsoft.com/office/drawing/2014/main" id="{BB8DC6D8-D21D-43AE-B198-69EEC1307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0838" y="2508250"/>
                <a:ext cx="169863" cy="184150"/>
              </a:xfrm>
              <a:custGeom>
                <a:avLst/>
                <a:gdLst>
                  <a:gd name="T0" fmla="*/ 58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8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8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8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152">
                <a:extLst>
                  <a:ext uri="{FF2B5EF4-FFF2-40B4-BE49-F238E27FC236}">
                    <a16:creationId xmlns:a16="http://schemas.microsoft.com/office/drawing/2014/main" id="{AC839111-D713-48D5-8D1E-D9BBF7CFE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7213" y="2508250"/>
                <a:ext cx="169863" cy="184150"/>
              </a:xfrm>
              <a:custGeom>
                <a:avLst/>
                <a:gdLst>
                  <a:gd name="T0" fmla="*/ 57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7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7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7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4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4" y="76"/>
                      <a:pt x="57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153">
                <a:extLst>
                  <a:ext uri="{FF2B5EF4-FFF2-40B4-BE49-F238E27FC236}">
                    <a16:creationId xmlns:a16="http://schemas.microsoft.com/office/drawing/2014/main" id="{539AED38-DDD7-419E-916D-5D2809850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626" y="2295525"/>
                <a:ext cx="169863" cy="184150"/>
              </a:xfrm>
              <a:custGeom>
                <a:avLst/>
                <a:gdLst>
                  <a:gd name="T0" fmla="*/ 57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7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7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7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4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4" y="76"/>
                      <a:pt x="57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54">
                <a:extLst>
                  <a:ext uri="{FF2B5EF4-FFF2-40B4-BE49-F238E27FC236}">
                    <a16:creationId xmlns:a16="http://schemas.microsoft.com/office/drawing/2014/main" id="{64772C3C-B89E-47BC-8337-C99226851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651" y="2295525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55">
                <a:extLst>
                  <a:ext uri="{FF2B5EF4-FFF2-40B4-BE49-F238E27FC236}">
                    <a16:creationId xmlns:a16="http://schemas.microsoft.com/office/drawing/2014/main" id="{A14FF6FC-B6FD-4A9F-999D-C45A3CFFA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0438" y="2295525"/>
                <a:ext cx="173038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56">
                <a:extLst>
                  <a:ext uri="{FF2B5EF4-FFF2-40B4-BE49-F238E27FC236}">
                    <a16:creationId xmlns:a16="http://schemas.microsoft.com/office/drawing/2014/main" id="{8828BCE1-7830-4660-9D97-DF523122B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2051" y="2295525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57">
                <a:extLst>
                  <a:ext uri="{FF2B5EF4-FFF2-40B4-BE49-F238E27FC236}">
                    <a16:creationId xmlns:a16="http://schemas.microsoft.com/office/drawing/2014/main" id="{0AA5A0C5-8B20-4411-A76A-17DCFB5B6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013" y="2295525"/>
                <a:ext cx="169863" cy="184150"/>
              </a:xfrm>
              <a:custGeom>
                <a:avLst/>
                <a:gdLst>
                  <a:gd name="T0" fmla="*/ 58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8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8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8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58">
                <a:extLst>
                  <a:ext uri="{FF2B5EF4-FFF2-40B4-BE49-F238E27FC236}">
                    <a16:creationId xmlns:a16="http://schemas.microsoft.com/office/drawing/2014/main" id="{DDE9189F-4B21-4693-BCA0-5A34D0E37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451" y="2295525"/>
                <a:ext cx="169863" cy="184150"/>
              </a:xfrm>
              <a:custGeom>
                <a:avLst/>
                <a:gdLst>
                  <a:gd name="T0" fmla="*/ 58 w 70"/>
                  <a:gd name="T1" fmla="*/ 76 h 76"/>
                  <a:gd name="T2" fmla="*/ 12 w 70"/>
                  <a:gd name="T3" fmla="*/ 76 h 76"/>
                  <a:gd name="T4" fmla="*/ 0 w 70"/>
                  <a:gd name="T5" fmla="*/ 63 h 76"/>
                  <a:gd name="T6" fmla="*/ 0 w 70"/>
                  <a:gd name="T7" fmla="*/ 13 h 76"/>
                  <a:gd name="T8" fmla="*/ 12 w 70"/>
                  <a:gd name="T9" fmla="*/ 0 h 76"/>
                  <a:gd name="T10" fmla="*/ 58 w 70"/>
                  <a:gd name="T11" fmla="*/ 0 h 76"/>
                  <a:gd name="T12" fmla="*/ 70 w 70"/>
                  <a:gd name="T13" fmla="*/ 13 h 76"/>
                  <a:gd name="T14" fmla="*/ 70 w 70"/>
                  <a:gd name="T15" fmla="*/ 63 h 76"/>
                  <a:gd name="T16" fmla="*/ 58 w 70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58" y="76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0" y="6"/>
                      <a:pt x="70" y="1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0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59">
                <a:extLst>
                  <a:ext uri="{FF2B5EF4-FFF2-40B4-BE49-F238E27FC236}">
                    <a16:creationId xmlns:a16="http://schemas.microsoft.com/office/drawing/2014/main" id="{4621F0AD-9E22-4377-A0A2-D35FA12C3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4826" y="2295525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160">
                <a:extLst>
                  <a:ext uri="{FF2B5EF4-FFF2-40B4-BE49-F238E27FC236}">
                    <a16:creationId xmlns:a16="http://schemas.microsoft.com/office/drawing/2014/main" id="{EFEC9CC2-6667-4AFC-9A48-6D8F96E50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438" y="2295525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161">
                <a:extLst>
                  <a:ext uri="{FF2B5EF4-FFF2-40B4-BE49-F238E27FC236}">
                    <a16:creationId xmlns:a16="http://schemas.microsoft.com/office/drawing/2014/main" id="{AE26FABB-A562-4476-AB51-A47DB5E73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1226" y="2295525"/>
                <a:ext cx="173038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162">
                <a:extLst>
                  <a:ext uri="{FF2B5EF4-FFF2-40B4-BE49-F238E27FC236}">
                    <a16:creationId xmlns:a16="http://schemas.microsoft.com/office/drawing/2014/main" id="{A24C8CA5-6778-45D9-B1E0-0C1EF7EF4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7601" y="2295525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163">
                <a:extLst>
                  <a:ext uri="{FF2B5EF4-FFF2-40B4-BE49-F238E27FC236}">
                    <a16:creationId xmlns:a16="http://schemas.microsoft.com/office/drawing/2014/main" id="{CA06C1FD-B245-4DC4-92AA-B6AAEBFA2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0801" y="2295525"/>
                <a:ext cx="173038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64">
                <a:extLst>
                  <a:ext uri="{FF2B5EF4-FFF2-40B4-BE49-F238E27FC236}">
                    <a16:creationId xmlns:a16="http://schemas.microsoft.com/office/drawing/2014/main" id="{F2EF8B41-97AF-4DFC-B6EE-08BC6E6C3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7651" y="2295525"/>
                <a:ext cx="171450" cy="184150"/>
              </a:xfrm>
              <a:custGeom>
                <a:avLst/>
                <a:gdLst>
                  <a:gd name="T0" fmla="*/ 58 w 71"/>
                  <a:gd name="T1" fmla="*/ 76 h 76"/>
                  <a:gd name="T2" fmla="*/ 13 w 71"/>
                  <a:gd name="T3" fmla="*/ 76 h 76"/>
                  <a:gd name="T4" fmla="*/ 0 w 71"/>
                  <a:gd name="T5" fmla="*/ 63 h 76"/>
                  <a:gd name="T6" fmla="*/ 0 w 71"/>
                  <a:gd name="T7" fmla="*/ 13 h 76"/>
                  <a:gd name="T8" fmla="*/ 13 w 71"/>
                  <a:gd name="T9" fmla="*/ 0 h 76"/>
                  <a:gd name="T10" fmla="*/ 58 w 71"/>
                  <a:gd name="T11" fmla="*/ 0 h 76"/>
                  <a:gd name="T12" fmla="*/ 71 w 71"/>
                  <a:gd name="T13" fmla="*/ 13 h 76"/>
                  <a:gd name="T14" fmla="*/ 71 w 71"/>
                  <a:gd name="T15" fmla="*/ 63 h 76"/>
                  <a:gd name="T16" fmla="*/ 58 w 71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6">
                    <a:moveTo>
                      <a:pt x="58" y="76"/>
                    </a:moveTo>
                    <a:cubicBezTo>
                      <a:pt x="13" y="76"/>
                      <a:pt x="13" y="76"/>
                      <a:pt x="13" y="76"/>
                    </a:cubicBezTo>
                    <a:cubicBezTo>
                      <a:pt x="6" y="76"/>
                      <a:pt x="0" y="70"/>
                      <a:pt x="0" y="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1" y="6"/>
                      <a:pt x="71" y="1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70"/>
                      <a:pt x="65" y="76"/>
                      <a:pt x="58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65">
                <a:extLst>
                  <a:ext uri="{FF2B5EF4-FFF2-40B4-BE49-F238E27FC236}">
                    <a16:creationId xmlns:a16="http://schemas.microsoft.com/office/drawing/2014/main" id="{C8B3F8FC-1FA9-4B2D-B144-87EA1D3B6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0851" y="2295525"/>
                <a:ext cx="273050" cy="184150"/>
              </a:xfrm>
              <a:custGeom>
                <a:avLst/>
                <a:gdLst>
                  <a:gd name="T0" fmla="*/ 86 w 113"/>
                  <a:gd name="T1" fmla="*/ 76 h 76"/>
                  <a:gd name="T2" fmla="*/ 27 w 113"/>
                  <a:gd name="T3" fmla="*/ 76 h 76"/>
                  <a:gd name="T4" fmla="*/ 0 w 113"/>
                  <a:gd name="T5" fmla="*/ 49 h 76"/>
                  <a:gd name="T6" fmla="*/ 0 w 113"/>
                  <a:gd name="T7" fmla="*/ 28 h 76"/>
                  <a:gd name="T8" fmla="*/ 27 w 113"/>
                  <a:gd name="T9" fmla="*/ 0 h 76"/>
                  <a:gd name="T10" fmla="*/ 86 w 113"/>
                  <a:gd name="T11" fmla="*/ 0 h 76"/>
                  <a:gd name="T12" fmla="*/ 113 w 113"/>
                  <a:gd name="T13" fmla="*/ 28 h 76"/>
                  <a:gd name="T14" fmla="*/ 113 w 113"/>
                  <a:gd name="T15" fmla="*/ 49 h 76"/>
                  <a:gd name="T16" fmla="*/ 86 w 113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76">
                    <a:moveTo>
                      <a:pt x="86" y="76"/>
                    </a:moveTo>
                    <a:cubicBezTo>
                      <a:pt x="27" y="76"/>
                      <a:pt x="27" y="76"/>
                      <a:pt x="27" y="76"/>
                    </a:cubicBezTo>
                    <a:cubicBezTo>
                      <a:pt x="12" y="76"/>
                      <a:pt x="0" y="64"/>
                      <a:pt x="0" y="4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7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101" y="0"/>
                      <a:pt x="113" y="13"/>
                      <a:pt x="113" y="28"/>
                    </a:cubicBez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64"/>
                      <a:pt x="101" y="76"/>
                      <a:pt x="86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166">
                <a:extLst>
                  <a:ext uri="{FF2B5EF4-FFF2-40B4-BE49-F238E27FC236}">
                    <a16:creationId xmlns:a16="http://schemas.microsoft.com/office/drawing/2014/main" id="{19EBADD8-59C0-4715-9672-8C1F01D74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508250"/>
                <a:ext cx="274638" cy="184150"/>
              </a:xfrm>
              <a:custGeom>
                <a:avLst/>
                <a:gdLst>
                  <a:gd name="T0" fmla="*/ 86 w 113"/>
                  <a:gd name="T1" fmla="*/ 76 h 76"/>
                  <a:gd name="T2" fmla="*/ 27 w 113"/>
                  <a:gd name="T3" fmla="*/ 76 h 76"/>
                  <a:gd name="T4" fmla="*/ 0 w 113"/>
                  <a:gd name="T5" fmla="*/ 48 h 76"/>
                  <a:gd name="T6" fmla="*/ 0 w 113"/>
                  <a:gd name="T7" fmla="*/ 27 h 76"/>
                  <a:gd name="T8" fmla="*/ 27 w 113"/>
                  <a:gd name="T9" fmla="*/ 0 h 76"/>
                  <a:gd name="T10" fmla="*/ 86 w 113"/>
                  <a:gd name="T11" fmla="*/ 0 h 76"/>
                  <a:gd name="T12" fmla="*/ 113 w 113"/>
                  <a:gd name="T13" fmla="*/ 27 h 76"/>
                  <a:gd name="T14" fmla="*/ 113 w 113"/>
                  <a:gd name="T15" fmla="*/ 48 h 76"/>
                  <a:gd name="T16" fmla="*/ 86 w 113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76">
                    <a:moveTo>
                      <a:pt x="86" y="76"/>
                    </a:moveTo>
                    <a:cubicBezTo>
                      <a:pt x="27" y="76"/>
                      <a:pt x="27" y="76"/>
                      <a:pt x="27" y="76"/>
                    </a:cubicBezTo>
                    <a:cubicBezTo>
                      <a:pt x="12" y="76"/>
                      <a:pt x="0" y="63"/>
                      <a:pt x="0" y="4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101" y="0"/>
                      <a:pt x="113" y="12"/>
                      <a:pt x="113" y="27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63"/>
                      <a:pt x="101" y="76"/>
                      <a:pt x="86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167">
                <a:extLst>
                  <a:ext uri="{FF2B5EF4-FFF2-40B4-BE49-F238E27FC236}">
                    <a16:creationId xmlns:a16="http://schemas.microsoft.com/office/drawing/2014/main" id="{FE9918AE-B57E-4B71-9159-8E50B22F6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3388" y="1903413"/>
                <a:ext cx="2744788" cy="77788"/>
              </a:xfrm>
              <a:custGeom>
                <a:avLst/>
                <a:gdLst>
                  <a:gd name="T0" fmla="*/ 1121 w 1133"/>
                  <a:gd name="T1" fmla="*/ 32 h 32"/>
                  <a:gd name="T2" fmla="*/ 11 w 1133"/>
                  <a:gd name="T3" fmla="*/ 32 h 32"/>
                  <a:gd name="T4" fmla="*/ 0 w 1133"/>
                  <a:gd name="T5" fmla="*/ 20 h 32"/>
                  <a:gd name="T6" fmla="*/ 0 w 1133"/>
                  <a:gd name="T7" fmla="*/ 11 h 32"/>
                  <a:gd name="T8" fmla="*/ 11 w 1133"/>
                  <a:gd name="T9" fmla="*/ 0 h 32"/>
                  <a:gd name="T10" fmla="*/ 1121 w 1133"/>
                  <a:gd name="T11" fmla="*/ 0 h 32"/>
                  <a:gd name="T12" fmla="*/ 1133 w 1133"/>
                  <a:gd name="T13" fmla="*/ 11 h 32"/>
                  <a:gd name="T14" fmla="*/ 1133 w 1133"/>
                  <a:gd name="T15" fmla="*/ 20 h 32"/>
                  <a:gd name="T16" fmla="*/ 1121 w 1133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3" h="32">
                    <a:moveTo>
                      <a:pt x="1121" y="32"/>
                    </a:moveTo>
                    <a:cubicBezTo>
                      <a:pt x="11" y="32"/>
                      <a:pt x="11" y="32"/>
                      <a:pt x="11" y="32"/>
                    </a:cubicBezTo>
                    <a:cubicBezTo>
                      <a:pt x="5" y="32"/>
                      <a:pt x="0" y="27"/>
                      <a:pt x="0" y="2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121" y="0"/>
                      <a:pt x="1121" y="0"/>
                      <a:pt x="1121" y="0"/>
                    </a:cubicBezTo>
                    <a:cubicBezTo>
                      <a:pt x="1127" y="0"/>
                      <a:pt x="1133" y="5"/>
                      <a:pt x="1133" y="11"/>
                    </a:cubicBezTo>
                    <a:cubicBezTo>
                      <a:pt x="1133" y="20"/>
                      <a:pt x="1133" y="20"/>
                      <a:pt x="1133" y="20"/>
                    </a:cubicBezTo>
                    <a:cubicBezTo>
                      <a:pt x="1133" y="27"/>
                      <a:pt x="1127" y="32"/>
                      <a:pt x="1121" y="32"/>
                    </a:cubicBez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68">
                <a:extLst>
                  <a:ext uri="{FF2B5EF4-FFF2-40B4-BE49-F238E27FC236}">
                    <a16:creationId xmlns:a16="http://schemas.microsoft.com/office/drawing/2014/main" id="{D1266E11-9323-4C2B-A7ED-AB777A34A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788" y="392113"/>
                <a:ext cx="4462463" cy="1511300"/>
              </a:xfrm>
              <a:custGeom>
                <a:avLst/>
                <a:gdLst>
                  <a:gd name="T0" fmla="*/ 1600 w 1842"/>
                  <a:gd name="T1" fmla="*/ 625 h 625"/>
                  <a:gd name="T2" fmla="*/ 244 w 1842"/>
                  <a:gd name="T3" fmla="*/ 625 h 625"/>
                  <a:gd name="T4" fmla="*/ 216 w 1842"/>
                  <a:gd name="T5" fmla="*/ 605 h 625"/>
                  <a:gd name="T6" fmla="*/ 3 w 1842"/>
                  <a:gd name="T7" fmla="*/ 12 h 625"/>
                  <a:gd name="T8" fmla="*/ 10 w 1842"/>
                  <a:gd name="T9" fmla="*/ 0 h 625"/>
                  <a:gd name="T10" fmla="*/ 1831 w 1842"/>
                  <a:gd name="T11" fmla="*/ 0 h 625"/>
                  <a:gd name="T12" fmla="*/ 1840 w 1842"/>
                  <a:gd name="T13" fmla="*/ 14 h 625"/>
                  <a:gd name="T14" fmla="*/ 1630 w 1842"/>
                  <a:gd name="T15" fmla="*/ 603 h 625"/>
                  <a:gd name="T16" fmla="*/ 1600 w 1842"/>
                  <a:gd name="T17" fmla="*/ 62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2" h="625">
                    <a:moveTo>
                      <a:pt x="1600" y="625"/>
                    </a:moveTo>
                    <a:cubicBezTo>
                      <a:pt x="244" y="625"/>
                      <a:pt x="244" y="625"/>
                      <a:pt x="244" y="625"/>
                    </a:cubicBezTo>
                    <a:cubicBezTo>
                      <a:pt x="232" y="625"/>
                      <a:pt x="220" y="616"/>
                      <a:pt x="216" y="60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6"/>
                      <a:pt x="4" y="0"/>
                      <a:pt x="10" y="0"/>
                    </a:cubicBezTo>
                    <a:cubicBezTo>
                      <a:pt x="1831" y="0"/>
                      <a:pt x="1831" y="0"/>
                      <a:pt x="1831" y="0"/>
                    </a:cubicBezTo>
                    <a:cubicBezTo>
                      <a:pt x="1838" y="0"/>
                      <a:pt x="1842" y="7"/>
                      <a:pt x="1840" y="14"/>
                    </a:cubicBezTo>
                    <a:cubicBezTo>
                      <a:pt x="1630" y="603"/>
                      <a:pt x="1630" y="603"/>
                      <a:pt x="1630" y="603"/>
                    </a:cubicBezTo>
                    <a:cubicBezTo>
                      <a:pt x="1626" y="616"/>
                      <a:pt x="1613" y="625"/>
                      <a:pt x="1600" y="625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69">
                <a:extLst>
                  <a:ext uri="{FF2B5EF4-FFF2-40B4-BE49-F238E27FC236}">
                    <a16:creationId xmlns:a16="http://schemas.microsoft.com/office/drawing/2014/main" id="{E599C184-2B51-4389-8722-276E352A9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963" y="307975"/>
                <a:ext cx="4462463" cy="84138"/>
              </a:xfrm>
              <a:custGeom>
                <a:avLst/>
                <a:gdLst>
                  <a:gd name="T0" fmla="*/ 1842 w 1842"/>
                  <a:gd name="T1" fmla="*/ 34 h 35"/>
                  <a:gd name="T2" fmla="*/ 0 w 1842"/>
                  <a:gd name="T3" fmla="*/ 35 h 35"/>
                  <a:gd name="T4" fmla="*/ 16 w 1842"/>
                  <a:gd name="T5" fmla="*/ 16 h 35"/>
                  <a:gd name="T6" fmla="*/ 38 w 1842"/>
                  <a:gd name="T7" fmla="*/ 0 h 35"/>
                  <a:gd name="T8" fmla="*/ 1799 w 1842"/>
                  <a:gd name="T9" fmla="*/ 0 h 35"/>
                  <a:gd name="T10" fmla="*/ 1822 w 1842"/>
                  <a:gd name="T11" fmla="*/ 16 h 35"/>
                  <a:gd name="T12" fmla="*/ 1842 w 1842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42" h="35">
                    <a:moveTo>
                      <a:pt x="1842" y="34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10" y="22"/>
                      <a:pt x="16" y="16"/>
                    </a:cubicBezTo>
                    <a:cubicBezTo>
                      <a:pt x="22" y="9"/>
                      <a:pt x="38" y="0"/>
                      <a:pt x="38" y="0"/>
                    </a:cubicBezTo>
                    <a:cubicBezTo>
                      <a:pt x="1799" y="0"/>
                      <a:pt x="1799" y="0"/>
                      <a:pt x="1799" y="0"/>
                    </a:cubicBezTo>
                    <a:cubicBezTo>
                      <a:pt x="1799" y="0"/>
                      <a:pt x="1817" y="12"/>
                      <a:pt x="1822" y="16"/>
                    </a:cubicBezTo>
                    <a:cubicBezTo>
                      <a:pt x="1826" y="19"/>
                      <a:pt x="1842" y="34"/>
                      <a:pt x="1842" y="34"/>
                    </a:cubicBez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70">
                <a:extLst>
                  <a:ext uri="{FF2B5EF4-FFF2-40B4-BE49-F238E27FC236}">
                    <a16:creationId xmlns:a16="http://schemas.microsoft.com/office/drawing/2014/main" id="{15C1C931-66C0-4AD0-ADF5-67F9CBD69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351" y="476250"/>
                <a:ext cx="4113213" cy="1270000"/>
              </a:xfrm>
              <a:custGeom>
                <a:avLst/>
                <a:gdLst>
                  <a:gd name="T0" fmla="*/ 2324 w 2591"/>
                  <a:gd name="T1" fmla="*/ 800 h 800"/>
                  <a:gd name="T2" fmla="*/ 268 w 2591"/>
                  <a:gd name="T3" fmla="*/ 800 h 800"/>
                  <a:gd name="T4" fmla="*/ 0 w 2591"/>
                  <a:gd name="T5" fmla="*/ 0 h 800"/>
                  <a:gd name="T6" fmla="*/ 2591 w 2591"/>
                  <a:gd name="T7" fmla="*/ 0 h 800"/>
                  <a:gd name="T8" fmla="*/ 2324 w 2591"/>
                  <a:gd name="T9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1" h="800">
                    <a:moveTo>
                      <a:pt x="2324" y="800"/>
                    </a:moveTo>
                    <a:lnTo>
                      <a:pt x="268" y="800"/>
                    </a:lnTo>
                    <a:lnTo>
                      <a:pt x="0" y="0"/>
                    </a:lnTo>
                    <a:lnTo>
                      <a:pt x="2591" y="0"/>
                    </a:lnTo>
                    <a:lnTo>
                      <a:pt x="2324" y="800"/>
                    </a:lnTo>
                    <a:close/>
                  </a:path>
                </a:pathLst>
              </a:custGeom>
              <a:solidFill>
                <a:srgbClr val="3F4D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171">
                <a:extLst>
                  <a:ext uri="{FF2B5EF4-FFF2-40B4-BE49-F238E27FC236}">
                    <a16:creationId xmlns:a16="http://schemas.microsoft.com/office/drawing/2014/main" id="{924275CE-6B5C-4775-9B97-FED8A9B60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3388" y="1952625"/>
                <a:ext cx="2744788" cy="28575"/>
              </a:xfrm>
              <a:custGeom>
                <a:avLst/>
                <a:gdLst>
                  <a:gd name="T0" fmla="*/ 1124 w 1133"/>
                  <a:gd name="T1" fmla="*/ 12 h 12"/>
                  <a:gd name="T2" fmla="*/ 8 w 1133"/>
                  <a:gd name="T3" fmla="*/ 12 h 12"/>
                  <a:gd name="T4" fmla="*/ 0 w 1133"/>
                  <a:gd name="T5" fmla="*/ 4 h 12"/>
                  <a:gd name="T6" fmla="*/ 0 w 1133"/>
                  <a:gd name="T7" fmla="*/ 0 h 12"/>
                  <a:gd name="T8" fmla="*/ 1133 w 1133"/>
                  <a:gd name="T9" fmla="*/ 0 h 12"/>
                  <a:gd name="T10" fmla="*/ 1133 w 1133"/>
                  <a:gd name="T11" fmla="*/ 3 h 12"/>
                  <a:gd name="T12" fmla="*/ 1124 w 113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3" h="12">
                    <a:moveTo>
                      <a:pt x="1124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3" y="12"/>
                      <a:pt x="0" y="8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33" y="0"/>
                      <a:pt x="1133" y="0"/>
                      <a:pt x="1133" y="0"/>
                    </a:cubicBezTo>
                    <a:cubicBezTo>
                      <a:pt x="1133" y="3"/>
                      <a:pt x="1133" y="3"/>
                      <a:pt x="1133" y="3"/>
                    </a:cubicBezTo>
                    <a:cubicBezTo>
                      <a:pt x="1133" y="8"/>
                      <a:pt x="1129" y="12"/>
                      <a:pt x="1124" y="1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172">
                <a:extLst>
                  <a:ext uri="{FF2B5EF4-FFF2-40B4-BE49-F238E27FC236}">
                    <a16:creationId xmlns:a16="http://schemas.microsoft.com/office/drawing/2014/main" id="{62BC63DB-5A07-4EE5-8E7D-F25ACAE9E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488" y="4986338"/>
                <a:ext cx="5073650" cy="1870075"/>
              </a:xfrm>
              <a:custGeom>
                <a:avLst/>
                <a:gdLst>
                  <a:gd name="T0" fmla="*/ 2094 w 2094"/>
                  <a:gd name="T1" fmla="*/ 773 h 773"/>
                  <a:gd name="T2" fmla="*/ 0 w 2094"/>
                  <a:gd name="T3" fmla="*/ 773 h 773"/>
                  <a:gd name="T4" fmla="*/ 33 w 2094"/>
                  <a:gd name="T5" fmla="*/ 532 h 773"/>
                  <a:gd name="T6" fmla="*/ 150 w 2094"/>
                  <a:gd name="T7" fmla="*/ 219 h 773"/>
                  <a:gd name="T8" fmla="*/ 422 w 2094"/>
                  <a:gd name="T9" fmla="*/ 101 h 773"/>
                  <a:gd name="T10" fmla="*/ 1088 w 2094"/>
                  <a:gd name="T11" fmla="*/ 21 h 773"/>
                  <a:gd name="T12" fmla="*/ 1918 w 2094"/>
                  <a:gd name="T13" fmla="*/ 180 h 773"/>
                  <a:gd name="T14" fmla="*/ 2094 w 2094"/>
                  <a:gd name="T15" fmla="*/ 77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94" h="773">
                    <a:moveTo>
                      <a:pt x="2094" y="773"/>
                    </a:moveTo>
                    <a:cubicBezTo>
                      <a:pt x="0" y="773"/>
                      <a:pt x="0" y="773"/>
                      <a:pt x="0" y="773"/>
                    </a:cubicBezTo>
                    <a:cubicBezTo>
                      <a:pt x="33" y="532"/>
                      <a:pt x="33" y="532"/>
                      <a:pt x="33" y="532"/>
                    </a:cubicBezTo>
                    <a:cubicBezTo>
                      <a:pt x="150" y="219"/>
                      <a:pt x="150" y="219"/>
                      <a:pt x="150" y="219"/>
                    </a:cubicBezTo>
                    <a:cubicBezTo>
                      <a:pt x="153" y="219"/>
                      <a:pt x="248" y="156"/>
                      <a:pt x="422" y="101"/>
                    </a:cubicBezTo>
                    <a:cubicBezTo>
                      <a:pt x="580" y="50"/>
                      <a:pt x="806" y="6"/>
                      <a:pt x="1088" y="21"/>
                    </a:cubicBezTo>
                    <a:cubicBezTo>
                      <a:pt x="1088" y="21"/>
                      <a:pt x="1382" y="0"/>
                      <a:pt x="1918" y="180"/>
                    </a:cubicBezTo>
                    <a:lnTo>
                      <a:pt x="2094" y="773"/>
                    </a:lnTo>
                    <a:close/>
                  </a:path>
                </a:pathLst>
              </a:custGeom>
              <a:solidFill>
                <a:srgbClr val="6B3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173">
                <a:extLst>
                  <a:ext uri="{FF2B5EF4-FFF2-40B4-BE49-F238E27FC236}">
                    <a16:creationId xmlns:a16="http://schemas.microsoft.com/office/drawing/2014/main" id="{4056FF3A-B4C4-4E71-BD26-D24C05F41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9563" y="3427413"/>
                <a:ext cx="890588" cy="1314450"/>
              </a:xfrm>
              <a:custGeom>
                <a:avLst/>
                <a:gdLst>
                  <a:gd name="T0" fmla="*/ 286 w 367"/>
                  <a:gd name="T1" fmla="*/ 0 h 543"/>
                  <a:gd name="T2" fmla="*/ 286 w 367"/>
                  <a:gd name="T3" fmla="*/ 157 h 543"/>
                  <a:gd name="T4" fmla="*/ 0 w 367"/>
                  <a:gd name="T5" fmla="*/ 452 h 543"/>
                  <a:gd name="T6" fmla="*/ 48 w 367"/>
                  <a:gd name="T7" fmla="*/ 502 h 543"/>
                  <a:gd name="T8" fmla="*/ 119 w 367"/>
                  <a:gd name="T9" fmla="*/ 524 h 543"/>
                  <a:gd name="T10" fmla="*/ 121 w 367"/>
                  <a:gd name="T11" fmla="*/ 523 h 543"/>
                  <a:gd name="T12" fmla="*/ 126 w 367"/>
                  <a:gd name="T13" fmla="*/ 543 h 543"/>
                  <a:gd name="T14" fmla="*/ 348 w 367"/>
                  <a:gd name="T15" fmla="*/ 477 h 543"/>
                  <a:gd name="T16" fmla="*/ 340 w 367"/>
                  <a:gd name="T17" fmla="*/ 452 h 543"/>
                  <a:gd name="T18" fmla="*/ 356 w 367"/>
                  <a:gd name="T19" fmla="*/ 423 h 543"/>
                  <a:gd name="T20" fmla="*/ 365 w 367"/>
                  <a:gd name="T21" fmla="*/ 383 h 543"/>
                  <a:gd name="T22" fmla="*/ 362 w 367"/>
                  <a:gd name="T23" fmla="*/ 328 h 543"/>
                  <a:gd name="T24" fmla="*/ 349 w 367"/>
                  <a:gd name="T25" fmla="*/ 259 h 543"/>
                  <a:gd name="T26" fmla="*/ 286 w 367"/>
                  <a:gd name="T27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7" h="543">
                    <a:moveTo>
                      <a:pt x="286" y="0"/>
                    </a:moveTo>
                    <a:cubicBezTo>
                      <a:pt x="286" y="157"/>
                      <a:pt x="286" y="157"/>
                      <a:pt x="286" y="157"/>
                    </a:cubicBezTo>
                    <a:cubicBezTo>
                      <a:pt x="286" y="317"/>
                      <a:pt x="159" y="447"/>
                      <a:pt x="0" y="452"/>
                    </a:cubicBezTo>
                    <a:cubicBezTo>
                      <a:pt x="28" y="481"/>
                      <a:pt x="48" y="502"/>
                      <a:pt x="48" y="502"/>
                    </a:cubicBezTo>
                    <a:cubicBezTo>
                      <a:pt x="67" y="522"/>
                      <a:pt x="108" y="524"/>
                      <a:pt x="119" y="524"/>
                    </a:cubicBezTo>
                    <a:cubicBezTo>
                      <a:pt x="120" y="524"/>
                      <a:pt x="121" y="523"/>
                      <a:pt x="121" y="523"/>
                    </a:cubicBezTo>
                    <a:cubicBezTo>
                      <a:pt x="126" y="543"/>
                      <a:pt x="126" y="543"/>
                      <a:pt x="126" y="543"/>
                    </a:cubicBezTo>
                    <a:cubicBezTo>
                      <a:pt x="348" y="477"/>
                      <a:pt x="348" y="477"/>
                      <a:pt x="348" y="477"/>
                    </a:cubicBezTo>
                    <a:cubicBezTo>
                      <a:pt x="340" y="452"/>
                      <a:pt x="340" y="452"/>
                      <a:pt x="340" y="452"/>
                    </a:cubicBezTo>
                    <a:cubicBezTo>
                      <a:pt x="347" y="450"/>
                      <a:pt x="356" y="423"/>
                      <a:pt x="356" y="423"/>
                    </a:cubicBezTo>
                    <a:cubicBezTo>
                      <a:pt x="361" y="410"/>
                      <a:pt x="364" y="396"/>
                      <a:pt x="365" y="383"/>
                    </a:cubicBezTo>
                    <a:cubicBezTo>
                      <a:pt x="367" y="365"/>
                      <a:pt x="366" y="346"/>
                      <a:pt x="362" y="328"/>
                    </a:cubicBezTo>
                    <a:cubicBezTo>
                      <a:pt x="349" y="259"/>
                      <a:pt x="349" y="259"/>
                      <a:pt x="349" y="259"/>
                    </a:cubicBezTo>
                    <a:cubicBezTo>
                      <a:pt x="286" y="0"/>
                      <a:pt x="286" y="0"/>
                      <a:pt x="286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174">
                <a:extLst>
                  <a:ext uri="{FF2B5EF4-FFF2-40B4-BE49-F238E27FC236}">
                    <a16:creationId xmlns:a16="http://schemas.microsoft.com/office/drawing/2014/main" id="{64B9D730-C625-4C35-8C1A-8AAAD5B45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3638" y="3243263"/>
                <a:ext cx="1109663" cy="1277938"/>
              </a:xfrm>
              <a:custGeom>
                <a:avLst/>
                <a:gdLst>
                  <a:gd name="T0" fmla="*/ 407 w 458"/>
                  <a:gd name="T1" fmla="*/ 0 h 528"/>
                  <a:gd name="T2" fmla="*/ 400 w 458"/>
                  <a:gd name="T3" fmla="*/ 0 h 528"/>
                  <a:gd name="T4" fmla="*/ 384 w 458"/>
                  <a:gd name="T5" fmla="*/ 8 h 528"/>
                  <a:gd name="T6" fmla="*/ 376 w 458"/>
                  <a:gd name="T7" fmla="*/ 57 h 528"/>
                  <a:gd name="T8" fmla="*/ 416 w 458"/>
                  <a:gd name="T9" fmla="*/ 224 h 528"/>
                  <a:gd name="T10" fmla="*/ 352 w 458"/>
                  <a:gd name="T11" fmla="*/ 14 h 528"/>
                  <a:gd name="T12" fmla="*/ 344 w 458"/>
                  <a:gd name="T13" fmla="*/ 27 h 528"/>
                  <a:gd name="T14" fmla="*/ 344 w 458"/>
                  <a:gd name="T15" fmla="*/ 29 h 528"/>
                  <a:gd name="T16" fmla="*/ 328 w 458"/>
                  <a:gd name="T17" fmla="*/ 45 h 528"/>
                  <a:gd name="T18" fmla="*/ 327 w 458"/>
                  <a:gd name="T19" fmla="*/ 45 h 528"/>
                  <a:gd name="T20" fmla="*/ 281 w 458"/>
                  <a:gd name="T21" fmla="*/ 69 h 528"/>
                  <a:gd name="T22" fmla="*/ 320 w 458"/>
                  <a:gd name="T23" fmla="*/ 236 h 528"/>
                  <a:gd name="T24" fmla="*/ 272 w 458"/>
                  <a:gd name="T25" fmla="*/ 71 h 528"/>
                  <a:gd name="T26" fmla="*/ 254 w 458"/>
                  <a:gd name="T27" fmla="*/ 73 h 528"/>
                  <a:gd name="T28" fmla="*/ 176 w 458"/>
                  <a:gd name="T29" fmla="*/ 73 h 528"/>
                  <a:gd name="T30" fmla="*/ 231 w 458"/>
                  <a:gd name="T31" fmla="*/ 288 h 528"/>
                  <a:gd name="T32" fmla="*/ 163 w 458"/>
                  <a:gd name="T33" fmla="*/ 73 h 528"/>
                  <a:gd name="T34" fmla="*/ 75 w 458"/>
                  <a:gd name="T35" fmla="*/ 73 h 528"/>
                  <a:gd name="T36" fmla="*/ 161 w 458"/>
                  <a:gd name="T37" fmla="*/ 384 h 528"/>
                  <a:gd name="T38" fmla="*/ 88 w 458"/>
                  <a:gd name="T39" fmla="*/ 314 h 528"/>
                  <a:gd name="T40" fmla="*/ 63 w 458"/>
                  <a:gd name="T41" fmla="*/ 302 h 528"/>
                  <a:gd name="T42" fmla="*/ 61 w 458"/>
                  <a:gd name="T43" fmla="*/ 303 h 528"/>
                  <a:gd name="T44" fmla="*/ 49 w 458"/>
                  <a:gd name="T45" fmla="*/ 302 h 528"/>
                  <a:gd name="T46" fmla="*/ 12 w 458"/>
                  <a:gd name="T47" fmla="*/ 358 h 528"/>
                  <a:gd name="T48" fmla="*/ 172 w 458"/>
                  <a:gd name="T49" fmla="*/ 528 h 528"/>
                  <a:gd name="T50" fmla="*/ 458 w 458"/>
                  <a:gd name="T51" fmla="*/ 233 h 528"/>
                  <a:gd name="T52" fmla="*/ 458 w 458"/>
                  <a:gd name="T53" fmla="*/ 76 h 528"/>
                  <a:gd name="T54" fmla="*/ 448 w 458"/>
                  <a:gd name="T55" fmla="*/ 37 h 528"/>
                  <a:gd name="T56" fmla="*/ 407 w 458"/>
                  <a:gd name="T57" fmla="*/ 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58" h="528">
                    <a:moveTo>
                      <a:pt x="407" y="0"/>
                    </a:moveTo>
                    <a:cubicBezTo>
                      <a:pt x="403" y="0"/>
                      <a:pt x="400" y="0"/>
                      <a:pt x="400" y="0"/>
                    </a:cubicBezTo>
                    <a:cubicBezTo>
                      <a:pt x="394" y="1"/>
                      <a:pt x="389" y="4"/>
                      <a:pt x="384" y="8"/>
                    </a:cubicBezTo>
                    <a:cubicBezTo>
                      <a:pt x="371" y="19"/>
                      <a:pt x="371" y="40"/>
                      <a:pt x="376" y="57"/>
                    </a:cubicBezTo>
                    <a:cubicBezTo>
                      <a:pt x="416" y="224"/>
                      <a:pt x="416" y="224"/>
                      <a:pt x="416" y="224"/>
                    </a:cubicBezTo>
                    <a:cubicBezTo>
                      <a:pt x="352" y="14"/>
                      <a:pt x="352" y="14"/>
                      <a:pt x="352" y="14"/>
                    </a:cubicBezTo>
                    <a:cubicBezTo>
                      <a:pt x="350" y="19"/>
                      <a:pt x="347" y="23"/>
                      <a:pt x="344" y="27"/>
                    </a:cubicBezTo>
                    <a:cubicBezTo>
                      <a:pt x="344" y="29"/>
                      <a:pt x="344" y="29"/>
                      <a:pt x="344" y="29"/>
                    </a:cubicBezTo>
                    <a:cubicBezTo>
                      <a:pt x="344" y="38"/>
                      <a:pt x="337" y="45"/>
                      <a:pt x="328" y="45"/>
                    </a:cubicBezTo>
                    <a:cubicBezTo>
                      <a:pt x="327" y="45"/>
                      <a:pt x="327" y="45"/>
                      <a:pt x="327" y="45"/>
                    </a:cubicBezTo>
                    <a:cubicBezTo>
                      <a:pt x="314" y="57"/>
                      <a:pt x="298" y="65"/>
                      <a:pt x="281" y="69"/>
                    </a:cubicBezTo>
                    <a:cubicBezTo>
                      <a:pt x="320" y="236"/>
                      <a:pt x="320" y="236"/>
                      <a:pt x="320" y="236"/>
                    </a:cubicBezTo>
                    <a:cubicBezTo>
                      <a:pt x="272" y="71"/>
                      <a:pt x="272" y="71"/>
                      <a:pt x="272" y="71"/>
                    </a:cubicBezTo>
                    <a:cubicBezTo>
                      <a:pt x="266" y="72"/>
                      <a:pt x="260" y="73"/>
                      <a:pt x="254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231" y="288"/>
                      <a:pt x="231" y="288"/>
                      <a:pt x="231" y="288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161" y="384"/>
                      <a:pt x="161" y="384"/>
                      <a:pt x="161" y="384"/>
                    </a:cubicBezTo>
                    <a:cubicBezTo>
                      <a:pt x="88" y="314"/>
                      <a:pt x="88" y="314"/>
                      <a:pt x="88" y="314"/>
                    </a:cubicBezTo>
                    <a:cubicBezTo>
                      <a:pt x="77" y="304"/>
                      <a:pt x="68" y="302"/>
                      <a:pt x="63" y="302"/>
                    </a:cubicBezTo>
                    <a:cubicBezTo>
                      <a:pt x="62" y="302"/>
                      <a:pt x="61" y="303"/>
                      <a:pt x="61" y="303"/>
                    </a:cubicBezTo>
                    <a:cubicBezTo>
                      <a:pt x="57" y="302"/>
                      <a:pt x="53" y="302"/>
                      <a:pt x="49" y="302"/>
                    </a:cubicBezTo>
                    <a:cubicBezTo>
                      <a:pt x="0" y="302"/>
                      <a:pt x="12" y="358"/>
                      <a:pt x="12" y="358"/>
                    </a:cubicBezTo>
                    <a:cubicBezTo>
                      <a:pt x="30" y="380"/>
                      <a:pt x="116" y="470"/>
                      <a:pt x="172" y="528"/>
                    </a:cubicBezTo>
                    <a:cubicBezTo>
                      <a:pt x="331" y="523"/>
                      <a:pt x="458" y="393"/>
                      <a:pt x="458" y="233"/>
                    </a:cubicBezTo>
                    <a:cubicBezTo>
                      <a:pt x="458" y="76"/>
                      <a:pt x="458" y="76"/>
                      <a:pt x="458" y="76"/>
                    </a:cubicBezTo>
                    <a:cubicBezTo>
                      <a:pt x="448" y="37"/>
                      <a:pt x="448" y="37"/>
                      <a:pt x="448" y="37"/>
                    </a:cubicBezTo>
                    <a:cubicBezTo>
                      <a:pt x="438" y="4"/>
                      <a:pt x="418" y="0"/>
                      <a:pt x="407" y="0"/>
                    </a:cubicBezTo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175">
                <a:extLst>
                  <a:ext uri="{FF2B5EF4-FFF2-40B4-BE49-F238E27FC236}">
                    <a16:creationId xmlns:a16="http://schemas.microsoft.com/office/drawing/2014/main" id="{6BB80C32-A913-4767-8538-6CD63710D8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13501" y="3081338"/>
                <a:ext cx="682625" cy="339725"/>
              </a:xfrm>
              <a:custGeom>
                <a:avLst/>
                <a:gdLst>
                  <a:gd name="T0" fmla="*/ 211 w 282"/>
                  <a:gd name="T1" fmla="*/ 136 h 140"/>
                  <a:gd name="T2" fmla="*/ 218 w 282"/>
                  <a:gd name="T3" fmla="*/ 112 h 140"/>
                  <a:gd name="T4" fmla="*/ 41 w 282"/>
                  <a:gd name="T5" fmla="*/ 65 h 140"/>
                  <a:gd name="T6" fmla="*/ 21 w 282"/>
                  <a:gd name="T7" fmla="*/ 72 h 140"/>
                  <a:gd name="T8" fmla="*/ 8 w 282"/>
                  <a:gd name="T9" fmla="*/ 111 h 140"/>
                  <a:gd name="T10" fmla="*/ 3 w 282"/>
                  <a:gd name="T11" fmla="*/ 132 h 140"/>
                  <a:gd name="T12" fmla="*/ 93 w 282"/>
                  <a:gd name="T13" fmla="*/ 140 h 140"/>
                  <a:gd name="T14" fmla="*/ 49 w 282"/>
                  <a:gd name="T15" fmla="*/ 112 h 140"/>
                  <a:gd name="T16" fmla="*/ 33 w 282"/>
                  <a:gd name="T17" fmla="*/ 84 h 140"/>
                  <a:gd name="T18" fmla="*/ 56 w 282"/>
                  <a:gd name="T19" fmla="*/ 68 h 140"/>
                  <a:gd name="T20" fmla="*/ 257 w 282"/>
                  <a:gd name="T21" fmla="*/ 13 h 140"/>
                  <a:gd name="T22" fmla="*/ 194 w 282"/>
                  <a:gd name="T23" fmla="*/ 14 h 140"/>
                  <a:gd name="T24" fmla="*/ 202 w 282"/>
                  <a:gd name="T25" fmla="*/ 97 h 140"/>
                  <a:gd name="T26" fmla="*/ 202 w 282"/>
                  <a:gd name="T27" fmla="*/ 84 h 140"/>
                  <a:gd name="T28" fmla="*/ 258 w 282"/>
                  <a:gd name="T29" fmla="*/ 68 h 140"/>
                  <a:gd name="T30" fmla="*/ 274 w 282"/>
                  <a:gd name="T31" fmla="*/ 94 h 140"/>
                  <a:gd name="T32" fmla="*/ 272 w 282"/>
                  <a:gd name="T33" fmla="*/ 47 h 140"/>
                  <a:gd name="T34" fmla="*/ 257 w 282"/>
                  <a:gd name="T35" fmla="*/ 13 h 140"/>
                  <a:gd name="T36" fmla="*/ 87 w 282"/>
                  <a:gd name="T37" fmla="*/ 12 h 140"/>
                  <a:gd name="T38" fmla="*/ 89 w 282"/>
                  <a:gd name="T39" fmla="*/ 68 h 140"/>
                  <a:gd name="T40" fmla="*/ 105 w 282"/>
                  <a:gd name="T41" fmla="*/ 96 h 140"/>
                  <a:gd name="T42" fmla="*/ 106 w 282"/>
                  <a:gd name="T43" fmla="*/ 140 h 140"/>
                  <a:gd name="T44" fmla="*/ 202 w 282"/>
                  <a:gd name="T45" fmla="*/ 138 h 140"/>
                  <a:gd name="T46" fmla="*/ 189 w 282"/>
                  <a:gd name="T47" fmla="*/ 96 h 140"/>
                  <a:gd name="T48" fmla="*/ 133 w 282"/>
                  <a:gd name="T49" fmla="*/ 112 h 140"/>
                  <a:gd name="T50" fmla="*/ 118 w 282"/>
                  <a:gd name="T51" fmla="*/ 84 h 140"/>
                  <a:gd name="T52" fmla="*/ 174 w 282"/>
                  <a:gd name="T53" fmla="*/ 68 h 140"/>
                  <a:gd name="T54" fmla="*/ 180 w 282"/>
                  <a:gd name="T55" fmla="*/ 62 h 140"/>
                  <a:gd name="T56" fmla="*/ 133 w 282"/>
                  <a:gd name="T57" fmla="*/ 63 h 140"/>
                  <a:gd name="T58" fmla="*/ 118 w 282"/>
                  <a:gd name="T59" fmla="*/ 35 h 140"/>
                  <a:gd name="T60" fmla="*/ 166 w 282"/>
                  <a:gd name="T61" fmla="*/ 19 h 140"/>
                  <a:gd name="T62" fmla="*/ 117 w 282"/>
                  <a:gd name="T63" fmla="*/ 1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140">
                    <a:moveTo>
                      <a:pt x="203" y="102"/>
                    </a:moveTo>
                    <a:cubicBezTo>
                      <a:pt x="211" y="136"/>
                      <a:pt x="211" y="136"/>
                      <a:pt x="211" y="136"/>
                    </a:cubicBezTo>
                    <a:cubicBezTo>
                      <a:pt x="228" y="132"/>
                      <a:pt x="244" y="124"/>
                      <a:pt x="257" y="112"/>
                    </a:cubicBezTo>
                    <a:cubicBezTo>
                      <a:pt x="218" y="112"/>
                      <a:pt x="218" y="112"/>
                      <a:pt x="218" y="112"/>
                    </a:cubicBezTo>
                    <a:cubicBezTo>
                      <a:pt x="211" y="112"/>
                      <a:pt x="205" y="108"/>
                      <a:pt x="203" y="102"/>
                    </a:cubicBezTo>
                    <a:moveTo>
                      <a:pt x="41" y="65"/>
                    </a:moveTo>
                    <a:cubicBezTo>
                      <a:pt x="37" y="65"/>
                      <a:pt x="35" y="66"/>
                      <a:pt x="35" y="66"/>
                    </a:cubicBezTo>
                    <a:cubicBezTo>
                      <a:pt x="30" y="67"/>
                      <a:pt x="25" y="69"/>
                      <a:pt x="21" y="72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21" y="105"/>
                      <a:pt x="15" y="111"/>
                      <a:pt x="8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18"/>
                      <a:pt x="1" y="125"/>
                      <a:pt x="3" y="132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93" y="140"/>
                      <a:pt x="93" y="140"/>
                      <a:pt x="93" y="140"/>
                    </a:cubicBezTo>
                    <a:cubicBezTo>
                      <a:pt x="84" y="112"/>
                      <a:pt x="84" y="112"/>
                      <a:pt x="84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1" y="112"/>
                      <a:pt x="33" y="105"/>
                      <a:pt x="33" y="96"/>
                    </a:cubicBezTo>
                    <a:cubicBezTo>
                      <a:pt x="33" y="84"/>
                      <a:pt x="33" y="84"/>
                      <a:pt x="33" y="84"/>
                    </a:cubicBezTo>
                    <a:cubicBezTo>
                      <a:pt x="33" y="75"/>
                      <a:pt x="41" y="68"/>
                      <a:pt x="49" y="68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0" y="66"/>
                      <a:pt x="45" y="65"/>
                      <a:pt x="41" y="65"/>
                    </a:cubicBezTo>
                    <a:moveTo>
                      <a:pt x="257" y="13"/>
                    </a:moveTo>
                    <a:cubicBezTo>
                      <a:pt x="256" y="14"/>
                      <a:pt x="255" y="14"/>
                      <a:pt x="254" y="14"/>
                    </a:cubicBezTo>
                    <a:cubicBezTo>
                      <a:pt x="194" y="14"/>
                      <a:pt x="194" y="14"/>
                      <a:pt x="194" y="14"/>
                    </a:cubicBezTo>
                    <a:cubicBezTo>
                      <a:pt x="187" y="32"/>
                      <a:pt x="194" y="64"/>
                      <a:pt x="197" y="78"/>
                    </a:cubicBezTo>
                    <a:cubicBezTo>
                      <a:pt x="202" y="97"/>
                      <a:pt x="202" y="97"/>
                      <a:pt x="202" y="97"/>
                    </a:cubicBezTo>
                    <a:cubicBezTo>
                      <a:pt x="202" y="97"/>
                      <a:pt x="202" y="97"/>
                      <a:pt x="202" y="96"/>
                    </a:cubicBezTo>
                    <a:cubicBezTo>
                      <a:pt x="202" y="84"/>
                      <a:pt x="202" y="84"/>
                      <a:pt x="202" y="84"/>
                    </a:cubicBezTo>
                    <a:cubicBezTo>
                      <a:pt x="202" y="75"/>
                      <a:pt x="209" y="68"/>
                      <a:pt x="218" y="68"/>
                    </a:cubicBezTo>
                    <a:cubicBezTo>
                      <a:pt x="258" y="68"/>
                      <a:pt x="258" y="68"/>
                      <a:pt x="258" y="68"/>
                    </a:cubicBezTo>
                    <a:cubicBezTo>
                      <a:pt x="267" y="68"/>
                      <a:pt x="274" y="75"/>
                      <a:pt x="274" y="84"/>
                    </a:cubicBezTo>
                    <a:cubicBezTo>
                      <a:pt x="274" y="94"/>
                      <a:pt x="274" y="94"/>
                      <a:pt x="274" y="94"/>
                    </a:cubicBezTo>
                    <a:cubicBezTo>
                      <a:pt x="277" y="90"/>
                      <a:pt x="280" y="86"/>
                      <a:pt x="282" y="81"/>
                    </a:cubicBezTo>
                    <a:cubicBezTo>
                      <a:pt x="272" y="47"/>
                      <a:pt x="272" y="47"/>
                      <a:pt x="272" y="47"/>
                    </a:cubicBezTo>
                    <a:cubicBezTo>
                      <a:pt x="270" y="41"/>
                      <a:pt x="264" y="24"/>
                      <a:pt x="260" y="18"/>
                    </a:cubicBezTo>
                    <a:cubicBezTo>
                      <a:pt x="259" y="16"/>
                      <a:pt x="258" y="15"/>
                      <a:pt x="257" y="13"/>
                    </a:cubicBezTo>
                    <a:moveTo>
                      <a:pt x="98" y="0"/>
                    </a:moveTo>
                    <a:cubicBezTo>
                      <a:pt x="94" y="4"/>
                      <a:pt x="90" y="8"/>
                      <a:pt x="87" y="12"/>
                    </a:cubicBezTo>
                    <a:cubicBezTo>
                      <a:pt x="79" y="25"/>
                      <a:pt x="83" y="52"/>
                      <a:pt x="87" y="68"/>
                    </a:cubicBezTo>
                    <a:cubicBezTo>
                      <a:pt x="89" y="68"/>
                      <a:pt x="89" y="68"/>
                      <a:pt x="89" y="68"/>
                    </a:cubicBezTo>
                    <a:cubicBezTo>
                      <a:pt x="98" y="68"/>
                      <a:pt x="105" y="75"/>
                      <a:pt x="105" y="84"/>
                    </a:cubicBezTo>
                    <a:cubicBezTo>
                      <a:pt x="105" y="96"/>
                      <a:pt x="105" y="96"/>
                      <a:pt x="105" y="96"/>
                    </a:cubicBezTo>
                    <a:cubicBezTo>
                      <a:pt x="105" y="102"/>
                      <a:pt x="102" y="107"/>
                      <a:pt x="98" y="110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84" y="140"/>
                      <a:pt x="184" y="140"/>
                      <a:pt x="184" y="140"/>
                    </a:cubicBezTo>
                    <a:cubicBezTo>
                      <a:pt x="190" y="140"/>
                      <a:pt x="196" y="139"/>
                      <a:pt x="202" y="138"/>
                    </a:cubicBezTo>
                    <a:cubicBezTo>
                      <a:pt x="189" y="94"/>
                      <a:pt x="189" y="94"/>
                      <a:pt x="189" y="94"/>
                    </a:cubicBezTo>
                    <a:cubicBezTo>
                      <a:pt x="189" y="96"/>
                      <a:pt x="189" y="96"/>
                      <a:pt x="189" y="96"/>
                    </a:cubicBezTo>
                    <a:cubicBezTo>
                      <a:pt x="189" y="105"/>
                      <a:pt x="182" y="112"/>
                      <a:pt x="174" y="112"/>
                    </a:cubicBezTo>
                    <a:cubicBezTo>
                      <a:pt x="133" y="112"/>
                      <a:pt x="133" y="112"/>
                      <a:pt x="133" y="112"/>
                    </a:cubicBezTo>
                    <a:cubicBezTo>
                      <a:pt x="125" y="112"/>
                      <a:pt x="118" y="105"/>
                      <a:pt x="118" y="96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8" y="75"/>
                      <a:pt x="125" y="68"/>
                      <a:pt x="133" y="68"/>
                    </a:cubicBezTo>
                    <a:cubicBezTo>
                      <a:pt x="174" y="68"/>
                      <a:pt x="174" y="68"/>
                      <a:pt x="174" y="68"/>
                    </a:cubicBezTo>
                    <a:cubicBezTo>
                      <a:pt x="177" y="68"/>
                      <a:pt x="180" y="69"/>
                      <a:pt x="183" y="71"/>
                    </a:cubicBezTo>
                    <a:cubicBezTo>
                      <a:pt x="180" y="62"/>
                      <a:pt x="180" y="62"/>
                      <a:pt x="180" y="62"/>
                    </a:cubicBezTo>
                    <a:cubicBezTo>
                      <a:pt x="178" y="62"/>
                      <a:pt x="176" y="63"/>
                      <a:pt x="174" y="63"/>
                    </a:cubicBezTo>
                    <a:cubicBezTo>
                      <a:pt x="133" y="63"/>
                      <a:pt x="133" y="63"/>
                      <a:pt x="133" y="63"/>
                    </a:cubicBezTo>
                    <a:cubicBezTo>
                      <a:pt x="125" y="63"/>
                      <a:pt x="118" y="56"/>
                      <a:pt x="118" y="47"/>
                    </a:cubicBezTo>
                    <a:cubicBezTo>
                      <a:pt x="118" y="35"/>
                      <a:pt x="118" y="35"/>
                      <a:pt x="118" y="35"/>
                    </a:cubicBezTo>
                    <a:cubicBezTo>
                      <a:pt x="118" y="26"/>
                      <a:pt x="125" y="19"/>
                      <a:pt x="133" y="19"/>
                    </a:cubicBezTo>
                    <a:cubicBezTo>
                      <a:pt x="166" y="19"/>
                      <a:pt x="166" y="19"/>
                      <a:pt x="166" y="19"/>
                    </a:cubicBezTo>
                    <a:cubicBezTo>
                      <a:pt x="164" y="17"/>
                      <a:pt x="163" y="15"/>
                      <a:pt x="162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09" y="14"/>
                      <a:pt x="101" y="8"/>
                      <a:pt x="98" y="0"/>
                    </a:cubicBezTo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176">
                <a:extLst>
                  <a:ext uri="{FF2B5EF4-FFF2-40B4-BE49-F238E27FC236}">
                    <a16:creationId xmlns:a16="http://schemas.microsoft.com/office/drawing/2014/main" id="{B4F0A39D-840D-43CD-84C9-575484CF4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5088" y="3255963"/>
                <a:ext cx="49213" cy="95250"/>
              </a:xfrm>
              <a:custGeom>
                <a:avLst/>
                <a:gdLst>
                  <a:gd name="T0" fmla="*/ 20 w 20"/>
                  <a:gd name="T1" fmla="*/ 0 h 39"/>
                  <a:gd name="T2" fmla="*/ 1 w 20"/>
                  <a:gd name="T3" fmla="*/ 29 h 39"/>
                  <a:gd name="T4" fmla="*/ 0 w 20"/>
                  <a:gd name="T5" fmla="*/ 39 h 39"/>
                  <a:gd name="T6" fmla="*/ 7 w 20"/>
                  <a:gd name="T7" fmla="*/ 39 h 39"/>
                  <a:gd name="T8" fmla="*/ 20 w 20"/>
                  <a:gd name="T9" fmla="*/ 26 h 39"/>
                  <a:gd name="T10" fmla="*/ 20 w 20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39">
                    <a:moveTo>
                      <a:pt x="20" y="0"/>
                    </a:moveTo>
                    <a:cubicBezTo>
                      <a:pt x="9" y="7"/>
                      <a:pt x="3" y="19"/>
                      <a:pt x="1" y="29"/>
                    </a:cubicBezTo>
                    <a:cubicBezTo>
                      <a:pt x="0" y="32"/>
                      <a:pt x="0" y="35"/>
                      <a:pt x="0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14" y="39"/>
                      <a:pt x="20" y="33"/>
                      <a:pt x="20" y="26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177">
                <a:extLst>
                  <a:ext uri="{FF2B5EF4-FFF2-40B4-BE49-F238E27FC236}">
                    <a16:creationId xmlns:a16="http://schemas.microsoft.com/office/drawing/2014/main" id="{57409638-2403-4FC3-8843-30F7048CDD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92876" y="3246438"/>
                <a:ext cx="174625" cy="106363"/>
              </a:xfrm>
              <a:custGeom>
                <a:avLst/>
                <a:gdLst>
                  <a:gd name="T0" fmla="*/ 23 w 72"/>
                  <a:gd name="T1" fmla="*/ 0 h 44"/>
                  <a:gd name="T2" fmla="*/ 16 w 72"/>
                  <a:gd name="T3" fmla="*/ 0 h 44"/>
                  <a:gd name="T4" fmla="*/ 0 w 72"/>
                  <a:gd name="T5" fmla="*/ 16 h 44"/>
                  <a:gd name="T6" fmla="*/ 0 w 72"/>
                  <a:gd name="T7" fmla="*/ 28 h 44"/>
                  <a:gd name="T8" fmla="*/ 16 w 72"/>
                  <a:gd name="T9" fmla="*/ 44 h 44"/>
                  <a:gd name="T10" fmla="*/ 51 w 72"/>
                  <a:gd name="T11" fmla="*/ 44 h 44"/>
                  <a:gd name="T12" fmla="*/ 49 w 72"/>
                  <a:gd name="T13" fmla="*/ 38 h 44"/>
                  <a:gd name="T14" fmla="*/ 28 w 72"/>
                  <a:gd name="T15" fmla="*/ 3 h 44"/>
                  <a:gd name="T16" fmla="*/ 23 w 72"/>
                  <a:gd name="T17" fmla="*/ 0 h 44"/>
                  <a:gd name="T18" fmla="*/ 56 w 72"/>
                  <a:gd name="T19" fmla="*/ 0 h 44"/>
                  <a:gd name="T20" fmla="*/ 54 w 72"/>
                  <a:gd name="T21" fmla="*/ 0 h 44"/>
                  <a:gd name="T22" fmla="*/ 55 w 72"/>
                  <a:gd name="T23" fmla="*/ 3 h 44"/>
                  <a:gd name="T24" fmla="*/ 65 w 72"/>
                  <a:gd name="T25" fmla="*/ 42 h 44"/>
                  <a:gd name="T26" fmla="*/ 72 w 72"/>
                  <a:gd name="T27" fmla="*/ 28 h 44"/>
                  <a:gd name="T28" fmla="*/ 72 w 72"/>
                  <a:gd name="T29" fmla="*/ 16 h 44"/>
                  <a:gd name="T30" fmla="*/ 56 w 72"/>
                  <a:gd name="T3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44">
                    <a:moveTo>
                      <a:pt x="23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7"/>
                      <a:pt x="8" y="44"/>
                      <a:pt x="16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5" y="23"/>
                      <a:pt x="41" y="10"/>
                      <a:pt x="28" y="3"/>
                    </a:cubicBezTo>
                    <a:cubicBezTo>
                      <a:pt x="26" y="2"/>
                      <a:pt x="25" y="1"/>
                      <a:pt x="23" y="0"/>
                    </a:cubicBezTo>
                    <a:moveTo>
                      <a:pt x="56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5" y="1"/>
                      <a:pt x="55" y="2"/>
                      <a:pt x="55" y="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9" y="39"/>
                      <a:pt x="72" y="34"/>
                      <a:pt x="72" y="28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2" y="7"/>
                      <a:pt x="65" y="0"/>
                      <a:pt x="56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178">
                <a:extLst>
                  <a:ext uri="{FF2B5EF4-FFF2-40B4-BE49-F238E27FC236}">
                    <a16:creationId xmlns:a16="http://schemas.microsoft.com/office/drawing/2014/main" id="{8E2DABDB-6896-447B-9AB8-976571E06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1" y="3246438"/>
                <a:ext cx="171450" cy="106363"/>
              </a:xfrm>
              <a:custGeom>
                <a:avLst/>
                <a:gdLst>
                  <a:gd name="T0" fmla="*/ 56 w 71"/>
                  <a:gd name="T1" fmla="*/ 0 h 44"/>
                  <a:gd name="T2" fmla="*/ 15 w 71"/>
                  <a:gd name="T3" fmla="*/ 0 h 44"/>
                  <a:gd name="T4" fmla="*/ 0 w 71"/>
                  <a:gd name="T5" fmla="*/ 16 h 44"/>
                  <a:gd name="T6" fmla="*/ 0 w 71"/>
                  <a:gd name="T7" fmla="*/ 28 h 44"/>
                  <a:gd name="T8" fmla="*/ 15 w 71"/>
                  <a:gd name="T9" fmla="*/ 44 h 44"/>
                  <a:gd name="T10" fmla="*/ 56 w 71"/>
                  <a:gd name="T11" fmla="*/ 44 h 44"/>
                  <a:gd name="T12" fmla="*/ 71 w 71"/>
                  <a:gd name="T13" fmla="*/ 28 h 44"/>
                  <a:gd name="T14" fmla="*/ 71 w 71"/>
                  <a:gd name="T15" fmla="*/ 26 h 44"/>
                  <a:gd name="T16" fmla="*/ 65 w 71"/>
                  <a:gd name="T17" fmla="*/ 3 h 44"/>
                  <a:gd name="T18" fmla="*/ 56 w 71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44">
                    <a:moveTo>
                      <a:pt x="5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7"/>
                      <a:pt x="7" y="44"/>
                      <a:pt x="15" y="44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64" y="44"/>
                      <a:pt x="71" y="37"/>
                      <a:pt x="71" y="28"/>
                    </a:cubicBezTo>
                    <a:cubicBezTo>
                      <a:pt x="71" y="26"/>
                      <a:pt x="71" y="26"/>
                      <a:pt x="71" y="26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2" y="1"/>
                      <a:pt x="59" y="0"/>
                      <a:pt x="56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179">
                <a:extLst>
                  <a:ext uri="{FF2B5EF4-FFF2-40B4-BE49-F238E27FC236}">
                    <a16:creationId xmlns:a16="http://schemas.microsoft.com/office/drawing/2014/main" id="{7A2A5D01-8AA7-48F7-B35A-02C08C7B1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1" y="3127375"/>
                <a:ext cx="150813" cy="106363"/>
              </a:xfrm>
              <a:custGeom>
                <a:avLst/>
                <a:gdLst>
                  <a:gd name="T0" fmla="*/ 48 w 62"/>
                  <a:gd name="T1" fmla="*/ 0 h 44"/>
                  <a:gd name="T2" fmla="*/ 15 w 62"/>
                  <a:gd name="T3" fmla="*/ 0 h 44"/>
                  <a:gd name="T4" fmla="*/ 0 w 62"/>
                  <a:gd name="T5" fmla="*/ 16 h 44"/>
                  <a:gd name="T6" fmla="*/ 0 w 62"/>
                  <a:gd name="T7" fmla="*/ 28 h 44"/>
                  <a:gd name="T8" fmla="*/ 15 w 62"/>
                  <a:gd name="T9" fmla="*/ 44 h 44"/>
                  <a:gd name="T10" fmla="*/ 56 w 62"/>
                  <a:gd name="T11" fmla="*/ 44 h 44"/>
                  <a:gd name="T12" fmla="*/ 62 w 62"/>
                  <a:gd name="T13" fmla="*/ 43 h 44"/>
                  <a:gd name="T14" fmla="*/ 53 w 62"/>
                  <a:gd name="T15" fmla="*/ 12 h 44"/>
                  <a:gd name="T16" fmla="*/ 48 w 6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44">
                    <a:moveTo>
                      <a:pt x="48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7"/>
                      <a:pt x="7" y="44"/>
                      <a:pt x="15" y="44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8" y="44"/>
                      <a:pt x="60" y="43"/>
                      <a:pt x="62" y="43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2" y="8"/>
                      <a:pt x="50" y="4"/>
                      <a:pt x="48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180">
                <a:extLst>
                  <a:ext uri="{FF2B5EF4-FFF2-40B4-BE49-F238E27FC236}">
                    <a16:creationId xmlns:a16="http://schemas.microsoft.com/office/drawing/2014/main" id="{BE7D6973-6193-40C0-A056-E2A945157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2451" y="3246438"/>
                <a:ext cx="174625" cy="106363"/>
              </a:xfrm>
              <a:custGeom>
                <a:avLst/>
                <a:gdLst>
                  <a:gd name="T0" fmla="*/ 56 w 72"/>
                  <a:gd name="T1" fmla="*/ 0 h 44"/>
                  <a:gd name="T2" fmla="*/ 16 w 72"/>
                  <a:gd name="T3" fmla="*/ 0 h 44"/>
                  <a:gd name="T4" fmla="*/ 0 w 72"/>
                  <a:gd name="T5" fmla="*/ 16 h 44"/>
                  <a:gd name="T6" fmla="*/ 0 w 72"/>
                  <a:gd name="T7" fmla="*/ 28 h 44"/>
                  <a:gd name="T8" fmla="*/ 0 w 72"/>
                  <a:gd name="T9" fmla="*/ 29 h 44"/>
                  <a:gd name="T10" fmla="*/ 1 w 72"/>
                  <a:gd name="T11" fmla="*/ 34 h 44"/>
                  <a:gd name="T12" fmla="*/ 16 w 72"/>
                  <a:gd name="T13" fmla="*/ 44 h 44"/>
                  <a:gd name="T14" fmla="*/ 55 w 72"/>
                  <a:gd name="T15" fmla="*/ 44 h 44"/>
                  <a:gd name="T16" fmla="*/ 56 w 72"/>
                  <a:gd name="T17" fmla="*/ 44 h 44"/>
                  <a:gd name="T18" fmla="*/ 72 w 72"/>
                  <a:gd name="T19" fmla="*/ 28 h 44"/>
                  <a:gd name="T20" fmla="*/ 72 w 72"/>
                  <a:gd name="T21" fmla="*/ 26 h 44"/>
                  <a:gd name="T22" fmla="*/ 72 w 72"/>
                  <a:gd name="T23" fmla="*/ 16 h 44"/>
                  <a:gd name="T24" fmla="*/ 56 w 72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" h="44">
                    <a:moveTo>
                      <a:pt x="5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3" y="40"/>
                      <a:pt x="9" y="44"/>
                      <a:pt x="16" y="44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65" y="44"/>
                      <a:pt x="72" y="37"/>
                      <a:pt x="72" y="28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2" y="7"/>
                      <a:pt x="65" y="0"/>
                      <a:pt x="56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181">
                <a:extLst>
                  <a:ext uri="{FF2B5EF4-FFF2-40B4-BE49-F238E27FC236}">
                    <a16:creationId xmlns:a16="http://schemas.microsoft.com/office/drawing/2014/main" id="{634B03B7-AE94-4531-89D9-E95E0E1696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0038" y="3060700"/>
                <a:ext cx="385763" cy="55563"/>
              </a:xfrm>
              <a:custGeom>
                <a:avLst/>
                <a:gdLst>
                  <a:gd name="T0" fmla="*/ 130 w 159"/>
                  <a:gd name="T1" fmla="*/ 4 h 23"/>
                  <a:gd name="T2" fmla="*/ 120 w 159"/>
                  <a:gd name="T3" fmla="*/ 6 h 23"/>
                  <a:gd name="T4" fmla="*/ 103 w 159"/>
                  <a:gd name="T5" fmla="*/ 13 h 23"/>
                  <a:gd name="T6" fmla="*/ 96 w 159"/>
                  <a:gd name="T7" fmla="*/ 23 h 23"/>
                  <a:gd name="T8" fmla="*/ 156 w 159"/>
                  <a:gd name="T9" fmla="*/ 23 h 23"/>
                  <a:gd name="T10" fmla="*/ 159 w 159"/>
                  <a:gd name="T11" fmla="*/ 22 h 23"/>
                  <a:gd name="T12" fmla="*/ 130 w 159"/>
                  <a:gd name="T13" fmla="*/ 4 h 23"/>
                  <a:gd name="T14" fmla="*/ 29 w 159"/>
                  <a:gd name="T15" fmla="*/ 0 h 23"/>
                  <a:gd name="T16" fmla="*/ 0 w 159"/>
                  <a:gd name="T17" fmla="*/ 9 h 23"/>
                  <a:gd name="T18" fmla="*/ 19 w 159"/>
                  <a:gd name="T19" fmla="*/ 23 h 23"/>
                  <a:gd name="T20" fmla="*/ 64 w 159"/>
                  <a:gd name="T21" fmla="*/ 23 h 23"/>
                  <a:gd name="T22" fmla="*/ 30 w 159"/>
                  <a:gd name="T23" fmla="*/ 0 h 23"/>
                  <a:gd name="T24" fmla="*/ 29 w 159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23">
                    <a:moveTo>
                      <a:pt x="130" y="4"/>
                    </a:moveTo>
                    <a:cubicBezTo>
                      <a:pt x="124" y="4"/>
                      <a:pt x="120" y="6"/>
                      <a:pt x="120" y="6"/>
                    </a:cubicBezTo>
                    <a:cubicBezTo>
                      <a:pt x="114" y="7"/>
                      <a:pt x="107" y="9"/>
                      <a:pt x="103" y="13"/>
                    </a:cubicBezTo>
                    <a:cubicBezTo>
                      <a:pt x="100" y="15"/>
                      <a:pt x="97" y="19"/>
                      <a:pt x="96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57" y="23"/>
                      <a:pt x="158" y="23"/>
                      <a:pt x="159" y="22"/>
                    </a:cubicBezTo>
                    <a:cubicBezTo>
                      <a:pt x="149" y="7"/>
                      <a:pt x="138" y="4"/>
                      <a:pt x="130" y="4"/>
                    </a:cubicBezTo>
                    <a:moveTo>
                      <a:pt x="29" y="0"/>
                    </a:moveTo>
                    <a:cubicBezTo>
                      <a:pt x="19" y="0"/>
                      <a:pt x="9" y="4"/>
                      <a:pt x="0" y="9"/>
                    </a:cubicBezTo>
                    <a:cubicBezTo>
                      <a:pt x="3" y="17"/>
                      <a:pt x="11" y="23"/>
                      <a:pt x="19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49" y="1"/>
                      <a:pt x="30" y="0"/>
                      <a:pt x="30" y="0"/>
                    </a:cubicBezTo>
                    <a:cubicBezTo>
                      <a:pt x="30" y="0"/>
                      <a:pt x="30" y="0"/>
                      <a:pt x="29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182">
                <a:extLst>
                  <a:ext uri="{FF2B5EF4-FFF2-40B4-BE49-F238E27FC236}">
                    <a16:creationId xmlns:a16="http://schemas.microsoft.com/office/drawing/2014/main" id="{747D4E94-F115-45AC-AAC4-0424054A9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2688" y="3043238"/>
                <a:ext cx="1308100" cy="1695450"/>
              </a:xfrm>
              <a:custGeom>
                <a:avLst/>
                <a:gdLst>
                  <a:gd name="T0" fmla="*/ 299 w 540"/>
                  <a:gd name="T1" fmla="*/ 701 h 701"/>
                  <a:gd name="T2" fmla="*/ 294 w 540"/>
                  <a:gd name="T3" fmla="*/ 681 h 701"/>
                  <a:gd name="T4" fmla="*/ 222 w 540"/>
                  <a:gd name="T5" fmla="*/ 660 h 701"/>
                  <a:gd name="T6" fmla="*/ 13 w 540"/>
                  <a:gd name="T7" fmla="*/ 439 h 701"/>
                  <a:gd name="T8" fmla="*/ 62 w 540"/>
                  <a:gd name="T9" fmla="*/ 384 h 701"/>
                  <a:gd name="T10" fmla="*/ 89 w 540"/>
                  <a:gd name="T11" fmla="*/ 395 h 701"/>
                  <a:gd name="T12" fmla="*/ 162 w 540"/>
                  <a:gd name="T13" fmla="*/ 465 h 701"/>
                  <a:gd name="T14" fmla="*/ 74 w 540"/>
                  <a:gd name="T15" fmla="*/ 147 h 701"/>
                  <a:gd name="T16" fmla="*/ 73 w 540"/>
                  <a:gd name="T17" fmla="*/ 115 h 701"/>
                  <a:gd name="T18" fmla="*/ 106 w 540"/>
                  <a:gd name="T19" fmla="*/ 80 h 701"/>
                  <a:gd name="T20" fmla="*/ 133 w 540"/>
                  <a:gd name="T21" fmla="*/ 85 h 701"/>
                  <a:gd name="T22" fmla="*/ 154 w 540"/>
                  <a:gd name="T23" fmla="*/ 120 h 701"/>
                  <a:gd name="T24" fmla="*/ 233 w 540"/>
                  <a:gd name="T25" fmla="*/ 369 h 701"/>
                  <a:gd name="T26" fmla="*/ 159 w 540"/>
                  <a:gd name="T27" fmla="*/ 85 h 701"/>
                  <a:gd name="T28" fmla="*/ 158 w 540"/>
                  <a:gd name="T29" fmla="*/ 27 h 701"/>
                  <a:gd name="T30" fmla="*/ 199 w 540"/>
                  <a:gd name="T31" fmla="*/ 5 h 701"/>
                  <a:gd name="T32" fmla="*/ 243 w 540"/>
                  <a:gd name="T33" fmla="*/ 46 h 701"/>
                  <a:gd name="T34" fmla="*/ 322 w 540"/>
                  <a:gd name="T35" fmla="*/ 318 h 701"/>
                  <a:gd name="T36" fmla="*/ 269 w 540"/>
                  <a:gd name="T37" fmla="*/ 93 h 701"/>
                  <a:gd name="T38" fmla="*/ 272 w 540"/>
                  <a:gd name="T39" fmla="*/ 18 h 701"/>
                  <a:gd name="T40" fmla="*/ 290 w 540"/>
                  <a:gd name="T41" fmla="*/ 11 h 701"/>
                  <a:gd name="T42" fmla="*/ 332 w 540"/>
                  <a:gd name="T43" fmla="*/ 33 h 701"/>
                  <a:gd name="T44" fmla="*/ 343 w 540"/>
                  <a:gd name="T45" fmla="*/ 62 h 701"/>
                  <a:gd name="T46" fmla="*/ 418 w 540"/>
                  <a:gd name="T47" fmla="*/ 306 h 701"/>
                  <a:gd name="T48" fmla="*/ 377 w 540"/>
                  <a:gd name="T49" fmla="*/ 138 h 701"/>
                  <a:gd name="T50" fmla="*/ 386 w 540"/>
                  <a:gd name="T51" fmla="*/ 89 h 701"/>
                  <a:gd name="T52" fmla="*/ 402 w 540"/>
                  <a:gd name="T53" fmla="*/ 82 h 701"/>
                  <a:gd name="T54" fmla="*/ 449 w 540"/>
                  <a:gd name="T55" fmla="*/ 118 h 701"/>
                  <a:gd name="T56" fmla="*/ 523 w 540"/>
                  <a:gd name="T57" fmla="*/ 417 h 701"/>
                  <a:gd name="T58" fmla="*/ 536 w 540"/>
                  <a:gd name="T59" fmla="*/ 485 h 701"/>
                  <a:gd name="T60" fmla="*/ 539 w 540"/>
                  <a:gd name="T61" fmla="*/ 541 h 701"/>
                  <a:gd name="T62" fmla="*/ 529 w 540"/>
                  <a:gd name="T63" fmla="*/ 581 h 701"/>
                  <a:gd name="T64" fmla="*/ 513 w 540"/>
                  <a:gd name="T65" fmla="*/ 609 h 701"/>
                  <a:gd name="T66" fmla="*/ 521 w 540"/>
                  <a:gd name="T67" fmla="*/ 635 h 701"/>
                  <a:gd name="T68" fmla="*/ 299 w 540"/>
                  <a:gd name="T69" fmla="*/ 701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0" h="701">
                    <a:moveTo>
                      <a:pt x="299" y="701"/>
                    </a:moveTo>
                    <a:cubicBezTo>
                      <a:pt x="294" y="681"/>
                      <a:pt x="294" y="681"/>
                      <a:pt x="294" y="681"/>
                    </a:cubicBezTo>
                    <a:cubicBezTo>
                      <a:pt x="294" y="681"/>
                      <a:pt x="243" y="683"/>
                      <a:pt x="222" y="660"/>
                    </a:cubicBezTo>
                    <a:cubicBezTo>
                      <a:pt x="222" y="660"/>
                      <a:pt x="41" y="473"/>
                      <a:pt x="13" y="439"/>
                    </a:cubicBezTo>
                    <a:cubicBezTo>
                      <a:pt x="13" y="439"/>
                      <a:pt x="0" y="375"/>
                      <a:pt x="62" y="384"/>
                    </a:cubicBezTo>
                    <a:cubicBezTo>
                      <a:pt x="62" y="384"/>
                      <a:pt x="73" y="381"/>
                      <a:pt x="89" y="395"/>
                    </a:cubicBezTo>
                    <a:cubicBezTo>
                      <a:pt x="162" y="465"/>
                      <a:pt x="162" y="465"/>
                      <a:pt x="162" y="465"/>
                    </a:cubicBezTo>
                    <a:cubicBezTo>
                      <a:pt x="74" y="147"/>
                      <a:pt x="74" y="147"/>
                      <a:pt x="74" y="147"/>
                    </a:cubicBezTo>
                    <a:cubicBezTo>
                      <a:pt x="71" y="137"/>
                      <a:pt x="71" y="126"/>
                      <a:pt x="73" y="115"/>
                    </a:cubicBezTo>
                    <a:cubicBezTo>
                      <a:pt x="77" y="102"/>
                      <a:pt x="85" y="86"/>
                      <a:pt x="106" y="80"/>
                    </a:cubicBezTo>
                    <a:cubicBezTo>
                      <a:pt x="106" y="80"/>
                      <a:pt x="118" y="77"/>
                      <a:pt x="133" y="85"/>
                    </a:cubicBezTo>
                    <a:cubicBezTo>
                      <a:pt x="145" y="93"/>
                      <a:pt x="149" y="106"/>
                      <a:pt x="154" y="120"/>
                    </a:cubicBezTo>
                    <a:cubicBezTo>
                      <a:pt x="233" y="369"/>
                      <a:pt x="233" y="369"/>
                      <a:pt x="233" y="369"/>
                    </a:cubicBezTo>
                    <a:cubicBezTo>
                      <a:pt x="159" y="85"/>
                      <a:pt x="159" y="85"/>
                      <a:pt x="159" y="85"/>
                    </a:cubicBezTo>
                    <a:cubicBezTo>
                      <a:pt x="155" y="69"/>
                      <a:pt x="150" y="40"/>
                      <a:pt x="158" y="27"/>
                    </a:cubicBezTo>
                    <a:cubicBezTo>
                      <a:pt x="166" y="15"/>
                      <a:pt x="182" y="5"/>
                      <a:pt x="199" y="5"/>
                    </a:cubicBezTo>
                    <a:cubicBezTo>
                      <a:pt x="199" y="5"/>
                      <a:pt x="229" y="8"/>
                      <a:pt x="243" y="46"/>
                    </a:cubicBezTo>
                    <a:cubicBezTo>
                      <a:pt x="322" y="318"/>
                      <a:pt x="322" y="318"/>
                      <a:pt x="322" y="318"/>
                    </a:cubicBezTo>
                    <a:cubicBezTo>
                      <a:pt x="269" y="93"/>
                      <a:pt x="269" y="93"/>
                      <a:pt x="269" y="93"/>
                    </a:cubicBezTo>
                    <a:cubicBezTo>
                      <a:pt x="264" y="75"/>
                      <a:pt x="255" y="31"/>
                      <a:pt x="272" y="18"/>
                    </a:cubicBezTo>
                    <a:cubicBezTo>
                      <a:pt x="277" y="15"/>
                      <a:pt x="283" y="13"/>
                      <a:pt x="290" y="11"/>
                    </a:cubicBezTo>
                    <a:cubicBezTo>
                      <a:pt x="290" y="11"/>
                      <a:pt x="312" y="0"/>
                      <a:pt x="332" y="33"/>
                    </a:cubicBezTo>
                    <a:cubicBezTo>
                      <a:pt x="335" y="38"/>
                      <a:pt x="341" y="55"/>
                      <a:pt x="343" y="62"/>
                    </a:cubicBezTo>
                    <a:cubicBezTo>
                      <a:pt x="418" y="306"/>
                      <a:pt x="418" y="306"/>
                      <a:pt x="418" y="306"/>
                    </a:cubicBezTo>
                    <a:cubicBezTo>
                      <a:pt x="377" y="138"/>
                      <a:pt x="377" y="138"/>
                      <a:pt x="377" y="138"/>
                    </a:cubicBezTo>
                    <a:cubicBezTo>
                      <a:pt x="373" y="121"/>
                      <a:pt x="372" y="100"/>
                      <a:pt x="386" y="89"/>
                    </a:cubicBezTo>
                    <a:cubicBezTo>
                      <a:pt x="390" y="85"/>
                      <a:pt x="396" y="83"/>
                      <a:pt x="402" y="82"/>
                    </a:cubicBezTo>
                    <a:cubicBezTo>
                      <a:pt x="402" y="82"/>
                      <a:pt x="436" y="73"/>
                      <a:pt x="449" y="118"/>
                    </a:cubicBezTo>
                    <a:cubicBezTo>
                      <a:pt x="523" y="417"/>
                      <a:pt x="523" y="417"/>
                      <a:pt x="523" y="417"/>
                    </a:cubicBezTo>
                    <a:cubicBezTo>
                      <a:pt x="536" y="485"/>
                      <a:pt x="536" y="485"/>
                      <a:pt x="536" y="485"/>
                    </a:cubicBezTo>
                    <a:cubicBezTo>
                      <a:pt x="539" y="503"/>
                      <a:pt x="540" y="522"/>
                      <a:pt x="539" y="541"/>
                    </a:cubicBezTo>
                    <a:cubicBezTo>
                      <a:pt x="537" y="553"/>
                      <a:pt x="535" y="568"/>
                      <a:pt x="529" y="581"/>
                    </a:cubicBezTo>
                    <a:cubicBezTo>
                      <a:pt x="529" y="581"/>
                      <a:pt x="520" y="607"/>
                      <a:pt x="513" y="609"/>
                    </a:cubicBezTo>
                    <a:cubicBezTo>
                      <a:pt x="521" y="635"/>
                      <a:pt x="521" y="635"/>
                      <a:pt x="521" y="635"/>
                    </a:cubicBezTo>
                    <a:lnTo>
                      <a:pt x="299" y="701"/>
                    </a:lnTo>
                    <a:close/>
                  </a:path>
                </a:pathLst>
              </a:custGeom>
              <a:solidFill>
                <a:srgbClr val="EDB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183">
                <a:extLst>
                  <a:ext uri="{FF2B5EF4-FFF2-40B4-BE49-F238E27FC236}">
                    <a16:creationId xmlns:a16="http://schemas.microsoft.com/office/drawing/2014/main" id="{CA6516D4-EF61-49FB-B46B-20BEC64C4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7688" y="4506913"/>
                <a:ext cx="709613" cy="304800"/>
              </a:xfrm>
              <a:custGeom>
                <a:avLst/>
                <a:gdLst>
                  <a:gd name="T0" fmla="*/ 447 w 447"/>
                  <a:gd name="T1" fmla="*/ 50 h 192"/>
                  <a:gd name="T2" fmla="*/ 433 w 447"/>
                  <a:gd name="T3" fmla="*/ 0 h 192"/>
                  <a:gd name="T4" fmla="*/ 0 w 447"/>
                  <a:gd name="T5" fmla="*/ 142 h 192"/>
                  <a:gd name="T6" fmla="*/ 15 w 447"/>
                  <a:gd name="T7" fmla="*/ 192 h 192"/>
                  <a:gd name="T8" fmla="*/ 447 w 447"/>
                  <a:gd name="T9" fmla="*/ 5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7" h="192">
                    <a:moveTo>
                      <a:pt x="447" y="50"/>
                    </a:moveTo>
                    <a:lnTo>
                      <a:pt x="433" y="0"/>
                    </a:lnTo>
                    <a:lnTo>
                      <a:pt x="0" y="142"/>
                    </a:lnTo>
                    <a:lnTo>
                      <a:pt x="15" y="192"/>
                    </a:lnTo>
                    <a:lnTo>
                      <a:pt x="447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184">
                <a:extLst>
                  <a:ext uri="{FF2B5EF4-FFF2-40B4-BE49-F238E27FC236}">
                    <a16:creationId xmlns:a16="http://schemas.microsoft.com/office/drawing/2014/main" id="{CB8B52D0-08B3-49EF-8491-88B8CB181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0226" y="4572000"/>
                <a:ext cx="1279525" cy="2284413"/>
              </a:xfrm>
              <a:custGeom>
                <a:avLst/>
                <a:gdLst>
                  <a:gd name="T0" fmla="*/ 301 w 528"/>
                  <a:gd name="T1" fmla="*/ 0 h 944"/>
                  <a:gd name="T2" fmla="*/ 311 w 528"/>
                  <a:gd name="T3" fmla="*/ 43 h 944"/>
                  <a:gd name="T4" fmla="*/ 478 w 528"/>
                  <a:gd name="T5" fmla="*/ 714 h 944"/>
                  <a:gd name="T6" fmla="*/ 528 w 528"/>
                  <a:gd name="T7" fmla="*/ 944 h 944"/>
                  <a:gd name="T8" fmla="*/ 150 w 528"/>
                  <a:gd name="T9" fmla="*/ 944 h 944"/>
                  <a:gd name="T10" fmla="*/ 48 w 528"/>
                  <a:gd name="T11" fmla="*/ 302 h 944"/>
                  <a:gd name="T12" fmla="*/ 0 w 528"/>
                  <a:gd name="T13" fmla="*/ 99 h 944"/>
                  <a:gd name="T14" fmla="*/ 65 w 528"/>
                  <a:gd name="T15" fmla="*/ 78 h 944"/>
                  <a:gd name="T16" fmla="*/ 301 w 528"/>
                  <a:gd name="T17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8" h="944">
                    <a:moveTo>
                      <a:pt x="301" y="0"/>
                    </a:moveTo>
                    <a:cubicBezTo>
                      <a:pt x="311" y="43"/>
                      <a:pt x="311" y="43"/>
                      <a:pt x="311" y="43"/>
                    </a:cubicBezTo>
                    <a:cubicBezTo>
                      <a:pt x="311" y="43"/>
                      <a:pt x="407" y="409"/>
                      <a:pt x="478" y="714"/>
                    </a:cubicBezTo>
                    <a:cubicBezTo>
                      <a:pt x="501" y="813"/>
                      <a:pt x="520" y="898"/>
                      <a:pt x="528" y="944"/>
                    </a:cubicBezTo>
                    <a:cubicBezTo>
                      <a:pt x="150" y="944"/>
                      <a:pt x="150" y="944"/>
                      <a:pt x="150" y="944"/>
                    </a:cubicBezTo>
                    <a:cubicBezTo>
                      <a:pt x="144" y="792"/>
                      <a:pt x="48" y="302"/>
                      <a:pt x="48" y="302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65" y="78"/>
                      <a:pt x="65" y="78"/>
                      <a:pt x="65" y="78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6B3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185">
                <a:extLst>
                  <a:ext uri="{FF2B5EF4-FFF2-40B4-BE49-F238E27FC236}">
                    <a16:creationId xmlns:a16="http://schemas.microsoft.com/office/drawing/2014/main" id="{B26C9C1E-5145-4AE8-B524-886B3BA76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0313" y="4867275"/>
                <a:ext cx="68263" cy="73025"/>
              </a:xfrm>
              <a:custGeom>
                <a:avLst/>
                <a:gdLst>
                  <a:gd name="T0" fmla="*/ 6 w 28"/>
                  <a:gd name="T1" fmla="*/ 4 h 30"/>
                  <a:gd name="T2" fmla="*/ 24 w 28"/>
                  <a:gd name="T3" fmla="*/ 6 h 30"/>
                  <a:gd name="T4" fmla="*/ 22 w 28"/>
                  <a:gd name="T5" fmla="*/ 25 h 30"/>
                  <a:gd name="T6" fmla="*/ 4 w 28"/>
                  <a:gd name="T7" fmla="*/ 23 h 30"/>
                  <a:gd name="T8" fmla="*/ 6 w 28"/>
                  <a:gd name="T9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6" y="4"/>
                    </a:moveTo>
                    <a:cubicBezTo>
                      <a:pt x="11" y="0"/>
                      <a:pt x="19" y="0"/>
                      <a:pt x="24" y="6"/>
                    </a:cubicBezTo>
                    <a:cubicBezTo>
                      <a:pt x="28" y="12"/>
                      <a:pt x="28" y="20"/>
                      <a:pt x="22" y="25"/>
                    </a:cubicBezTo>
                    <a:cubicBezTo>
                      <a:pt x="17" y="30"/>
                      <a:pt x="9" y="29"/>
                      <a:pt x="4" y="23"/>
                    </a:cubicBezTo>
                    <a:cubicBezTo>
                      <a:pt x="0" y="18"/>
                      <a:pt x="1" y="9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86">
                <a:extLst>
                  <a:ext uri="{FF2B5EF4-FFF2-40B4-BE49-F238E27FC236}">
                    <a16:creationId xmlns:a16="http://schemas.microsoft.com/office/drawing/2014/main" id="{4D2C9B16-9F1C-43E3-8DE1-FE34E5652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476" y="4968875"/>
                <a:ext cx="66675" cy="73025"/>
              </a:xfrm>
              <a:custGeom>
                <a:avLst/>
                <a:gdLst>
                  <a:gd name="T0" fmla="*/ 6 w 28"/>
                  <a:gd name="T1" fmla="*/ 5 h 30"/>
                  <a:gd name="T2" fmla="*/ 23 w 28"/>
                  <a:gd name="T3" fmla="*/ 6 h 30"/>
                  <a:gd name="T4" fmla="*/ 22 w 28"/>
                  <a:gd name="T5" fmla="*/ 25 h 30"/>
                  <a:gd name="T6" fmla="*/ 4 w 28"/>
                  <a:gd name="T7" fmla="*/ 24 h 30"/>
                  <a:gd name="T8" fmla="*/ 6 w 28"/>
                  <a:gd name="T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6" y="5"/>
                    </a:moveTo>
                    <a:cubicBezTo>
                      <a:pt x="11" y="0"/>
                      <a:pt x="19" y="1"/>
                      <a:pt x="23" y="6"/>
                    </a:cubicBezTo>
                    <a:cubicBezTo>
                      <a:pt x="28" y="12"/>
                      <a:pt x="27" y="21"/>
                      <a:pt x="22" y="25"/>
                    </a:cubicBezTo>
                    <a:cubicBezTo>
                      <a:pt x="17" y="30"/>
                      <a:pt x="9" y="29"/>
                      <a:pt x="4" y="24"/>
                    </a:cubicBezTo>
                    <a:cubicBezTo>
                      <a:pt x="0" y="18"/>
                      <a:pt x="0" y="9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87">
                <a:extLst>
                  <a:ext uri="{FF2B5EF4-FFF2-40B4-BE49-F238E27FC236}">
                    <a16:creationId xmlns:a16="http://schemas.microsoft.com/office/drawing/2014/main" id="{8C40B86D-768B-404C-BA72-4D6C0C876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4288" y="5072063"/>
                <a:ext cx="69850" cy="73025"/>
              </a:xfrm>
              <a:custGeom>
                <a:avLst/>
                <a:gdLst>
                  <a:gd name="T0" fmla="*/ 6 w 29"/>
                  <a:gd name="T1" fmla="*/ 5 h 30"/>
                  <a:gd name="T2" fmla="*/ 24 w 29"/>
                  <a:gd name="T3" fmla="*/ 6 h 30"/>
                  <a:gd name="T4" fmla="*/ 23 w 29"/>
                  <a:gd name="T5" fmla="*/ 25 h 30"/>
                  <a:gd name="T6" fmla="*/ 5 w 29"/>
                  <a:gd name="T7" fmla="*/ 24 h 30"/>
                  <a:gd name="T8" fmla="*/ 6 w 29"/>
                  <a:gd name="T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6" y="5"/>
                    </a:moveTo>
                    <a:cubicBezTo>
                      <a:pt x="12" y="0"/>
                      <a:pt x="20" y="0"/>
                      <a:pt x="24" y="6"/>
                    </a:cubicBezTo>
                    <a:cubicBezTo>
                      <a:pt x="29" y="12"/>
                      <a:pt x="28" y="21"/>
                      <a:pt x="23" y="25"/>
                    </a:cubicBezTo>
                    <a:cubicBezTo>
                      <a:pt x="17" y="30"/>
                      <a:pt x="9" y="29"/>
                      <a:pt x="5" y="24"/>
                    </a:cubicBezTo>
                    <a:cubicBezTo>
                      <a:pt x="0" y="18"/>
                      <a:pt x="1" y="9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88">
                <a:extLst>
                  <a:ext uri="{FF2B5EF4-FFF2-40B4-BE49-F238E27FC236}">
                    <a16:creationId xmlns:a16="http://schemas.microsoft.com/office/drawing/2014/main" id="{598435F1-9D98-4EB0-9E1E-D41A3CFD7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1126" y="3265488"/>
                <a:ext cx="174625" cy="184150"/>
              </a:xfrm>
              <a:custGeom>
                <a:avLst/>
                <a:gdLst>
                  <a:gd name="T0" fmla="*/ 18 w 72"/>
                  <a:gd name="T1" fmla="*/ 75 h 76"/>
                  <a:gd name="T2" fmla="*/ 65 w 72"/>
                  <a:gd name="T3" fmla="*/ 60 h 76"/>
                  <a:gd name="T4" fmla="*/ 70 w 72"/>
                  <a:gd name="T5" fmla="*/ 50 h 76"/>
                  <a:gd name="T6" fmla="*/ 62 w 72"/>
                  <a:gd name="T7" fmla="*/ 22 h 76"/>
                  <a:gd name="T8" fmla="*/ 27 w 72"/>
                  <a:gd name="T9" fmla="*/ 5 h 76"/>
                  <a:gd name="T10" fmla="*/ 1 w 72"/>
                  <a:gd name="T11" fmla="*/ 34 h 76"/>
                  <a:gd name="T12" fmla="*/ 6 w 72"/>
                  <a:gd name="T13" fmla="*/ 60 h 76"/>
                  <a:gd name="T14" fmla="*/ 8 w 72"/>
                  <a:gd name="T15" fmla="*/ 69 h 76"/>
                  <a:gd name="T16" fmla="*/ 18 w 72"/>
                  <a:gd name="T17" fmla="*/ 7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6">
                    <a:moveTo>
                      <a:pt x="18" y="75"/>
                    </a:moveTo>
                    <a:cubicBezTo>
                      <a:pt x="65" y="60"/>
                      <a:pt x="65" y="60"/>
                      <a:pt x="65" y="60"/>
                    </a:cubicBezTo>
                    <a:cubicBezTo>
                      <a:pt x="69" y="59"/>
                      <a:pt x="72" y="54"/>
                      <a:pt x="70" y="50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54" y="0"/>
                      <a:pt x="27" y="5"/>
                    </a:cubicBezTo>
                    <a:cubicBezTo>
                      <a:pt x="27" y="5"/>
                      <a:pt x="5" y="10"/>
                      <a:pt x="1" y="34"/>
                    </a:cubicBezTo>
                    <a:cubicBezTo>
                      <a:pt x="1" y="34"/>
                      <a:pt x="0" y="43"/>
                      <a:pt x="6" y="60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0" y="74"/>
                      <a:pt x="14" y="76"/>
                      <a:pt x="18" y="75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89">
                <a:extLst>
                  <a:ext uri="{FF2B5EF4-FFF2-40B4-BE49-F238E27FC236}">
                    <a16:creationId xmlns:a16="http://schemas.microsoft.com/office/drawing/2014/main" id="{FF4E48FA-F1E4-4C40-A959-62674E4D7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5913" y="3090863"/>
                <a:ext cx="166688" cy="177800"/>
              </a:xfrm>
              <a:custGeom>
                <a:avLst/>
                <a:gdLst>
                  <a:gd name="T0" fmla="*/ 18 w 69"/>
                  <a:gd name="T1" fmla="*/ 72 h 73"/>
                  <a:gd name="T2" fmla="*/ 63 w 69"/>
                  <a:gd name="T3" fmla="*/ 57 h 73"/>
                  <a:gd name="T4" fmla="*/ 68 w 69"/>
                  <a:gd name="T5" fmla="*/ 48 h 73"/>
                  <a:gd name="T6" fmla="*/ 60 w 69"/>
                  <a:gd name="T7" fmla="*/ 21 h 73"/>
                  <a:gd name="T8" fmla="*/ 27 w 69"/>
                  <a:gd name="T9" fmla="*/ 5 h 73"/>
                  <a:gd name="T10" fmla="*/ 1 w 69"/>
                  <a:gd name="T11" fmla="*/ 32 h 73"/>
                  <a:gd name="T12" fmla="*/ 6 w 69"/>
                  <a:gd name="T13" fmla="*/ 58 h 73"/>
                  <a:gd name="T14" fmla="*/ 9 w 69"/>
                  <a:gd name="T15" fmla="*/ 67 h 73"/>
                  <a:gd name="T16" fmla="*/ 18 w 69"/>
                  <a:gd name="T17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3">
                    <a:moveTo>
                      <a:pt x="18" y="72"/>
                    </a:moveTo>
                    <a:cubicBezTo>
                      <a:pt x="63" y="57"/>
                      <a:pt x="63" y="57"/>
                      <a:pt x="63" y="57"/>
                    </a:cubicBezTo>
                    <a:cubicBezTo>
                      <a:pt x="67" y="56"/>
                      <a:pt x="69" y="52"/>
                      <a:pt x="68" y="48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1"/>
                      <a:pt x="53" y="0"/>
                      <a:pt x="27" y="5"/>
                    </a:cubicBezTo>
                    <a:cubicBezTo>
                      <a:pt x="27" y="5"/>
                      <a:pt x="5" y="10"/>
                      <a:pt x="1" y="32"/>
                    </a:cubicBezTo>
                    <a:cubicBezTo>
                      <a:pt x="1" y="32"/>
                      <a:pt x="0" y="42"/>
                      <a:pt x="6" y="58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71"/>
                      <a:pt x="14" y="73"/>
                      <a:pt x="18" y="72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90">
                <a:extLst>
                  <a:ext uri="{FF2B5EF4-FFF2-40B4-BE49-F238E27FC236}">
                    <a16:creationId xmlns:a16="http://schemas.microsoft.com/office/drawing/2014/main" id="{4A1FE6BD-34FA-45AA-84C3-57B731EB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1501" y="3098800"/>
                <a:ext cx="142875" cy="147638"/>
              </a:xfrm>
              <a:custGeom>
                <a:avLst/>
                <a:gdLst>
                  <a:gd name="T0" fmla="*/ 14 w 59"/>
                  <a:gd name="T1" fmla="*/ 60 h 61"/>
                  <a:gd name="T2" fmla="*/ 53 w 59"/>
                  <a:gd name="T3" fmla="*/ 49 h 61"/>
                  <a:gd name="T4" fmla="*/ 58 w 59"/>
                  <a:gd name="T5" fmla="*/ 41 h 61"/>
                  <a:gd name="T6" fmla="*/ 52 w 59"/>
                  <a:gd name="T7" fmla="*/ 18 h 61"/>
                  <a:gd name="T8" fmla="*/ 24 w 59"/>
                  <a:gd name="T9" fmla="*/ 3 h 61"/>
                  <a:gd name="T10" fmla="*/ 1 w 59"/>
                  <a:gd name="T11" fmla="*/ 25 h 61"/>
                  <a:gd name="T12" fmla="*/ 4 w 59"/>
                  <a:gd name="T13" fmla="*/ 48 h 61"/>
                  <a:gd name="T14" fmla="*/ 6 w 59"/>
                  <a:gd name="T15" fmla="*/ 55 h 61"/>
                  <a:gd name="T16" fmla="*/ 14 w 59"/>
                  <a:gd name="T17" fmla="*/ 6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61">
                    <a:moveTo>
                      <a:pt x="14" y="60"/>
                    </a:moveTo>
                    <a:cubicBezTo>
                      <a:pt x="53" y="49"/>
                      <a:pt x="53" y="49"/>
                      <a:pt x="53" y="49"/>
                    </a:cubicBezTo>
                    <a:cubicBezTo>
                      <a:pt x="57" y="48"/>
                      <a:pt x="59" y="45"/>
                      <a:pt x="58" y="41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8"/>
                      <a:pt x="46" y="0"/>
                      <a:pt x="24" y="3"/>
                    </a:cubicBezTo>
                    <a:cubicBezTo>
                      <a:pt x="24" y="3"/>
                      <a:pt x="5" y="6"/>
                      <a:pt x="1" y="25"/>
                    </a:cubicBezTo>
                    <a:cubicBezTo>
                      <a:pt x="1" y="25"/>
                      <a:pt x="0" y="33"/>
                      <a:pt x="4" y="48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7" y="59"/>
                      <a:pt x="10" y="61"/>
                      <a:pt x="14" y="6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91">
                <a:extLst>
                  <a:ext uri="{FF2B5EF4-FFF2-40B4-BE49-F238E27FC236}">
                    <a16:creationId xmlns:a16="http://schemas.microsoft.com/office/drawing/2014/main" id="{BEA70835-5F1E-4464-84E5-1AE27BEEA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6138" y="3268663"/>
                <a:ext cx="139700" cy="144463"/>
              </a:xfrm>
              <a:custGeom>
                <a:avLst/>
                <a:gdLst>
                  <a:gd name="T0" fmla="*/ 13 w 58"/>
                  <a:gd name="T1" fmla="*/ 59 h 60"/>
                  <a:gd name="T2" fmla="*/ 52 w 58"/>
                  <a:gd name="T3" fmla="*/ 49 h 60"/>
                  <a:gd name="T4" fmla="*/ 57 w 58"/>
                  <a:gd name="T5" fmla="*/ 41 h 60"/>
                  <a:gd name="T6" fmla="*/ 51 w 58"/>
                  <a:gd name="T7" fmla="*/ 18 h 60"/>
                  <a:gd name="T8" fmla="*/ 24 w 58"/>
                  <a:gd name="T9" fmla="*/ 3 h 60"/>
                  <a:gd name="T10" fmla="*/ 1 w 58"/>
                  <a:gd name="T11" fmla="*/ 25 h 60"/>
                  <a:gd name="T12" fmla="*/ 4 w 58"/>
                  <a:gd name="T13" fmla="*/ 47 h 60"/>
                  <a:gd name="T14" fmla="*/ 6 w 58"/>
                  <a:gd name="T15" fmla="*/ 54 h 60"/>
                  <a:gd name="T16" fmla="*/ 13 w 58"/>
                  <a:gd name="T17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60">
                    <a:moveTo>
                      <a:pt x="13" y="59"/>
                    </a:moveTo>
                    <a:cubicBezTo>
                      <a:pt x="52" y="49"/>
                      <a:pt x="52" y="49"/>
                      <a:pt x="52" y="49"/>
                    </a:cubicBezTo>
                    <a:cubicBezTo>
                      <a:pt x="56" y="48"/>
                      <a:pt x="58" y="44"/>
                      <a:pt x="57" y="41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1" y="18"/>
                      <a:pt x="45" y="0"/>
                      <a:pt x="24" y="3"/>
                    </a:cubicBezTo>
                    <a:cubicBezTo>
                      <a:pt x="24" y="3"/>
                      <a:pt x="5" y="6"/>
                      <a:pt x="1" y="25"/>
                    </a:cubicBezTo>
                    <a:cubicBezTo>
                      <a:pt x="1" y="25"/>
                      <a:pt x="0" y="33"/>
                      <a:pt x="4" y="47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7" y="58"/>
                      <a:pt x="10" y="60"/>
                      <a:pt x="13" y="59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92">
                <a:extLst>
                  <a:ext uri="{FF2B5EF4-FFF2-40B4-BE49-F238E27FC236}">
                    <a16:creationId xmlns:a16="http://schemas.microsoft.com/office/drawing/2014/main" id="{5D33BA77-A815-4D95-96D5-98FE08022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38" y="4016375"/>
                <a:ext cx="138113" cy="141288"/>
              </a:xfrm>
              <a:custGeom>
                <a:avLst/>
                <a:gdLst>
                  <a:gd name="T0" fmla="*/ 35 w 57"/>
                  <a:gd name="T1" fmla="*/ 57 h 59"/>
                  <a:gd name="T2" fmla="*/ 55 w 57"/>
                  <a:gd name="T3" fmla="*/ 33 h 59"/>
                  <a:gd name="T4" fmla="*/ 53 w 57"/>
                  <a:gd name="T5" fmla="*/ 25 h 59"/>
                  <a:gd name="T6" fmla="*/ 37 w 57"/>
                  <a:gd name="T7" fmla="*/ 11 h 59"/>
                  <a:gd name="T8" fmla="*/ 10 w 57"/>
                  <a:gd name="T9" fmla="*/ 11 h 59"/>
                  <a:gd name="T10" fmla="*/ 8 w 57"/>
                  <a:gd name="T11" fmla="*/ 37 h 59"/>
                  <a:gd name="T12" fmla="*/ 22 w 57"/>
                  <a:gd name="T13" fmla="*/ 52 h 59"/>
                  <a:gd name="T14" fmla="*/ 27 w 57"/>
                  <a:gd name="T15" fmla="*/ 56 h 59"/>
                  <a:gd name="T16" fmla="*/ 35 w 57"/>
                  <a:gd name="T17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9">
                    <a:moveTo>
                      <a:pt x="35" y="57"/>
                    </a:moveTo>
                    <a:cubicBezTo>
                      <a:pt x="55" y="33"/>
                      <a:pt x="55" y="33"/>
                      <a:pt x="55" y="33"/>
                    </a:cubicBezTo>
                    <a:cubicBezTo>
                      <a:pt x="57" y="30"/>
                      <a:pt x="56" y="27"/>
                      <a:pt x="53" y="25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23" y="0"/>
                      <a:pt x="10" y="11"/>
                    </a:cubicBezTo>
                    <a:cubicBezTo>
                      <a:pt x="10" y="11"/>
                      <a:pt x="0" y="21"/>
                      <a:pt x="8" y="37"/>
                    </a:cubicBezTo>
                    <a:cubicBezTo>
                      <a:pt x="8" y="37"/>
                      <a:pt x="11" y="43"/>
                      <a:pt x="22" y="52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30" y="58"/>
                      <a:pt x="33" y="59"/>
                      <a:pt x="35" y="57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93">
                <a:extLst>
                  <a:ext uri="{FF2B5EF4-FFF2-40B4-BE49-F238E27FC236}">
                    <a16:creationId xmlns:a16="http://schemas.microsoft.com/office/drawing/2014/main" id="{AF91DDC2-BC59-4394-93AD-22027B042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588" y="2792413"/>
                <a:ext cx="219075" cy="139700"/>
              </a:xfrm>
              <a:custGeom>
                <a:avLst/>
                <a:gdLst>
                  <a:gd name="T0" fmla="*/ 67 w 90"/>
                  <a:gd name="T1" fmla="*/ 0 h 58"/>
                  <a:gd name="T2" fmla="*/ 67 w 90"/>
                  <a:gd name="T3" fmla="*/ 29 h 58"/>
                  <a:gd name="T4" fmla="*/ 50 w 90"/>
                  <a:gd name="T5" fmla="*/ 46 h 58"/>
                  <a:gd name="T6" fmla="*/ 3 w 90"/>
                  <a:gd name="T7" fmla="*/ 46 h 58"/>
                  <a:gd name="T8" fmla="*/ 0 w 90"/>
                  <a:gd name="T9" fmla="*/ 58 h 58"/>
                  <a:gd name="T10" fmla="*/ 88 w 90"/>
                  <a:gd name="T11" fmla="*/ 58 h 58"/>
                  <a:gd name="T12" fmla="*/ 90 w 90"/>
                  <a:gd name="T13" fmla="*/ 46 h 58"/>
                  <a:gd name="T14" fmla="*/ 80 w 90"/>
                  <a:gd name="T15" fmla="*/ 34 h 58"/>
                  <a:gd name="T16" fmla="*/ 80 w 90"/>
                  <a:gd name="T17" fmla="*/ 8 h 58"/>
                  <a:gd name="T18" fmla="*/ 67 w 90"/>
                  <a:gd name="T1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" h="58">
                    <a:moveTo>
                      <a:pt x="67" y="0"/>
                    </a:moveTo>
                    <a:cubicBezTo>
                      <a:pt x="67" y="29"/>
                      <a:pt x="67" y="29"/>
                      <a:pt x="67" y="29"/>
                    </a:cubicBezTo>
                    <a:cubicBezTo>
                      <a:pt x="67" y="38"/>
                      <a:pt x="59" y="46"/>
                      <a:pt x="50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88" y="58"/>
                      <a:pt x="88" y="58"/>
                      <a:pt x="88" y="58"/>
                    </a:cubicBezTo>
                    <a:cubicBezTo>
                      <a:pt x="89" y="54"/>
                      <a:pt x="90" y="50"/>
                      <a:pt x="90" y="46"/>
                    </a:cubicBezTo>
                    <a:cubicBezTo>
                      <a:pt x="84" y="45"/>
                      <a:pt x="80" y="40"/>
                      <a:pt x="80" y="34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6" y="5"/>
                      <a:pt x="72" y="2"/>
                      <a:pt x="67" y="0"/>
                    </a:cubicBezTo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94">
                <a:extLst>
                  <a:ext uri="{FF2B5EF4-FFF2-40B4-BE49-F238E27FC236}">
                    <a16:creationId xmlns:a16="http://schemas.microsoft.com/office/drawing/2014/main" id="{E7EB218D-C1CA-49BA-893F-74A185D28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263" y="2811463"/>
                <a:ext cx="26988" cy="92075"/>
              </a:xfrm>
              <a:custGeom>
                <a:avLst/>
                <a:gdLst>
                  <a:gd name="T0" fmla="*/ 0 w 11"/>
                  <a:gd name="T1" fmla="*/ 0 h 38"/>
                  <a:gd name="T2" fmla="*/ 0 w 11"/>
                  <a:gd name="T3" fmla="*/ 26 h 38"/>
                  <a:gd name="T4" fmla="*/ 10 w 11"/>
                  <a:gd name="T5" fmla="*/ 38 h 38"/>
                  <a:gd name="T6" fmla="*/ 6 w 11"/>
                  <a:gd name="T7" fmla="*/ 8 h 38"/>
                  <a:gd name="T8" fmla="*/ 0 w 1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8">
                    <a:moveTo>
                      <a:pt x="0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32"/>
                      <a:pt x="4" y="37"/>
                      <a:pt x="10" y="38"/>
                    </a:cubicBezTo>
                    <a:cubicBezTo>
                      <a:pt x="11" y="27"/>
                      <a:pt x="11" y="15"/>
                      <a:pt x="6" y="8"/>
                    </a:cubicBezTo>
                    <a:cubicBezTo>
                      <a:pt x="5" y="5"/>
                      <a:pt x="2" y="3"/>
                      <a:pt x="0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195">
                <a:extLst>
                  <a:ext uri="{FF2B5EF4-FFF2-40B4-BE49-F238E27FC236}">
                    <a16:creationId xmlns:a16="http://schemas.microsoft.com/office/drawing/2014/main" id="{AC095AD8-5B1D-4C32-B283-F1BCB7624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426" y="2989263"/>
                <a:ext cx="488950" cy="1366838"/>
              </a:xfrm>
              <a:custGeom>
                <a:avLst/>
                <a:gdLst>
                  <a:gd name="T0" fmla="*/ 96 w 202"/>
                  <a:gd name="T1" fmla="*/ 0 h 565"/>
                  <a:gd name="T2" fmla="*/ 86 w 202"/>
                  <a:gd name="T3" fmla="*/ 21 h 565"/>
                  <a:gd name="T4" fmla="*/ 16 w 202"/>
                  <a:gd name="T5" fmla="*/ 304 h 565"/>
                  <a:gd name="T6" fmla="*/ 4 w 202"/>
                  <a:gd name="T7" fmla="*/ 369 h 565"/>
                  <a:gd name="T8" fmla="*/ 1 w 202"/>
                  <a:gd name="T9" fmla="*/ 421 h 565"/>
                  <a:gd name="T10" fmla="*/ 10 w 202"/>
                  <a:gd name="T11" fmla="*/ 459 h 565"/>
                  <a:gd name="T12" fmla="*/ 25 w 202"/>
                  <a:gd name="T13" fmla="*/ 486 h 565"/>
                  <a:gd name="T14" fmla="*/ 18 w 202"/>
                  <a:gd name="T15" fmla="*/ 510 h 565"/>
                  <a:gd name="T16" fmla="*/ 202 w 202"/>
                  <a:gd name="T17" fmla="*/ 565 h 565"/>
                  <a:gd name="T18" fmla="*/ 96 w 202"/>
                  <a:gd name="T19" fmla="*/ 338 h 565"/>
                  <a:gd name="T20" fmla="*/ 96 w 202"/>
                  <a:gd name="T21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2" h="565">
                    <a:moveTo>
                      <a:pt x="96" y="0"/>
                    </a:moveTo>
                    <a:cubicBezTo>
                      <a:pt x="92" y="5"/>
                      <a:pt x="88" y="12"/>
                      <a:pt x="86" y="21"/>
                    </a:cubicBezTo>
                    <a:cubicBezTo>
                      <a:pt x="16" y="304"/>
                      <a:pt x="16" y="304"/>
                      <a:pt x="16" y="304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1" y="386"/>
                      <a:pt x="0" y="403"/>
                      <a:pt x="1" y="421"/>
                    </a:cubicBezTo>
                    <a:cubicBezTo>
                      <a:pt x="2" y="433"/>
                      <a:pt x="5" y="447"/>
                      <a:pt x="10" y="459"/>
                    </a:cubicBezTo>
                    <a:cubicBezTo>
                      <a:pt x="10" y="459"/>
                      <a:pt x="19" y="484"/>
                      <a:pt x="25" y="486"/>
                    </a:cubicBezTo>
                    <a:cubicBezTo>
                      <a:pt x="18" y="510"/>
                      <a:pt x="18" y="510"/>
                      <a:pt x="18" y="510"/>
                    </a:cubicBezTo>
                    <a:cubicBezTo>
                      <a:pt x="202" y="565"/>
                      <a:pt x="202" y="565"/>
                      <a:pt x="202" y="565"/>
                    </a:cubicBezTo>
                    <a:cubicBezTo>
                      <a:pt x="137" y="511"/>
                      <a:pt x="96" y="429"/>
                      <a:pt x="96" y="338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196">
                <a:extLst>
                  <a:ext uri="{FF2B5EF4-FFF2-40B4-BE49-F238E27FC236}">
                    <a16:creationId xmlns:a16="http://schemas.microsoft.com/office/drawing/2014/main" id="{18C74E53-AFDC-4C4C-AC75-85059D804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201" y="2949575"/>
                <a:ext cx="1003300" cy="1427163"/>
              </a:xfrm>
              <a:custGeom>
                <a:avLst/>
                <a:gdLst>
                  <a:gd name="T0" fmla="*/ 86 w 414"/>
                  <a:gd name="T1" fmla="*/ 0 h 590"/>
                  <a:gd name="T2" fmla="*/ 20 w 414"/>
                  <a:gd name="T3" fmla="*/ 216 h 590"/>
                  <a:gd name="T4" fmla="*/ 58 w 414"/>
                  <a:gd name="T5" fmla="*/ 57 h 590"/>
                  <a:gd name="T6" fmla="*/ 50 w 414"/>
                  <a:gd name="T7" fmla="*/ 10 h 590"/>
                  <a:gd name="T8" fmla="*/ 35 w 414"/>
                  <a:gd name="T9" fmla="*/ 3 h 590"/>
                  <a:gd name="T10" fmla="*/ 28 w 414"/>
                  <a:gd name="T11" fmla="*/ 3 h 590"/>
                  <a:gd name="T12" fmla="*/ 0 w 414"/>
                  <a:gd name="T13" fmla="*/ 17 h 590"/>
                  <a:gd name="T14" fmla="*/ 0 w 414"/>
                  <a:gd name="T15" fmla="*/ 355 h 590"/>
                  <a:gd name="T16" fmla="*/ 106 w 414"/>
                  <a:gd name="T17" fmla="*/ 582 h 590"/>
                  <a:gd name="T18" fmla="*/ 132 w 414"/>
                  <a:gd name="T19" fmla="*/ 590 h 590"/>
                  <a:gd name="T20" fmla="*/ 137 w 414"/>
                  <a:gd name="T21" fmla="*/ 571 h 590"/>
                  <a:gd name="T22" fmla="*/ 139 w 414"/>
                  <a:gd name="T23" fmla="*/ 571 h 590"/>
                  <a:gd name="T24" fmla="*/ 205 w 414"/>
                  <a:gd name="T25" fmla="*/ 551 h 590"/>
                  <a:gd name="T26" fmla="*/ 403 w 414"/>
                  <a:gd name="T27" fmla="*/ 342 h 590"/>
                  <a:gd name="T28" fmla="*/ 367 w 414"/>
                  <a:gd name="T29" fmla="*/ 289 h 590"/>
                  <a:gd name="T30" fmla="*/ 357 w 414"/>
                  <a:gd name="T31" fmla="*/ 290 h 590"/>
                  <a:gd name="T32" fmla="*/ 354 w 414"/>
                  <a:gd name="T33" fmla="*/ 289 h 590"/>
                  <a:gd name="T34" fmla="*/ 331 w 414"/>
                  <a:gd name="T35" fmla="*/ 300 h 590"/>
                  <a:gd name="T36" fmla="*/ 262 w 414"/>
                  <a:gd name="T37" fmla="*/ 366 h 590"/>
                  <a:gd name="T38" fmla="*/ 309 w 414"/>
                  <a:gd name="T39" fmla="*/ 195 h 590"/>
                  <a:gd name="T40" fmla="*/ 221 w 414"/>
                  <a:gd name="T41" fmla="*/ 195 h 590"/>
                  <a:gd name="T42" fmla="*/ 195 w 414"/>
                  <a:gd name="T43" fmla="*/ 276 h 590"/>
                  <a:gd name="T44" fmla="*/ 216 w 414"/>
                  <a:gd name="T45" fmla="*/ 195 h 590"/>
                  <a:gd name="T46" fmla="*/ 197 w 414"/>
                  <a:gd name="T47" fmla="*/ 195 h 590"/>
                  <a:gd name="T48" fmla="*/ 127 w 414"/>
                  <a:gd name="T49" fmla="*/ 170 h 590"/>
                  <a:gd name="T50" fmla="*/ 111 w 414"/>
                  <a:gd name="T51" fmla="*/ 227 h 590"/>
                  <a:gd name="T52" fmla="*/ 125 w 414"/>
                  <a:gd name="T53" fmla="*/ 168 h 590"/>
                  <a:gd name="T54" fmla="*/ 122 w 414"/>
                  <a:gd name="T55" fmla="*/ 165 h 590"/>
                  <a:gd name="T56" fmla="*/ 112 w 414"/>
                  <a:gd name="T57" fmla="*/ 156 h 590"/>
                  <a:gd name="T58" fmla="*/ 86 w 414"/>
                  <a:gd name="T59" fmla="*/ 83 h 590"/>
                  <a:gd name="T60" fmla="*/ 86 w 414"/>
                  <a:gd name="T61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14" h="590">
                    <a:moveTo>
                      <a:pt x="86" y="0"/>
                    </a:moveTo>
                    <a:cubicBezTo>
                      <a:pt x="20" y="216"/>
                      <a:pt x="20" y="216"/>
                      <a:pt x="20" y="216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62" y="41"/>
                      <a:pt x="62" y="21"/>
                      <a:pt x="50" y="10"/>
                    </a:cubicBezTo>
                    <a:cubicBezTo>
                      <a:pt x="46" y="7"/>
                      <a:pt x="41" y="4"/>
                      <a:pt x="35" y="3"/>
                    </a:cubicBezTo>
                    <a:cubicBezTo>
                      <a:pt x="35" y="3"/>
                      <a:pt x="32" y="3"/>
                      <a:pt x="28" y="3"/>
                    </a:cubicBezTo>
                    <a:cubicBezTo>
                      <a:pt x="21" y="3"/>
                      <a:pt x="9" y="5"/>
                      <a:pt x="0" y="17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0" y="446"/>
                      <a:pt x="41" y="528"/>
                      <a:pt x="106" y="582"/>
                    </a:cubicBezTo>
                    <a:cubicBezTo>
                      <a:pt x="132" y="590"/>
                      <a:pt x="132" y="590"/>
                      <a:pt x="132" y="590"/>
                    </a:cubicBezTo>
                    <a:cubicBezTo>
                      <a:pt x="137" y="571"/>
                      <a:pt x="137" y="571"/>
                      <a:pt x="137" y="571"/>
                    </a:cubicBezTo>
                    <a:cubicBezTo>
                      <a:pt x="137" y="571"/>
                      <a:pt x="137" y="571"/>
                      <a:pt x="139" y="571"/>
                    </a:cubicBezTo>
                    <a:cubicBezTo>
                      <a:pt x="149" y="571"/>
                      <a:pt x="188" y="570"/>
                      <a:pt x="205" y="551"/>
                    </a:cubicBezTo>
                    <a:cubicBezTo>
                      <a:pt x="205" y="551"/>
                      <a:pt x="377" y="374"/>
                      <a:pt x="403" y="342"/>
                    </a:cubicBezTo>
                    <a:cubicBezTo>
                      <a:pt x="403" y="342"/>
                      <a:pt x="414" y="289"/>
                      <a:pt x="367" y="289"/>
                    </a:cubicBezTo>
                    <a:cubicBezTo>
                      <a:pt x="364" y="289"/>
                      <a:pt x="360" y="289"/>
                      <a:pt x="357" y="290"/>
                    </a:cubicBezTo>
                    <a:cubicBezTo>
                      <a:pt x="357" y="290"/>
                      <a:pt x="356" y="289"/>
                      <a:pt x="354" y="289"/>
                    </a:cubicBezTo>
                    <a:cubicBezTo>
                      <a:pt x="350" y="289"/>
                      <a:pt x="341" y="291"/>
                      <a:pt x="331" y="300"/>
                    </a:cubicBezTo>
                    <a:cubicBezTo>
                      <a:pt x="262" y="366"/>
                      <a:pt x="262" y="366"/>
                      <a:pt x="262" y="366"/>
                    </a:cubicBezTo>
                    <a:cubicBezTo>
                      <a:pt x="309" y="195"/>
                      <a:pt x="309" y="195"/>
                      <a:pt x="309" y="195"/>
                    </a:cubicBezTo>
                    <a:cubicBezTo>
                      <a:pt x="221" y="195"/>
                      <a:pt x="221" y="195"/>
                      <a:pt x="221" y="195"/>
                    </a:cubicBezTo>
                    <a:cubicBezTo>
                      <a:pt x="195" y="276"/>
                      <a:pt x="195" y="276"/>
                      <a:pt x="195" y="276"/>
                    </a:cubicBezTo>
                    <a:cubicBezTo>
                      <a:pt x="216" y="195"/>
                      <a:pt x="216" y="195"/>
                      <a:pt x="216" y="195"/>
                    </a:cubicBezTo>
                    <a:cubicBezTo>
                      <a:pt x="197" y="195"/>
                      <a:pt x="197" y="195"/>
                      <a:pt x="197" y="195"/>
                    </a:cubicBezTo>
                    <a:cubicBezTo>
                      <a:pt x="171" y="195"/>
                      <a:pt x="146" y="185"/>
                      <a:pt x="127" y="170"/>
                    </a:cubicBezTo>
                    <a:cubicBezTo>
                      <a:pt x="111" y="227"/>
                      <a:pt x="111" y="227"/>
                      <a:pt x="111" y="227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24" y="167"/>
                      <a:pt x="123" y="166"/>
                      <a:pt x="122" y="165"/>
                    </a:cubicBezTo>
                    <a:cubicBezTo>
                      <a:pt x="117" y="164"/>
                      <a:pt x="114" y="160"/>
                      <a:pt x="112" y="156"/>
                    </a:cubicBezTo>
                    <a:cubicBezTo>
                      <a:pt x="96" y="136"/>
                      <a:pt x="86" y="111"/>
                      <a:pt x="86" y="83"/>
                    </a:cubicBezTo>
                    <a:cubicBezTo>
                      <a:pt x="86" y="0"/>
                      <a:pt x="86" y="0"/>
                      <a:pt x="86" y="0"/>
                    </a:cubicBezTo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197">
                <a:extLst>
                  <a:ext uri="{FF2B5EF4-FFF2-40B4-BE49-F238E27FC236}">
                    <a16:creationId xmlns:a16="http://schemas.microsoft.com/office/drawing/2014/main" id="{5AFBCDF4-AA8A-49DC-9B74-AAF9685DCC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4163" y="2811463"/>
                <a:ext cx="625475" cy="609600"/>
              </a:xfrm>
              <a:custGeom>
                <a:avLst/>
                <a:gdLst>
                  <a:gd name="T0" fmla="*/ 39 w 258"/>
                  <a:gd name="T1" fmla="*/ 225 h 252"/>
                  <a:gd name="T2" fmla="*/ 36 w 258"/>
                  <a:gd name="T3" fmla="*/ 222 h 252"/>
                  <a:gd name="T4" fmla="*/ 71 w 258"/>
                  <a:gd name="T5" fmla="*/ 126 h 252"/>
                  <a:gd name="T6" fmla="*/ 83 w 258"/>
                  <a:gd name="T7" fmla="*/ 138 h 252"/>
                  <a:gd name="T8" fmla="*/ 97 w 258"/>
                  <a:gd name="T9" fmla="*/ 209 h 252"/>
                  <a:gd name="T10" fmla="*/ 42 w 258"/>
                  <a:gd name="T11" fmla="*/ 223 h 252"/>
                  <a:gd name="T12" fmla="*/ 111 w 258"/>
                  <a:gd name="T13" fmla="*/ 252 h 252"/>
                  <a:gd name="T14" fmla="*/ 137 w 258"/>
                  <a:gd name="T15" fmla="*/ 223 h 252"/>
                  <a:gd name="T16" fmla="*/ 112 w 258"/>
                  <a:gd name="T17" fmla="*/ 209 h 252"/>
                  <a:gd name="T18" fmla="*/ 125 w 258"/>
                  <a:gd name="T19" fmla="*/ 138 h 252"/>
                  <a:gd name="T20" fmla="*/ 162 w 258"/>
                  <a:gd name="T21" fmla="*/ 126 h 252"/>
                  <a:gd name="T22" fmla="*/ 204 w 258"/>
                  <a:gd name="T23" fmla="*/ 64 h 252"/>
                  <a:gd name="T24" fmla="*/ 204 w 258"/>
                  <a:gd name="T25" fmla="*/ 70 h 252"/>
                  <a:gd name="T26" fmla="*/ 184 w 258"/>
                  <a:gd name="T27" fmla="*/ 126 h 252"/>
                  <a:gd name="T28" fmla="*/ 171 w 258"/>
                  <a:gd name="T29" fmla="*/ 138 h 252"/>
                  <a:gd name="T30" fmla="*/ 182 w 258"/>
                  <a:gd name="T31" fmla="*/ 209 h 252"/>
                  <a:gd name="T32" fmla="*/ 144 w 258"/>
                  <a:gd name="T33" fmla="*/ 223 h 252"/>
                  <a:gd name="T34" fmla="*/ 223 w 258"/>
                  <a:gd name="T35" fmla="*/ 252 h 252"/>
                  <a:gd name="T36" fmla="*/ 208 w 258"/>
                  <a:gd name="T37" fmla="*/ 223 h 252"/>
                  <a:gd name="T38" fmla="*/ 195 w 258"/>
                  <a:gd name="T39" fmla="*/ 151 h 252"/>
                  <a:gd name="T40" fmla="*/ 252 w 258"/>
                  <a:gd name="T41" fmla="*/ 138 h 252"/>
                  <a:gd name="T42" fmla="*/ 258 w 258"/>
                  <a:gd name="T43" fmla="*/ 126 h 252"/>
                  <a:gd name="T44" fmla="*/ 217 w 258"/>
                  <a:gd name="T45" fmla="*/ 113 h 252"/>
                  <a:gd name="T46" fmla="*/ 217 w 258"/>
                  <a:gd name="T47" fmla="*/ 59 h 252"/>
                  <a:gd name="T48" fmla="*/ 15 w 258"/>
                  <a:gd name="T49" fmla="*/ 14 h 252"/>
                  <a:gd name="T50" fmla="*/ 0 w 258"/>
                  <a:gd name="T51" fmla="*/ 57 h 252"/>
                  <a:gd name="T52" fmla="*/ 26 w 258"/>
                  <a:gd name="T53" fmla="*/ 213 h 252"/>
                  <a:gd name="T54" fmla="*/ 26 w 258"/>
                  <a:gd name="T55" fmla="*/ 151 h 252"/>
                  <a:gd name="T56" fmla="*/ 59 w 258"/>
                  <a:gd name="T57" fmla="*/ 138 h 252"/>
                  <a:gd name="T58" fmla="*/ 45 w 258"/>
                  <a:gd name="T59" fmla="*/ 126 h 252"/>
                  <a:gd name="T60" fmla="*/ 25 w 258"/>
                  <a:gd name="T61" fmla="*/ 70 h 252"/>
                  <a:gd name="T62" fmla="*/ 79 w 258"/>
                  <a:gd name="T63" fmla="*/ 50 h 252"/>
                  <a:gd name="T64" fmla="*/ 43 w 258"/>
                  <a:gd name="T65" fmla="*/ 38 h 252"/>
                  <a:gd name="T66" fmla="*/ 26 w 258"/>
                  <a:gd name="T67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8" h="252">
                    <a:moveTo>
                      <a:pt x="36" y="222"/>
                    </a:moveTo>
                    <a:cubicBezTo>
                      <a:pt x="37" y="223"/>
                      <a:pt x="38" y="224"/>
                      <a:pt x="39" y="225"/>
                    </a:cubicBezTo>
                    <a:cubicBezTo>
                      <a:pt x="39" y="223"/>
                      <a:pt x="39" y="223"/>
                      <a:pt x="39" y="223"/>
                    </a:cubicBezTo>
                    <a:cubicBezTo>
                      <a:pt x="38" y="223"/>
                      <a:pt x="37" y="223"/>
                      <a:pt x="36" y="222"/>
                    </a:cubicBezTo>
                    <a:moveTo>
                      <a:pt x="162" y="126"/>
                    </a:moveTo>
                    <a:cubicBezTo>
                      <a:pt x="71" y="126"/>
                      <a:pt x="71" y="126"/>
                      <a:pt x="71" y="126"/>
                    </a:cubicBezTo>
                    <a:cubicBezTo>
                      <a:pt x="67" y="138"/>
                      <a:pt x="67" y="138"/>
                      <a:pt x="67" y="138"/>
                    </a:cubicBezTo>
                    <a:cubicBezTo>
                      <a:pt x="83" y="138"/>
                      <a:pt x="83" y="138"/>
                      <a:pt x="83" y="138"/>
                    </a:cubicBezTo>
                    <a:cubicBezTo>
                      <a:pt x="91" y="138"/>
                      <a:pt x="97" y="144"/>
                      <a:pt x="97" y="151"/>
                    </a:cubicBezTo>
                    <a:cubicBezTo>
                      <a:pt x="97" y="209"/>
                      <a:pt x="97" y="209"/>
                      <a:pt x="97" y="209"/>
                    </a:cubicBezTo>
                    <a:cubicBezTo>
                      <a:pt x="97" y="217"/>
                      <a:pt x="91" y="223"/>
                      <a:pt x="83" y="223"/>
                    </a:cubicBezTo>
                    <a:cubicBezTo>
                      <a:pt x="42" y="223"/>
                      <a:pt x="42" y="223"/>
                      <a:pt x="42" y="223"/>
                    </a:cubicBezTo>
                    <a:cubicBezTo>
                      <a:pt x="41" y="227"/>
                      <a:pt x="41" y="227"/>
                      <a:pt x="41" y="227"/>
                    </a:cubicBezTo>
                    <a:cubicBezTo>
                      <a:pt x="60" y="242"/>
                      <a:pt x="85" y="252"/>
                      <a:pt x="111" y="252"/>
                    </a:cubicBezTo>
                    <a:cubicBezTo>
                      <a:pt x="130" y="252"/>
                      <a:pt x="130" y="252"/>
                      <a:pt x="130" y="252"/>
                    </a:cubicBezTo>
                    <a:cubicBezTo>
                      <a:pt x="137" y="223"/>
                      <a:pt x="137" y="223"/>
                      <a:pt x="137" y="223"/>
                    </a:cubicBezTo>
                    <a:cubicBezTo>
                      <a:pt x="125" y="223"/>
                      <a:pt x="125" y="223"/>
                      <a:pt x="125" y="223"/>
                    </a:cubicBezTo>
                    <a:cubicBezTo>
                      <a:pt x="118" y="223"/>
                      <a:pt x="112" y="217"/>
                      <a:pt x="112" y="209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44"/>
                      <a:pt x="118" y="138"/>
                      <a:pt x="125" y="138"/>
                    </a:cubicBezTo>
                    <a:cubicBezTo>
                      <a:pt x="159" y="138"/>
                      <a:pt x="159" y="138"/>
                      <a:pt x="159" y="138"/>
                    </a:cubicBezTo>
                    <a:cubicBezTo>
                      <a:pt x="162" y="126"/>
                      <a:pt x="162" y="126"/>
                      <a:pt x="162" y="126"/>
                    </a:cubicBezTo>
                    <a:moveTo>
                      <a:pt x="217" y="59"/>
                    </a:moveTo>
                    <a:cubicBezTo>
                      <a:pt x="213" y="59"/>
                      <a:pt x="209" y="61"/>
                      <a:pt x="204" y="64"/>
                    </a:cubicBezTo>
                    <a:cubicBezTo>
                      <a:pt x="203" y="64"/>
                      <a:pt x="203" y="64"/>
                      <a:pt x="203" y="64"/>
                    </a:cubicBezTo>
                    <a:cubicBezTo>
                      <a:pt x="203" y="66"/>
                      <a:pt x="204" y="68"/>
                      <a:pt x="204" y="70"/>
                    </a:cubicBezTo>
                    <a:cubicBezTo>
                      <a:pt x="204" y="106"/>
                      <a:pt x="204" y="106"/>
                      <a:pt x="204" y="106"/>
                    </a:cubicBezTo>
                    <a:cubicBezTo>
                      <a:pt x="204" y="117"/>
                      <a:pt x="195" y="126"/>
                      <a:pt x="184" y="126"/>
                    </a:cubicBezTo>
                    <a:cubicBezTo>
                      <a:pt x="175" y="126"/>
                      <a:pt x="175" y="126"/>
                      <a:pt x="175" y="126"/>
                    </a:cubicBezTo>
                    <a:cubicBezTo>
                      <a:pt x="171" y="138"/>
                      <a:pt x="171" y="138"/>
                      <a:pt x="171" y="138"/>
                    </a:cubicBezTo>
                    <a:cubicBezTo>
                      <a:pt x="177" y="139"/>
                      <a:pt x="182" y="144"/>
                      <a:pt x="182" y="151"/>
                    </a:cubicBezTo>
                    <a:cubicBezTo>
                      <a:pt x="182" y="209"/>
                      <a:pt x="182" y="209"/>
                      <a:pt x="182" y="209"/>
                    </a:cubicBezTo>
                    <a:cubicBezTo>
                      <a:pt x="182" y="217"/>
                      <a:pt x="176" y="223"/>
                      <a:pt x="169" y="223"/>
                    </a:cubicBezTo>
                    <a:cubicBezTo>
                      <a:pt x="144" y="223"/>
                      <a:pt x="144" y="223"/>
                      <a:pt x="144" y="223"/>
                    </a:cubicBezTo>
                    <a:cubicBezTo>
                      <a:pt x="135" y="252"/>
                      <a:pt x="135" y="252"/>
                      <a:pt x="135" y="252"/>
                    </a:cubicBezTo>
                    <a:cubicBezTo>
                      <a:pt x="223" y="252"/>
                      <a:pt x="223" y="252"/>
                      <a:pt x="223" y="252"/>
                    </a:cubicBezTo>
                    <a:cubicBezTo>
                      <a:pt x="231" y="223"/>
                      <a:pt x="231" y="223"/>
                      <a:pt x="231" y="223"/>
                    </a:cubicBezTo>
                    <a:cubicBezTo>
                      <a:pt x="208" y="223"/>
                      <a:pt x="208" y="223"/>
                      <a:pt x="208" y="223"/>
                    </a:cubicBezTo>
                    <a:cubicBezTo>
                      <a:pt x="201" y="223"/>
                      <a:pt x="195" y="217"/>
                      <a:pt x="195" y="209"/>
                    </a:cubicBezTo>
                    <a:cubicBezTo>
                      <a:pt x="195" y="151"/>
                      <a:pt x="195" y="151"/>
                      <a:pt x="195" y="151"/>
                    </a:cubicBezTo>
                    <a:cubicBezTo>
                      <a:pt x="195" y="144"/>
                      <a:pt x="201" y="138"/>
                      <a:pt x="208" y="138"/>
                    </a:cubicBezTo>
                    <a:cubicBezTo>
                      <a:pt x="252" y="138"/>
                      <a:pt x="252" y="138"/>
                      <a:pt x="252" y="138"/>
                    </a:cubicBezTo>
                    <a:cubicBezTo>
                      <a:pt x="253" y="138"/>
                      <a:pt x="254" y="138"/>
                      <a:pt x="255" y="138"/>
                    </a:cubicBezTo>
                    <a:cubicBezTo>
                      <a:pt x="258" y="126"/>
                      <a:pt x="258" y="126"/>
                      <a:pt x="258" y="126"/>
                    </a:cubicBezTo>
                    <a:cubicBezTo>
                      <a:pt x="229" y="126"/>
                      <a:pt x="229" y="126"/>
                      <a:pt x="229" y="126"/>
                    </a:cubicBezTo>
                    <a:cubicBezTo>
                      <a:pt x="222" y="126"/>
                      <a:pt x="217" y="120"/>
                      <a:pt x="217" y="113"/>
                    </a:cubicBezTo>
                    <a:cubicBezTo>
                      <a:pt x="217" y="63"/>
                      <a:pt x="217" y="63"/>
                      <a:pt x="217" y="63"/>
                    </a:cubicBezTo>
                    <a:cubicBezTo>
                      <a:pt x="217" y="61"/>
                      <a:pt x="217" y="60"/>
                      <a:pt x="217" y="59"/>
                    </a:cubicBezTo>
                    <a:moveTo>
                      <a:pt x="26" y="0"/>
                    </a:moveTo>
                    <a:cubicBezTo>
                      <a:pt x="22" y="3"/>
                      <a:pt x="19" y="8"/>
                      <a:pt x="15" y="14"/>
                    </a:cubicBezTo>
                    <a:cubicBezTo>
                      <a:pt x="12" y="19"/>
                      <a:pt x="6" y="35"/>
                      <a:pt x="4" y="4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68"/>
                      <a:pt x="10" y="193"/>
                      <a:pt x="26" y="213"/>
                    </a:cubicBezTo>
                    <a:cubicBezTo>
                      <a:pt x="26" y="212"/>
                      <a:pt x="26" y="211"/>
                      <a:pt x="26" y="209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26" y="144"/>
                      <a:pt x="32" y="138"/>
                      <a:pt x="39" y="138"/>
                    </a:cubicBezTo>
                    <a:cubicBezTo>
                      <a:pt x="59" y="138"/>
                      <a:pt x="59" y="138"/>
                      <a:pt x="59" y="138"/>
                    </a:cubicBezTo>
                    <a:cubicBezTo>
                      <a:pt x="62" y="126"/>
                      <a:pt x="62" y="126"/>
                      <a:pt x="62" y="126"/>
                    </a:cubicBezTo>
                    <a:cubicBezTo>
                      <a:pt x="45" y="126"/>
                      <a:pt x="45" y="126"/>
                      <a:pt x="45" y="126"/>
                    </a:cubicBezTo>
                    <a:cubicBezTo>
                      <a:pt x="34" y="126"/>
                      <a:pt x="25" y="117"/>
                      <a:pt x="25" y="106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59"/>
                      <a:pt x="34" y="50"/>
                      <a:pt x="45" y="50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80" y="46"/>
                      <a:pt x="80" y="42"/>
                      <a:pt x="80" y="38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34" y="38"/>
                      <a:pt x="26" y="30"/>
                      <a:pt x="26" y="21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198">
                <a:extLst>
                  <a:ext uri="{FF2B5EF4-FFF2-40B4-BE49-F238E27FC236}">
                    <a16:creationId xmlns:a16="http://schemas.microsoft.com/office/drawing/2014/main" id="{3CF81200-AF45-480C-AC04-95D7ED480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213" y="2951163"/>
                <a:ext cx="107950" cy="165100"/>
              </a:xfrm>
              <a:custGeom>
                <a:avLst/>
                <a:gdLst>
                  <a:gd name="T0" fmla="*/ 5 w 45"/>
                  <a:gd name="T1" fmla="*/ 0 h 68"/>
                  <a:gd name="T2" fmla="*/ 0 w 45"/>
                  <a:gd name="T3" fmla="*/ 1 h 68"/>
                  <a:gd name="T4" fmla="*/ 0 w 45"/>
                  <a:gd name="T5" fmla="*/ 5 h 68"/>
                  <a:gd name="T6" fmla="*/ 0 w 45"/>
                  <a:gd name="T7" fmla="*/ 55 h 68"/>
                  <a:gd name="T8" fmla="*/ 12 w 45"/>
                  <a:gd name="T9" fmla="*/ 68 h 68"/>
                  <a:gd name="T10" fmla="*/ 41 w 45"/>
                  <a:gd name="T11" fmla="*/ 68 h 68"/>
                  <a:gd name="T12" fmla="*/ 42 w 45"/>
                  <a:gd name="T13" fmla="*/ 64 h 68"/>
                  <a:gd name="T14" fmla="*/ 43 w 45"/>
                  <a:gd name="T15" fmla="*/ 34 h 68"/>
                  <a:gd name="T16" fmla="*/ 11 w 45"/>
                  <a:gd name="T17" fmla="*/ 1 h 68"/>
                  <a:gd name="T18" fmla="*/ 5 w 45"/>
                  <a:gd name="T1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68">
                    <a:moveTo>
                      <a:pt x="5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2"/>
                      <a:pt x="5" y="68"/>
                      <a:pt x="12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5" y="54"/>
                      <a:pt x="45" y="44"/>
                      <a:pt x="43" y="34"/>
                    </a:cubicBezTo>
                    <a:cubicBezTo>
                      <a:pt x="40" y="21"/>
                      <a:pt x="32" y="7"/>
                      <a:pt x="11" y="1"/>
                    </a:cubicBezTo>
                    <a:cubicBezTo>
                      <a:pt x="11" y="1"/>
                      <a:pt x="9" y="0"/>
                      <a:pt x="5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199">
                <a:extLst>
                  <a:ext uri="{FF2B5EF4-FFF2-40B4-BE49-F238E27FC236}">
                    <a16:creationId xmlns:a16="http://schemas.microsoft.com/office/drawing/2014/main" id="{17499397-D79E-4A81-BF85-929ED7684F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7663" y="3144838"/>
                <a:ext cx="173038" cy="206375"/>
              </a:xfrm>
              <a:custGeom>
                <a:avLst/>
                <a:gdLst>
                  <a:gd name="T0" fmla="*/ 33 w 71"/>
                  <a:gd name="T1" fmla="*/ 0 h 85"/>
                  <a:gd name="T2" fmla="*/ 13 w 71"/>
                  <a:gd name="T3" fmla="*/ 0 h 85"/>
                  <a:gd name="T4" fmla="*/ 0 w 71"/>
                  <a:gd name="T5" fmla="*/ 13 h 85"/>
                  <a:gd name="T6" fmla="*/ 0 w 71"/>
                  <a:gd name="T7" fmla="*/ 71 h 85"/>
                  <a:gd name="T8" fmla="*/ 0 w 71"/>
                  <a:gd name="T9" fmla="*/ 75 h 85"/>
                  <a:gd name="T10" fmla="*/ 10 w 71"/>
                  <a:gd name="T11" fmla="*/ 84 h 85"/>
                  <a:gd name="T12" fmla="*/ 13 w 71"/>
                  <a:gd name="T13" fmla="*/ 85 h 85"/>
                  <a:gd name="T14" fmla="*/ 33 w 71"/>
                  <a:gd name="T15" fmla="*/ 0 h 85"/>
                  <a:gd name="T16" fmla="*/ 57 w 71"/>
                  <a:gd name="T17" fmla="*/ 0 h 85"/>
                  <a:gd name="T18" fmla="*/ 41 w 71"/>
                  <a:gd name="T19" fmla="*/ 0 h 85"/>
                  <a:gd name="T20" fmla="*/ 16 w 71"/>
                  <a:gd name="T21" fmla="*/ 85 h 85"/>
                  <a:gd name="T22" fmla="*/ 57 w 71"/>
                  <a:gd name="T23" fmla="*/ 85 h 85"/>
                  <a:gd name="T24" fmla="*/ 71 w 71"/>
                  <a:gd name="T25" fmla="*/ 71 h 85"/>
                  <a:gd name="T26" fmla="*/ 71 w 71"/>
                  <a:gd name="T27" fmla="*/ 13 h 85"/>
                  <a:gd name="T28" fmla="*/ 57 w 71"/>
                  <a:gd name="T2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85">
                    <a:moveTo>
                      <a:pt x="3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3"/>
                      <a:pt x="0" y="74"/>
                      <a:pt x="0" y="75"/>
                    </a:cubicBezTo>
                    <a:cubicBezTo>
                      <a:pt x="2" y="79"/>
                      <a:pt x="5" y="83"/>
                      <a:pt x="10" y="84"/>
                    </a:cubicBezTo>
                    <a:cubicBezTo>
                      <a:pt x="11" y="85"/>
                      <a:pt x="12" y="85"/>
                      <a:pt x="13" y="85"/>
                    </a:cubicBezTo>
                    <a:cubicBezTo>
                      <a:pt x="33" y="0"/>
                      <a:pt x="33" y="0"/>
                      <a:pt x="33" y="0"/>
                    </a:cubicBezTo>
                    <a:moveTo>
                      <a:pt x="57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65" y="85"/>
                      <a:pt x="71" y="79"/>
                      <a:pt x="71" y="71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6"/>
                      <a:pt x="65" y="0"/>
                      <a:pt x="57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200">
                <a:extLst>
                  <a:ext uri="{FF2B5EF4-FFF2-40B4-BE49-F238E27FC236}">
                    <a16:creationId xmlns:a16="http://schemas.microsoft.com/office/drawing/2014/main" id="{A097BD9E-2B01-4773-B7C1-375909EC71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5626" y="3144838"/>
                <a:ext cx="169863" cy="206375"/>
              </a:xfrm>
              <a:custGeom>
                <a:avLst/>
                <a:gdLst>
                  <a:gd name="T0" fmla="*/ 59 w 70"/>
                  <a:gd name="T1" fmla="*/ 0 h 85"/>
                  <a:gd name="T2" fmla="*/ 32 w 70"/>
                  <a:gd name="T3" fmla="*/ 85 h 85"/>
                  <a:gd name="T4" fmla="*/ 57 w 70"/>
                  <a:gd name="T5" fmla="*/ 85 h 85"/>
                  <a:gd name="T6" fmla="*/ 70 w 70"/>
                  <a:gd name="T7" fmla="*/ 71 h 85"/>
                  <a:gd name="T8" fmla="*/ 70 w 70"/>
                  <a:gd name="T9" fmla="*/ 13 h 85"/>
                  <a:gd name="T10" fmla="*/ 59 w 70"/>
                  <a:gd name="T11" fmla="*/ 0 h 85"/>
                  <a:gd name="T12" fmla="*/ 47 w 70"/>
                  <a:gd name="T13" fmla="*/ 0 h 85"/>
                  <a:gd name="T14" fmla="*/ 13 w 70"/>
                  <a:gd name="T15" fmla="*/ 0 h 85"/>
                  <a:gd name="T16" fmla="*/ 0 w 70"/>
                  <a:gd name="T17" fmla="*/ 13 h 85"/>
                  <a:gd name="T18" fmla="*/ 0 w 70"/>
                  <a:gd name="T19" fmla="*/ 71 h 85"/>
                  <a:gd name="T20" fmla="*/ 13 w 70"/>
                  <a:gd name="T21" fmla="*/ 85 h 85"/>
                  <a:gd name="T22" fmla="*/ 25 w 70"/>
                  <a:gd name="T23" fmla="*/ 85 h 85"/>
                  <a:gd name="T24" fmla="*/ 47 w 70"/>
                  <a:gd name="T2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85">
                    <a:moveTo>
                      <a:pt x="59" y="0"/>
                    </a:moveTo>
                    <a:cubicBezTo>
                      <a:pt x="32" y="85"/>
                      <a:pt x="32" y="85"/>
                      <a:pt x="32" y="85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64" y="85"/>
                      <a:pt x="70" y="79"/>
                      <a:pt x="70" y="71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0" y="6"/>
                      <a:pt x="65" y="1"/>
                      <a:pt x="59" y="0"/>
                    </a:cubicBezTo>
                    <a:moveTo>
                      <a:pt x="47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9"/>
                      <a:pt x="6" y="85"/>
                      <a:pt x="13" y="85"/>
                    </a:cubicBezTo>
                    <a:cubicBezTo>
                      <a:pt x="25" y="85"/>
                      <a:pt x="25" y="85"/>
                      <a:pt x="25" y="85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201">
                <a:extLst>
                  <a:ext uri="{FF2B5EF4-FFF2-40B4-BE49-F238E27FC236}">
                    <a16:creationId xmlns:a16="http://schemas.microsoft.com/office/drawing/2014/main" id="{11FFA8BF-F16F-4211-94F0-8D565ED5A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238" y="3144838"/>
                <a:ext cx="146050" cy="206375"/>
              </a:xfrm>
              <a:custGeom>
                <a:avLst/>
                <a:gdLst>
                  <a:gd name="T0" fmla="*/ 57 w 60"/>
                  <a:gd name="T1" fmla="*/ 0 h 85"/>
                  <a:gd name="T2" fmla="*/ 13 w 60"/>
                  <a:gd name="T3" fmla="*/ 0 h 85"/>
                  <a:gd name="T4" fmla="*/ 0 w 60"/>
                  <a:gd name="T5" fmla="*/ 13 h 85"/>
                  <a:gd name="T6" fmla="*/ 0 w 60"/>
                  <a:gd name="T7" fmla="*/ 71 h 85"/>
                  <a:gd name="T8" fmla="*/ 13 w 60"/>
                  <a:gd name="T9" fmla="*/ 85 h 85"/>
                  <a:gd name="T10" fmla="*/ 36 w 60"/>
                  <a:gd name="T11" fmla="*/ 85 h 85"/>
                  <a:gd name="T12" fmla="*/ 60 w 60"/>
                  <a:gd name="T13" fmla="*/ 0 h 85"/>
                  <a:gd name="T14" fmla="*/ 57 w 60"/>
                  <a:gd name="T1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85">
                    <a:moveTo>
                      <a:pt x="57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9"/>
                      <a:pt x="6" y="85"/>
                      <a:pt x="13" y="85"/>
                    </a:cubicBezTo>
                    <a:cubicBezTo>
                      <a:pt x="36" y="85"/>
                      <a:pt x="36" y="85"/>
                      <a:pt x="36" y="85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9" y="0"/>
                      <a:pt x="58" y="0"/>
                      <a:pt x="57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202">
                <a:extLst>
                  <a:ext uri="{FF2B5EF4-FFF2-40B4-BE49-F238E27FC236}">
                    <a16:creationId xmlns:a16="http://schemas.microsoft.com/office/drawing/2014/main" id="{F942C067-A8D8-4C7F-8323-E0F5564B75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7663" y="2781300"/>
                <a:ext cx="325438" cy="122238"/>
              </a:xfrm>
              <a:custGeom>
                <a:avLst/>
                <a:gdLst>
                  <a:gd name="T0" fmla="*/ 20 w 134"/>
                  <a:gd name="T1" fmla="*/ 4 h 50"/>
                  <a:gd name="T2" fmla="*/ 0 w 134"/>
                  <a:gd name="T3" fmla="*/ 12 h 50"/>
                  <a:gd name="T4" fmla="*/ 0 w 134"/>
                  <a:gd name="T5" fmla="*/ 33 h 50"/>
                  <a:gd name="T6" fmla="*/ 17 w 134"/>
                  <a:gd name="T7" fmla="*/ 50 h 50"/>
                  <a:gd name="T8" fmla="*/ 54 w 134"/>
                  <a:gd name="T9" fmla="*/ 50 h 50"/>
                  <a:gd name="T10" fmla="*/ 45 w 134"/>
                  <a:gd name="T11" fmla="*/ 12 h 50"/>
                  <a:gd name="T12" fmla="*/ 29 w 134"/>
                  <a:gd name="T13" fmla="*/ 6 h 50"/>
                  <a:gd name="T14" fmla="*/ 20 w 134"/>
                  <a:gd name="T15" fmla="*/ 4 h 50"/>
                  <a:gd name="T16" fmla="*/ 115 w 134"/>
                  <a:gd name="T17" fmla="*/ 0 h 50"/>
                  <a:gd name="T18" fmla="*/ 115 w 134"/>
                  <a:gd name="T19" fmla="*/ 0 h 50"/>
                  <a:gd name="T20" fmla="*/ 73 w 134"/>
                  <a:gd name="T21" fmla="*/ 38 h 50"/>
                  <a:gd name="T22" fmla="*/ 70 w 134"/>
                  <a:gd name="T23" fmla="*/ 50 h 50"/>
                  <a:gd name="T24" fmla="*/ 117 w 134"/>
                  <a:gd name="T25" fmla="*/ 50 h 50"/>
                  <a:gd name="T26" fmla="*/ 134 w 134"/>
                  <a:gd name="T27" fmla="*/ 33 h 50"/>
                  <a:gd name="T28" fmla="*/ 134 w 134"/>
                  <a:gd name="T29" fmla="*/ 4 h 50"/>
                  <a:gd name="T30" fmla="*/ 115 w 134"/>
                  <a:gd name="T3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4" h="50">
                    <a:moveTo>
                      <a:pt x="20" y="4"/>
                    </a:moveTo>
                    <a:cubicBezTo>
                      <a:pt x="14" y="4"/>
                      <a:pt x="7" y="6"/>
                      <a:pt x="0" y="1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42"/>
                      <a:pt x="8" y="50"/>
                      <a:pt x="17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6" y="35"/>
                      <a:pt x="54" y="19"/>
                      <a:pt x="45" y="12"/>
                    </a:cubicBezTo>
                    <a:cubicBezTo>
                      <a:pt x="41" y="9"/>
                      <a:pt x="35" y="7"/>
                      <a:pt x="29" y="6"/>
                    </a:cubicBezTo>
                    <a:cubicBezTo>
                      <a:pt x="29" y="6"/>
                      <a:pt x="25" y="4"/>
                      <a:pt x="20" y="4"/>
                    </a:cubicBezTo>
                    <a:moveTo>
                      <a:pt x="115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87" y="2"/>
                      <a:pt x="73" y="38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117" y="50"/>
                      <a:pt x="117" y="50"/>
                      <a:pt x="117" y="50"/>
                    </a:cubicBezTo>
                    <a:cubicBezTo>
                      <a:pt x="126" y="50"/>
                      <a:pt x="134" y="42"/>
                      <a:pt x="134" y="33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28" y="2"/>
                      <a:pt x="122" y="0"/>
                      <a:pt x="115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203">
                <a:extLst>
                  <a:ext uri="{FF2B5EF4-FFF2-40B4-BE49-F238E27FC236}">
                    <a16:creationId xmlns:a16="http://schemas.microsoft.com/office/drawing/2014/main" id="{6E0F9AF5-DD70-4D16-83F2-DA73C2F14A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6076" y="2932113"/>
                <a:ext cx="433388" cy="184150"/>
              </a:xfrm>
              <a:custGeom>
                <a:avLst/>
                <a:gdLst>
                  <a:gd name="T0" fmla="*/ 178 w 179"/>
                  <a:gd name="T1" fmla="*/ 14 h 76"/>
                  <a:gd name="T2" fmla="*/ 159 w 179"/>
                  <a:gd name="T3" fmla="*/ 47 h 76"/>
                  <a:gd name="T4" fmla="*/ 150 w 179"/>
                  <a:gd name="T5" fmla="*/ 76 h 76"/>
                  <a:gd name="T6" fmla="*/ 159 w 179"/>
                  <a:gd name="T7" fmla="*/ 76 h 76"/>
                  <a:gd name="T8" fmla="*/ 179 w 179"/>
                  <a:gd name="T9" fmla="*/ 56 h 76"/>
                  <a:gd name="T10" fmla="*/ 179 w 179"/>
                  <a:gd name="T11" fmla="*/ 20 h 76"/>
                  <a:gd name="T12" fmla="*/ 178 w 179"/>
                  <a:gd name="T13" fmla="*/ 14 h 76"/>
                  <a:gd name="T14" fmla="*/ 54 w 179"/>
                  <a:gd name="T15" fmla="*/ 0 h 76"/>
                  <a:gd name="T16" fmla="*/ 20 w 179"/>
                  <a:gd name="T17" fmla="*/ 0 h 76"/>
                  <a:gd name="T18" fmla="*/ 0 w 179"/>
                  <a:gd name="T19" fmla="*/ 20 h 76"/>
                  <a:gd name="T20" fmla="*/ 0 w 179"/>
                  <a:gd name="T21" fmla="*/ 56 h 76"/>
                  <a:gd name="T22" fmla="*/ 20 w 179"/>
                  <a:gd name="T23" fmla="*/ 76 h 76"/>
                  <a:gd name="T24" fmla="*/ 37 w 179"/>
                  <a:gd name="T25" fmla="*/ 76 h 76"/>
                  <a:gd name="T26" fmla="*/ 50 w 179"/>
                  <a:gd name="T27" fmla="*/ 21 h 76"/>
                  <a:gd name="T28" fmla="*/ 54 w 179"/>
                  <a:gd name="T29" fmla="*/ 0 h 76"/>
                  <a:gd name="T30" fmla="*/ 156 w 179"/>
                  <a:gd name="T31" fmla="*/ 0 h 76"/>
                  <a:gd name="T32" fmla="*/ 68 w 179"/>
                  <a:gd name="T33" fmla="*/ 0 h 76"/>
                  <a:gd name="T34" fmla="*/ 46 w 179"/>
                  <a:gd name="T35" fmla="*/ 76 h 76"/>
                  <a:gd name="T36" fmla="*/ 137 w 179"/>
                  <a:gd name="T37" fmla="*/ 76 h 76"/>
                  <a:gd name="T38" fmla="*/ 153 w 179"/>
                  <a:gd name="T39" fmla="*/ 14 h 76"/>
                  <a:gd name="T40" fmla="*/ 156 w 179"/>
                  <a:gd name="T4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9" h="76">
                    <a:moveTo>
                      <a:pt x="178" y="14"/>
                    </a:moveTo>
                    <a:cubicBezTo>
                      <a:pt x="167" y="21"/>
                      <a:pt x="163" y="33"/>
                      <a:pt x="159" y="47"/>
                    </a:cubicBezTo>
                    <a:cubicBezTo>
                      <a:pt x="150" y="76"/>
                      <a:pt x="150" y="76"/>
                      <a:pt x="150" y="76"/>
                    </a:cubicBezTo>
                    <a:cubicBezTo>
                      <a:pt x="159" y="76"/>
                      <a:pt x="159" y="76"/>
                      <a:pt x="159" y="76"/>
                    </a:cubicBezTo>
                    <a:cubicBezTo>
                      <a:pt x="170" y="76"/>
                      <a:pt x="179" y="67"/>
                      <a:pt x="179" y="56"/>
                    </a:cubicBezTo>
                    <a:cubicBezTo>
                      <a:pt x="179" y="20"/>
                      <a:pt x="179" y="20"/>
                      <a:pt x="179" y="20"/>
                    </a:cubicBezTo>
                    <a:cubicBezTo>
                      <a:pt x="179" y="18"/>
                      <a:pt x="178" y="16"/>
                      <a:pt x="178" y="14"/>
                    </a:cubicBezTo>
                    <a:moveTo>
                      <a:pt x="54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7"/>
                      <a:pt x="9" y="76"/>
                      <a:pt x="20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1" y="16"/>
                      <a:pt x="53" y="8"/>
                      <a:pt x="54" y="0"/>
                    </a:cubicBezTo>
                    <a:moveTo>
                      <a:pt x="156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137" y="76"/>
                      <a:pt x="137" y="76"/>
                      <a:pt x="137" y="76"/>
                    </a:cubicBezTo>
                    <a:cubicBezTo>
                      <a:pt x="153" y="14"/>
                      <a:pt x="153" y="14"/>
                      <a:pt x="153" y="14"/>
                    </a:cubicBezTo>
                    <a:cubicBezTo>
                      <a:pt x="154" y="10"/>
                      <a:pt x="155" y="5"/>
                      <a:pt x="156" y="0"/>
                    </a:cubicBezTo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204">
                <a:extLst>
                  <a:ext uri="{FF2B5EF4-FFF2-40B4-BE49-F238E27FC236}">
                    <a16:creationId xmlns:a16="http://schemas.microsoft.com/office/drawing/2014/main" id="{E27D1B25-9C32-4C3E-9B6A-8AD69F260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1726" y="2751138"/>
                <a:ext cx="1239838" cy="1603375"/>
              </a:xfrm>
              <a:custGeom>
                <a:avLst/>
                <a:gdLst>
                  <a:gd name="T0" fmla="*/ 229 w 512"/>
                  <a:gd name="T1" fmla="*/ 663 h 663"/>
                  <a:gd name="T2" fmla="*/ 233 w 512"/>
                  <a:gd name="T3" fmla="*/ 645 h 663"/>
                  <a:gd name="T4" fmla="*/ 302 w 512"/>
                  <a:gd name="T5" fmla="*/ 624 h 663"/>
                  <a:gd name="T6" fmla="*/ 499 w 512"/>
                  <a:gd name="T7" fmla="*/ 416 h 663"/>
                  <a:gd name="T8" fmla="*/ 453 w 512"/>
                  <a:gd name="T9" fmla="*/ 363 h 663"/>
                  <a:gd name="T10" fmla="*/ 427 w 512"/>
                  <a:gd name="T11" fmla="*/ 374 h 663"/>
                  <a:gd name="T12" fmla="*/ 358 w 512"/>
                  <a:gd name="T13" fmla="*/ 440 h 663"/>
                  <a:gd name="T14" fmla="*/ 442 w 512"/>
                  <a:gd name="T15" fmla="*/ 139 h 663"/>
                  <a:gd name="T16" fmla="*/ 442 w 512"/>
                  <a:gd name="T17" fmla="*/ 109 h 663"/>
                  <a:gd name="T18" fmla="*/ 411 w 512"/>
                  <a:gd name="T19" fmla="*/ 76 h 663"/>
                  <a:gd name="T20" fmla="*/ 386 w 512"/>
                  <a:gd name="T21" fmla="*/ 80 h 663"/>
                  <a:gd name="T22" fmla="*/ 367 w 512"/>
                  <a:gd name="T23" fmla="*/ 114 h 663"/>
                  <a:gd name="T24" fmla="*/ 292 w 512"/>
                  <a:gd name="T25" fmla="*/ 349 h 663"/>
                  <a:gd name="T26" fmla="*/ 361 w 512"/>
                  <a:gd name="T27" fmla="*/ 80 h 663"/>
                  <a:gd name="T28" fmla="*/ 362 w 512"/>
                  <a:gd name="T29" fmla="*/ 25 h 663"/>
                  <a:gd name="T30" fmla="*/ 323 w 512"/>
                  <a:gd name="T31" fmla="*/ 5 h 663"/>
                  <a:gd name="T32" fmla="*/ 282 w 512"/>
                  <a:gd name="T33" fmla="*/ 43 h 663"/>
                  <a:gd name="T34" fmla="*/ 207 w 512"/>
                  <a:gd name="T35" fmla="*/ 300 h 663"/>
                  <a:gd name="T36" fmla="*/ 257 w 512"/>
                  <a:gd name="T37" fmla="*/ 88 h 663"/>
                  <a:gd name="T38" fmla="*/ 254 w 512"/>
                  <a:gd name="T39" fmla="*/ 17 h 663"/>
                  <a:gd name="T40" fmla="*/ 237 w 512"/>
                  <a:gd name="T41" fmla="*/ 10 h 663"/>
                  <a:gd name="T42" fmla="*/ 198 w 512"/>
                  <a:gd name="T43" fmla="*/ 31 h 663"/>
                  <a:gd name="T44" fmla="*/ 187 w 512"/>
                  <a:gd name="T45" fmla="*/ 58 h 663"/>
                  <a:gd name="T46" fmla="*/ 116 w 512"/>
                  <a:gd name="T47" fmla="*/ 289 h 663"/>
                  <a:gd name="T48" fmla="*/ 155 w 512"/>
                  <a:gd name="T49" fmla="*/ 131 h 663"/>
                  <a:gd name="T50" fmla="*/ 146 w 512"/>
                  <a:gd name="T51" fmla="*/ 84 h 663"/>
                  <a:gd name="T52" fmla="*/ 131 w 512"/>
                  <a:gd name="T53" fmla="*/ 77 h 663"/>
                  <a:gd name="T54" fmla="*/ 86 w 512"/>
                  <a:gd name="T55" fmla="*/ 112 h 663"/>
                  <a:gd name="T56" fmla="*/ 17 w 512"/>
                  <a:gd name="T57" fmla="*/ 394 h 663"/>
                  <a:gd name="T58" fmla="*/ 5 w 512"/>
                  <a:gd name="T59" fmla="*/ 459 h 663"/>
                  <a:gd name="T60" fmla="*/ 2 w 512"/>
                  <a:gd name="T61" fmla="*/ 512 h 663"/>
                  <a:gd name="T62" fmla="*/ 10 w 512"/>
                  <a:gd name="T63" fmla="*/ 550 h 663"/>
                  <a:gd name="T64" fmla="*/ 26 w 512"/>
                  <a:gd name="T65" fmla="*/ 577 h 663"/>
                  <a:gd name="T66" fmla="*/ 19 w 512"/>
                  <a:gd name="T67" fmla="*/ 601 h 663"/>
                  <a:gd name="T68" fmla="*/ 229 w 512"/>
                  <a:gd name="T69" fmla="*/ 663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2" h="663">
                    <a:moveTo>
                      <a:pt x="229" y="663"/>
                    </a:moveTo>
                    <a:cubicBezTo>
                      <a:pt x="233" y="645"/>
                      <a:pt x="233" y="645"/>
                      <a:pt x="233" y="645"/>
                    </a:cubicBezTo>
                    <a:cubicBezTo>
                      <a:pt x="233" y="645"/>
                      <a:pt x="282" y="646"/>
                      <a:pt x="302" y="624"/>
                    </a:cubicBezTo>
                    <a:cubicBezTo>
                      <a:pt x="302" y="624"/>
                      <a:pt x="473" y="448"/>
                      <a:pt x="499" y="416"/>
                    </a:cubicBezTo>
                    <a:cubicBezTo>
                      <a:pt x="499" y="416"/>
                      <a:pt x="512" y="355"/>
                      <a:pt x="453" y="363"/>
                    </a:cubicBezTo>
                    <a:cubicBezTo>
                      <a:pt x="453" y="363"/>
                      <a:pt x="443" y="361"/>
                      <a:pt x="427" y="374"/>
                    </a:cubicBezTo>
                    <a:cubicBezTo>
                      <a:pt x="358" y="440"/>
                      <a:pt x="358" y="440"/>
                      <a:pt x="358" y="440"/>
                    </a:cubicBezTo>
                    <a:cubicBezTo>
                      <a:pt x="442" y="139"/>
                      <a:pt x="442" y="139"/>
                      <a:pt x="442" y="139"/>
                    </a:cubicBezTo>
                    <a:cubicBezTo>
                      <a:pt x="444" y="129"/>
                      <a:pt x="445" y="119"/>
                      <a:pt x="442" y="109"/>
                    </a:cubicBezTo>
                    <a:cubicBezTo>
                      <a:pt x="439" y="96"/>
                      <a:pt x="431" y="81"/>
                      <a:pt x="411" y="76"/>
                    </a:cubicBezTo>
                    <a:cubicBezTo>
                      <a:pt x="411" y="76"/>
                      <a:pt x="400" y="72"/>
                      <a:pt x="386" y="80"/>
                    </a:cubicBezTo>
                    <a:cubicBezTo>
                      <a:pt x="374" y="87"/>
                      <a:pt x="370" y="100"/>
                      <a:pt x="367" y="114"/>
                    </a:cubicBezTo>
                    <a:cubicBezTo>
                      <a:pt x="292" y="349"/>
                      <a:pt x="292" y="349"/>
                      <a:pt x="292" y="349"/>
                    </a:cubicBezTo>
                    <a:cubicBezTo>
                      <a:pt x="361" y="80"/>
                      <a:pt x="361" y="80"/>
                      <a:pt x="361" y="80"/>
                    </a:cubicBezTo>
                    <a:cubicBezTo>
                      <a:pt x="365" y="65"/>
                      <a:pt x="370" y="38"/>
                      <a:pt x="362" y="25"/>
                    </a:cubicBezTo>
                    <a:cubicBezTo>
                      <a:pt x="355" y="14"/>
                      <a:pt x="340" y="5"/>
                      <a:pt x="323" y="5"/>
                    </a:cubicBezTo>
                    <a:cubicBezTo>
                      <a:pt x="323" y="5"/>
                      <a:pt x="295" y="7"/>
                      <a:pt x="282" y="43"/>
                    </a:cubicBezTo>
                    <a:cubicBezTo>
                      <a:pt x="207" y="300"/>
                      <a:pt x="207" y="300"/>
                      <a:pt x="207" y="300"/>
                    </a:cubicBezTo>
                    <a:cubicBezTo>
                      <a:pt x="257" y="88"/>
                      <a:pt x="257" y="88"/>
                      <a:pt x="257" y="88"/>
                    </a:cubicBezTo>
                    <a:cubicBezTo>
                      <a:pt x="262" y="71"/>
                      <a:pt x="270" y="29"/>
                      <a:pt x="254" y="17"/>
                    </a:cubicBezTo>
                    <a:cubicBezTo>
                      <a:pt x="250" y="14"/>
                      <a:pt x="243" y="12"/>
                      <a:pt x="237" y="10"/>
                    </a:cubicBezTo>
                    <a:cubicBezTo>
                      <a:pt x="237" y="10"/>
                      <a:pt x="216" y="0"/>
                      <a:pt x="198" y="31"/>
                    </a:cubicBezTo>
                    <a:cubicBezTo>
                      <a:pt x="194" y="36"/>
                      <a:pt x="189" y="52"/>
                      <a:pt x="187" y="58"/>
                    </a:cubicBezTo>
                    <a:cubicBezTo>
                      <a:pt x="116" y="289"/>
                      <a:pt x="116" y="289"/>
                      <a:pt x="116" y="289"/>
                    </a:cubicBezTo>
                    <a:cubicBezTo>
                      <a:pt x="155" y="131"/>
                      <a:pt x="155" y="131"/>
                      <a:pt x="155" y="131"/>
                    </a:cubicBezTo>
                    <a:cubicBezTo>
                      <a:pt x="159" y="114"/>
                      <a:pt x="159" y="94"/>
                      <a:pt x="146" y="84"/>
                    </a:cubicBezTo>
                    <a:cubicBezTo>
                      <a:pt x="142" y="81"/>
                      <a:pt x="137" y="78"/>
                      <a:pt x="131" y="77"/>
                    </a:cubicBezTo>
                    <a:cubicBezTo>
                      <a:pt x="131" y="77"/>
                      <a:pt x="99" y="69"/>
                      <a:pt x="86" y="112"/>
                    </a:cubicBezTo>
                    <a:cubicBezTo>
                      <a:pt x="17" y="394"/>
                      <a:pt x="17" y="394"/>
                      <a:pt x="17" y="394"/>
                    </a:cubicBezTo>
                    <a:cubicBezTo>
                      <a:pt x="5" y="459"/>
                      <a:pt x="5" y="459"/>
                      <a:pt x="5" y="459"/>
                    </a:cubicBezTo>
                    <a:cubicBezTo>
                      <a:pt x="1" y="476"/>
                      <a:pt x="0" y="494"/>
                      <a:pt x="2" y="512"/>
                    </a:cubicBezTo>
                    <a:cubicBezTo>
                      <a:pt x="3" y="524"/>
                      <a:pt x="5" y="537"/>
                      <a:pt x="10" y="550"/>
                    </a:cubicBezTo>
                    <a:cubicBezTo>
                      <a:pt x="10" y="550"/>
                      <a:pt x="19" y="575"/>
                      <a:pt x="26" y="577"/>
                    </a:cubicBezTo>
                    <a:cubicBezTo>
                      <a:pt x="19" y="601"/>
                      <a:pt x="19" y="601"/>
                      <a:pt x="19" y="601"/>
                    </a:cubicBezTo>
                    <a:lnTo>
                      <a:pt x="229" y="663"/>
                    </a:lnTo>
                    <a:close/>
                  </a:path>
                </a:pathLst>
              </a:custGeom>
              <a:solidFill>
                <a:srgbClr val="EDB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206">
                <a:extLst>
                  <a:ext uri="{FF2B5EF4-FFF2-40B4-BE49-F238E27FC236}">
                    <a16:creationId xmlns:a16="http://schemas.microsoft.com/office/drawing/2014/main" id="{445D8AE2-12E3-49D9-9DE8-70056DDBE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688" y="4156075"/>
                <a:ext cx="712788" cy="287338"/>
              </a:xfrm>
              <a:custGeom>
                <a:avLst/>
                <a:gdLst>
                  <a:gd name="T0" fmla="*/ 0 w 449"/>
                  <a:gd name="T1" fmla="*/ 52 h 181"/>
                  <a:gd name="T2" fmla="*/ 12 w 449"/>
                  <a:gd name="T3" fmla="*/ 0 h 181"/>
                  <a:gd name="T4" fmla="*/ 449 w 449"/>
                  <a:gd name="T5" fmla="*/ 131 h 181"/>
                  <a:gd name="T6" fmla="*/ 435 w 449"/>
                  <a:gd name="T7" fmla="*/ 181 h 181"/>
                  <a:gd name="T8" fmla="*/ 0 w 449"/>
                  <a:gd name="T9" fmla="*/ 5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181">
                    <a:moveTo>
                      <a:pt x="0" y="52"/>
                    </a:moveTo>
                    <a:lnTo>
                      <a:pt x="12" y="0"/>
                    </a:lnTo>
                    <a:lnTo>
                      <a:pt x="449" y="131"/>
                    </a:lnTo>
                    <a:lnTo>
                      <a:pt x="435" y="18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207">
                <a:extLst>
                  <a:ext uri="{FF2B5EF4-FFF2-40B4-BE49-F238E27FC236}">
                    <a16:creationId xmlns:a16="http://schemas.microsoft.com/office/drawing/2014/main" id="{C749AD58-94B9-4AB9-B1CF-F041B7917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013" y="4211638"/>
                <a:ext cx="1400175" cy="2644775"/>
              </a:xfrm>
              <a:custGeom>
                <a:avLst/>
                <a:gdLst>
                  <a:gd name="T0" fmla="*/ 578 w 578"/>
                  <a:gd name="T1" fmla="*/ 99 h 1093"/>
                  <a:gd name="T2" fmla="*/ 561 w 578"/>
                  <a:gd name="T3" fmla="*/ 170 h 1093"/>
                  <a:gd name="T4" fmla="*/ 504 w 578"/>
                  <a:gd name="T5" fmla="*/ 414 h 1093"/>
                  <a:gd name="T6" fmla="*/ 503 w 578"/>
                  <a:gd name="T7" fmla="*/ 414 h 1093"/>
                  <a:gd name="T8" fmla="*/ 495 w 578"/>
                  <a:gd name="T9" fmla="*/ 451 h 1093"/>
                  <a:gd name="T10" fmla="*/ 393 w 578"/>
                  <a:gd name="T11" fmla="*/ 1093 h 1093"/>
                  <a:gd name="T12" fmla="*/ 0 w 578"/>
                  <a:gd name="T13" fmla="*/ 1093 h 1093"/>
                  <a:gd name="T14" fmla="*/ 49 w 578"/>
                  <a:gd name="T15" fmla="*/ 861 h 1093"/>
                  <a:gd name="T16" fmla="*/ 213 w 578"/>
                  <a:gd name="T17" fmla="*/ 276 h 1093"/>
                  <a:gd name="T18" fmla="*/ 278 w 578"/>
                  <a:gd name="T19" fmla="*/ 0 h 1093"/>
                  <a:gd name="T20" fmla="*/ 578 w 578"/>
                  <a:gd name="T21" fmla="*/ 99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8" h="1093">
                    <a:moveTo>
                      <a:pt x="578" y="99"/>
                    </a:moveTo>
                    <a:cubicBezTo>
                      <a:pt x="561" y="170"/>
                      <a:pt x="561" y="170"/>
                      <a:pt x="561" y="170"/>
                    </a:cubicBezTo>
                    <a:cubicBezTo>
                      <a:pt x="504" y="414"/>
                      <a:pt x="504" y="414"/>
                      <a:pt x="504" y="414"/>
                    </a:cubicBezTo>
                    <a:cubicBezTo>
                      <a:pt x="503" y="414"/>
                      <a:pt x="503" y="414"/>
                      <a:pt x="503" y="414"/>
                    </a:cubicBezTo>
                    <a:cubicBezTo>
                      <a:pt x="500" y="426"/>
                      <a:pt x="498" y="439"/>
                      <a:pt x="495" y="451"/>
                    </a:cubicBezTo>
                    <a:cubicBezTo>
                      <a:pt x="450" y="670"/>
                      <a:pt x="399" y="941"/>
                      <a:pt x="393" y="1093"/>
                    </a:cubicBezTo>
                    <a:cubicBezTo>
                      <a:pt x="0" y="1093"/>
                      <a:pt x="0" y="1093"/>
                      <a:pt x="0" y="1093"/>
                    </a:cubicBezTo>
                    <a:cubicBezTo>
                      <a:pt x="8" y="1047"/>
                      <a:pt x="25" y="960"/>
                      <a:pt x="49" y="861"/>
                    </a:cubicBezTo>
                    <a:cubicBezTo>
                      <a:pt x="94" y="677"/>
                      <a:pt x="167" y="450"/>
                      <a:pt x="213" y="276"/>
                    </a:cubicBezTo>
                    <a:cubicBezTo>
                      <a:pt x="278" y="0"/>
                      <a:pt x="278" y="0"/>
                      <a:pt x="278" y="0"/>
                    </a:cubicBezTo>
                    <a:lnTo>
                      <a:pt x="578" y="99"/>
                    </a:lnTo>
                    <a:close/>
                  </a:path>
                </a:pathLst>
              </a:custGeom>
              <a:solidFill>
                <a:srgbClr val="6B3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208">
                <a:extLst>
                  <a:ext uri="{FF2B5EF4-FFF2-40B4-BE49-F238E27FC236}">
                    <a16:creationId xmlns:a16="http://schemas.microsoft.com/office/drawing/2014/main" id="{6630EEA3-8863-4C83-8477-EA5DBF561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388" y="4468813"/>
                <a:ext cx="69850" cy="74613"/>
              </a:xfrm>
              <a:custGeom>
                <a:avLst/>
                <a:gdLst>
                  <a:gd name="T0" fmla="*/ 23 w 29"/>
                  <a:gd name="T1" fmla="*/ 5 h 31"/>
                  <a:gd name="T2" fmla="*/ 5 w 29"/>
                  <a:gd name="T3" fmla="*/ 7 h 31"/>
                  <a:gd name="T4" fmla="*/ 6 w 29"/>
                  <a:gd name="T5" fmla="*/ 26 h 31"/>
                  <a:gd name="T6" fmla="*/ 24 w 29"/>
                  <a:gd name="T7" fmla="*/ 24 h 31"/>
                  <a:gd name="T8" fmla="*/ 23 w 29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1">
                    <a:moveTo>
                      <a:pt x="23" y="5"/>
                    </a:moveTo>
                    <a:cubicBezTo>
                      <a:pt x="17" y="0"/>
                      <a:pt x="9" y="1"/>
                      <a:pt x="5" y="7"/>
                    </a:cubicBezTo>
                    <a:cubicBezTo>
                      <a:pt x="0" y="13"/>
                      <a:pt x="1" y="21"/>
                      <a:pt x="6" y="26"/>
                    </a:cubicBezTo>
                    <a:cubicBezTo>
                      <a:pt x="12" y="31"/>
                      <a:pt x="20" y="30"/>
                      <a:pt x="24" y="24"/>
                    </a:cubicBezTo>
                    <a:cubicBezTo>
                      <a:pt x="29" y="19"/>
                      <a:pt x="28" y="10"/>
                      <a:pt x="2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209">
                <a:extLst>
                  <a:ext uri="{FF2B5EF4-FFF2-40B4-BE49-F238E27FC236}">
                    <a16:creationId xmlns:a16="http://schemas.microsoft.com/office/drawing/2014/main" id="{B981CF17-8937-4497-8FA4-59D16330A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401" y="4572000"/>
                <a:ext cx="68263" cy="73025"/>
              </a:xfrm>
              <a:custGeom>
                <a:avLst/>
                <a:gdLst>
                  <a:gd name="T0" fmla="*/ 22 w 28"/>
                  <a:gd name="T1" fmla="*/ 4 h 30"/>
                  <a:gd name="T2" fmla="*/ 4 w 28"/>
                  <a:gd name="T3" fmla="*/ 6 h 30"/>
                  <a:gd name="T4" fmla="*/ 6 w 28"/>
                  <a:gd name="T5" fmla="*/ 25 h 30"/>
                  <a:gd name="T6" fmla="*/ 24 w 28"/>
                  <a:gd name="T7" fmla="*/ 23 h 30"/>
                  <a:gd name="T8" fmla="*/ 22 w 28"/>
                  <a:gd name="T9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22" y="4"/>
                    </a:moveTo>
                    <a:cubicBezTo>
                      <a:pt x="17" y="0"/>
                      <a:pt x="9" y="0"/>
                      <a:pt x="4" y="6"/>
                    </a:cubicBezTo>
                    <a:cubicBezTo>
                      <a:pt x="0" y="12"/>
                      <a:pt x="1" y="20"/>
                      <a:pt x="6" y="25"/>
                    </a:cubicBezTo>
                    <a:cubicBezTo>
                      <a:pt x="11" y="30"/>
                      <a:pt x="19" y="29"/>
                      <a:pt x="24" y="23"/>
                    </a:cubicBezTo>
                    <a:cubicBezTo>
                      <a:pt x="28" y="18"/>
                      <a:pt x="28" y="9"/>
                      <a:pt x="2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210">
                <a:extLst>
                  <a:ext uri="{FF2B5EF4-FFF2-40B4-BE49-F238E27FC236}">
                    <a16:creationId xmlns:a16="http://schemas.microsoft.com/office/drawing/2014/main" id="{33F71290-98C9-482E-BF0E-EF2948565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413" y="4673600"/>
                <a:ext cx="68263" cy="74613"/>
              </a:xfrm>
              <a:custGeom>
                <a:avLst/>
                <a:gdLst>
                  <a:gd name="T0" fmla="*/ 22 w 28"/>
                  <a:gd name="T1" fmla="*/ 5 h 31"/>
                  <a:gd name="T2" fmla="*/ 5 w 28"/>
                  <a:gd name="T3" fmla="*/ 7 h 31"/>
                  <a:gd name="T4" fmla="*/ 6 w 28"/>
                  <a:gd name="T5" fmla="*/ 26 h 31"/>
                  <a:gd name="T6" fmla="*/ 24 w 28"/>
                  <a:gd name="T7" fmla="*/ 24 h 31"/>
                  <a:gd name="T8" fmla="*/ 22 w 2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22" y="5"/>
                    </a:moveTo>
                    <a:cubicBezTo>
                      <a:pt x="17" y="0"/>
                      <a:pt x="9" y="1"/>
                      <a:pt x="5" y="7"/>
                    </a:cubicBezTo>
                    <a:cubicBezTo>
                      <a:pt x="0" y="13"/>
                      <a:pt x="1" y="21"/>
                      <a:pt x="6" y="26"/>
                    </a:cubicBezTo>
                    <a:cubicBezTo>
                      <a:pt x="11" y="31"/>
                      <a:pt x="19" y="30"/>
                      <a:pt x="24" y="24"/>
                    </a:cubicBezTo>
                    <a:cubicBezTo>
                      <a:pt x="28" y="19"/>
                      <a:pt x="28" y="10"/>
                      <a:pt x="2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211">
                <a:extLst>
                  <a:ext uri="{FF2B5EF4-FFF2-40B4-BE49-F238E27FC236}">
                    <a16:creationId xmlns:a16="http://schemas.microsoft.com/office/drawing/2014/main" id="{F8542ABE-7EFB-4EBB-8301-E835CCE00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138" y="2960688"/>
                <a:ext cx="163513" cy="174625"/>
              </a:xfrm>
              <a:custGeom>
                <a:avLst/>
                <a:gdLst>
                  <a:gd name="T0" fmla="*/ 51 w 68"/>
                  <a:gd name="T1" fmla="*/ 71 h 72"/>
                  <a:gd name="T2" fmla="*/ 6 w 68"/>
                  <a:gd name="T3" fmla="*/ 56 h 72"/>
                  <a:gd name="T4" fmla="*/ 2 w 68"/>
                  <a:gd name="T5" fmla="*/ 47 h 72"/>
                  <a:gd name="T6" fmla="*/ 9 w 68"/>
                  <a:gd name="T7" fmla="*/ 21 h 72"/>
                  <a:gd name="T8" fmla="*/ 42 w 68"/>
                  <a:gd name="T9" fmla="*/ 5 h 72"/>
                  <a:gd name="T10" fmla="*/ 67 w 68"/>
                  <a:gd name="T11" fmla="*/ 32 h 72"/>
                  <a:gd name="T12" fmla="*/ 63 w 68"/>
                  <a:gd name="T13" fmla="*/ 57 h 72"/>
                  <a:gd name="T14" fmla="*/ 60 w 68"/>
                  <a:gd name="T15" fmla="*/ 66 h 72"/>
                  <a:gd name="T16" fmla="*/ 51 w 68"/>
                  <a:gd name="T17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72">
                    <a:moveTo>
                      <a:pt x="51" y="71"/>
                    </a:moveTo>
                    <a:cubicBezTo>
                      <a:pt x="6" y="56"/>
                      <a:pt x="6" y="56"/>
                      <a:pt x="6" y="56"/>
                    </a:cubicBezTo>
                    <a:cubicBezTo>
                      <a:pt x="3" y="55"/>
                      <a:pt x="0" y="51"/>
                      <a:pt x="2" y="47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17" y="0"/>
                      <a:pt x="42" y="5"/>
                    </a:cubicBezTo>
                    <a:cubicBezTo>
                      <a:pt x="42" y="5"/>
                      <a:pt x="64" y="9"/>
                      <a:pt x="67" y="32"/>
                    </a:cubicBezTo>
                    <a:cubicBezTo>
                      <a:pt x="67" y="32"/>
                      <a:pt x="68" y="41"/>
                      <a:pt x="63" y="57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9" y="70"/>
                      <a:pt x="55" y="72"/>
                      <a:pt x="51" y="7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212">
                <a:extLst>
                  <a:ext uri="{FF2B5EF4-FFF2-40B4-BE49-F238E27FC236}">
                    <a16:creationId xmlns:a16="http://schemas.microsoft.com/office/drawing/2014/main" id="{66231AB8-E3D9-4E82-AD06-3B0974BD4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1813" y="2797175"/>
                <a:ext cx="157163" cy="166688"/>
              </a:xfrm>
              <a:custGeom>
                <a:avLst/>
                <a:gdLst>
                  <a:gd name="T0" fmla="*/ 49 w 65"/>
                  <a:gd name="T1" fmla="*/ 68 h 69"/>
                  <a:gd name="T2" fmla="*/ 6 w 65"/>
                  <a:gd name="T3" fmla="*/ 54 h 69"/>
                  <a:gd name="T4" fmla="*/ 1 w 65"/>
                  <a:gd name="T5" fmla="*/ 45 h 69"/>
                  <a:gd name="T6" fmla="*/ 9 w 65"/>
                  <a:gd name="T7" fmla="*/ 20 h 69"/>
                  <a:gd name="T8" fmla="*/ 40 w 65"/>
                  <a:gd name="T9" fmla="*/ 4 h 69"/>
                  <a:gd name="T10" fmla="*/ 64 w 65"/>
                  <a:gd name="T11" fmla="*/ 30 h 69"/>
                  <a:gd name="T12" fmla="*/ 60 w 65"/>
                  <a:gd name="T13" fmla="*/ 55 h 69"/>
                  <a:gd name="T14" fmla="*/ 58 w 65"/>
                  <a:gd name="T15" fmla="*/ 63 h 69"/>
                  <a:gd name="T16" fmla="*/ 49 w 65"/>
                  <a:gd name="T17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9">
                    <a:moveTo>
                      <a:pt x="49" y="68"/>
                    </a:moveTo>
                    <a:cubicBezTo>
                      <a:pt x="6" y="54"/>
                      <a:pt x="6" y="54"/>
                      <a:pt x="6" y="54"/>
                    </a:cubicBezTo>
                    <a:cubicBezTo>
                      <a:pt x="2" y="53"/>
                      <a:pt x="0" y="49"/>
                      <a:pt x="1" y="45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16" y="0"/>
                      <a:pt x="40" y="4"/>
                    </a:cubicBezTo>
                    <a:cubicBezTo>
                      <a:pt x="40" y="4"/>
                      <a:pt x="61" y="9"/>
                      <a:pt x="64" y="30"/>
                    </a:cubicBezTo>
                    <a:cubicBezTo>
                      <a:pt x="64" y="30"/>
                      <a:pt x="65" y="39"/>
                      <a:pt x="60" y="55"/>
                    </a:cubicBezTo>
                    <a:cubicBezTo>
                      <a:pt x="58" y="63"/>
                      <a:pt x="58" y="63"/>
                      <a:pt x="58" y="63"/>
                    </a:cubicBezTo>
                    <a:cubicBezTo>
                      <a:pt x="56" y="67"/>
                      <a:pt x="53" y="69"/>
                      <a:pt x="49" y="68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213">
                <a:extLst>
                  <a:ext uri="{FF2B5EF4-FFF2-40B4-BE49-F238E27FC236}">
                    <a16:creationId xmlns:a16="http://schemas.microsoft.com/office/drawing/2014/main" id="{8D82A8A7-A917-4EAA-B0D2-347A3DBA3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6" y="2801938"/>
                <a:ext cx="133350" cy="139700"/>
              </a:xfrm>
              <a:custGeom>
                <a:avLst/>
                <a:gdLst>
                  <a:gd name="T0" fmla="*/ 42 w 55"/>
                  <a:gd name="T1" fmla="*/ 57 h 58"/>
                  <a:gd name="T2" fmla="*/ 5 w 55"/>
                  <a:gd name="T3" fmla="*/ 47 h 58"/>
                  <a:gd name="T4" fmla="*/ 1 w 55"/>
                  <a:gd name="T5" fmla="*/ 39 h 58"/>
                  <a:gd name="T6" fmla="*/ 6 w 55"/>
                  <a:gd name="T7" fmla="*/ 18 h 58"/>
                  <a:gd name="T8" fmla="*/ 33 w 55"/>
                  <a:gd name="T9" fmla="*/ 3 h 58"/>
                  <a:gd name="T10" fmla="*/ 54 w 55"/>
                  <a:gd name="T11" fmla="*/ 24 h 58"/>
                  <a:gd name="T12" fmla="*/ 51 w 55"/>
                  <a:gd name="T13" fmla="*/ 45 h 58"/>
                  <a:gd name="T14" fmla="*/ 50 w 55"/>
                  <a:gd name="T15" fmla="*/ 53 h 58"/>
                  <a:gd name="T16" fmla="*/ 42 w 55"/>
                  <a:gd name="T17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8">
                    <a:moveTo>
                      <a:pt x="42" y="57"/>
                    </a:moveTo>
                    <a:cubicBezTo>
                      <a:pt x="5" y="47"/>
                      <a:pt x="5" y="47"/>
                      <a:pt x="5" y="47"/>
                    </a:cubicBezTo>
                    <a:cubicBezTo>
                      <a:pt x="2" y="46"/>
                      <a:pt x="0" y="43"/>
                      <a:pt x="1" y="3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11" y="0"/>
                      <a:pt x="33" y="3"/>
                    </a:cubicBezTo>
                    <a:cubicBezTo>
                      <a:pt x="33" y="3"/>
                      <a:pt x="50" y="6"/>
                      <a:pt x="54" y="24"/>
                    </a:cubicBezTo>
                    <a:cubicBezTo>
                      <a:pt x="54" y="24"/>
                      <a:pt x="55" y="32"/>
                      <a:pt x="51" y="45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49" y="56"/>
                      <a:pt x="46" y="58"/>
                      <a:pt x="42" y="57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214">
                <a:extLst>
                  <a:ext uri="{FF2B5EF4-FFF2-40B4-BE49-F238E27FC236}">
                    <a16:creationId xmlns:a16="http://schemas.microsoft.com/office/drawing/2014/main" id="{21982003-9622-4317-B1E2-990F93728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151" y="2963863"/>
                <a:ext cx="130175" cy="134938"/>
              </a:xfrm>
              <a:custGeom>
                <a:avLst/>
                <a:gdLst>
                  <a:gd name="T0" fmla="*/ 42 w 54"/>
                  <a:gd name="T1" fmla="*/ 56 h 56"/>
                  <a:gd name="T2" fmla="*/ 5 w 54"/>
                  <a:gd name="T3" fmla="*/ 46 h 56"/>
                  <a:gd name="T4" fmla="*/ 1 w 54"/>
                  <a:gd name="T5" fmla="*/ 38 h 56"/>
                  <a:gd name="T6" fmla="*/ 6 w 54"/>
                  <a:gd name="T7" fmla="*/ 17 h 56"/>
                  <a:gd name="T8" fmla="*/ 32 w 54"/>
                  <a:gd name="T9" fmla="*/ 3 h 56"/>
                  <a:gd name="T10" fmla="*/ 53 w 54"/>
                  <a:gd name="T11" fmla="*/ 23 h 56"/>
                  <a:gd name="T12" fmla="*/ 50 w 54"/>
                  <a:gd name="T13" fmla="*/ 44 h 56"/>
                  <a:gd name="T14" fmla="*/ 49 w 54"/>
                  <a:gd name="T15" fmla="*/ 51 h 56"/>
                  <a:gd name="T16" fmla="*/ 42 w 54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56">
                    <a:moveTo>
                      <a:pt x="42" y="56"/>
                    </a:moveTo>
                    <a:cubicBezTo>
                      <a:pt x="5" y="46"/>
                      <a:pt x="5" y="46"/>
                      <a:pt x="5" y="46"/>
                    </a:cubicBezTo>
                    <a:cubicBezTo>
                      <a:pt x="2" y="45"/>
                      <a:pt x="0" y="42"/>
                      <a:pt x="1" y="38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11" y="0"/>
                      <a:pt x="32" y="3"/>
                    </a:cubicBezTo>
                    <a:cubicBezTo>
                      <a:pt x="32" y="3"/>
                      <a:pt x="49" y="6"/>
                      <a:pt x="53" y="23"/>
                    </a:cubicBezTo>
                    <a:cubicBezTo>
                      <a:pt x="53" y="23"/>
                      <a:pt x="54" y="31"/>
                      <a:pt x="50" y="44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8" y="54"/>
                      <a:pt x="45" y="56"/>
                      <a:pt x="42" y="56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215">
                <a:extLst>
                  <a:ext uri="{FF2B5EF4-FFF2-40B4-BE49-F238E27FC236}">
                    <a16:creationId xmlns:a16="http://schemas.microsoft.com/office/drawing/2014/main" id="{0C448748-81CC-4344-AB4C-3DDF9D909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3670300"/>
                <a:ext cx="130175" cy="134938"/>
              </a:xfrm>
              <a:custGeom>
                <a:avLst/>
                <a:gdLst>
                  <a:gd name="T0" fmla="*/ 21 w 54"/>
                  <a:gd name="T1" fmla="*/ 54 h 56"/>
                  <a:gd name="T2" fmla="*/ 2 w 54"/>
                  <a:gd name="T3" fmla="*/ 31 h 56"/>
                  <a:gd name="T4" fmla="*/ 3 w 54"/>
                  <a:gd name="T5" fmla="*/ 24 h 56"/>
                  <a:gd name="T6" fmla="*/ 19 w 54"/>
                  <a:gd name="T7" fmla="*/ 10 h 56"/>
                  <a:gd name="T8" fmla="*/ 44 w 54"/>
                  <a:gd name="T9" fmla="*/ 11 h 56"/>
                  <a:gd name="T10" fmla="*/ 46 w 54"/>
                  <a:gd name="T11" fmla="*/ 36 h 56"/>
                  <a:gd name="T12" fmla="*/ 33 w 54"/>
                  <a:gd name="T13" fmla="*/ 49 h 56"/>
                  <a:gd name="T14" fmla="*/ 28 w 54"/>
                  <a:gd name="T15" fmla="*/ 54 h 56"/>
                  <a:gd name="T16" fmla="*/ 21 w 54"/>
                  <a:gd name="T17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56">
                    <a:moveTo>
                      <a:pt x="21" y="54"/>
                    </a:moveTo>
                    <a:cubicBezTo>
                      <a:pt x="2" y="31"/>
                      <a:pt x="2" y="31"/>
                      <a:pt x="2" y="31"/>
                    </a:cubicBezTo>
                    <a:cubicBezTo>
                      <a:pt x="0" y="29"/>
                      <a:pt x="1" y="26"/>
                      <a:pt x="3" y="24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31" y="0"/>
                      <a:pt x="44" y="11"/>
                    </a:cubicBezTo>
                    <a:cubicBezTo>
                      <a:pt x="44" y="11"/>
                      <a:pt x="54" y="21"/>
                      <a:pt x="46" y="36"/>
                    </a:cubicBezTo>
                    <a:cubicBezTo>
                      <a:pt x="46" y="36"/>
                      <a:pt x="43" y="41"/>
                      <a:pt x="33" y="49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6" y="56"/>
                      <a:pt x="22" y="56"/>
                      <a:pt x="21" y="54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216">
                <a:extLst>
                  <a:ext uri="{FF2B5EF4-FFF2-40B4-BE49-F238E27FC236}">
                    <a16:creationId xmlns:a16="http://schemas.microsoft.com/office/drawing/2014/main" id="{A8268F69-98E5-4F6A-94CC-C3626D4BF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2188" y="4313238"/>
                <a:ext cx="762000" cy="2543175"/>
              </a:xfrm>
              <a:custGeom>
                <a:avLst/>
                <a:gdLst>
                  <a:gd name="T0" fmla="*/ 314 w 314"/>
                  <a:gd name="T1" fmla="*/ 57 h 1051"/>
                  <a:gd name="T2" fmla="*/ 297 w 314"/>
                  <a:gd name="T3" fmla="*/ 128 h 1051"/>
                  <a:gd name="T4" fmla="*/ 240 w 314"/>
                  <a:gd name="T5" fmla="*/ 372 h 1051"/>
                  <a:gd name="T6" fmla="*/ 239 w 314"/>
                  <a:gd name="T7" fmla="*/ 372 h 1051"/>
                  <a:gd name="T8" fmla="*/ 231 w 314"/>
                  <a:gd name="T9" fmla="*/ 409 h 1051"/>
                  <a:gd name="T10" fmla="*/ 129 w 314"/>
                  <a:gd name="T11" fmla="*/ 1051 h 1051"/>
                  <a:gd name="T12" fmla="*/ 0 w 314"/>
                  <a:gd name="T13" fmla="*/ 1051 h 1051"/>
                  <a:gd name="T14" fmla="*/ 168 w 314"/>
                  <a:gd name="T15" fmla="*/ 319 h 1051"/>
                  <a:gd name="T16" fmla="*/ 200 w 314"/>
                  <a:gd name="T17" fmla="*/ 156 h 1051"/>
                  <a:gd name="T18" fmla="*/ 141 w 314"/>
                  <a:gd name="T19" fmla="*/ 0 h 1051"/>
                  <a:gd name="T20" fmla="*/ 314 w 314"/>
                  <a:gd name="T21" fmla="*/ 57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4" h="1051">
                    <a:moveTo>
                      <a:pt x="314" y="57"/>
                    </a:moveTo>
                    <a:cubicBezTo>
                      <a:pt x="309" y="72"/>
                      <a:pt x="304" y="96"/>
                      <a:pt x="297" y="128"/>
                    </a:cubicBezTo>
                    <a:cubicBezTo>
                      <a:pt x="240" y="372"/>
                      <a:pt x="240" y="372"/>
                      <a:pt x="240" y="372"/>
                    </a:cubicBezTo>
                    <a:cubicBezTo>
                      <a:pt x="239" y="372"/>
                      <a:pt x="239" y="372"/>
                      <a:pt x="239" y="372"/>
                    </a:cubicBezTo>
                    <a:cubicBezTo>
                      <a:pt x="236" y="384"/>
                      <a:pt x="234" y="397"/>
                      <a:pt x="231" y="409"/>
                    </a:cubicBezTo>
                    <a:cubicBezTo>
                      <a:pt x="186" y="628"/>
                      <a:pt x="135" y="899"/>
                      <a:pt x="129" y="1051"/>
                    </a:cubicBezTo>
                    <a:cubicBezTo>
                      <a:pt x="0" y="1051"/>
                      <a:pt x="0" y="1051"/>
                      <a:pt x="0" y="1051"/>
                    </a:cubicBezTo>
                    <a:cubicBezTo>
                      <a:pt x="168" y="319"/>
                      <a:pt x="168" y="319"/>
                      <a:pt x="168" y="319"/>
                    </a:cubicBezTo>
                    <a:cubicBezTo>
                      <a:pt x="168" y="319"/>
                      <a:pt x="187" y="248"/>
                      <a:pt x="200" y="156"/>
                    </a:cubicBezTo>
                    <a:cubicBezTo>
                      <a:pt x="213" y="65"/>
                      <a:pt x="141" y="0"/>
                      <a:pt x="141" y="0"/>
                    </a:cubicBezTo>
                    <a:lnTo>
                      <a:pt x="314" y="57"/>
                    </a:lnTo>
                    <a:close/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217">
                <a:extLst>
                  <a:ext uri="{FF2B5EF4-FFF2-40B4-BE49-F238E27FC236}">
                    <a16:creationId xmlns:a16="http://schemas.microsoft.com/office/drawing/2014/main" id="{67F933D7-AD64-482C-AD53-011DF48BC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0226" y="4702175"/>
                <a:ext cx="615950" cy="2154238"/>
              </a:xfrm>
              <a:custGeom>
                <a:avLst/>
                <a:gdLst>
                  <a:gd name="T0" fmla="*/ 135 w 254"/>
                  <a:gd name="T1" fmla="*/ 0 h 890"/>
                  <a:gd name="T2" fmla="*/ 101 w 254"/>
                  <a:gd name="T3" fmla="*/ 99 h 890"/>
                  <a:gd name="T4" fmla="*/ 109 w 254"/>
                  <a:gd name="T5" fmla="*/ 226 h 890"/>
                  <a:gd name="T6" fmla="*/ 254 w 254"/>
                  <a:gd name="T7" fmla="*/ 890 h 890"/>
                  <a:gd name="T8" fmla="*/ 150 w 254"/>
                  <a:gd name="T9" fmla="*/ 890 h 890"/>
                  <a:gd name="T10" fmla="*/ 48 w 254"/>
                  <a:gd name="T11" fmla="*/ 248 h 890"/>
                  <a:gd name="T12" fmla="*/ 0 w 254"/>
                  <a:gd name="T13" fmla="*/ 45 h 890"/>
                  <a:gd name="T14" fmla="*/ 135 w 254"/>
                  <a:gd name="T15" fmla="*/ 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4" h="890">
                    <a:moveTo>
                      <a:pt x="135" y="0"/>
                    </a:moveTo>
                    <a:cubicBezTo>
                      <a:pt x="135" y="0"/>
                      <a:pt x="108" y="41"/>
                      <a:pt x="101" y="99"/>
                    </a:cubicBezTo>
                    <a:cubicBezTo>
                      <a:pt x="95" y="157"/>
                      <a:pt x="109" y="226"/>
                      <a:pt x="109" y="226"/>
                    </a:cubicBezTo>
                    <a:cubicBezTo>
                      <a:pt x="254" y="890"/>
                      <a:pt x="254" y="890"/>
                      <a:pt x="254" y="890"/>
                    </a:cubicBezTo>
                    <a:cubicBezTo>
                      <a:pt x="150" y="890"/>
                      <a:pt x="150" y="890"/>
                      <a:pt x="150" y="890"/>
                    </a:cubicBezTo>
                    <a:cubicBezTo>
                      <a:pt x="144" y="738"/>
                      <a:pt x="48" y="248"/>
                      <a:pt x="48" y="248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225" name="标题 1">
            <a:extLst>
              <a:ext uri="{FF2B5EF4-FFF2-40B4-BE49-F238E27FC236}">
                <a16:creationId xmlns:a16="http://schemas.microsoft.com/office/drawing/2014/main" id="{BDD25D8D-3C71-4AB2-BBB8-58DCB3B5E0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923" y="2354263"/>
            <a:ext cx="5426076" cy="16215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226" name="文本占位符 62">
            <a:extLst>
              <a:ext uri="{FF2B5EF4-FFF2-40B4-BE49-F238E27FC236}">
                <a16:creationId xmlns:a16="http://schemas.microsoft.com/office/drawing/2014/main" id="{B6248073-347E-4904-9419-194AC8B923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923" y="4660499"/>
            <a:ext cx="5426076" cy="3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227" name="文本占位符 13">
            <a:extLst>
              <a:ext uri="{FF2B5EF4-FFF2-40B4-BE49-F238E27FC236}">
                <a16:creationId xmlns:a16="http://schemas.microsoft.com/office/drawing/2014/main" id="{672BEC07-42CA-4681-AC3C-523B24F077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924" y="4364228"/>
            <a:ext cx="542607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866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132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2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695323" y="1016000"/>
            <a:ext cx="10810876" cy="109538"/>
            <a:chOff x="628642" y="0"/>
            <a:chExt cx="27229910" cy="6858000"/>
          </a:xfrm>
        </p:grpSpPr>
        <p:sp>
          <p:nvSpPr>
            <p:cNvPr id="14" name="平行四边形 13"/>
            <p:cNvSpPr/>
            <p:nvPr/>
          </p:nvSpPr>
          <p:spPr>
            <a:xfrm flipH="1">
              <a:off x="628642" y="0"/>
              <a:ext cx="27229910" cy="6858000"/>
            </a:xfrm>
            <a:prstGeom prst="parallelogram">
              <a:avLst>
                <a:gd name="adj" fmla="val 423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5" name="平行四边形 14"/>
            <p:cNvSpPr/>
            <p:nvPr/>
          </p:nvSpPr>
          <p:spPr>
            <a:xfrm flipH="1">
              <a:off x="876300" y="0"/>
              <a:ext cx="7183962" cy="6858000"/>
            </a:xfrm>
            <a:prstGeom prst="parallelogram">
              <a:avLst>
                <a:gd name="adj" fmla="val 3876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6" name="平行四边形 13"/>
            <p:cNvSpPr/>
            <p:nvPr/>
          </p:nvSpPr>
          <p:spPr>
            <a:xfrm flipH="1">
              <a:off x="1507597" y="0"/>
              <a:ext cx="6240991" cy="6858000"/>
            </a:xfrm>
            <a:custGeom>
              <a:avLst/>
              <a:gdLst>
                <a:gd name="connsiteX0" fmla="*/ 0 w 6783916"/>
                <a:gd name="connsiteY0" fmla="*/ 6858000 h 6858000"/>
                <a:gd name="connsiteX1" fmla="*/ 2886624 w 6783916"/>
                <a:gd name="connsiteY1" fmla="*/ 0 h 6858000"/>
                <a:gd name="connsiteX2" fmla="*/ 6783916 w 6783916"/>
                <a:gd name="connsiteY2" fmla="*/ 0 h 6858000"/>
                <a:gd name="connsiteX3" fmla="*/ 3897292 w 6783916"/>
                <a:gd name="connsiteY3" fmla="*/ 6858000 h 6858000"/>
                <a:gd name="connsiteX4" fmla="*/ 0 w 6783916"/>
                <a:gd name="connsiteY4" fmla="*/ 6858000 h 6858000"/>
                <a:gd name="connsiteX0" fmla="*/ 0 w 6240991"/>
                <a:gd name="connsiteY0" fmla="*/ 6858000 h 6858000"/>
                <a:gd name="connsiteX1" fmla="*/ 2886624 w 6240991"/>
                <a:gd name="connsiteY1" fmla="*/ 0 h 6858000"/>
                <a:gd name="connsiteX2" fmla="*/ 6240991 w 6240991"/>
                <a:gd name="connsiteY2" fmla="*/ 9525 h 6858000"/>
                <a:gd name="connsiteX3" fmla="*/ 3897292 w 6240991"/>
                <a:gd name="connsiteY3" fmla="*/ 6858000 h 6858000"/>
                <a:gd name="connsiteX4" fmla="*/ 0 w 6240991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0991" h="6858000">
                  <a:moveTo>
                    <a:pt x="0" y="6858000"/>
                  </a:moveTo>
                  <a:lnTo>
                    <a:pt x="2886624" y="0"/>
                  </a:lnTo>
                  <a:lnTo>
                    <a:pt x="6240991" y="9525"/>
                  </a:lnTo>
                  <a:lnTo>
                    <a:pt x="389729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dirty="0"/>
            </a:p>
          </p:txBody>
        </p:sp>
      </p:grpSp>
      <p:sp>
        <p:nvSpPr>
          <p:cNvPr id="11" name="标题占位符 1">
            <a:extLst>
              <a:ext uri="{FF2B5EF4-FFF2-40B4-BE49-F238E27FC236}">
                <a16:creationId xmlns:a16="http://schemas.microsoft.com/office/drawing/2014/main" id="{C1AEB20F-BC3D-45C9-BF05-4F3A73CA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0290ED51-4332-46F0-B5DB-FDE87DB3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1DDFF6C-8E48-4BB6-ABC4-E508901279F7}"/>
              </a:ext>
            </a:extLst>
          </p:cNvPr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日期占位符 3">
            <a:extLst>
              <a:ext uri="{FF2B5EF4-FFF2-40B4-BE49-F238E27FC236}">
                <a16:creationId xmlns:a16="http://schemas.microsoft.com/office/drawing/2014/main" id="{0F2F1132-4D5D-41C8-AD3D-F0BD206AE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2021/1/28</a:t>
            </a:fld>
            <a:endParaRPr lang="zh-CN" altLang="en-US"/>
          </a:p>
        </p:txBody>
      </p:sp>
      <p:sp>
        <p:nvSpPr>
          <p:cNvPr id="22" name="页脚占位符 4">
            <a:extLst>
              <a:ext uri="{FF2B5EF4-FFF2-40B4-BE49-F238E27FC236}">
                <a16:creationId xmlns:a16="http://schemas.microsoft.com/office/drawing/2014/main" id="{A50CB152-8A1B-485D-B365-F8615B29E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23" name="灯片编号占位符 5">
            <a:extLst>
              <a:ext uri="{FF2B5EF4-FFF2-40B4-BE49-F238E27FC236}">
                <a16:creationId xmlns:a16="http://schemas.microsoft.com/office/drawing/2014/main" id="{A50C3646-15CA-4E4C-9804-5C39DA6C8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63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08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37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21.jpeg"/><Relationship Id="rId5" Type="http://schemas.openxmlformats.org/officeDocument/2006/relationships/image" Target="../media/image16.jp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6" Type="http://schemas.openxmlformats.org/officeDocument/2006/relationships/image" Target="../media/image12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hyperlink" Target="http://office.msn.com.cn/" TargetMode="Externa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hyperlink" Target="http://office.msn.com.cn/" TargetMode="Externa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1D42F280-8CAA-41E2-93C6-0224D630E17A}"/>
              </a:ext>
            </a:extLst>
          </p:cNvPr>
          <p:cNvSpPr txBox="1"/>
          <p:nvPr/>
        </p:nvSpPr>
        <p:spPr>
          <a:xfrm>
            <a:off x="6070299" y="357053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</a:rPr>
              <a:t>“</a:t>
            </a:r>
            <a:endParaRPr lang="zh-CN" altLang="en-US" sz="13800" dirty="0">
              <a:solidFill>
                <a:schemeClr val="bg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F7B00A1-F3AF-4B5E-9862-4711A8F6E576}"/>
              </a:ext>
            </a:extLst>
          </p:cNvPr>
          <p:cNvSpPr txBox="1"/>
          <p:nvPr/>
        </p:nvSpPr>
        <p:spPr>
          <a:xfrm flipV="1">
            <a:off x="10636617" y="2870452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</a:rPr>
              <a:t>“</a:t>
            </a:r>
            <a:endParaRPr lang="zh-CN" altLang="en-US" sz="13800" dirty="0">
              <a:solidFill>
                <a:schemeClr val="bg1"/>
              </a:solidFill>
            </a:endParaRPr>
          </a:p>
        </p:txBody>
      </p:sp>
      <p:sp>
        <p:nvSpPr>
          <p:cNvPr id="11" name="副标题 4">
            <a:extLst>
              <a:ext uri="{FF2B5EF4-FFF2-40B4-BE49-F238E27FC236}">
                <a16:creationId xmlns:a16="http://schemas.microsoft.com/office/drawing/2014/main" id="{C7A7A069-97D3-4C88-96E6-360494578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1541" y="3146923"/>
            <a:ext cx="5888945" cy="558799"/>
          </a:xfrm>
        </p:spPr>
        <p:txBody>
          <a:bodyPr/>
          <a:lstStyle/>
          <a:p>
            <a:pPr algn="r"/>
            <a:r>
              <a:rPr lang="en-US" altLang="zh-CN" dirty="0"/>
              <a:t>Subtitle here</a:t>
            </a:r>
          </a:p>
        </p:txBody>
      </p:sp>
      <p:sp>
        <p:nvSpPr>
          <p:cNvPr id="12" name="标题 3">
            <a:extLst>
              <a:ext uri="{FF2B5EF4-FFF2-40B4-BE49-F238E27FC236}">
                <a16:creationId xmlns:a16="http://schemas.microsoft.com/office/drawing/2014/main" id="{CD65582F-BA92-4C44-A010-83D435722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1541" y="1884463"/>
            <a:ext cx="5888945" cy="1310319"/>
          </a:xfrm>
        </p:spPr>
        <p:txBody>
          <a:bodyPr>
            <a:normAutofit/>
          </a:bodyPr>
          <a:lstStyle/>
          <a:p>
            <a:pPr algn="r"/>
            <a:r>
              <a:rPr lang="en-US" altLang="zh-CN" dirty="0"/>
              <a:t>Office PLUS</a:t>
            </a:r>
            <a:br>
              <a:rPr lang="en-US" altLang="zh-CN" dirty="0"/>
            </a:br>
            <a:r>
              <a:rPr lang="en-US" altLang="zh-CN" dirty="0"/>
              <a:t>PowerPoint template</a:t>
            </a:r>
            <a:endParaRPr lang="zh-CN" altLang="en-US" dirty="0"/>
          </a:p>
        </p:txBody>
      </p:sp>
      <p:sp>
        <p:nvSpPr>
          <p:cNvPr id="13" name="文本占位符 5">
            <a:extLst>
              <a:ext uri="{FF2B5EF4-FFF2-40B4-BE49-F238E27FC236}">
                <a16:creationId xmlns:a16="http://schemas.microsoft.com/office/drawing/2014/main" id="{C486563D-2923-406E-9749-E55319DEEF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1542" y="5013462"/>
            <a:ext cx="5888945" cy="296271"/>
          </a:xfrm>
        </p:spPr>
        <p:txBody>
          <a:bodyPr/>
          <a:lstStyle/>
          <a:p>
            <a:pPr algn="r"/>
            <a:r>
              <a:rPr lang="en-US" altLang="zh-CN" dirty="0"/>
              <a:t>Speaker name and title</a:t>
            </a:r>
          </a:p>
        </p:txBody>
      </p:sp>
      <p:sp>
        <p:nvSpPr>
          <p:cNvPr id="14" name="文本占位符 6">
            <a:extLst>
              <a:ext uri="{FF2B5EF4-FFF2-40B4-BE49-F238E27FC236}">
                <a16:creationId xmlns:a16="http://schemas.microsoft.com/office/drawing/2014/main" id="{0E519B48-4A8C-43D6-B237-49B0E9CFF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1542" y="5309733"/>
            <a:ext cx="5888945" cy="296271"/>
          </a:xfrm>
        </p:spPr>
        <p:txBody>
          <a:bodyPr/>
          <a:lstStyle/>
          <a:p>
            <a:pPr algn="r"/>
            <a:r>
              <a:rPr lang="en-US" altLang="zh-CN" dirty="0"/>
              <a:t>Officeplus.cn</a:t>
            </a: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35F0F55-738D-409D-B3AF-DEBA130AB746}"/>
              </a:ext>
            </a:extLst>
          </p:cNvPr>
          <p:cNvCxnSpPr>
            <a:cxnSpLocks/>
          </p:cNvCxnSpPr>
          <p:nvPr/>
        </p:nvCxnSpPr>
        <p:spPr>
          <a:xfrm>
            <a:off x="5174544" y="2330139"/>
            <a:ext cx="6345944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4">
            <a:extLst>
              <a:ext uri="{FF2B5EF4-FFF2-40B4-BE49-F238E27FC236}">
                <a16:creationId xmlns:a16="http://schemas.microsoft.com/office/drawing/2014/main" id="{67A9B924-37DC-4443-88DC-6D73805DA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544" y="1991180"/>
            <a:ext cx="5419185" cy="895350"/>
          </a:xfrm>
        </p:spPr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15" name="文本占位符 5">
            <a:extLst>
              <a:ext uri="{FF2B5EF4-FFF2-40B4-BE49-F238E27FC236}">
                <a16:creationId xmlns:a16="http://schemas.microsoft.com/office/drawing/2014/main" id="{087D9C8C-3A97-4396-A49D-30B0EF18B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660" y="2886530"/>
            <a:ext cx="5419185" cy="101562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/>
              <a:t>Supporting text here.</a:t>
            </a:r>
          </a:p>
          <a:p>
            <a:pPr lvl="0">
              <a:lnSpc>
                <a:spcPct val="100000"/>
              </a:lnSpc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FC81397-F17B-498B-8B8B-9F0818C3A2A2}"/>
              </a:ext>
            </a:extLst>
          </p:cNvPr>
          <p:cNvSpPr txBox="1"/>
          <p:nvPr/>
        </p:nvSpPr>
        <p:spPr>
          <a:xfrm>
            <a:off x="5310508" y="1273472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0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BA5A7-3204-47A5-B5D6-49828DA45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62F03E-D5FA-4BFA-B297-8F7C7F931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grpSp>
        <p:nvGrpSpPr>
          <p:cNvPr id="5" name="516a3a6a-1288-41ef-b2c3-169e89f087c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A4F7F2B-8A25-4C58-AF33-43274CAA803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439863"/>
            <a:ext cx="10850563" cy="4797975"/>
            <a:chOff x="669925" y="1439863"/>
            <a:chExt cx="10850563" cy="4797975"/>
          </a:xfrm>
        </p:grpSpPr>
        <p:sp>
          <p:nvSpPr>
            <p:cNvPr id="6" name="íS1ïḓè">
              <a:extLst>
                <a:ext uri="{FF2B5EF4-FFF2-40B4-BE49-F238E27FC236}">
                  <a16:creationId xmlns:a16="http://schemas.microsoft.com/office/drawing/2014/main" id="{4E853260-FC3D-4A51-A955-EDE3D7E49188}"/>
                </a:ext>
              </a:extLst>
            </p:cNvPr>
            <p:cNvSpPr/>
            <p:nvPr/>
          </p:nvSpPr>
          <p:spPr bwMode="auto">
            <a:xfrm>
              <a:off x="669925" y="1439863"/>
              <a:ext cx="5334155" cy="23061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noAutofit/>
            </a:bodyPr>
            <a:lstStyle/>
            <a:p>
              <a:pPr marL="285744" indent="-285744">
                <a:buFont typeface="Arial" panose="020B0604020202020204" pitchFamily="34" charset="0"/>
                <a:buChar char="•"/>
              </a:pPr>
              <a:endParaRPr lang="zh-CN" altLang="en-US" sz="1100">
                <a:solidFill>
                  <a:srgbClr val="000000"/>
                </a:solidFill>
              </a:endParaRPr>
            </a:p>
          </p:txBody>
        </p:sp>
        <p:sp>
          <p:nvSpPr>
            <p:cNvPr id="7" name="iṥḷiḑe">
              <a:extLst>
                <a:ext uri="{FF2B5EF4-FFF2-40B4-BE49-F238E27FC236}">
                  <a16:creationId xmlns:a16="http://schemas.microsoft.com/office/drawing/2014/main" id="{94B9AAC0-CCEB-4F78-A38D-702CBCF9E446}"/>
                </a:ext>
              </a:extLst>
            </p:cNvPr>
            <p:cNvSpPr/>
            <p:nvPr/>
          </p:nvSpPr>
          <p:spPr bwMode="auto">
            <a:xfrm>
              <a:off x="6180653" y="1439863"/>
              <a:ext cx="5334155" cy="23061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noAutofit/>
            </a:bodyPr>
            <a:lstStyle/>
            <a:p>
              <a:pPr marL="285744" indent="-285744">
                <a:buFont typeface="Arial" panose="020B0604020202020204" pitchFamily="34" charset="0"/>
                <a:buChar char="•"/>
              </a:pPr>
              <a:endParaRPr lang="zh-CN" altLang="en-US" sz="1100">
                <a:solidFill>
                  <a:srgbClr val="000000"/>
                </a:solidFill>
              </a:endParaRPr>
            </a:p>
          </p:txBody>
        </p:sp>
        <p:sp>
          <p:nvSpPr>
            <p:cNvPr id="8" name="ïS1iḍê">
              <a:extLst>
                <a:ext uri="{FF2B5EF4-FFF2-40B4-BE49-F238E27FC236}">
                  <a16:creationId xmlns:a16="http://schemas.microsoft.com/office/drawing/2014/main" id="{F8BE2325-0C38-47C6-9FE0-6E65D7062483}"/>
                </a:ext>
              </a:extLst>
            </p:cNvPr>
            <p:cNvSpPr/>
            <p:nvPr/>
          </p:nvSpPr>
          <p:spPr bwMode="auto">
            <a:xfrm>
              <a:off x="669925" y="3913882"/>
              <a:ext cx="5334155" cy="23239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noAutofit/>
            </a:bodyPr>
            <a:lstStyle/>
            <a:p>
              <a:pPr marL="285744" indent="-285744">
                <a:buFont typeface="Arial" panose="020B0604020202020204" pitchFamily="34" charset="0"/>
                <a:buChar char="•"/>
              </a:pPr>
              <a:endParaRPr lang="zh-CN" altLang="en-US" sz="1100">
                <a:solidFill>
                  <a:srgbClr val="000000"/>
                </a:solidFill>
              </a:endParaRPr>
            </a:p>
          </p:txBody>
        </p:sp>
        <p:sp>
          <p:nvSpPr>
            <p:cNvPr id="9" name="ïšľîḍé">
              <a:extLst>
                <a:ext uri="{FF2B5EF4-FFF2-40B4-BE49-F238E27FC236}">
                  <a16:creationId xmlns:a16="http://schemas.microsoft.com/office/drawing/2014/main" id="{35E9F223-0124-42B7-B47A-6A2028F913A2}"/>
                </a:ext>
              </a:extLst>
            </p:cNvPr>
            <p:cNvSpPr/>
            <p:nvPr/>
          </p:nvSpPr>
          <p:spPr bwMode="auto">
            <a:xfrm>
              <a:off x="6180653" y="3913882"/>
              <a:ext cx="5334155" cy="23239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noAutofit/>
            </a:bodyPr>
            <a:lstStyle/>
            <a:p>
              <a:pPr marL="285744" indent="-285744">
                <a:buFont typeface="Arial" panose="020B0604020202020204" pitchFamily="34" charset="0"/>
                <a:buChar char="•"/>
              </a:pPr>
              <a:endParaRPr lang="zh-CN" altLang="en-US" sz="1100">
                <a:solidFill>
                  <a:srgbClr val="000000"/>
                </a:solidFill>
              </a:endParaRPr>
            </a:p>
          </p:txBody>
        </p:sp>
        <p:sp>
          <p:nvSpPr>
            <p:cNvPr id="10" name="ïśļïḑê">
              <a:extLst>
                <a:ext uri="{FF2B5EF4-FFF2-40B4-BE49-F238E27FC236}">
                  <a16:creationId xmlns:a16="http://schemas.microsoft.com/office/drawing/2014/main" id="{0FCF1D1F-D0CD-4931-975B-9216AF79D7FD}"/>
                </a:ext>
              </a:extLst>
            </p:cNvPr>
            <p:cNvSpPr/>
            <p:nvPr/>
          </p:nvSpPr>
          <p:spPr bwMode="auto">
            <a:xfrm>
              <a:off x="879350" y="2022333"/>
              <a:ext cx="2913459" cy="316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>
              <a:noAutofit/>
            </a:bodyPr>
            <a:lstStyle>
              <a:lvl1pPr marL="342900" indent="-342900" defTabSz="330200"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1pPr>
              <a:lvl2pPr marL="190500" indent="-188913" defTabSz="330200"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2pPr>
              <a:lvl3pPr marL="1143000" indent="-228600" defTabSz="330200"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3pPr>
              <a:lvl4pPr marL="1600200" indent="-228600" defTabSz="330200"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4pPr>
              <a:lvl5pPr marL="2057400" indent="-228600" defTabSz="330200"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5pPr>
              <a:lvl6pPr marL="25146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6pPr>
              <a:lvl7pPr marL="29718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7pPr>
              <a:lvl8pPr marL="34290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8pPr>
              <a:lvl9pPr marL="38862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9pPr>
            </a:lstStyle>
            <a:p>
              <a:pPr lvl="1">
                <a:lnSpc>
                  <a:spcPct val="130000"/>
                </a:lnSpc>
                <a:spcBef>
                  <a:spcPct val="30000"/>
                </a:spcBef>
                <a:buFontTx/>
                <a:buChar char="•"/>
              </a:pPr>
              <a:r>
                <a:rPr kumimoji="1" lang="en-US" altLang="zh-CN" sz="1200" b="0" dirty="0"/>
                <a:t>Supporting text here</a:t>
              </a:r>
            </a:p>
          </p:txBody>
        </p:sp>
        <p:sp>
          <p:nvSpPr>
            <p:cNvPr id="11" name="îşlíḓé">
              <a:extLst>
                <a:ext uri="{FF2B5EF4-FFF2-40B4-BE49-F238E27FC236}">
                  <a16:creationId xmlns:a16="http://schemas.microsoft.com/office/drawing/2014/main" id="{363CD89E-7319-4973-AA53-B86141C901CA}"/>
                </a:ext>
              </a:extLst>
            </p:cNvPr>
            <p:cNvSpPr/>
            <p:nvPr/>
          </p:nvSpPr>
          <p:spPr bwMode="auto">
            <a:xfrm>
              <a:off x="879349" y="4036299"/>
              <a:ext cx="2913458" cy="597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>
              <a:noAutofit/>
            </a:bodyPr>
            <a:lstStyle>
              <a:lvl1pPr marL="342900" indent="-342900" defTabSz="330200"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1pPr>
              <a:lvl2pPr marL="190500" indent="-188913" defTabSz="330200"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2pPr>
              <a:lvl3pPr marL="1143000" indent="-228600" defTabSz="330200"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3pPr>
              <a:lvl4pPr marL="1600200" indent="-228600" defTabSz="330200"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4pPr>
              <a:lvl5pPr marL="2057400" indent="-228600" defTabSz="330200"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5pPr>
              <a:lvl6pPr marL="25146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6pPr>
              <a:lvl7pPr marL="29718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7pPr>
              <a:lvl8pPr marL="34290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8pPr>
              <a:lvl9pPr marL="38862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9pPr>
            </a:lstStyle>
            <a:p>
              <a:pPr lvl="1">
                <a:lnSpc>
                  <a:spcPct val="130000"/>
                </a:lnSpc>
                <a:spcBef>
                  <a:spcPct val="30000"/>
                </a:spcBef>
                <a:buFontTx/>
                <a:buChar char="•"/>
              </a:pPr>
              <a:r>
                <a:rPr kumimoji="1" lang="en-US" altLang="zh-CN" sz="1200" b="0" dirty="0"/>
                <a:t>Supporting text here</a:t>
              </a:r>
            </a:p>
            <a:p>
              <a:pPr lvl="1">
                <a:lnSpc>
                  <a:spcPct val="130000"/>
                </a:lnSpc>
                <a:spcBef>
                  <a:spcPct val="30000"/>
                </a:spcBef>
                <a:buFontTx/>
                <a:buChar char="•"/>
              </a:pPr>
              <a:endParaRPr kumimoji="1" lang="zh-CN" altLang="en-US" sz="1200" b="0" dirty="0"/>
            </a:p>
          </p:txBody>
        </p:sp>
        <p:sp>
          <p:nvSpPr>
            <p:cNvPr id="12" name="íś1îde">
              <a:extLst>
                <a:ext uri="{FF2B5EF4-FFF2-40B4-BE49-F238E27FC236}">
                  <a16:creationId xmlns:a16="http://schemas.microsoft.com/office/drawing/2014/main" id="{414438AF-E64E-485A-BF54-3E675AF06317}"/>
                </a:ext>
              </a:extLst>
            </p:cNvPr>
            <p:cNvSpPr/>
            <p:nvPr/>
          </p:nvSpPr>
          <p:spPr bwMode="auto">
            <a:xfrm>
              <a:off x="8607030" y="4036299"/>
              <a:ext cx="2913458" cy="597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>
              <a:noAutofit/>
            </a:bodyPr>
            <a:lstStyle>
              <a:lvl1pPr marL="342900" indent="-342900" defTabSz="330200"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1pPr>
              <a:lvl2pPr marL="190500" indent="-188913" defTabSz="330200"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2pPr>
              <a:lvl3pPr marL="1143000" indent="-228600" defTabSz="330200"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3pPr>
              <a:lvl4pPr marL="1600200" indent="-228600" defTabSz="330200"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4pPr>
              <a:lvl5pPr marL="2057400" indent="-228600" defTabSz="330200"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5pPr>
              <a:lvl6pPr marL="25146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6pPr>
              <a:lvl7pPr marL="29718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7pPr>
              <a:lvl8pPr marL="34290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8pPr>
              <a:lvl9pPr marL="38862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9pPr>
            </a:lstStyle>
            <a:p>
              <a:pPr lvl="1">
                <a:lnSpc>
                  <a:spcPct val="130000"/>
                </a:lnSpc>
                <a:spcBef>
                  <a:spcPct val="30000"/>
                </a:spcBef>
                <a:buFontTx/>
                <a:buChar char="•"/>
              </a:pPr>
              <a:r>
                <a:rPr kumimoji="1" lang="en-US" altLang="zh-CN" sz="1200" b="0" dirty="0"/>
                <a:t>Supporting text here</a:t>
              </a:r>
            </a:p>
            <a:p>
              <a:pPr lvl="1">
                <a:lnSpc>
                  <a:spcPct val="130000"/>
                </a:lnSpc>
                <a:spcBef>
                  <a:spcPct val="30000"/>
                </a:spcBef>
                <a:buFontTx/>
                <a:buChar char="•"/>
              </a:pPr>
              <a:endParaRPr kumimoji="1" lang="zh-CN" altLang="en-US" sz="1200" b="0" dirty="0"/>
            </a:p>
          </p:txBody>
        </p:sp>
        <p:sp>
          <p:nvSpPr>
            <p:cNvPr id="13" name="îṥľîḋè">
              <a:extLst>
                <a:ext uri="{FF2B5EF4-FFF2-40B4-BE49-F238E27FC236}">
                  <a16:creationId xmlns:a16="http://schemas.microsoft.com/office/drawing/2014/main" id="{36E42821-FAA0-4281-9273-7084CE9F8A12}"/>
                </a:ext>
              </a:extLst>
            </p:cNvPr>
            <p:cNvSpPr/>
            <p:nvPr/>
          </p:nvSpPr>
          <p:spPr bwMode="auto">
            <a:xfrm>
              <a:off x="669925" y="1439864"/>
              <a:ext cx="5332101" cy="446230"/>
            </a:xfrm>
            <a:prstGeom prst="rect">
              <a:avLst/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CN" sz="1400" b="1" dirty="0">
                  <a:solidFill>
                    <a:schemeClr val="bg1"/>
                  </a:solidFill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ïšľîḑe">
              <a:extLst>
                <a:ext uri="{FF2B5EF4-FFF2-40B4-BE49-F238E27FC236}">
                  <a16:creationId xmlns:a16="http://schemas.microsoft.com/office/drawing/2014/main" id="{3BDEAD81-85A4-43C2-805C-8D553797B77D}"/>
                </a:ext>
              </a:extLst>
            </p:cNvPr>
            <p:cNvSpPr/>
            <p:nvPr/>
          </p:nvSpPr>
          <p:spPr bwMode="auto">
            <a:xfrm>
              <a:off x="6182705" y="1439863"/>
              <a:ext cx="5332103" cy="446232"/>
            </a:xfrm>
            <a:prstGeom prst="rect">
              <a:avLst/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CN" sz="1400" b="1" dirty="0">
                  <a:solidFill>
                    <a:schemeClr val="bg1"/>
                  </a:solidFill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iṧḷîdé">
              <a:extLst>
                <a:ext uri="{FF2B5EF4-FFF2-40B4-BE49-F238E27FC236}">
                  <a16:creationId xmlns:a16="http://schemas.microsoft.com/office/drawing/2014/main" id="{BF341A02-F698-4D59-B82C-3238DAD4A3A0}"/>
                </a:ext>
              </a:extLst>
            </p:cNvPr>
            <p:cNvSpPr/>
            <p:nvPr/>
          </p:nvSpPr>
          <p:spPr bwMode="auto">
            <a:xfrm>
              <a:off x="669925" y="5791606"/>
              <a:ext cx="5334155" cy="446232"/>
            </a:xfrm>
            <a:prstGeom prst="rect">
              <a:avLst/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CN" sz="1400" b="1">
                  <a:solidFill>
                    <a:schemeClr val="bg1"/>
                  </a:solidFill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ïsḻïḑé">
              <a:extLst>
                <a:ext uri="{FF2B5EF4-FFF2-40B4-BE49-F238E27FC236}">
                  <a16:creationId xmlns:a16="http://schemas.microsoft.com/office/drawing/2014/main" id="{D1058D97-CC59-47E5-A2F3-D2CB4100C25B}"/>
                </a:ext>
              </a:extLst>
            </p:cNvPr>
            <p:cNvSpPr/>
            <p:nvPr/>
          </p:nvSpPr>
          <p:spPr bwMode="auto">
            <a:xfrm>
              <a:off x="6180653" y="5791606"/>
              <a:ext cx="5334155" cy="446232"/>
            </a:xfrm>
            <a:prstGeom prst="rect">
              <a:avLst/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CN" sz="1400" b="1" dirty="0">
                  <a:solidFill>
                    <a:schemeClr val="bg1"/>
                  </a:solidFill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ïṩlíďe">
              <a:extLst>
                <a:ext uri="{FF2B5EF4-FFF2-40B4-BE49-F238E27FC236}">
                  <a16:creationId xmlns:a16="http://schemas.microsoft.com/office/drawing/2014/main" id="{4B0E4EBB-8E71-4CEA-B052-660D9FF82338}"/>
                </a:ext>
              </a:extLst>
            </p:cNvPr>
            <p:cNvSpPr/>
            <p:nvPr/>
          </p:nvSpPr>
          <p:spPr bwMode="auto">
            <a:xfrm>
              <a:off x="6392130" y="2010487"/>
              <a:ext cx="2913459" cy="597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>
              <a:noAutofit/>
            </a:bodyPr>
            <a:lstStyle>
              <a:lvl1pPr marL="342900" indent="-342900" defTabSz="330200"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1pPr>
              <a:lvl2pPr marL="190500" indent="-188913" defTabSz="330200"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2pPr>
              <a:lvl3pPr marL="1143000" indent="-228600" defTabSz="330200"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3pPr>
              <a:lvl4pPr marL="1600200" indent="-228600" defTabSz="330200"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4pPr>
              <a:lvl5pPr marL="2057400" indent="-228600" defTabSz="330200"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5pPr>
              <a:lvl6pPr marL="25146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6pPr>
              <a:lvl7pPr marL="29718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7pPr>
              <a:lvl8pPr marL="34290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8pPr>
              <a:lvl9pPr marL="38862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21700" algn="r"/>
                </a:tabLst>
                <a:defRPr sz="1300" b="1">
                  <a:solidFill>
                    <a:srgbClr val="000000"/>
                  </a:solidFill>
                </a:defRPr>
              </a:lvl9pPr>
            </a:lstStyle>
            <a:p>
              <a:pPr lvl="1">
                <a:lnSpc>
                  <a:spcPct val="130000"/>
                </a:lnSpc>
                <a:spcBef>
                  <a:spcPct val="30000"/>
                </a:spcBef>
                <a:buFontTx/>
                <a:buChar char="•"/>
              </a:pPr>
              <a:r>
                <a:rPr kumimoji="1" lang="en-US" altLang="zh-CN" sz="1200" b="0" dirty="0"/>
                <a:t>Supporting text here</a:t>
              </a:r>
            </a:p>
            <a:p>
              <a:pPr lvl="1">
                <a:lnSpc>
                  <a:spcPct val="130000"/>
                </a:lnSpc>
                <a:spcBef>
                  <a:spcPct val="30000"/>
                </a:spcBef>
                <a:buFontTx/>
                <a:buChar char="•"/>
              </a:pPr>
              <a:endParaRPr kumimoji="1" lang="zh-CN" altLang="en-US" sz="1200" b="0" dirty="0"/>
            </a:p>
          </p:txBody>
        </p:sp>
        <p:sp>
          <p:nvSpPr>
            <p:cNvPr id="18" name="ïśḷíďê">
              <a:extLst>
                <a:ext uri="{FF2B5EF4-FFF2-40B4-BE49-F238E27FC236}">
                  <a16:creationId xmlns:a16="http://schemas.microsoft.com/office/drawing/2014/main" id="{A96EA66B-8C1E-4008-B692-4058DB0A3695}"/>
                </a:ext>
              </a:extLst>
            </p:cNvPr>
            <p:cNvSpPr/>
            <p:nvPr/>
          </p:nvSpPr>
          <p:spPr bwMode="auto">
            <a:xfrm>
              <a:off x="3947182" y="3099889"/>
              <a:ext cx="4291903" cy="149372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miter lim="800000"/>
            </a:ln>
            <a:effectLst/>
          </p:spPr>
          <p:txBody>
            <a:bodyPr wrap="square" lIns="91440" tIns="45720" rIns="91440" bIns="45720" anchor="ctr">
              <a:noAutofit/>
            </a:bodyPr>
            <a:lstStyle>
              <a:lvl1pPr>
                <a:defRPr sz="1300" b="1">
                  <a:solidFill>
                    <a:srgbClr val="000000"/>
                  </a:solidFill>
                </a:defRPr>
              </a:lvl1pPr>
              <a:lvl2pPr marL="742950" indent="-285750">
                <a:defRPr sz="1300" b="1">
                  <a:solidFill>
                    <a:srgbClr val="000000"/>
                  </a:solidFill>
                </a:defRPr>
              </a:lvl2pPr>
              <a:lvl3pPr marL="1143000" indent="-228600">
                <a:defRPr sz="1300" b="1">
                  <a:solidFill>
                    <a:srgbClr val="000000"/>
                  </a:solidFill>
                </a:defRPr>
              </a:lvl3pPr>
              <a:lvl4pPr marL="1600200" indent="-228600">
                <a:defRPr sz="1300" b="1">
                  <a:solidFill>
                    <a:srgbClr val="000000"/>
                  </a:solidFill>
                </a:defRPr>
              </a:lvl4pPr>
              <a:lvl5pPr marL="2057400" indent="-228600">
                <a:defRPr sz="1300" b="1">
                  <a:solidFill>
                    <a:srgbClr val="000000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9pPr>
            </a:lstStyle>
            <a:p>
              <a:pPr algn="ctr" defTabSz="914400"/>
              <a:endParaRPr lang="zh-CN" altLang="en-US" sz="1400" kern="0" dirty="0">
                <a:solidFill>
                  <a:schemeClr val="bg1"/>
                </a:solidFill>
              </a:endParaRPr>
            </a:p>
          </p:txBody>
        </p:sp>
        <p:sp>
          <p:nvSpPr>
            <p:cNvPr id="19" name="iś1iďê">
              <a:extLst>
                <a:ext uri="{FF2B5EF4-FFF2-40B4-BE49-F238E27FC236}">
                  <a16:creationId xmlns:a16="http://schemas.microsoft.com/office/drawing/2014/main" id="{5A9304B7-49D5-48FE-B95D-45E228ECA9CE}"/>
                </a:ext>
              </a:extLst>
            </p:cNvPr>
            <p:cNvSpPr txBox="1"/>
            <p:nvPr/>
          </p:nvSpPr>
          <p:spPr>
            <a:xfrm>
              <a:off x="4045025" y="3401420"/>
              <a:ext cx="1065727" cy="89686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accent2"/>
                  </a:solidFill>
                </a:rPr>
                <a:t>18K</a:t>
              </a:r>
            </a:p>
            <a:p>
              <a:pPr algn="ctr"/>
              <a:r>
                <a:rPr lang="en-US" altLang="zh-CN" sz="2000" dirty="0">
                  <a:solidFill>
                    <a:schemeClr val="accent2"/>
                  </a:solidFill>
                </a:rPr>
                <a:t>Q1</a:t>
              </a:r>
              <a:endParaRPr lang="zh-CN" alt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20" name="îşľiḋe">
              <a:extLst>
                <a:ext uri="{FF2B5EF4-FFF2-40B4-BE49-F238E27FC236}">
                  <a16:creationId xmlns:a16="http://schemas.microsoft.com/office/drawing/2014/main" id="{EDAA2187-0895-4756-B423-5B7F059E3A79}"/>
                </a:ext>
              </a:extLst>
            </p:cNvPr>
            <p:cNvSpPr txBox="1"/>
            <p:nvPr/>
          </p:nvSpPr>
          <p:spPr>
            <a:xfrm>
              <a:off x="5055189" y="3401420"/>
              <a:ext cx="1065727" cy="89686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accent2"/>
                  </a:solidFill>
                </a:rPr>
                <a:t>20K</a:t>
              </a:r>
            </a:p>
            <a:p>
              <a:pPr algn="ctr"/>
              <a:r>
                <a:rPr lang="en-US" altLang="zh-CN" sz="2000" dirty="0">
                  <a:solidFill>
                    <a:schemeClr val="accent2"/>
                  </a:solidFill>
                </a:rPr>
                <a:t>Q2</a:t>
              </a:r>
              <a:endParaRPr lang="zh-CN" alt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21" name="ïṧlîḓê">
              <a:extLst>
                <a:ext uri="{FF2B5EF4-FFF2-40B4-BE49-F238E27FC236}">
                  <a16:creationId xmlns:a16="http://schemas.microsoft.com/office/drawing/2014/main" id="{84C150FF-7A40-4CE6-BF08-135A22340F85}"/>
                </a:ext>
              </a:extLst>
            </p:cNvPr>
            <p:cNvSpPr txBox="1"/>
            <p:nvPr/>
          </p:nvSpPr>
          <p:spPr>
            <a:xfrm>
              <a:off x="6065353" y="3401420"/>
              <a:ext cx="1065727" cy="89686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accent2"/>
                  </a:solidFill>
                </a:rPr>
                <a:t>30K</a:t>
              </a:r>
            </a:p>
            <a:p>
              <a:pPr algn="ctr"/>
              <a:r>
                <a:rPr lang="en-US" altLang="zh-CN" sz="2000" dirty="0">
                  <a:solidFill>
                    <a:schemeClr val="accent2"/>
                  </a:solidFill>
                </a:rPr>
                <a:t>Q3</a:t>
              </a:r>
              <a:endParaRPr lang="zh-CN" alt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iṧḻïḓé">
              <a:extLst>
                <a:ext uri="{FF2B5EF4-FFF2-40B4-BE49-F238E27FC236}">
                  <a16:creationId xmlns:a16="http://schemas.microsoft.com/office/drawing/2014/main" id="{C07C2C1F-3750-4B1D-966F-2F3B4DD02902}"/>
                </a:ext>
              </a:extLst>
            </p:cNvPr>
            <p:cNvSpPr txBox="1"/>
            <p:nvPr/>
          </p:nvSpPr>
          <p:spPr>
            <a:xfrm>
              <a:off x="7075517" y="3401420"/>
              <a:ext cx="1065727" cy="89686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accent2"/>
                  </a:solidFill>
                </a:rPr>
                <a:t>36K</a:t>
              </a:r>
            </a:p>
            <a:p>
              <a:pPr algn="ctr"/>
              <a:r>
                <a:rPr lang="en-US" altLang="zh-CN" sz="2000" dirty="0">
                  <a:solidFill>
                    <a:schemeClr val="accent2"/>
                  </a:solidFill>
                </a:rPr>
                <a:t>Q4</a:t>
              </a:r>
              <a:endParaRPr lang="zh-CN" altLang="en-US" sz="2000" dirty="0">
                <a:solidFill>
                  <a:schemeClr val="accent2"/>
                </a:solidFill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BC6F7299-28ED-4213-89F3-312B45B73BEA}"/>
                </a:ext>
              </a:extLst>
            </p:cNvPr>
            <p:cNvCxnSpPr/>
            <p:nvPr/>
          </p:nvCxnSpPr>
          <p:spPr>
            <a:xfrm>
              <a:off x="5082971" y="3451116"/>
              <a:ext cx="0" cy="81089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25E689E0-E320-40AF-9A7C-63C2465D960A}"/>
                </a:ext>
              </a:extLst>
            </p:cNvPr>
            <p:cNvCxnSpPr/>
            <p:nvPr/>
          </p:nvCxnSpPr>
          <p:spPr>
            <a:xfrm>
              <a:off x="6093134" y="3451116"/>
              <a:ext cx="0" cy="81089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11772224-FC32-4836-855F-CBD1901571D5}"/>
                </a:ext>
              </a:extLst>
            </p:cNvPr>
            <p:cNvCxnSpPr/>
            <p:nvPr/>
          </p:nvCxnSpPr>
          <p:spPr>
            <a:xfrm>
              <a:off x="7103299" y="3451116"/>
              <a:ext cx="0" cy="81089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951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B15036-0392-43F1-8208-9434A9736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598ED1-1820-4923-AA59-F8A02A7A7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grpSp>
        <p:nvGrpSpPr>
          <p:cNvPr id="5" name="7f7ad936-684b-4e09-a694-05f8f5026e3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680EB91-0145-45A2-A212-06CA39DA969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41530" y="1311749"/>
            <a:ext cx="10778958" cy="4621691"/>
            <a:chOff x="741530" y="1311749"/>
            <a:chExt cx="10778958" cy="4621691"/>
          </a:xfrm>
        </p:grpSpPr>
        <p:grpSp>
          <p:nvGrpSpPr>
            <p:cNvPr id="6" name="íś1iḓe">
              <a:extLst>
                <a:ext uri="{FF2B5EF4-FFF2-40B4-BE49-F238E27FC236}">
                  <a16:creationId xmlns:a16="http://schemas.microsoft.com/office/drawing/2014/main" id="{CBCCCDED-8EBE-45B4-99C4-C0FF4CEE6C62}"/>
                </a:ext>
              </a:extLst>
            </p:cNvPr>
            <p:cNvGrpSpPr/>
            <p:nvPr/>
          </p:nvGrpSpPr>
          <p:grpSpPr>
            <a:xfrm>
              <a:off x="741530" y="1607158"/>
              <a:ext cx="3764041" cy="3910078"/>
              <a:chOff x="741530" y="1607158"/>
              <a:chExt cx="3764041" cy="3910078"/>
            </a:xfrm>
          </p:grpSpPr>
          <p:grpSp>
            <p:nvGrpSpPr>
              <p:cNvPr id="27" name="îšľíďé">
                <a:extLst>
                  <a:ext uri="{FF2B5EF4-FFF2-40B4-BE49-F238E27FC236}">
                    <a16:creationId xmlns:a16="http://schemas.microsoft.com/office/drawing/2014/main" id="{9D1A35CB-938F-4813-9D65-6B5D59035D90}"/>
                  </a:ext>
                </a:extLst>
              </p:cNvPr>
              <p:cNvGrpSpPr/>
              <p:nvPr/>
            </p:nvGrpSpPr>
            <p:grpSpPr>
              <a:xfrm rot="16200000">
                <a:off x="660308" y="1786268"/>
                <a:ext cx="3910078" cy="3551858"/>
                <a:chOff x="4026766" y="1952836"/>
                <a:chExt cx="4085458" cy="3711171"/>
              </a:xfrm>
            </p:grpSpPr>
            <p:grpSp>
              <p:nvGrpSpPr>
                <p:cNvPr id="32" name="işlïḓe">
                  <a:extLst>
                    <a:ext uri="{FF2B5EF4-FFF2-40B4-BE49-F238E27FC236}">
                      <a16:creationId xmlns:a16="http://schemas.microsoft.com/office/drawing/2014/main" id="{29A15666-81B9-4C88-AC96-111C5A707B8C}"/>
                    </a:ext>
                  </a:extLst>
                </p:cNvPr>
                <p:cNvGrpSpPr/>
                <p:nvPr/>
              </p:nvGrpSpPr>
              <p:grpSpPr>
                <a:xfrm>
                  <a:off x="4026766" y="1957654"/>
                  <a:ext cx="4085455" cy="3706353"/>
                  <a:chOff x="4400353" y="2438138"/>
                  <a:chExt cx="3338286" cy="3028515"/>
                </a:xfrm>
              </p:grpSpPr>
              <p:grpSp>
                <p:nvGrpSpPr>
                  <p:cNvPr id="37" name="î$ḷiḑè">
                    <a:extLst>
                      <a:ext uri="{FF2B5EF4-FFF2-40B4-BE49-F238E27FC236}">
                        <a16:creationId xmlns:a16="http://schemas.microsoft.com/office/drawing/2014/main" id="{90E92CAD-58A9-4A73-8A76-2EF717529E31}"/>
                      </a:ext>
                    </a:extLst>
                  </p:cNvPr>
                  <p:cNvGrpSpPr/>
                  <p:nvPr/>
                </p:nvGrpSpPr>
                <p:grpSpPr>
                  <a:xfrm>
                    <a:off x="4702433" y="2438138"/>
                    <a:ext cx="2731609" cy="1365804"/>
                    <a:chOff x="0" y="0"/>
                    <a:chExt cx="5214355" cy="2607177"/>
                  </a:xfrm>
                </p:grpSpPr>
                <p:sp>
                  <p:nvSpPr>
                    <p:cNvPr id="41" name="iṣliďé">
                      <a:extLst>
                        <a:ext uri="{FF2B5EF4-FFF2-40B4-BE49-F238E27FC236}">
                          <a16:creationId xmlns:a16="http://schemas.microsoft.com/office/drawing/2014/main" id="{1BA5B3C7-FBAE-48D5-B185-81CE86E611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277" y="1153277"/>
                      <a:ext cx="2898226" cy="14490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4315" y="21600"/>
                          </a:moveTo>
                          <a:cubicBezTo>
                            <a:pt x="4315" y="14437"/>
                            <a:pt x="7219" y="8631"/>
                            <a:pt x="10800" y="8631"/>
                          </a:cubicBezTo>
                          <a:cubicBezTo>
                            <a:pt x="14381" y="8631"/>
                            <a:pt x="17285" y="14437"/>
                            <a:pt x="17285" y="21600"/>
                          </a:cubicBezTo>
                          <a:lnTo>
                            <a:pt x="21600" y="21600"/>
                          </a:lnTo>
                          <a:cubicBezTo>
                            <a:pt x="21600" y="9671"/>
                            <a:pt x="16765" y="0"/>
                            <a:pt x="10800" y="0"/>
                          </a:cubicBezTo>
                          <a:cubicBezTo>
                            <a:pt x="4835" y="0"/>
                            <a:pt x="0" y="9671"/>
                            <a:pt x="0" y="21600"/>
                          </a:cubicBezTo>
                          <a:cubicBezTo>
                            <a:pt x="0" y="21600"/>
                            <a:pt x="4315" y="21600"/>
                            <a:pt x="4315" y="21600"/>
                          </a:cubicBezTo>
                          <a:close/>
                        </a:path>
                      </a:pathLst>
                    </a:custGeom>
                    <a:solidFill>
                      <a:srgbClr val="DCDE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91440" tIns="45720" rIns="91440" bIns="45720" anchor="ctr">
                      <a:norm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/>
                      <a:endParaRPr/>
                    </a:p>
                  </p:txBody>
                </p:sp>
                <p:sp>
                  <p:nvSpPr>
                    <p:cNvPr id="42" name="išḷiďè">
                      <a:extLst>
                        <a:ext uri="{FF2B5EF4-FFF2-40B4-BE49-F238E27FC236}">
                          <a16:creationId xmlns:a16="http://schemas.microsoft.com/office/drawing/2014/main" id="{C88DE824-A2E3-4849-A9B5-DFC7BDC1DA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5214355" cy="260717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2397" y="21600"/>
                          </a:moveTo>
                          <a:cubicBezTo>
                            <a:pt x="2397" y="12319"/>
                            <a:pt x="6159" y="4795"/>
                            <a:pt x="10800" y="4795"/>
                          </a:cubicBezTo>
                          <a:cubicBezTo>
                            <a:pt x="15441" y="4795"/>
                            <a:pt x="19203" y="12319"/>
                            <a:pt x="19203" y="21600"/>
                          </a:cubicBezTo>
                          <a:lnTo>
                            <a:pt x="21600" y="21600"/>
                          </a:lnTo>
                          <a:cubicBezTo>
                            <a:pt x="21600" y="9671"/>
                            <a:pt x="16765" y="0"/>
                            <a:pt x="10800" y="0"/>
                          </a:cubicBezTo>
                          <a:cubicBezTo>
                            <a:pt x="4835" y="0"/>
                            <a:pt x="0" y="9671"/>
                            <a:pt x="0" y="21600"/>
                          </a:cubicBezTo>
                          <a:cubicBezTo>
                            <a:pt x="0" y="21600"/>
                            <a:pt x="2397" y="21600"/>
                            <a:pt x="2397" y="21600"/>
                          </a:cubicBezTo>
                          <a:close/>
                        </a:path>
                      </a:pathLst>
                    </a:custGeom>
                    <a:solidFill>
                      <a:srgbClr val="DCDE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91440" tIns="45720" rIns="91440" bIns="45720" anchor="ctr">
                      <a:norm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/>
                      <a:endParaRPr/>
                    </a:p>
                  </p:txBody>
                </p:sp>
              </p:grpSp>
              <p:grpSp>
                <p:nvGrpSpPr>
                  <p:cNvPr id="38" name="íṣľíďê">
                    <a:extLst>
                      <a:ext uri="{FF2B5EF4-FFF2-40B4-BE49-F238E27FC236}">
                        <a16:creationId xmlns:a16="http://schemas.microsoft.com/office/drawing/2014/main" id="{E5695239-2210-4BBE-AFC2-780A446CE422}"/>
                      </a:ext>
                    </a:extLst>
                  </p:cNvPr>
                  <p:cNvGrpSpPr/>
                  <p:nvPr/>
                </p:nvGrpSpPr>
                <p:grpSpPr>
                  <a:xfrm>
                    <a:off x="4400353" y="3797497"/>
                    <a:ext cx="3338286" cy="1669156"/>
                    <a:chOff x="0" y="0"/>
                    <a:chExt cx="6372440" cy="3186242"/>
                  </a:xfrm>
                </p:grpSpPr>
                <p:sp>
                  <p:nvSpPr>
                    <p:cNvPr id="39" name="iŝḷiḑe">
                      <a:extLst>
                        <a:ext uri="{FF2B5EF4-FFF2-40B4-BE49-F238E27FC236}">
                          <a16:creationId xmlns:a16="http://schemas.microsoft.com/office/drawing/2014/main" id="{2EAE0FE7-CC96-4CFE-A008-D4058C50E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277" y="0"/>
                      <a:ext cx="4056875" cy="202845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21600" y="0"/>
                          </a:moveTo>
                          <a:lnTo>
                            <a:pt x="18516" y="0"/>
                          </a:lnTo>
                          <a:cubicBezTo>
                            <a:pt x="18516" y="8522"/>
                            <a:pt x="15061" y="15431"/>
                            <a:pt x="10800" y="15431"/>
                          </a:cubicBezTo>
                          <a:cubicBezTo>
                            <a:pt x="6539" y="15431"/>
                            <a:pt x="3084" y="8522"/>
                            <a:pt x="3084" y="0"/>
                          </a:cubicBezTo>
                          <a:lnTo>
                            <a:pt x="0" y="0"/>
                          </a:lnTo>
                          <a:cubicBezTo>
                            <a:pt x="0" y="11930"/>
                            <a:pt x="4835" y="21600"/>
                            <a:pt x="10800" y="21600"/>
                          </a:cubicBezTo>
                          <a:cubicBezTo>
                            <a:pt x="16765" y="21600"/>
                            <a:pt x="21600" y="11930"/>
                            <a:pt x="21600" y="0"/>
                          </a:cubicBezTo>
                          <a:close/>
                        </a:path>
                      </a:pathLst>
                    </a:custGeom>
                    <a:solidFill>
                      <a:srgbClr val="DCDE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91440" tIns="45720" rIns="91440" bIns="45720" anchor="ctr">
                      <a:norm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/>
                      <a:endParaRPr/>
                    </a:p>
                  </p:txBody>
                </p:sp>
                <p:sp>
                  <p:nvSpPr>
                    <p:cNvPr id="40" name="îsḻîḍê">
                      <a:extLst>
                        <a:ext uri="{FF2B5EF4-FFF2-40B4-BE49-F238E27FC236}">
                          <a16:creationId xmlns:a16="http://schemas.microsoft.com/office/drawing/2014/main" id="{4DA3D22A-DFF5-4056-8ECC-1458D77B29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6372440" cy="318624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21600" y="0"/>
                          </a:moveTo>
                          <a:lnTo>
                            <a:pt x="19637" y="0"/>
                          </a:lnTo>
                          <a:cubicBezTo>
                            <a:pt x="19637" y="9762"/>
                            <a:pt x="15681" y="17675"/>
                            <a:pt x="10800" y="17675"/>
                          </a:cubicBezTo>
                          <a:cubicBezTo>
                            <a:pt x="5919" y="17675"/>
                            <a:pt x="1963" y="9762"/>
                            <a:pt x="1963" y="0"/>
                          </a:cubicBezTo>
                          <a:lnTo>
                            <a:pt x="0" y="0"/>
                          </a:lnTo>
                          <a:cubicBezTo>
                            <a:pt x="0" y="11929"/>
                            <a:pt x="4835" y="21600"/>
                            <a:pt x="10800" y="21600"/>
                          </a:cubicBezTo>
                          <a:cubicBezTo>
                            <a:pt x="16765" y="21600"/>
                            <a:pt x="21600" y="11929"/>
                            <a:pt x="21600" y="0"/>
                          </a:cubicBezTo>
                          <a:close/>
                        </a:path>
                      </a:pathLst>
                    </a:custGeom>
                    <a:solidFill>
                      <a:srgbClr val="DCDE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91440" tIns="45720" rIns="91440" bIns="45720" anchor="ctr">
                      <a:norm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/>
                      <a:endParaRPr/>
                    </a:p>
                  </p:txBody>
                </p:sp>
              </p:grpSp>
            </p:grpSp>
            <p:sp>
              <p:nvSpPr>
                <p:cNvPr id="33" name="íşḷíḍe">
                  <a:extLst>
                    <a:ext uri="{FF2B5EF4-FFF2-40B4-BE49-F238E27FC236}">
                      <a16:creationId xmlns:a16="http://schemas.microsoft.com/office/drawing/2014/main" id="{5C430188-3F2A-4B5E-8BD1-5CA253A77C1A}"/>
                    </a:ext>
                  </a:extLst>
                </p:cNvPr>
                <p:cNvSpPr/>
                <p:nvPr/>
              </p:nvSpPr>
              <p:spPr>
                <a:xfrm>
                  <a:off x="5135840" y="2692218"/>
                  <a:ext cx="1858092" cy="929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315" y="21600"/>
                      </a:moveTo>
                      <a:cubicBezTo>
                        <a:pt x="4315" y="14437"/>
                        <a:pt x="7219" y="8631"/>
                        <a:pt x="10800" y="8631"/>
                      </a:cubicBezTo>
                      <a:cubicBezTo>
                        <a:pt x="14381" y="8631"/>
                        <a:pt x="17285" y="14437"/>
                        <a:pt x="17285" y="21600"/>
                      </a:cubicBezTo>
                      <a:lnTo>
                        <a:pt x="21600" y="21600"/>
                      </a:lnTo>
                      <a:cubicBezTo>
                        <a:pt x="21600" y="9671"/>
                        <a:pt x="16765" y="0"/>
                        <a:pt x="10800" y="0"/>
                      </a:cubicBezTo>
                      <a:cubicBezTo>
                        <a:pt x="4835" y="0"/>
                        <a:pt x="0" y="9671"/>
                        <a:pt x="0" y="21600"/>
                      </a:cubicBezTo>
                      <a:cubicBezTo>
                        <a:pt x="0" y="21600"/>
                        <a:pt x="4315" y="21600"/>
                        <a:pt x="4315" y="2160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>
                  <a:miter lim="400000"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4" name="işļiḍe">
                  <a:extLst>
                    <a:ext uri="{FF2B5EF4-FFF2-40B4-BE49-F238E27FC236}">
                      <a16:creationId xmlns:a16="http://schemas.microsoft.com/office/drawing/2014/main" id="{BE5A20E4-568B-4DC4-8C96-BAA7AE4D8F9A}"/>
                    </a:ext>
                  </a:extLst>
                </p:cNvPr>
                <p:cNvSpPr/>
                <p:nvPr/>
              </p:nvSpPr>
              <p:spPr>
                <a:xfrm>
                  <a:off x="4766150" y="3616444"/>
                  <a:ext cx="2600915" cy="13004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8516" y="0"/>
                      </a:lnTo>
                      <a:cubicBezTo>
                        <a:pt x="18516" y="8522"/>
                        <a:pt x="15061" y="15431"/>
                        <a:pt x="10800" y="15431"/>
                      </a:cubicBezTo>
                      <a:cubicBezTo>
                        <a:pt x="6539" y="15431"/>
                        <a:pt x="3084" y="8522"/>
                        <a:pt x="3084" y="0"/>
                      </a:cubicBezTo>
                      <a:lnTo>
                        <a:pt x="0" y="0"/>
                      </a:lnTo>
                      <a:cubicBezTo>
                        <a:pt x="0" y="11930"/>
                        <a:pt x="4835" y="21600"/>
                        <a:pt x="10800" y="21600"/>
                      </a:cubicBezTo>
                      <a:cubicBezTo>
                        <a:pt x="16765" y="21600"/>
                        <a:pt x="21600" y="11930"/>
                        <a:pt x="216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2700">
                  <a:miter lim="400000"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5" name="ïŝḻïďè">
                  <a:extLst>
                    <a:ext uri="{FF2B5EF4-FFF2-40B4-BE49-F238E27FC236}">
                      <a16:creationId xmlns:a16="http://schemas.microsoft.com/office/drawing/2014/main" id="{964BF994-B9CE-4480-A6FA-EA9F763D453E}"/>
                    </a:ext>
                  </a:extLst>
                </p:cNvPr>
                <p:cNvSpPr/>
                <p:nvPr/>
              </p:nvSpPr>
              <p:spPr>
                <a:xfrm>
                  <a:off x="4396459" y="1952836"/>
                  <a:ext cx="3342992" cy="16714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397" y="21600"/>
                      </a:moveTo>
                      <a:cubicBezTo>
                        <a:pt x="2397" y="12319"/>
                        <a:pt x="6159" y="4795"/>
                        <a:pt x="10800" y="4795"/>
                      </a:cubicBezTo>
                      <a:cubicBezTo>
                        <a:pt x="15441" y="4795"/>
                        <a:pt x="19203" y="12319"/>
                        <a:pt x="19203" y="21600"/>
                      </a:cubicBezTo>
                      <a:lnTo>
                        <a:pt x="21600" y="21600"/>
                      </a:lnTo>
                      <a:cubicBezTo>
                        <a:pt x="21600" y="9671"/>
                        <a:pt x="16765" y="0"/>
                        <a:pt x="10800" y="0"/>
                      </a:cubicBezTo>
                      <a:cubicBezTo>
                        <a:pt x="4835" y="0"/>
                        <a:pt x="0" y="9671"/>
                        <a:pt x="0" y="21600"/>
                      </a:cubicBezTo>
                      <a:cubicBezTo>
                        <a:pt x="0" y="21600"/>
                        <a:pt x="2397" y="21600"/>
                        <a:pt x="2397" y="2160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>
                  <a:miter lim="400000"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6" name="íṩļíḓé">
                  <a:extLst>
                    <a:ext uri="{FF2B5EF4-FFF2-40B4-BE49-F238E27FC236}">
                      <a16:creationId xmlns:a16="http://schemas.microsoft.com/office/drawing/2014/main" id="{6EF22189-C991-4DA4-8E3D-A90CAEDCCE7F}"/>
                    </a:ext>
                  </a:extLst>
                </p:cNvPr>
                <p:cNvSpPr/>
                <p:nvPr/>
              </p:nvSpPr>
              <p:spPr>
                <a:xfrm>
                  <a:off x="4026768" y="3616444"/>
                  <a:ext cx="4085456" cy="20427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9637" y="0"/>
                      </a:lnTo>
                      <a:cubicBezTo>
                        <a:pt x="19637" y="9762"/>
                        <a:pt x="15681" y="17675"/>
                        <a:pt x="10800" y="17675"/>
                      </a:cubicBezTo>
                      <a:cubicBezTo>
                        <a:pt x="5919" y="17675"/>
                        <a:pt x="1963" y="9762"/>
                        <a:pt x="1963" y="0"/>
                      </a:cubicBezTo>
                      <a:lnTo>
                        <a:pt x="0" y="0"/>
                      </a:lnTo>
                      <a:cubicBezTo>
                        <a:pt x="0" y="11929"/>
                        <a:pt x="4835" y="21600"/>
                        <a:pt x="10800" y="21600"/>
                      </a:cubicBezTo>
                      <a:cubicBezTo>
                        <a:pt x="16765" y="21600"/>
                        <a:pt x="21600" y="11929"/>
                        <a:pt x="216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2700">
                  <a:miter lim="400000"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sp>
            <p:nvSpPr>
              <p:cNvPr id="28" name="îŝḻiḓè">
                <a:extLst>
                  <a:ext uri="{FF2B5EF4-FFF2-40B4-BE49-F238E27FC236}">
                    <a16:creationId xmlns:a16="http://schemas.microsoft.com/office/drawing/2014/main" id="{C54787EF-1819-4CC6-B045-112164C0DF23}"/>
                  </a:ext>
                </a:extLst>
              </p:cNvPr>
              <p:cNvSpPr/>
              <p:nvPr/>
            </p:nvSpPr>
            <p:spPr>
              <a:xfrm>
                <a:off x="741530" y="3239901"/>
                <a:ext cx="644585" cy="644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defRPr sz="3200">
                    <a:solidFill>
                      <a:srgbClr val="FFFFFF"/>
                    </a:solidFill>
                  </a:defRPr>
                </a:pPr>
                <a:r>
                  <a:rPr lang="en-US" altLang="zh-CN" sz="2000">
                    <a:latin typeface="Impact" panose="020B0806030902050204" pitchFamily="34" charset="0"/>
                  </a:rPr>
                  <a:t>01</a:t>
                </a:r>
              </a:p>
            </p:txBody>
          </p:sp>
          <p:sp>
            <p:nvSpPr>
              <p:cNvPr id="29" name="íṣliḓê">
                <a:extLst>
                  <a:ext uri="{FF2B5EF4-FFF2-40B4-BE49-F238E27FC236}">
                    <a16:creationId xmlns:a16="http://schemas.microsoft.com/office/drawing/2014/main" id="{B0D4713D-A746-43F0-8F33-0F0967460119}"/>
                  </a:ext>
                </a:extLst>
              </p:cNvPr>
              <p:cNvSpPr/>
              <p:nvPr/>
            </p:nvSpPr>
            <p:spPr>
              <a:xfrm>
                <a:off x="1470120" y="3239901"/>
                <a:ext cx="644585" cy="644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defRPr sz="3200">
                    <a:solidFill>
                      <a:srgbClr val="FFFFFF"/>
                    </a:solidFill>
                  </a:defRPr>
                </a:pPr>
                <a:r>
                  <a:rPr lang="en-US" altLang="zh-CN" sz="2000">
                    <a:latin typeface="Impact" panose="020B0806030902050204" pitchFamily="34" charset="0"/>
                  </a:rPr>
                  <a:t>02</a:t>
                </a:r>
                <a:endParaRPr lang="en-US" altLang="zh-CN" sz="20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30" name="ïṣľîde">
                <a:extLst>
                  <a:ext uri="{FF2B5EF4-FFF2-40B4-BE49-F238E27FC236}">
                    <a16:creationId xmlns:a16="http://schemas.microsoft.com/office/drawing/2014/main" id="{6CDDA3B0-4EB9-46C9-A3DC-F7032EE95DBD}"/>
                  </a:ext>
                </a:extLst>
              </p:cNvPr>
              <p:cNvSpPr/>
              <p:nvPr/>
            </p:nvSpPr>
            <p:spPr>
              <a:xfrm>
                <a:off x="3146801" y="3239901"/>
                <a:ext cx="644585" cy="644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defRPr sz="3200">
                    <a:solidFill>
                      <a:srgbClr val="FFFFFF"/>
                    </a:solidFill>
                  </a:defRPr>
                </a:pPr>
                <a:r>
                  <a:rPr lang="en-US" altLang="zh-CN" sz="2000">
                    <a:latin typeface="Impact" panose="020B0806030902050204" pitchFamily="34" charset="0"/>
                  </a:rPr>
                  <a:t>03</a:t>
                </a:r>
                <a:endParaRPr lang="en-US" altLang="zh-CN" sz="20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31" name="îşlîdê">
                <a:extLst>
                  <a:ext uri="{FF2B5EF4-FFF2-40B4-BE49-F238E27FC236}">
                    <a16:creationId xmlns:a16="http://schemas.microsoft.com/office/drawing/2014/main" id="{BBF9CA43-3E09-4E6E-8781-DEADE18C9EE8}"/>
                  </a:ext>
                </a:extLst>
              </p:cNvPr>
              <p:cNvSpPr/>
              <p:nvPr/>
            </p:nvSpPr>
            <p:spPr>
              <a:xfrm>
                <a:off x="3860986" y="3239901"/>
                <a:ext cx="644585" cy="644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defRPr sz="3200">
                    <a:solidFill>
                      <a:srgbClr val="FFFFFF"/>
                    </a:solidFill>
                  </a:defRPr>
                </a:pPr>
                <a:r>
                  <a:rPr lang="en-US" altLang="zh-CN" sz="2000">
                    <a:latin typeface="Impact" panose="020B0806030902050204" pitchFamily="34" charset="0"/>
                  </a:rPr>
                  <a:t>04</a:t>
                </a:r>
                <a:endParaRPr lang="en-US" altLang="zh-CN" sz="2000" dirty="0"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7" name="îşlîḓè">
              <a:extLst>
                <a:ext uri="{FF2B5EF4-FFF2-40B4-BE49-F238E27FC236}">
                  <a16:creationId xmlns:a16="http://schemas.microsoft.com/office/drawing/2014/main" id="{34E44036-0D6E-460F-99D9-AB340B079FAE}"/>
                </a:ext>
              </a:extLst>
            </p:cNvPr>
            <p:cNvGrpSpPr/>
            <p:nvPr/>
          </p:nvGrpSpPr>
          <p:grpSpPr>
            <a:xfrm>
              <a:off x="5159896" y="3239901"/>
              <a:ext cx="2746610" cy="970279"/>
              <a:chOff x="4963128" y="4179692"/>
              <a:chExt cx="2746610" cy="970279"/>
            </a:xfrm>
          </p:grpSpPr>
          <p:sp>
            <p:nvSpPr>
              <p:cNvPr id="24" name="iṧlîḋê">
                <a:extLst>
                  <a:ext uri="{FF2B5EF4-FFF2-40B4-BE49-F238E27FC236}">
                    <a16:creationId xmlns:a16="http://schemas.microsoft.com/office/drawing/2014/main" id="{D803F1CD-83B2-414D-9445-B323F4BBD1EE}"/>
                  </a:ext>
                </a:extLst>
              </p:cNvPr>
              <p:cNvSpPr/>
              <p:nvPr/>
            </p:nvSpPr>
            <p:spPr bwMode="auto">
              <a:xfrm>
                <a:off x="5601675" y="4592572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000" dirty="0"/>
                  <a:t>When you copy &amp; paste, choose "keep text only" option.</a:t>
                </a:r>
              </a:p>
            </p:txBody>
          </p:sp>
          <p:sp>
            <p:nvSpPr>
              <p:cNvPr id="25" name="íšlíḓé">
                <a:extLst>
                  <a:ext uri="{FF2B5EF4-FFF2-40B4-BE49-F238E27FC236}">
                    <a16:creationId xmlns:a16="http://schemas.microsoft.com/office/drawing/2014/main" id="{56A7106C-1007-4363-AED4-B05354B88E95}"/>
                  </a:ext>
                </a:extLst>
              </p:cNvPr>
              <p:cNvSpPr txBox="1"/>
              <p:nvPr/>
            </p:nvSpPr>
            <p:spPr bwMode="auto">
              <a:xfrm>
                <a:off x="5601675" y="4179692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  <p:sp>
            <p:nvSpPr>
              <p:cNvPr id="26" name="išliḓê">
                <a:extLst>
                  <a:ext uri="{FF2B5EF4-FFF2-40B4-BE49-F238E27FC236}">
                    <a16:creationId xmlns:a16="http://schemas.microsoft.com/office/drawing/2014/main" id="{C79F8D26-0A17-497F-A8FB-5234A79D0A12}"/>
                  </a:ext>
                </a:extLst>
              </p:cNvPr>
              <p:cNvSpPr/>
              <p:nvPr/>
            </p:nvSpPr>
            <p:spPr bwMode="auto">
              <a:xfrm>
                <a:off x="4963128" y="4280444"/>
                <a:ext cx="461079" cy="445069"/>
              </a:xfrm>
              <a:custGeom>
                <a:avLst/>
                <a:gdLst>
                  <a:gd name="connsiteX0" fmla="*/ 147225 w 603618"/>
                  <a:gd name="connsiteY0" fmla="*/ 418175 h 582659"/>
                  <a:gd name="connsiteX1" fmla="*/ 129666 w 603618"/>
                  <a:gd name="connsiteY1" fmla="*/ 424618 h 582659"/>
                  <a:gd name="connsiteX2" fmla="*/ 159231 w 603618"/>
                  <a:gd name="connsiteY2" fmla="*/ 444246 h 582659"/>
                  <a:gd name="connsiteX3" fmla="*/ 147225 w 603618"/>
                  <a:gd name="connsiteY3" fmla="*/ 418175 h 582659"/>
                  <a:gd name="connsiteX4" fmla="*/ 235619 w 603618"/>
                  <a:gd name="connsiteY4" fmla="*/ 400345 h 582659"/>
                  <a:gd name="connsiteX5" fmla="*/ 196149 w 603618"/>
                  <a:gd name="connsiteY5" fmla="*/ 405440 h 582659"/>
                  <a:gd name="connsiteX6" fmla="*/ 235619 w 603618"/>
                  <a:gd name="connsiteY6" fmla="*/ 461476 h 582659"/>
                  <a:gd name="connsiteX7" fmla="*/ 453241 w 603618"/>
                  <a:gd name="connsiteY7" fmla="*/ 335186 h 582659"/>
                  <a:gd name="connsiteX8" fmla="*/ 453241 w 603618"/>
                  <a:gd name="connsiteY8" fmla="*/ 501720 h 582659"/>
                  <a:gd name="connsiteX9" fmla="*/ 410469 w 603618"/>
                  <a:gd name="connsiteY9" fmla="*/ 458889 h 582659"/>
                  <a:gd name="connsiteX10" fmla="*/ 379853 w 603618"/>
                  <a:gd name="connsiteY10" fmla="*/ 363192 h 582659"/>
                  <a:gd name="connsiteX11" fmla="*/ 453242 w 603618"/>
                  <a:gd name="connsiteY11" fmla="*/ 304902 h 582659"/>
                  <a:gd name="connsiteX12" fmla="*/ 444688 w 603618"/>
                  <a:gd name="connsiteY12" fmla="*/ 306400 h 582659"/>
                  <a:gd name="connsiteX13" fmla="*/ 364853 w 603618"/>
                  <a:gd name="connsiteY13" fmla="*/ 336813 h 582659"/>
                  <a:gd name="connsiteX14" fmla="*/ 349547 w 603618"/>
                  <a:gd name="connsiteY14" fmla="*/ 361682 h 582659"/>
                  <a:gd name="connsiteX15" fmla="*/ 453242 w 603618"/>
                  <a:gd name="connsiteY15" fmla="*/ 531722 h 582659"/>
                  <a:gd name="connsiteX16" fmla="*/ 556936 w 603618"/>
                  <a:gd name="connsiteY16" fmla="*/ 361682 h 582659"/>
                  <a:gd name="connsiteX17" fmla="*/ 541630 w 603618"/>
                  <a:gd name="connsiteY17" fmla="*/ 336813 h 582659"/>
                  <a:gd name="connsiteX18" fmla="*/ 461795 w 603618"/>
                  <a:gd name="connsiteY18" fmla="*/ 306400 h 582659"/>
                  <a:gd name="connsiteX19" fmla="*/ 453242 w 603618"/>
                  <a:gd name="connsiteY19" fmla="*/ 304902 h 582659"/>
                  <a:gd name="connsiteX20" fmla="*/ 170186 w 603618"/>
                  <a:gd name="connsiteY20" fmla="*/ 285126 h 582659"/>
                  <a:gd name="connsiteX21" fmla="*/ 180542 w 603618"/>
                  <a:gd name="connsiteY21" fmla="*/ 357794 h 582659"/>
                  <a:gd name="connsiteX22" fmla="*/ 235619 w 603618"/>
                  <a:gd name="connsiteY22" fmla="*/ 350452 h 582659"/>
                  <a:gd name="connsiteX23" fmla="*/ 235619 w 603618"/>
                  <a:gd name="connsiteY23" fmla="*/ 285126 h 582659"/>
                  <a:gd name="connsiteX24" fmla="*/ 51476 w 603618"/>
                  <a:gd name="connsiteY24" fmla="*/ 285126 h 582659"/>
                  <a:gd name="connsiteX25" fmla="*/ 92297 w 603618"/>
                  <a:gd name="connsiteY25" fmla="*/ 386261 h 582659"/>
                  <a:gd name="connsiteX26" fmla="*/ 132217 w 603618"/>
                  <a:gd name="connsiteY26" fmla="*/ 370679 h 582659"/>
                  <a:gd name="connsiteX27" fmla="*/ 120211 w 603618"/>
                  <a:gd name="connsiteY27" fmla="*/ 285126 h 582659"/>
                  <a:gd name="connsiteX28" fmla="*/ 453242 w 603618"/>
                  <a:gd name="connsiteY28" fmla="*/ 253965 h 582659"/>
                  <a:gd name="connsiteX29" fmla="*/ 465697 w 603618"/>
                  <a:gd name="connsiteY29" fmla="*/ 256362 h 582659"/>
                  <a:gd name="connsiteX30" fmla="*/ 581247 w 603618"/>
                  <a:gd name="connsiteY30" fmla="*/ 300407 h 582659"/>
                  <a:gd name="connsiteX31" fmla="*/ 603456 w 603618"/>
                  <a:gd name="connsiteY31" fmla="*/ 336363 h 582659"/>
                  <a:gd name="connsiteX32" fmla="*/ 453242 w 603618"/>
                  <a:gd name="connsiteY32" fmla="*/ 582659 h 582659"/>
                  <a:gd name="connsiteX33" fmla="*/ 303027 w 603618"/>
                  <a:gd name="connsiteY33" fmla="*/ 336363 h 582659"/>
                  <a:gd name="connsiteX34" fmla="*/ 325236 w 603618"/>
                  <a:gd name="connsiteY34" fmla="*/ 300407 h 582659"/>
                  <a:gd name="connsiteX35" fmla="*/ 440786 w 603618"/>
                  <a:gd name="connsiteY35" fmla="*/ 256362 h 582659"/>
                  <a:gd name="connsiteX36" fmla="*/ 453242 w 603618"/>
                  <a:gd name="connsiteY36" fmla="*/ 253965 h 582659"/>
                  <a:gd name="connsiteX37" fmla="*/ 338422 w 603618"/>
                  <a:gd name="connsiteY37" fmla="*/ 162865 h 582659"/>
                  <a:gd name="connsiteX38" fmla="*/ 285595 w 603618"/>
                  <a:gd name="connsiteY38" fmla="*/ 169607 h 582659"/>
                  <a:gd name="connsiteX39" fmla="*/ 285595 w 603618"/>
                  <a:gd name="connsiteY39" fmla="*/ 235083 h 582659"/>
                  <a:gd name="connsiteX40" fmla="*/ 348627 w 603618"/>
                  <a:gd name="connsiteY40" fmla="*/ 235083 h 582659"/>
                  <a:gd name="connsiteX41" fmla="*/ 338422 w 603618"/>
                  <a:gd name="connsiteY41" fmla="*/ 162865 h 582659"/>
                  <a:gd name="connsiteX42" fmla="*/ 180542 w 603618"/>
                  <a:gd name="connsiteY42" fmla="*/ 162415 h 582659"/>
                  <a:gd name="connsiteX43" fmla="*/ 170186 w 603618"/>
                  <a:gd name="connsiteY43" fmla="*/ 235083 h 582659"/>
                  <a:gd name="connsiteX44" fmla="*/ 235619 w 603618"/>
                  <a:gd name="connsiteY44" fmla="*/ 235083 h 582659"/>
                  <a:gd name="connsiteX45" fmla="*/ 235619 w 603618"/>
                  <a:gd name="connsiteY45" fmla="*/ 169607 h 582659"/>
                  <a:gd name="connsiteX46" fmla="*/ 180542 w 603618"/>
                  <a:gd name="connsiteY46" fmla="*/ 162415 h 582659"/>
                  <a:gd name="connsiteX47" fmla="*/ 92297 w 603618"/>
                  <a:gd name="connsiteY47" fmla="*/ 133948 h 582659"/>
                  <a:gd name="connsiteX48" fmla="*/ 51476 w 603618"/>
                  <a:gd name="connsiteY48" fmla="*/ 235083 h 582659"/>
                  <a:gd name="connsiteX49" fmla="*/ 120211 w 603618"/>
                  <a:gd name="connsiteY49" fmla="*/ 235083 h 582659"/>
                  <a:gd name="connsiteX50" fmla="*/ 132217 w 603618"/>
                  <a:gd name="connsiteY50" fmla="*/ 149530 h 582659"/>
                  <a:gd name="connsiteX51" fmla="*/ 92297 w 603618"/>
                  <a:gd name="connsiteY51" fmla="*/ 133948 h 582659"/>
                  <a:gd name="connsiteX52" fmla="*/ 159231 w 603618"/>
                  <a:gd name="connsiteY52" fmla="*/ 75814 h 582659"/>
                  <a:gd name="connsiteX53" fmla="*/ 129666 w 603618"/>
                  <a:gd name="connsiteY53" fmla="*/ 95591 h 582659"/>
                  <a:gd name="connsiteX54" fmla="*/ 147225 w 603618"/>
                  <a:gd name="connsiteY54" fmla="*/ 102034 h 582659"/>
                  <a:gd name="connsiteX55" fmla="*/ 159231 w 603618"/>
                  <a:gd name="connsiteY55" fmla="*/ 75814 h 582659"/>
                  <a:gd name="connsiteX56" fmla="*/ 358682 w 603618"/>
                  <a:gd name="connsiteY56" fmla="*/ 74165 h 582659"/>
                  <a:gd name="connsiteX57" fmla="*/ 371888 w 603618"/>
                  <a:gd name="connsiteY57" fmla="*/ 102783 h 582659"/>
                  <a:gd name="connsiteX58" fmla="*/ 391548 w 603618"/>
                  <a:gd name="connsiteY58" fmla="*/ 95591 h 582659"/>
                  <a:gd name="connsiteX59" fmla="*/ 358682 w 603618"/>
                  <a:gd name="connsiteY59" fmla="*/ 74165 h 582659"/>
                  <a:gd name="connsiteX60" fmla="*/ 285595 w 603618"/>
                  <a:gd name="connsiteY60" fmla="*/ 60381 h 582659"/>
                  <a:gd name="connsiteX61" fmla="*/ 285595 w 603618"/>
                  <a:gd name="connsiteY61" fmla="*/ 119864 h 582659"/>
                  <a:gd name="connsiteX62" fmla="*/ 322964 w 603618"/>
                  <a:gd name="connsiteY62" fmla="*/ 115219 h 582659"/>
                  <a:gd name="connsiteX63" fmla="*/ 285595 w 603618"/>
                  <a:gd name="connsiteY63" fmla="*/ 60381 h 582659"/>
                  <a:gd name="connsiteX64" fmla="*/ 235619 w 603618"/>
                  <a:gd name="connsiteY64" fmla="*/ 58583 h 582659"/>
                  <a:gd name="connsiteX65" fmla="*/ 196149 w 603618"/>
                  <a:gd name="connsiteY65" fmla="*/ 114769 h 582659"/>
                  <a:gd name="connsiteX66" fmla="*/ 235619 w 603618"/>
                  <a:gd name="connsiteY66" fmla="*/ 119864 h 582659"/>
                  <a:gd name="connsiteX67" fmla="*/ 259482 w 603618"/>
                  <a:gd name="connsiteY67" fmla="*/ 0 h 582659"/>
                  <a:gd name="connsiteX68" fmla="*/ 260532 w 603618"/>
                  <a:gd name="connsiteY68" fmla="*/ 0 h 582659"/>
                  <a:gd name="connsiteX69" fmla="*/ 520914 w 603618"/>
                  <a:gd name="connsiteY69" fmla="*/ 247369 h 582659"/>
                  <a:gd name="connsiteX70" fmla="*/ 475741 w 603618"/>
                  <a:gd name="connsiteY70" fmla="*/ 230138 h 582659"/>
                  <a:gd name="connsiteX71" fmla="*/ 468688 w 603618"/>
                  <a:gd name="connsiteY71" fmla="*/ 228041 h 582659"/>
                  <a:gd name="connsiteX72" fmla="*/ 428917 w 603618"/>
                  <a:gd name="connsiteY72" fmla="*/ 133948 h 582659"/>
                  <a:gd name="connsiteX73" fmla="*/ 386746 w 603618"/>
                  <a:gd name="connsiteY73" fmla="*/ 150279 h 582659"/>
                  <a:gd name="connsiteX74" fmla="*/ 398752 w 603618"/>
                  <a:gd name="connsiteY74" fmla="*/ 235083 h 582659"/>
                  <a:gd name="connsiteX75" fmla="*/ 417812 w 603618"/>
                  <a:gd name="connsiteY75" fmla="*/ 235083 h 582659"/>
                  <a:gd name="connsiteX76" fmla="*/ 315310 w 603618"/>
                  <a:gd name="connsiteY76" fmla="*/ 274188 h 582659"/>
                  <a:gd name="connsiteX77" fmla="*/ 297001 w 603618"/>
                  <a:gd name="connsiteY77" fmla="*/ 285126 h 582659"/>
                  <a:gd name="connsiteX78" fmla="*/ 285595 w 603618"/>
                  <a:gd name="connsiteY78" fmla="*/ 285126 h 582659"/>
                  <a:gd name="connsiteX79" fmla="*/ 285595 w 603618"/>
                  <a:gd name="connsiteY79" fmla="*/ 297861 h 582659"/>
                  <a:gd name="connsiteX80" fmla="*/ 275089 w 603618"/>
                  <a:gd name="connsiteY80" fmla="*/ 339065 h 582659"/>
                  <a:gd name="connsiteX81" fmla="*/ 285895 w 603618"/>
                  <a:gd name="connsiteY81" fmla="*/ 400345 h 582659"/>
                  <a:gd name="connsiteX82" fmla="*/ 285595 w 603618"/>
                  <a:gd name="connsiteY82" fmla="*/ 400345 h 582659"/>
                  <a:gd name="connsiteX83" fmla="*/ 285595 w 603618"/>
                  <a:gd name="connsiteY83" fmla="*/ 459828 h 582659"/>
                  <a:gd name="connsiteX84" fmla="*/ 299552 w 603618"/>
                  <a:gd name="connsiteY84" fmla="*/ 445594 h 582659"/>
                  <a:gd name="connsiteX85" fmla="*/ 328516 w 603618"/>
                  <a:gd name="connsiteY85" fmla="*/ 511219 h 582659"/>
                  <a:gd name="connsiteX86" fmla="*/ 259482 w 603618"/>
                  <a:gd name="connsiteY86" fmla="*/ 520209 h 582659"/>
                  <a:gd name="connsiteX87" fmla="*/ 0 w 603618"/>
                  <a:gd name="connsiteY87" fmla="*/ 260104 h 582659"/>
                  <a:gd name="connsiteX88" fmla="*/ 259482 w 603618"/>
                  <a:gd name="connsiteY88" fmla="*/ 0 h 58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03618" h="582659">
                    <a:moveTo>
                      <a:pt x="147225" y="418175"/>
                    </a:moveTo>
                    <a:cubicBezTo>
                      <a:pt x="141372" y="420123"/>
                      <a:pt x="135519" y="422221"/>
                      <a:pt x="129666" y="424618"/>
                    </a:cubicBezTo>
                    <a:cubicBezTo>
                      <a:pt x="138970" y="431959"/>
                      <a:pt x="148875" y="438552"/>
                      <a:pt x="159231" y="444246"/>
                    </a:cubicBezTo>
                    <a:cubicBezTo>
                      <a:pt x="155179" y="436604"/>
                      <a:pt x="151277" y="428364"/>
                      <a:pt x="147225" y="418175"/>
                    </a:cubicBezTo>
                    <a:close/>
                    <a:moveTo>
                      <a:pt x="235619" y="400345"/>
                    </a:moveTo>
                    <a:cubicBezTo>
                      <a:pt x="222413" y="401244"/>
                      <a:pt x="209206" y="402893"/>
                      <a:pt x="196149" y="405440"/>
                    </a:cubicBezTo>
                    <a:cubicBezTo>
                      <a:pt x="204704" y="425367"/>
                      <a:pt x="217910" y="448740"/>
                      <a:pt x="235619" y="461476"/>
                    </a:cubicBezTo>
                    <a:close/>
                    <a:moveTo>
                      <a:pt x="453241" y="335186"/>
                    </a:moveTo>
                    <a:lnTo>
                      <a:pt x="453241" y="501720"/>
                    </a:lnTo>
                    <a:cubicBezTo>
                      <a:pt x="444386" y="501720"/>
                      <a:pt x="427728" y="490488"/>
                      <a:pt x="410469" y="458889"/>
                    </a:cubicBezTo>
                    <a:cubicBezTo>
                      <a:pt x="395161" y="431033"/>
                      <a:pt x="383605" y="394791"/>
                      <a:pt x="379853" y="363192"/>
                    </a:cubicBezTo>
                    <a:close/>
                    <a:moveTo>
                      <a:pt x="453242" y="304902"/>
                    </a:moveTo>
                    <a:cubicBezTo>
                      <a:pt x="450390" y="304902"/>
                      <a:pt x="447389" y="305351"/>
                      <a:pt x="444688" y="306400"/>
                    </a:cubicBezTo>
                    <a:lnTo>
                      <a:pt x="364853" y="336813"/>
                    </a:lnTo>
                    <a:cubicBezTo>
                      <a:pt x="354799" y="340708"/>
                      <a:pt x="348496" y="350896"/>
                      <a:pt x="349547" y="361682"/>
                    </a:cubicBezTo>
                    <a:cubicBezTo>
                      <a:pt x="356450" y="432395"/>
                      <a:pt x="400119" y="531722"/>
                      <a:pt x="453242" y="531722"/>
                    </a:cubicBezTo>
                    <a:cubicBezTo>
                      <a:pt x="506364" y="531722"/>
                      <a:pt x="550033" y="432395"/>
                      <a:pt x="556936" y="361682"/>
                    </a:cubicBezTo>
                    <a:cubicBezTo>
                      <a:pt x="558137" y="350896"/>
                      <a:pt x="551834" y="340708"/>
                      <a:pt x="541630" y="336813"/>
                    </a:cubicBezTo>
                    <a:lnTo>
                      <a:pt x="461795" y="306400"/>
                    </a:lnTo>
                    <a:cubicBezTo>
                      <a:pt x="459094" y="305351"/>
                      <a:pt x="456093" y="304902"/>
                      <a:pt x="453242" y="304902"/>
                    </a:cubicBezTo>
                    <a:close/>
                    <a:moveTo>
                      <a:pt x="170186" y="285126"/>
                    </a:moveTo>
                    <a:cubicBezTo>
                      <a:pt x="171687" y="310597"/>
                      <a:pt x="175139" y="335169"/>
                      <a:pt x="180542" y="357794"/>
                    </a:cubicBezTo>
                    <a:cubicBezTo>
                      <a:pt x="198701" y="354048"/>
                      <a:pt x="217160" y="351651"/>
                      <a:pt x="235619" y="350452"/>
                    </a:cubicBezTo>
                    <a:lnTo>
                      <a:pt x="235619" y="285126"/>
                    </a:lnTo>
                    <a:close/>
                    <a:moveTo>
                      <a:pt x="51476" y="285126"/>
                    </a:moveTo>
                    <a:cubicBezTo>
                      <a:pt x="55978" y="322733"/>
                      <a:pt x="70536" y="357344"/>
                      <a:pt x="92297" y="386261"/>
                    </a:cubicBezTo>
                    <a:cubicBezTo>
                      <a:pt x="105353" y="380268"/>
                      <a:pt x="118560" y="375174"/>
                      <a:pt x="132217" y="370679"/>
                    </a:cubicBezTo>
                    <a:cubicBezTo>
                      <a:pt x="125764" y="343860"/>
                      <a:pt x="121562" y="314942"/>
                      <a:pt x="120211" y="285126"/>
                    </a:cubicBezTo>
                    <a:close/>
                    <a:moveTo>
                      <a:pt x="453242" y="253965"/>
                    </a:moveTo>
                    <a:cubicBezTo>
                      <a:pt x="457443" y="253965"/>
                      <a:pt x="461645" y="254714"/>
                      <a:pt x="465697" y="256362"/>
                    </a:cubicBezTo>
                    <a:lnTo>
                      <a:pt x="581247" y="300407"/>
                    </a:lnTo>
                    <a:cubicBezTo>
                      <a:pt x="595953" y="305951"/>
                      <a:pt x="604957" y="320782"/>
                      <a:pt x="603456" y="336363"/>
                    </a:cubicBezTo>
                    <a:cubicBezTo>
                      <a:pt x="593402" y="438687"/>
                      <a:pt x="530075" y="582659"/>
                      <a:pt x="453242" y="582659"/>
                    </a:cubicBezTo>
                    <a:cubicBezTo>
                      <a:pt x="376408" y="582659"/>
                      <a:pt x="313081" y="438687"/>
                      <a:pt x="303027" y="336363"/>
                    </a:cubicBezTo>
                    <a:cubicBezTo>
                      <a:pt x="301526" y="320782"/>
                      <a:pt x="310530" y="305951"/>
                      <a:pt x="325236" y="300407"/>
                    </a:cubicBezTo>
                    <a:lnTo>
                      <a:pt x="440786" y="256362"/>
                    </a:lnTo>
                    <a:cubicBezTo>
                      <a:pt x="444838" y="254714"/>
                      <a:pt x="449040" y="253965"/>
                      <a:pt x="453242" y="253965"/>
                    </a:cubicBezTo>
                    <a:close/>
                    <a:moveTo>
                      <a:pt x="338422" y="162865"/>
                    </a:moveTo>
                    <a:cubicBezTo>
                      <a:pt x="321013" y="166311"/>
                      <a:pt x="303304" y="168558"/>
                      <a:pt x="285595" y="169607"/>
                    </a:cubicBezTo>
                    <a:lnTo>
                      <a:pt x="285595" y="235083"/>
                    </a:lnTo>
                    <a:lnTo>
                      <a:pt x="348627" y="235083"/>
                    </a:lnTo>
                    <a:cubicBezTo>
                      <a:pt x="347276" y="209761"/>
                      <a:pt x="343824" y="185339"/>
                      <a:pt x="338422" y="162865"/>
                    </a:cubicBezTo>
                    <a:close/>
                    <a:moveTo>
                      <a:pt x="180542" y="162415"/>
                    </a:moveTo>
                    <a:cubicBezTo>
                      <a:pt x="175139" y="185040"/>
                      <a:pt x="171687" y="209612"/>
                      <a:pt x="170186" y="235083"/>
                    </a:cubicBezTo>
                    <a:lnTo>
                      <a:pt x="235619" y="235083"/>
                    </a:lnTo>
                    <a:lnTo>
                      <a:pt x="235619" y="169607"/>
                    </a:lnTo>
                    <a:cubicBezTo>
                      <a:pt x="217160" y="168558"/>
                      <a:pt x="198701" y="166161"/>
                      <a:pt x="180542" y="162415"/>
                    </a:cubicBezTo>
                    <a:close/>
                    <a:moveTo>
                      <a:pt x="92297" y="133948"/>
                    </a:moveTo>
                    <a:cubicBezTo>
                      <a:pt x="70536" y="162865"/>
                      <a:pt x="55978" y="197475"/>
                      <a:pt x="51476" y="235083"/>
                    </a:cubicBezTo>
                    <a:lnTo>
                      <a:pt x="120211" y="235083"/>
                    </a:lnTo>
                    <a:cubicBezTo>
                      <a:pt x="121562" y="205117"/>
                      <a:pt x="125764" y="176349"/>
                      <a:pt x="132217" y="149530"/>
                    </a:cubicBezTo>
                    <a:cubicBezTo>
                      <a:pt x="118560" y="145035"/>
                      <a:pt x="105353" y="139791"/>
                      <a:pt x="92297" y="133948"/>
                    </a:cubicBezTo>
                    <a:close/>
                    <a:moveTo>
                      <a:pt x="159231" y="75814"/>
                    </a:moveTo>
                    <a:cubicBezTo>
                      <a:pt x="148875" y="81657"/>
                      <a:pt x="138970" y="88249"/>
                      <a:pt x="129666" y="95591"/>
                    </a:cubicBezTo>
                    <a:cubicBezTo>
                      <a:pt x="135519" y="97839"/>
                      <a:pt x="141372" y="100086"/>
                      <a:pt x="147225" y="102034"/>
                    </a:cubicBezTo>
                    <a:cubicBezTo>
                      <a:pt x="151277" y="91845"/>
                      <a:pt x="155179" y="83605"/>
                      <a:pt x="159231" y="75814"/>
                    </a:cubicBezTo>
                    <a:close/>
                    <a:moveTo>
                      <a:pt x="358682" y="74165"/>
                    </a:moveTo>
                    <a:cubicBezTo>
                      <a:pt x="363184" y="82556"/>
                      <a:pt x="367386" y="91546"/>
                      <a:pt x="371888" y="102783"/>
                    </a:cubicBezTo>
                    <a:cubicBezTo>
                      <a:pt x="378492" y="100536"/>
                      <a:pt x="385095" y="98138"/>
                      <a:pt x="391548" y="95591"/>
                    </a:cubicBezTo>
                    <a:cubicBezTo>
                      <a:pt x="381343" y="87500"/>
                      <a:pt x="370238" y="80309"/>
                      <a:pt x="358682" y="74165"/>
                    </a:cubicBezTo>
                    <a:close/>
                    <a:moveTo>
                      <a:pt x="285595" y="60381"/>
                    </a:moveTo>
                    <a:lnTo>
                      <a:pt x="285595" y="119864"/>
                    </a:lnTo>
                    <a:cubicBezTo>
                      <a:pt x="298051" y="118965"/>
                      <a:pt x="310507" y="117466"/>
                      <a:pt x="322964" y="115219"/>
                    </a:cubicBezTo>
                    <a:cubicBezTo>
                      <a:pt x="314559" y="95741"/>
                      <a:pt x="302253" y="73566"/>
                      <a:pt x="285595" y="60381"/>
                    </a:cubicBezTo>
                    <a:close/>
                    <a:moveTo>
                      <a:pt x="235619" y="58583"/>
                    </a:moveTo>
                    <a:cubicBezTo>
                      <a:pt x="217910" y="71469"/>
                      <a:pt x="204704" y="94692"/>
                      <a:pt x="196149" y="114769"/>
                    </a:cubicBezTo>
                    <a:cubicBezTo>
                      <a:pt x="209206" y="117167"/>
                      <a:pt x="222413" y="118965"/>
                      <a:pt x="235619" y="119864"/>
                    </a:cubicBezTo>
                    <a:close/>
                    <a:moveTo>
                      <a:pt x="259482" y="0"/>
                    </a:moveTo>
                    <a:lnTo>
                      <a:pt x="260532" y="0"/>
                    </a:lnTo>
                    <a:cubicBezTo>
                      <a:pt x="399953" y="0"/>
                      <a:pt x="514161" y="109825"/>
                      <a:pt x="520914" y="247369"/>
                    </a:cubicBezTo>
                    <a:lnTo>
                      <a:pt x="475741" y="230138"/>
                    </a:lnTo>
                    <a:cubicBezTo>
                      <a:pt x="473340" y="229239"/>
                      <a:pt x="471089" y="228640"/>
                      <a:pt x="468688" y="228041"/>
                    </a:cubicBezTo>
                    <a:cubicBezTo>
                      <a:pt x="463285" y="193130"/>
                      <a:pt x="449328" y="160917"/>
                      <a:pt x="428917" y="133948"/>
                    </a:cubicBezTo>
                    <a:cubicBezTo>
                      <a:pt x="415260" y="140240"/>
                      <a:pt x="401153" y="145634"/>
                      <a:pt x="386746" y="150279"/>
                    </a:cubicBezTo>
                    <a:cubicBezTo>
                      <a:pt x="393199" y="176799"/>
                      <a:pt x="397251" y="205416"/>
                      <a:pt x="398752" y="235083"/>
                    </a:cubicBezTo>
                    <a:lnTo>
                      <a:pt x="417812" y="235083"/>
                    </a:lnTo>
                    <a:lnTo>
                      <a:pt x="315310" y="274188"/>
                    </a:lnTo>
                    <a:cubicBezTo>
                      <a:pt x="308556" y="276885"/>
                      <a:pt x="302403" y="280481"/>
                      <a:pt x="297001" y="285126"/>
                    </a:cubicBezTo>
                    <a:lnTo>
                      <a:pt x="285595" y="285126"/>
                    </a:lnTo>
                    <a:lnTo>
                      <a:pt x="285595" y="297861"/>
                    </a:lnTo>
                    <a:cubicBezTo>
                      <a:pt x="277641" y="309698"/>
                      <a:pt x="273589" y="324231"/>
                      <a:pt x="275089" y="339065"/>
                    </a:cubicBezTo>
                    <a:cubicBezTo>
                      <a:pt x="277040" y="358992"/>
                      <a:pt x="280792" y="379669"/>
                      <a:pt x="285895" y="400345"/>
                    </a:cubicBezTo>
                    <a:cubicBezTo>
                      <a:pt x="285745" y="400345"/>
                      <a:pt x="285745" y="400345"/>
                      <a:pt x="285595" y="400345"/>
                    </a:cubicBezTo>
                    <a:lnTo>
                      <a:pt x="285595" y="459828"/>
                    </a:lnTo>
                    <a:cubicBezTo>
                      <a:pt x="290397" y="456082"/>
                      <a:pt x="295050" y="451288"/>
                      <a:pt x="299552" y="445594"/>
                    </a:cubicBezTo>
                    <a:cubicBezTo>
                      <a:pt x="307656" y="468818"/>
                      <a:pt x="317411" y="491142"/>
                      <a:pt x="328516" y="511219"/>
                    </a:cubicBezTo>
                    <a:cubicBezTo>
                      <a:pt x="305405" y="517512"/>
                      <a:pt x="282893" y="520209"/>
                      <a:pt x="259482" y="520209"/>
                    </a:cubicBezTo>
                    <a:cubicBezTo>
                      <a:pt x="118260" y="520209"/>
                      <a:pt x="0" y="404541"/>
                      <a:pt x="0" y="260104"/>
                    </a:cubicBezTo>
                    <a:cubicBezTo>
                      <a:pt x="0" y="115519"/>
                      <a:pt x="118560" y="0"/>
                      <a:pt x="259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8" name="íṥḻiďe">
              <a:extLst>
                <a:ext uri="{FF2B5EF4-FFF2-40B4-BE49-F238E27FC236}">
                  <a16:creationId xmlns:a16="http://schemas.microsoft.com/office/drawing/2014/main" id="{C78CA31D-0C07-408B-A75B-DE961FB7A31B}"/>
                </a:ext>
              </a:extLst>
            </p:cNvPr>
            <p:cNvGrpSpPr/>
            <p:nvPr/>
          </p:nvGrpSpPr>
          <p:grpSpPr>
            <a:xfrm>
              <a:off x="8688288" y="3239901"/>
              <a:ext cx="2746610" cy="970279"/>
              <a:chOff x="4963128" y="4179692"/>
              <a:chExt cx="2746610" cy="970279"/>
            </a:xfrm>
          </p:grpSpPr>
          <p:sp>
            <p:nvSpPr>
              <p:cNvPr id="21" name="iṧḻïďe">
                <a:extLst>
                  <a:ext uri="{FF2B5EF4-FFF2-40B4-BE49-F238E27FC236}">
                    <a16:creationId xmlns:a16="http://schemas.microsoft.com/office/drawing/2014/main" id="{197C92AA-1066-4108-BB07-C8384443DF72}"/>
                  </a:ext>
                </a:extLst>
              </p:cNvPr>
              <p:cNvSpPr/>
              <p:nvPr/>
            </p:nvSpPr>
            <p:spPr bwMode="auto">
              <a:xfrm>
                <a:off x="5601675" y="4592572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000" dirty="0"/>
                  <a:t>When you copy &amp; paste, choose "keep text only" option.</a:t>
                </a:r>
              </a:p>
            </p:txBody>
          </p:sp>
          <p:sp>
            <p:nvSpPr>
              <p:cNvPr id="22" name="ïṣľîḑê">
                <a:extLst>
                  <a:ext uri="{FF2B5EF4-FFF2-40B4-BE49-F238E27FC236}">
                    <a16:creationId xmlns:a16="http://schemas.microsoft.com/office/drawing/2014/main" id="{84DCCC36-13B3-4978-8C9A-885C86037F53}"/>
                  </a:ext>
                </a:extLst>
              </p:cNvPr>
              <p:cNvSpPr txBox="1"/>
              <p:nvPr/>
            </p:nvSpPr>
            <p:spPr bwMode="auto">
              <a:xfrm>
                <a:off x="5601675" y="4179692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  <p:sp>
            <p:nvSpPr>
              <p:cNvPr id="23" name="íSļïďê">
                <a:extLst>
                  <a:ext uri="{FF2B5EF4-FFF2-40B4-BE49-F238E27FC236}">
                    <a16:creationId xmlns:a16="http://schemas.microsoft.com/office/drawing/2014/main" id="{3973A6B0-74AE-47C1-B1CE-C2A93831A13D}"/>
                  </a:ext>
                </a:extLst>
              </p:cNvPr>
              <p:cNvSpPr/>
              <p:nvPr/>
            </p:nvSpPr>
            <p:spPr bwMode="auto">
              <a:xfrm>
                <a:off x="4963128" y="4280444"/>
                <a:ext cx="461079" cy="445069"/>
              </a:xfrm>
              <a:custGeom>
                <a:avLst/>
                <a:gdLst>
                  <a:gd name="connsiteX0" fmla="*/ 147225 w 603618"/>
                  <a:gd name="connsiteY0" fmla="*/ 418175 h 582659"/>
                  <a:gd name="connsiteX1" fmla="*/ 129666 w 603618"/>
                  <a:gd name="connsiteY1" fmla="*/ 424618 h 582659"/>
                  <a:gd name="connsiteX2" fmla="*/ 159231 w 603618"/>
                  <a:gd name="connsiteY2" fmla="*/ 444246 h 582659"/>
                  <a:gd name="connsiteX3" fmla="*/ 147225 w 603618"/>
                  <a:gd name="connsiteY3" fmla="*/ 418175 h 582659"/>
                  <a:gd name="connsiteX4" fmla="*/ 235619 w 603618"/>
                  <a:gd name="connsiteY4" fmla="*/ 400345 h 582659"/>
                  <a:gd name="connsiteX5" fmla="*/ 196149 w 603618"/>
                  <a:gd name="connsiteY5" fmla="*/ 405440 h 582659"/>
                  <a:gd name="connsiteX6" fmla="*/ 235619 w 603618"/>
                  <a:gd name="connsiteY6" fmla="*/ 461476 h 582659"/>
                  <a:gd name="connsiteX7" fmla="*/ 453241 w 603618"/>
                  <a:gd name="connsiteY7" fmla="*/ 335186 h 582659"/>
                  <a:gd name="connsiteX8" fmla="*/ 453241 w 603618"/>
                  <a:gd name="connsiteY8" fmla="*/ 501720 h 582659"/>
                  <a:gd name="connsiteX9" fmla="*/ 410469 w 603618"/>
                  <a:gd name="connsiteY9" fmla="*/ 458889 h 582659"/>
                  <a:gd name="connsiteX10" fmla="*/ 379853 w 603618"/>
                  <a:gd name="connsiteY10" fmla="*/ 363192 h 582659"/>
                  <a:gd name="connsiteX11" fmla="*/ 453242 w 603618"/>
                  <a:gd name="connsiteY11" fmla="*/ 304902 h 582659"/>
                  <a:gd name="connsiteX12" fmla="*/ 444688 w 603618"/>
                  <a:gd name="connsiteY12" fmla="*/ 306400 h 582659"/>
                  <a:gd name="connsiteX13" fmla="*/ 364853 w 603618"/>
                  <a:gd name="connsiteY13" fmla="*/ 336813 h 582659"/>
                  <a:gd name="connsiteX14" fmla="*/ 349547 w 603618"/>
                  <a:gd name="connsiteY14" fmla="*/ 361682 h 582659"/>
                  <a:gd name="connsiteX15" fmla="*/ 453242 w 603618"/>
                  <a:gd name="connsiteY15" fmla="*/ 531722 h 582659"/>
                  <a:gd name="connsiteX16" fmla="*/ 556936 w 603618"/>
                  <a:gd name="connsiteY16" fmla="*/ 361682 h 582659"/>
                  <a:gd name="connsiteX17" fmla="*/ 541630 w 603618"/>
                  <a:gd name="connsiteY17" fmla="*/ 336813 h 582659"/>
                  <a:gd name="connsiteX18" fmla="*/ 461795 w 603618"/>
                  <a:gd name="connsiteY18" fmla="*/ 306400 h 582659"/>
                  <a:gd name="connsiteX19" fmla="*/ 453242 w 603618"/>
                  <a:gd name="connsiteY19" fmla="*/ 304902 h 582659"/>
                  <a:gd name="connsiteX20" fmla="*/ 170186 w 603618"/>
                  <a:gd name="connsiteY20" fmla="*/ 285126 h 582659"/>
                  <a:gd name="connsiteX21" fmla="*/ 180542 w 603618"/>
                  <a:gd name="connsiteY21" fmla="*/ 357794 h 582659"/>
                  <a:gd name="connsiteX22" fmla="*/ 235619 w 603618"/>
                  <a:gd name="connsiteY22" fmla="*/ 350452 h 582659"/>
                  <a:gd name="connsiteX23" fmla="*/ 235619 w 603618"/>
                  <a:gd name="connsiteY23" fmla="*/ 285126 h 582659"/>
                  <a:gd name="connsiteX24" fmla="*/ 51476 w 603618"/>
                  <a:gd name="connsiteY24" fmla="*/ 285126 h 582659"/>
                  <a:gd name="connsiteX25" fmla="*/ 92297 w 603618"/>
                  <a:gd name="connsiteY25" fmla="*/ 386261 h 582659"/>
                  <a:gd name="connsiteX26" fmla="*/ 132217 w 603618"/>
                  <a:gd name="connsiteY26" fmla="*/ 370679 h 582659"/>
                  <a:gd name="connsiteX27" fmla="*/ 120211 w 603618"/>
                  <a:gd name="connsiteY27" fmla="*/ 285126 h 582659"/>
                  <a:gd name="connsiteX28" fmla="*/ 453242 w 603618"/>
                  <a:gd name="connsiteY28" fmla="*/ 253965 h 582659"/>
                  <a:gd name="connsiteX29" fmla="*/ 465697 w 603618"/>
                  <a:gd name="connsiteY29" fmla="*/ 256362 h 582659"/>
                  <a:gd name="connsiteX30" fmla="*/ 581247 w 603618"/>
                  <a:gd name="connsiteY30" fmla="*/ 300407 h 582659"/>
                  <a:gd name="connsiteX31" fmla="*/ 603456 w 603618"/>
                  <a:gd name="connsiteY31" fmla="*/ 336363 h 582659"/>
                  <a:gd name="connsiteX32" fmla="*/ 453242 w 603618"/>
                  <a:gd name="connsiteY32" fmla="*/ 582659 h 582659"/>
                  <a:gd name="connsiteX33" fmla="*/ 303027 w 603618"/>
                  <a:gd name="connsiteY33" fmla="*/ 336363 h 582659"/>
                  <a:gd name="connsiteX34" fmla="*/ 325236 w 603618"/>
                  <a:gd name="connsiteY34" fmla="*/ 300407 h 582659"/>
                  <a:gd name="connsiteX35" fmla="*/ 440786 w 603618"/>
                  <a:gd name="connsiteY35" fmla="*/ 256362 h 582659"/>
                  <a:gd name="connsiteX36" fmla="*/ 453242 w 603618"/>
                  <a:gd name="connsiteY36" fmla="*/ 253965 h 582659"/>
                  <a:gd name="connsiteX37" fmla="*/ 338422 w 603618"/>
                  <a:gd name="connsiteY37" fmla="*/ 162865 h 582659"/>
                  <a:gd name="connsiteX38" fmla="*/ 285595 w 603618"/>
                  <a:gd name="connsiteY38" fmla="*/ 169607 h 582659"/>
                  <a:gd name="connsiteX39" fmla="*/ 285595 w 603618"/>
                  <a:gd name="connsiteY39" fmla="*/ 235083 h 582659"/>
                  <a:gd name="connsiteX40" fmla="*/ 348627 w 603618"/>
                  <a:gd name="connsiteY40" fmla="*/ 235083 h 582659"/>
                  <a:gd name="connsiteX41" fmla="*/ 338422 w 603618"/>
                  <a:gd name="connsiteY41" fmla="*/ 162865 h 582659"/>
                  <a:gd name="connsiteX42" fmla="*/ 180542 w 603618"/>
                  <a:gd name="connsiteY42" fmla="*/ 162415 h 582659"/>
                  <a:gd name="connsiteX43" fmla="*/ 170186 w 603618"/>
                  <a:gd name="connsiteY43" fmla="*/ 235083 h 582659"/>
                  <a:gd name="connsiteX44" fmla="*/ 235619 w 603618"/>
                  <a:gd name="connsiteY44" fmla="*/ 235083 h 582659"/>
                  <a:gd name="connsiteX45" fmla="*/ 235619 w 603618"/>
                  <a:gd name="connsiteY45" fmla="*/ 169607 h 582659"/>
                  <a:gd name="connsiteX46" fmla="*/ 180542 w 603618"/>
                  <a:gd name="connsiteY46" fmla="*/ 162415 h 582659"/>
                  <a:gd name="connsiteX47" fmla="*/ 92297 w 603618"/>
                  <a:gd name="connsiteY47" fmla="*/ 133948 h 582659"/>
                  <a:gd name="connsiteX48" fmla="*/ 51476 w 603618"/>
                  <a:gd name="connsiteY48" fmla="*/ 235083 h 582659"/>
                  <a:gd name="connsiteX49" fmla="*/ 120211 w 603618"/>
                  <a:gd name="connsiteY49" fmla="*/ 235083 h 582659"/>
                  <a:gd name="connsiteX50" fmla="*/ 132217 w 603618"/>
                  <a:gd name="connsiteY50" fmla="*/ 149530 h 582659"/>
                  <a:gd name="connsiteX51" fmla="*/ 92297 w 603618"/>
                  <a:gd name="connsiteY51" fmla="*/ 133948 h 582659"/>
                  <a:gd name="connsiteX52" fmla="*/ 159231 w 603618"/>
                  <a:gd name="connsiteY52" fmla="*/ 75814 h 582659"/>
                  <a:gd name="connsiteX53" fmla="*/ 129666 w 603618"/>
                  <a:gd name="connsiteY53" fmla="*/ 95591 h 582659"/>
                  <a:gd name="connsiteX54" fmla="*/ 147225 w 603618"/>
                  <a:gd name="connsiteY54" fmla="*/ 102034 h 582659"/>
                  <a:gd name="connsiteX55" fmla="*/ 159231 w 603618"/>
                  <a:gd name="connsiteY55" fmla="*/ 75814 h 582659"/>
                  <a:gd name="connsiteX56" fmla="*/ 358682 w 603618"/>
                  <a:gd name="connsiteY56" fmla="*/ 74165 h 582659"/>
                  <a:gd name="connsiteX57" fmla="*/ 371888 w 603618"/>
                  <a:gd name="connsiteY57" fmla="*/ 102783 h 582659"/>
                  <a:gd name="connsiteX58" fmla="*/ 391548 w 603618"/>
                  <a:gd name="connsiteY58" fmla="*/ 95591 h 582659"/>
                  <a:gd name="connsiteX59" fmla="*/ 358682 w 603618"/>
                  <a:gd name="connsiteY59" fmla="*/ 74165 h 582659"/>
                  <a:gd name="connsiteX60" fmla="*/ 285595 w 603618"/>
                  <a:gd name="connsiteY60" fmla="*/ 60381 h 582659"/>
                  <a:gd name="connsiteX61" fmla="*/ 285595 w 603618"/>
                  <a:gd name="connsiteY61" fmla="*/ 119864 h 582659"/>
                  <a:gd name="connsiteX62" fmla="*/ 322964 w 603618"/>
                  <a:gd name="connsiteY62" fmla="*/ 115219 h 582659"/>
                  <a:gd name="connsiteX63" fmla="*/ 285595 w 603618"/>
                  <a:gd name="connsiteY63" fmla="*/ 60381 h 582659"/>
                  <a:gd name="connsiteX64" fmla="*/ 235619 w 603618"/>
                  <a:gd name="connsiteY64" fmla="*/ 58583 h 582659"/>
                  <a:gd name="connsiteX65" fmla="*/ 196149 w 603618"/>
                  <a:gd name="connsiteY65" fmla="*/ 114769 h 582659"/>
                  <a:gd name="connsiteX66" fmla="*/ 235619 w 603618"/>
                  <a:gd name="connsiteY66" fmla="*/ 119864 h 582659"/>
                  <a:gd name="connsiteX67" fmla="*/ 259482 w 603618"/>
                  <a:gd name="connsiteY67" fmla="*/ 0 h 582659"/>
                  <a:gd name="connsiteX68" fmla="*/ 260532 w 603618"/>
                  <a:gd name="connsiteY68" fmla="*/ 0 h 582659"/>
                  <a:gd name="connsiteX69" fmla="*/ 520914 w 603618"/>
                  <a:gd name="connsiteY69" fmla="*/ 247369 h 582659"/>
                  <a:gd name="connsiteX70" fmla="*/ 475741 w 603618"/>
                  <a:gd name="connsiteY70" fmla="*/ 230138 h 582659"/>
                  <a:gd name="connsiteX71" fmla="*/ 468688 w 603618"/>
                  <a:gd name="connsiteY71" fmla="*/ 228041 h 582659"/>
                  <a:gd name="connsiteX72" fmla="*/ 428917 w 603618"/>
                  <a:gd name="connsiteY72" fmla="*/ 133948 h 582659"/>
                  <a:gd name="connsiteX73" fmla="*/ 386746 w 603618"/>
                  <a:gd name="connsiteY73" fmla="*/ 150279 h 582659"/>
                  <a:gd name="connsiteX74" fmla="*/ 398752 w 603618"/>
                  <a:gd name="connsiteY74" fmla="*/ 235083 h 582659"/>
                  <a:gd name="connsiteX75" fmla="*/ 417812 w 603618"/>
                  <a:gd name="connsiteY75" fmla="*/ 235083 h 582659"/>
                  <a:gd name="connsiteX76" fmla="*/ 315310 w 603618"/>
                  <a:gd name="connsiteY76" fmla="*/ 274188 h 582659"/>
                  <a:gd name="connsiteX77" fmla="*/ 297001 w 603618"/>
                  <a:gd name="connsiteY77" fmla="*/ 285126 h 582659"/>
                  <a:gd name="connsiteX78" fmla="*/ 285595 w 603618"/>
                  <a:gd name="connsiteY78" fmla="*/ 285126 h 582659"/>
                  <a:gd name="connsiteX79" fmla="*/ 285595 w 603618"/>
                  <a:gd name="connsiteY79" fmla="*/ 297861 h 582659"/>
                  <a:gd name="connsiteX80" fmla="*/ 275089 w 603618"/>
                  <a:gd name="connsiteY80" fmla="*/ 339065 h 582659"/>
                  <a:gd name="connsiteX81" fmla="*/ 285895 w 603618"/>
                  <a:gd name="connsiteY81" fmla="*/ 400345 h 582659"/>
                  <a:gd name="connsiteX82" fmla="*/ 285595 w 603618"/>
                  <a:gd name="connsiteY82" fmla="*/ 400345 h 582659"/>
                  <a:gd name="connsiteX83" fmla="*/ 285595 w 603618"/>
                  <a:gd name="connsiteY83" fmla="*/ 459828 h 582659"/>
                  <a:gd name="connsiteX84" fmla="*/ 299552 w 603618"/>
                  <a:gd name="connsiteY84" fmla="*/ 445594 h 582659"/>
                  <a:gd name="connsiteX85" fmla="*/ 328516 w 603618"/>
                  <a:gd name="connsiteY85" fmla="*/ 511219 h 582659"/>
                  <a:gd name="connsiteX86" fmla="*/ 259482 w 603618"/>
                  <a:gd name="connsiteY86" fmla="*/ 520209 h 582659"/>
                  <a:gd name="connsiteX87" fmla="*/ 0 w 603618"/>
                  <a:gd name="connsiteY87" fmla="*/ 260104 h 582659"/>
                  <a:gd name="connsiteX88" fmla="*/ 259482 w 603618"/>
                  <a:gd name="connsiteY88" fmla="*/ 0 h 58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03618" h="582659">
                    <a:moveTo>
                      <a:pt x="147225" y="418175"/>
                    </a:moveTo>
                    <a:cubicBezTo>
                      <a:pt x="141372" y="420123"/>
                      <a:pt x="135519" y="422221"/>
                      <a:pt x="129666" y="424618"/>
                    </a:cubicBezTo>
                    <a:cubicBezTo>
                      <a:pt x="138970" y="431959"/>
                      <a:pt x="148875" y="438552"/>
                      <a:pt x="159231" y="444246"/>
                    </a:cubicBezTo>
                    <a:cubicBezTo>
                      <a:pt x="155179" y="436604"/>
                      <a:pt x="151277" y="428364"/>
                      <a:pt x="147225" y="418175"/>
                    </a:cubicBezTo>
                    <a:close/>
                    <a:moveTo>
                      <a:pt x="235619" y="400345"/>
                    </a:moveTo>
                    <a:cubicBezTo>
                      <a:pt x="222413" y="401244"/>
                      <a:pt x="209206" y="402893"/>
                      <a:pt x="196149" y="405440"/>
                    </a:cubicBezTo>
                    <a:cubicBezTo>
                      <a:pt x="204704" y="425367"/>
                      <a:pt x="217910" y="448740"/>
                      <a:pt x="235619" y="461476"/>
                    </a:cubicBezTo>
                    <a:close/>
                    <a:moveTo>
                      <a:pt x="453241" y="335186"/>
                    </a:moveTo>
                    <a:lnTo>
                      <a:pt x="453241" y="501720"/>
                    </a:lnTo>
                    <a:cubicBezTo>
                      <a:pt x="444386" y="501720"/>
                      <a:pt x="427728" y="490488"/>
                      <a:pt x="410469" y="458889"/>
                    </a:cubicBezTo>
                    <a:cubicBezTo>
                      <a:pt x="395161" y="431033"/>
                      <a:pt x="383605" y="394791"/>
                      <a:pt x="379853" y="363192"/>
                    </a:cubicBezTo>
                    <a:close/>
                    <a:moveTo>
                      <a:pt x="453242" y="304902"/>
                    </a:moveTo>
                    <a:cubicBezTo>
                      <a:pt x="450390" y="304902"/>
                      <a:pt x="447389" y="305351"/>
                      <a:pt x="444688" y="306400"/>
                    </a:cubicBezTo>
                    <a:lnTo>
                      <a:pt x="364853" y="336813"/>
                    </a:lnTo>
                    <a:cubicBezTo>
                      <a:pt x="354799" y="340708"/>
                      <a:pt x="348496" y="350896"/>
                      <a:pt x="349547" y="361682"/>
                    </a:cubicBezTo>
                    <a:cubicBezTo>
                      <a:pt x="356450" y="432395"/>
                      <a:pt x="400119" y="531722"/>
                      <a:pt x="453242" y="531722"/>
                    </a:cubicBezTo>
                    <a:cubicBezTo>
                      <a:pt x="506364" y="531722"/>
                      <a:pt x="550033" y="432395"/>
                      <a:pt x="556936" y="361682"/>
                    </a:cubicBezTo>
                    <a:cubicBezTo>
                      <a:pt x="558137" y="350896"/>
                      <a:pt x="551834" y="340708"/>
                      <a:pt x="541630" y="336813"/>
                    </a:cubicBezTo>
                    <a:lnTo>
                      <a:pt x="461795" y="306400"/>
                    </a:lnTo>
                    <a:cubicBezTo>
                      <a:pt x="459094" y="305351"/>
                      <a:pt x="456093" y="304902"/>
                      <a:pt x="453242" y="304902"/>
                    </a:cubicBezTo>
                    <a:close/>
                    <a:moveTo>
                      <a:pt x="170186" y="285126"/>
                    </a:moveTo>
                    <a:cubicBezTo>
                      <a:pt x="171687" y="310597"/>
                      <a:pt x="175139" y="335169"/>
                      <a:pt x="180542" y="357794"/>
                    </a:cubicBezTo>
                    <a:cubicBezTo>
                      <a:pt x="198701" y="354048"/>
                      <a:pt x="217160" y="351651"/>
                      <a:pt x="235619" y="350452"/>
                    </a:cubicBezTo>
                    <a:lnTo>
                      <a:pt x="235619" y="285126"/>
                    </a:lnTo>
                    <a:close/>
                    <a:moveTo>
                      <a:pt x="51476" y="285126"/>
                    </a:moveTo>
                    <a:cubicBezTo>
                      <a:pt x="55978" y="322733"/>
                      <a:pt x="70536" y="357344"/>
                      <a:pt x="92297" y="386261"/>
                    </a:cubicBezTo>
                    <a:cubicBezTo>
                      <a:pt x="105353" y="380268"/>
                      <a:pt x="118560" y="375174"/>
                      <a:pt x="132217" y="370679"/>
                    </a:cubicBezTo>
                    <a:cubicBezTo>
                      <a:pt x="125764" y="343860"/>
                      <a:pt x="121562" y="314942"/>
                      <a:pt x="120211" y="285126"/>
                    </a:cubicBezTo>
                    <a:close/>
                    <a:moveTo>
                      <a:pt x="453242" y="253965"/>
                    </a:moveTo>
                    <a:cubicBezTo>
                      <a:pt x="457443" y="253965"/>
                      <a:pt x="461645" y="254714"/>
                      <a:pt x="465697" y="256362"/>
                    </a:cubicBezTo>
                    <a:lnTo>
                      <a:pt x="581247" y="300407"/>
                    </a:lnTo>
                    <a:cubicBezTo>
                      <a:pt x="595953" y="305951"/>
                      <a:pt x="604957" y="320782"/>
                      <a:pt x="603456" y="336363"/>
                    </a:cubicBezTo>
                    <a:cubicBezTo>
                      <a:pt x="593402" y="438687"/>
                      <a:pt x="530075" y="582659"/>
                      <a:pt x="453242" y="582659"/>
                    </a:cubicBezTo>
                    <a:cubicBezTo>
                      <a:pt x="376408" y="582659"/>
                      <a:pt x="313081" y="438687"/>
                      <a:pt x="303027" y="336363"/>
                    </a:cubicBezTo>
                    <a:cubicBezTo>
                      <a:pt x="301526" y="320782"/>
                      <a:pt x="310530" y="305951"/>
                      <a:pt x="325236" y="300407"/>
                    </a:cubicBezTo>
                    <a:lnTo>
                      <a:pt x="440786" y="256362"/>
                    </a:lnTo>
                    <a:cubicBezTo>
                      <a:pt x="444838" y="254714"/>
                      <a:pt x="449040" y="253965"/>
                      <a:pt x="453242" y="253965"/>
                    </a:cubicBezTo>
                    <a:close/>
                    <a:moveTo>
                      <a:pt x="338422" y="162865"/>
                    </a:moveTo>
                    <a:cubicBezTo>
                      <a:pt x="321013" y="166311"/>
                      <a:pt x="303304" y="168558"/>
                      <a:pt x="285595" y="169607"/>
                    </a:cubicBezTo>
                    <a:lnTo>
                      <a:pt x="285595" y="235083"/>
                    </a:lnTo>
                    <a:lnTo>
                      <a:pt x="348627" y="235083"/>
                    </a:lnTo>
                    <a:cubicBezTo>
                      <a:pt x="347276" y="209761"/>
                      <a:pt x="343824" y="185339"/>
                      <a:pt x="338422" y="162865"/>
                    </a:cubicBezTo>
                    <a:close/>
                    <a:moveTo>
                      <a:pt x="180542" y="162415"/>
                    </a:moveTo>
                    <a:cubicBezTo>
                      <a:pt x="175139" y="185040"/>
                      <a:pt x="171687" y="209612"/>
                      <a:pt x="170186" y="235083"/>
                    </a:cubicBezTo>
                    <a:lnTo>
                      <a:pt x="235619" y="235083"/>
                    </a:lnTo>
                    <a:lnTo>
                      <a:pt x="235619" y="169607"/>
                    </a:lnTo>
                    <a:cubicBezTo>
                      <a:pt x="217160" y="168558"/>
                      <a:pt x="198701" y="166161"/>
                      <a:pt x="180542" y="162415"/>
                    </a:cubicBezTo>
                    <a:close/>
                    <a:moveTo>
                      <a:pt x="92297" y="133948"/>
                    </a:moveTo>
                    <a:cubicBezTo>
                      <a:pt x="70536" y="162865"/>
                      <a:pt x="55978" y="197475"/>
                      <a:pt x="51476" y="235083"/>
                    </a:cubicBezTo>
                    <a:lnTo>
                      <a:pt x="120211" y="235083"/>
                    </a:lnTo>
                    <a:cubicBezTo>
                      <a:pt x="121562" y="205117"/>
                      <a:pt x="125764" y="176349"/>
                      <a:pt x="132217" y="149530"/>
                    </a:cubicBezTo>
                    <a:cubicBezTo>
                      <a:pt x="118560" y="145035"/>
                      <a:pt x="105353" y="139791"/>
                      <a:pt x="92297" y="133948"/>
                    </a:cubicBezTo>
                    <a:close/>
                    <a:moveTo>
                      <a:pt x="159231" y="75814"/>
                    </a:moveTo>
                    <a:cubicBezTo>
                      <a:pt x="148875" y="81657"/>
                      <a:pt x="138970" y="88249"/>
                      <a:pt x="129666" y="95591"/>
                    </a:cubicBezTo>
                    <a:cubicBezTo>
                      <a:pt x="135519" y="97839"/>
                      <a:pt x="141372" y="100086"/>
                      <a:pt x="147225" y="102034"/>
                    </a:cubicBezTo>
                    <a:cubicBezTo>
                      <a:pt x="151277" y="91845"/>
                      <a:pt x="155179" y="83605"/>
                      <a:pt x="159231" y="75814"/>
                    </a:cubicBezTo>
                    <a:close/>
                    <a:moveTo>
                      <a:pt x="358682" y="74165"/>
                    </a:moveTo>
                    <a:cubicBezTo>
                      <a:pt x="363184" y="82556"/>
                      <a:pt x="367386" y="91546"/>
                      <a:pt x="371888" y="102783"/>
                    </a:cubicBezTo>
                    <a:cubicBezTo>
                      <a:pt x="378492" y="100536"/>
                      <a:pt x="385095" y="98138"/>
                      <a:pt x="391548" y="95591"/>
                    </a:cubicBezTo>
                    <a:cubicBezTo>
                      <a:pt x="381343" y="87500"/>
                      <a:pt x="370238" y="80309"/>
                      <a:pt x="358682" y="74165"/>
                    </a:cubicBezTo>
                    <a:close/>
                    <a:moveTo>
                      <a:pt x="285595" y="60381"/>
                    </a:moveTo>
                    <a:lnTo>
                      <a:pt x="285595" y="119864"/>
                    </a:lnTo>
                    <a:cubicBezTo>
                      <a:pt x="298051" y="118965"/>
                      <a:pt x="310507" y="117466"/>
                      <a:pt x="322964" y="115219"/>
                    </a:cubicBezTo>
                    <a:cubicBezTo>
                      <a:pt x="314559" y="95741"/>
                      <a:pt x="302253" y="73566"/>
                      <a:pt x="285595" y="60381"/>
                    </a:cubicBezTo>
                    <a:close/>
                    <a:moveTo>
                      <a:pt x="235619" y="58583"/>
                    </a:moveTo>
                    <a:cubicBezTo>
                      <a:pt x="217910" y="71469"/>
                      <a:pt x="204704" y="94692"/>
                      <a:pt x="196149" y="114769"/>
                    </a:cubicBezTo>
                    <a:cubicBezTo>
                      <a:pt x="209206" y="117167"/>
                      <a:pt x="222413" y="118965"/>
                      <a:pt x="235619" y="119864"/>
                    </a:cubicBezTo>
                    <a:close/>
                    <a:moveTo>
                      <a:pt x="259482" y="0"/>
                    </a:moveTo>
                    <a:lnTo>
                      <a:pt x="260532" y="0"/>
                    </a:lnTo>
                    <a:cubicBezTo>
                      <a:pt x="399953" y="0"/>
                      <a:pt x="514161" y="109825"/>
                      <a:pt x="520914" y="247369"/>
                    </a:cubicBezTo>
                    <a:lnTo>
                      <a:pt x="475741" y="230138"/>
                    </a:lnTo>
                    <a:cubicBezTo>
                      <a:pt x="473340" y="229239"/>
                      <a:pt x="471089" y="228640"/>
                      <a:pt x="468688" y="228041"/>
                    </a:cubicBezTo>
                    <a:cubicBezTo>
                      <a:pt x="463285" y="193130"/>
                      <a:pt x="449328" y="160917"/>
                      <a:pt x="428917" y="133948"/>
                    </a:cubicBezTo>
                    <a:cubicBezTo>
                      <a:pt x="415260" y="140240"/>
                      <a:pt x="401153" y="145634"/>
                      <a:pt x="386746" y="150279"/>
                    </a:cubicBezTo>
                    <a:cubicBezTo>
                      <a:pt x="393199" y="176799"/>
                      <a:pt x="397251" y="205416"/>
                      <a:pt x="398752" y="235083"/>
                    </a:cubicBezTo>
                    <a:lnTo>
                      <a:pt x="417812" y="235083"/>
                    </a:lnTo>
                    <a:lnTo>
                      <a:pt x="315310" y="274188"/>
                    </a:lnTo>
                    <a:cubicBezTo>
                      <a:pt x="308556" y="276885"/>
                      <a:pt x="302403" y="280481"/>
                      <a:pt x="297001" y="285126"/>
                    </a:cubicBezTo>
                    <a:lnTo>
                      <a:pt x="285595" y="285126"/>
                    </a:lnTo>
                    <a:lnTo>
                      <a:pt x="285595" y="297861"/>
                    </a:lnTo>
                    <a:cubicBezTo>
                      <a:pt x="277641" y="309698"/>
                      <a:pt x="273589" y="324231"/>
                      <a:pt x="275089" y="339065"/>
                    </a:cubicBezTo>
                    <a:cubicBezTo>
                      <a:pt x="277040" y="358992"/>
                      <a:pt x="280792" y="379669"/>
                      <a:pt x="285895" y="400345"/>
                    </a:cubicBezTo>
                    <a:cubicBezTo>
                      <a:pt x="285745" y="400345"/>
                      <a:pt x="285745" y="400345"/>
                      <a:pt x="285595" y="400345"/>
                    </a:cubicBezTo>
                    <a:lnTo>
                      <a:pt x="285595" y="459828"/>
                    </a:lnTo>
                    <a:cubicBezTo>
                      <a:pt x="290397" y="456082"/>
                      <a:pt x="295050" y="451288"/>
                      <a:pt x="299552" y="445594"/>
                    </a:cubicBezTo>
                    <a:cubicBezTo>
                      <a:pt x="307656" y="468818"/>
                      <a:pt x="317411" y="491142"/>
                      <a:pt x="328516" y="511219"/>
                    </a:cubicBezTo>
                    <a:cubicBezTo>
                      <a:pt x="305405" y="517512"/>
                      <a:pt x="282893" y="520209"/>
                      <a:pt x="259482" y="520209"/>
                    </a:cubicBezTo>
                    <a:cubicBezTo>
                      <a:pt x="118260" y="520209"/>
                      <a:pt x="0" y="404541"/>
                      <a:pt x="0" y="260104"/>
                    </a:cubicBezTo>
                    <a:cubicBezTo>
                      <a:pt x="0" y="115519"/>
                      <a:pt x="118560" y="0"/>
                      <a:pt x="259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9" name="íṧlíḋe">
              <a:extLst>
                <a:ext uri="{FF2B5EF4-FFF2-40B4-BE49-F238E27FC236}">
                  <a16:creationId xmlns:a16="http://schemas.microsoft.com/office/drawing/2014/main" id="{894CD112-210D-41E1-B517-B1CC3DB2DD45}"/>
                </a:ext>
              </a:extLst>
            </p:cNvPr>
            <p:cNvGrpSpPr/>
            <p:nvPr/>
          </p:nvGrpSpPr>
          <p:grpSpPr>
            <a:xfrm>
              <a:off x="5144744" y="4907471"/>
              <a:ext cx="2746610" cy="970279"/>
              <a:chOff x="4963128" y="4179692"/>
              <a:chExt cx="2746610" cy="970279"/>
            </a:xfrm>
          </p:grpSpPr>
          <p:sp>
            <p:nvSpPr>
              <p:cNvPr id="18" name="išľíďê">
                <a:extLst>
                  <a:ext uri="{FF2B5EF4-FFF2-40B4-BE49-F238E27FC236}">
                    <a16:creationId xmlns:a16="http://schemas.microsoft.com/office/drawing/2014/main" id="{AF379367-CAFE-429B-BFD1-028FEAFFB71A}"/>
                  </a:ext>
                </a:extLst>
              </p:cNvPr>
              <p:cNvSpPr/>
              <p:nvPr/>
            </p:nvSpPr>
            <p:spPr bwMode="auto">
              <a:xfrm>
                <a:off x="5601675" y="4592572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000" dirty="0"/>
                  <a:t>When you copy &amp; paste, choose "keep text only" option.</a:t>
                </a:r>
              </a:p>
            </p:txBody>
          </p:sp>
          <p:sp>
            <p:nvSpPr>
              <p:cNvPr id="19" name="îŝḻîḑè">
                <a:extLst>
                  <a:ext uri="{FF2B5EF4-FFF2-40B4-BE49-F238E27FC236}">
                    <a16:creationId xmlns:a16="http://schemas.microsoft.com/office/drawing/2014/main" id="{B7598972-F88F-4B09-AA12-2893A2A6D4EF}"/>
                  </a:ext>
                </a:extLst>
              </p:cNvPr>
              <p:cNvSpPr txBox="1"/>
              <p:nvPr/>
            </p:nvSpPr>
            <p:spPr bwMode="auto">
              <a:xfrm>
                <a:off x="5601675" y="4179692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  <p:sp>
            <p:nvSpPr>
              <p:cNvPr id="20" name="ïṥlíḑè">
                <a:extLst>
                  <a:ext uri="{FF2B5EF4-FFF2-40B4-BE49-F238E27FC236}">
                    <a16:creationId xmlns:a16="http://schemas.microsoft.com/office/drawing/2014/main" id="{C8882846-CDB7-45A5-9203-B7BEA353798B}"/>
                  </a:ext>
                </a:extLst>
              </p:cNvPr>
              <p:cNvSpPr/>
              <p:nvPr/>
            </p:nvSpPr>
            <p:spPr bwMode="auto">
              <a:xfrm>
                <a:off x="4963128" y="4280445"/>
                <a:ext cx="461079" cy="445069"/>
              </a:xfrm>
              <a:custGeom>
                <a:avLst/>
                <a:gdLst>
                  <a:gd name="connsiteX0" fmla="*/ 147225 w 603618"/>
                  <a:gd name="connsiteY0" fmla="*/ 418175 h 582659"/>
                  <a:gd name="connsiteX1" fmla="*/ 129666 w 603618"/>
                  <a:gd name="connsiteY1" fmla="*/ 424618 h 582659"/>
                  <a:gd name="connsiteX2" fmla="*/ 159231 w 603618"/>
                  <a:gd name="connsiteY2" fmla="*/ 444246 h 582659"/>
                  <a:gd name="connsiteX3" fmla="*/ 147225 w 603618"/>
                  <a:gd name="connsiteY3" fmla="*/ 418175 h 582659"/>
                  <a:gd name="connsiteX4" fmla="*/ 235619 w 603618"/>
                  <a:gd name="connsiteY4" fmla="*/ 400345 h 582659"/>
                  <a:gd name="connsiteX5" fmla="*/ 196149 w 603618"/>
                  <a:gd name="connsiteY5" fmla="*/ 405440 h 582659"/>
                  <a:gd name="connsiteX6" fmla="*/ 235619 w 603618"/>
                  <a:gd name="connsiteY6" fmla="*/ 461476 h 582659"/>
                  <a:gd name="connsiteX7" fmla="*/ 453241 w 603618"/>
                  <a:gd name="connsiteY7" fmla="*/ 335186 h 582659"/>
                  <a:gd name="connsiteX8" fmla="*/ 453241 w 603618"/>
                  <a:gd name="connsiteY8" fmla="*/ 501720 h 582659"/>
                  <a:gd name="connsiteX9" fmla="*/ 410469 w 603618"/>
                  <a:gd name="connsiteY9" fmla="*/ 458889 h 582659"/>
                  <a:gd name="connsiteX10" fmla="*/ 379853 w 603618"/>
                  <a:gd name="connsiteY10" fmla="*/ 363192 h 582659"/>
                  <a:gd name="connsiteX11" fmla="*/ 453242 w 603618"/>
                  <a:gd name="connsiteY11" fmla="*/ 304902 h 582659"/>
                  <a:gd name="connsiteX12" fmla="*/ 444688 w 603618"/>
                  <a:gd name="connsiteY12" fmla="*/ 306400 h 582659"/>
                  <a:gd name="connsiteX13" fmla="*/ 364853 w 603618"/>
                  <a:gd name="connsiteY13" fmla="*/ 336813 h 582659"/>
                  <a:gd name="connsiteX14" fmla="*/ 349547 w 603618"/>
                  <a:gd name="connsiteY14" fmla="*/ 361682 h 582659"/>
                  <a:gd name="connsiteX15" fmla="*/ 453242 w 603618"/>
                  <a:gd name="connsiteY15" fmla="*/ 531722 h 582659"/>
                  <a:gd name="connsiteX16" fmla="*/ 556936 w 603618"/>
                  <a:gd name="connsiteY16" fmla="*/ 361682 h 582659"/>
                  <a:gd name="connsiteX17" fmla="*/ 541630 w 603618"/>
                  <a:gd name="connsiteY17" fmla="*/ 336813 h 582659"/>
                  <a:gd name="connsiteX18" fmla="*/ 461795 w 603618"/>
                  <a:gd name="connsiteY18" fmla="*/ 306400 h 582659"/>
                  <a:gd name="connsiteX19" fmla="*/ 453242 w 603618"/>
                  <a:gd name="connsiteY19" fmla="*/ 304902 h 582659"/>
                  <a:gd name="connsiteX20" fmla="*/ 170186 w 603618"/>
                  <a:gd name="connsiteY20" fmla="*/ 285126 h 582659"/>
                  <a:gd name="connsiteX21" fmla="*/ 180542 w 603618"/>
                  <a:gd name="connsiteY21" fmla="*/ 357794 h 582659"/>
                  <a:gd name="connsiteX22" fmla="*/ 235619 w 603618"/>
                  <a:gd name="connsiteY22" fmla="*/ 350452 h 582659"/>
                  <a:gd name="connsiteX23" fmla="*/ 235619 w 603618"/>
                  <a:gd name="connsiteY23" fmla="*/ 285126 h 582659"/>
                  <a:gd name="connsiteX24" fmla="*/ 51476 w 603618"/>
                  <a:gd name="connsiteY24" fmla="*/ 285126 h 582659"/>
                  <a:gd name="connsiteX25" fmla="*/ 92297 w 603618"/>
                  <a:gd name="connsiteY25" fmla="*/ 386261 h 582659"/>
                  <a:gd name="connsiteX26" fmla="*/ 132217 w 603618"/>
                  <a:gd name="connsiteY26" fmla="*/ 370679 h 582659"/>
                  <a:gd name="connsiteX27" fmla="*/ 120211 w 603618"/>
                  <a:gd name="connsiteY27" fmla="*/ 285126 h 582659"/>
                  <a:gd name="connsiteX28" fmla="*/ 453242 w 603618"/>
                  <a:gd name="connsiteY28" fmla="*/ 253965 h 582659"/>
                  <a:gd name="connsiteX29" fmla="*/ 465697 w 603618"/>
                  <a:gd name="connsiteY29" fmla="*/ 256362 h 582659"/>
                  <a:gd name="connsiteX30" fmla="*/ 581247 w 603618"/>
                  <a:gd name="connsiteY30" fmla="*/ 300407 h 582659"/>
                  <a:gd name="connsiteX31" fmla="*/ 603456 w 603618"/>
                  <a:gd name="connsiteY31" fmla="*/ 336363 h 582659"/>
                  <a:gd name="connsiteX32" fmla="*/ 453242 w 603618"/>
                  <a:gd name="connsiteY32" fmla="*/ 582659 h 582659"/>
                  <a:gd name="connsiteX33" fmla="*/ 303027 w 603618"/>
                  <a:gd name="connsiteY33" fmla="*/ 336363 h 582659"/>
                  <a:gd name="connsiteX34" fmla="*/ 325236 w 603618"/>
                  <a:gd name="connsiteY34" fmla="*/ 300407 h 582659"/>
                  <a:gd name="connsiteX35" fmla="*/ 440786 w 603618"/>
                  <a:gd name="connsiteY35" fmla="*/ 256362 h 582659"/>
                  <a:gd name="connsiteX36" fmla="*/ 453242 w 603618"/>
                  <a:gd name="connsiteY36" fmla="*/ 253965 h 582659"/>
                  <a:gd name="connsiteX37" fmla="*/ 338422 w 603618"/>
                  <a:gd name="connsiteY37" fmla="*/ 162865 h 582659"/>
                  <a:gd name="connsiteX38" fmla="*/ 285595 w 603618"/>
                  <a:gd name="connsiteY38" fmla="*/ 169607 h 582659"/>
                  <a:gd name="connsiteX39" fmla="*/ 285595 w 603618"/>
                  <a:gd name="connsiteY39" fmla="*/ 235083 h 582659"/>
                  <a:gd name="connsiteX40" fmla="*/ 348627 w 603618"/>
                  <a:gd name="connsiteY40" fmla="*/ 235083 h 582659"/>
                  <a:gd name="connsiteX41" fmla="*/ 338422 w 603618"/>
                  <a:gd name="connsiteY41" fmla="*/ 162865 h 582659"/>
                  <a:gd name="connsiteX42" fmla="*/ 180542 w 603618"/>
                  <a:gd name="connsiteY42" fmla="*/ 162415 h 582659"/>
                  <a:gd name="connsiteX43" fmla="*/ 170186 w 603618"/>
                  <a:gd name="connsiteY43" fmla="*/ 235083 h 582659"/>
                  <a:gd name="connsiteX44" fmla="*/ 235619 w 603618"/>
                  <a:gd name="connsiteY44" fmla="*/ 235083 h 582659"/>
                  <a:gd name="connsiteX45" fmla="*/ 235619 w 603618"/>
                  <a:gd name="connsiteY45" fmla="*/ 169607 h 582659"/>
                  <a:gd name="connsiteX46" fmla="*/ 180542 w 603618"/>
                  <a:gd name="connsiteY46" fmla="*/ 162415 h 582659"/>
                  <a:gd name="connsiteX47" fmla="*/ 92297 w 603618"/>
                  <a:gd name="connsiteY47" fmla="*/ 133948 h 582659"/>
                  <a:gd name="connsiteX48" fmla="*/ 51476 w 603618"/>
                  <a:gd name="connsiteY48" fmla="*/ 235083 h 582659"/>
                  <a:gd name="connsiteX49" fmla="*/ 120211 w 603618"/>
                  <a:gd name="connsiteY49" fmla="*/ 235083 h 582659"/>
                  <a:gd name="connsiteX50" fmla="*/ 132217 w 603618"/>
                  <a:gd name="connsiteY50" fmla="*/ 149530 h 582659"/>
                  <a:gd name="connsiteX51" fmla="*/ 92297 w 603618"/>
                  <a:gd name="connsiteY51" fmla="*/ 133948 h 582659"/>
                  <a:gd name="connsiteX52" fmla="*/ 159231 w 603618"/>
                  <a:gd name="connsiteY52" fmla="*/ 75814 h 582659"/>
                  <a:gd name="connsiteX53" fmla="*/ 129666 w 603618"/>
                  <a:gd name="connsiteY53" fmla="*/ 95591 h 582659"/>
                  <a:gd name="connsiteX54" fmla="*/ 147225 w 603618"/>
                  <a:gd name="connsiteY54" fmla="*/ 102034 h 582659"/>
                  <a:gd name="connsiteX55" fmla="*/ 159231 w 603618"/>
                  <a:gd name="connsiteY55" fmla="*/ 75814 h 582659"/>
                  <a:gd name="connsiteX56" fmla="*/ 358682 w 603618"/>
                  <a:gd name="connsiteY56" fmla="*/ 74165 h 582659"/>
                  <a:gd name="connsiteX57" fmla="*/ 371888 w 603618"/>
                  <a:gd name="connsiteY57" fmla="*/ 102783 h 582659"/>
                  <a:gd name="connsiteX58" fmla="*/ 391548 w 603618"/>
                  <a:gd name="connsiteY58" fmla="*/ 95591 h 582659"/>
                  <a:gd name="connsiteX59" fmla="*/ 358682 w 603618"/>
                  <a:gd name="connsiteY59" fmla="*/ 74165 h 582659"/>
                  <a:gd name="connsiteX60" fmla="*/ 285595 w 603618"/>
                  <a:gd name="connsiteY60" fmla="*/ 60381 h 582659"/>
                  <a:gd name="connsiteX61" fmla="*/ 285595 w 603618"/>
                  <a:gd name="connsiteY61" fmla="*/ 119864 h 582659"/>
                  <a:gd name="connsiteX62" fmla="*/ 322964 w 603618"/>
                  <a:gd name="connsiteY62" fmla="*/ 115219 h 582659"/>
                  <a:gd name="connsiteX63" fmla="*/ 285595 w 603618"/>
                  <a:gd name="connsiteY63" fmla="*/ 60381 h 582659"/>
                  <a:gd name="connsiteX64" fmla="*/ 235619 w 603618"/>
                  <a:gd name="connsiteY64" fmla="*/ 58583 h 582659"/>
                  <a:gd name="connsiteX65" fmla="*/ 196149 w 603618"/>
                  <a:gd name="connsiteY65" fmla="*/ 114769 h 582659"/>
                  <a:gd name="connsiteX66" fmla="*/ 235619 w 603618"/>
                  <a:gd name="connsiteY66" fmla="*/ 119864 h 582659"/>
                  <a:gd name="connsiteX67" fmla="*/ 259482 w 603618"/>
                  <a:gd name="connsiteY67" fmla="*/ 0 h 582659"/>
                  <a:gd name="connsiteX68" fmla="*/ 260532 w 603618"/>
                  <a:gd name="connsiteY68" fmla="*/ 0 h 582659"/>
                  <a:gd name="connsiteX69" fmla="*/ 520914 w 603618"/>
                  <a:gd name="connsiteY69" fmla="*/ 247369 h 582659"/>
                  <a:gd name="connsiteX70" fmla="*/ 475741 w 603618"/>
                  <a:gd name="connsiteY70" fmla="*/ 230138 h 582659"/>
                  <a:gd name="connsiteX71" fmla="*/ 468688 w 603618"/>
                  <a:gd name="connsiteY71" fmla="*/ 228041 h 582659"/>
                  <a:gd name="connsiteX72" fmla="*/ 428917 w 603618"/>
                  <a:gd name="connsiteY72" fmla="*/ 133948 h 582659"/>
                  <a:gd name="connsiteX73" fmla="*/ 386746 w 603618"/>
                  <a:gd name="connsiteY73" fmla="*/ 150279 h 582659"/>
                  <a:gd name="connsiteX74" fmla="*/ 398752 w 603618"/>
                  <a:gd name="connsiteY74" fmla="*/ 235083 h 582659"/>
                  <a:gd name="connsiteX75" fmla="*/ 417812 w 603618"/>
                  <a:gd name="connsiteY75" fmla="*/ 235083 h 582659"/>
                  <a:gd name="connsiteX76" fmla="*/ 315310 w 603618"/>
                  <a:gd name="connsiteY76" fmla="*/ 274188 h 582659"/>
                  <a:gd name="connsiteX77" fmla="*/ 297001 w 603618"/>
                  <a:gd name="connsiteY77" fmla="*/ 285126 h 582659"/>
                  <a:gd name="connsiteX78" fmla="*/ 285595 w 603618"/>
                  <a:gd name="connsiteY78" fmla="*/ 285126 h 582659"/>
                  <a:gd name="connsiteX79" fmla="*/ 285595 w 603618"/>
                  <a:gd name="connsiteY79" fmla="*/ 297861 h 582659"/>
                  <a:gd name="connsiteX80" fmla="*/ 275089 w 603618"/>
                  <a:gd name="connsiteY80" fmla="*/ 339065 h 582659"/>
                  <a:gd name="connsiteX81" fmla="*/ 285895 w 603618"/>
                  <a:gd name="connsiteY81" fmla="*/ 400345 h 582659"/>
                  <a:gd name="connsiteX82" fmla="*/ 285595 w 603618"/>
                  <a:gd name="connsiteY82" fmla="*/ 400345 h 582659"/>
                  <a:gd name="connsiteX83" fmla="*/ 285595 w 603618"/>
                  <a:gd name="connsiteY83" fmla="*/ 459828 h 582659"/>
                  <a:gd name="connsiteX84" fmla="*/ 299552 w 603618"/>
                  <a:gd name="connsiteY84" fmla="*/ 445594 h 582659"/>
                  <a:gd name="connsiteX85" fmla="*/ 328516 w 603618"/>
                  <a:gd name="connsiteY85" fmla="*/ 511219 h 582659"/>
                  <a:gd name="connsiteX86" fmla="*/ 259482 w 603618"/>
                  <a:gd name="connsiteY86" fmla="*/ 520209 h 582659"/>
                  <a:gd name="connsiteX87" fmla="*/ 0 w 603618"/>
                  <a:gd name="connsiteY87" fmla="*/ 260104 h 582659"/>
                  <a:gd name="connsiteX88" fmla="*/ 259482 w 603618"/>
                  <a:gd name="connsiteY88" fmla="*/ 0 h 58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03618" h="582659">
                    <a:moveTo>
                      <a:pt x="147225" y="418175"/>
                    </a:moveTo>
                    <a:cubicBezTo>
                      <a:pt x="141372" y="420123"/>
                      <a:pt x="135519" y="422221"/>
                      <a:pt x="129666" y="424618"/>
                    </a:cubicBezTo>
                    <a:cubicBezTo>
                      <a:pt x="138970" y="431959"/>
                      <a:pt x="148875" y="438552"/>
                      <a:pt x="159231" y="444246"/>
                    </a:cubicBezTo>
                    <a:cubicBezTo>
                      <a:pt x="155179" y="436604"/>
                      <a:pt x="151277" y="428364"/>
                      <a:pt x="147225" y="418175"/>
                    </a:cubicBezTo>
                    <a:close/>
                    <a:moveTo>
                      <a:pt x="235619" y="400345"/>
                    </a:moveTo>
                    <a:cubicBezTo>
                      <a:pt x="222413" y="401244"/>
                      <a:pt x="209206" y="402893"/>
                      <a:pt x="196149" y="405440"/>
                    </a:cubicBezTo>
                    <a:cubicBezTo>
                      <a:pt x="204704" y="425367"/>
                      <a:pt x="217910" y="448740"/>
                      <a:pt x="235619" y="461476"/>
                    </a:cubicBezTo>
                    <a:close/>
                    <a:moveTo>
                      <a:pt x="453241" y="335186"/>
                    </a:moveTo>
                    <a:lnTo>
                      <a:pt x="453241" y="501720"/>
                    </a:lnTo>
                    <a:cubicBezTo>
                      <a:pt x="444386" y="501720"/>
                      <a:pt x="427728" y="490488"/>
                      <a:pt x="410469" y="458889"/>
                    </a:cubicBezTo>
                    <a:cubicBezTo>
                      <a:pt x="395161" y="431033"/>
                      <a:pt x="383605" y="394791"/>
                      <a:pt x="379853" y="363192"/>
                    </a:cubicBezTo>
                    <a:close/>
                    <a:moveTo>
                      <a:pt x="453242" y="304902"/>
                    </a:moveTo>
                    <a:cubicBezTo>
                      <a:pt x="450390" y="304902"/>
                      <a:pt x="447389" y="305351"/>
                      <a:pt x="444688" y="306400"/>
                    </a:cubicBezTo>
                    <a:lnTo>
                      <a:pt x="364853" y="336813"/>
                    </a:lnTo>
                    <a:cubicBezTo>
                      <a:pt x="354799" y="340708"/>
                      <a:pt x="348496" y="350896"/>
                      <a:pt x="349547" y="361682"/>
                    </a:cubicBezTo>
                    <a:cubicBezTo>
                      <a:pt x="356450" y="432395"/>
                      <a:pt x="400119" y="531722"/>
                      <a:pt x="453242" y="531722"/>
                    </a:cubicBezTo>
                    <a:cubicBezTo>
                      <a:pt x="506364" y="531722"/>
                      <a:pt x="550033" y="432395"/>
                      <a:pt x="556936" y="361682"/>
                    </a:cubicBezTo>
                    <a:cubicBezTo>
                      <a:pt x="558137" y="350896"/>
                      <a:pt x="551834" y="340708"/>
                      <a:pt x="541630" y="336813"/>
                    </a:cubicBezTo>
                    <a:lnTo>
                      <a:pt x="461795" y="306400"/>
                    </a:lnTo>
                    <a:cubicBezTo>
                      <a:pt x="459094" y="305351"/>
                      <a:pt x="456093" y="304902"/>
                      <a:pt x="453242" y="304902"/>
                    </a:cubicBezTo>
                    <a:close/>
                    <a:moveTo>
                      <a:pt x="170186" y="285126"/>
                    </a:moveTo>
                    <a:cubicBezTo>
                      <a:pt x="171687" y="310597"/>
                      <a:pt x="175139" y="335169"/>
                      <a:pt x="180542" y="357794"/>
                    </a:cubicBezTo>
                    <a:cubicBezTo>
                      <a:pt x="198701" y="354048"/>
                      <a:pt x="217160" y="351651"/>
                      <a:pt x="235619" y="350452"/>
                    </a:cubicBezTo>
                    <a:lnTo>
                      <a:pt x="235619" y="285126"/>
                    </a:lnTo>
                    <a:close/>
                    <a:moveTo>
                      <a:pt x="51476" y="285126"/>
                    </a:moveTo>
                    <a:cubicBezTo>
                      <a:pt x="55978" y="322733"/>
                      <a:pt x="70536" y="357344"/>
                      <a:pt x="92297" y="386261"/>
                    </a:cubicBezTo>
                    <a:cubicBezTo>
                      <a:pt x="105353" y="380268"/>
                      <a:pt x="118560" y="375174"/>
                      <a:pt x="132217" y="370679"/>
                    </a:cubicBezTo>
                    <a:cubicBezTo>
                      <a:pt x="125764" y="343860"/>
                      <a:pt x="121562" y="314942"/>
                      <a:pt x="120211" y="285126"/>
                    </a:cubicBezTo>
                    <a:close/>
                    <a:moveTo>
                      <a:pt x="453242" y="253965"/>
                    </a:moveTo>
                    <a:cubicBezTo>
                      <a:pt x="457443" y="253965"/>
                      <a:pt x="461645" y="254714"/>
                      <a:pt x="465697" y="256362"/>
                    </a:cubicBezTo>
                    <a:lnTo>
                      <a:pt x="581247" y="300407"/>
                    </a:lnTo>
                    <a:cubicBezTo>
                      <a:pt x="595953" y="305951"/>
                      <a:pt x="604957" y="320782"/>
                      <a:pt x="603456" y="336363"/>
                    </a:cubicBezTo>
                    <a:cubicBezTo>
                      <a:pt x="593402" y="438687"/>
                      <a:pt x="530075" y="582659"/>
                      <a:pt x="453242" y="582659"/>
                    </a:cubicBezTo>
                    <a:cubicBezTo>
                      <a:pt x="376408" y="582659"/>
                      <a:pt x="313081" y="438687"/>
                      <a:pt x="303027" y="336363"/>
                    </a:cubicBezTo>
                    <a:cubicBezTo>
                      <a:pt x="301526" y="320782"/>
                      <a:pt x="310530" y="305951"/>
                      <a:pt x="325236" y="300407"/>
                    </a:cubicBezTo>
                    <a:lnTo>
                      <a:pt x="440786" y="256362"/>
                    </a:lnTo>
                    <a:cubicBezTo>
                      <a:pt x="444838" y="254714"/>
                      <a:pt x="449040" y="253965"/>
                      <a:pt x="453242" y="253965"/>
                    </a:cubicBezTo>
                    <a:close/>
                    <a:moveTo>
                      <a:pt x="338422" y="162865"/>
                    </a:moveTo>
                    <a:cubicBezTo>
                      <a:pt x="321013" y="166311"/>
                      <a:pt x="303304" y="168558"/>
                      <a:pt x="285595" y="169607"/>
                    </a:cubicBezTo>
                    <a:lnTo>
                      <a:pt x="285595" y="235083"/>
                    </a:lnTo>
                    <a:lnTo>
                      <a:pt x="348627" y="235083"/>
                    </a:lnTo>
                    <a:cubicBezTo>
                      <a:pt x="347276" y="209761"/>
                      <a:pt x="343824" y="185339"/>
                      <a:pt x="338422" y="162865"/>
                    </a:cubicBezTo>
                    <a:close/>
                    <a:moveTo>
                      <a:pt x="180542" y="162415"/>
                    </a:moveTo>
                    <a:cubicBezTo>
                      <a:pt x="175139" y="185040"/>
                      <a:pt x="171687" y="209612"/>
                      <a:pt x="170186" y="235083"/>
                    </a:cubicBezTo>
                    <a:lnTo>
                      <a:pt x="235619" y="235083"/>
                    </a:lnTo>
                    <a:lnTo>
                      <a:pt x="235619" y="169607"/>
                    </a:lnTo>
                    <a:cubicBezTo>
                      <a:pt x="217160" y="168558"/>
                      <a:pt x="198701" y="166161"/>
                      <a:pt x="180542" y="162415"/>
                    </a:cubicBezTo>
                    <a:close/>
                    <a:moveTo>
                      <a:pt x="92297" y="133948"/>
                    </a:moveTo>
                    <a:cubicBezTo>
                      <a:pt x="70536" y="162865"/>
                      <a:pt x="55978" y="197475"/>
                      <a:pt x="51476" y="235083"/>
                    </a:cubicBezTo>
                    <a:lnTo>
                      <a:pt x="120211" y="235083"/>
                    </a:lnTo>
                    <a:cubicBezTo>
                      <a:pt x="121562" y="205117"/>
                      <a:pt x="125764" y="176349"/>
                      <a:pt x="132217" y="149530"/>
                    </a:cubicBezTo>
                    <a:cubicBezTo>
                      <a:pt x="118560" y="145035"/>
                      <a:pt x="105353" y="139791"/>
                      <a:pt x="92297" y="133948"/>
                    </a:cubicBezTo>
                    <a:close/>
                    <a:moveTo>
                      <a:pt x="159231" y="75814"/>
                    </a:moveTo>
                    <a:cubicBezTo>
                      <a:pt x="148875" y="81657"/>
                      <a:pt x="138970" y="88249"/>
                      <a:pt x="129666" y="95591"/>
                    </a:cubicBezTo>
                    <a:cubicBezTo>
                      <a:pt x="135519" y="97839"/>
                      <a:pt x="141372" y="100086"/>
                      <a:pt x="147225" y="102034"/>
                    </a:cubicBezTo>
                    <a:cubicBezTo>
                      <a:pt x="151277" y="91845"/>
                      <a:pt x="155179" y="83605"/>
                      <a:pt x="159231" y="75814"/>
                    </a:cubicBezTo>
                    <a:close/>
                    <a:moveTo>
                      <a:pt x="358682" y="74165"/>
                    </a:moveTo>
                    <a:cubicBezTo>
                      <a:pt x="363184" y="82556"/>
                      <a:pt x="367386" y="91546"/>
                      <a:pt x="371888" y="102783"/>
                    </a:cubicBezTo>
                    <a:cubicBezTo>
                      <a:pt x="378492" y="100536"/>
                      <a:pt x="385095" y="98138"/>
                      <a:pt x="391548" y="95591"/>
                    </a:cubicBezTo>
                    <a:cubicBezTo>
                      <a:pt x="381343" y="87500"/>
                      <a:pt x="370238" y="80309"/>
                      <a:pt x="358682" y="74165"/>
                    </a:cubicBezTo>
                    <a:close/>
                    <a:moveTo>
                      <a:pt x="285595" y="60381"/>
                    </a:moveTo>
                    <a:lnTo>
                      <a:pt x="285595" y="119864"/>
                    </a:lnTo>
                    <a:cubicBezTo>
                      <a:pt x="298051" y="118965"/>
                      <a:pt x="310507" y="117466"/>
                      <a:pt x="322964" y="115219"/>
                    </a:cubicBezTo>
                    <a:cubicBezTo>
                      <a:pt x="314559" y="95741"/>
                      <a:pt x="302253" y="73566"/>
                      <a:pt x="285595" y="60381"/>
                    </a:cubicBezTo>
                    <a:close/>
                    <a:moveTo>
                      <a:pt x="235619" y="58583"/>
                    </a:moveTo>
                    <a:cubicBezTo>
                      <a:pt x="217910" y="71469"/>
                      <a:pt x="204704" y="94692"/>
                      <a:pt x="196149" y="114769"/>
                    </a:cubicBezTo>
                    <a:cubicBezTo>
                      <a:pt x="209206" y="117167"/>
                      <a:pt x="222413" y="118965"/>
                      <a:pt x="235619" y="119864"/>
                    </a:cubicBezTo>
                    <a:close/>
                    <a:moveTo>
                      <a:pt x="259482" y="0"/>
                    </a:moveTo>
                    <a:lnTo>
                      <a:pt x="260532" y="0"/>
                    </a:lnTo>
                    <a:cubicBezTo>
                      <a:pt x="399953" y="0"/>
                      <a:pt x="514161" y="109825"/>
                      <a:pt x="520914" y="247369"/>
                    </a:cubicBezTo>
                    <a:lnTo>
                      <a:pt x="475741" y="230138"/>
                    </a:lnTo>
                    <a:cubicBezTo>
                      <a:pt x="473340" y="229239"/>
                      <a:pt x="471089" y="228640"/>
                      <a:pt x="468688" y="228041"/>
                    </a:cubicBezTo>
                    <a:cubicBezTo>
                      <a:pt x="463285" y="193130"/>
                      <a:pt x="449328" y="160917"/>
                      <a:pt x="428917" y="133948"/>
                    </a:cubicBezTo>
                    <a:cubicBezTo>
                      <a:pt x="415260" y="140240"/>
                      <a:pt x="401153" y="145634"/>
                      <a:pt x="386746" y="150279"/>
                    </a:cubicBezTo>
                    <a:cubicBezTo>
                      <a:pt x="393199" y="176799"/>
                      <a:pt x="397251" y="205416"/>
                      <a:pt x="398752" y="235083"/>
                    </a:cubicBezTo>
                    <a:lnTo>
                      <a:pt x="417812" y="235083"/>
                    </a:lnTo>
                    <a:lnTo>
                      <a:pt x="315310" y="274188"/>
                    </a:lnTo>
                    <a:cubicBezTo>
                      <a:pt x="308556" y="276885"/>
                      <a:pt x="302403" y="280481"/>
                      <a:pt x="297001" y="285126"/>
                    </a:cubicBezTo>
                    <a:lnTo>
                      <a:pt x="285595" y="285126"/>
                    </a:lnTo>
                    <a:lnTo>
                      <a:pt x="285595" y="297861"/>
                    </a:lnTo>
                    <a:cubicBezTo>
                      <a:pt x="277641" y="309698"/>
                      <a:pt x="273589" y="324231"/>
                      <a:pt x="275089" y="339065"/>
                    </a:cubicBezTo>
                    <a:cubicBezTo>
                      <a:pt x="277040" y="358992"/>
                      <a:pt x="280792" y="379669"/>
                      <a:pt x="285895" y="400345"/>
                    </a:cubicBezTo>
                    <a:cubicBezTo>
                      <a:pt x="285745" y="400345"/>
                      <a:pt x="285745" y="400345"/>
                      <a:pt x="285595" y="400345"/>
                    </a:cubicBezTo>
                    <a:lnTo>
                      <a:pt x="285595" y="459828"/>
                    </a:lnTo>
                    <a:cubicBezTo>
                      <a:pt x="290397" y="456082"/>
                      <a:pt x="295050" y="451288"/>
                      <a:pt x="299552" y="445594"/>
                    </a:cubicBezTo>
                    <a:cubicBezTo>
                      <a:pt x="307656" y="468818"/>
                      <a:pt x="317411" y="491142"/>
                      <a:pt x="328516" y="511219"/>
                    </a:cubicBezTo>
                    <a:cubicBezTo>
                      <a:pt x="305405" y="517512"/>
                      <a:pt x="282893" y="520209"/>
                      <a:pt x="259482" y="520209"/>
                    </a:cubicBezTo>
                    <a:cubicBezTo>
                      <a:pt x="118260" y="520209"/>
                      <a:pt x="0" y="404541"/>
                      <a:pt x="0" y="260104"/>
                    </a:cubicBezTo>
                    <a:cubicBezTo>
                      <a:pt x="0" y="115519"/>
                      <a:pt x="118560" y="0"/>
                      <a:pt x="259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10" name="îṩ1îḍê">
              <a:extLst>
                <a:ext uri="{FF2B5EF4-FFF2-40B4-BE49-F238E27FC236}">
                  <a16:creationId xmlns:a16="http://schemas.microsoft.com/office/drawing/2014/main" id="{5245E591-75BC-41EB-8043-8E968BC30D21}"/>
                </a:ext>
              </a:extLst>
            </p:cNvPr>
            <p:cNvGrpSpPr/>
            <p:nvPr/>
          </p:nvGrpSpPr>
          <p:grpSpPr>
            <a:xfrm>
              <a:off x="8688288" y="4907471"/>
              <a:ext cx="2746610" cy="970279"/>
              <a:chOff x="4963128" y="4179692"/>
              <a:chExt cx="2746610" cy="970279"/>
            </a:xfrm>
          </p:grpSpPr>
          <p:sp>
            <p:nvSpPr>
              <p:cNvPr id="15" name="iṡḻiḑé">
                <a:extLst>
                  <a:ext uri="{FF2B5EF4-FFF2-40B4-BE49-F238E27FC236}">
                    <a16:creationId xmlns:a16="http://schemas.microsoft.com/office/drawing/2014/main" id="{6D8A8416-A95F-4C1D-B5DD-21327E7FAD39}"/>
                  </a:ext>
                </a:extLst>
              </p:cNvPr>
              <p:cNvSpPr/>
              <p:nvPr/>
            </p:nvSpPr>
            <p:spPr bwMode="auto">
              <a:xfrm>
                <a:off x="5601675" y="4592572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000" dirty="0"/>
                  <a:t>When you copy &amp; paste, choose "keep text only" option.</a:t>
                </a:r>
              </a:p>
            </p:txBody>
          </p:sp>
          <p:sp>
            <p:nvSpPr>
              <p:cNvPr id="16" name="îŝlíďé">
                <a:extLst>
                  <a:ext uri="{FF2B5EF4-FFF2-40B4-BE49-F238E27FC236}">
                    <a16:creationId xmlns:a16="http://schemas.microsoft.com/office/drawing/2014/main" id="{233AD9C0-BE52-4137-9CB9-1B6E70EC90D4}"/>
                  </a:ext>
                </a:extLst>
              </p:cNvPr>
              <p:cNvSpPr txBox="1"/>
              <p:nvPr/>
            </p:nvSpPr>
            <p:spPr bwMode="auto">
              <a:xfrm>
                <a:off x="5601675" y="4179692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  <p:sp>
            <p:nvSpPr>
              <p:cNvPr id="17" name="i$ḻídê">
                <a:extLst>
                  <a:ext uri="{FF2B5EF4-FFF2-40B4-BE49-F238E27FC236}">
                    <a16:creationId xmlns:a16="http://schemas.microsoft.com/office/drawing/2014/main" id="{7ECA177C-9F6A-432D-8CC9-7A5D6ECC39C7}"/>
                  </a:ext>
                </a:extLst>
              </p:cNvPr>
              <p:cNvSpPr/>
              <p:nvPr/>
            </p:nvSpPr>
            <p:spPr bwMode="auto">
              <a:xfrm>
                <a:off x="4963128" y="4280444"/>
                <a:ext cx="461079" cy="445069"/>
              </a:xfrm>
              <a:custGeom>
                <a:avLst/>
                <a:gdLst>
                  <a:gd name="connsiteX0" fmla="*/ 147225 w 603618"/>
                  <a:gd name="connsiteY0" fmla="*/ 418175 h 582659"/>
                  <a:gd name="connsiteX1" fmla="*/ 129666 w 603618"/>
                  <a:gd name="connsiteY1" fmla="*/ 424618 h 582659"/>
                  <a:gd name="connsiteX2" fmla="*/ 159231 w 603618"/>
                  <a:gd name="connsiteY2" fmla="*/ 444246 h 582659"/>
                  <a:gd name="connsiteX3" fmla="*/ 147225 w 603618"/>
                  <a:gd name="connsiteY3" fmla="*/ 418175 h 582659"/>
                  <a:gd name="connsiteX4" fmla="*/ 235619 w 603618"/>
                  <a:gd name="connsiteY4" fmla="*/ 400345 h 582659"/>
                  <a:gd name="connsiteX5" fmla="*/ 196149 w 603618"/>
                  <a:gd name="connsiteY5" fmla="*/ 405440 h 582659"/>
                  <a:gd name="connsiteX6" fmla="*/ 235619 w 603618"/>
                  <a:gd name="connsiteY6" fmla="*/ 461476 h 582659"/>
                  <a:gd name="connsiteX7" fmla="*/ 453241 w 603618"/>
                  <a:gd name="connsiteY7" fmla="*/ 335186 h 582659"/>
                  <a:gd name="connsiteX8" fmla="*/ 453241 w 603618"/>
                  <a:gd name="connsiteY8" fmla="*/ 501720 h 582659"/>
                  <a:gd name="connsiteX9" fmla="*/ 410469 w 603618"/>
                  <a:gd name="connsiteY9" fmla="*/ 458889 h 582659"/>
                  <a:gd name="connsiteX10" fmla="*/ 379853 w 603618"/>
                  <a:gd name="connsiteY10" fmla="*/ 363192 h 582659"/>
                  <a:gd name="connsiteX11" fmla="*/ 453242 w 603618"/>
                  <a:gd name="connsiteY11" fmla="*/ 304902 h 582659"/>
                  <a:gd name="connsiteX12" fmla="*/ 444688 w 603618"/>
                  <a:gd name="connsiteY12" fmla="*/ 306400 h 582659"/>
                  <a:gd name="connsiteX13" fmla="*/ 364853 w 603618"/>
                  <a:gd name="connsiteY13" fmla="*/ 336813 h 582659"/>
                  <a:gd name="connsiteX14" fmla="*/ 349547 w 603618"/>
                  <a:gd name="connsiteY14" fmla="*/ 361682 h 582659"/>
                  <a:gd name="connsiteX15" fmla="*/ 453242 w 603618"/>
                  <a:gd name="connsiteY15" fmla="*/ 531722 h 582659"/>
                  <a:gd name="connsiteX16" fmla="*/ 556936 w 603618"/>
                  <a:gd name="connsiteY16" fmla="*/ 361682 h 582659"/>
                  <a:gd name="connsiteX17" fmla="*/ 541630 w 603618"/>
                  <a:gd name="connsiteY17" fmla="*/ 336813 h 582659"/>
                  <a:gd name="connsiteX18" fmla="*/ 461795 w 603618"/>
                  <a:gd name="connsiteY18" fmla="*/ 306400 h 582659"/>
                  <a:gd name="connsiteX19" fmla="*/ 453242 w 603618"/>
                  <a:gd name="connsiteY19" fmla="*/ 304902 h 582659"/>
                  <a:gd name="connsiteX20" fmla="*/ 170186 w 603618"/>
                  <a:gd name="connsiteY20" fmla="*/ 285126 h 582659"/>
                  <a:gd name="connsiteX21" fmla="*/ 180542 w 603618"/>
                  <a:gd name="connsiteY21" fmla="*/ 357794 h 582659"/>
                  <a:gd name="connsiteX22" fmla="*/ 235619 w 603618"/>
                  <a:gd name="connsiteY22" fmla="*/ 350452 h 582659"/>
                  <a:gd name="connsiteX23" fmla="*/ 235619 w 603618"/>
                  <a:gd name="connsiteY23" fmla="*/ 285126 h 582659"/>
                  <a:gd name="connsiteX24" fmla="*/ 51476 w 603618"/>
                  <a:gd name="connsiteY24" fmla="*/ 285126 h 582659"/>
                  <a:gd name="connsiteX25" fmla="*/ 92297 w 603618"/>
                  <a:gd name="connsiteY25" fmla="*/ 386261 h 582659"/>
                  <a:gd name="connsiteX26" fmla="*/ 132217 w 603618"/>
                  <a:gd name="connsiteY26" fmla="*/ 370679 h 582659"/>
                  <a:gd name="connsiteX27" fmla="*/ 120211 w 603618"/>
                  <a:gd name="connsiteY27" fmla="*/ 285126 h 582659"/>
                  <a:gd name="connsiteX28" fmla="*/ 453242 w 603618"/>
                  <a:gd name="connsiteY28" fmla="*/ 253965 h 582659"/>
                  <a:gd name="connsiteX29" fmla="*/ 465697 w 603618"/>
                  <a:gd name="connsiteY29" fmla="*/ 256362 h 582659"/>
                  <a:gd name="connsiteX30" fmla="*/ 581247 w 603618"/>
                  <a:gd name="connsiteY30" fmla="*/ 300407 h 582659"/>
                  <a:gd name="connsiteX31" fmla="*/ 603456 w 603618"/>
                  <a:gd name="connsiteY31" fmla="*/ 336363 h 582659"/>
                  <a:gd name="connsiteX32" fmla="*/ 453242 w 603618"/>
                  <a:gd name="connsiteY32" fmla="*/ 582659 h 582659"/>
                  <a:gd name="connsiteX33" fmla="*/ 303027 w 603618"/>
                  <a:gd name="connsiteY33" fmla="*/ 336363 h 582659"/>
                  <a:gd name="connsiteX34" fmla="*/ 325236 w 603618"/>
                  <a:gd name="connsiteY34" fmla="*/ 300407 h 582659"/>
                  <a:gd name="connsiteX35" fmla="*/ 440786 w 603618"/>
                  <a:gd name="connsiteY35" fmla="*/ 256362 h 582659"/>
                  <a:gd name="connsiteX36" fmla="*/ 453242 w 603618"/>
                  <a:gd name="connsiteY36" fmla="*/ 253965 h 582659"/>
                  <a:gd name="connsiteX37" fmla="*/ 338422 w 603618"/>
                  <a:gd name="connsiteY37" fmla="*/ 162865 h 582659"/>
                  <a:gd name="connsiteX38" fmla="*/ 285595 w 603618"/>
                  <a:gd name="connsiteY38" fmla="*/ 169607 h 582659"/>
                  <a:gd name="connsiteX39" fmla="*/ 285595 w 603618"/>
                  <a:gd name="connsiteY39" fmla="*/ 235083 h 582659"/>
                  <a:gd name="connsiteX40" fmla="*/ 348627 w 603618"/>
                  <a:gd name="connsiteY40" fmla="*/ 235083 h 582659"/>
                  <a:gd name="connsiteX41" fmla="*/ 338422 w 603618"/>
                  <a:gd name="connsiteY41" fmla="*/ 162865 h 582659"/>
                  <a:gd name="connsiteX42" fmla="*/ 180542 w 603618"/>
                  <a:gd name="connsiteY42" fmla="*/ 162415 h 582659"/>
                  <a:gd name="connsiteX43" fmla="*/ 170186 w 603618"/>
                  <a:gd name="connsiteY43" fmla="*/ 235083 h 582659"/>
                  <a:gd name="connsiteX44" fmla="*/ 235619 w 603618"/>
                  <a:gd name="connsiteY44" fmla="*/ 235083 h 582659"/>
                  <a:gd name="connsiteX45" fmla="*/ 235619 w 603618"/>
                  <a:gd name="connsiteY45" fmla="*/ 169607 h 582659"/>
                  <a:gd name="connsiteX46" fmla="*/ 180542 w 603618"/>
                  <a:gd name="connsiteY46" fmla="*/ 162415 h 582659"/>
                  <a:gd name="connsiteX47" fmla="*/ 92297 w 603618"/>
                  <a:gd name="connsiteY47" fmla="*/ 133948 h 582659"/>
                  <a:gd name="connsiteX48" fmla="*/ 51476 w 603618"/>
                  <a:gd name="connsiteY48" fmla="*/ 235083 h 582659"/>
                  <a:gd name="connsiteX49" fmla="*/ 120211 w 603618"/>
                  <a:gd name="connsiteY49" fmla="*/ 235083 h 582659"/>
                  <a:gd name="connsiteX50" fmla="*/ 132217 w 603618"/>
                  <a:gd name="connsiteY50" fmla="*/ 149530 h 582659"/>
                  <a:gd name="connsiteX51" fmla="*/ 92297 w 603618"/>
                  <a:gd name="connsiteY51" fmla="*/ 133948 h 582659"/>
                  <a:gd name="connsiteX52" fmla="*/ 159231 w 603618"/>
                  <a:gd name="connsiteY52" fmla="*/ 75814 h 582659"/>
                  <a:gd name="connsiteX53" fmla="*/ 129666 w 603618"/>
                  <a:gd name="connsiteY53" fmla="*/ 95591 h 582659"/>
                  <a:gd name="connsiteX54" fmla="*/ 147225 w 603618"/>
                  <a:gd name="connsiteY54" fmla="*/ 102034 h 582659"/>
                  <a:gd name="connsiteX55" fmla="*/ 159231 w 603618"/>
                  <a:gd name="connsiteY55" fmla="*/ 75814 h 582659"/>
                  <a:gd name="connsiteX56" fmla="*/ 358682 w 603618"/>
                  <a:gd name="connsiteY56" fmla="*/ 74165 h 582659"/>
                  <a:gd name="connsiteX57" fmla="*/ 371888 w 603618"/>
                  <a:gd name="connsiteY57" fmla="*/ 102783 h 582659"/>
                  <a:gd name="connsiteX58" fmla="*/ 391548 w 603618"/>
                  <a:gd name="connsiteY58" fmla="*/ 95591 h 582659"/>
                  <a:gd name="connsiteX59" fmla="*/ 358682 w 603618"/>
                  <a:gd name="connsiteY59" fmla="*/ 74165 h 582659"/>
                  <a:gd name="connsiteX60" fmla="*/ 285595 w 603618"/>
                  <a:gd name="connsiteY60" fmla="*/ 60381 h 582659"/>
                  <a:gd name="connsiteX61" fmla="*/ 285595 w 603618"/>
                  <a:gd name="connsiteY61" fmla="*/ 119864 h 582659"/>
                  <a:gd name="connsiteX62" fmla="*/ 322964 w 603618"/>
                  <a:gd name="connsiteY62" fmla="*/ 115219 h 582659"/>
                  <a:gd name="connsiteX63" fmla="*/ 285595 w 603618"/>
                  <a:gd name="connsiteY63" fmla="*/ 60381 h 582659"/>
                  <a:gd name="connsiteX64" fmla="*/ 235619 w 603618"/>
                  <a:gd name="connsiteY64" fmla="*/ 58583 h 582659"/>
                  <a:gd name="connsiteX65" fmla="*/ 196149 w 603618"/>
                  <a:gd name="connsiteY65" fmla="*/ 114769 h 582659"/>
                  <a:gd name="connsiteX66" fmla="*/ 235619 w 603618"/>
                  <a:gd name="connsiteY66" fmla="*/ 119864 h 582659"/>
                  <a:gd name="connsiteX67" fmla="*/ 259482 w 603618"/>
                  <a:gd name="connsiteY67" fmla="*/ 0 h 582659"/>
                  <a:gd name="connsiteX68" fmla="*/ 260532 w 603618"/>
                  <a:gd name="connsiteY68" fmla="*/ 0 h 582659"/>
                  <a:gd name="connsiteX69" fmla="*/ 520914 w 603618"/>
                  <a:gd name="connsiteY69" fmla="*/ 247369 h 582659"/>
                  <a:gd name="connsiteX70" fmla="*/ 475741 w 603618"/>
                  <a:gd name="connsiteY70" fmla="*/ 230138 h 582659"/>
                  <a:gd name="connsiteX71" fmla="*/ 468688 w 603618"/>
                  <a:gd name="connsiteY71" fmla="*/ 228041 h 582659"/>
                  <a:gd name="connsiteX72" fmla="*/ 428917 w 603618"/>
                  <a:gd name="connsiteY72" fmla="*/ 133948 h 582659"/>
                  <a:gd name="connsiteX73" fmla="*/ 386746 w 603618"/>
                  <a:gd name="connsiteY73" fmla="*/ 150279 h 582659"/>
                  <a:gd name="connsiteX74" fmla="*/ 398752 w 603618"/>
                  <a:gd name="connsiteY74" fmla="*/ 235083 h 582659"/>
                  <a:gd name="connsiteX75" fmla="*/ 417812 w 603618"/>
                  <a:gd name="connsiteY75" fmla="*/ 235083 h 582659"/>
                  <a:gd name="connsiteX76" fmla="*/ 315310 w 603618"/>
                  <a:gd name="connsiteY76" fmla="*/ 274188 h 582659"/>
                  <a:gd name="connsiteX77" fmla="*/ 297001 w 603618"/>
                  <a:gd name="connsiteY77" fmla="*/ 285126 h 582659"/>
                  <a:gd name="connsiteX78" fmla="*/ 285595 w 603618"/>
                  <a:gd name="connsiteY78" fmla="*/ 285126 h 582659"/>
                  <a:gd name="connsiteX79" fmla="*/ 285595 w 603618"/>
                  <a:gd name="connsiteY79" fmla="*/ 297861 h 582659"/>
                  <a:gd name="connsiteX80" fmla="*/ 275089 w 603618"/>
                  <a:gd name="connsiteY80" fmla="*/ 339065 h 582659"/>
                  <a:gd name="connsiteX81" fmla="*/ 285895 w 603618"/>
                  <a:gd name="connsiteY81" fmla="*/ 400345 h 582659"/>
                  <a:gd name="connsiteX82" fmla="*/ 285595 w 603618"/>
                  <a:gd name="connsiteY82" fmla="*/ 400345 h 582659"/>
                  <a:gd name="connsiteX83" fmla="*/ 285595 w 603618"/>
                  <a:gd name="connsiteY83" fmla="*/ 459828 h 582659"/>
                  <a:gd name="connsiteX84" fmla="*/ 299552 w 603618"/>
                  <a:gd name="connsiteY84" fmla="*/ 445594 h 582659"/>
                  <a:gd name="connsiteX85" fmla="*/ 328516 w 603618"/>
                  <a:gd name="connsiteY85" fmla="*/ 511219 h 582659"/>
                  <a:gd name="connsiteX86" fmla="*/ 259482 w 603618"/>
                  <a:gd name="connsiteY86" fmla="*/ 520209 h 582659"/>
                  <a:gd name="connsiteX87" fmla="*/ 0 w 603618"/>
                  <a:gd name="connsiteY87" fmla="*/ 260104 h 582659"/>
                  <a:gd name="connsiteX88" fmla="*/ 259482 w 603618"/>
                  <a:gd name="connsiteY88" fmla="*/ 0 h 58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03618" h="582659">
                    <a:moveTo>
                      <a:pt x="147225" y="418175"/>
                    </a:moveTo>
                    <a:cubicBezTo>
                      <a:pt x="141372" y="420123"/>
                      <a:pt x="135519" y="422221"/>
                      <a:pt x="129666" y="424618"/>
                    </a:cubicBezTo>
                    <a:cubicBezTo>
                      <a:pt x="138970" y="431959"/>
                      <a:pt x="148875" y="438552"/>
                      <a:pt x="159231" y="444246"/>
                    </a:cubicBezTo>
                    <a:cubicBezTo>
                      <a:pt x="155179" y="436604"/>
                      <a:pt x="151277" y="428364"/>
                      <a:pt x="147225" y="418175"/>
                    </a:cubicBezTo>
                    <a:close/>
                    <a:moveTo>
                      <a:pt x="235619" y="400345"/>
                    </a:moveTo>
                    <a:cubicBezTo>
                      <a:pt x="222413" y="401244"/>
                      <a:pt x="209206" y="402893"/>
                      <a:pt x="196149" y="405440"/>
                    </a:cubicBezTo>
                    <a:cubicBezTo>
                      <a:pt x="204704" y="425367"/>
                      <a:pt x="217910" y="448740"/>
                      <a:pt x="235619" y="461476"/>
                    </a:cubicBezTo>
                    <a:close/>
                    <a:moveTo>
                      <a:pt x="453241" y="335186"/>
                    </a:moveTo>
                    <a:lnTo>
                      <a:pt x="453241" y="501720"/>
                    </a:lnTo>
                    <a:cubicBezTo>
                      <a:pt x="444386" y="501720"/>
                      <a:pt x="427728" y="490488"/>
                      <a:pt x="410469" y="458889"/>
                    </a:cubicBezTo>
                    <a:cubicBezTo>
                      <a:pt x="395161" y="431033"/>
                      <a:pt x="383605" y="394791"/>
                      <a:pt x="379853" y="363192"/>
                    </a:cubicBezTo>
                    <a:close/>
                    <a:moveTo>
                      <a:pt x="453242" y="304902"/>
                    </a:moveTo>
                    <a:cubicBezTo>
                      <a:pt x="450390" y="304902"/>
                      <a:pt x="447389" y="305351"/>
                      <a:pt x="444688" y="306400"/>
                    </a:cubicBezTo>
                    <a:lnTo>
                      <a:pt x="364853" y="336813"/>
                    </a:lnTo>
                    <a:cubicBezTo>
                      <a:pt x="354799" y="340708"/>
                      <a:pt x="348496" y="350896"/>
                      <a:pt x="349547" y="361682"/>
                    </a:cubicBezTo>
                    <a:cubicBezTo>
                      <a:pt x="356450" y="432395"/>
                      <a:pt x="400119" y="531722"/>
                      <a:pt x="453242" y="531722"/>
                    </a:cubicBezTo>
                    <a:cubicBezTo>
                      <a:pt x="506364" y="531722"/>
                      <a:pt x="550033" y="432395"/>
                      <a:pt x="556936" y="361682"/>
                    </a:cubicBezTo>
                    <a:cubicBezTo>
                      <a:pt x="558137" y="350896"/>
                      <a:pt x="551834" y="340708"/>
                      <a:pt x="541630" y="336813"/>
                    </a:cubicBezTo>
                    <a:lnTo>
                      <a:pt x="461795" y="306400"/>
                    </a:lnTo>
                    <a:cubicBezTo>
                      <a:pt x="459094" y="305351"/>
                      <a:pt x="456093" y="304902"/>
                      <a:pt x="453242" y="304902"/>
                    </a:cubicBezTo>
                    <a:close/>
                    <a:moveTo>
                      <a:pt x="170186" y="285126"/>
                    </a:moveTo>
                    <a:cubicBezTo>
                      <a:pt x="171687" y="310597"/>
                      <a:pt x="175139" y="335169"/>
                      <a:pt x="180542" y="357794"/>
                    </a:cubicBezTo>
                    <a:cubicBezTo>
                      <a:pt x="198701" y="354048"/>
                      <a:pt x="217160" y="351651"/>
                      <a:pt x="235619" y="350452"/>
                    </a:cubicBezTo>
                    <a:lnTo>
                      <a:pt x="235619" y="285126"/>
                    </a:lnTo>
                    <a:close/>
                    <a:moveTo>
                      <a:pt x="51476" y="285126"/>
                    </a:moveTo>
                    <a:cubicBezTo>
                      <a:pt x="55978" y="322733"/>
                      <a:pt x="70536" y="357344"/>
                      <a:pt x="92297" y="386261"/>
                    </a:cubicBezTo>
                    <a:cubicBezTo>
                      <a:pt x="105353" y="380268"/>
                      <a:pt x="118560" y="375174"/>
                      <a:pt x="132217" y="370679"/>
                    </a:cubicBezTo>
                    <a:cubicBezTo>
                      <a:pt x="125764" y="343860"/>
                      <a:pt x="121562" y="314942"/>
                      <a:pt x="120211" y="285126"/>
                    </a:cubicBezTo>
                    <a:close/>
                    <a:moveTo>
                      <a:pt x="453242" y="253965"/>
                    </a:moveTo>
                    <a:cubicBezTo>
                      <a:pt x="457443" y="253965"/>
                      <a:pt x="461645" y="254714"/>
                      <a:pt x="465697" y="256362"/>
                    </a:cubicBezTo>
                    <a:lnTo>
                      <a:pt x="581247" y="300407"/>
                    </a:lnTo>
                    <a:cubicBezTo>
                      <a:pt x="595953" y="305951"/>
                      <a:pt x="604957" y="320782"/>
                      <a:pt x="603456" y="336363"/>
                    </a:cubicBezTo>
                    <a:cubicBezTo>
                      <a:pt x="593402" y="438687"/>
                      <a:pt x="530075" y="582659"/>
                      <a:pt x="453242" y="582659"/>
                    </a:cubicBezTo>
                    <a:cubicBezTo>
                      <a:pt x="376408" y="582659"/>
                      <a:pt x="313081" y="438687"/>
                      <a:pt x="303027" y="336363"/>
                    </a:cubicBezTo>
                    <a:cubicBezTo>
                      <a:pt x="301526" y="320782"/>
                      <a:pt x="310530" y="305951"/>
                      <a:pt x="325236" y="300407"/>
                    </a:cubicBezTo>
                    <a:lnTo>
                      <a:pt x="440786" y="256362"/>
                    </a:lnTo>
                    <a:cubicBezTo>
                      <a:pt x="444838" y="254714"/>
                      <a:pt x="449040" y="253965"/>
                      <a:pt x="453242" y="253965"/>
                    </a:cubicBezTo>
                    <a:close/>
                    <a:moveTo>
                      <a:pt x="338422" y="162865"/>
                    </a:moveTo>
                    <a:cubicBezTo>
                      <a:pt x="321013" y="166311"/>
                      <a:pt x="303304" y="168558"/>
                      <a:pt x="285595" y="169607"/>
                    </a:cubicBezTo>
                    <a:lnTo>
                      <a:pt x="285595" y="235083"/>
                    </a:lnTo>
                    <a:lnTo>
                      <a:pt x="348627" y="235083"/>
                    </a:lnTo>
                    <a:cubicBezTo>
                      <a:pt x="347276" y="209761"/>
                      <a:pt x="343824" y="185339"/>
                      <a:pt x="338422" y="162865"/>
                    </a:cubicBezTo>
                    <a:close/>
                    <a:moveTo>
                      <a:pt x="180542" y="162415"/>
                    </a:moveTo>
                    <a:cubicBezTo>
                      <a:pt x="175139" y="185040"/>
                      <a:pt x="171687" y="209612"/>
                      <a:pt x="170186" y="235083"/>
                    </a:cubicBezTo>
                    <a:lnTo>
                      <a:pt x="235619" y="235083"/>
                    </a:lnTo>
                    <a:lnTo>
                      <a:pt x="235619" y="169607"/>
                    </a:lnTo>
                    <a:cubicBezTo>
                      <a:pt x="217160" y="168558"/>
                      <a:pt x="198701" y="166161"/>
                      <a:pt x="180542" y="162415"/>
                    </a:cubicBezTo>
                    <a:close/>
                    <a:moveTo>
                      <a:pt x="92297" y="133948"/>
                    </a:moveTo>
                    <a:cubicBezTo>
                      <a:pt x="70536" y="162865"/>
                      <a:pt x="55978" y="197475"/>
                      <a:pt x="51476" y="235083"/>
                    </a:cubicBezTo>
                    <a:lnTo>
                      <a:pt x="120211" y="235083"/>
                    </a:lnTo>
                    <a:cubicBezTo>
                      <a:pt x="121562" y="205117"/>
                      <a:pt x="125764" y="176349"/>
                      <a:pt x="132217" y="149530"/>
                    </a:cubicBezTo>
                    <a:cubicBezTo>
                      <a:pt x="118560" y="145035"/>
                      <a:pt x="105353" y="139791"/>
                      <a:pt x="92297" y="133948"/>
                    </a:cubicBezTo>
                    <a:close/>
                    <a:moveTo>
                      <a:pt x="159231" y="75814"/>
                    </a:moveTo>
                    <a:cubicBezTo>
                      <a:pt x="148875" y="81657"/>
                      <a:pt x="138970" y="88249"/>
                      <a:pt x="129666" y="95591"/>
                    </a:cubicBezTo>
                    <a:cubicBezTo>
                      <a:pt x="135519" y="97839"/>
                      <a:pt x="141372" y="100086"/>
                      <a:pt x="147225" y="102034"/>
                    </a:cubicBezTo>
                    <a:cubicBezTo>
                      <a:pt x="151277" y="91845"/>
                      <a:pt x="155179" y="83605"/>
                      <a:pt x="159231" y="75814"/>
                    </a:cubicBezTo>
                    <a:close/>
                    <a:moveTo>
                      <a:pt x="358682" y="74165"/>
                    </a:moveTo>
                    <a:cubicBezTo>
                      <a:pt x="363184" y="82556"/>
                      <a:pt x="367386" y="91546"/>
                      <a:pt x="371888" y="102783"/>
                    </a:cubicBezTo>
                    <a:cubicBezTo>
                      <a:pt x="378492" y="100536"/>
                      <a:pt x="385095" y="98138"/>
                      <a:pt x="391548" y="95591"/>
                    </a:cubicBezTo>
                    <a:cubicBezTo>
                      <a:pt x="381343" y="87500"/>
                      <a:pt x="370238" y="80309"/>
                      <a:pt x="358682" y="74165"/>
                    </a:cubicBezTo>
                    <a:close/>
                    <a:moveTo>
                      <a:pt x="285595" y="60381"/>
                    </a:moveTo>
                    <a:lnTo>
                      <a:pt x="285595" y="119864"/>
                    </a:lnTo>
                    <a:cubicBezTo>
                      <a:pt x="298051" y="118965"/>
                      <a:pt x="310507" y="117466"/>
                      <a:pt x="322964" y="115219"/>
                    </a:cubicBezTo>
                    <a:cubicBezTo>
                      <a:pt x="314559" y="95741"/>
                      <a:pt x="302253" y="73566"/>
                      <a:pt x="285595" y="60381"/>
                    </a:cubicBezTo>
                    <a:close/>
                    <a:moveTo>
                      <a:pt x="235619" y="58583"/>
                    </a:moveTo>
                    <a:cubicBezTo>
                      <a:pt x="217910" y="71469"/>
                      <a:pt x="204704" y="94692"/>
                      <a:pt x="196149" y="114769"/>
                    </a:cubicBezTo>
                    <a:cubicBezTo>
                      <a:pt x="209206" y="117167"/>
                      <a:pt x="222413" y="118965"/>
                      <a:pt x="235619" y="119864"/>
                    </a:cubicBezTo>
                    <a:close/>
                    <a:moveTo>
                      <a:pt x="259482" y="0"/>
                    </a:moveTo>
                    <a:lnTo>
                      <a:pt x="260532" y="0"/>
                    </a:lnTo>
                    <a:cubicBezTo>
                      <a:pt x="399953" y="0"/>
                      <a:pt x="514161" y="109825"/>
                      <a:pt x="520914" y="247369"/>
                    </a:cubicBezTo>
                    <a:lnTo>
                      <a:pt x="475741" y="230138"/>
                    </a:lnTo>
                    <a:cubicBezTo>
                      <a:pt x="473340" y="229239"/>
                      <a:pt x="471089" y="228640"/>
                      <a:pt x="468688" y="228041"/>
                    </a:cubicBezTo>
                    <a:cubicBezTo>
                      <a:pt x="463285" y="193130"/>
                      <a:pt x="449328" y="160917"/>
                      <a:pt x="428917" y="133948"/>
                    </a:cubicBezTo>
                    <a:cubicBezTo>
                      <a:pt x="415260" y="140240"/>
                      <a:pt x="401153" y="145634"/>
                      <a:pt x="386746" y="150279"/>
                    </a:cubicBezTo>
                    <a:cubicBezTo>
                      <a:pt x="393199" y="176799"/>
                      <a:pt x="397251" y="205416"/>
                      <a:pt x="398752" y="235083"/>
                    </a:cubicBezTo>
                    <a:lnTo>
                      <a:pt x="417812" y="235083"/>
                    </a:lnTo>
                    <a:lnTo>
                      <a:pt x="315310" y="274188"/>
                    </a:lnTo>
                    <a:cubicBezTo>
                      <a:pt x="308556" y="276885"/>
                      <a:pt x="302403" y="280481"/>
                      <a:pt x="297001" y="285126"/>
                    </a:cubicBezTo>
                    <a:lnTo>
                      <a:pt x="285595" y="285126"/>
                    </a:lnTo>
                    <a:lnTo>
                      <a:pt x="285595" y="297861"/>
                    </a:lnTo>
                    <a:cubicBezTo>
                      <a:pt x="277641" y="309698"/>
                      <a:pt x="273589" y="324231"/>
                      <a:pt x="275089" y="339065"/>
                    </a:cubicBezTo>
                    <a:cubicBezTo>
                      <a:pt x="277040" y="358992"/>
                      <a:pt x="280792" y="379669"/>
                      <a:pt x="285895" y="400345"/>
                    </a:cubicBezTo>
                    <a:cubicBezTo>
                      <a:pt x="285745" y="400345"/>
                      <a:pt x="285745" y="400345"/>
                      <a:pt x="285595" y="400345"/>
                    </a:cubicBezTo>
                    <a:lnTo>
                      <a:pt x="285595" y="459828"/>
                    </a:lnTo>
                    <a:cubicBezTo>
                      <a:pt x="290397" y="456082"/>
                      <a:pt x="295050" y="451288"/>
                      <a:pt x="299552" y="445594"/>
                    </a:cubicBezTo>
                    <a:cubicBezTo>
                      <a:pt x="307656" y="468818"/>
                      <a:pt x="317411" y="491142"/>
                      <a:pt x="328516" y="511219"/>
                    </a:cubicBezTo>
                    <a:cubicBezTo>
                      <a:pt x="305405" y="517512"/>
                      <a:pt x="282893" y="520209"/>
                      <a:pt x="259482" y="520209"/>
                    </a:cubicBezTo>
                    <a:cubicBezTo>
                      <a:pt x="118260" y="520209"/>
                      <a:pt x="0" y="404541"/>
                      <a:pt x="0" y="260104"/>
                    </a:cubicBezTo>
                    <a:cubicBezTo>
                      <a:pt x="0" y="115519"/>
                      <a:pt x="118560" y="0"/>
                      <a:pt x="259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76DE33F-5752-47E2-A7DA-B7001C78C1B0}"/>
                </a:ext>
              </a:extLst>
            </p:cNvPr>
            <p:cNvCxnSpPr/>
            <p:nvPr/>
          </p:nvCxnSpPr>
          <p:spPr>
            <a:xfrm>
              <a:off x="5175048" y="4561465"/>
              <a:ext cx="634544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46A2A2A4-CBB8-428A-836A-C0646E43C18C}"/>
                </a:ext>
              </a:extLst>
            </p:cNvPr>
            <p:cNvCxnSpPr>
              <a:cxnSpLocks/>
            </p:cNvCxnSpPr>
            <p:nvPr/>
          </p:nvCxnSpPr>
          <p:spPr>
            <a:xfrm>
              <a:off x="8256240" y="3232425"/>
              <a:ext cx="0" cy="270101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íŝḷidè">
              <a:extLst>
                <a:ext uri="{FF2B5EF4-FFF2-40B4-BE49-F238E27FC236}">
                  <a16:creationId xmlns:a16="http://schemas.microsoft.com/office/drawing/2014/main" id="{9BE3379A-0C12-4F93-8420-38BA40926F6A}"/>
                </a:ext>
              </a:extLst>
            </p:cNvPr>
            <p:cNvSpPr txBox="1"/>
            <p:nvPr/>
          </p:nvSpPr>
          <p:spPr>
            <a:xfrm>
              <a:off x="5100218" y="1311749"/>
              <a:ext cx="5200032" cy="12241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altLang="zh-CN" sz="1400" dirty="0"/>
                <a:t>Unified fonts make reading more fluent.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700" b="1" dirty="0"/>
                <a:t>Theme color makes PPT more convenient to change.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400" dirty="0"/>
                <a:t>Adjust the spacing to adapt to Chinese typesetting, use the reference line in PPT.</a:t>
              </a:r>
              <a:endParaRPr lang="en-US" altLang="zh-CN" sz="1600" b="1" dirty="0"/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DF9D76E0-63BE-4F2A-85E3-28BE3BA30B50}"/>
                </a:ext>
              </a:extLst>
            </p:cNvPr>
            <p:cNvCxnSpPr>
              <a:cxnSpLocks/>
            </p:cNvCxnSpPr>
            <p:nvPr/>
          </p:nvCxnSpPr>
          <p:spPr>
            <a:xfrm>
              <a:off x="5125408" y="2620566"/>
              <a:ext cx="6365552" cy="0"/>
            </a:xfrm>
            <a:prstGeom prst="line">
              <a:avLst/>
            </a:prstGeom>
            <a:ln w="9525" cap="rnd">
              <a:solidFill>
                <a:schemeClr val="tx1">
                  <a:lumMod val="65000"/>
                  <a:lumOff val="3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2305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6785C6-0811-4774-922E-AB3324CCD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EA7505-AE0C-48B7-9CFE-724770E0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grpSp>
        <p:nvGrpSpPr>
          <p:cNvPr id="5" name="276cf966-0e99-41f9-9575-69d04b0b1eb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578DC06-A9E0-4981-AD84-9CB42AB6537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299258"/>
            <a:ext cx="10847388" cy="4774517"/>
            <a:chOff x="673100" y="1299258"/>
            <a:chExt cx="10847388" cy="4774517"/>
          </a:xfrm>
        </p:grpSpPr>
        <p:sp>
          <p:nvSpPr>
            <p:cNvPr id="6" name="íşlïḍê">
              <a:extLst>
                <a:ext uri="{FF2B5EF4-FFF2-40B4-BE49-F238E27FC236}">
                  <a16:creationId xmlns:a16="http://schemas.microsoft.com/office/drawing/2014/main" id="{B80F79C3-CC25-43C2-988A-61DC46EE32AE}"/>
                </a:ext>
              </a:extLst>
            </p:cNvPr>
            <p:cNvSpPr/>
            <p:nvPr/>
          </p:nvSpPr>
          <p:spPr>
            <a:xfrm>
              <a:off x="4673600" y="2216150"/>
              <a:ext cx="2844800" cy="2844800"/>
            </a:xfrm>
            <a:prstGeom prst="roundRect">
              <a:avLst>
                <a:gd name="adj" fmla="val 11310"/>
              </a:avLst>
            </a:prstGeom>
            <a:blipFill>
              <a:blip r:embed="rId3"/>
              <a:stretch>
                <a:fillRect l="-39063" r="-38715"/>
              </a:stretch>
            </a:blip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ṥ1íḍé">
              <a:extLst>
                <a:ext uri="{FF2B5EF4-FFF2-40B4-BE49-F238E27FC236}">
                  <a16:creationId xmlns:a16="http://schemas.microsoft.com/office/drawing/2014/main" id="{7B82290B-580A-4C9C-B684-315E2F7A942C}"/>
                </a:ext>
              </a:extLst>
            </p:cNvPr>
            <p:cNvSpPr/>
            <p:nvPr/>
          </p:nvSpPr>
          <p:spPr>
            <a:xfrm rot="10800000">
              <a:off x="6731971" y="2964480"/>
              <a:ext cx="1239274" cy="1111321"/>
            </a:xfrm>
            <a:prstGeom prst="homePlate">
              <a:avLst>
                <a:gd name="adj" fmla="val 30801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iş1íḓê">
              <a:extLst>
                <a:ext uri="{FF2B5EF4-FFF2-40B4-BE49-F238E27FC236}">
                  <a16:creationId xmlns:a16="http://schemas.microsoft.com/office/drawing/2014/main" id="{3B6FFB12-B981-476F-B3FC-71E4B73E866C}"/>
                </a:ext>
              </a:extLst>
            </p:cNvPr>
            <p:cNvSpPr/>
            <p:nvPr/>
          </p:nvSpPr>
          <p:spPr>
            <a:xfrm rot="5243451">
              <a:off x="7608519" y="3949895"/>
              <a:ext cx="236820" cy="488633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i$liḍè">
              <a:extLst>
                <a:ext uri="{FF2B5EF4-FFF2-40B4-BE49-F238E27FC236}">
                  <a16:creationId xmlns:a16="http://schemas.microsoft.com/office/drawing/2014/main" id="{CEC5CEB6-8753-4DFB-812C-70BE0B687D4B}"/>
                </a:ext>
              </a:extLst>
            </p:cNvPr>
            <p:cNvSpPr/>
            <p:nvPr/>
          </p:nvSpPr>
          <p:spPr>
            <a:xfrm rot="16200000">
              <a:off x="5592461" y="4336185"/>
              <a:ext cx="1239274" cy="1111321"/>
            </a:xfrm>
            <a:prstGeom prst="homePlate">
              <a:avLst>
                <a:gd name="adj" fmla="val 30801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ïślîḋè">
              <a:extLst>
                <a:ext uri="{FF2B5EF4-FFF2-40B4-BE49-F238E27FC236}">
                  <a16:creationId xmlns:a16="http://schemas.microsoft.com/office/drawing/2014/main" id="{558F5D29-DA24-4748-ADF6-D58FF75A72ED}"/>
                </a:ext>
              </a:extLst>
            </p:cNvPr>
            <p:cNvSpPr/>
            <p:nvPr/>
          </p:nvSpPr>
          <p:spPr>
            <a:xfrm>
              <a:off x="4230282" y="3201299"/>
              <a:ext cx="1239274" cy="1111321"/>
            </a:xfrm>
            <a:prstGeom prst="homePlate">
              <a:avLst>
                <a:gd name="adj" fmla="val 30801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îṩḷídè">
              <a:extLst>
                <a:ext uri="{FF2B5EF4-FFF2-40B4-BE49-F238E27FC236}">
                  <a16:creationId xmlns:a16="http://schemas.microsoft.com/office/drawing/2014/main" id="{DCD277CF-9AA4-4C8B-BA61-D0AA23687A18}"/>
                </a:ext>
              </a:extLst>
            </p:cNvPr>
            <p:cNvSpPr/>
            <p:nvPr/>
          </p:nvSpPr>
          <p:spPr>
            <a:xfrm rot="16200000">
              <a:off x="4356188" y="2838572"/>
              <a:ext cx="236820" cy="488633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ṩḷîḍé">
              <a:extLst>
                <a:ext uri="{FF2B5EF4-FFF2-40B4-BE49-F238E27FC236}">
                  <a16:creationId xmlns:a16="http://schemas.microsoft.com/office/drawing/2014/main" id="{C52DE62E-FC40-416F-99B8-E266184BF88E}"/>
                </a:ext>
              </a:extLst>
            </p:cNvPr>
            <p:cNvSpPr/>
            <p:nvPr/>
          </p:nvSpPr>
          <p:spPr bwMode="auto">
            <a:xfrm>
              <a:off x="7071355" y="3222191"/>
              <a:ext cx="560502" cy="555440"/>
            </a:xfrm>
            <a:custGeom>
              <a:avLst/>
              <a:gdLst>
                <a:gd name="connsiteX0" fmla="*/ 509642 w 605882"/>
                <a:gd name="connsiteY0" fmla="*/ 502443 h 600411"/>
                <a:gd name="connsiteX1" fmla="*/ 515394 w 605882"/>
                <a:gd name="connsiteY1" fmla="*/ 505314 h 600411"/>
                <a:gd name="connsiteX2" fmla="*/ 515394 w 605882"/>
                <a:gd name="connsiteY2" fmla="*/ 509621 h 600411"/>
                <a:gd name="connsiteX3" fmla="*/ 525460 w 605882"/>
                <a:gd name="connsiteY3" fmla="*/ 502443 h 600411"/>
                <a:gd name="connsiteX4" fmla="*/ 531211 w 605882"/>
                <a:gd name="connsiteY4" fmla="*/ 511056 h 600411"/>
                <a:gd name="connsiteX5" fmla="*/ 542715 w 605882"/>
                <a:gd name="connsiteY5" fmla="*/ 526846 h 600411"/>
                <a:gd name="connsiteX6" fmla="*/ 544153 w 605882"/>
                <a:gd name="connsiteY6" fmla="*/ 536894 h 600411"/>
                <a:gd name="connsiteX7" fmla="*/ 539839 w 605882"/>
                <a:gd name="connsiteY7" fmla="*/ 552684 h 600411"/>
                <a:gd name="connsiteX8" fmla="*/ 531211 w 605882"/>
                <a:gd name="connsiteY8" fmla="*/ 556990 h 600411"/>
                <a:gd name="connsiteX9" fmla="*/ 522584 w 605882"/>
                <a:gd name="connsiteY9" fmla="*/ 555555 h 600411"/>
                <a:gd name="connsiteX10" fmla="*/ 515394 w 605882"/>
                <a:gd name="connsiteY10" fmla="*/ 549813 h 600411"/>
                <a:gd name="connsiteX11" fmla="*/ 508204 w 605882"/>
                <a:gd name="connsiteY11" fmla="*/ 542636 h 600411"/>
                <a:gd name="connsiteX12" fmla="*/ 488072 w 605882"/>
                <a:gd name="connsiteY12" fmla="*/ 548377 h 600411"/>
                <a:gd name="connsiteX13" fmla="*/ 479444 w 605882"/>
                <a:gd name="connsiteY13" fmla="*/ 548377 h 600411"/>
                <a:gd name="connsiteX14" fmla="*/ 478006 w 605882"/>
                <a:gd name="connsiteY14" fmla="*/ 536894 h 600411"/>
                <a:gd name="connsiteX15" fmla="*/ 476568 w 605882"/>
                <a:gd name="connsiteY15" fmla="*/ 523975 h 600411"/>
                <a:gd name="connsiteX16" fmla="*/ 488072 w 605882"/>
                <a:gd name="connsiteY16" fmla="*/ 518233 h 600411"/>
                <a:gd name="connsiteX17" fmla="*/ 493824 w 605882"/>
                <a:gd name="connsiteY17" fmla="*/ 509621 h 600411"/>
                <a:gd name="connsiteX18" fmla="*/ 501014 w 605882"/>
                <a:gd name="connsiteY18" fmla="*/ 509621 h 600411"/>
                <a:gd name="connsiteX19" fmla="*/ 509642 w 605882"/>
                <a:gd name="connsiteY19" fmla="*/ 502443 h 600411"/>
                <a:gd name="connsiteX20" fmla="*/ 510755 w 605882"/>
                <a:gd name="connsiteY20" fmla="*/ 484065 h 600411"/>
                <a:gd name="connsiteX21" fmla="*/ 515433 w 605882"/>
                <a:gd name="connsiteY21" fmla="*/ 485139 h 600411"/>
                <a:gd name="connsiteX22" fmla="*/ 525509 w 605882"/>
                <a:gd name="connsiteY22" fmla="*/ 486572 h 600411"/>
                <a:gd name="connsiteX23" fmla="*/ 534145 w 605882"/>
                <a:gd name="connsiteY23" fmla="*/ 490869 h 600411"/>
                <a:gd name="connsiteX24" fmla="*/ 537024 w 605882"/>
                <a:gd name="connsiteY24" fmla="*/ 493734 h 600411"/>
                <a:gd name="connsiteX25" fmla="*/ 539902 w 605882"/>
                <a:gd name="connsiteY25" fmla="*/ 499464 h 600411"/>
                <a:gd name="connsiteX26" fmla="*/ 534145 w 605882"/>
                <a:gd name="connsiteY26" fmla="*/ 500896 h 600411"/>
                <a:gd name="connsiteX27" fmla="*/ 525509 w 605882"/>
                <a:gd name="connsiteY27" fmla="*/ 499464 h 600411"/>
                <a:gd name="connsiteX28" fmla="*/ 516873 w 605882"/>
                <a:gd name="connsiteY28" fmla="*/ 495166 h 600411"/>
                <a:gd name="connsiteX29" fmla="*/ 516873 w 605882"/>
                <a:gd name="connsiteY29" fmla="*/ 490869 h 600411"/>
                <a:gd name="connsiteX30" fmla="*/ 508237 w 605882"/>
                <a:gd name="connsiteY30" fmla="*/ 485139 h 600411"/>
                <a:gd name="connsiteX31" fmla="*/ 510755 w 605882"/>
                <a:gd name="connsiteY31" fmla="*/ 484065 h 600411"/>
                <a:gd name="connsiteX32" fmla="*/ 447040 w 605882"/>
                <a:gd name="connsiteY32" fmla="*/ 472502 h 600411"/>
                <a:gd name="connsiteX33" fmla="*/ 452243 w 605882"/>
                <a:gd name="connsiteY33" fmla="*/ 476625 h 600411"/>
                <a:gd name="connsiteX34" fmla="*/ 462290 w 605882"/>
                <a:gd name="connsiteY34" fmla="*/ 485229 h 600411"/>
                <a:gd name="connsiteX35" fmla="*/ 468032 w 605882"/>
                <a:gd name="connsiteY35" fmla="*/ 480927 h 600411"/>
                <a:gd name="connsiteX36" fmla="*/ 476643 w 605882"/>
                <a:gd name="connsiteY36" fmla="*/ 476625 h 600411"/>
                <a:gd name="connsiteX37" fmla="*/ 480949 w 605882"/>
                <a:gd name="connsiteY37" fmla="*/ 479493 h 600411"/>
                <a:gd name="connsiteX38" fmla="*/ 479514 w 605882"/>
                <a:gd name="connsiteY38" fmla="*/ 486663 h 600411"/>
                <a:gd name="connsiteX39" fmla="*/ 486690 w 605882"/>
                <a:gd name="connsiteY39" fmla="*/ 480927 h 600411"/>
                <a:gd name="connsiteX40" fmla="*/ 493867 w 605882"/>
                <a:gd name="connsiteY40" fmla="*/ 482361 h 600411"/>
                <a:gd name="connsiteX41" fmla="*/ 495302 w 605882"/>
                <a:gd name="connsiteY41" fmla="*/ 490966 h 600411"/>
                <a:gd name="connsiteX42" fmla="*/ 489561 w 605882"/>
                <a:gd name="connsiteY42" fmla="*/ 495268 h 600411"/>
                <a:gd name="connsiteX43" fmla="*/ 482385 w 605882"/>
                <a:gd name="connsiteY43" fmla="*/ 493834 h 600411"/>
                <a:gd name="connsiteX44" fmla="*/ 479514 w 605882"/>
                <a:gd name="connsiteY44" fmla="*/ 498136 h 600411"/>
                <a:gd name="connsiteX45" fmla="*/ 469467 w 605882"/>
                <a:gd name="connsiteY45" fmla="*/ 493834 h 600411"/>
                <a:gd name="connsiteX46" fmla="*/ 462290 w 605882"/>
                <a:gd name="connsiteY46" fmla="*/ 493834 h 600411"/>
                <a:gd name="connsiteX47" fmla="*/ 455114 w 605882"/>
                <a:gd name="connsiteY47" fmla="*/ 489532 h 600411"/>
                <a:gd name="connsiteX48" fmla="*/ 445067 w 605882"/>
                <a:gd name="connsiteY48" fmla="*/ 473757 h 600411"/>
                <a:gd name="connsiteX49" fmla="*/ 447040 w 605882"/>
                <a:gd name="connsiteY49" fmla="*/ 472502 h 600411"/>
                <a:gd name="connsiteX50" fmla="*/ 526863 w 605882"/>
                <a:gd name="connsiteY50" fmla="*/ 387676 h 600411"/>
                <a:gd name="connsiteX51" fmla="*/ 528297 w 605882"/>
                <a:gd name="connsiteY51" fmla="*/ 387676 h 600411"/>
                <a:gd name="connsiteX52" fmla="*/ 529731 w 605882"/>
                <a:gd name="connsiteY52" fmla="*/ 397747 h 600411"/>
                <a:gd name="connsiteX53" fmla="*/ 525429 w 605882"/>
                <a:gd name="connsiteY53" fmla="*/ 404940 h 600411"/>
                <a:gd name="connsiteX54" fmla="*/ 521127 w 605882"/>
                <a:gd name="connsiteY54" fmla="*/ 416450 h 600411"/>
                <a:gd name="connsiteX55" fmla="*/ 503917 w 605882"/>
                <a:gd name="connsiteY55" fmla="*/ 425082 h 600411"/>
                <a:gd name="connsiteX56" fmla="*/ 508220 w 605882"/>
                <a:gd name="connsiteY56" fmla="*/ 417888 h 600411"/>
                <a:gd name="connsiteX57" fmla="*/ 516824 w 605882"/>
                <a:gd name="connsiteY57" fmla="*/ 410695 h 600411"/>
                <a:gd name="connsiteX58" fmla="*/ 521127 w 605882"/>
                <a:gd name="connsiteY58" fmla="*/ 402063 h 600411"/>
                <a:gd name="connsiteX59" fmla="*/ 525429 w 605882"/>
                <a:gd name="connsiteY59" fmla="*/ 391992 h 600411"/>
                <a:gd name="connsiteX60" fmla="*/ 526863 w 605882"/>
                <a:gd name="connsiteY60" fmla="*/ 387676 h 600411"/>
                <a:gd name="connsiteX61" fmla="*/ 15955 w 605882"/>
                <a:gd name="connsiteY61" fmla="*/ 301859 h 600411"/>
                <a:gd name="connsiteX62" fmla="*/ 26006 w 605882"/>
                <a:gd name="connsiteY62" fmla="*/ 301859 h 600411"/>
                <a:gd name="connsiteX63" fmla="*/ 34621 w 605882"/>
                <a:gd name="connsiteY63" fmla="*/ 304725 h 600411"/>
                <a:gd name="connsiteX64" fmla="*/ 51850 w 605882"/>
                <a:gd name="connsiteY64" fmla="*/ 309024 h 600411"/>
                <a:gd name="connsiteX65" fmla="*/ 60465 w 605882"/>
                <a:gd name="connsiteY65" fmla="*/ 307591 h 600411"/>
                <a:gd name="connsiteX66" fmla="*/ 73387 w 605882"/>
                <a:gd name="connsiteY66" fmla="*/ 307591 h 600411"/>
                <a:gd name="connsiteX67" fmla="*/ 80566 w 605882"/>
                <a:gd name="connsiteY67" fmla="*/ 309024 h 600411"/>
                <a:gd name="connsiteX68" fmla="*/ 113589 w 605882"/>
                <a:gd name="connsiteY68" fmla="*/ 313323 h 600411"/>
                <a:gd name="connsiteX69" fmla="*/ 123640 w 605882"/>
                <a:gd name="connsiteY69" fmla="*/ 311890 h 600411"/>
                <a:gd name="connsiteX70" fmla="*/ 137998 w 605882"/>
                <a:gd name="connsiteY70" fmla="*/ 307591 h 600411"/>
                <a:gd name="connsiteX71" fmla="*/ 146612 w 605882"/>
                <a:gd name="connsiteY71" fmla="*/ 320488 h 600411"/>
                <a:gd name="connsiteX72" fmla="*/ 143741 w 605882"/>
                <a:gd name="connsiteY72" fmla="*/ 327653 h 600411"/>
                <a:gd name="connsiteX73" fmla="*/ 146612 w 605882"/>
                <a:gd name="connsiteY73" fmla="*/ 333386 h 600411"/>
                <a:gd name="connsiteX74" fmla="*/ 142305 w 605882"/>
                <a:gd name="connsiteY74" fmla="*/ 336252 h 600411"/>
                <a:gd name="connsiteX75" fmla="*/ 135126 w 605882"/>
                <a:gd name="connsiteY75" fmla="*/ 337685 h 600411"/>
                <a:gd name="connsiteX76" fmla="*/ 127947 w 605882"/>
                <a:gd name="connsiteY76" fmla="*/ 340551 h 600411"/>
                <a:gd name="connsiteX77" fmla="*/ 123640 w 605882"/>
                <a:gd name="connsiteY77" fmla="*/ 352015 h 600411"/>
                <a:gd name="connsiteX78" fmla="*/ 129383 w 605882"/>
                <a:gd name="connsiteY78" fmla="*/ 359180 h 600411"/>
                <a:gd name="connsiteX79" fmla="*/ 140869 w 605882"/>
                <a:gd name="connsiteY79" fmla="*/ 363479 h 600411"/>
                <a:gd name="connsiteX80" fmla="*/ 143741 w 605882"/>
                <a:gd name="connsiteY80" fmla="*/ 372077 h 600411"/>
                <a:gd name="connsiteX81" fmla="*/ 148048 w 605882"/>
                <a:gd name="connsiteY81" fmla="*/ 374943 h 600411"/>
                <a:gd name="connsiteX82" fmla="*/ 150920 w 605882"/>
                <a:gd name="connsiteY82" fmla="*/ 364912 h 600411"/>
                <a:gd name="connsiteX83" fmla="*/ 149484 w 605882"/>
                <a:gd name="connsiteY83" fmla="*/ 354881 h 600411"/>
                <a:gd name="connsiteX84" fmla="*/ 150920 w 605882"/>
                <a:gd name="connsiteY84" fmla="*/ 343417 h 600411"/>
                <a:gd name="connsiteX85" fmla="*/ 156663 w 605882"/>
                <a:gd name="connsiteY85" fmla="*/ 340551 h 600411"/>
                <a:gd name="connsiteX86" fmla="*/ 163842 w 605882"/>
                <a:gd name="connsiteY86" fmla="*/ 343417 h 600411"/>
                <a:gd name="connsiteX87" fmla="*/ 168149 w 605882"/>
                <a:gd name="connsiteY87" fmla="*/ 349149 h 600411"/>
                <a:gd name="connsiteX88" fmla="*/ 173892 w 605882"/>
                <a:gd name="connsiteY88" fmla="*/ 346283 h 600411"/>
                <a:gd name="connsiteX89" fmla="*/ 179635 w 605882"/>
                <a:gd name="connsiteY89" fmla="*/ 352015 h 600411"/>
                <a:gd name="connsiteX90" fmla="*/ 186815 w 605882"/>
                <a:gd name="connsiteY90" fmla="*/ 363479 h 600411"/>
                <a:gd name="connsiteX91" fmla="*/ 195430 w 605882"/>
                <a:gd name="connsiteY91" fmla="*/ 384974 h 600411"/>
                <a:gd name="connsiteX92" fmla="*/ 193994 w 605882"/>
                <a:gd name="connsiteY92" fmla="*/ 389273 h 600411"/>
                <a:gd name="connsiteX93" fmla="*/ 181071 w 605882"/>
                <a:gd name="connsiteY93" fmla="*/ 393572 h 600411"/>
                <a:gd name="connsiteX94" fmla="*/ 171021 w 605882"/>
                <a:gd name="connsiteY94" fmla="*/ 399304 h 600411"/>
                <a:gd name="connsiteX95" fmla="*/ 163842 w 605882"/>
                <a:gd name="connsiteY95" fmla="*/ 405037 h 600411"/>
                <a:gd name="connsiteX96" fmla="*/ 156663 w 605882"/>
                <a:gd name="connsiteY96" fmla="*/ 413635 h 600411"/>
                <a:gd name="connsiteX97" fmla="*/ 148048 w 605882"/>
                <a:gd name="connsiteY97" fmla="*/ 427965 h 600411"/>
                <a:gd name="connsiteX98" fmla="*/ 145176 w 605882"/>
                <a:gd name="connsiteY98" fmla="*/ 436563 h 600411"/>
                <a:gd name="connsiteX99" fmla="*/ 139433 w 605882"/>
                <a:gd name="connsiteY99" fmla="*/ 429398 h 600411"/>
                <a:gd name="connsiteX100" fmla="*/ 123640 w 605882"/>
                <a:gd name="connsiteY100" fmla="*/ 427965 h 600411"/>
                <a:gd name="connsiteX101" fmla="*/ 122204 w 605882"/>
                <a:gd name="connsiteY101" fmla="*/ 446594 h 600411"/>
                <a:gd name="connsiteX102" fmla="*/ 132254 w 605882"/>
                <a:gd name="connsiteY102" fmla="*/ 440862 h 600411"/>
                <a:gd name="connsiteX103" fmla="*/ 136562 w 605882"/>
                <a:gd name="connsiteY103" fmla="*/ 445161 h 600411"/>
                <a:gd name="connsiteX104" fmla="*/ 137998 w 605882"/>
                <a:gd name="connsiteY104" fmla="*/ 452326 h 600411"/>
                <a:gd name="connsiteX105" fmla="*/ 145176 w 605882"/>
                <a:gd name="connsiteY105" fmla="*/ 459491 h 600411"/>
                <a:gd name="connsiteX106" fmla="*/ 156663 w 605882"/>
                <a:gd name="connsiteY106" fmla="*/ 459491 h 600411"/>
                <a:gd name="connsiteX107" fmla="*/ 181071 w 605882"/>
                <a:gd name="connsiteY107" fmla="*/ 463790 h 600411"/>
                <a:gd name="connsiteX108" fmla="*/ 192558 w 605882"/>
                <a:gd name="connsiteY108" fmla="*/ 469522 h 600411"/>
                <a:gd name="connsiteX109" fmla="*/ 206916 w 605882"/>
                <a:gd name="connsiteY109" fmla="*/ 482420 h 600411"/>
                <a:gd name="connsiteX110" fmla="*/ 228453 w 605882"/>
                <a:gd name="connsiteY110" fmla="*/ 489585 h 600411"/>
                <a:gd name="connsiteX111" fmla="*/ 224145 w 605882"/>
                <a:gd name="connsiteY111" fmla="*/ 513946 h 600411"/>
                <a:gd name="connsiteX112" fmla="*/ 214095 w 605882"/>
                <a:gd name="connsiteY112" fmla="*/ 526843 h 600411"/>
                <a:gd name="connsiteX113" fmla="*/ 191122 w 605882"/>
                <a:gd name="connsiteY113" fmla="*/ 554071 h 600411"/>
                <a:gd name="connsiteX114" fmla="*/ 176764 w 605882"/>
                <a:gd name="connsiteY114" fmla="*/ 566968 h 600411"/>
                <a:gd name="connsiteX115" fmla="*/ 173892 w 605882"/>
                <a:gd name="connsiteY115" fmla="*/ 575566 h 600411"/>
                <a:gd name="connsiteX116" fmla="*/ 173892 w 605882"/>
                <a:gd name="connsiteY116" fmla="*/ 585597 h 600411"/>
                <a:gd name="connsiteX117" fmla="*/ 173892 w 605882"/>
                <a:gd name="connsiteY117" fmla="*/ 595628 h 600411"/>
                <a:gd name="connsiteX118" fmla="*/ 173892 w 605882"/>
                <a:gd name="connsiteY118" fmla="*/ 599927 h 600411"/>
                <a:gd name="connsiteX119" fmla="*/ 159534 w 605882"/>
                <a:gd name="connsiteY119" fmla="*/ 591329 h 600411"/>
                <a:gd name="connsiteX120" fmla="*/ 159534 w 605882"/>
                <a:gd name="connsiteY120" fmla="*/ 561236 h 600411"/>
                <a:gd name="connsiteX121" fmla="*/ 163842 w 605882"/>
                <a:gd name="connsiteY121" fmla="*/ 523977 h 600411"/>
                <a:gd name="connsiteX122" fmla="*/ 158099 w 605882"/>
                <a:gd name="connsiteY122" fmla="*/ 512513 h 600411"/>
                <a:gd name="connsiteX123" fmla="*/ 146612 w 605882"/>
                <a:gd name="connsiteY123" fmla="*/ 493884 h 600411"/>
                <a:gd name="connsiteX124" fmla="*/ 148048 w 605882"/>
                <a:gd name="connsiteY124" fmla="*/ 480987 h 600411"/>
                <a:gd name="connsiteX125" fmla="*/ 148048 w 605882"/>
                <a:gd name="connsiteY125" fmla="*/ 470955 h 600411"/>
                <a:gd name="connsiteX126" fmla="*/ 136562 w 605882"/>
                <a:gd name="connsiteY126" fmla="*/ 462357 h 600411"/>
                <a:gd name="connsiteX127" fmla="*/ 127947 w 605882"/>
                <a:gd name="connsiteY127" fmla="*/ 456625 h 600411"/>
                <a:gd name="connsiteX128" fmla="*/ 113589 w 605882"/>
                <a:gd name="connsiteY128" fmla="*/ 452326 h 600411"/>
                <a:gd name="connsiteX129" fmla="*/ 99231 w 605882"/>
                <a:gd name="connsiteY129" fmla="*/ 437996 h 600411"/>
                <a:gd name="connsiteX130" fmla="*/ 97795 w 605882"/>
                <a:gd name="connsiteY130" fmla="*/ 443728 h 600411"/>
                <a:gd name="connsiteX131" fmla="*/ 80566 w 605882"/>
                <a:gd name="connsiteY131" fmla="*/ 420800 h 600411"/>
                <a:gd name="connsiteX132" fmla="*/ 71951 w 605882"/>
                <a:gd name="connsiteY132" fmla="*/ 387840 h 600411"/>
                <a:gd name="connsiteX133" fmla="*/ 57593 w 605882"/>
                <a:gd name="connsiteY133" fmla="*/ 367778 h 600411"/>
                <a:gd name="connsiteX134" fmla="*/ 46107 w 605882"/>
                <a:gd name="connsiteY134" fmla="*/ 352015 h 600411"/>
                <a:gd name="connsiteX135" fmla="*/ 30313 w 605882"/>
                <a:gd name="connsiteY135" fmla="*/ 352015 h 600411"/>
                <a:gd name="connsiteX136" fmla="*/ 8776 w 605882"/>
                <a:gd name="connsiteY136" fmla="*/ 352015 h 600411"/>
                <a:gd name="connsiteX137" fmla="*/ 162 w 605882"/>
                <a:gd name="connsiteY137" fmla="*/ 329087 h 600411"/>
                <a:gd name="connsiteX138" fmla="*/ 4469 w 605882"/>
                <a:gd name="connsiteY138" fmla="*/ 316189 h 600411"/>
                <a:gd name="connsiteX139" fmla="*/ 7340 w 605882"/>
                <a:gd name="connsiteY139" fmla="*/ 309024 h 600411"/>
                <a:gd name="connsiteX140" fmla="*/ 15955 w 605882"/>
                <a:gd name="connsiteY140" fmla="*/ 301859 h 600411"/>
                <a:gd name="connsiteX141" fmla="*/ 186781 w 605882"/>
                <a:gd name="connsiteY141" fmla="*/ 274448 h 600411"/>
                <a:gd name="connsiteX142" fmla="*/ 257129 w 605882"/>
                <a:gd name="connsiteY142" fmla="*/ 274448 h 600411"/>
                <a:gd name="connsiteX143" fmla="*/ 249951 w 605882"/>
                <a:gd name="connsiteY143" fmla="*/ 287371 h 600411"/>
                <a:gd name="connsiteX144" fmla="*/ 251387 w 605882"/>
                <a:gd name="connsiteY144" fmla="*/ 301729 h 600411"/>
                <a:gd name="connsiteX145" fmla="*/ 245644 w 605882"/>
                <a:gd name="connsiteY145" fmla="*/ 311780 h 600411"/>
                <a:gd name="connsiteX146" fmla="*/ 222673 w 605882"/>
                <a:gd name="connsiteY146" fmla="*/ 329010 h 600411"/>
                <a:gd name="connsiteX147" fmla="*/ 215495 w 605882"/>
                <a:gd name="connsiteY147" fmla="*/ 341933 h 600411"/>
                <a:gd name="connsiteX148" fmla="*/ 211188 w 605882"/>
                <a:gd name="connsiteY148" fmla="*/ 353419 h 600411"/>
                <a:gd name="connsiteX149" fmla="*/ 205445 w 605882"/>
                <a:gd name="connsiteY149" fmla="*/ 350548 h 600411"/>
                <a:gd name="connsiteX150" fmla="*/ 195395 w 605882"/>
                <a:gd name="connsiteY150" fmla="*/ 331882 h 600411"/>
                <a:gd name="connsiteX151" fmla="*/ 192524 w 605882"/>
                <a:gd name="connsiteY151" fmla="*/ 314652 h 600411"/>
                <a:gd name="connsiteX152" fmla="*/ 192524 w 605882"/>
                <a:gd name="connsiteY152" fmla="*/ 304601 h 600411"/>
                <a:gd name="connsiteX153" fmla="*/ 189653 w 605882"/>
                <a:gd name="connsiteY153" fmla="*/ 297422 h 600411"/>
                <a:gd name="connsiteX154" fmla="*/ 186781 w 605882"/>
                <a:gd name="connsiteY154" fmla="*/ 274448 h 600411"/>
                <a:gd name="connsiteX155" fmla="*/ 465186 w 605882"/>
                <a:gd name="connsiteY155" fmla="*/ 265820 h 600411"/>
                <a:gd name="connsiteX156" fmla="*/ 492464 w 605882"/>
                <a:gd name="connsiteY156" fmla="*/ 283021 h 600411"/>
                <a:gd name="connsiteX157" fmla="*/ 522613 w 605882"/>
                <a:gd name="connsiteY157" fmla="*/ 290188 h 600411"/>
                <a:gd name="connsiteX158" fmla="*/ 549891 w 605882"/>
                <a:gd name="connsiteY158" fmla="*/ 295921 h 600411"/>
                <a:gd name="connsiteX159" fmla="*/ 571426 w 605882"/>
                <a:gd name="connsiteY159" fmla="*/ 301655 h 600411"/>
                <a:gd name="connsiteX160" fmla="*/ 595832 w 605882"/>
                <a:gd name="connsiteY160" fmla="*/ 314556 h 600411"/>
                <a:gd name="connsiteX161" fmla="*/ 605882 w 605882"/>
                <a:gd name="connsiteY161" fmla="*/ 323156 h 600411"/>
                <a:gd name="connsiteX162" fmla="*/ 600140 w 605882"/>
                <a:gd name="connsiteY162" fmla="*/ 333190 h 600411"/>
                <a:gd name="connsiteX163" fmla="*/ 590090 w 605882"/>
                <a:gd name="connsiteY163" fmla="*/ 330323 h 600411"/>
                <a:gd name="connsiteX164" fmla="*/ 587218 w 605882"/>
                <a:gd name="connsiteY164" fmla="*/ 338923 h 600411"/>
                <a:gd name="connsiteX165" fmla="*/ 565683 w 605882"/>
                <a:gd name="connsiteY165" fmla="*/ 351824 h 600411"/>
                <a:gd name="connsiteX166" fmla="*/ 561376 w 605882"/>
                <a:gd name="connsiteY166" fmla="*/ 357558 h 600411"/>
                <a:gd name="connsiteX167" fmla="*/ 555634 w 605882"/>
                <a:gd name="connsiteY167" fmla="*/ 367591 h 600411"/>
                <a:gd name="connsiteX168" fmla="*/ 547019 w 605882"/>
                <a:gd name="connsiteY168" fmla="*/ 381925 h 600411"/>
                <a:gd name="connsiteX169" fmla="*/ 544148 w 605882"/>
                <a:gd name="connsiteY169" fmla="*/ 373325 h 600411"/>
                <a:gd name="connsiteX170" fmla="*/ 534098 w 605882"/>
                <a:gd name="connsiteY170" fmla="*/ 354691 h 600411"/>
                <a:gd name="connsiteX171" fmla="*/ 521177 w 605882"/>
                <a:gd name="connsiteY171" fmla="*/ 363291 h 600411"/>
                <a:gd name="connsiteX172" fmla="*/ 525484 w 605882"/>
                <a:gd name="connsiteY172" fmla="*/ 370458 h 600411"/>
                <a:gd name="connsiteX173" fmla="*/ 522613 w 605882"/>
                <a:gd name="connsiteY173" fmla="*/ 383359 h 600411"/>
                <a:gd name="connsiteX174" fmla="*/ 506820 w 605882"/>
                <a:gd name="connsiteY174" fmla="*/ 401993 h 600411"/>
                <a:gd name="connsiteX175" fmla="*/ 505385 w 605882"/>
                <a:gd name="connsiteY175" fmla="*/ 414894 h 600411"/>
                <a:gd name="connsiteX176" fmla="*/ 496771 w 605882"/>
                <a:gd name="connsiteY176" fmla="*/ 417760 h 600411"/>
                <a:gd name="connsiteX177" fmla="*/ 495335 w 605882"/>
                <a:gd name="connsiteY177" fmla="*/ 407727 h 600411"/>
                <a:gd name="connsiteX178" fmla="*/ 486721 w 605882"/>
                <a:gd name="connsiteY178" fmla="*/ 413460 h 600411"/>
                <a:gd name="connsiteX179" fmla="*/ 489592 w 605882"/>
                <a:gd name="connsiteY179" fmla="*/ 432094 h 600411"/>
                <a:gd name="connsiteX180" fmla="*/ 470929 w 605882"/>
                <a:gd name="connsiteY180" fmla="*/ 444995 h 600411"/>
                <a:gd name="connsiteX181" fmla="*/ 469493 w 605882"/>
                <a:gd name="connsiteY181" fmla="*/ 455029 h 600411"/>
                <a:gd name="connsiteX182" fmla="*/ 462314 w 605882"/>
                <a:gd name="connsiteY182" fmla="*/ 466496 h 600411"/>
                <a:gd name="connsiteX183" fmla="*/ 456572 w 605882"/>
                <a:gd name="connsiteY183" fmla="*/ 462196 h 600411"/>
                <a:gd name="connsiteX184" fmla="*/ 450829 w 605882"/>
                <a:gd name="connsiteY184" fmla="*/ 469363 h 600411"/>
                <a:gd name="connsiteX185" fmla="*/ 449393 w 605882"/>
                <a:gd name="connsiteY185" fmla="*/ 457896 h 600411"/>
                <a:gd name="connsiteX186" fmla="*/ 436472 w 605882"/>
                <a:gd name="connsiteY186" fmla="*/ 444995 h 600411"/>
                <a:gd name="connsiteX187" fmla="*/ 430730 w 605882"/>
                <a:gd name="connsiteY187" fmla="*/ 449295 h 600411"/>
                <a:gd name="connsiteX188" fmla="*/ 419244 w 605882"/>
                <a:gd name="connsiteY188" fmla="*/ 467929 h 600411"/>
                <a:gd name="connsiteX189" fmla="*/ 413501 w 605882"/>
                <a:gd name="connsiteY189" fmla="*/ 469363 h 600411"/>
                <a:gd name="connsiteX190" fmla="*/ 402016 w 605882"/>
                <a:gd name="connsiteY190" fmla="*/ 446428 h 600411"/>
                <a:gd name="connsiteX191" fmla="*/ 384788 w 605882"/>
                <a:gd name="connsiteY191" fmla="*/ 436395 h 600411"/>
                <a:gd name="connsiteX192" fmla="*/ 373302 w 605882"/>
                <a:gd name="connsiteY192" fmla="*/ 432094 h 600411"/>
                <a:gd name="connsiteX193" fmla="*/ 367560 w 605882"/>
                <a:gd name="connsiteY193" fmla="*/ 432094 h 600411"/>
                <a:gd name="connsiteX194" fmla="*/ 376174 w 605882"/>
                <a:gd name="connsiteY194" fmla="*/ 436395 h 600411"/>
                <a:gd name="connsiteX195" fmla="*/ 381917 w 605882"/>
                <a:gd name="connsiteY195" fmla="*/ 446428 h 600411"/>
                <a:gd name="connsiteX196" fmla="*/ 364688 w 605882"/>
                <a:gd name="connsiteY196" fmla="*/ 456462 h 600411"/>
                <a:gd name="connsiteX197" fmla="*/ 350332 w 605882"/>
                <a:gd name="connsiteY197" fmla="*/ 442128 h 600411"/>
                <a:gd name="connsiteX198" fmla="*/ 344589 w 605882"/>
                <a:gd name="connsiteY198" fmla="*/ 439261 h 600411"/>
                <a:gd name="connsiteX199" fmla="*/ 353203 w 605882"/>
                <a:gd name="connsiteY199" fmla="*/ 455029 h 600411"/>
                <a:gd name="connsiteX200" fmla="*/ 368995 w 605882"/>
                <a:gd name="connsiteY200" fmla="*/ 459329 h 600411"/>
                <a:gd name="connsiteX201" fmla="*/ 370431 w 605882"/>
                <a:gd name="connsiteY201" fmla="*/ 466496 h 600411"/>
                <a:gd name="connsiteX202" fmla="*/ 354639 w 605882"/>
                <a:gd name="connsiteY202" fmla="*/ 489430 h 600411"/>
                <a:gd name="connsiteX203" fmla="*/ 353203 w 605882"/>
                <a:gd name="connsiteY203" fmla="*/ 510931 h 600411"/>
                <a:gd name="connsiteX204" fmla="*/ 343153 w 605882"/>
                <a:gd name="connsiteY204" fmla="*/ 520965 h 600411"/>
                <a:gd name="connsiteX205" fmla="*/ 335975 w 605882"/>
                <a:gd name="connsiteY205" fmla="*/ 539599 h 600411"/>
                <a:gd name="connsiteX206" fmla="*/ 317311 w 605882"/>
                <a:gd name="connsiteY206" fmla="*/ 548200 h 600411"/>
                <a:gd name="connsiteX207" fmla="*/ 311568 w 605882"/>
                <a:gd name="connsiteY207" fmla="*/ 536733 h 600411"/>
                <a:gd name="connsiteX208" fmla="*/ 301519 w 605882"/>
                <a:gd name="connsiteY208" fmla="*/ 489430 h 600411"/>
                <a:gd name="connsiteX209" fmla="*/ 298647 w 605882"/>
                <a:gd name="connsiteY209" fmla="*/ 479397 h 600411"/>
                <a:gd name="connsiteX210" fmla="*/ 275676 w 605882"/>
                <a:gd name="connsiteY210" fmla="*/ 475096 h 600411"/>
                <a:gd name="connsiteX211" fmla="*/ 254141 w 605882"/>
                <a:gd name="connsiteY211" fmla="*/ 446428 h 600411"/>
                <a:gd name="connsiteX212" fmla="*/ 269934 w 605882"/>
                <a:gd name="connsiteY212" fmla="*/ 419194 h 600411"/>
                <a:gd name="connsiteX213" fmla="*/ 277112 w 605882"/>
                <a:gd name="connsiteY213" fmla="*/ 416327 h 600411"/>
                <a:gd name="connsiteX214" fmla="*/ 304390 w 605882"/>
                <a:gd name="connsiteY214" fmla="*/ 413460 h 600411"/>
                <a:gd name="connsiteX215" fmla="*/ 314440 w 605882"/>
                <a:gd name="connsiteY215" fmla="*/ 423494 h 600411"/>
                <a:gd name="connsiteX216" fmla="*/ 330232 w 605882"/>
                <a:gd name="connsiteY216" fmla="*/ 423494 h 600411"/>
                <a:gd name="connsiteX217" fmla="*/ 341718 w 605882"/>
                <a:gd name="connsiteY217" fmla="*/ 420627 h 600411"/>
                <a:gd name="connsiteX218" fmla="*/ 341718 w 605882"/>
                <a:gd name="connsiteY218" fmla="*/ 413460 h 600411"/>
                <a:gd name="connsiteX219" fmla="*/ 330232 w 605882"/>
                <a:gd name="connsiteY219" fmla="*/ 410593 h 600411"/>
                <a:gd name="connsiteX220" fmla="*/ 325925 w 605882"/>
                <a:gd name="connsiteY220" fmla="*/ 410593 h 600411"/>
                <a:gd name="connsiteX221" fmla="*/ 320182 w 605882"/>
                <a:gd name="connsiteY221" fmla="*/ 410593 h 600411"/>
                <a:gd name="connsiteX222" fmla="*/ 315875 w 605882"/>
                <a:gd name="connsiteY222" fmla="*/ 407727 h 600411"/>
                <a:gd name="connsiteX223" fmla="*/ 308697 w 605882"/>
                <a:gd name="connsiteY223" fmla="*/ 412027 h 600411"/>
                <a:gd name="connsiteX224" fmla="*/ 308697 w 605882"/>
                <a:gd name="connsiteY224" fmla="*/ 406293 h 600411"/>
                <a:gd name="connsiteX225" fmla="*/ 294340 w 605882"/>
                <a:gd name="connsiteY225" fmla="*/ 397693 h 600411"/>
                <a:gd name="connsiteX226" fmla="*/ 287162 w 605882"/>
                <a:gd name="connsiteY226" fmla="*/ 406293 h 600411"/>
                <a:gd name="connsiteX227" fmla="*/ 274241 w 605882"/>
                <a:gd name="connsiteY227" fmla="*/ 414894 h 600411"/>
                <a:gd name="connsiteX228" fmla="*/ 267062 w 605882"/>
                <a:gd name="connsiteY228" fmla="*/ 407727 h 600411"/>
                <a:gd name="connsiteX229" fmla="*/ 268498 w 605882"/>
                <a:gd name="connsiteY229" fmla="*/ 399126 h 600411"/>
                <a:gd name="connsiteX230" fmla="*/ 279983 w 605882"/>
                <a:gd name="connsiteY230" fmla="*/ 396259 h 600411"/>
                <a:gd name="connsiteX231" fmla="*/ 277112 w 605882"/>
                <a:gd name="connsiteY231" fmla="*/ 384792 h 600411"/>
                <a:gd name="connsiteX232" fmla="*/ 282855 w 605882"/>
                <a:gd name="connsiteY232" fmla="*/ 381925 h 600411"/>
                <a:gd name="connsiteX233" fmla="*/ 295776 w 605882"/>
                <a:gd name="connsiteY233" fmla="*/ 370458 h 600411"/>
                <a:gd name="connsiteX234" fmla="*/ 300083 w 605882"/>
                <a:gd name="connsiteY234" fmla="*/ 367591 h 600411"/>
                <a:gd name="connsiteX235" fmla="*/ 313004 w 605882"/>
                <a:gd name="connsiteY235" fmla="*/ 370458 h 600411"/>
                <a:gd name="connsiteX236" fmla="*/ 321618 w 605882"/>
                <a:gd name="connsiteY236" fmla="*/ 358991 h 600411"/>
                <a:gd name="connsiteX237" fmla="*/ 318747 w 605882"/>
                <a:gd name="connsiteY237" fmla="*/ 351824 h 600411"/>
                <a:gd name="connsiteX238" fmla="*/ 313004 w 605882"/>
                <a:gd name="connsiteY238" fmla="*/ 360424 h 600411"/>
                <a:gd name="connsiteX239" fmla="*/ 304390 w 605882"/>
                <a:gd name="connsiteY239" fmla="*/ 360424 h 600411"/>
                <a:gd name="connsiteX240" fmla="*/ 301519 w 605882"/>
                <a:gd name="connsiteY240" fmla="*/ 353257 h 600411"/>
                <a:gd name="connsiteX241" fmla="*/ 292905 w 605882"/>
                <a:gd name="connsiteY241" fmla="*/ 346090 h 600411"/>
                <a:gd name="connsiteX242" fmla="*/ 304390 w 605882"/>
                <a:gd name="connsiteY242" fmla="*/ 326023 h 600411"/>
                <a:gd name="connsiteX243" fmla="*/ 330232 w 605882"/>
                <a:gd name="connsiteY243" fmla="*/ 300222 h 600411"/>
                <a:gd name="connsiteX244" fmla="*/ 338846 w 605882"/>
                <a:gd name="connsiteY244" fmla="*/ 305955 h 600411"/>
                <a:gd name="connsiteX245" fmla="*/ 346025 w 605882"/>
                <a:gd name="connsiteY245" fmla="*/ 313122 h 600411"/>
                <a:gd name="connsiteX246" fmla="*/ 354639 w 605882"/>
                <a:gd name="connsiteY246" fmla="*/ 318856 h 600411"/>
                <a:gd name="connsiteX247" fmla="*/ 360381 w 605882"/>
                <a:gd name="connsiteY247" fmla="*/ 318856 h 600411"/>
                <a:gd name="connsiteX248" fmla="*/ 380481 w 605882"/>
                <a:gd name="connsiteY248" fmla="*/ 313122 h 600411"/>
                <a:gd name="connsiteX249" fmla="*/ 387659 w 605882"/>
                <a:gd name="connsiteY249" fmla="*/ 310255 h 600411"/>
                <a:gd name="connsiteX250" fmla="*/ 400580 w 605882"/>
                <a:gd name="connsiteY250" fmla="*/ 301655 h 600411"/>
                <a:gd name="connsiteX251" fmla="*/ 410630 w 605882"/>
                <a:gd name="connsiteY251" fmla="*/ 298788 h 600411"/>
                <a:gd name="connsiteX252" fmla="*/ 414937 w 605882"/>
                <a:gd name="connsiteY252" fmla="*/ 294488 h 600411"/>
                <a:gd name="connsiteX253" fmla="*/ 422116 w 605882"/>
                <a:gd name="connsiteY253" fmla="*/ 297355 h 600411"/>
                <a:gd name="connsiteX254" fmla="*/ 422116 w 605882"/>
                <a:gd name="connsiteY254" fmla="*/ 285888 h 600411"/>
                <a:gd name="connsiteX255" fmla="*/ 432165 w 605882"/>
                <a:gd name="connsiteY255" fmla="*/ 281587 h 600411"/>
                <a:gd name="connsiteX256" fmla="*/ 440779 w 605882"/>
                <a:gd name="connsiteY256" fmla="*/ 272987 h 600411"/>
                <a:gd name="connsiteX257" fmla="*/ 465186 w 605882"/>
                <a:gd name="connsiteY257" fmla="*/ 265820 h 600411"/>
                <a:gd name="connsiteX258" fmla="*/ 303047 w 605882"/>
                <a:gd name="connsiteY258" fmla="*/ 50867 h 600411"/>
                <a:gd name="connsiteX259" fmla="*/ 245632 w 605882"/>
                <a:gd name="connsiteY259" fmla="*/ 106785 h 600411"/>
                <a:gd name="connsiteX260" fmla="*/ 303047 w 605882"/>
                <a:gd name="connsiteY260" fmla="*/ 164137 h 600411"/>
                <a:gd name="connsiteX261" fmla="*/ 359027 w 605882"/>
                <a:gd name="connsiteY261" fmla="*/ 106785 h 600411"/>
                <a:gd name="connsiteX262" fmla="*/ 303047 w 605882"/>
                <a:gd name="connsiteY262" fmla="*/ 50867 h 600411"/>
                <a:gd name="connsiteX263" fmla="*/ 292999 w 605882"/>
                <a:gd name="connsiteY263" fmla="*/ 684 h 600411"/>
                <a:gd name="connsiteX264" fmla="*/ 410700 w 605882"/>
                <a:gd name="connsiteY264" fmla="*/ 106785 h 600411"/>
                <a:gd name="connsiteX265" fmla="*/ 310224 w 605882"/>
                <a:gd name="connsiteY265" fmla="*/ 283142 h 600411"/>
                <a:gd name="connsiteX266" fmla="*/ 295870 w 605882"/>
                <a:gd name="connsiteY266" fmla="*/ 283142 h 600411"/>
                <a:gd name="connsiteX267" fmla="*/ 196829 w 605882"/>
                <a:gd name="connsiteY267" fmla="*/ 129726 h 600411"/>
                <a:gd name="connsiteX268" fmla="*/ 292999 w 605882"/>
                <a:gd name="connsiteY268" fmla="*/ 684 h 60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</a:cxnLst>
              <a:rect l="l" t="t" r="r" b="b"/>
              <a:pathLst>
                <a:path w="605882" h="600411">
                  <a:moveTo>
                    <a:pt x="509642" y="502443"/>
                  </a:moveTo>
                  <a:cubicBezTo>
                    <a:pt x="513956" y="502443"/>
                    <a:pt x="515394" y="503879"/>
                    <a:pt x="515394" y="505314"/>
                  </a:cubicBezTo>
                  <a:cubicBezTo>
                    <a:pt x="515394" y="506750"/>
                    <a:pt x="513956" y="509621"/>
                    <a:pt x="515394" y="509621"/>
                  </a:cubicBezTo>
                  <a:cubicBezTo>
                    <a:pt x="518270" y="509621"/>
                    <a:pt x="524022" y="506750"/>
                    <a:pt x="525460" y="502443"/>
                  </a:cubicBezTo>
                  <a:cubicBezTo>
                    <a:pt x="525460" y="498137"/>
                    <a:pt x="529773" y="506750"/>
                    <a:pt x="531211" y="511056"/>
                  </a:cubicBezTo>
                  <a:cubicBezTo>
                    <a:pt x="532649" y="516798"/>
                    <a:pt x="539839" y="522540"/>
                    <a:pt x="542715" y="526846"/>
                  </a:cubicBezTo>
                  <a:cubicBezTo>
                    <a:pt x="547029" y="529717"/>
                    <a:pt x="545591" y="534023"/>
                    <a:pt x="544153" y="536894"/>
                  </a:cubicBezTo>
                  <a:cubicBezTo>
                    <a:pt x="542715" y="541200"/>
                    <a:pt x="541277" y="548377"/>
                    <a:pt x="539839" y="552684"/>
                  </a:cubicBezTo>
                  <a:cubicBezTo>
                    <a:pt x="538401" y="555555"/>
                    <a:pt x="532649" y="556990"/>
                    <a:pt x="531211" y="556990"/>
                  </a:cubicBezTo>
                  <a:cubicBezTo>
                    <a:pt x="529773" y="556990"/>
                    <a:pt x="526898" y="556990"/>
                    <a:pt x="522584" y="555555"/>
                  </a:cubicBezTo>
                  <a:cubicBezTo>
                    <a:pt x="519708" y="555555"/>
                    <a:pt x="518270" y="551248"/>
                    <a:pt x="515394" y="549813"/>
                  </a:cubicBezTo>
                  <a:cubicBezTo>
                    <a:pt x="513956" y="548377"/>
                    <a:pt x="511080" y="544071"/>
                    <a:pt x="508204" y="542636"/>
                  </a:cubicBezTo>
                  <a:cubicBezTo>
                    <a:pt x="506766" y="541200"/>
                    <a:pt x="490948" y="546942"/>
                    <a:pt x="488072" y="548377"/>
                  </a:cubicBezTo>
                  <a:cubicBezTo>
                    <a:pt x="483758" y="549813"/>
                    <a:pt x="482320" y="549813"/>
                    <a:pt x="479444" y="548377"/>
                  </a:cubicBezTo>
                  <a:cubicBezTo>
                    <a:pt x="473692" y="546942"/>
                    <a:pt x="478006" y="539765"/>
                    <a:pt x="478006" y="536894"/>
                  </a:cubicBezTo>
                  <a:cubicBezTo>
                    <a:pt x="478006" y="534023"/>
                    <a:pt x="476568" y="528281"/>
                    <a:pt x="476568" y="523975"/>
                  </a:cubicBezTo>
                  <a:cubicBezTo>
                    <a:pt x="476568" y="521104"/>
                    <a:pt x="485196" y="519669"/>
                    <a:pt x="488072" y="518233"/>
                  </a:cubicBezTo>
                  <a:cubicBezTo>
                    <a:pt x="489510" y="518233"/>
                    <a:pt x="492386" y="512492"/>
                    <a:pt x="493824" y="509621"/>
                  </a:cubicBezTo>
                  <a:cubicBezTo>
                    <a:pt x="496700" y="508185"/>
                    <a:pt x="499576" y="508185"/>
                    <a:pt x="501014" y="509621"/>
                  </a:cubicBezTo>
                  <a:cubicBezTo>
                    <a:pt x="502452" y="509621"/>
                    <a:pt x="503890" y="503879"/>
                    <a:pt x="509642" y="502443"/>
                  </a:cubicBezTo>
                  <a:close/>
                  <a:moveTo>
                    <a:pt x="510755" y="484065"/>
                  </a:moveTo>
                  <a:cubicBezTo>
                    <a:pt x="512555" y="484423"/>
                    <a:pt x="514714" y="485139"/>
                    <a:pt x="515433" y="485139"/>
                  </a:cubicBezTo>
                  <a:cubicBezTo>
                    <a:pt x="516873" y="486572"/>
                    <a:pt x="521191" y="485139"/>
                    <a:pt x="525509" y="486572"/>
                  </a:cubicBezTo>
                  <a:cubicBezTo>
                    <a:pt x="531266" y="488004"/>
                    <a:pt x="529827" y="489436"/>
                    <a:pt x="534145" y="490869"/>
                  </a:cubicBezTo>
                  <a:cubicBezTo>
                    <a:pt x="538463" y="492301"/>
                    <a:pt x="537024" y="492301"/>
                    <a:pt x="537024" y="493734"/>
                  </a:cubicBezTo>
                  <a:cubicBezTo>
                    <a:pt x="537024" y="495166"/>
                    <a:pt x="538463" y="498031"/>
                    <a:pt x="539902" y="499464"/>
                  </a:cubicBezTo>
                  <a:cubicBezTo>
                    <a:pt x="539902" y="500896"/>
                    <a:pt x="537024" y="500896"/>
                    <a:pt x="534145" y="500896"/>
                  </a:cubicBezTo>
                  <a:cubicBezTo>
                    <a:pt x="531266" y="500896"/>
                    <a:pt x="529827" y="498031"/>
                    <a:pt x="525509" y="499464"/>
                  </a:cubicBezTo>
                  <a:cubicBezTo>
                    <a:pt x="522630" y="499464"/>
                    <a:pt x="519751" y="496599"/>
                    <a:pt x="516873" y="495166"/>
                  </a:cubicBezTo>
                  <a:cubicBezTo>
                    <a:pt x="513994" y="493734"/>
                    <a:pt x="518312" y="492301"/>
                    <a:pt x="516873" y="490869"/>
                  </a:cubicBezTo>
                  <a:cubicBezTo>
                    <a:pt x="515433" y="489436"/>
                    <a:pt x="509676" y="489436"/>
                    <a:pt x="508237" y="485139"/>
                  </a:cubicBezTo>
                  <a:cubicBezTo>
                    <a:pt x="507517" y="483707"/>
                    <a:pt x="508956" y="483707"/>
                    <a:pt x="510755" y="484065"/>
                  </a:cubicBezTo>
                  <a:close/>
                  <a:moveTo>
                    <a:pt x="447040" y="472502"/>
                  </a:moveTo>
                  <a:cubicBezTo>
                    <a:pt x="449014" y="473756"/>
                    <a:pt x="451526" y="475908"/>
                    <a:pt x="452243" y="476625"/>
                  </a:cubicBezTo>
                  <a:cubicBezTo>
                    <a:pt x="452243" y="476625"/>
                    <a:pt x="459420" y="482361"/>
                    <a:pt x="462290" y="485229"/>
                  </a:cubicBezTo>
                  <a:cubicBezTo>
                    <a:pt x="465161" y="488097"/>
                    <a:pt x="466596" y="483795"/>
                    <a:pt x="468032" y="480927"/>
                  </a:cubicBezTo>
                  <a:cubicBezTo>
                    <a:pt x="469467" y="478059"/>
                    <a:pt x="472337" y="478059"/>
                    <a:pt x="476643" y="476625"/>
                  </a:cubicBezTo>
                  <a:cubicBezTo>
                    <a:pt x="480949" y="475191"/>
                    <a:pt x="479514" y="476625"/>
                    <a:pt x="480949" y="479493"/>
                  </a:cubicBezTo>
                  <a:cubicBezTo>
                    <a:pt x="480949" y="480927"/>
                    <a:pt x="479514" y="485229"/>
                    <a:pt x="479514" y="486663"/>
                  </a:cubicBezTo>
                  <a:cubicBezTo>
                    <a:pt x="479514" y="488097"/>
                    <a:pt x="483820" y="483795"/>
                    <a:pt x="486690" y="480927"/>
                  </a:cubicBezTo>
                  <a:cubicBezTo>
                    <a:pt x="489561" y="479493"/>
                    <a:pt x="493867" y="479493"/>
                    <a:pt x="493867" y="482361"/>
                  </a:cubicBezTo>
                  <a:cubicBezTo>
                    <a:pt x="495302" y="483795"/>
                    <a:pt x="493867" y="488097"/>
                    <a:pt x="495302" y="490966"/>
                  </a:cubicBezTo>
                  <a:cubicBezTo>
                    <a:pt x="495302" y="493834"/>
                    <a:pt x="492432" y="492400"/>
                    <a:pt x="489561" y="495268"/>
                  </a:cubicBezTo>
                  <a:cubicBezTo>
                    <a:pt x="486690" y="496702"/>
                    <a:pt x="485255" y="495268"/>
                    <a:pt x="482385" y="493834"/>
                  </a:cubicBezTo>
                  <a:cubicBezTo>
                    <a:pt x="479514" y="493834"/>
                    <a:pt x="480949" y="496702"/>
                    <a:pt x="479514" y="498136"/>
                  </a:cubicBezTo>
                  <a:cubicBezTo>
                    <a:pt x="478079" y="498136"/>
                    <a:pt x="472337" y="496702"/>
                    <a:pt x="469467" y="493834"/>
                  </a:cubicBezTo>
                  <a:cubicBezTo>
                    <a:pt x="465161" y="492400"/>
                    <a:pt x="465161" y="492400"/>
                    <a:pt x="462290" y="493834"/>
                  </a:cubicBezTo>
                  <a:cubicBezTo>
                    <a:pt x="459420" y="496702"/>
                    <a:pt x="457985" y="492400"/>
                    <a:pt x="455114" y="489532"/>
                  </a:cubicBezTo>
                  <a:cubicBezTo>
                    <a:pt x="452243" y="486663"/>
                    <a:pt x="447937" y="478059"/>
                    <a:pt x="445067" y="473757"/>
                  </a:cubicBezTo>
                  <a:cubicBezTo>
                    <a:pt x="443631" y="470888"/>
                    <a:pt x="445067" y="471247"/>
                    <a:pt x="447040" y="472502"/>
                  </a:cubicBezTo>
                  <a:close/>
                  <a:moveTo>
                    <a:pt x="526863" y="387676"/>
                  </a:moveTo>
                  <a:cubicBezTo>
                    <a:pt x="527580" y="386597"/>
                    <a:pt x="528297" y="386237"/>
                    <a:pt x="528297" y="387676"/>
                  </a:cubicBezTo>
                  <a:cubicBezTo>
                    <a:pt x="529731" y="390553"/>
                    <a:pt x="531165" y="394869"/>
                    <a:pt x="529731" y="397747"/>
                  </a:cubicBezTo>
                  <a:cubicBezTo>
                    <a:pt x="526863" y="399185"/>
                    <a:pt x="525429" y="400624"/>
                    <a:pt x="525429" y="404940"/>
                  </a:cubicBezTo>
                  <a:cubicBezTo>
                    <a:pt x="525429" y="410695"/>
                    <a:pt x="526863" y="413572"/>
                    <a:pt x="521127" y="416450"/>
                  </a:cubicBezTo>
                  <a:cubicBezTo>
                    <a:pt x="516824" y="419327"/>
                    <a:pt x="501049" y="429398"/>
                    <a:pt x="503917" y="425082"/>
                  </a:cubicBezTo>
                  <a:cubicBezTo>
                    <a:pt x="503917" y="425082"/>
                    <a:pt x="505352" y="420766"/>
                    <a:pt x="508220" y="417888"/>
                  </a:cubicBezTo>
                  <a:cubicBezTo>
                    <a:pt x="512522" y="415011"/>
                    <a:pt x="515390" y="415011"/>
                    <a:pt x="516824" y="410695"/>
                  </a:cubicBezTo>
                  <a:cubicBezTo>
                    <a:pt x="519692" y="406379"/>
                    <a:pt x="518258" y="407817"/>
                    <a:pt x="521127" y="402063"/>
                  </a:cubicBezTo>
                  <a:cubicBezTo>
                    <a:pt x="522561" y="396308"/>
                    <a:pt x="523995" y="394869"/>
                    <a:pt x="525429" y="391992"/>
                  </a:cubicBezTo>
                  <a:cubicBezTo>
                    <a:pt x="525429" y="390553"/>
                    <a:pt x="526146" y="388755"/>
                    <a:pt x="526863" y="387676"/>
                  </a:cubicBezTo>
                  <a:close/>
                  <a:moveTo>
                    <a:pt x="15955" y="301859"/>
                  </a:moveTo>
                  <a:cubicBezTo>
                    <a:pt x="17391" y="300426"/>
                    <a:pt x="23134" y="300426"/>
                    <a:pt x="26006" y="301859"/>
                  </a:cubicBezTo>
                  <a:cubicBezTo>
                    <a:pt x="27442" y="301859"/>
                    <a:pt x="31749" y="301859"/>
                    <a:pt x="34621" y="304725"/>
                  </a:cubicBezTo>
                  <a:cubicBezTo>
                    <a:pt x="36056" y="306158"/>
                    <a:pt x="48978" y="309024"/>
                    <a:pt x="51850" y="309024"/>
                  </a:cubicBezTo>
                  <a:cubicBezTo>
                    <a:pt x="54722" y="310457"/>
                    <a:pt x="57593" y="307591"/>
                    <a:pt x="60465" y="307591"/>
                  </a:cubicBezTo>
                  <a:cubicBezTo>
                    <a:pt x="63336" y="307591"/>
                    <a:pt x="71951" y="309024"/>
                    <a:pt x="73387" y="307591"/>
                  </a:cubicBezTo>
                  <a:cubicBezTo>
                    <a:pt x="76258" y="306158"/>
                    <a:pt x="80566" y="309024"/>
                    <a:pt x="80566" y="309024"/>
                  </a:cubicBezTo>
                  <a:cubicBezTo>
                    <a:pt x="82002" y="310457"/>
                    <a:pt x="106410" y="314756"/>
                    <a:pt x="113589" y="313323"/>
                  </a:cubicBezTo>
                  <a:cubicBezTo>
                    <a:pt x="119332" y="310457"/>
                    <a:pt x="122204" y="309024"/>
                    <a:pt x="123640" y="311890"/>
                  </a:cubicBezTo>
                  <a:cubicBezTo>
                    <a:pt x="125075" y="314756"/>
                    <a:pt x="132254" y="309024"/>
                    <a:pt x="137998" y="307591"/>
                  </a:cubicBezTo>
                  <a:cubicBezTo>
                    <a:pt x="142305" y="306158"/>
                    <a:pt x="146612" y="314756"/>
                    <a:pt x="146612" y="320488"/>
                  </a:cubicBezTo>
                  <a:cubicBezTo>
                    <a:pt x="146612" y="326220"/>
                    <a:pt x="143741" y="324787"/>
                    <a:pt x="143741" y="327653"/>
                  </a:cubicBezTo>
                  <a:cubicBezTo>
                    <a:pt x="143741" y="331953"/>
                    <a:pt x="146612" y="331953"/>
                    <a:pt x="146612" y="333386"/>
                  </a:cubicBezTo>
                  <a:cubicBezTo>
                    <a:pt x="146612" y="336252"/>
                    <a:pt x="143741" y="334819"/>
                    <a:pt x="142305" y="336252"/>
                  </a:cubicBezTo>
                  <a:cubicBezTo>
                    <a:pt x="140869" y="339118"/>
                    <a:pt x="137998" y="339118"/>
                    <a:pt x="135126" y="337685"/>
                  </a:cubicBezTo>
                  <a:cubicBezTo>
                    <a:pt x="132254" y="336252"/>
                    <a:pt x="132254" y="337685"/>
                    <a:pt x="127947" y="340551"/>
                  </a:cubicBezTo>
                  <a:cubicBezTo>
                    <a:pt x="123640" y="343417"/>
                    <a:pt x="125075" y="346283"/>
                    <a:pt x="123640" y="352015"/>
                  </a:cubicBezTo>
                  <a:cubicBezTo>
                    <a:pt x="123640" y="357747"/>
                    <a:pt x="126511" y="356314"/>
                    <a:pt x="129383" y="359180"/>
                  </a:cubicBezTo>
                  <a:cubicBezTo>
                    <a:pt x="133690" y="362046"/>
                    <a:pt x="136562" y="363479"/>
                    <a:pt x="140869" y="363479"/>
                  </a:cubicBezTo>
                  <a:cubicBezTo>
                    <a:pt x="145176" y="363479"/>
                    <a:pt x="143741" y="369211"/>
                    <a:pt x="143741" y="372077"/>
                  </a:cubicBezTo>
                  <a:cubicBezTo>
                    <a:pt x="143741" y="374943"/>
                    <a:pt x="145176" y="374943"/>
                    <a:pt x="148048" y="374943"/>
                  </a:cubicBezTo>
                  <a:cubicBezTo>
                    <a:pt x="150920" y="374943"/>
                    <a:pt x="148048" y="366345"/>
                    <a:pt x="150920" y="364912"/>
                  </a:cubicBezTo>
                  <a:cubicBezTo>
                    <a:pt x="153791" y="363479"/>
                    <a:pt x="152355" y="359180"/>
                    <a:pt x="149484" y="354881"/>
                  </a:cubicBezTo>
                  <a:cubicBezTo>
                    <a:pt x="148048" y="352015"/>
                    <a:pt x="150920" y="346283"/>
                    <a:pt x="150920" y="343417"/>
                  </a:cubicBezTo>
                  <a:cubicBezTo>
                    <a:pt x="150920" y="340551"/>
                    <a:pt x="153791" y="339118"/>
                    <a:pt x="156663" y="340551"/>
                  </a:cubicBezTo>
                  <a:cubicBezTo>
                    <a:pt x="159534" y="340551"/>
                    <a:pt x="162406" y="341984"/>
                    <a:pt x="163842" y="343417"/>
                  </a:cubicBezTo>
                  <a:cubicBezTo>
                    <a:pt x="166713" y="344850"/>
                    <a:pt x="165278" y="344850"/>
                    <a:pt x="168149" y="349149"/>
                  </a:cubicBezTo>
                  <a:cubicBezTo>
                    <a:pt x="169585" y="353448"/>
                    <a:pt x="172457" y="349149"/>
                    <a:pt x="173892" y="346283"/>
                  </a:cubicBezTo>
                  <a:cubicBezTo>
                    <a:pt x="175328" y="341984"/>
                    <a:pt x="178200" y="346283"/>
                    <a:pt x="179635" y="352015"/>
                  </a:cubicBezTo>
                  <a:cubicBezTo>
                    <a:pt x="182507" y="357747"/>
                    <a:pt x="182507" y="359180"/>
                    <a:pt x="186815" y="363479"/>
                  </a:cubicBezTo>
                  <a:cubicBezTo>
                    <a:pt x="191122" y="369211"/>
                    <a:pt x="193994" y="380675"/>
                    <a:pt x="195430" y="384974"/>
                  </a:cubicBezTo>
                  <a:cubicBezTo>
                    <a:pt x="198301" y="389273"/>
                    <a:pt x="196865" y="389273"/>
                    <a:pt x="193994" y="389273"/>
                  </a:cubicBezTo>
                  <a:cubicBezTo>
                    <a:pt x="191122" y="387840"/>
                    <a:pt x="183943" y="392139"/>
                    <a:pt x="181071" y="393572"/>
                  </a:cubicBezTo>
                  <a:cubicBezTo>
                    <a:pt x="179635" y="395005"/>
                    <a:pt x="175328" y="396438"/>
                    <a:pt x="171021" y="399304"/>
                  </a:cubicBezTo>
                  <a:cubicBezTo>
                    <a:pt x="168149" y="400737"/>
                    <a:pt x="166713" y="403604"/>
                    <a:pt x="163842" y="405037"/>
                  </a:cubicBezTo>
                  <a:cubicBezTo>
                    <a:pt x="159534" y="406470"/>
                    <a:pt x="159534" y="409336"/>
                    <a:pt x="156663" y="413635"/>
                  </a:cubicBezTo>
                  <a:cubicBezTo>
                    <a:pt x="153791" y="419367"/>
                    <a:pt x="148048" y="423666"/>
                    <a:pt x="148048" y="427965"/>
                  </a:cubicBezTo>
                  <a:cubicBezTo>
                    <a:pt x="146612" y="430831"/>
                    <a:pt x="148048" y="436563"/>
                    <a:pt x="145176" y="436563"/>
                  </a:cubicBezTo>
                  <a:cubicBezTo>
                    <a:pt x="143741" y="437996"/>
                    <a:pt x="142305" y="430831"/>
                    <a:pt x="139433" y="429398"/>
                  </a:cubicBezTo>
                  <a:cubicBezTo>
                    <a:pt x="137998" y="427965"/>
                    <a:pt x="130819" y="426532"/>
                    <a:pt x="123640" y="427965"/>
                  </a:cubicBezTo>
                  <a:cubicBezTo>
                    <a:pt x="115025" y="430831"/>
                    <a:pt x="120768" y="443728"/>
                    <a:pt x="122204" y="446594"/>
                  </a:cubicBezTo>
                  <a:cubicBezTo>
                    <a:pt x="122204" y="449460"/>
                    <a:pt x="130819" y="443728"/>
                    <a:pt x="132254" y="440862"/>
                  </a:cubicBezTo>
                  <a:cubicBezTo>
                    <a:pt x="135126" y="437996"/>
                    <a:pt x="136562" y="442295"/>
                    <a:pt x="136562" y="445161"/>
                  </a:cubicBezTo>
                  <a:cubicBezTo>
                    <a:pt x="136562" y="448027"/>
                    <a:pt x="135126" y="452326"/>
                    <a:pt x="137998" y="452326"/>
                  </a:cubicBezTo>
                  <a:cubicBezTo>
                    <a:pt x="140869" y="453759"/>
                    <a:pt x="142305" y="453759"/>
                    <a:pt x="145176" y="459491"/>
                  </a:cubicBezTo>
                  <a:cubicBezTo>
                    <a:pt x="146612" y="463790"/>
                    <a:pt x="152355" y="462357"/>
                    <a:pt x="156663" y="459491"/>
                  </a:cubicBezTo>
                  <a:cubicBezTo>
                    <a:pt x="160970" y="456625"/>
                    <a:pt x="179635" y="462357"/>
                    <a:pt x="181071" y="463790"/>
                  </a:cubicBezTo>
                  <a:cubicBezTo>
                    <a:pt x="183943" y="465223"/>
                    <a:pt x="189686" y="465223"/>
                    <a:pt x="192558" y="469522"/>
                  </a:cubicBezTo>
                  <a:cubicBezTo>
                    <a:pt x="195430" y="472388"/>
                    <a:pt x="205480" y="482420"/>
                    <a:pt x="206916" y="482420"/>
                  </a:cubicBezTo>
                  <a:cubicBezTo>
                    <a:pt x="206916" y="483853"/>
                    <a:pt x="222710" y="485286"/>
                    <a:pt x="228453" y="489585"/>
                  </a:cubicBezTo>
                  <a:cubicBezTo>
                    <a:pt x="232760" y="492451"/>
                    <a:pt x="225581" y="506781"/>
                    <a:pt x="224145" y="513946"/>
                  </a:cubicBezTo>
                  <a:cubicBezTo>
                    <a:pt x="222710" y="521111"/>
                    <a:pt x="216967" y="525410"/>
                    <a:pt x="214095" y="526843"/>
                  </a:cubicBezTo>
                  <a:cubicBezTo>
                    <a:pt x="211223" y="528276"/>
                    <a:pt x="193994" y="551204"/>
                    <a:pt x="191122" y="554071"/>
                  </a:cubicBezTo>
                  <a:cubicBezTo>
                    <a:pt x="188251" y="556937"/>
                    <a:pt x="178200" y="564102"/>
                    <a:pt x="176764" y="566968"/>
                  </a:cubicBezTo>
                  <a:cubicBezTo>
                    <a:pt x="173892" y="569834"/>
                    <a:pt x="173892" y="572700"/>
                    <a:pt x="173892" y="575566"/>
                  </a:cubicBezTo>
                  <a:cubicBezTo>
                    <a:pt x="175328" y="579865"/>
                    <a:pt x="175328" y="581298"/>
                    <a:pt x="173892" y="585597"/>
                  </a:cubicBezTo>
                  <a:cubicBezTo>
                    <a:pt x="172457" y="588463"/>
                    <a:pt x="171021" y="592762"/>
                    <a:pt x="173892" y="595628"/>
                  </a:cubicBezTo>
                  <a:cubicBezTo>
                    <a:pt x="175328" y="599927"/>
                    <a:pt x="176764" y="599927"/>
                    <a:pt x="173892" y="599927"/>
                  </a:cubicBezTo>
                  <a:cubicBezTo>
                    <a:pt x="171021" y="601360"/>
                    <a:pt x="163842" y="599927"/>
                    <a:pt x="159534" y="591329"/>
                  </a:cubicBezTo>
                  <a:cubicBezTo>
                    <a:pt x="153791" y="584164"/>
                    <a:pt x="159534" y="565535"/>
                    <a:pt x="159534" y="561236"/>
                  </a:cubicBezTo>
                  <a:cubicBezTo>
                    <a:pt x="159534" y="555504"/>
                    <a:pt x="163842" y="529709"/>
                    <a:pt x="163842" y="523977"/>
                  </a:cubicBezTo>
                  <a:cubicBezTo>
                    <a:pt x="165278" y="518245"/>
                    <a:pt x="160970" y="513946"/>
                    <a:pt x="158099" y="512513"/>
                  </a:cubicBezTo>
                  <a:cubicBezTo>
                    <a:pt x="153791" y="509647"/>
                    <a:pt x="149484" y="498183"/>
                    <a:pt x="146612" y="493884"/>
                  </a:cubicBezTo>
                  <a:cubicBezTo>
                    <a:pt x="145176" y="489585"/>
                    <a:pt x="146612" y="485286"/>
                    <a:pt x="148048" y="480987"/>
                  </a:cubicBezTo>
                  <a:cubicBezTo>
                    <a:pt x="149484" y="478120"/>
                    <a:pt x="149484" y="473821"/>
                    <a:pt x="148048" y="470955"/>
                  </a:cubicBezTo>
                  <a:cubicBezTo>
                    <a:pt x="146612" y="468089"/>
                    <a:pt x="139433" y="463790"/>
                    <a:pt x="136562" y="462357"/>
                  </a:cubicBezTo>
                  <a:cubicBezTo>
                    <a:pt x="133690" y="460924"/>
                    <a:pt x="130819" y="459491"/>
                    <a:pt x="127947" y="456625"/>
                  </a:cubicBezTo>
                  <a:cubicBezTo>
                    <a:pt x="125075" y="453759"/>
                    <a:pt x="120768" y="453759"/>
                    <a:pt x="113589" y="452326"/>
                  </a:cubicBezTo>
                  <a:cubicBezTo>
                    <a:pt x="106410" y="450893"/>
                    <a:pt x="102103" y="440862"/>
                    <a:pt x="99231" y="437996"/>
                  </a:cubicBezTo>
                  <a:cubicBezTo>
                    <a:pt x="97795" y="435130"/>
                    <a:pt x="97795" y="439429"/>
                    <a:pt x="97795" y="443728"/>
                  </a:cubicBezTo>
                  <a:cubicBezTo>
                    <a:pt x="96360" y="448027"/>
                    <a:pt x="87745" y="429398"/>
                    <a:pt x="80566" y="420800"/>
                  </a:cubicBezTo>
                  <a:cubicBezTo>
                    <a:pt x="71951" y="410769"/>
                    <a:pt x="71951" y="393572"/>
                    <a:pt x="71951" y="387840"/>
                  </a:cubicBezTo>
                  <a:cubicBezTo>
                    <a:pt x="71951" y="383541"/>
                    <a:pt x="64772" y="372077"/>
                    <a:pt x="57593" y="367778"/>
                  </a:cubicBezTo>
                  <a:cubicBezTo>
                    <a:pt x="48978" y="363479"/>
                    <a:pt x="47543" y="357747"/>
                    <a:pt x="46107" y="352015"/>
                  </a:cubicBezTo>
                  <a:cubicBezTo>
                    <a:pt x="43235" y="347716"/>
                    <a:pt x="36056" y="347716"/>
                    <a:pt x="30313" y="352015"/>
                  </a:cubicBezTo>
                  <a:cubicBezTo>
                    <a:pt x="24570" y="356314"/>
                    <a:pt x="17391" y="354881"/>
                    <a:pt x="8776" y="352015"/>
                  </a:cubicBezTo>
                  <a:cubicBezTo>
                    <a:pt x="162" y="349149"/>
                    <a:pt x="3033" y="334819"/>
                    <a:pt x="162" y="329087"/>
                  </a:cubicBezTo>
                  <a:cubicBezTo>
                    <a:pt x="-1274" y="323354"/>
                    <a:pt x="7340" y="320488"/>
                    <a:pt x="4469" y="316189"/>
                  </a:cubicBezTo>
                  <a:cubicBezTo>
                    <a:pt x="1597" y="311890"/>
                    <a:pt x="4469" y="311890"/>
                    <a:pt x="7340" y="309024"/>
                  </a:cubicBezTo>
                  <a:cubicBezTo>
                    <a:pt x="10212" y="307591"/>
                    <a:pt x="14519" y="303292"/>
                    <a:pt x="15955" y="301859"/>
                  </a:cubicBezTo>
                  <a:close/>
                  <a:moveTo>
                    <a:pt x="186781" y="274448"/>
                  </a:moveTo>
                  <a:lnTo>
                    <a:pt x="257129" y="274448"/>
                  </a:lnTo>
                  <a:cubicBezTo>
                    <a:pt x="254258" y="278756"/>
                    <a:pt x="251387" y="284499"/>
                    <a:pt x="249951" y="287371"/>
                  </a:cubicBezTo>
                  <a:cubicBezTo>
                    <a:pt x="248515" y="290242"/>
                    <a:pt x="249951" y="295986"/>
                    <a:pt x="251387" y="301729"/>
                  </a:cubicBezTo>
                  <a:cubicBezTo>
                    <a:pt x="252822" y="307472"/>
                    <a:pt x="248515" y="308908"/>
                    <a:pt x="245644" y="311780"/>
                  </a:cubicBezTo>
                  <a:cubicBezTo>
                    <a:pt x="242773" y="316088"/>
                    <a:pt x="228416" y="326138"/>
                    <a:pt x="222673" y="329010"/>
                  </a:cubicBezTo>
                  <a:cubicBezTo>
                    <a:pt x="218366" y="331882"/>
                    <a:pt x="218366" y="336189"/>
                    <a:pt x="215495" y="341933"/>
                  </a:cubicBezTo>
                  <a:cubicBezTo>
                    <a:pt x="214059" y="347676"/>
                    <a:pt x="214059" y="351984"/>
                    <a:pt x="211188" y="353419"/>
                  </a:cubicBezTo>
                  <a:cubicBezTo>
                    <a:pt x="208316" y="356291"/>
                    <a:pt x="209752" y="350548"/>
                    <a:pt x="205445" y="350548"/>
                  </a:cubicBezTo>
                  <a:cubicBezTo>
                    <a:pt x="202574" y="350548"/>
                    <a:pt x="198267" y="340497"/>
                    <a:pt x="195395" y="331882"/>
                  </a:cubicBezTo>
                  <a:cubicBezTo>
                    <a:pt x="191088" y="324703"/>
                    <a:pt x="192524" y="317523"/>
                    <a:pt x="192524" y="314652"/>
                  </a:cubicBezTo>
                  <a:cubicBezTo>
                    <a:pt x="193960" y="311780"/>
                    <a:pt x="193960" y="307472"/>
                    <a:pt x="192524" y="304601"/>
                  </a:cubicBezTo>
                  <a:cubicBezTo>
                    <a:pt x="191088" y="301729"/>
                    <a:pt x="189653" y="304601"/>
                    <a:pt x="189653" y="297422"/>
                  </a:cubicBezTo>
                  <a:cubicBezTo>
                    <a:pt x="189653" y="293114"/>
                    <a:pt x="186781" y="278756"/>
                    <a:pt x="186781" y="274448"/>
                  </a:cubicBezTo>
                  <a:close/>
                  <a:moveTo>
                    <a:pt x="465186" y="265820"/>
                  </a:moveTo>
                  <a:cubicBezTo>
                    <a:pt x="479543" y="262953"/>
                    <a:pt x="485285" y="278721"/>
                    <a:pt x="492464" y="283021"/>
                  </a:cubicBezTo>
                  <a:cubicBezTo>
                    <a:pt x="501078" y="285888"/>
                    <a:pt x="518306" y="290188"/>
                    <a:pt x="522613" y="290188"/>
                  </a:cubicBezTo>
                  <a:cubicBezTo>
                    <a:pt x="531227" y="290188"/>
                    <a:pt x="548455" y="294488"/>
                    <a:pt x="549891" y="295921"/>
                  </a:cubicBezTo>
                  <a:cubicBezTo>
                    <a:pt x="551326" y="297355"/>
                    <a:pt x="564248" y="303088"/>
                    <a:pt x="571426" y="301655"/>
                  </a:cubicBezTo>
                  <a:cubicBezTo>
                    <a:pt x="577169" y="300222"/>
                    <a:pt x="594397" y="311689"/>
                    <a:pt x="595832" y="314556"/>
                  </a:cubicBezTo>
                  <a:cubicBezTo>
                    <a:pt x="598704" y="315989"/>
                    <a:pt x="605882" y="321723"/>
                    <a:pt x="605882" y="323156"/>
                  </a:cubicBezTo>
                  <a:cubicBezTo>
                    <a:pt x="605882" y="326023"/>
                    <a:pt x="601575" y="330323"/>
                    <a:pt x="600140" y="333190"/>
                  </a:cubicBezTo>
                  <a:cubicBezTo>
                    <a:pt x="597268" y="334623"/>
                    <a:pt x="594397" y="330323"/>
                    <a:pt x="590090" y="330323"/>
                  </a:cubicBezTo>
                  <a:cubicBezTo>
                    <a:pt x="585783" y="330323"/>
                    <a:pt x="588654" y="334623"/>
                    <a:pt x="587218" y="338923"/>
                  </a:cubicBezTo>
                  <a:cubicBezTo>
                    <a:pt x="585783" y="343224"/>
                    <a:pt x="569990" y="348957"/>
                    <a:pt x="565683" y="351824"/>
                  </a:cubicBezTo>
                  <a:cubicBezTo>
                    <a:pt x="561376" y="353257"/>
                    <a:pt x="561376" y="354691"/>
                    <a:pt x="561376" y="357558"/>
                  </a:cubicBezTo>
                  <a:cubicBezTo>
                    <a:pt x="561376" y="360424"/>
                    <a:pt x="559941" y="363291"/>
                    <a:pt x="555634" y="367591"/>
                  </a:cubicBezTo>
                  <a:cubicBezTo>
                    <a:pt x="551326" y="371892"/>
                    <a:pt x="548455" y="377625"/>
                    <a:pt x="547019" y="381925"/>
                  </a:cubicBezTo>
                  <a:cubicBezTo>
                    <a:pt x="545584" y="386226"/>
                    <a:pt x="545584" y="377625"/>
                    <a:pt x="544148" y="373325"/>
                  </a:cubicBezTo>
                  <a:cubicBezTo>
                    <a:pt x="544148" y="370458"/>
                    <a:pt x="548455" y="353257"/>
                    <a:pt x="534098" y="354691"/>
                  </a:cubicBezTo>
                  <a:cubicBezTo>
                    <a:pt x="531227" y="354691"/>
                    <a:pt x="525484" y="358991"/>
                    <a:pt x="521177" y="363291"/>
                  </a:cubicBezTo>
                  <a:cubicBezTo>
                    <a:pt x="518306" y="367591"/>
                    <a:pt x="522613" y="367591"/>
                    <a:pt x="525484" y="370458"/>
                  </a:cubicBezTo>
                  <a:cubicBezTo>
                    <a:pt x="526920" y="374758"/>
                    <a:pt x="524049" y="379059"/>
                    <a:pt x="522613" y="383359"/>
                  </a:cubicBezTo>
                  <a:cubicBezTo>
                    <a:pt x="521177" y="389092"/>
                    <a:pt x="508256" y="400560"/>
                    <a:pt x="506820" y="401993"/>
                  </a:cubicBezTo>
                  <a:cubicBezTo>
                    <a:pt x="505385" y="404860"/>
                    <a:pt x="505385" y="412027"/>
                    <a:pt x="505385" y="414894"/>
                  </a:cubicBezTo>
                  <a:cubicBezTo>
                    <a:pt x="505385" y="416327"/>
                    <a:pt x="501078" y="416327"/>
                    <a:pt x="496771" y="417760"/>
                  </a:cubicBezTo>
                  <a:cubicBezTo>
                    <a:pt x="492464" y="419194"/>
                    <a:pt x="496771" y="410593"/>
                    <a:pt x="495335" y="407727"/>
                  </a:cubicBezTo>
                  <a:cubicBezTo>
                    <a:pt x="493899" y="404860"/>
                    <a:pt x="489592" y="409160"/>
                    <a:pt x="486721" y="413460"/>
                  </a:cubicBezTo>
                  <a:cubicBezTo>
                    <a:pt x="483850" y="419194"/>
                    <a:pt x="491028" y="423494"/>
                    <a:pt x="489592" y="432094"/>
                  </a:cubicBezTo>
                  <a:cubicBezTo>
                    <a:pt x="489592" y="442128"/>
                    <a:pt x="473800" y="444995"/>
                    <a:pt x="470929" y="444995"/>
                  </a:cubicBezTo>
                  <a:cubicBezTo>
                    <a:pt x="468057" y="444995"/>
                    <a:pt x="465186" y="449295"/>
                    <a:pt x="469493" y="455029"/>
                  </a:cubicBezTo>
                  <a:cubicBezTo>
                    <a:pt x="473800" y="462196"/>
                    <a:pt x="466622" y="463629"/>
                    <a:pt x="462314" y="466496"/>
                  </a:cubicBezTo>
                  <a:cubicBezTo>
                    <a:pt x="458007" y="469363"/>
                    <a:pt x="458007" y="465063"/>
                    <a:pt x="456572" y="462196"/>
                  </a:cubicBezTo>
                  <a:cubicBezTo>
                    <a:pt x="453700" y="460762"/>
                    <a:pt x="452265" y="466496"/>
                    <a:pt x="450829" y="469363"/>
                  </a:cubicBezTo>
                  <a:cubicBezTo>
                    <a:pt x="449393" y="470796"/>
                    <a:pt x="449393" y="462196"/>
                    <a:pt x="449393" y="457896"/>
                  </a:cubicBezTo>
                  <a:cubicBezTo>
                    <a:pt x="447958" y="453595"/>
                    <a:pt x="439344" y="447862"/>
                    <a:pt x="436472" y="444995"/>
                  </a:cubicBezTo>
                  <a:cubicBezTo>
                    <a:pt x="435037" y="442128"/>
                    <a:pt x="435037" y="446428"/>
                    <a:pt x="430730" y="449295"/>
                  </a:cubicBezTo>
                  <a:cubicBezTo>
                    <a:pt x="426423" y="452162"/>
                    <a:pt x="420680" y="463629"/>
                    <a:pt x="419244" y="467929"/>
                  </a:cubicBezTo>
                  <a:cubicBezTo>
                    <a:pt x="416373" y="472230"/>
                    <a:pt x="414937" y="472230"/>
                    <a:pt x="413501" y="469363"/>
                  </a:cubicBezTo>
                  <a:cubicBezTo>
                    <a:pt x="412066" y="467929"/>
                    <a:pt x="406323" y="449295"/>
                    <a:pt x="402016" y="446428"/>
                  </a:cubicBezTo>
                  <a:cubicBezTo>
                    <a:pt x="399145" y="443562"/>
                    <a:pt x="391966" y="437828"/>
                    <a:pt x="384788" y="436395"/>
                  </a:cubicBezTo>
                  <a:cubicBezTo>
                    <a:pt x="379045" y="436395"/>
                    <a:pt x="377610" y="433528"/>
                    <a:pt x="373302" y="432094"/>
                  </a:cubicBezTo>
                  <a:cubicBezTo>
                    <a:pt x="368995" y="430661"/>
                    <a:pt x="367560" y="429228"/>
                    <a:pt x="367560" y="432094"/>
                  </a:cubicBezTo>
                  <a:cubicBezTo>
                    <a:pt x="367560" y="434961"/>
                    <a:pt x="371867" y="436395"/>
                    <a:pt x="376174" y="436395"/>
                  </a:cubicBezTo>
                  <a:cubicBezTo>
                    <a:pt x="379045" y="436395"/>
                    <a:pt x="381917" y="442128"/>
                    <a:pt x="381917" y="446428"/>
                  </a:cubicBezTo>
                  <a:cubicBezTo>
                    <a:pt x="381917" y="450729"/>
                    <a:pt x="371867" y="453595"/>
                    <a:pt x="364688" y="456462"/>
                  </a:cubicBezTo>
                  <a:cubicBezTo>
                    <a:pt x="357510" y="459329"/>
                    <a:pt x="351767" y="446428"/>
                    <a:pt x="350332" y="442128"/>
                  </a:cubicBezTo>
                  <a:cubicBezTo>
                    <a:pt x="347460" y="437828"/>
                    <a:pt x="344589" y="436395"/>
                    <a:pt x="344589" y="439261"/>
                  </a:cubicBezTo>
                  <a:cubicBezTo>
                    <a:pt x="344589" y="440695"/>
                    <a:pt x="350332" y="449295"/>
                    <a:pt x="353203" y="455029"/>
                  </a:cubicBezTo>
                  <a:cubicBezTo>
                    <a:pt x="354639" y="459329"/>
                    <a:pt x="363253" y="459329"/>
                    <a:pt x="368995" y="459329"/>
                  </a:cubicBezTo>
                  <a:cubicBezTo>
                    <a:pt x="374738" y="459329"/>
                    <a:pt x="371867" y="460762"/>
                    <a:pt x="370431" y="466496"/>
                  </a:cubicBezTo>
                  <a:cubicBezTo>
                    <a:pt x="368995" y="472230"/>
                    <a:pt x="357510" y="486564"/>
                    <a:pt x="354639" y="489430"/>
                  </a:cubicBezTo>
                  <a:cubicBezTo>
                    <a:pt x="351767" y="492297"/>
                    <a:pt x="353203" y="505198"/>
                    <a:pt x="353203" y="510931"/>
                  </a:cubicBezTo>
                  <a:cubicBezTo>
                    <a:pt x="353203" y="516665"/>
                    <a:pt x="347460" y="516665"/>
                    <a:pt x="343153" y="520965"/>
                  </a:cubicBezTo>
                  <a:cubicBezTo>
                    <a:pt x="340282" y="525265"/>
                    <a:pt x="338846" y="532432"/>
                    <a:pt x="335975" y="539599"/>
                  </a:cubicBezTo>
                  <a:cubicBezTo>
                    <a:pt x="333104" y="545333"/>
                    <a:pt x="325925" y="548200"/>
                    <a:pt x="317311" y="548200"/>
                  </a:cubicBezTo>
                  <a:cubicBezTo>
                    <a:pt x="310133" y="549633"/>
                    <a:pt x="313004" y="542466"/>
                    <a:pt x="311568" y="536733"/>
                  </a:cubicBezTo>
                  <a:cubicBezTo>
                    <a:pt x="310133" y="530999"/>
                    <a:pt x="304390" y="495164"/>
                    <a:pt x="301519" y="489430"/>
                  </a:cubicBezTo>
                  <a:cubicBezTo>
                    <a:pt x="298647" y="485130"/>
                    <a:pt x="297212" y="483697"/>
                    <a:pt x="298647" y="479397"/>
                  </a:cubicBezTo>
                  <a:cubicBezTo>
                    <a:pt x="300083" y="473663"/>
                    <a:pt x="291469" y="472230"/>
                    <a:pt x="275676" y="475096"/>
                  </a:cubicBezTo>
                  <a:cubicBezTo>
                    <a:pt x="259884" y="477963"/>
                    <a:pt x="254141" y="455029"/>
                    <a:pt x="254141" y="446428"/>
                  </a:cubicBezTo>
                  <a:cubicBezTo>
                    <a:pt x="254141" y="437828"/>
                    <a:pt x="268498" y="422061"/>
                    <a:pt x="269934" y="419194"/>
                  </a:cubicBezTo>
                  <a:cubicBezTo>
                    <a:pt x="271369" y="417760"/>
                    <a:pt x="271369" y="416327"/>
                    <a:pt x="277112" y="416327"/>
                  </a:cubicBezTo>
                  <a:cubicBezTo>
                    <a:pt x="281419" y="414894"/>
                    <a:pt x="297212" y="410593"/>
                    <a:pt x="304390" y="413460"/>
                  </a:cubicBezTo>
                  <a:cubicBezTo>
                    <a:pt x="311568" y="416327"/>
                    <a:pt x="308697" y="420627"/>
                    <a:pt x="314440" y="423494"/>
                  </a:cubicBezTo>
                  <a:cubicBezTo>
                    <a:pt x="320182" y="426361"/>
                    <a:pt x="325925" y="420627"/>
                    <a:pt x="330232" y="423494"/>
                  </a:cubicBezTo>
                  <a:cubicBezTo>
                    <a:pt x="335975" y="426361"/>
                    <a:pt x="338846" y="424927"/>
                    <a:pt x="341718" y="420627"/>
                  </a:cubicBezTo>
                  <a:cubicBezTo>
                    <a:pt x="346025" y="417760"/>
                    <a:pt x="343153" y="414894"/>
                    <a:pt x="341718" y="413460"/>
                  </a:cubicBezTo>
                  <a:cubicBezTo>
                    <a:pt x="340282" y="413460"/>
                    <a:pt x="333104" y="412027"/>
                    <a:pt x="330232" y="410593"/>
                  </a:cubicBezTo>
                  <a:cubicBezTo>
                    <a:pt x="327361" y="409160"/>
                    <a:pt x="327361" y="406293"/>
                    <a:pt x="325925" y="410593"/>
                  </a:cubicBezTo>
                  <a:cubicBezTo>
                    <a:pt x="324489" y="414894"/>
                    <a:pt x="320182" y="412027"/>
                    <a:pt x="320182" y="410593"/>
                  </a:cubicBezTo>
                  <a:cubicBezTo>
                    <a:pt x="318747" y="409160"/>
                    <a:pt x="317311" y="406293"/>
                    <a:pt x="315875" y="407727"/>
                  </a:cubicBezTo>
                  <a:cubicBezTo>
                    <a:pt x="314440" y="407727"/>
                    <a:pt x="311568" y="409160"/>
                    <a:pt x="308697" y="412027"/>
                  </a:cubicBezTo>
                  <a:cubicBezTo>
                    <a:pt x="305826" y="413460"/>
                    <a:pt x="308697" y="407727"/>
                    <a:pt x="308697" y="406293"/>
                  </a:cubicBezTo>
                  <a:cubicBezTo>
                    <a:pt x="310133" y="403426"/>
                    <a:pt x="300083" y="397693"/>
                    <a:pt x="294340" y="397693"/>
                  </a:cubicBezTo>
                  <a:cubicBezTo>
                    <a:pt x="290033" y="397693"/>
                    <a:pt x="288598" y="401993"/>
                    <a:pt x="287162" y="406293"/>
                  </a:cubicBezTo>
                  <a:cubicBezTo>
                    <a:pt x="284290" y="410593"/>
                    <a:pt x="278548" y="412027"/>
                    <a:pt x="274241" y="414894"/>
                  </a:cubicBezTo>
                  <a:cubicBezTo>
                    <a:pt x="271369" y="416327"/>
                    <a:pt x="268498" y="410593"/>
                    <a:pt x="267062" y="407727"/>
                  </a:cubicBezTo>
                  <a:cubicBezTo>
                    <a:pt x="267062" y="404860"/>
                    <a:pt x="268498" y="403426"/>
                    <a:pt x="268498" y="399126"/>
                  </a:cubicBezTo>
                  <a:cubicBezTo>
                    <a:pt x="268498" y="394826"/>
                    <a:pt x="275676" y="396259"/>
                    <a:pt x="279983" y="396259"/>
                  </a:cubicBezTo>
                  <a:cubicBezTo>
                    <a:pt x="284290" y="396259"/>
                    <a:pt x="279983" y="389092"/>
                    <a:pt x="277112" y="384792"/>
                  </a:cubicBezTo>
                  <a:cubicBezTo>
                    <a:pt x="274241" y="381925"/>
                    <a:pt x="278548" y="383359"/>
                    <a:pt x="282855" y="381925"/>
                  </a:cubicBezTo>
                  <a:cubicBezTo>
                    <a:pt x="287162" y="380492"/>
                    <a:pt x="292905" y="373325"/>
                    <a:pt x="295776" y="370458"/>
                  </a:cubicBezTo>
                  <a:cubicBezTo>
                    <a:pt x="297212" y="369025"/>
                    <a:pt x="298647" y="367591"/>
                    <a:pt x="300083" y="367591"/>
                  </a:cubicBezTo>
                  <a:cubicBezTo>
                    <a:pt x="301519" y="366158"/>
                    <a:pt x="307261" y="369025"/>
                    <a:pt x="313004" y="370458"/>
                  </a:cubicBezTo>
                  <a:cubicBezTo>
                    <a:pt x="318747" y="370458"/>
                    <a:pt x="320182" y="363291"/>
                    <a:pt x="321618" y="358991"/>
                  </a:cubicBezTo>
                  <a:cubicBezTo>
                    <a:pt x="323054" y="354691"/>
                    <a:pt x="321618" y="353257"/>
                    <a:pt x="318747" y="351824"/>
                  </a:cubicBezTo>
                  <a:cubicBezTo>
                    <a:pt x="315875" y="351824"/>
                    <a:pt x="315875" y="354691"/>
                    <a:pt x="313004" y="360424"/>
                  </a:cubicBezTo>
                  <a:cubicBezTo>
                    <a:pt x="310133" y="366158"/>
                    <a:pt x="304390" y="361858"/>
                    <a:pt x="304390" y="360424"/>
                  </a:cubicBezTo>
                  <a:cubicBezTo>
                    <a:pt x="302954" y="360424"/>
                    <a:pt x="302954" y="356124"/>
                    <a:pt x="301519" y="353257"/>
                  </a:cubicBezTo>
                  <a:cubicBezTo>
                    <a:pt x="301519" y="350391"/>
                    <a:pt x="298647" y="351824"/>
                    <a:pt x="292905" y="346090"/>
                  </a:cubicBezTo>
                  <a:cubicBezTo>
                    <a:pt x="287162" y="340357"/>
                    <a:pt x="298647" y="333190"/>
                    <a:pt x="304390" y="326023"/>
                  </a:cubicBezTo>
                  <a:cubicBezTo>
                    <a:pt x="310133" y="318856"/>
                    <a:pt x="325925" y="301655"/>
                    <a:pt x="330232" y="300222"/>
                  </a:cubicBezTo>
                  <a:cubicBezTo>
                    <a:pt x="334539" y="298788"/>
                    <a:pt x="334539" y="303088"/>
                    <a:pt x="338846" y="305955"/>
                  </a:cubicBezTo>
                  <a:cubicBezTo>
                    <a:pt x="341718" y="310255"/>
                    <a:pt x="343153" y="308822"/>
                    <a:pt x="346025" y="313122"/>
                  </a:cubicBezTo>
                  <a:cubicBezTo>
                    <a:pt x="350332" y="317422"/>
                    <a:pt x="354639" y="318856"/>
                    <a:pt x="354639" y="318856"/>
                  </a:cubicBezTo>
                  <a:cubicBezTo>
                    <a:pt x="356074" y="317422"/>
                    <a:pt x="357510" y="315989"/>
                    <a:pt x="360381" y="318856"/>
                  </a:cubicBezTo>
                  <a:cubicBezTo>
                    <a:pt x="363253" y="321723"/>
                    <a:pt x="379045" y="314556"/>
                    <a:pt x="380481" y="313122"/>
                  </a:cubicBezTo>
                  <a:cubicBezTo>
                    <a:pt x="381917" y="313122"/>
                    <a:pt x="383352" y="310255"/>
                    <a:pt x="387659" y="310255"/>
                  </a:cubicBezTo>
                  <a:cubicBezTo>
                    <a:pt x="391966" y="308822"/>
                    <a:pt x="400580" y="304522"/>
                    <a:pt x="400580" y="301655"/>
                  </a:cubicBezTo>
                  <a:cubicBezTo>
                    <a:pt x="402016" y="298788"/>
                    <a:pt x="409194" y="297355"/>
                    <a:pt x="410630" y="298788"/>
                  </a:cubicBezTo>
                  <a:cubicBezTo>
                    <a:pt x="410630" y="300222"/>
                    <a:pt x="413501" y="298788"/>
                    <a:pt x="414937" y="294488"/>
                  </a:cubicBezTo>
                  <a:cubicBezTo>
                    <a:pt x="416373" y="291621"/>
                    <a:pt x="419244" y="295921"/>
                    <a:pt x="422116" y="297355"/>
                  </a:cubicBezTo>
                  <a:cubicBezTo>
                    <a:pt x="424987" y="300222"/>
                    <a:pt x="422116" y="288754"/>
                    <a:pt x="422116" y="285888"/>
                  </a:cubicBezTo>
                  <a:cubicBezTo>
                    <a:pt x="422116" y="283021"/>
                    <a:pt x="429294" y="283021"/>
                    <a:pt x="432165" y="281587"/>
                  </a:cubicBezTo>
                  <a:cubicBezTo>
                    <a:pt x="435037" y="281587"/>
                    <a:pt x="436472" y="275854"/>
                    <a:pt x="440779" y="272987"/>
                  </a:cubicBezTo>
                  <a:cubicBezTo>
                    <a:pt x="445086" y="268687"/>
                    <a:pt x="462314" y="265820"/>
                    <a:pt x="465186" y="265820"/>
                  </a:cubicBezTo>
                  <a:close/>
                  <a:moveTo>
                    <a:pt x="303047" y="50867"/>
                  </a:moveTo>
                  <a:cubicBezTo>
                    <a:pt x="271469" y="50867"/>
                    <a:pt x="245632" y="75242"/>
                    <a:pt x="245632" y="106785"/>
                  </a:cubicBezTo>
                  <a:cubicBezTo>
                    <a:pt x="245632" y="138329"/>
                    <a:pt x="271469" y="164137"/>
                    <a:pt x="303047" y="164137"/>
                  </a:cubicBezTo>
                  <a:cubicBezTo>
                    <a:pt x="334625" y="164137"/>
                    <a:pt x="359027" y="138329"/>
                    <a:pt x="359027" y="106785"/>
                  </a:cubicBezTo>
                  <a:cubicBezTo>
                    <a:pt x="359027" y="75242"/>
                    <a:pt x="334625" y="50867"/>
                    <a:pt x="303047" y="50867"/>
                  </a:cubicBezTo>
                  <a:close/>
                  <a:moveTo>
                    <a:pt x="292999" y="684"/>
                  </a:moveTo>
                  <a:cubicBezTo>
                    <a:pt x="356156" y="-6485"/>
                    <a:pt x="410700" y="43698"/>
                    <a:pt x="410700" y="106785"/>
                  </a:cubicBezTo>
                  <a:cubicBezTo>
                    <a:pt x="410700" y="189945"/>
                    <a:pt x="341802" y="204283"/>
                    <a:pt x="310224" y="283142"/>
                  </a:cubicBezTo>
                  <a:cubicBezTo>
                    <a:pt x="307353" y="290311"/>
                    <a:pt x="298741" y="290311"/>
                    <a:pt x="295870" y="283142"/>
                  </a:cubicBezTo>
                  <a:cubicBezTo>
                    <a:pt x="267162" y="212886"/>
                    <a:pt x="208312" y="192813"/>
                    <a:pt x="196829" y="129726"/>
                  </a:cubicBezTo>
                  <a:cubicBezTo>
                    <a:pt x="186781" y="66639"/>
                    <a:pt x="229843" y="6419"/>
                    <a:pt x="292999" y="6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" name="iṩḻíḑe">
              <a:extLst>
                <a:ext uri="{FF2B5EF4-FFF2-40B4-BE49-F238E27FC236}">
                  <a16:creationId xmlns:a16="http://schemas.microsoft.com/office/drawing/2014/main" id="{318B6B5D-7D9F-4F4E-AC68-F789B9F6ECC5}"/>
                </a:ext>
              </a:extLst>
            </p:cNvPr>
            <p:cNvSpPr/>
            <p:nvPr/>
          </p:nvSpPr>
          <p:spPr>
            <a:xfrm rot="5400000">
              <a:off x="5357953" y="1820070"/>
              <a:ext cx="1239274" cy="1111321"/>
            </a:xfrm>
            <a:prstGeom prst="homePlate">
              <a:avLst>
                <a:gd name="adj" fmla="val 30801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íšlîďê">
              <a:extLst>
                <a:ext uri="{FF2B5EF4-FFF2-40B4-BE49-F238E27FC236}">
                  <a16:creationId xmlns:a16="http://schemas.microsoft.com/office/drawing/2014/main" id="{795142F8-4D4F-4879-B1F7-DA155C0F16C6}"/>
                </a:ext>
              </a:extLst>
            </p:cNvPr>
            <p:cNvSpPr/>
            <p:nvPr/>
          </p:nvSpPr>
          <p:spPr>
            <a:xfrm>
              <a:off x="6533251" y="1756093"/>
              <a:ext cx="236820" cy="488633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ṡļîde">
              <a:extLst>
                <a:ext uri="{FF2B5EF4-FFF2-40B4-BE49-F238E27FC236}">
                  <a16:creationId xmlns:a16="http://schemas.microsoft.com/office/drawing/2014/main" id="{B53C2ED8-55F0-4174-9826-727878AB4D51}"/>
                </a:ext>
              </a:extLst>
            </p:cNvPr>
            <p:cNvSpPr/>
            <p:nvPr/>
          </p:nvSpPr>
          <p:spPr bwMode="auto">
            <a:xfrm>
              <a:off x="5733189" y="2070118"/>
              <a:ext cx="515051" cy="510400"/>
            </a:xfrm>
            <a:custGeom>
              <a:avLst/>
              <a:gdLst>
                <a:gd name="connsiteX0" fmla="*/ 509642 w 605882"/>
                <a:gd name="connsiteY0" fmla="*/ 502443 h 600411"/>
                <a:gd name="connsiteX1" fmla="*/ 515394 w 605882"/>
                <a:gd name="connsiteY1" fmla="*/ 505314 h 600411"/>
                <a:gd name="connsiteX2" fmla="*/ 515394 w 605882"/>
                <a:gd name="connsiteY2" fmla="*/ 509621 h 600411"/>
                <a:gd name="connsiteX3" fmla="*/ 525460 w 605882"/>
                <a:gd name="connsiteY3" fmla="*/ 502443 h 600411"/>
                <a:gd name="connsiteX4" fmla="*/ 531211 w 605882"/>
                <a:gd name="connsiteY4" fmla="*/ 511056 h 600411"/>
                <a:gd name="connsiteX5" fmla="*/ 542715 w 605882"/>
                <a:gd name="connsiteY5" fmla="*/ 526846 h 600411"/>
                <a:gd name="connsiteX6" fmla="*/ 544153 w 605882"/>
                <a:gd name="connsiteY6" fmla="*/ 536894 h 600411"/>
                <a:gd name="connsiteX7" fmla="*/ 539839 w 605882"/>
                <a:gd name="connsiteY7" fmla="*/ 552684 h 600411"/>
                <a:gd name="connsiteX8" fmla="*/ 531211 w 605882"/>
                <a:gd name="connsiteY8" fmla="*/ 556990 h 600411"/>
                <a:gd name="connsiteX9" fmla="*/ 522584 w 605882"/>
                <a:gd name="connsiteY9" fmla="*/ 555555 h 600411"/>
                <a:gd name="connsiteX10" fmla="*/ 515394 w 605882"/>
                <a:gd name="connsiteY10" fmla="*/ 549813 h 600411"/>
                <a:gd name="connsiteX11" fmla="*/ 508204 w 605882"/>
                <a:gd name="connsiteY11" fmla="*/ 542636 h 600411"/>
                <a:gd name="connsiteX12" fmla="*/ 488072 w 605882"/>
                <a:gd name="connsiteY12" fmla="*/ 548377 h 600411"/>
                <a:gd name="connsiteX13" fmla="*/ 479444 w 605882"/>
                <a:gd name="connsiteY13" fmla="*/ 548377 h 600411"/>
                <a:gd name="connsiteX14" fmla="*/ 478006 w 605882"/>
                <a:gd name="connsiteY14" fmla="*/ 536894 h 600411"/>
                <a:gd name="connsiteX15" fmla="*/ 476568 w 605882"/>
                <a:gd name="connsiteY15" fmla="*/ 523975 h 600411"/>
                <a:gd name="connsiteX16" fmla="*/ 488072 w 605882"/>
                <a:gd name="connsiteY16" fmla="*/ 518233 h 600411"/>
                <a:gd name="connsiteX17" fmla="*/ 493824 w 605882"/>
                <a:gd name="connsiteY17" fmla="*/ 509621 h 600411"/>
                <a:gd name="connsiteX18" fmla="*/ 501014 w 605882"/>
                <a:gd name="connsiteY18" fmla="*/ 509621 h 600411"/>
                <a:gd name="connsiteX19" fmla="*/ 509642 w 605882"/>
                <a:gd name="connsiteY19" fmla="*/ 502443 h 600411"/>
                <a:gd name="connsiteX20" fmla="*/ 510755 w 605882"/>
                <a:gd name="connsiteY20" fmla="*/ 484065 h 600411"/>
                <a:gd name="connsiteX21" fmla="*/ 515433 w 605882"/>
                <a:gd name="connsiteY21" fmla="*/ 485139 h 600411"/>
                <a:gd name="connsiteX22" fmla="*/ 525509 w 605882"/>
                <a:gd name="connsiteY22" fmla="*/ 486572 h 600411"/>
                <a:gd name="connsiteX23" fmla="*/ 534145 w 605882"/>
                <a:gd name="connsiteY23" fmla="*/ 490869 h 600411"/>
                <a:gd name="connsiteX24" fmla="*/ 537024 w 605882"/>
                <a:gd name="connsiteY24" fmla="*/ 493734 h 600411"/>
                <a:gd name="connsiteX25" fmla="*/ 539902 w 605882"/>
                <a:gd name="connsiteY25" fmla="*/ 499464 h 600411"/>
                <a:gd name="connsiteX26" fmla="*/ 534145 w 605882"/>
                <a:gd name="connsiteY26" fmla="*/ 500896 h 600411"/>
                <a:gd name="connsiteX27" fmla="*/ 525509 w 605882"/>
                <a:gd name="connsiteY27" fmla="*/ 499464 h 600411"/>
                <a:gd name="connsiteX28" fmla="*/ 516873 w 605882"/>
                <a:gd name="connsiteY28" fmla="*/ 495166 h 600411"/>
                <a:gd name="connsiteX29" fmla="*/ 516873 w 605882"/>
                <a:gd name="connsiteY29" fmla="*/ 490869 h 600411"/>
                <a:gd name="connsiteX30" fmla="*/ 508237 w 605882"/>
                <a:gd name="connsiteY30" fmla="*/ 485139 h 600411"/>
                <a:gd name="connsiteX31" fmla="*/ 510755 w 605882"/>
                <a:gd name="connsiteY31" fmla="*/ 484065 h 600411"/>
                <a:gd name="connsiteX32" fmla="*/ 447040 w 605882"/>
                <a:gd name="connsiteY32" fmla="*/ 472502 h 600411"/>
                <a:gd name="connsiteX33" fmla="*/ 452243 w 605882"/>
                <a:gd name="connsiteY33" fmla="*/ 476625 h 600411"/>
                <a:gd name="connsiteX34" fmla="*/ 462290 w 605882"/>
                <a:gd name="connsiteY34" fmla="*/ 485229 h 600411"/>
                <a:gd name="connsiteX35" fmla="*/ 468032 w 605882"/>
                <a:gd name="connsiteY35" fmla="*/ 480927 h 600411"/>
                <a:gd name="connsiteX36" fmla="*/ 476643 w 605882"/>
                <a:gd name="connsiteY36" fmla="*/ 476625 h 600411"/>
                <a:gd name="connsiteX37" fmla="*/ 480949 w 605882"/>
                <a:gd name="connsiteY37" fmla="*/ 479493 h 600411"/>
                <a:gd name="connsiteX38" fmla="*/ 479514 w 605882"/>
                <a:gd name="connsiteY38" fmla="*/ 486663 h 600411"/>
                <a:gd name="connsiteX39" fmla="*/ 486690 w 605882"/>
                <a:gd name="connsiteY39" fmla="*/ 480927 h 600411"/>
                <a:gd name="connsiteX40" fmla="*/ 493867 w 605882"/>
                <a:gd name="connsiteY40" fmla="*/ 482361 h 600411"/>
                <a:gd name="connsiteX41" fmla="*/ 495302 w 605882"/>
                <a:gd name="connsiteY41" fmla="*/ 490966 h 600411"/>
                <a:gd name="connsiteX42" fmla="*/ 489561 w 605882"/>
                <a:gd name="connsiteY42" fmla="*/ 495268 h 600411"/>
                <a:gd name="connsiteX43" fmla="*/ 482385 w 605882"/>
                <a:gd name="connsiteY43" fmla="*/ 493834 h 600411"/>
                <a:gd name="connsiteX44" fmla="*/ 479514 w 605882"/>
                <a:gd name="connsiteY44" fmla="*/ 498136 h 600411"/>
                <a:gd name="connsiteX45" fmla="*/ 469467 w 605882"/>
                <a:gd name="connsiteY45" fmla="*/ 493834 h 600411"/>
                <a:gd name="connsiteX46" fmla="*/ 462290 w 605882"/>
                <a:gd name="connsiteY46" fmla="*/ 493834 h 600411"/>
                <a:gd name="connsiteX47" fmla="*/ 455114 w 605882"/>
                <a:gd name="connsiteY47" fmla="*/ 489532 h 600411"/>
                <a:gd name="connsiteX48" fmla="*/ 445067 w 605882"/>
                <a:gd name="connsiteY48" fmla="*/ 473757 h 600411"/>
                <a:gd name="connsiteX49" fmla="*/ 447040 w 605882"/>
                <a:gd name="connsiteY49" fmla="*/ 472502 h 600411"/>
                <a:gd name="connsiteX50" fmla="*/ 526863 w 605882"/>
                <a:gd name="connsiteY50" fmla="*/ 387676 h 600411"/>
                <a:gd name="connsiteX51" fmla="*/ 528297 w 605882"/>
                <a:gd name="connsiteY51" fmla="*/ 387676 h 600411"/>
                <a:gd name="connsiteX52" fmla="*/ 529731 w 605882"/>
                <a:gd name="connsiteY52" fmla="*/ 397747 h 600411"/>
                <a:gd name="connsiteX53" fmla="*/ 525429 w 605882"/>
                <a:gd name="connsiteY53" fmla="*/ 404940 h 600411"/>
                <a:gd name="connsiteX54" fmla="*/ 521127 w 605882"/>
                <a:gd name="connsiteY54" fmla="*/ 416450 h 600411"/>
                <a:gd name="connsiteX55" fmla="*/ 503917 w 605882"/>
                <a:gd name="connsiteY55" fmla="*/ 425082 h 600411"/>
                <a:gd name="connsiteX56" fmla="*/ 508220 w 605882"/>
                <a:gd name="connsiteY56" fmla="*/ 417888 h 600411"/>
                <a:gd name="connsiteX57" fmla="*/ 516824 w 605882"/>
                <a:gd name="connsiteY57" fmla="*/ 410695 h 600411"/>
                <a:gd name="connsiteX58" fmla="*/ 521127 w 605882"/>
                <a:gd name="connsiteY58" fmla="*/ 402063 h 600411"/>
                <a:gd name="connsiteX59" fmla="*/ 525429 w 605882"/>
                <a:gd name="connsiteY59" fmla="*/ 391992 h 600411"/>
                <a:gd name="connsiteX60" fmla="*/ 526863 w 605882"/>
                <a:gd name="connsiteY60" fmla="*/ 387676 h 600411"/>
                <a:gd name="connsiteX61" fmla="*/ 15955 w 605882"/>
                <a:gd name="connsiteY61" fmla="*/ 301859 h 600411"/>
                <a:gd name="connsiteX62" fmla="*/ 26006 w 605882"/>
                <a:gd name="connsiteY62" fmla="*/ 301859 h 600411"/>
                <a:gd name="connsiteX63" fmla="*/ 34621 w 605882"/>
                <a:gd name="connsiteY63" fmla="*/ 304725 h 600411"/>
                <a:gd name="connsiteX64" fmla="*/ 51850 w 605882"/>
                <a:gd name="connsiteY64" fmla="*/ 309024 h 600411"/>
                <a:gd name="connsiteX65" fmla="*/ 60465 w 605882"/>
                <a:gd name="connsiteY65" fmla="*/ 307591 h 600411"/>
                <a:gd name="connsiteX66" fmla="*/ 73387 w 605882"/>
                <a:gd name="connsiteY66" fmla="*/ 307591 h 600411"/>
                <a:gd name="connsiteX67" fmla="*/ 80566 w 605882"/>
                <a:gd name="connsiteY67" fmla="*/ 309024 h 600411"/>
                <a:gd name="connsiteX68" fmla="*/ 113589 w 605882"/>
                <a:gd name="connsiteY68" fmla="*/ 313323 h 600411"/>
                <a:gd name="connsiteX69" fmla="*/ 123640 w 605882"/>
                <a:gd name="connsiteY69" fmla="*/ 311890 h 600411"/>
                <a:gd name="connsiteX70" fmla="*/ 137998 w 605882"/>
                <a:gd name="connsiteY70" fmla="*/ 307591 h 600411"/>
                <a:gd name="connsiteX71" fmla="*/ 146612 w 605882"/>
                <a:gd name="connsiteY71" fmla="*/ 320488 h 600411"/>
                <a:gd name="connsiteX72" fmla="*/ 143741 w 605882"/>
                <a:gd name="connsiteY72" fmla="*/ 327653 h 600411"/>
                <a:gd name="connsiteX73" fmla="*/ 146612 w 605882"/>
                <a:gd name="connsiteY73" fmla="*/ 333386 h 600411"/>
                <a:gd name="connsiteX74" fmla="*/ 142305 w 605882"/>
                <a:gd name="connsiteY74" fmla="*/ 336252 h 600411"/>
                <a:gd name="connsiteX75" fmla="*/ 135126 w 605882"/>
                <a:gd name="connsiteY75" fmla="*/ 337685 h 600411"/>
                <a:gd name="connsiteX76" fmla="*/ 127947 w 605882"/>
                <a:gd name="connsiteY76" fmla="*/ 340551 h 600411"/>
                <a:gd name="connsiteX77" fmla="*/ 123640 w 605882"/>
                <a:gd name="connsiteY77" fmla="*/ 352015 h 600411"/>
                <a:gd name="connsiteX78" fmla="*/ 129383 w 605882"/>
                <a:gd name="connsiteY78" fmla="*/ 359180 h 600411"/>
                <a:gd name="connsiteX79" fmla="*/ 140869 w 605882"/>
                <a:gd name="connsiteY79" fmla="*/ 363479 h 600411"/>
                <a:gd name="connsiteX80" fmla="*/ 143741 w 605882"/>
                <a:gd name="connsiteY80" fmla="*/ 372077 h 600411"/>
                <a:gd name="connsiteX81" fmla="*/ 148048 w 605882"/>
                <a:gd name="connsiteY81" fmla="*/ 374943 h 600411"/>
                <a:gd name="connsiteX82" fmla="*/ 150920 w 605882"/>
                <a:gd name="connsiteY82" fmla="*/ 364912 h 600411"/>
                <a:gd name="connsiteX83" fmla="*/ 149484 w 605882"/>
                <a:gd name="connsiteY83" fmla="*/ 354881 h 600411"/>
                <a:gd name="connsiteX84" fmla="*/ 150920 w 605882"/>
                <a:gd name="connsiteY84" fmla="*/ 343417 h 600411"/>
                <a:gd name="connsiteX85" fmla="*/ 156663 w 605882"/>
                <a:gd name="connsiteY85" fmla="*/ 340551 h 600411"/>
                <a:gd name="connsiteX86" fmla="*/ 163842 w 605882"/>
                <a:gd name="connsiteY86" fmla="*/ 343417 h 600411"/>
                <a:gd name="connsiteX87" fmla="*/ 168149 w 605882"/>
                <a:gd name="connsiteY87" fmla="*/ 349149 h 600411"/>
                <a:gd name="connsiteX88" fmla="*/ 173892 w 605882"/>
                <a:gd name="connsiteY88" fmla="*/ 346283 h 600411"/>
                <a:gd name="connsiteX89" fmla="*/ 179635 w 605882"/>
                <a:gd name="connsiteY89" fmla="*/ 352015 h 600411"/>
                <a:gd name="connsiteX90" fmla="*/ 186815 w 605882"/>
                <a:gd name="connsiteY90" fmla="*/ 363479 h 600411"/>
                <a:gd name="connsiteX91" fmla="*/ 195430 w 605882"/>
                <a:gd name="connsiteY91" fmla="*/ 384974 h 600411"/>
                <a:gd name="connsiteX92" fmla="*/ 193994 w 605882"/>
                <a:gd name="connsiteY92" fmla="*/ 389273 h 600411"/>
                <a:gd name="connsiteX93" fmla="*/ 181071 w 605882"/>
                <a:gd name="connsiteY93" fmla="*/ 393572 h 600411"/>
                <a:gd name="connsiteX94" fmla="*/ 171021 w 605882"/>
                <a:gd name="connsiteY94" fmla="*/ 399304 h 600411"/>
                <a:gd name="connsiteX95" fmla="*/ 163842 w 605882"/>
                <a:gd name="connsiteY95" fmla="*/ 405037 h 600411"/>
                <a:gd name="connsiteX96" fmla="*/ 156663 w 605882"/>
                <a:gd name="connsiteY96" fmla="*/ 413635 h 600411"/>
                <a:gd name="connsiteX97" fmla="*/ 148048 w 605882"/>
                <a:gd name="connsiteY97" fmla="*/ 427965 h 600411"/>
                <a:gd name="connsiteX98" fmla="*/ 145176 w 605882"/>
                <a:gd name="connsiteY98" fmla="*/ 436563 h 600411"/>
                <a:gd name="connsiteX99" fmla="*/ 139433 w 605882"/>
                <a:gd name="connsiteY99" fmla="*/ 429398 h 600411"/>
                <a:gd name="connsiteX100" fmla="*/ 123640 w 605882"/>
                <a:gd name="connsiteY100" fmla="*/ 427965 h 600411"/>
                <a:gd name="connsiteX101" fmla="*/ 122204 w 605882"/>
                <a:gd name="connsiteY101" fmla="*/ 446594 h 600411"/>
                <a:gd name="connsiteX102" fmla="*/ 132254 w 605882"/>
                <a:gd name="connsiteY102" fmla="*/ 440862 h 600411"/>
                <a:gd name="connsiteX103" fmla="*/ 136562 w 605882"/>
                <a:gd name="connsiteY103" fmla="*/ 445161 h 600411"/>
                <a:gd name="connsiteX104" fmla="*/ 137998 w 605882"/>
                <a:gd name="connsiteY104" fmla="*/ 452326 h 600411"/>
                <a:gd name="connsiteX105" fmla="*/ 145176 w 605882"/>
                <a:gd name="connsiteY105" fmla="*/ 459491 h 600411"/>
                <a:gd name="connsiteX106" fmla="*/ 156663 w 605882"/>
                <a:gd name="connsiteY106" fmla="*/ 459491 h 600411"/>
                <a:gd name="connsiteX107" fmla="*/ 181071 w 605882"/>
                <a:gd name="connsiteY107" fmla="*/ 463790 h 600411"/>
                <a:gd name="connsiteX108" fmla="*/ 192558 w 605882"/>
                <a:gd name="connsiteY108" fmla="*/ 469522 h 600411"/>
                <a:gd name="connsiteX109" fmla="*/ 206916 w 605882"/>
                <a:gd name="connsiteY109" fmla="*/ 482420 h 600411"/>
                <a:gd name="connsiteX110" fmla="*/ 228453 w 605882"/>
                <a:gd name="connsiteY110" fmla="*/ 489585 h 600411"/>
                <a:gd name="connsiteX111" fmla="*/ 224145 w 605882"/>
                <a:gd name="connsiteY111" fmla="*/ 513946 h 600411"/>
                <a:gd name="connsiteX112" fmla="*/ 214095 w 605882"/>
                <a:gd name="connsiteY112" fmla="*/ 526843 h 600411"/>
                <a:gd name="connsiteX113" fmla="*/ 191122 w 605882"/>
                <a:gd name="connsiteY113" fmla="*/ 554071 h 600411"/>
                <a:gd name="connsiteX114" fmla="*/ 176764 w 605882"/>
                <a:gd name="connsiteY114" fmla="*/ 566968 h 600411"/>
                <a:gd name="connsiteX115" fmla="*/ 173892 w 605882"/>
                <a:gd name="connsiteY115" fmla="*/ 575566 h 600411"/>
                <a:gd name="connsiteX116" fmla="*/ 173892 w 605882"/>
                <a:gd name="connsiteY116" fmla="*/ 585597 h 600411"/>
                <a:gd name="connsiteX117" fmla="*/ 173892 w 605882"/>
                <a:gd name="connsiteY117" fmla="*/ 595628 h 600411"/>
                <a:gd name="connsiteX118" fmla="*/ 173892 w 605882"/>
                <a:gd name="connsiteY118" fmla="*/ 599927 h 600411"/>
                <a:gd name="connsiteX119" fmla="*/ 159534 w 605882"/>
                <a:gd name="connsiteY119" fmla="*/ 591329 h 600411"/>
                <a:gd name="connsiteX120" fmla="*/ 159534 w 605882"/>
                <a:gd name="connsiteY120" fmla="*/ 561236 h 600411"/>
                <a:gd name="connsiteX121" fmla="*/ 163842 w 605882"/>
                <a:gd name="connsiteY121" fmla="*/ 523977 h 600411"/>
                <a:gd name="connsiteX122" fmla="*/ 158099 w 605882"/>
                <a:gd name="connsiteY122" fmla="*/ 512513 h 600411"/>
                <a:gd name="connsiteX123" fmla="*/ 146612 w 605882"/>
                <a:gd name="connsiteY123" fmla="*/ 493884 h 600411"/>
                <a:gd name="connsiteX124" fmla="*/ 148048 w 605882"/>
                <a:gd name="connsiteY124" fmla="*/ 480987 h 600411"/>
                <a:gd name="connsiteX125" fmla="*/ 148048 w 605882"/>
                <a:gd name="connsiteY125" fmla="*/ 470955 h 600411"/>
                <a:gd name="connsiteX126" fmla="*/ 136562 w 605882"/>
                <a:gd name="connsiteY126" fmla="*/ 462357 h 600411"/>
                <a:gd name="connsiteX127" fmla="*/ 127947 w 605882"/>
                <a:gd name="connsiteY127" fmla="*/ 456625 h 600411"/>
                <a:gd name="connsiteX128" fmla="*/ 113589 w 605882"/>
                <a:gd name="connsiteY128" fmla="*/ 452326 h 600411"/>
                <a:gd name="connsiteX129" fmla="*/ 99231 w 605882"/>
                <a:gd name="connsiteY129" fmla="*/ 437996 h 600411"/>
                <a:gd name="connsiteX130" fmla="*/ 97795 w 605882"/>
                <a:gd name="connsiteY130" fmla="*/ 443728 h 600411"/>
                <a:gd name="connsiteX131" fmla="*/ 80566 w 605882"/>
                <a:gd name="connsiteY131" fmla="*/ 420800 h 600411"/>
                <a:gd name="connsiteX132" fmla="*/ 71951 w 605882"/>
                <a:gd name="connsiteY132" fmla="*/ 387840 h 600411"/>
                <a:gd name="connsiteX133" fmla="*/ 57593 w 605882"/>
                <a:gd name="connsiteY133" fmla="*/ 367778 h 600411"/>
                <a:gd name="connsiteX134" fmla="*/ 46107 w 605882"/>
                <a:gd name="connsiteY134" fmla="*/ 352015 h 600411"/>
                <a:gd name="connsiteX135" fmla="*/ 30313 w 605882"/>
                <a:gd name="connsiteY135" fmla="*/ 352015 h 600411"/>
                <a:gd name="connsiteX136" fmla="*/ 8776 w 605882"/>
                <a:gd name="connsiteY136" fmla="*/ 352015 h 600411"/>
                <a:gd name="connsiteX137" fmla="*/ 162 w 605882"/>
                <a:gd name="connsiteY137" fmla="*/ 329087 h 600411"/>
                <a:gd name="connsiteX138" fmla="*/ 4469 w 605882"/>
                <a:gd name="connsiteY138" fmla="*/ 316189 h 600411"/>
                <a:gd name="connsiteX139" fmla="*/ 7340 w 605882"/>
                <a:gd name="connsiteY139" fmla="*/ 309024 h 600411"/>
                <a:gd name="connsiteX140" fmla="*/ 15955 w 605882"/>
                <a:gd name="connsiteY140" fmla="*/ 301859 h 600411"/>
                <a:gd name="connsiteX141" fmla="*/ 186781 w 605882"/>
                <a:gd name="connsiteY141" fmla="*/ 274448 h 600411"/>
                <a:gd name="connsiteX142" fmla="*/ 257129 w 605882"/>
                <a:gd name="connsiteY142" fmla="*/ 274448 h 600411"/>
                <a:gd name="connsiteX143" fmla="*/ 249951 w 605882"/>
                <a:gd name="connsiteY143" fmla="*/ 287371 h 600411"/>
                <a:gd name="connsiteX144" fmla="*/ 251387 w 605882"/>
                <a:gd name="connsiteY144" fmla="*/ 301729 h 600411"/>
                <a:gd name="connsiteX145" fmla="*/ 245644 w 605882"/>
                <a:gd name="connsiteY145" fmla="*/ 311780 h 600411"/>
                <a:gd name="connsiteX146" fmla="*/ 222673 w 605882"/>
                <a:gd name="connsiteY146" fmla="*/ 329010 h 600411"/>
                <a:gd name="connsiteX147" fmla="*/ 215495 w 605882"/>
                <a:gd name="connsiteY147" fmla="*/ 341933 h 600411"/>
                <a:gd name="connsiteX148" fmla="*/ 211188 w 605882"/>
                <a:gd name="connsiteY148" fmla="*/ 353419 h 600411"/>
                <a:gd name="connsiteX149" fmla="*/ 205445 w 605882"/>
                <a:gd name="connsiteY149" fmla="*/ 350548 h 600411"/>
                <a:gd name="connsiteX150" fmla="*/ 195395 w 605882"/>
                <a:gd name="connsiteY150" fmla="*/ 331882 h 600411"/>
                <a:gd name="connsiteX151" fmla="*/ 192524 w 605882"/>
                <a:gd name="connsiteY151" fmla="*/ 314652 h 600411"/>
                <a:gd name="connsiteX152" fmla="*/ 192524 w 605882"/>
                <a:gd name="connsiteY152" fmla="*/ 304601 h 600411"/>
                <a:gd name="connsiteX153" fmla="*/ 189653 w 605882"/>
                <a:gd name="connsiteY153" fmla="*/ 297422 h 600411"/>
                <a:gd name="connsiteX154" fmla="*/ 186781 w 605882"/>
                <a:gd name="connsiteY154" fmla="*/ 274448 h 600411"/>
                <a:gd name="connsiteX155" fmla="*/ 465186 w 605882"/>
                <a:gd name="connsiteY155" fmla="*/ 265820 h 600411"/>
                <a:gd name="connsiteX156" fmla="*/ 492464 w 605882"/>
                <a:gd name="connsiteY156" fmla="*/ 283021 h 600411"/>
                <a:gd name="connsiteX157" fmla="*/ 522613 w 605882"/>
                <a:gd name="connsiteY157" fmla="*/ 290188 h 600411"/>
                <a:gd name="connsiteX158" fmla="*/ 549891 w 605882"/>
                <a:gd name="connsiteY158" fmla="*/ 295921 h 600411"/>
                <a:gd name="connsiteX159" fmla="*/ 571426 w 605882"/>
                <a:gd name="connsiteY159" fmla="*/ 301655 h 600411"/>
                <a:gd name="connsiteX160" fmla="*/ 595832 w 605882"/>
                <a:gd name="connsiteY160" fmla="*/ 314556 h 600411"/>
                <a:gd name="connsiteX161" fmla="*/ 605882 w 605882"/>
                <a:gd name="connsiteY161" fmla="*/ 323156 h 600411"/>
                <a:gd name="connsiteX162" fmla="*/ 600140 w 605882"/>
                <a:gd name="connsiteY162" fmla="*/ 333190 h 600411"/>
                <a:gd name="connsiteX163" fmla="*/ 590090 w 605882"/>
                <a:gd name="connsiteY163" fmla="*/ 330323 h 600411"/>
                <a:gd name="connsiteX164" fmla="*/ 587218 w 605882"/>
                <a:gd name="connsiteY164" fmla="*/ 338923 h 600411"/>
                <a:gd name="connsiteX165" fmla="*/ 565683 w 605882"/>
                <a:gd name="connsiteY165" fmla="*/ 351824 h 600411"/>
                <a:gd name="connsiteX166" fmla="*/ 561376 w 605882"/>
                <a:gd name="connsiteY166" fmla="*/ 357558 h 600411"/>
                <a:gd name="connsiteX167" fmla="*/ 555634 w 605882"/>
                <a:gd name="connsiteY167" fmla="*/ 367591 h 600411"/>
                <a:gd name="connsiteX168" fmla="*/ 547019 w 605882"/>
                <a:gd name="connsiteY168" fmla="*/ 381925 h 600411"/>
                <a:gd name="connsiteX169" fmla="*/ 544148 w 605882"/>
                <a:gd name="connsiteY169" fmla="*/ 373325 h 600411"/>
                <a:gd name="connsiteX170" fmla="*/ 534098 w 605882"/>
                <a:gd name="connsiteY170" fmla="*/ 354691 h 600411"/>
                <a:gd name="connsiteX171" fmla="*/ 521177 w 605882"/>
                <a:gd name="connsiteY171" fmla="*/ 363291 h 600411"/>
                <a:gd name="connsiteX172" fmla="*/ 525484 w 605882"/>
                <a:gd name="connsiteY172" fmla="*/ 370458 h 600411"/>
                <a:gd name="connsiteX173" fmla="*/ 522613 w 605882"/>
                <a:gd name="connsiteY173" fmla="*/ 383359 h 600411"/>
                <a:gd name="connsiteX174" fmla="*/ 506820 w 605882"/>
                <a:gd name="connsiteY174" fmla="*/ 401993 h 600411"/>
                <a:gd name="connsiteX175" fmla="*/ 505385 w 605882"/>
                <a:gd name="connsiteY175" fmla="*/ 414894 h 600411"/>
                <a:gd name="connsiteX176" fmla="*/ 496771 w 605882"/>
                <a:gd name="connsiteY176" fmla="*/ 417760 h 600411"/>
                <a:gd name="connsiteX177" fmla="*/ 495335 w 605882"/>
                <a:gd name="connsiteY177" fmla="*/ 407727 h 600411"/>
                <a:gd name="connsiteX178" fmla="*/ 486721 w 605882"/>
                <a:gd name="connsiteY178" fmla="*/ 413460 h 600411"/>
                <a:gd name="connsiteX179" fmla="*/ 489592 w 605882"/>
                <a:gd name="connsiteY179" fmla="*/ 432094 h 600411"/>
                <a:gd name="connsiteX180" fmla="*/ 470929 w 605882"/>
                <a:gd name="connsiteY180" fmla="*/ 444995 h 600411"/>
                <a:gd name="connsiteX181" fmla="*/ 469493 w 605882"/>
                <a:gd name="connsiteY181" fmla="*/ 455029 h 600411"/>
                <a:gd name="connsiteX182" fmla="*/ 462314 w 605882"/>
                <a:gd name="connsiteY182" fmla="*/ 466496 h 600411"/>
                <a:gd name="connsiteX183" fmla="*/ 456572 w 605882"/>
                <a:gd name="connsiteY183" fmla="*/ 462196 h 600411"/>
                <a:gd name="connsiteX184" fmla="*/ 450829 w 605882"/>
                <a:gd name="connsiteY184" fmla="*/ 469363 h 600411"/>
                <a:gd name="connsiteX185" fmla="*/ 449393 w 605882"/>
                <a:gd name="connsiteY185" fmla="*/ 457896 h 600411"/>
                <a:gd name="connsiteX186" fmla="*/ 436472 w 605882"/>
                <a:gd name="connsiteY186" fmla="*/ 444995 h 600411"/>
                <a:gd name="connsiteX187" fmla="*/ 430730 w 605882"/>
                <a:gd name="connsiteY187" fmla="*/ 449295 h 600411"/>
                <a:gd name="connsiteX188" fmla="*/ 419244 w 605882"/>
                <a:gd name="connsiteY188" fmla="*/ 467929 h 600411"/>
                <a:gd name="connsiteX189" fmla="*/ 413501 w 605882"/>
                <a:gd name="connsiteY189" fmla="*/ 469363 h 600411"/>
                <a:gd name="connsiteX190" fmla="*/ 402016 w 605882"/>
                <a:gd name="connsiteY190" fmla="*/ 446428 h 600411"/>
                <a:gd name="connsiteX191" fmla="*/ 384788 w 605882"/>
                <a:gd name="connsiteY191" fmla="*/ 436395 h 600411"/>
                <a:gd name="connsiteX192" fmla="*/ 373302 w 605882"/>
                <a:gd name="connsiteY192" fmla="*/ 432094 h 600411"/>
                <a:gd name="connsiteX193" fmla="*/ 367560 w 605882"/>
                <a:gd name="connsiteY193" fmla="*/ 432094 h 600411"/>
                <a:gd name="connsiteX194" fmla="*/ 376174 w 605882"/>
                <a:gd name="connsiteY194" fmla="*/ 436395 h 600411"/>
                <a:gd name="connsiteX195" fmla="*/ 381917 w 605882"/>
                <a:gd name="connsiteY195" fmla="*/ 446428 h 600411"/>
                <a:gd name="connsiteX196" fmla="*/ 364688 w 605882"/>
                <a:gd name="connsiteY196" fmla="*/ 456462 h 600411"/>
                <a:gd name="connsiteX197" fmla="*/ 350332 w 605882"/>
                <a:gd name="connsiteY197" fmla="*/ 442128 h 600411"/>
                <a:gd name="connsiteX198" fmla="*/ 344589 w 605882"/>
                <a:gd name="connsiteY198" fmla="*/ 439261 h 600411"/>
                <a:gd name="connsiteX199" fmla="*/ 353203 w 605882"/>
                <a:gd name="connsiteY199" fmla="*/ 455029 h 600411"/>
                <a:gd name="connsiteX200" fmla="*/ 368995 w 605882"/>
                <a:gd name="connsiteY200" fmla="*/ 459329 h 600411"/>
                <a:gd name="connsiteX201" fmla="*/ 370431 w 605882"/>
                <a:gd name="connsiteY201" fmla="*/ 466496 h 600411"/>
                <a:gd name="connsiteX202" fmla="*/ 354639 w 605882"/>
                <a:gd name="connsiteY202" fmla="*/ 489430 h 600411"/>
                <a:gd name="connsiteX203" fmla="*/ 353203 w 605882"/>
                <a:gd name="connsiteY203" fmla="*/ 510931 h 600411"/>
                <a:gd name="connsiteX204" fmla="*/ 343153 w 605882"/>
                <a:gd name="connsiteY204" fmla="*/ 520965 h 600411"/>
                <a:gd name="connsiteX205" fmla="*/ 335975 w 605882"/>
                <a:gd name="connsiteY205" fmla="*/ 539599 h 600411"/>
                <a:gd name="connsiteX206" fmla="*/ 317311 w 605882"/>
                <a:gd name="connsiteY206" fmla="*/ 548200 h 600411"/>
                <a:gd name="connsiteX207" fmla="*/ 311568 w 605882"/>
                <a:gd name="connsiteY207" fmla="*/ 536733 h 600411"/>
                <a:gd name="connsiteX208" fmla="*/ 301519 w 605882"/>
                <a:gd name="connsiteY208" fmla="*/ 489430 h 600411"/>
                <a:gd name="connsiteX209" fmla="*/ 298647 w 605882"/>
                <a:gd name="connsiteY209" fmla="*/ 479397 h 600411"/>
                <a:gd name="connsiteX210" fmla="*/ 275676 w 605882"/>
                <a:gd name="connsiteY210" fmla="*/ 475096 h 600411"/>
                <a:gd name="connsiteX211" fmla="*/ 254141 w 605882"/>
                <a:gd name="connsiteY211" fmla="*/ 446428 h 600411"/>
                <a:gd name="connsiteX212" fmla="*/ 269934 w 605882"/>
                <a:gd name="connsiteY212" fmla="*/ 419194 h 600411"/>
                <a:gd name="connsiteX213" fmla="*/ 277112 w 605882"/>
                <a:gd name="connsiteY213" fmla="*/ 416327 h 600411"/>
                <a:gd name="connsiteX214" fmla="*/ 304390 w 605882"/>
                <a:gd name="connsiteY214" fmla="*/ 413460 h 600411"/>
                <a:gd name="connsiteX215" fmla="*/ 314440 w 605882"/>
                <a:gd name="connsiteY215" fmla="*/ 423494 h 600411"/>
                <a:gd name="connsiteX216" fmla="*/ 330232 w 605882"/>
                <a:gd name="connsiteY216" fmla="*/ 423494 h 600411"/>
                <a:gd name="connsiteX217" fmla="*/ 341718 w 605882"/>
                <a:gd name="connsiteY217" fmla="*/ 420627 h 600411"/>
                <a:gd name="connsiteX218" fmla="*/ 341718 w 605882"/>
                <a:gd name="connsiteY218" fmla="*/ 413460 h 600411"/>
                <a:gd name="connsiteX219" fmla="*/ 330232 w 605882"/>
                <a:gd name="connsiteY219" fmla="*/ 410593 h 600411"/>
                <a:gd name="connsiteX220" fmla="*/ 325925 w 605882"/>
                <a:gd name="connsiteY220" fmla="*/ 410593 h 600411"/>
                <a:gd name="connsiteX221" fmla="*/ 320182 w 605882"/>
                <a:gd name="connsiteY221" fmla="*/ 410593 h 600411"/>
                <a:gd name="connsiteX222" fmla="*/ 315875 w 605882"/>
                <a:gd name="connsiteY222" fmla="*/ 407727 h 600411"/>
                <a:gd name="connsiteX223" fmla="*/ 308697 w 605882"/>
                <a:gd name="connsiteY223" fmla="*/ 412027 h 600411"/>
                <a:gd name="connsiteX224" fmla="*/ 308697 w 605882"/>
                <a:gd name="connsiteY224" fmla="*/ 406293 h 600411"/>
                <a:gd name="connsiteX225" fmla="*/ 294340 w 605882"/>
                <a:gd name="connsiteY225" fmla="*/ 397693 h 600411"/>
                <a:gd name="connsiteX226" fmla="*/ 287162 w 605882"/>
                <a:gd name="connsiteY226" fmla="*/ 406293 h 600411"/>
                <a:gd name="connsiteX227" fmla="*/ 274241 w 605882"/>
                <a:gd name="connsiteY227" fmla="*/ 414894 h 600411"/>
                <a:gd name="connsiteX228" fmla="*/ 267062 w 605882"/>
                <a:gd name="connsiteY228" fmla="*/ 407727 h 600411"/>
                <a:gd name="connsiteX229" fmla="*/ 268498 w 605882"/>
                <a:gd name="connsiteY229" fmla="*/ 399126 h 600411"/>
                <a:gd name="connsiteX230" fmla="*/ 279983 w 605882"/>
                <a:gd name="connsiteY230" fmla="*/ 396259 h 600411"/>
                <a:gd name="connsiteX231" fmla="*/ 277112 w 605882"/>
                <a:gd name="connsiteY231" fmla="*/ 384792 h 600411"/>
                <a:gd name="connsiteX232" fmla="*/ 282855 w 605882"/>
                <a:gd name="connsiteY232" fmla="*/ 381925 h 600411"/>
                <a:gd name="connsiteX233" fmla="*/ 295776 w 605882"/>
                <a:gd name="connsiteY233" fmla="*/ 370458 h 600411"/>
                <a:gd name="connsiteX234" fmla="*/ 300083 w 605882"/>
                <a:gd name="connsiteY234" fmla="*/ 367591 h 600411"/>
                <a:gd name="connsiteX235" fmla="*/ 313004 w 605882"/>
                <a:gd name="connsiteY235" fmla="*/ 370458 h 600411"/>
                <a:gd name="connsiteX236" fmla="*/ 321618 w 605882"/>
                <a:gd name="connsiteY236" fmla="*/ 358991 h 600411"/>
                <a:gd name="connsiteX237" fmla="*/ 318747 w 605882"/>
                <a:gd name="connsiteY237" fmla="*/ 351824 h 600411"/>
                <a:gd name="connsiteX238" fmla="*/ 313004 w 605882"/>
                <a:gd name="connsiteY238" fmla="*/ 360424 h 600411"/>
                <a:gd name="connsiteX239" fmla="*/ 304390 w 605882"/>
                <a:gd name="connsiteY239" fmla="*/ 360424 h 600411"/>
                <a:gd name="connsiteX240" fmla="*/ 301519 w 605882"/>
                <a:gd name="connsiteY240" fmla="*/ 353257 h 600411"/>
                <a:gd name="connsiteX241" fmla="*/ 292905 w 605882"/>
                <a:gd name="connsiteY241" fmla="*/ 346090 h 600411"/>
                <a:gd name="connsiteX242" fmla="*/ 304390 w 605882"/>
                <a:gd name="connsiteY242" fmla="*/ 326023 h 600411"/>
                <a:gd name="connsiteX243" fmla="*/ 330232 w 605882"/>
                <a:gd name="connsiteY243" fmla="*/ 300222 h 600411"/>
                <a:gd name="connsiteX244" fmla="*/ 338846 w 605882"/>
                <a:gd name="connsiteY244" fmla="*/ 305955 h 600411"/>
                <a:gd name="connsiteX245" fmla="*/ 346025 w 605882"/>
                <a:gd name="connsiteY245" fmla="*/ 313122 h 600411"/>
                <a:gd name="connsiteX246" fmla="*/ 354639 w 605882"/>
                <a:gd name="connsiteY246" fmla="*/ 318856 h 600411"/>
                <a:gd name="connsiteX247" fmla="*/ 360381 w 605882"/>
                <a:gd name="connsiteY247" fmla="*/ 318856 h 600411"/>
                <a:gd name="connsiteX248" fmla="*/ 380481 w 605882"/>
                <a:gd name="connsiteY248" fmla="*/ 313122 h 600411"/>
                <a:gd name="connsiteX249" fmla="*/ 387659 w 605882"/>
                <a:gd name="connsiteY249" fmla="*/ 310255 h 600411"/>
                <a:gd name="connsiteX250" fmla="*/ 400580 w 605882"/>
                <a:gd name="connsiteY250" fmla="*/ 301655 h 600411"/>
                <a:gd name="connsiteX251" fmla="*/ 410630 w 605882"/>
                <a:gd name="connsiteY251" fmla="*/ 298788 h 600411"/>
                <a:gd name="connsiteX252" fmla="*/ 414937 w 605882"/>
                <a:gd name="connsiteY252" fmla="*/ 294488 h 600411"/>
                <a:gd name="connsiteX253" fmla="*/ 422116 w 605882"/>
                <a:gd name="connsiteY253" fmla="*/ 297355 h 600411"/>
                <a:gd name="connsiteX254" fmla="*/ 422116 w 605882"/>
                <a:gd name="connsiteY254" fmla="*/ 285888 h 600411"/>
                <a:gd name="connsiteX255" fmla="*/ 432165 w 605882"/>
                <a:gd name="connsiteY255" fmla="*/ 281587 h 600411"/>
                <a:gd name="connsiteX256" fmla="*/ 440779 w 605882"/>
                <a:gd name="connsiteY256" fmla="*/ 272987 h 600411"/>
                <a:gd name="connsiteX257" fmla="*/ 465186 w 605882"/>
                <a:gd name="connsiteY257" fmla="*/ 265820 h 600411"/>
                <a:gd name="connsiteX258" fmla="*/ 303047 w 605882"/>
                <a:gd name="connsiteY258" fmla="*/ 50867 h 600411"/>
                <a:gd name="connsiteX259" fmla="*/ 245632 w 605882"/>
                <a:gd name="connsiteY259" fmla="*/ 106785 h 600411"/>
                <a:gd name="connsiteX260" fmla="*/ 303047 w 605882"/>
                <a:gd name="connsiteY260" fmla="*/ 164137 h 600411"/>
                <a:gd name="connsiteX261" fmla="*/ 359027 w 605882"/>
                <a:gd name="connsiteY261" fmla="*/ 106785 h 600411"/>
                <a:gd name="connsiteX262" fmla="*/ 303047 w 605882"/>
                <a:gd name="connsiteY262" fmla="*/ 50867 h 600411"/>
                <a:gd name="connsiteX263" fmla="*/ 292999 w 605882"/>
                <a:gd name="connsiteY263" fmla="*/ 684 h 600411"/>
                <a:gd name="connsiteX264" fmla="*/ 410700 w 605882"/>
                <a:gd name="connsiteY264" fmla="*/ 106785 h 600411"/>
                <a:gd name="connsiteX265" fmla="*/ 310224 w 605882"/>
                <a:gd name="connsiteY265" fmla="*/ 283142 h 600411"/>
                <a:gd name="connsiteX266" fmla="*/ 295870 w 605882"/>
                <a:gd name="connsiteY266" fmla="*/ 283142 h 600411"/>
                <a:gd name="connsiteX267" fmla="*/ 196829 w 605882"/>
                <a:gd name="connsiteY267" fmla="*/ 129726 h 600411"/>
                <a:gd name="connsiteX268" fmla="*/ 292999 w 605882"/>
                <a:gd name="connsiteY268" fmla="*/ 684 h 60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</a:cxnLst>
              <a:rect l="l" t="t" r="r" b="b"/>
              <a:pathLst>
                <a:path w="605882" h="600411">
                  <a:moveTo>
                    <a:pt x="509642" y="502443"/>
                  </a:moveTo>
                  <a:cubicBezTo>
                    <a:pt x="513956" y="502443"/>
                    <a:pt x="515394" y="503879"/>
                    <a:pt x="515394" y="505314"/>
                  </a:cubicBezTo>
                  <a:cubicBezTo>
                    <a:pt x="515394" y="506750"/>
                    <a:pt x="513956" y="509621"/>
                    <a:pt x="515394" y="509621"/>
                  </a:cubicBezTo>
                  <a:cubicBezTo>
                    <a:pt x="518270" y="509621"/>
                    <a:pt x="524022" y="506750"/>
                    <a:pt x="525460" y="502443"/>
                  </a:cubicBezTo>
                  <a:cubicBezTo>
                    <a:pt x="525460" y="498137"/>
                    <a:pt x="529773" y="506750"/>
                    <a:pt x="531211" y="511056"/>
                  </a:cubicBezTo>
                  <a:cubicBezTo>
                    <a:pt x="532649" y="516798"/>
                    <a:pt x="539839" y="522540"/>
                    <a:pt x="542715" y="526846"/>
                  </a:cubicBezTo>
                  <a:cubicBezTo>
                    <a:pt x="547029" y="529717"/>
                    <a:pt x="545591" y="534023"/>
                    <a:pt x="544153" y="536894"/>
                  </a:cubicBezTo>
                  <a:cubicBezTo>
                    <a:pt x="542715" y="541200"/>
                    <a:pt x="541277" y="548377"/>
                    <a:pt x="539839" y="552684"/>
                  </a:cubicBezTo>
                  <a:cubicBezTo>
                    <a:pt x="538401" y="555555"/>
                    <a:pt x="532649" y="556990"/>
                    <a:pt x="531211" y="556990"/>
                  </a:cubicBezTo>
                  <a:cubicBezTo>
                    <a:pt x="529773" y="556990"/>
                    <a:pt x="526898" y="556990"/>
                    <a:pt x="522584" y="555555"/>
                  </a:cubicBezTo>
                  <a:cubicBezTo>
                    <a:pt x="519708" y="555555"/>
                    <a:pt x="518270" y="551248"/>
                    <a:pt x="515394" y="549813"/>
                  </a:cubicBezTo>
                  <a:cubicBezTo>
                    <a:pt x="513956" y="548377"/>
                    <a:pt x="511080" y="544071"/>
                    <a:pt x="508204" y="542636"/>
                  </a:cubicBezTo>
                  <a:cubicBezTo>
                    <a:pt x="506766" y="541200"/>
                    <a:pt x="490948" y="546942"/>
                    <a:pt x="488072" y="548377"/>
                  </a:cubicBezTo>
                  <a:cubicBezTo>
                    <a:pt x="483758" y="549813"/>
                    <a:pt x="482320" y="549813"/>
                    <a:pt x="479444" y="548377"/>
                  </a:cubicBezTo>
                  <a:cubicBezTo>
                    <a:pt x="473692" y="546942"/>
                    <a:pt x="478006" y="539765"/>
                    <a:pt x="478006" y="536894"/>
                  </a:cubicBezTo>
                  <a:cubicBezTo>
                    <a:pt x="478006" y="534023"/>
                    <a:pt x="476568" y="528281"/>
                    <a:pt x="476568" y="523975"/>
                  </a:cubicBezTo>
                  <a:cubicBezTo>
                    <a:pt x="476568" y="521104"/>
                    <a:pt x="485196" y="519669"/>
                    <a:pt x="488072" y="518233"/>
                  </a:cubicBezTo>
                  <a:cubicBezTo>
                    <a:pt x="489510" y="518233"/>
                    <a:pt x="492386" y="512492"/>
                    <a:pt x="493824" y="509621"/>
                  </a:cubicBezTo>
                  <a:cubicBezTo>
                    <a:pt x="496700" y="508185"/>
                    <a:pt x="499576" y="508185"/>
                    <a:pt x="501014" y="509621"/>
                  </a:cubicBezTo>
                  <a:cubicBezTo>
                    <a:pt x="502452" y="509621"/>
                    <a:pt x="503890" y="503879"/>
                    <a:pt x="509642" y="502443"/>
                  </a:cubicBezTo>
                  <a:close/>
                  <a:moveTo>
                    <a:pt x="510755" y="484065"/>
                  </a:moveTo>
                  <a:cubicBezTo>
                    <a:pt x="512555" y="484423"/>
                    <a:pt x="514714" y="485139"/>
                    <a:pt x="515433" y="485139"/>
                  </a:cubicBezTo>
                  <a:cubicBezTo>
                    <a:pt x="516873" y="486572"/>
                    <a:pt x="521191" y="485139"/>
                    <a:pt x="525509" y="486572"/>
                  </a:cubicBezTo>
                  <a:cubicBezTo>
                    <a:pt x="531266" y="488004"/>
                    <a:pt x="529827" y="489436"/>
                    <a:pt x="534145" y="490869"/>
                  </a:cubicBezTo>
                  <a:cubicBezTo>
                    <a:pt x="538463" y="492301"/>
                    <a:pt x="537024" y="492301"/>
                    <a:pt x="537024" y="493734"/>
                  </a:cubicBezTo>
                  <a:cubicBezTo>
                    <a:pt x="537024" y="495166"/>
                    <a:pt x="538463" y="498031"/>
                    <a:pt x="539902" y="499464"/>
                  </a:cubicBezTo>
                  <a:cubicBezTo>
                    <a:pt x="539902" y="500896"/>
                    <a:pt x="537024" y="500896"/>
                    <a:pt x="534145" y="500896"/>
                  </a:cubicBezTo>
                  <a:cubicBezTo>
                    <a:pt x="531266" y="500896"/>
                    <a:pt x="529827" y="498031"/>
                    <a:pt x="525509" y="499464"/>
                  </a:cubicBezTo>
                  <a:cubicBezTo>
                    <a:pt x="522630" y="499464"/>
                    <a:pt x="519751" y="496599"/>
                    <a:pt x="516873" y="495166"/>
                  </a:cubicBezTo>
                  <a:cubicBezTo>
                    <a:pt x="513994" y="493734"/>
                    <a:pt x="518312" y="492301"/>
                    <a:pt x="516873" y="490869"/>
                  </a:cubicBezTo>
                  <a:cubicBezTo>
                    <a:pt x="515433" y="489436"/>
                    <a:pt x="509676" y="489436"/>
                    <a:pt x="508237" y="485139"/>
                  </a:cubicBezTo>
                  <a:cubicBezTo>
                    <a:pt x="507517" y="483707"/>
                    <a:pt x="508956" y="483707"/>
                    <a:pt x="510755" y="484065"/>
                  </a:cubicBezTo>
                  <a:close/>
                  <a:moveTo>
                    <a:pt x="447040" y="472502"/>
                  </a:moveTo>
                  <a:cubicBezTo>
                    <a:pt x="449014" y="473756"/>
                    <a:pt x="451526" y="475908"/>
                    <a:pt x="452243" y="476625"/>
                  </a:cubicBezTo>
                  <a:cubicBezTo>
                    <a:pt x="452243" y="476625"/>
                    <a:pt x="459420" y="482361"/>
                    <a:pt x="462290" y="485229"/>
                  </a:cubicBezTo>
                  <a:cubicBezTo>
                    <a:pt x="465161" y="488097"/>
                    <a:pt x="466596" y="483795"/>
                    <a:pt x="468032" y="480927"/>
                  </a:cubicBezTo>
                  <a:cubicBezTo>
                    <a:pt x="469467" y="478059"/>
                    <a:pt x="472337" y="478059"/>
                    <a:pt x="476643" y="476625"/>
                  </a:cubicBezTo>
                  <a:cubicBezTo>
                    <a:pt x="480949" y="475191"/>
                    <a:pt x="479514" y="476625"/>
                    <a:pt x="480949" y="479493"/>
                  </a:cubicBezTo>
                  <a:cubicBezTo>
                    <a:pt x="480949" y="480927"/>
                    <a:pt x="479514" y="485229"/>
                    <a:pt x="479514" y="486663"/>
                  </a:cubicBezTo>
                  <a:cubicBezTo>
                    <a:pt x="479514" y="488097"/>
                    <a:pt x="483820" y="483795"/>
                    <a:pt x="486690" y="480927"/>
                  </a:cubicBezTo>
                  <a:cubicBezTo>
                    <a:pt x="489561" y="479493"/>
                    <a:pt x="493867" y="479493"/>
                    <a:pt x="493867" y="482361"/>
                  </a:cubicBezTo>
                  <a:cubicBezTo>
                    <a:pt x="495302" y="483795"/>
                    <a:pt x="493867" y="488097"/>
                    <a:pt x="495302" y="490966"/>
                  </a:cubicBezTo>
                  <a:cubicBezTo>
                    <a:pt x="495302" y="493834"/>
                    <a:pt x="492432" y="492400"/>
                    <a:pt x="489561" y="495268"/>
                  </a:cubicBezTo>
                  <a:cubicBezTo>
                    <a:pt x="486690" y="496702"/>
                    <a:pt x="485255" y="495268"/>
                    <a:pt x="482385" y="493834"/>
                  </a:cubicBezTo>
                  <a:cubicBezTo>
                    <a:pt x="479514" y="493834"/>
                    <a:pt x="480949" y="496702"/>
                    <a:pt x="479514" y="498136"/>
                  </a:cubicBezTo>
                  <a:cubicBezTo>
                    <a:pt x="478079" y="498136"/>
                    <a:pt x="472337" y="496702"/>
                    <a:pt x="469467" y="493834"/>
                  </a:cubicBezTo>
                  <a:cubicBezTo>
                    <a:pt x="465161" y="492400"/>
                    <a:pt x="465161" y="492400"/>
                    <a:pt x="462290" y="493834"/>
                  </a:cubicBezTo>
                  <a:cubicBezTo>
                    <a:pt x="459420" y="496702"/>
                    <a:pt x="457985" y="492400"/>
                    <a:pt x="455114" y="489532"/>
                  </a:cubicBezTo>
                  <a:cubicBezTo>
                    <a:pt x="452243" y="486663"/>
                    <a:pt x="447937" y="478059"/>
                    <a:pt x="445067" y="473757"/>
                  </a:cubicBezTo>
                  <a:cubicBezTo>
                    <a:pt x="443631" y="470888"/>
                    <a:pt x="445067" y="471247"/>
                    <a:pt x="447040" y="472502"/>
                  </a:cubicBezTo>
                  <a:close/>
                  <a:moveTo>
                    <a:pt x="526863" y="387676"/>
                  </a:moveTo>
                  <a:cubicBezTo>
                    <a:pt x="527580" y="386597"/>
                    <a:pt x="528297" y="386237"/>
                    <a:pt x="528297" y="387676"/>
                  </a:cubicBezTo>
                  <a:cubicBezTo>
                    <a:pt x="529731" y="390553"/>
                    <a:pt x="531165" y="394869"/>
                    <a:pt x="529731" y="397747"/>
                  </a:cubicBezTo>
                  <a:cubicBezTo>
                    <a:pt x="526863" y="399185"/>
                    <a:pt x="525429" y="400624"/>
                    <a:pt x="525429" y="404940"/>
                  </a:cubicBezTo>
                  <a:cubicBezTo>
                    <a:pt x="525429" y="410695"/>
                    <a:pt x="526863" y="413572"/>
                    <a:pt x="521127" y="416450"/>
                  </a:cubicBezTo>
                  <a:cubicBezTo>
                    <a:pt x="516824" y="419327"/>
                    <a:pt x="501049" y="429398"/>
                    <a:pt x="503917" y="425082"/>
                  </a:cubicBezTo>
                  <a:cubicBezTo>
                    <a:pt x="503917" y="425082"/>
                    <a:pt x="505352" y="420766"/>
                    <a:pt x="508220" y="417888"/>
                  </a:cubicBezTo>
                  <a:cubicBezTo>
                    <a:pt x="512522" y="415011"/>
                    <a:pt x="515390" y="415011"/>
                    <a:pt x="516824" y="410695"/>
                  </a:cubicBezTo>
                  <a:cubicBezTo>
                    <a:pt x="519692" y="406379"/>
                    <a:pt x="518258" y="407817"/>
                    <a:pt x="521127" y="402063"/>
                  </a:cubicBezTo>
                  <a:cubicBezTo>
                    <a:pt x="522561" y="396308"/>
                    <a:pt x="523995" y="394869"/>
                    <a:pt x="525429" y="391992"/>
                  </a:cubicBezTo>
                  <a:cubicBezTo>
                    <a:pt x="525429" y="390553"/>
                    <a:pt x="526146" y="388755"/>
                    <a:pt x="526863" y="387676"/>
                  </a:cubicBezTo>
                  <a:close/>
                  <a:moveTo>
                    <a:pt x="15955" y="301859"/>
                  </a:moveTo>
                  <a:cubicBezTo>
                    <a:pt x="17391" y="300426"/>
                    <a:pt x="23134" y="300426"/>
                    <a:pt x="26006" y="301859"/>
                  </a:cubicBezTo>
                  <a:cubicBezTo>
                    <a:pt x="27442" y="301859"/>
                    <a:pt x="31749" y="301859"/>
                    <a:pt x="34621" y="304725"/>
                  </a:cubicBezTo>
                  <a:cubicBezTo>
                    <a:pt x="36056" y="306158"/>
                    <a:pt x="48978" y="309024"/>
                    <a:pt x="51850" y="309024"/>
                  </a:cubicBezTo>
                  <a:cubicBezTo>
                    <a:pt x="54722" y="310457"/>
                    <a:pt x="57593" y="307591"/>
                    <a:pt x="60465" y="307591"/>
                  </a:cubicBezTo>
                  <a:cubicBezTo>
                    <a:pt x="63336" y="307591"/>
                    <a:pt x="71951" y="309024"/>
                    <a:pt x="73387" y="307591"/>
                  </a:cubicBezTo>
                  <a:cubicBezTo>
                    <a:pt x="76258" y="306158"/>
                    <a:pt x="80566" y="309024"/>
                    <a:pt x="80566" y="309024"/>
                  </a:cubicBezTo>
                  <a:cubicBezTo>
                    <a:pt x="82002" y="310457"/>
                    <a:pt x="106410" y="314756"/>
                    <a:pt x="113589" y="313323"/>
                  </a:cubicBezTo>
                  <a:cubicBezTo>
                    <a:pt x="119332" y="310457"/>
                    <a:pt x="122204" y="309024"/>
                    <a:pt x="123640" y="311890"/>
                  </a:cubicBezTo>
                  <a:cubicBezTo>
                    <a:pt x="125075" y="314756"/>
                    <a:pt x="132254" y="309024"/>
                    <a:pt x="137998" y="307591"/>
                  </a:cubicBezTo>
                  <a:cubicBezTo>
                    <a:pt x="142305" y="306158"/>
                    <a:pt x="146612" y="314756"/>
                    <a:pt x="146612" y="320488"/>
                  </a:cubicBezTo>
                  <a:cubicBezTo>
                    <a:pt x="146612" y="326220"/>
                    <a:pt x="143741" y="324787"/>
                    <a:pt x="143741" y="327653"/>
                  </a:cubicBezTo>
                  <a:cubicBezTo>
                    <a:pt x="143741" y="331953"/>
                    <a:pt x="146612" y="331953"/>
                    <a:pt x="146612" y="333386"/>
                  </a:cubicBezTo>
                  <a:cubicBezTo>
                    <a:pt x="146612" y="336252"/>
                    <a:pt x="143741" y="334819"/>
                    <a:pt x="142305" y="336252"/>
                  </a:cubicBezTo>
                  <a:cubicBezTo>
                    <a:pt x="140869" y="339118"/>
                    <a:pt x="137998" y="339118"/>
                    <a:pt x="135126" y="337685"/>
                  </a:cubicBezTo>
                  <a:cubicBezTo>
                    <a:pt x="132254" y="336252"/>
                    <a:pt x="132254" y="337685"/>
                    <a:pt x="127947" y="340551"/>
                  </a:cubicBezTo>
                  <a:cubicBezTo>
                    <a:pt x="123640" y="343417"/>
                    <a:pt x="125075" y="346283"/>
                    <a:pt x="123640" y="352015"/>
                  </a:cubicBezTo>
                  <a:cubicBezTo>
                    <a:pt x="123640" y="357747"/>
                    <a:pt x="126511" y="356314"/>
                    <a:pt x="129383" y="359180"/>
                  </a:cubicBezTo>
                  <a:cubicBezTo>
                    <a:pt x="133690" y="362046"/>
                    <a:pt x="136562" y="363479"/>
                    <a:pt x="140869" y="363479"/>
                  </a:cubicBezTo>
                  <a:cubicBezTo>
                    <a:pt x="145176" y="363479"/>
                    <a:pt x="143741" y="369211"/>
                    <a:pt x="143741" y="372077"/>
                  </a:cubicBezTo>
                  <a:cubicBezTo>
                    <a:pt x="143741" y="374943"/>
                    <a:pt x="145176" y="374943"/>
                    <a:pt x="148048" y="374943"/>
                  </a:cubicBezTo>
                  <a:cubicBezTo>
                    <a:pt x="150920" y="374943"/>
                    <a:pt x="148048" y="366345"/>
                    <a:pt x="150920" y="364912"/>
                  </a:cubicBezTo>
                  <a:cubicBezTo>
                    <a:pt x="153791" y="363479"/>
                    <a:pt x="152355" y="359180"/>
                    <a:pt x="149484" y="354881"/>
                  </a:cubicBezTo>
                  <a:cubicBezTo>
                    <a:pt x="148048" y="352015"/>
                    <a:pt x="150920" y="346283"/>
                    <a:pt x="150920" y="343417"/>
                  </a:cubicBezTo>
                  <a:cubicBezTo>
                    <a:pt x="150920" y="340551"/>
                    <a:pt x="153791" y="339118"/>
                    <a:pt x="156663" y="340551"/>
                  </a:cubicBezTo>
                  <a:cubicBezTo>
                    <a:pt x="159534" y="340551"/>
                    <a:pt x="162406" y="341984"/>
                    <a:pt x="163842" y="343417"/>
                  </a:cubicBezTo>
                  <a:cubicBezTo>
                    <a:pt x="166713" y="344850"/>
                    <a:pt x="165278" y="344850"/>
                    <a:pt x="168149" y="349149"/>
                  </a:cubicBezTo>
                  <a:cubicBezTo>
                    <a:pt x="169585" y="353448"/>
                    <a:pt x="172457" y="349149"/>
                    <a:pt x="173892" y="346283"/>
                  </a:cubicBezTo>
                  <a:cubicBezTo>
                    <a:pt x="175328" y="341984"/>
                    <a:pt x="178200" y="346283"/>
                    <a:pt x="179635" y="352015"/>
                  </a:cubicBezTo>
                  <a:cubicBezTo>
                    <a:pt x="182507" y="357747"/>
                    <a:pt x="182507" y="359180"/>
                    <a:pt x="186815" y="363479"/>
                  </a:cubicBezTo>
                  <a:cubicBezTo>
                    <a:pt x="191122" y="369211"/>
                    <a:pt x="193994" y="380675"/>
                    <a:pt x="195430" y="384974"/>
                  </a:cubicBezTo>
                  <a:cubicBezTo>
                    <a:pt x="198301" y="389273"/>
                    <a:pt x="196865" y="389273"/>
                    <a:pt x="193994" y="389273"/>
                  </a:cubicBezTo>
                  <a:cubicBezTo>
                    <a:pt x="191122" y="387840"/>
                    <a:pt x="183943" y="392139"/>
                    <a:pt x="181071" y="393572"/>
                  </a:cubicBezTo>
                  <a:cubicBezTo>
                    <a:pt x="179635" y="395005"/>
                    <a:pt x="175328" y="396438"/>
                    <a:pt x="171021" y="399304"/>
                  </a:cubicBezTo>
                  <a:cubicBezTo>
                    <a:pt x="168149" y="400737"/>
                    <a:pt x="166713" y="403604"/>
                    <a:pt x="163842" y="405037"/>
                  </a:cubicBezTo>
                  <a:cubicBezTo>
                    <a:pt x="159534" y="406470"/>
                    <a:pt x="159534" y="409336"/>
                    <a:pt x="156663" y="413635"/>
                  </a:cubicBezTo>
                  <a:cubicBezTo>
                    <a:pt x="153791" y="419367"/>
                    <a:pt x="148048" y="423666"/>
                    <a:pt x="148048" y="427965"/>
                  </a:cubicBezTo>
                  <a:cubicBezTo>
                    <a:pt x="146612" y="430831"/>
                    <a:pt x="148048" y="436563"/>
                    <a:pt x="145176" y="436563"/>
                  </a:cubicBezTo>
                  <a:cubicBezTo>
                    <a:pt x="143741" y="437996"/>
                    <a:pt x="142305" y="430831"/>
                    <a:pt x="139433" y="429398"/>
                  </a:cubicBezTo>
                  <a:cubicBezTo>
                    <a:pt x="137998" y="427965"/>
                    <a:pt x="130819" y="426532"/>
                    <a:pt x="123640" y="427965"/>
                  </a:cubicBezTo>
                  <a:cubicBezTo>
                    <a:pt x="115025" y="430831"/>
                    <a:pt x="120768" y="443728"/>
                    <a:pt x="122204" y="446594"/>
                  </a:cubicBezTo>
                  <a:cubicBezTo>
                    <a:pt x="122204" y="449460"/>
                    <a:pt x="130819" y="443728"/>
                    <a:pt x="132254" y="440862"/>
                  </a:cubicBezTo>
                  <a:cubicBezTo>
                    <a:pt x="135126" y="437996"/>
                    <a:pt x="136562" y="442295"/>
                    <a:pt x="136562" y="445161"/>
                  </a:cubicBezTo>
                  <a:cubicBezTo>
                    <a:pt x="136562" y="448027"/>
                    <a:pt x="135126" y="452326"/>
                    <a:pt x="137998" y="452326"/>
                  </a:cubicBezTo>
                  <a:cubicBezTo>
                    <a:pt x="140869" y="453759"/>
                    <a:pt x="142305" y="453759"/>
                    <a:pt x="145176" y="459491"/>
                  </a:cubicBezTo>
                  <a:cubicBezTo>
                    <a:pt x="146612" y="463790"/>
                    <a:pt x="152355" y="462357"/>
                    <a:pt x="156663" y="459491"/>
                  </a:cubicBezTo>
                  <a:cubicBezTo>
                    <a:pt x="160970" y="456625"/>
                    <a:pt x="179635" y="462357"/>
                    <a:pt x="181071" y="463790"/>
                  </a:cubicBezTo>
                  <a:cubicBezTo>
                    <a:pt x="183943" y="465223"/>
                    <a:pt x="189686" y="465223"/>
                    <a:pt x="192558" y="469522"/>
                  </a:cubicBezTo>
                  <a:cubicBezTo>
                    <a:pt x="195430" y="472388"/>
                    <a:pt x="205480" y="482420"/>
                    <a:pt x="206916" y="482420"/>
                  </a:cubicBezTo>
                  <a:cubicBezTo>
                    <a:pt x="206916" y="483853"/>
                    <a:pt x="222710" y="485286"/>
                    <a:pt x="228453" y="489585"/>
                  </a:cubicBezTo>
                  <a:cubicBezTo>
                    <a:pt x="232760" y="492451"/>
                    <a:pt x="225581" y="506781"/>
                    <a:pt x="224145" y="513946"/>
                  </a:cubicBezTo>
                  <a:cubicBezTo>
                    <a:pt x="222710" y="521111"/>
                    <a:pt x="216967" y="525410"/>
                    <a:pt x="214095" y="526843"/>
                  </a:cubicBezTo>
                  <a:cubicBezTo>
                    <a:pt x="211223" y="528276"/>
                    <a:pt x="193994" y="551204"/>
                    <a:pt x="191122" y="554071"/>
                  </a:cubicBezTo>
                  <a:cubicBezTo>
                    <a:pt x="188251" y="556937"/>
                    <a:pt x="178200" y="564102"/>
                    <a:pt x="176764" y="566968"/>
                  </a:cubicBezTo>
                  <a:cubicBezTo>
                    <a:pt x="173892" y="569834"/>
                    <a:pt x="173892" y="572700"/>
                    <a:pt x="173892" y="575566"/>
                  </a:cubicBezTo>
                  <a:cubicBezTo>
                    <a:pt x="175328" y="579865"/>
                    <a:pt x="175328" y="581298"/>
                    <a:pt x="173892" y="585597"/>
                  </a:cubicBezTo>
                  <a:cubicBezTo>
                    <a:pt x="172457" y="588463"/>
                    <a:pt x="171021" y="592762"/>
                    <a:pt x="173892" y="595628"/>
                  </a:cubicBezTo>
                  <a:cubicBezTo>
                    <a:pt x="175328" y="599927"/>
                    <a:pt x="176764" y="599927"/>
                    <a:pt x="173892" y="599927"/>
                  </a:cubicBezTo>
                  <a:cubicBezTo>
                    <a:pt x="171021" y="601360"/>
                    <a:pt x="163842" y="599927"/>
                    <a:pt x="159534" y="591329"/>
                  </a:cubicBezTo>
                  <a:cubicBezTo>
                    <a:pt x="153791" y="584164"/>
                    <a:pt x="159534" y="565535"/>
                    <a:pt x="159534" y="561236"/>
                  </a:cubicBezTo>
                  <a:cubicBezTo>
                    <a:pt x="159534" y="555504"/>
                    <a:pt x="163842" y="529709"/>
                    <a:pt x="163842" y="523977"/>
                  </a:cubicBezTo>
                  <a:cubicBezTo>
                    <a:pt x="165278" y="518245"/>
                    <a:pt x="160970" y="513946"/>
                    <a:pt x="158099" y="512513"/>
                  </a:cubicBezTo>
                  <a:cubicBezTo>
                    <a:pt x="153791" y="509647"/>
                    <a:pt x="149484" y="498183"/>
                    <a:pt x="146612" y="493884"/>
                  </a:cubicBezTo>
                  <a:cubicBezTo>
                    <a:pt x="145176" y="489585"/>
                    <a:pt x="146612" y="485286"/>
                    <a:pt x="148048" y="480987"/>
                  </a:cubicBezTo>
                  <a:cubicBezTo>
                    <a:pt x="149484" y="478120"/>
                    <a:pt x="149484" y="473821"/>
                    <a:pt x="148048" y="470955"/>
                  </a:cubicBezTo>
                  <a:cubicBezTo>
                    <a:pt x="146612" y="468089"/>
                    <a:pt x="139433" y="463790"/>
                    <a:pt x="136562" y="462357"/>
                  </a:cubicBezTo>
                  <a:cubicBezTo>
                    <a:pt x="133690" y="460924"/>
                    <a:pt x="130819" y="459491"/>
                    <a:pt x="127947" y="456625"/>
                  </a:cubicBezTo>
                  <a:cubicBezTo>
                    <a:pt x="125075" y="453759"/>
                    <a:pt x="120768" y="453759"/>
                    <a:pt x="113589" y="452326"/>
                  </a:cubicBezTo>
                  <a:cubicBezTo>
                    <a:pt x="106410" y="450893"/>
                    <a:pt x="102103" y="440862"/>
                    <a:pt x="99231" y="437996"/>
                  </a:cubicBezTo>
                  <a:cubicBezTo>
                    <a:pt x="97795" y="435130"/>
                    <a:pt x="97795" y="439429"/>
                    <a:pt x="97795" y="443728"/>
                  </a:cubicBezTo>
                  <a:cubicBezTo>
                    <a:pt x="96360" y="448027"/>
                    <a:pt x="87745" y="429398"/>
                    <a:pt x="80566" y="420800"/>
                  </a:cubicBezTo>
                  <a:cubicBezTo>
                    <a:pt x="71951" y="410769"/>
                    <a:pt x="71951" y="393572"/>
                    <a:pt x="71951" y="387840"/>
                  </a:cubicBezTo>
                  <a:cubicBezTo>
                    <a:pt x="71951" y="383541"/>
                    <a:pt x="64772" y="372077"/>
                    <a:pt x="57593" y="367778"/>
                  </a:cubicBezTo>
                  <a:cubicBezTo>
                    <a:pt x="48978" y="363479"/>
                    <a:pt x="47543" y="357747"/>
                    <a:pt x="46107" y="352015"/>
                  </a:cubicBezTo>
                  <a:cubicBezTo>
                    <a:pt x="43235" y="347716"/>
                    <a:pt x="36056" y="347716"/>
                    <a:pt x="30313" y="352015"/>
                  </a:cubicBezTo>
                  <a:cubicBezTo>
                    <a:pt x="24570" y="356314"/>
                    <a:pt x="17391" y="354881"/>
                    <a:pt x="8776" y="352015"/>
                  </a:cubicBezTo>
                  <a:cubicBezTo>
                    <a:pt x="162" y="349149"/>
                    <a:pt x="3033" y="334819"/>
                    <a:pt x="162" y="329087"/>
                  </a:cubicBezTo>
                  <a:cubicBezTo>
                    <a:pt x="-1274" y="323354"/>
                    <a:pt x="7340" y="320488"/>
                    <a:pt x="4469" y="316189"/>
                  </a:cubicBezTo>
                  <a:cubicBezTo>
                    <a:pt x="1597" y="311890"/>
                    <a:pt x="4469" y="311890"/>
                    <a:pt x="7340" y="309024"/>
                  </a:cubicBezTo>
                  <a:cubicBezTo>
                    <a:pt x="10212" y="307591"/>
                    <a:pt x="14519" y="303292"/>
                    <a:pt x="15955" y="301859"/>
                  </a:cubicBezTo>
                  <a:close/>
                  <a:moveTo>
                    <a:pt x="186781" y="274448"/>
                  </a:moveTo>
                  <a:lnTo>
                    <a:pt x="257129" y="274448"/>
                  </a:lnTo>
                  <a:cubicBezTo>
                    <a:pt x="254258" y="278756"/>
                    <a:pt x="251387" y="284499"/>
                    <a:pt x="249951" y="287371"/>
                  </a:cubicBezTo>
                  <a:cubicBezTo>
                    <a:pt x="248515" y="290242"/>
                    <a:pt x="249951" y="295986"/>
                    <a:pt x="251387" y="301729"/>
                  </a:cubicBezTo>
                  <a:cubicBezTo>
                    <a:pt x="252822" y="307472"/>
                    <a:pt x="248515" y="308908"/>
                    <a:pt x="245644" y="311780"/>
                  </a:cubicBezTo>
                  <a:cubicBezTo>
                    <a:pt x="242773" y="316088"/>
                    <a:pt x="228416" y="326138"/>
                    <a:pt x="222673" y="329010"/>
                  </a:cubicBezTo>
                  <a:cubicBezTo>
                    <a:pt x="218366" y="331882"/>
                    <a:pt x="218366" y="336189"/>
                    <a:pt x="215495" y="341933"/>
                  </a:cubicBezTo>
                  <a:cubicBezTo>
                    <a:pt x="214059" y="347676"/>
                    <a:pt x="214059" y="351984"/>
                    <a:pt x="211188" y="353419"/>
                  </a:cubicBezTo>
                  <a:cubicBezTo>
                    <a:pt x="208316" y="356291"/>
                    <a:pt x="209752" y="350548"/>
                    <a:pt x="205445" y="350548"/>
                  </a:cubicBezTo>
                  <a:cubicBezTo>
                    <a:pt x="202574" y="350548"/>
                    <a:pt x="198267" y="340497"/>
                    <a:pt x="195395" y="331882"/>
                  </a:cubicBezTo>
                  <a:cubicBezTo>
                    <a:pt x="191088" y="324703"/>
                    <a:pt x="192524" y="317523"/>
                    <a:pt x="192524" y="314652"/>
                  </a:cubicBezTo>
                  <a:cubicBezTo>
                    <a:pt x="193960" y="311780"/>
                    <a:pt x="193960" y="307472"/>
                    <a:pt x="192524" y="304601"/>
                  </a:cubicBezTo>
                  <a:cubicBezTo>
                    <a:pt x="191088" y="301729"/>
                    <a:pt x="189653" y="304601"/>
                    <a:pt x="189653" y="297422"/>
                  </a:cubicBezTo>
                  <a:cubicBezTo>
                    <a:pt x="189653" y="293114"/>
                    <a:pt x="186781" y="278756"/>
                    <a:pt x="186781" y="274448"/>
                  </a:cubicBezTo>
                  <a:close/>
                  <a:moveTo>
                    <a:pt x="465186" y="265820"/>
                  </a:moveTo>
                  <a:cubicBezTo>
                    <a:pt x="479543" y="262953"/>
                    <a:pt x="485285" y="278721"/>
                    <a:pt x="492464" y="283021"/>
                  </a:cubicBezTo>
                  <a:cubicBezTo>
                    <a:pt x="501078" y="285888"/>
                    <a:pt x="518306" y="290188"/>
                    <a:pt x="522613" y="290188"/>
                  </a:cubicBezTo>
                  <a:cubicBezTo>
                    <a:pt x="531227" y="290188"/>
                    <a:pt x="548455" y="294488"/>
                    <a:pt x="549891" y="295921"/>
                  </a:cubicBezTo>
                  <a:cubicBezTo>
                    <a:pt x="551326" y="297355"/>
                    <a:pt x="564248" y="303088"/>
                    <a:pt x="571426" y="301655"/>
                  </a:cubicBezTo>
                  <a:cubicBezTo>
                    <a:pt x="577169" y="300222"/>
                    <a:pt x="594397" y="311689"/>
                    <a:pt x="595832" y="314556"/>
                  </a:cubicBezTo>
                  <a:cubicBezTo>
                    <a:pt x="598704" y="315989"/>
                    <a:pt x="605882" y="321723"/>
                    <a:pt x="605882" y="323156"/>
                  </a:cubicBezTo>
                  <a:cubicBezTo>
                    <a:pt x="605882" y="326023"/>
                    <a:pt x="601575" y="330323"/>
                    <a:pt x="600140" y="333190"/>
                  </a:cubicBezTo>
                  <a:cubicBezTo>
                    <a:pt x="597268" y="334623"/>
                    <a:pt x="594397" y="330323"/>
                    <a:pt x="590090" y="330323"/>
                  </a:cubicBezTo>
                  <a:cubicBezTo>
                    <a:pt x="585783" y="330323"/>
                    <a:pt x="588654" y="334623"/>
                    <a:pt x="587218" y="338923"/>
                  </a:cubicBezTo>
                  <a:cubicBezTo>
                    <a:pt x="585783" y="343224"/>
                    <a:pt x="569990" y="348957"/>
                    <a:pt x="565683" y="351824"/>
                  </a:cubicBezTo>
                  <a:cubicBezTo>
                    <a:pt x="561376" y="353257"/>
                    <a:pt x="561376" y="354691"/>
                    <a:pt x="561376" y="357558"/>
                  </a:cubicBezTo>
                  <a:cubicBezTo>
                    <a:pt x="561376" y="360424"/>
                    <a:pt x="559941" y="363291"/>
                    <a:pt x="555634" y="367591"/>
                  </a:cubicBezTo>
                  <a:cubicBezTo>
                    <a:pt x="551326" y="371892"/>
                    <a:pt x="548455" y="377625"/>
                    <a:pt x="547019" y="381925"/>
                  </a:cubicBezTo>
                  <a:cubicBezTo>
                    <a:pt x="545584" y="386226"/>
                    <a:pt x="545584" y="377625"/>
                    <a:pt x="544148" y="373325"/>
                  </a:cubicBezTo>
                  <a:cubicBezTo>
                    <a:pt x="544148" y="370458"/>
                    <a:pt x="548455" y="353257"/>
                    <a:pt x="534098" y="354691"/>
                  </a:cubicBezTo>
                  <a:cubicBezTo>
                    <a:pt x="531227" y="354691"/>
                    <a:pt x="525484" y="358991"/>
                    <a:pt x="521177" y="363291"/>
                  </a:cubicBezTo>
                  <a:cubicBezTo>
                    <a:pt x="518306" y="367591"/>
                    <a:pt x="522613" y="367591"/>
                    <a:pt x="525484" y="370458"/>
                  </a:cubicBezTo>
                  <a:cubicBezTo>
                    <a:pt x="526920" y="374758"/>
                    <a:pt x="524049" y="379059"/>
                    <a:pt x="522613" y="383359"/>
                  </a:cubicBezTo>
                  <a:cubicBezTo>
                    <a:pt x="521177" y="389092"/>
                    <a:pt x="508256" y="400560"/>
                    <a:pt x="506820" y="401993"/>
                  </a:cubicBezTo>
                  <a:cubicBezTo>
                    <a:pt x="505385" y="404860"/>
                    <a:pt x="505385" y="412027"/>
                    <a:pt x="505385" y="414894"/>
                  </a:cubicBezTo>
                  <a:cubicBezTo>
                    <a:pt x="505385" y="416327"/>
                    <a:pt x="501078" y="416327"/>
                    <a:pt x="496771" y="417760"/>
                  </a:cubicBezTo>
                  <a:cubicBezTo>
                    <a:pt x="492464" y="419194"/>
                    <a:pt x="496771" y="410593"/>
                    <a:pt x="495335" y="407727"/>
                  </a:cubicBezTo>
                  <a:cubicBezTo>
                    <a:pt x="493899" y="404860"/>
                    <a:pt x="489592" y="409160"/>
                    <a:pt x="486721" y="413460"/>
                  </a:cubicBezTo>
                  <a:cubicBezTo>
                    <a:pt x="483850" y="419194"/>
                    <a:pt x="491028" y="423494"/>
                    <a:pt x="489592" y="432094"/>
                  </a:cubicBezTo>
                  <a:cubicBezTo>
                    <a:pt x="489592" y="442128"/>
                    <a:pt x="473800" y="444995"/>
                    <a:pt x="470929" y="444995"/>
                  </a:cubicBezTo>
                  <a:cubicBezTo>
                    <a:pt x="468057" y="444995"/>
                    <a:pt x="465186" y="449295"/>
                    <a:pt x="469493" y="455029"/>
                  </a:cubicBezTo>
                  <a:cubicBezTo>
                    <a:pt x="473800" y="462196"/>
                    <a:pt x="466622" y="463629"/>
                    <a:pt x="462314" y="466496"/>
                  </a:cubicBezTo>
                  <a:cubicBezTo>
                    <a:pt x="458007" y="469363"/>
                    <a:pt x="458007" y="465063"/>
                    <a:pt x="456572" y="462196"/>
                  </a:cubicBezTo>
                  <a:cubicBezTo>
                    <a:pt x="453700" y="460762"/>
                    <a:pt x="452265" y="466496"/>
                    <a:pt x="450829" y="469363"/>
                  </a:cubicBezTo>
                  <a:cubicBezTo>
                    <a:pt x="449393" y="470796"/>
                    <a:pt x="449393" y="462196"/>
                    <a:pt x="449393" y="457896"/>
                  </a:cubicBezTo>
                  <a:cubicBezTo>
                    <a:pt x="447958" y="453595"/>
                    <a:pt x="439344" y="447862"/>
                    <a:pt x="436472" y="444995"/>
                  </a:cubicBezTo>
                  <a:cubicBezTo>
                    <a:pt x="435037" y="442128"/>
                    <a:pt x="435037" y="446428"/>
                    <a:pt x="430730" y="449295"/>
                  </a:cubicBezTo>
                  <a:cubicBezTo>
                    <a:pt x="426423" y="452162"/>
                    <a:pt x="420680" y="463629"/>
                    <a:pt x="419244" y="467929"/>
                  </a:cubicBezTo>
                  <a:cubicBezTo>
                    <a:pt x="416373" y="472230"/>
                    <a:pt x="414937" y="472230"/>
                    <a:pt x="413501" y="469363"/>
                  </a:cubicBezTo>
                  <a:cubicBezTo>
                    <a:pt x="412066" y="467929"/>
                    <a:pt x="406323" y="449295"/>
                    <a:pt x="402016" y="446428"/>
                  </a:cubicBezTo>
                  <a:cubicBezTo>
                    <a:pt x="399145" y="443562"/>
                    <a:pt x="391966" y="437828"/>
                    <a:pt x="384788" y="436395"/>
                  </a:cubicBezTo>
                  <a:cubicBezTo>
                    <a:pt x="379045" y="436395"/>
                    <a:pt x="377610" y="433528"/>
                    <a:pt x="373302" y="432094"/>
                  </a:cubicBezTo>
                  <a:cubicBezTo>
                    <a:pt x="368995" y="430661"/>
                    <a:pt x="367560" y="429228"/>
                    <a:pt x="367560" y="432094"/>
                  </a:cubicBezTo>
                  <a:cubicBezTo>
                    <a:pt x="367560" y="434961"/>
                    <a:pt x="371867" y="436395"/>
                    <a:pt x="376174" y="436395"/>
                  </a:cubicBezTo>
                  <a:cubicBezTo>
                    <a:pt x="379045" y="436395"/>
                    <a:pt x="381917" y="442128"/>
                    <a:pt x="381917" y="446428"/>
                  </a:cubicBezTo>
                  <a:cubicBezTo>
                    <a:pt x="381917" y="450729"/>
                    <a:pt x="371867" y="453595"/>
                    <a:pt x="364688" y="456462"/>
                  </a:cubicBezTo>
                  <a:cubicBezTo>
                    <a:pt x="357510" y="459329"/>
                    <a:pt x="351767" y="446428"/>
                    <a:pt x="350332" y="442128"/>
                  </a:cubicBezTo>
                  <a:cubicBezTo>
                    <a:pt x="347460" y="437828"/>
                    <a:pt x="344589" y="436395"/>
                    <a:pt x="344589" y="439261"/>
                  </a:cubicBezTo>
                  <a:cubicBezTo>
                    <a:pt x="344589" y="440695"/>
                    <a:pt x="350332" y="449295"/>
                    <a:pt x="353203" y="455029"/>
                  </a:cubicBezTo>
                  <a:cubicBezTo>
                    <a:pt x="354639" y="459329"/>
                    <a:pt x="363253" y="459329"/>
                    <a:pt x="368995" y="459329"/>
                  </a:cubicBezTo>
                  <a:cubicBezTo>
                    <a:pt x="374738" y="459329"/>
                    <a:pt x="371867" y="460762"/>
                    <a:pt x="370431" y="466496"/>
                  </a:cubicBezTo>
                  <a:cubicBezTo>
                    <a:pt x="368995" y="472230"/>
                    <a:pt x="357510" y="486564"/>
                    <a:pt x="354639" y="489430"/>
                  </a:cubicBezTo>
                  <a:cubicBezTo>
                    <a:pt x="351767" y="492297"/>
                    <a:pt x="353203" y="505198"/>
                    <a:pt x="353203" y="510931"/>
                  </a:cubicBezTo>
                  <a:cubicBezTo>
                    <a:pt x="353203" y="516665"/>
                    <a:pt x="347460" y="516665"/>
                    <a:pt x="343153" y="520965"/>
                  </a:cubicBezTo>
                  <a:cubicBezTo>
                    <a:pt x="340282" y="525265"/>
                    <a:pt x="338846" y="532432"/>
                    <a:pt x="335975" y="539599"/>
                  </a:cubicBezTo>
                  <a:cubicBezTo>
                    <a:pt x="333104" y="545333"/>
                    <a:pt x="325925" y="548200"/>
                    <a:pt x="317311" y="548200"/>
                  </a:cubicBezTo>
                  <a:cubicBezTo>
                    <a:pt x="310133" y="549633"/>
                    <a:pt x="313004" y="542466"/>
                    <a:pt x="311568" y="536733"/>
                  </a:cubicBezTo>
                  <a:cubicBezTo>
                    <a:pt x="310133" y="530999"/>
                    <a:pt x="304390" y="495164"/>
                    <a:pt x="301519" y="489430"/>
                  </a:cubicBezTo>
                  <a:cubicBezTo>
                    <a:pt x="298647" y="485130"/>
                    <a:pt x="297212" y="483697"/>
                    <a:pt x="298647" y="479397"/>
                  </a:cubicBezTo>
                  <a:cubicBezTo>
                    <a:pt x="300083" y="473663"/>
                    <a:pt x="291469" y="472230"/>
                    <a:pt x="275676" y="475096"/>
                  </a:cubicBezTo>
                  <a:cubicBezTo>
                    <a:pt x="259884" y="477963"/>
                    <a:pt x="254141" y="455029"/>
                    <a:pt x="254141" y="446428"/>
                  </a:cubicBezTo>
                  <a:cubicBezTo>
                    <a:pt x="254141" y="437828"/>
                    <a:pt x="268498" y="422061"/>
                    <a:pt x="269934" y="419194"/>
                  </a:cubicBezTo>
                  <a:cubicBezTo>
                    <a:pt x="271369" y="417760"/>
                    <a:pt x="271369" y="416327"/>
                    <a:pt x="277112" y="416327"/>
                  </a:cubicBezTo>
                  <a:cubicBezTo>
                    <a:pt x="281419" y="414894"/>
                    <a:pt x="297212" y="410593"/>
                    <a:pt x="304390" y="413460"/>
                  </a:cubicBezTo>
                  <a:cubicBezTo>
                    <a:pt x="311568" y="416327"/>
                    <a:pt x="308697" y="420627"/>
                    <a:pt x="314440" y="423494"/>
                  </a:cubicBezTo>
                  <a:cubicBezTo>
                    <a:pt x="320182" y="426361"/>
                    <a:pt x="325925" y="420627"/>
                    <a:pt x="330232" y="423494"/>
                  </a:cubicBezTo>
                  <a:cubicBezTo>
                    <a:pt x="335975" y="426361"/>
                    <a:pt x="338846" y="424927"/>
                    <a:pt x="341718" y="420627"/>
                  </a:cubicBezTo>
                  <a:cubicBezTo>
                    <a:pt x="346025" y="417760"/>
                    <a:pt x="343153" y="414894"/>
                    <a:pt x="341718" y="413460"/>
                  </a:cubicBezTo>
                  <a:cubicBezTo>
                    <a:pt x="340282" y="413460"/>
                    <a:pt x="333104" y="412027"/>
                    <a:pt x="330232" y="410593"/>
                  </a:cubicBezTo>
                  <a:cubicBezTo>
                    <a:pt x="327361" y="409160"/>
                    <a:pt x="327361" y="406293"/>
                    <a:pt x="325925" y="410593"/>
                  </a:cubicBezTo>
                  <a:cubicBezTo>
                    <a:pt x="324489" y="414894"/>
                    <a:pt x="320182" y="412027"/>
                    <a:pt x="320182" y="410593"/>
                  </a:cubicBezTo>
                  <a:cubicBezTo>
                    <a:pt x="318747" y="409160"/>
                    <a:pt x="317311" y="406293"/>
                    <a:pt x="315875" y="407727"/>
                  </a:cubicBezTo>
                  <a:cubicBezTo>
                    <a:pt x="314440" y="407727"/>
                    <a:pt x="311568" y="409160"/>
                    <a:pt x="308697" y="412027"/>
                  </a:cubicBezTo>
                  <a:cubicBezTo>
                    <a:pt x="305826" y="413460"/>
                    <a:pt x="308697" y="407727"/>
                    <a:pt x="308697" y="406293"/>
                  </a:cubicBezTo>
                  <a:cubicBezTo>
                    <a:pt x="310133" y="403426"/>
                    <a:pt x="300083" y="397693"/>
                    <a:pt x="294340" y="397693"/>
                  </a:cubicBezTo>
                  <a:cubicBezTo>
                    <a:pt x="290033" y="397693"/>
                    <a:pt x="288598" y="401993"/>
                    <a:pt x="287162" y="406293"/>
                  </a:cubicBezTo>
                  <a:cubicBezTo>
                    <a:pt x="284290" y="410593"/>
                    <a:pt x="278548" y="412027"/>
                    <a:pt x="274241" y="414894"/>
                  </a:cubicBezTo>
                  <a:cubicBezTo>
                    <a:pt x="271369" y="416327"/>
                    <a:pt x="268498" y="410593"/>
                    <a:pt x="267062" y="407727"/>
                  </a:cubicBezTo>
                  <a:cubicBezTo>
                    <a:pt x="267062" y="404860"/>
                    <a:pt x="268498" y="403426"/>
                    <a:pt x="268498" y="399126"/>
                  </a:cubicBezTo>
                  <a:cubicBezTo>
                    <a:pt x="268498" y="394826"/>
                    <a:pt x="275676" y="396259"/>
                    <a:pt x="279983" y="396259"/>
                  </a:cubicBezTo>
                  <a:cubicBezTo>
                    <a:pt x="284290" y="396259"/>
                    <a:pt x="279983" y="389092"/>
                    <a:pt x="277112" y="384792"/>
                  </a:cubicBezTo>
                  <a:cubicBezTo>
                    <a:pt x="274241" y="381925"/>
                    <a:pt x="278548" y="383359"/>
                    <a:pt x="282855" y="381925"/>
                  </a:cubicBezTo>
                  <a:cubicBezTo>
                    <a:pt x="287162" y="380492"/>
                    <a:pt x="292905" y="373325"/>
                    <a:pt x="295776" y="370458"/>
                  </a:cubicBezTo>
                  <a:cubicBezTo>
                    <a:pt x="297212" y="369025"/>
                    <a:pt x="298647" y="367591"/>
                    <a:pt x="300083" y="367591"/>
                  </a:cubicBezTo>
                  <a:cubicBezTo>
                    <a:pt x="301519" y="366158"/>
                    <a:pt x="307261" y="369025"/>
                    <a:pt x="313004" y="370458"/>
                  </a:cubicBezTo>
                  <a:cubicBezTo>
                    <a:pt x="318747" y="370458"/>
                    <a:pt x="320182" y="363291"/>
                    <a:pt x="321618" y="358991"/>
                  </a:cubicBezTo>
                  <a:cubicBezTo>
                    <a:pt x="323054" y="354691"/>
                    <a:pt x="321618" y="353257"/>
                    <a:pt x="318747" y="351824"/>
                  </a:cubicBezTo>
                  <a:cubicBezTo>
                    <a:pt x="315875" y="351824"/>
                    <a:pt x="315875" y="354691"/>
                    <a:pt x="313004" y="360424"/>
                  </a:cubicBezTo>
                  <a:cubicBezTo>
                    <a:pt x="310133" y="366158"/>
                    <a:pt x="304390" y="361858"/>
                    <a:pt x="304390" y="360424"/>
                  </a:cubicBezTo>
                  <a:cubicBezTo>
                    <a:pt x="302954" y="360424"/>
                    <a:pt x="302954" y="356124"/>
                    <a:pt x="301519" y="353257"/>
                  </a:cubicBezTo>
                  <a:cubicBezTo>
                    <a:pt x="301519" y="350391"/>
                    <a:pt x="298647" y="351824"/>
                    <a:pt x="292905" y="346090"/>
                  </a:cubicBezTo>
                  <a:cubicBezTo>
                    <a:pt x="287162" y="340357"/>
                    <a:pt x="298647" y="333190"/>
                    <a:pt x="304390" y="326023"/>
                  </a:cubicBezTo>
                  <a:cubicBezTo>
                    <a:pt x="310133" y="318856"/>
                    <a:pt x="325925" y="301655"/>
                    <a:pt x="330232" y="300222"/>
                  </a:cubicBezTo>
                  <a:cubicBezTo>
                    <a:pt x="334539" y="298788"/>
                    <a:pt x="334539" y="303088"/>
                    <a:pt x="338846" y="305955"/>
                  </a:cubicBezTo>
                  <a:cubicBezTo>
                    <a:pt x="341718" y="310255"/>
                    <a:pt x="343153" y="308822"/>
                    <a:pt x="346025" y="313122"/>
                  </a:cubicBezTo>
                  <a:cubicBezTo>
                    <a:pt x="350332" y="317422"/>
                    <a:pt x="354639" y="318856"/>
                    <a:pt x="354639" y="318856"/>
                  </a:cubicBezTo>
                  <a:cubicBezTo>
                    <a:pt x="356074" y="317422"/>
                    <a:pt x="357510" y="315989"/>
                    <a:pt x="360381" y="318856"/>
                  </a:cubicBezTo>
                  <a:cubicBezTo>
                    <a:pt x="363253" y="321723"/>
                    <a:pt x="379045" y="314556"/>
                    <a:pt x="380481" y="313122"/>
                  </a:cubicBezTo>
                  <a:cubicBezTo>
                    <a:pt x="381917" y="313122"/>
                    <a:pt x="383352" y="310255"/>
                    <a:pt x="387659" y="310255"/>
                  </a:cubicBezTo>
                  <a:cubicBezTo>
                    <a:pt x="391966" y="308822"/>
                    <a:pt x="400580" y="304522"/>
                    <a:pt x="400580" y="301655"/>
                  </a:cubicBezTo>
                  <a:cubicBezTo>
                    <a:pt x="402016" y="298788"/>
                    <a:pt x="409194" y="297355"/>
                    <a:pt x="410630" y="298788"/>
                  </a:cubicBezTo>
                  <a:cubicBezTo>
                    <a:pt x="410630" y="300222"/>
                    <a:pt x="413501" y="298788"/>
                    <a:pt x="414937" y="294488"/>
                  </a:cubicBezTo>
                  <a:cubicBezTo>
                    <a:pt x="416373" y="291621"/>
                    <a:pt x="419244" y="295921"/>
                    <a:pt x="422116" y="297355"/>
                  </a:cubicBezTo>
                  <a:cubicBezTo>
                    <a:pt x="424987" y="300222"/>
                    <a:pt x="422116" y="288754"/>
                    <a:pt x="422116" y="285888"/>
                  </a:cubicBezTo>
                  <a:cubicBezTo>
                    <a:pt x="422116" y="283021"/>
                    <a:pt x="429294" y="283021"/>
                    <a:pt x="432165" y="281587"/>
                  </a:cubicBezTo>
                  <a:cubicBezTo>
                    <a:pt x="435037" y="281587"/>
                    <a:pt x="436472" y="275854"/>
                    <a:pt x="440779" y="272987"/>
                  </a:cubicBezTo>
                  <a:cubicBezTo>
                    <a:pt x="445086" y="268687"/>
                    <a:pt x="462314" y="265820"/>
                    <a:pt x="465186" y="265820"/>
                  </a:cubicBezTo>
                  <a:close/>
                  <a:moveTo>
                    <a:pt x="303047" y="50867"/>
                  </a:moveTo>
                  <a:cubicBezTo>
                    <a:pt x="271469" y="50867"/>
                    <a:pt x="245632" y="75242"/>
                    <a:pt x="245632" y="106785"/>
                  </a:cubicBezTo>
                  <a:cubicBezTo>
                    <a:pt x="245632" y="138329"/>
                    <a:pt x="271469" y="164137"/>
                    <a:pt x="303047" y="164137"/>
                  </a:cubicBezTo>
                  <a:cubicBezTo>
                    <a:pt x="334625" y="164137"/>
                    <a:pt x="359027" y="138329"/>
                    <a:pt x="359027" y="106785"/>
                  </a:cubicBezTo>
                  <a:cubicBezTo>
                    <a:pt x="359027" y="75242"/>
                    <a:pt x="334625" y="50867"/>
                    <a:pt x="303047" y="50867"/>
                  </a:cubicBezTo>
                  <a:close/>
                  <a:moveTo>
                    <a:pt x="292999" y="684"/>
                  </a:moveTo>
                  <a:cubicBezTo>
                    <a:pt x="356156" y="-6485"/>
                    <a:pt x="410700" y="43698"/>
                    <a:pt x="410700" y="106785"/>
                  </a:cubicBezTo>
                  <a:cubicBezTo>
                    <a:pt x="410700" y="189945"/>
                    <a:pt x="341802" y="204283"/>
                    <a:pt x="310224" y="283142"/>
                  </a:cubicBezTo>
                  <a:cubicBezTo>
                    <a:pt x="307353" y="290311"/>
                    <a:pt x="298741" y="290311"/>
                    <a:pt x="295870" y="283142"/>
                  </a:cubicBezTo>
                  <a:cubicBezTo>
                    <a:pt x="267162" y="212886"/>
                    <a:pt x="208312" y="192813"/>
                    <a:pt x="196829" y="129726"/>
                  </a:cubicBezTo>
                  <a:cubicBezTo>
                    <a:pt x="186781" y="66639"/>
                    <a:pt x="229843" y="6419"/>
                    <a:pt x="292999" y="6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6" name="îšlîḑê">
              <a:extLst>
                <a:ext uri="{FF2B5EF4-FFF2-40B4-BE49-F238E27FC236}">
                  <a16:creationId xmlns:a16="http://schemas.microsoft.com/office/drawing/2014/main" id="{4D50EE38-9600-40CC-9AA3-EA570F12C9F5}"/>
                </a:ext>
              </a:extLst>
            </p:cNvPr>
            <p:cNvSpPr/>
            <p:nvPr/>
          </p:nvSpPr>
          <p:spPr bwMode="auto">
            <a:xfrm>
              <a:off x="4592394" y="3478925"/>
              <a:ext cx="515049" cy="510399"/>
            </a:xfrm>
            <a:custGeom>
              <a:avLst/>
              <a:gdLst>
                <a:gd name="connsiteX0" fmla="*/ 509642 w 605882"/>
                <a:gd name="connsiteY0" fmla="*/ 502443 h 600411"/>
                <a:gd name="connsiteX1" fmla="*/ 515394 w 605882"/>
                <a:gd name="connsiteY1" fmla="*/ 505314 h 600411"/>
                <a:gd name="connsiteX2" fmla="*/ 515394 w 605882"/>
                <a:gd name="connsiteY2" fmla="*/ 509621 h 600411"/>
                <a:gd name="connsiteX3" fmla="*/ 525460 w 605882"/>
                <a:gd name="connsiteY3" fmla="*/ 502443 h 600411"/>
                <a:gd name="connsiteX4" fmla="*/ 531211 w 605882"/>
                <a:gd name="connsiteY4" fmla="*/ 511056 h 600411"/>
                <a:gd name="connsiteX5" fmla="*/ 542715 w 605882"/>
                <a:gd name="connsiteY5" fmla="*/ 526846 h 600411"/>
                <a:gd name="connsiteX6" fmla="*/ 544153 w 605882"/>
                <a:gd name="connsiteY6" fmla="*/ 536894 h 600411"/>
                <a:gd name="connsiteX7" fmla="*/ 539839 w 605882"/>
                <a:gd name="connsiteY7" fmla="*/ 552684 h 600411"/>
                <a:gd name="connsiteX8" fmla="*/ 531211 w 605882"/>
                <a:gd name="connsiteY8" fmla="*/ 556990 h 600411"/>
                <a:gd name="connsiteX9" fmla="*/ 522584 w 605882"/>
                <a:gd name="connsiteY9" fmla="*/ 555555 h 600411"/>
                <a:gd name="connsiteX10" fmla="*/ 515394 w 605882"/>
                <a:gd name="connsiteY10" fmla="*/ 549813 h 600411"/>
                <a:gd name="connsiteX11" fmla="*/ 508204 w 605882"/>
                <a:gd name="connsiteY11" fmla="*/ 542636 h 600411"/>
                <a:gd name="connsiteX12" fmla="*/ 488072 w 605882"/>
                <a:gd name="connsiteY12" fmla="*/ 548377 h 600411"/>
                <a:gd name="connsiteX13" fmla="*/ 479444 w 605882"/>
                <a:gd name="connsiteY13" fmla="*/ 548377 h 600411"/>
                <a:gd name="connsiteX14" fmla="*/ 478006 w 605882"/>
                <a:gd name="connsiteY14" fmla="*/ 536894 h 600411"/>
                <a:gd name="connsiteX15" fmla="*/ 476568 w 605882"/>
                <a:gd name="connsiteY15" fmla="*/ 523975 h 600411"/>
                <a:gd name="connsiteX16" fmla="*/ 488072 w 605882"/>
                <a:gd name="connsiteY16" fmla="*/ 518233 h 600411"/>
                <a:gd name="connsiteX17" fmla="*/ 493824 w 605882"/>
                <a:gd name="connsiteY17" fmla="*/ 509621 h 600411"/>
                <a:gd name="connsiteX18" fmla="*/ 501014 w 605882"/>
                <a:gd name="connsiteY18" fmla="*/ 509621 h 600411"/>
                <a:gd name="connsiteX19" fmla="*/ 509642 w 605882"/>
                <a:gd name="connsiteY19" fmla="*/ 502443 h 600411"/>
                <a:gd name="connsiteX20" fmla="*/ 510755 w 605882"/>
                <a:gd name="connsiteY20" fmla="*/ 484065 h 600411"/>
                <a:gd name="connsiteX21" fmla="*/ 515433 w 605882"/>
                <a:gd name="connsiteY21" fmla="*/ 485139 h 600411"/>
                <a:gd name="connsiteX22" fmla="*/ 525509 w 605882"/>
                <a:gd name="connsiteY22" fmla="*/ 486572 h 600411"/>
                <a:gd name="connsiteX23" fmla="*/ 534145 w 605882"/>
                <a:gd name="connsiteY23" fmla="*/ 490869 h 600411"/>
                <a:gd name="connsiteX24" fmla="*/ 537024 w 605882"/>
                <a:gd name="connsiteY24" fmla="*/ 493734 h 600411"/>
                <a:gd name="connsiteX25" fmla="*/ 539902 w 605882"/>
                <a:gd name="connsiteY25" fmla="*/ 499464 h 600411"/>
                <a:gd name="connsiteX26" fmla="*/ 534145 w 605882"/>
                <a:gd name="connsiteY26" fmla="*/ 500896 h 600411"/>
                <a:gd name="connsiteX27" fmla="*/ 525509 w 605882"/>
                <a:gd name="connsiteY27" fmla="*/ 499464 h 600411"/>
                <a:gd name="connsiteX28" fmla="*/ 516873 w 605882"/>
                <a:gd name="connsiteY28" fmla="*/ 495166 h 600411"/>
                <a:gd name="connsiteX29" fmla="*/ 516873 w 605882"/>
                <a:gd name="connsiteY29" fmla="*/ 490869 h 600411"/>
                <a:gd name="connsiteX30" fmla="*/ 508237 w 605882"/>
                <a:gd name="connsiteY30" fmla="*/ 485139 h 600411"/>
                <a:gd name="connsiteX31" fmla="*/ 510755 w 605882"/>
                <a:gd name="connsiteY31" fmla="*/ 484065 h 600411"/>
                <a:gd name="connsiteX32" fmla="*/ 447040 w 605882"/>
                <a:gd name="connsiteY32" fmla="*/ 472502 h 600411"/>
                <a:gd name="connsiteX33" fmla="*/ 452243 w 605882"/>
                <a:gd name="connsiteY33" fmla="*/ 476625 h 600411"/>
                <a:gd name="connsiteX34" fmla="*/ 462290 w 605882"/>
                <a:gd name="connsiteY34" fmla="*/ 485229 h 600411"/>
                <a:gd name="connsiteX35" fmla="*/ 468032 w 605882"/>
                <a:gd name="connsiteY35" fmla="*/ 480927 h 600411"/>
                <a:gd name="connsiteX36" fmla="*/ 476643 w 605882"/>
                <a:gd name="connsiteY36" fmla="*/ 476625 h 600411"/>
                <a:gd name="connsiteX37" fmla="*/ 480949 w 605882"/>
                <a:gd name="connsiteY37" fmla="*/ 479493 h 600411"/>
                <a:gd name="connsiteX38" fmla="*/ 479514 w 605882"/>
                <a:gd name="connsiteY38" fmla="*/ 486663 h 600411"/>
                <a:gd name="connsiteX39" fmla="*/ 486690 w 605882"/>
                <a:gd name="connsiteY39" fmla="*/ 480927 h 600411"/>
                <a:gd name="connsiteX40" fmla="*/ 493867 w 605882"/>
                <a:gd name="connsiteY40" fmla="*/ 482361 h 600411"/>
                <a:gd name="connsiteX41" fmla="*/ 495302 w 605882"/>
                <a:gd name="connsiteY41" fmla="*/ 490966 h 600411"/>
                <a:gd name="connsiteX42" fmla="*/ 489561 w 605882"/>
                <a:gd name="connsiteY42" fmla="*/ 495268 h 600411"/>
                <a:gd name="connsiteX43" fmla="*/ 482385 w 605882"/>
                <a:gd name="connsiteY43" fmla="*/ 493834 h 600411"/>
                <a:gd name="connsiteX44" fmla="*/ 479514 w 605882"/>
                <a:gd name="connsiteY44" fmla="*/ 498136 h 600411"/>
                <a:gd name="connsiteX45" fmla="*/ 469467 w 605882"/>
                <a:gd name="connsiteY45" fmla="*/ 493834 h 600411"/>
                <a:gd name="connsiteX46" fmla="*/ 462290 w 605882"/>
                <a:gd name="connsiteY46" fmla="*/ 493834 h 600411"/>
                <a:gd name="connsiteX47" fmla="*/ 455114 w 605882"/>
                <a:gd name="connsiteY47" fmla="*/ 489532 h 600411"/>
                <a:gd name="connsiteX48" fmla="*/ 445067 w 605882"/>
                <a:gd name="connsiteY48" fmla="*/ 473757 h 600411"/>
                <a:gd name="connsiteX49" fmla="*/ 447040 w 605882"/>
                <a:gd name="connsiteY49" fmla="*/ 472502 h 600411"/>
                <a:gd name="connsiteX50" fmla="*/ 526863 w 605882"/>
                <a:gd name="connsiteY50" fmla="*/ 387676 h 600411"/>
                <a:gd name="connsiteX51" fmla="*/ 528297 w 605882"/>
                <a:gd name="connsiteY51" fmla="*/ 387676 h 600411"/>
                <a:gd name="connsiteX52" fmla="*/ 529731 w 605882"/>
                <a:gd name="connsiteY52" fmla="*/ 397747 h 600411"/>
                <a:gd name="connsiteX53" fmla="*/ 525429 w 605882"/>
                <a:gd name="connsiteY53" fmla="*/ 404940 h 600411"/>
                <a:gd name="connsiteX54" fmla="*/ 521127 w 605882"/>
                <a:gd name="connsiteY54" fmla="*/ 416450 h 600411"/>
                <a:gd name="connsiteX55" fmla="*/ 503917 w 605882"/>
                <a:gd name="connsiteY55" fmla="*/ 425082 h 600411"/>
                <a:gd name="connsiteX56" fmla="*/ 508220 w 605882"/>
                <a:gd name="connsiteY56" fmla="*/ 417888 h 600411"/>
                <a:gd name="connsiteX57" fmla="*/ 516824 w 605882"/>
                <a:gd name="connsiteY57" fmla="*/ 410695 h 600411"/>
                <a:gd name="connsiteX58" fmla="*/ 521127 w 605882"/>
                <a:gd name="connsiteY58" fmla="*/ 402063 h 600411"/>
                <a:gd name="connsiteX59" fmla="*/ 525429 w 605882"/>
                <a:gd name="connsiteY59" fmla="*/ 391992 h 600411"/>
                <a:gd name="connsiteX60" fmla="*/ 526863 w 605882"/>
                <a:gd name="connsiteY60" fmla="*/ 387676 h 600411"/>
                <a:gd name="connsiteX61" fmla="*/ 15955 w 605882"/>
                <a:gd name="connsiteY61" fmla="*/ 301859 h 600411"/>
                <a:gd name="connsiteX62" fmla="*/ 26006 w 605882"/>
                <a:gd name="connsiteY62" fmla="*/ 301859 h 600411"/>
                <a:gd name="connsiteX63" fmla="*/ 34621 w 605882"/>
                <a:gd name="connsiteY63" fmla="*/ 304725 h 600411"/>
                <a:gd name="connsiteX64" fmla="*/ 51850 w 605882"/>
                <a:gd name="connsiteY64" fmla="*/ 309024 h 600411"/>
                <a:gd name="connsiteX65" fmla="*/ 60465 w 605882"/>
                <a:gd name="connsiteY65" fmla="*/ 307591 h 600411"/>
                <a:gd name="connsiteX66" fmla="*/ 73387 w 605882"/>
                <a:gd name="connsiteY66" fmla="*/ 307591 h 600411"/>
                <a:gd name="connsiteX67" fmla="*/ 80566 w 605882"/>
                <a:gd name="connsiteY67" fmla="*/ 309024 h 600411"/>
                <a:gd name="connsiteX68" fmla="*/ 113589 w 605882"/>
                <a:gd name="connsiteY68" fmla="*/ 313323 h 600411"/>
                <a:gd name="connsiteX69" fmla="*/ 123640 w 605882"/>
                <a:gd name="connsiteY69" fmla="*/ 311890 h 600411"/>
                <a:gd name="connsiteX70" fmla="*/ 137998 w 605882"/>
                <a:gd name="connsiteY70" fmla="*/ 307591 h 600411"/>
                <a:gd name="connsiteX71" fmla="*/ 146612 w 605882"/>
                <a:gd name="connsiteY71" fmla="*/ 320488 h 600411"/>
                <a:gd name="connsiteX72" fmla="*/ 143741 w 605882"/>
                <a:gd name="connsiteY72" fmla="*/ 327653 h 600411"/>
                <a:gd name="connsiteX73" fmla="*/ 146612 w 605882"/>
                <a:gd name="connsiteY73" fmla="*/ 333386 h 600411"/>
                <a:gd name="connsiteX74" fmla="*/ 142305 w 605882"/>
                <a:gd name="connsiteY74" fmla="*/ 336252 h 600411"/>
                <a:gd name="connsiteX75" fmla="*/ 135126 w 605882"/>
                <a:gd name="connsiteY75" fmla="*/ 337685 h 600411"/>
                <a:gd name="connsiteX76" fmla="*/ 127947 w 605882"/>
                <a:gd name="connsiteY76" fmla="*/ 340551 h 600411"/>
                <a:gd name="connsiteX77" fmla="*/ 123640 w 605882"/>
                <a:gd name="connsiteY77" fmla="*/ 352015 h 600411"/>
                <a:gd name="connsiteX78" fmla="*/ 129383 w 605882"/>
                <a:gd name="connsiteY78" fmla="*/ 359180 h 600411"/>
                <a:gd name="connsiteX79" fmla="*/ 140869 w 605882"/>
                <a:gd name="connsiteY79" fmla="*/ 363479 h 600411"/>
                <a:gd name="connsiteX80" fmla="*/ 143741 w 605882"/>
                <a:gd name="connsiteY80" fmla="*/ 372077 h 600411"/>
                <a:gd name="connsiteX81" fmla="*/ 148048 w 605882"/>
                <a:gd name="connsiteY81" fmla="*/ 374943 h 600411"/>
                <a:gd name="connsiteX82" fmla="*/ 150920 w 605882"/>
                <a:gd name="connsiteY82" fmla="*/ 364912 h 600411"/>
                <a:gd name="connsiteX83" fmla="*/ 149484 w 605882"/>
                <a:gd name="connsiteY83" fmla="*/ 354881 h 600411"/>
                <a:gd name="connsiteX84" fmla="*/ 150920 w 605882"/>
                <a:gd name="connsiteY84" fmla="*/ 343417 h 600411"/>
                <a:gd name="connsiteX85" fmla="*/ 156663 w 605882"/>
                <a:gd name="connsiteY85" fmla="*/ 340551 h 600411"/>
                <a:gd name="connsiteX86" fmla="*/ 163842 w 605882"/>
                <a:gd name="connsiteY86" fmla="*/ 343417 h 600411"/>
                <a:gd name="connsiteX87" fmla="*/ 168149 w 605882"/>
                <a:gd name="connsiteY87" fmla="*/ 349149 h 600411"/>
                <a:gd name="connsiteX88" fmla="*/ 173892 w 605882"/>
                <a:gd name="connsiteY88" fmla="*/ 346283 h 600411"/>
                <a:gd name="connsiteX89" fmla="*/ 179635 w 605882"/>
                <a:gd name="connsiteY89" fmla="*/ 352015 h 600411"/>
                <a:gd name="connsiteX90" fmla="*/ 186815 w 605882"/>
                <a:gd name="connsiteY90" fmla="*/ 363479 h 600411"/>
                <a:gd name="connsiteX91" fmla="*/ 195430 w 605882"/>
                <a:gd name="connsiteY91" fmla="*/ 384974 h 600411"/>
                <a:gd name="connsiteX92" fmla="*/ 193994 w 605882"/>
                <a:gd name="connsiteY92" fmla="*/ 389273 h 600411"/>
                <a:gd name="connsiteX93" fmla="*/ 181071 w 605882"/>
                <a:gd name="connsiteY93" fmla="*/ 393572 h 600411"/>
                <a:gd name="connsiteX94" fmla="*/ 171021 w 605882"/>
                <a:gd name="connsiteY94" fmla="*/ 399304 h 600411"/>
                <a:gd name="connsiteX95" fmla="*/ 163842 w 605882"/>
                <a:gd name="connsiteY95" fmla="*/ 405037 h 600411"/>
                <a:gd name="connsiteX96" fmla="*/ 156663 w 605882"/>
                <a:gd name="connsiteY96" fmla="*/ 413635 h 600411"/>
                <a:gd name="connsiteX97" fmla="*/ 148048 w 605882"/>
                <a:gd name="connsiteY97" fmla="*/ 427965 h 600411"/>
                <a:gd name="connsiteX98" fmla="*/ 145176 w 605882"/>
                <a:gd name="connsiteY98" fmla="*/ 436563 h 600411"/>
                <a:gd name="connsiteX99" fmla="*/ 139433 w 605882"/>
                <a:gd name="connsiteY99" fmla="*/ 429398 h 600411"/>
                <a:gd name="connsiteX100" fmla="*/ 123640 w 605882"/>
                <a:gd name="connsiteY100" fmla="*/ 427965 h 600411"/>
                <a:gd name="connsiteX101" fmla="*/ 122204 w 605882"/>
                <a:gd name="connsiteY101" fmla="*/ 446594 h 600411"/>
                <a:gd name="connsiteX102" fmla="*/ 132254 w 605882"/>
                <a:gd name="connsiteY102" fmla="*/ 440862 h 600411"/>
                <a:gd name="connsiteX103" fmla="*/ 136562 w 605882"/>
                <a:gd name="connsiteY103" fmla="*/ 445161 h 600411"/>
                <a:gd name="connsiteX104" fmla="*/ 137998 w 605882"/>
                <a:gd name="connsiteY104" fmla="*/ 452326 h 600411"/>
                <a:gd name="connsiteX105" fmla="*/ 145176 w 605882"/>
                <a:gd name="connsiteY105" fmla="*/ 459491 h 600411"/>
                <a:gd name="connsiteX106" fmla="*/ 156663 w 605882"/>
                <a:gd name="connsiteY106" fmla="*/ 459491 h 600411"/>
                <a:gd name="connsiteX107" fmla="*/ 181071 w 605882"/>
                <a:gd name="connsiteY107" fmla="*/ 463790 h 600411"/>
                <a:gd name="connsiteX108" fmla="*/ 192558 w 605882"/>
                <a:gd name="connsiteY108" fmla="*/ 469522 h 600411"/>
                <a:gd name="connsiteX109" fmla="*/ 206916 w 605882"/>
                <a:gd name="connsiteY109" fmla="*/ 482420 h 600411"/>
                <a:gd name="connsiteX110" fmla="*/ 228453 w 605882"/>
                <a:gd name="connsiteY110" fmla="*/ 489585 h 600411"/>
                <a:gd name="connsiteX111" fmla="*/ 224145 w 605882"/>
                <a:gd name="connsiteY111" fmla="*/ 513946 h 600411"/>
                <a:gd name="connsiteX112" fmla="*/ 214095 w 605882"/>
                <a:gd name="connsiteY112" fmla="*/ 526843 h 600411"/>
                <a:gd name="connsiteX113" fmla="*/ 191122 w 605882"/>
                <a:gd name="connsiteY113" fmla="*/ 554071 h 600411"/>
                <a:gd name="connsiteX114" fmla="*/ 176764 w 605882"/>
                <a:gd name="connsiteY114" fmla="*/ 566968 h 600411"/>
                <a:gd name="connsiteX115" fmla="*/ 173892 w 605882"/>
                <a:gd name="connsiteY115" fmla="*/ 575566 h 600411"/>
                <a:gd name="connsiteX116" fmla="*/ 173892 w 605882"/>
                <a:gd name="connsiteY116" fmla="*/ 585597 h 600411"/>
                <a:gd name="connsiteX117" fmla="*/ 173892 w 605882"/>
                <a:gd name="connsiteY117" fmla="*/ 595628 h 600411"/>
                <a:gd name="connsiteX118" fmla="*/ 173892 w 605882"/>
                <a:gd name="connsiteY118" fmla="*/ 599927 h 600411"/>
                <a:gd name="connsiteX119" fmla="*/ 159534 w 605882"/>
                <a:gd name="connsiteY119" fmla="*/ 591329 h 600411"/>
                <a:gd name="connsiteX120" fmla="*/ 159534 w 605882"/>
                <a:gd name="connsiteY120" fmla="*/ 561236 h 600411"/>
                <a:gd name="connsiteX121" fmla="*/ 163842 w 605882"/>
                <a:gd name="connsiteY121" fmla="*/ 523977 h 600411"/>
                <a:gd name="connsiteX122" fmla="*/ 158099 w 605882"/>
                <a:gd name="connsiteY122" fmla="*/ 512513 h 600411"/>
                <a:gd name="connsiteX123" fmla="*/ 146612 w 605882"/>
                <a:gd name="connsiteY123" fmla="*/ 493884 h 600411"/>
                <a:gd name="connsiteX124" fmla="*/ 148048 w 605882"/>
                <a:gd name="connsiteY124" fmla="*/ 480987 h 600411"/>
                <a:gd name="connsiteX125" fmla="*/ 148048 w 605882"/>
                <a:gd name="connsiteY125" fmla="*/ 470955 h 600411"/>
                <a:gd name="connsiteX126" fmla="*/ 136562 w 605882"/>
                <a:gd name="connsiteY126" fmla="*/ 462357 h 600411"/>
                <a:gd name="connsiteX127" fmla="*/ 127947 w 605882"/>
                <a:gd name="connsiteY127" fmla="*/ 456625 h 600411"/>
                <a:gd name="connsiteX128" fmla="*/ 113589 w 605882"/>
                <a:gd name="connsiteY128" fmla="*/ 452326 h 600411"/>
                <a:gd name="connsiteX129" fmla="*/ 99231 w 605882"/>
                <a:gd name="connsiteY129" fmla="*/ 437996 h 600411"/>
                <a:gd name="connsiteX130" fmla="*/ 97795 w 605882"/>
                <a:gd name="connsiteY130" fmla="*/ 443728 h 600411"/>
                <a:gd name="connsiteX131" fmla="*/ 80566 w 605882"/>
                <a:gd name="connsiteY131" fmla="*/ 420800 h 600411"/>
                <a:gd name="connsiteX132" fmla="*/ 71951 w 605882"/>
                <a:gd name="connsiteY132" fmla="*/ 387840 h 600411"/>
                <a:gd name="connsiteX133" fmla="*/ 57593 w 605882"/>
                <a:gd name="connsiteY133" fmla="*/ 367778 h 600411"/>
                <a:gd name="connsiteX134" fmla="*/ 46107 w 605882"/>
                <a:gd name="connsiteY134" fmla="*/ 352015 h 600411"/>
                <a:gd name="connsiteX135" fmla="*/ 30313 w 605882"/>
                <a:gd name="connsiteY135" fmla="*/ 352015 h 600411"/>
                <a:gd name="connsiteX136" fmla="*/ 8776 w 605882"/>
                <a:gd name="connsiteY136" fmla="*/ 352015 h 600411"/>
                <a:gd name="connsiteX137" fmla="*/ 162 w 605882"/>
                <a:gd name="connsiteY137" fmla="*/ 329087 h 600411"/>
                <a:gd name="connsiteX138" fmla="*/ 4469 w 605882"/>
                <a:gd name="connsiteY138" fmla="*/ 316189 h 600411"/>
                <a:gd name="connsiteX139" fmla="*/ 7340 w 605882"/>
                <a:gd name="connsiteY139" fmla="*/ 309024 h 600411"/>
                <a:gd name="connsiteX140" fmla="*/ 15955 w 605882"/>
                <a:gd name="connsiteY140" fmla="*/ 301859 h 600411"/>
                <a:gd name="connsiteX141" fmla="*/ 186781 w 605882"/>
                <a:gd name="connsiteY141" fmla="*/ 274448 h 600411"/>
                <a:gd name="connsiteX142" fmla="*/ 257129 w 605882"/>
                <a:gd name="connsiteY142" fmla="*/ 274448 h 600411"/>
                <a:gd name="connsiteX143" fmla="*/ 249951 w 605882"/>
                <a:gd name="connsiteY143" fmla="*/ 287371 h 600411"/>
                <a:gd name="connsiteX144" fmla="*/ 251387 w 605882"/>
                <a:gd name="connsiteY144" fmla="*/ 301729 h 600411"/>
                <a:gd name="connsiteX145" fmla="*/ 245644 w 605882"/>
                <a:gd name="connsiteY145" fmla="*/ 311780 h 600411"/>
                <a:gd name="connsiteX146" fmla="*/ 222673 w 605882"/>
                <a:gd name="connsiteY146" fmla="*/ 329010 h 600411"/>
                <a:gd name="connsiteX147" fmla="*/ 215495 w 605882"/>
                <a:gd name="connsiteY147" fmla="*/ 341933 h 600411"/>
                <a:gd name="connsiteX148" fmla="*/ 211188 w 605882"/>
                <a:gd name="connsiteY148" fmla="*/ 353419 h 600411"/>
                <a:gd name="connsiteX149" fmla="*/ 205445 w 605882"/>
                <a:gd name="connsiteY149" fmla="*/ 350548 h 600411"/>
                <a:gd name="connsiteX150" fmla="*/ 195395 w 605882"/>
                <a:gd name="connsiteY150" fmla="*/ 331882 h 600411"/>
                <a:gd name="connsiteX151" fmla="*/ 192524 w 605882"/>
                <a:gd name="connsiteY151" fmla="*/ 314652 h 600411"/>
                <a:gd name="connsiteX152" fmla="*/ 192524 w 605882"/>
                <a:gd name="connsiteY152" fmla="*/ 304601 h 600411"/>
                <a:gd name="connsiteX153" fmla="*/ 189653 w 605882"/>
                <a:gd name="connsiteY153" fmla="*/ 297422 h 600411"/>
                <a:gd name="connsiteX154" fmla="*/ 186781 w 605882"/>
                <a:gd name="connsiteY154" fmla="*/ 274448 h 600411"/>
                <a:gd name="connsiteX155" fmla="*/ 465186 w 605882"/>
                <a:gd name="connsiteY155" fmla="*/ 265820 h 600411"/>
                <a:gd name="connsiteX156" fmla="*/ 492464 w 605882"/>
                <a:gd name="connsiteY156" fmla="*/ 283021 h 600411"/>
                <a:gd name="connsiteX157" fmla="*/ 522613 w 605882"/>
                <a:gd name="connsiteY157" fmla="*/ 290188 h 600411"/>
                <a:gd name="connsiteX158" fmla="*/ 549891 w 605882"/>
                <a:gd name="connsiteY158" fmla="*/ 295921 h 600411"/>
                <a:gd name="connsiteX159" fmla="*/ 571426 w 605882"/>
                <a:gd name="connsiteY159" fmla="*/ 301655 h 600411"/>
                <a:gd name="connsiteX160" fmla="*/ 595832 w 605882"/>
                <a:gd name="connsiteY160" fmla="*/ 314556 h 600411"/>
                <a:gd name="connsiteX161" fmla="*/ 605882 w 605882"/>
                <a:gd name="connsiteY161" fmla="*/ 323156 h 600411"/>
                <a:gd name="connsiteX162" fmla="*/ 600140 w 605882"/>
                <a:gd name="connsiteY162" fmla="*/ 333190 h 600411"/>
                <a:gd name="connsiteX163" fmla="*/ 590090 w 605882"/>
                <a:gd name="connsiteY163" fmla="*/ 330323 h 600411"/>
                <a:gd name="connsiteX164" fmla="*/ 587218 w 605882"/>
                <a:gd name="connsiteY164" fmla="*/ 338923 h 600411"/>
                <a:gd name="connsiteX165" fmla="*/ 565683 w 605882"/>
                <a:gd name="connsiteY165" fmla="*/ 351824 h 600411"/>
                <a:gd name="connsiteX166" fmla="*/ 561376 w 605882"/>
                <a:gd name="connsiteY166" fmla="*/ 357558 h 600411"/>
                <a:gd name="connsiteX167" fmla="*/ 555634 w 605882"/>
                <a:gd name="connsiteY167" fmla="*/ 367591 h 600411"/>
                <a:gd name="connsiteX168" fmla="*/ 547019 w 605882"/>
                <a:gd name="connsiteY168" fmla="*/ 381925 h 600411"/>
                <a:gd name="connsiteX169" fmla="*/ 544148 w 605882"/>
                <a:gd name="connsiteY169" fmla="*/ 373325 h 600411"/>
                <a:gd name="connsiteX170" fmla="*/ 534098 w 605882"/>
                <a:gd name="connsiteY170" fmla="*/ 354691 h 600411"/>
                <a:gd name="connsiteX171" fmla="*/ 521177 w 605882"/>
                <a:gd name="connsiteY171" fmla="*/ 363291 h 600411"/>
                <a:gd name="connsiteX172" fmla="*/ 525484 w 605882"/>
                <a:gd name="connsiteY172" fmla="*/ 370458 h 600411"/>
                <a:gd name="connsiteX173" fmla="*/ 522613 w 605882"/>
                <a:gd name="connsiteY173" fmla="*/ 383359 h 600411"/>
                <a:gd name="connsiteX174" fmla="*/ 506820 w 605882"/>
                <a:gd name="connsiteY174" fmla="*/ 401993 h 600411"/>
                <a:gd name="connsiteX175" fmla="*/ 505385 w 605882"/>
                <a:gd name="connsiteY175" fmla="*/ 414894 h 600411"/>
                <a:gd name="connsiteX176" fmla="*/ 496771 w 605882"/>
                <a:gd name="connsiteY176" fmla="*/ 417760 h 600411"/>
                <a:gd name="connsiteX177" fmla="*/ 495335 w 605882"/>
                <a:gd name="connsiteY177" fmla="*/ 407727 h 600411"/>
                <a:gd name="connsiteX178" fmla="*/ 486721 w 605882"/>
                <a:gd name="connsiteY178" fmla="*/ 413460 h 600411"/>
                <a:gd name="connsiteX179" fmla="*/ 489592 w 605882"/>
                <a:gd name="connsiteY179" fmla="*/ 432094 h 600411"/>
                <a:gd name="connsiteX180" fmla="*/ 470929 w 605882"/>
                <a:gd name="connsiteY180" fmla="*/ 444995 h 600411"/>
                <a:gd name="connsiteX181" fmla="*/ 469493 w 605882"/>
                <a:gd name="connsiteY181" fmla="*/ 455029 h 600411"/>
                <a:gd name="connsiteX182" fmla="*/ 462314 w 605882"/>
                <a:gd name="connsiteY182" fmla="*/ 466496 h 600411"/>
                <a:gd name="connsiteX183" fmla="*/ 456572 w 605882"/>
                <a:gd name="connsiteY183" fmla="*/ 462196 h 600411"/>
                <a:gd name="connsiteX184" fmla="*/ 450829 w 605882"/>
                <a:gd name="connsiteY184" fmla="*/ 469363 h 600411"/>
                <a:gd name="connsiteX185" fmla="*/ 449393 w 605882"/>
                <a:gd name="connsiteY185" fmla="*/ 457896 h 600411"/>
                <a:gd name="connsiteX186" fmla="*/ 436472 w 605882"/>
                <a:gd name="connsiteY186" fmla="*/ 444995 h 600411"/>
                <a:gd name="connsiteX187" fmla="*/ 430730 w 605882"/>
                <a:gd name="connsiteY187" fmla="*/ 449295 h 600411"/>
                <a:gd name="connsiteX188" fmla="*/ 419244 w 605882"/>
                <a:gd name="connsiteY188" fmla="*/ 467929 h 600411"/>
                <a:gd name="connsiteX189" fmla="*/ 413501 w 605882"/>
                <a:gd name="connsiteY189" fmla="*/ 469363 h 600411"/>
                <a:gd name="connsiteX190" fmla="*/ 402016 w 605882"/>
                <a:gd name="connsiteY190" fmla="*/ 446428 h 600411"/>
                <a:gd name="connsiteX191" fmla="*/ 384788 w 605882"/>
                <a:gd name="connsiteY191" fmla="*/ 436395 h 600411"/>
                <a:gd name="connsiteX192" fmla="*/ 373302 w 605882"/>
                <a:gd name="connsiteY192" fmla="*/ 432094 h 600411"/>
                <a:gd name="connsiteX193" fmla="*/ 367560 w 605882"/>
                <a:gd name="connsiteY193" fmla="*/ 432094 h 600411"/>
                <a:gd name="connsiteX194" fmla="*/ 376174 w 605882"/>
                <a:gd name="connsiteY194" fmla="*/ 436395 h 600411"/>
                <a:gd name="connsiteX195" fmla="*/ 381917 w 605882"/>
                <a:gd name="connsiteY195" fmla="*/ 446428 h 600411"/>
                <a:gd name="connsiteX196" fmla="*/ 364688 w 605882"/>
                <a:gd name="connsiteY196" fmla="*/ 456462 h 600411"/>
                <a:gd name="connsiteX197" fmla="*/ 350332 w 605882"/>
                <a:gd name="connsiteY197" fmla="*/ 442128 h 600411"/>
                <a:gd name="connsiteX198" fmla="*/ 344589 w 605882"/>
                <a:gd name="connsiteY198" fmla="*/ 439261 h 600411"/>
                <a:gd name="connsiteX199" fmla="*/ 353203 w 605882"/>
                <a:gd name="connsiteY199" fmla="*/ 455029 h 600411"/>
                <a:gd name="connsiteX200" fmla="*/ 368995 w 605882"/>
                <a:gd name="connsiteY200" fmla="*/ 459329 h 600411"/>
                <a:gd name="connsiteX201" fmla="*/ 370431 w 605882"/>
                <a:gd name="connsiteY201" fmla="*/ 466496 h 600411"/>
                <a:gd name="connsiteX202" fmla="*/ 354639 w 605882"/>
                <a:gd name="connsiteY202" fmla="*/ 489430 h 600411"/>
                <a:gd name="connsiteX203" fmla="*/ 353203 w 605882"/>
                <a:gd name="connsiteY203" fmla="*/ 510931 h 600411"/>
                <a:gd name="connsiteX204" fmla="*/ 343153 w 605882"/>
                <a:gd name="connsiteY204" fmla="*/ 520965 h 600411"/>
                <a:gd name="connsiteX205" fmla="*/ 335975 w 605882"/>
                <a:gd name="connsiteY205" fmla="*/ 539599 h 600411"/>
                <a:gd name="connsiteX206" fmla="*/ 317311 w 605882"/>
                <a:gd name="connsiteY206" fmla="*/ 548200 h 600411"/>
                <a:gd name="connsiteX207" fmla="*/ 311568 w 605882"/>
                <a:gd name="connsiteY207" fmla="*/ 536733 h 600411"/>
                <a:gd name="connsiteX208" fmla="*/ 301519 w 605882"/>
                <a:gd name="connsiteY208" fmla="*/ 489430 h 600411"/>
                <a:gd name="connsiteX209" fmla="*/ 298647 w 605882"/>
                <a:gd name="connsiteY209" fmla="*/ 479397 h 600411"/>
                <a:gd name="connsiteX210" fmla="*/ 275676 w 605882"/>
                <a:gd name="connsiteY210" fmla="*/ 475096 h 600411"/>
                <a:gd name="connsiteX211" fmla="*/ 254141 w 605882"/>
                <a:gd name="connsiteY211" fmla="*/ 446428 h 600411"/>
                <a:gd name="connsiteX212" fmla="*/ 269934 w 605882"/>
                <a:gd name="connsiteY212" fmla="*/ 419194 h 600411"/>
                <a:gd name="connsiteX213" fmla="*/ 277112 w 605882"/>
                <a:gd name="connsiteY213" fmla="*/ 416327 h 600411"/>
                <a:gd name="connsiteX214" fmla="*/ 304390 w 605882"/>
                <a:gd name="connsiteY214" fmla="*/ 413460 h 600411"/>
                <a:gd name="connsiteX215" fmla="*/ 314440 w 605882"/>
                <a:gd name="connsiteY215" fmla="*/ 423494 h 600411"/>
                <a:gd name="connsiteX216" fmla="*/ 330232 w 605882"/>
                <a:gd name="connsiteY216" fmla="*/ 423494 h 600411"/>
                <a:gd name="connsiteX217" fmla="*/ 341718 w 605882"/>
                <a:gd name="connsiteY217" fmla="*/ 420627 h 600411"/>
                <a:gd name="connsiteX218" fmla="*/ 341718 w 605882"/>
                <a:gd name="connsiteY218" fmla="*/ 413460 h 600411"/>
                <a:gd name="connsiteX219" fmla="*/ 330232 w 605882"/>
                <a:gd name="connsiteY219" fmla="*/ 410593 h 600411"/>
                <a:gd name="connsiteX220" fmla="*/ 325925 w 605882"/>
                <a:gd name="connsiteY220" fmla="*/ 410593 h 600411"/>
                <a:gd name="connsiteX221" fmla="*/ 320182 w 605882"/>
                <a:gd name="connsiteY221" fmla="*/ 410593 h 600411"/>
                <a:gd name="connsiteX222" fmla="*/ 315875 w 605882"/>
                <a:gd name="connsiteY222" fmla="*/ 407727 h 600411"/>
                <a:gd name="connsiteX223" fmla="*/ 308697 w 605882"/>
                <a:gd name="connsiteY223" fmla="*/ 412027 h 600411"/>
                <a:gd name="connsiteX224" fmla="*/ 308697 w 605882"/>
                <a:gd name="connsiteY224" fmla="*/ 406293 h 600411"/>
                <a:gd name="connsiteX225" fmla="*/ 294340 w 605882"/>
                <a:gd name="connsiteY225" fmla="*/ 397693 h 600411"/>
                <a:gd name="connsiteX226" fmla="*/ 287162 w 605882"/>
                <a:gd name="connsiteY226" fmla="*/ 406293 h 600411"/>
                <a:gd name="connsiteX227" fmla="*/ 274241 w 605882"/>
                <a:gd name="connsiteY227" fmla="*/ 414894 h 600411"/>
                <a:gd name="connsiteX228" fmla="*/ 267062 w 605882"/>
                <a:gd name="connsiteY228" fmla="*/ 407727 h 600411"/>
                <a:gd name="connsiteX229" fmla="*/ 268498 w 605882"/>
                <a:gd name="connsiteY229" fmla="*/ 399126 h 600411"/>
                <a:gd name="connsiteX230" fmla="*/ 279983 w 605882"/>
                <a:gd name="connsiteY230" fmla="*/ 396259 h 600411"/>
                <a:gd name="connsiteX231" fmla="*/ 277112 w 605882"/>
                <a:gd name="connsiteY231" fmla="*/ 384792 h 600411"/>
                <a:gd name="connsiteX232" fmla="*/ 282855 w 605882"/>
                <a:gd name="connsiteY232" fmla="*/ 381925 h 600411"/>
                <a:gd name="connsiteX233" fmla="*/ 295776 w 605882"/>
                <a:gd name="connsiteY233" fmla="*/ 370458 h 600411"/>
                <a:gd name="connsiteX234" fmla="*/ 300083 w 605882"/>
                <a:gd name="connsiteY234" fmla="*/ 367591 h 600411"/>
                <a:gd name="connsiteX235" fmla="*/ 313004 w 605882"/>
                <a:gd name="connsiteY235" fmla="*/ 370458 h 600411"/>
                <a:gd name="connsiteX236" fmla="*/ 321618 w 605882"/>
                <a:gd name="connsiteY236" fmla="*/ 358991 h 600411"/>
                <a:gd name="connsiteX237" fmla="*/ 318747 w 605882"/>
                <a:gd name="connsiteY237" fmla="*/ 351824 h 600411"/>
                <a:gd name="connsiteX238" fmla="*/ 313004 w 605882"/>
                <a:gd name="connsiteY238" fmla="*/ 360424 h 600411"/>
                <a:gd name="connsiteX239" fmla="*/ 304390 w 605882"/>
                <a:gd name="connsiteY239" fmla="*/ 360424 h 600411"/>
                <a:gd name="connsiteX240" fmla="*/ 301519 w 605882"/>
                <a:gd name="connsiteY240" fmla="*/ 353257 h 600411"/>
                <a:gd name="connsiteX241" fmla="*/ 292905 w 605882"/>
                <a:gd name="connsiteY241" fmla="*/ 346090 h 600411"/>
                <a:gd name="connsiteX242" fmla="*/ 304390 w 605882"/>
                <a:gd name="connsiteY242" fmla="*/ 326023 h 600411"/>
                <a:gd name="connsiteX243" fmla="*/ 330232 w 605882"/>
                <a:gd name="connsiteY243" fmla="*/ 300222 h 600411"/>
                <a:gd name="connsiteX244" fmla="*/ 338846 w 605882"/>
                <a:gd name="connsiteY244" fmla="*/ 305955 h 600411"/>
                <a:gd name="connsiteX245" fmla="*/ 346025 w 605882"/>
                <a:gd name="connsiteY245" fmla="*/ 313122 h 600411"/>
                <a:gd name="connsiteX246" fmla="*/ 354639 w 605882"/>
                <a:gd name="connsiteY246" fmla="*/ 318856 h 600411"/>
                <a:gd name="connsiteX247" fmla="*/ 360381 w 605882"/>
                <a:gd name="connsiteY247" fmla="*/ 318856 h 600411"/>
                <a:gd name="connsiteX248" fmla="*/ 380481 w 605882"/>
                <a:gd name="connsiteY248" fmla="*/ 313122 h 600411"/>
                <a:gd name="connsiteX249" fmla="*/ 387659 w 605882"/>
                <a:gd name="connsiteY249" fmla="*/ 310255 h 600411"/>
                <a:gd name="connsiteX250" fmla="*/ 400580 w 605882"/>
                <a:gd name="connsiteY250" fmla="*/ 301655 h 600411"/>
                <a:gd name="connsiteX251" fmla="*/ 410630 w 605882"/>
                <a:gd name="connsiteY251" fmla="*/ 298788 h 600411"/>
                <a:gd name="connsiteX252" fmla="*/ 414937 w 605882"/>
                <a:gd name="connsiteY252" fmla="*/ 294488 h 600411"/>
                <a:gd name="connsiteX253" fmla="*/ 422116 w 605882"/>
                <a:gd name="connsiteY253" fmla="*/ 297355 h 600411"/>
                <a:gd name="connsiteX254" fmla="*/ 422116 w 605882"/>
                <a:gd name="connsiteY254" fmla="*/ 285888 h 600411"/>
                <a:gd name="connsiteX255" fmla="*/ 432165 w 605882"/>
                <a:gd name="connsiteY255" fmla="*/ 281587 h 600411"/>
                <a:gd name="connsiteX256" fmla="*/ 440779 w 605882"/>
                <a:gd name="connsiteY256" fmla="*/ 272987 h 600411"/>
                <a:gd name="connsiteX257" fmla="*/ 465186 w 605882"/>
                <a:gd name="connsiteY257" fmla="*/ 265820 h 600411"/>
                <a:gd name="connsiteX258" fmla="*/ 303047 w 605882"/>
                <a:gd name="connsiteY258" fmla="*/ 50867 h 600411"/>
                <a:gd name="connsiteX259" fmla="*/ 245632 w 605882"/>
                <a:gd name="connsiteY259" fmla="*/ 106785 h 600411"/>
                <a:gd name="connsiteX260" fmla="*/ 303047 w 605882"/>
                <a:gd name="connsiteY260" fmla="*/ 164137 h 600411"/>
                <a:gd name="connsiteX261" fmla="*/ 359027 w 605882"/>
                <a:gd name="connsiteY261" fmla="*/ 106785 h 600411"/>
                <a:gd name="connsiteX262" fmla="*/ 303047 w 605882"/>
                <a:gd name="connsiteY262" fmla="*/ 50867 h 600411"/>
                <a:gd name="connsiteX263" fmla="*/ 292999 w 605882"/>
                <a:gd name="connsiteY263" fmla="*/ 684 h 600411"/>
                <a:gd name="connsiteX264" fmla="*/ 410700 w 605882"/>
                <a:gd name="connsiteY264" fmla="*/ 106785 h 600411"/>
                <a:gd name="connsiteX265" fmla="*/ 310224 w 605882"/>
                <a:gd name="connsiteY265" fmla="*/ 283142 h 600411"/>
                <a:gd name="connsiteX266" fmla="*/ 295870 w 605882"/>
                <a:gd name="connsiteY266" fmla="*/ 283142 h 600411"/>
                <a:gd name="connsiteX267" fmla="*/ 196829 w 605882"/>
                <a:gd name="connsiteY267" fmla="*/ 129726 h 600411"/>
                <a:gd name="connsiteX268" fmla="*/ 292999 w 605882"/>
                <a:gd name="connsiteY268" fmla="*/ 684 h 60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</a:cxnLst>
              <a:rect l="l" t="t" r="r" b="b"/>
              <a:pathLst>
                <a:path w="605882" h="600411">
                  <a:moveTo>
                    <a:pt x="509642" y="502443"/>
                  </a:moveTo>
                  <a:cubicBezTo>
                    <a:pt x="513956" y="502443"/>
                    <a:pt x="515394" y="503879"/>
                    <a:pt x="515394" y="505314"/>
                  </a:cubicBezTo>
                  <a:cubicBezTo>
                    <a:pt x="515394" y="506750"/>
                    <a:pt x="513956" y="509621"/>
                    <a:pt x="515394" y="509621"/>
                  </a:cubicBezTo>
                  <a:cubicBezTo>
                    <a:pt x="518270" y="509621"/>
                    <a:pt x="524022" y="506750"/>
                    <a:pt x="525460" y="502443"/>
                  </a:cubicBezTo>
                  <a:cubicBezTo>
                    <a:pt x="525460" y="498137"/>
                    <a:pt x="529773" y="506750"/>
                    <a:pt x="531211" y="511056"/>
                  </a:cubicBezTo>
                  <a:cubicBezTo>
                    <a:pt x="532649" y="516798"/>
                    <a:pt x="539839" y="522540"/>
                    <a:pt x="542715" y="526846"/>
                  </a:cubicBezTo>
                  <a:cubicBezTo>
                    <a:pt x="547029" y="529717"/>
                    <a:pt x="545591" y="534023"/>
                    <a:pt x="544153" y="536894"/>
                  </a:cubicBezTo>
                  <a:cubicBezTo>
                    <a:pt x="542715" y="541200"/>
                    <a:pt x="541277" y="548377"/>
                    <a:pt x="539839" y="552684"/>
                  </a:cubicBezTo>
                  <a:cubicBezTo>
                    <a:pt x="538401" y="555555"/>
                    <a:pt x="532649" y="556990"/>
                    <a:pt x="531211" y="556990"/>
                  </a:cubicBezTo>
                  <a:cubicBezTo>
                    <a:pt x="529773" y="556990"/>
                    <a:pt x="526898" y="556990"/>
                    <a:pt x="522584" y="555555"/>
                  </a:cubicBezTo>
                  <a:cubicBezTo>
                    <a:pt x="519708" y="555555"/>
                    <a:pt x="518270" y="551248"/>
                    <a:pt x="515394" y="549813"/>
                  </a:cubicBezTo>
                  <a:cubicBezTo>
                    <a:pt x="513956" y="548377"/>
                    <a:pt x="511080" y="544071"/>
                    <a:pt x="508204" y="542636"/>
                  </a:cubicBezTo>
                  <a:cubicBezTo>
                    <a:pt x="506766" y="541200"/>
                    <a:pt x="490948" y="546942"/>
                    <a:pt x="488072" y="548377"/>
                  </a:cubicBezTo>
                  <a:cubicBezTo>
                    <a:pt x="483758" y="549813"/>
                    <a:pt x="482320" y="549813"/>
                    <a:pt x="479444" y="548377"/>
                  </a:cubicBezTo>
                  <a:cubicBezTo>
                    <a:pt x="473692" y="546942"/>
                    <a:pt x="478006" y="539765"/>
                    <a:pt x="478006" y="536894"/>
                  </a:cubicBezTo>
                  <a:cubicBezTo>
                    <a:pt x="478006" y="534023"/>
                    <a:pt x="476568" y="528281"/>
                    <a:pt x="476568" y="523975"/>
                  </a:cubicBezTo>
                  <a:cubicBezTo>
                    <a:pt x="476568" y="521104"/>
                    <a:pt x="485196" y="519669"/>
                    <a:pt x="488072" y="518233"/>
                  </a:cubicBezTo>
                  <a:cubicBezTo>
                    <a:pt x="489510" y="518233"/>
                    <a:pt x="492386" y="512492"/>
                    <a:pt x="493824" y="509621"/>
                  </a:cubicBezTo>
                  <a:cubicBezTo>
                    <a:pt x="496700" y="508185"/>
                    <a:pt x="499576" y="508185"/>
                    <a:pt x="501014" y="509621"/>
                  </a:cubicBezTo>
                  <a:cubicBezTo>
                    <a:pt x="502452" y="509621"/>
                    <a:pt x="503890" y="503879"/>
                    <a:pt x="509642" y="502443"/>
                  </a:cubicBezTo>
                  <a:close/>
                  <a:moveTo>
                    <a:pt x="510755" y="484065"/>
                  </a:moveTo>
                  <a:cubicBezTo>
                    <a:pt x="512555" y="484423"/>
                    <a:pt x="514714" y="485139"/>
                    <a:pt x="515433" y="485139"/>
                  </a:cubicBezTo>
                  <a:cubicBezTo>
                    <a:pt x="516873" y="486572"/>
                    <a:pt x="521191" y="485139"/>
                    <a:pt x="525509" y="486572"/>
                  </a:cubicBezTo>
                  <a:cubicBezTo>
                    <a:pt x="531266" y="488004"/>
                    <a:pt x="529827" y="489436"/>
                    <a:pt x="534145" y="490869"/>
                  </a:cubicBezTo>
                  <a:cubicBezTo>
                    <a:pt x="538463" y="492301"/>
                    <a:pt x="537024" y="492301"/>
                    <a:pt x="537024" y="493734"/>
                  </a:cubicBezTo>
                  <a:cubicBezTo>
                    <a:pt x="537024" y="495166"/>
                    <a:pt x="538463" y="498031"/>
                    <a:pt x="539902" y="499464"/>
                  </a:cubicBezTo>
                  <a:cubicBezTo>
                    <a:pt x="539902" y="500896"/>
                    <a:pt x="537024" y="500896"/>
                    <a:pt x="534145" y="500896"/>
                  </a:cubicBezTo>
                  <a:cubicBezTo>
                    <a:pt x="531266" y="500896"/>
                    <a:pt x="529827" y="498031"/>
                    <a:pt x="525509" y="499464"/>
                  </a:cubicBezTo>
                  <a:cubicBezTo>
                    <a:pt x="522630" y="499464"/>
                    <a:pt x="519751" y="496599"/>
                    <a:pt x="516873" y="495166"/>
                  </a:cubicBezTo>
                  <a:cubicBezTo>
                    <a:pt x="513994" y="493734"/>
                    <a:pt x="518312" y="492301"/>
                    <a:pt x="516873" y="490869"/>
                  </a:cubicBezTo>
                  <a:cubicBezTo>
                    <a:pt x="515433" y="489436"/>
                    <a:pt x="509676" y="489436"/>
                    <a:pt x="508237" y="485139"/>
                  </a:cubicBezTo>
                  <a:cubicBezTo>
                    <a:pt x="507517" y="483707"/>
                    <a:pt x="508956" y="483707"/>
                    <a:pt x="510755" y="484065"/>
                  </a:cubicBezTo>
                  <a:close/>
                  <a:moveTo>
                    <a:pt x="447040" y="472502"/>
                  </a:moveTo>
                  <a:cubicBezTo>
                    <a:pt x="449014" y="473756"/>
                    <a:pt x="451526" y="475908"/>
                    <a:pt x="452243" y="476625"/>
                  </a:cubicBezTo>
                  <a:cubicBezTo>
                    <a:pt x="452243" y="476625"/>
                    <a:pt x="459420" y="482361"/>
                    <a:pt x="462290" y="485229"/>
                  </a:cubicBezTo>
                  <a:cubicBezTo>
                    <a:pt x="465161" y="488097"/>
                    <a:pt x="466596" y="483795"/>
                    <a:pt x="468032" y="480927"/>
                  </a:cubicBezTo>
                  <a:cubicBezTo>
                    <a:pt x="469467" y="478059"/>
                    <a:pt x="472337" y="478059"/>
                    <a:pt x="476643" y="476625"/>
                  </a:cubicBezTo>
                  <a:cubicBezTo>
                    <a:pt x="480949" y="475191"/>
                    <a:pt x="479514" y="476625"/>
                    <a:pt x="480949" y="479493"/>
                  </a:cubicBezTo>
                  <a:cubicBezTo>
                    <a:pt x="480949" y="480927"/>
                    <a:pt x="479514" y="485229"/>
                    <a:pt x="479514" y="486663"/>
                  </a:cubicBezTo>
                  <a:cubicBezTo>
                    <a:pt x="479514" y="488097"/>
                    <a:pt x="483820" y="483795"/>
                    <a:pt x="486690" y="480927"/>
                  </a:cubicBezTo>
                  <a:cubicBezTo>
                    <a:pt x="489561" y="479493"/>
                    <a:pt x="493867" y="479493"/>
                    <a:pt x="493867" y="482361"/>
                  </a:cubicBezTo>
                  <a:cubicBezTo>
                    <a:pt x="495302" y="483795"/>
                    <a:pt x="493867" y="488097"/>
                    <a:pt x="495302" y="490966"/>
                  </a:cubicBezTo>
                  <a:cubicBezTo>
                    <a:pt x="495302" y="493834"/>
                    <a:pt x="492432" y="492400"/>
                    <a:pt x="489561" y="495268"/>
                  </a:cubicBezTo>
                  <a:cubicBezTo>
                    <a:pt x="486690" y="496702"/>
                    <a:pt x="485255" y="495268"/>
                    <a:pt x="482385" y="493834"/>
                  </a:cubicBezTo>
                  <a:cubicBezTo>
                    <a:pt x="479514" y="493834"/>
                    <a:pt x="480949" y="496702"/>
                    <a:pt x="479514" y="498136"/>
                  </a:cubicBezTo>
                  <a:cubicBezTo>
                    <a:pt x="478079" y="498136"/>
                    <a:pt x="472337" y="496702"/>
                    <a:pt x="469467" y="493834"/>
                  </a:cubicBezTo>
                  <a:cubicBezTo>
                    <a:pt x="465161" y="492400"/>
                    <a:pt x="465161" y="492400"/>
                    <a:pt x="462290" y="493834"/>
                  </a:cubicBezTo>
                  <a:cubicBezTo>
                    <a:pt x="459420" y="496702"/>
                    <a:pt x="457985" y="492400"/>
                    <a:pt x="455114" y="489532"/>
                  </a:cubicBezTo>
                  <a:cubicBezTo>
                    <a:pt x="452243" y="486663"/>
                    <a:pt x="447937" y="478059"/>
                    <a:pt x="445067" y="473757"/>
                  </a:cubicBezTo>
                  <a:cubicBezTo>
                    <a:pt x="443631" y="470888"/>
                    <a:pt x="445067" y="471247"/>
                    <a:pt x="447040" y="472502"/>
                  </a:cubicBezTo>
                  <a:close/>
                  <a:moveTo>
                    <a:pt x="526863" y="387676"/>
                  </a:moveTo>
                  <a:cubicBezTo>
                    <a:pt x="527580" y="386597"/>
                    <a:pt x="528297" y="386237"/>
                    <a:pt x="528297" y="387676"/>
                  </a:cubicBezTo>
                  <a:cubicBezTo>
                    <a:pt x="529731" y="390553"/>
                    <a:pt x="531165" y="394869"/>
                    <a:pt x="529731" y="397747"/>
                  </a:cubicBezTo>
                  <a:cubicBezTo>
                    <a:pt x="526863" y="399185"/>
                    <a:pt x="525429" y="400624"/>
                    <a:pt x="525429" y="404940"/>
                  </a:cubicBezTo>
                  <a:cubicBezTo>
                    <a:pt x="525429" y="410695"/>
                    <a:pt x="526863" y="413572"/>
                    <a:pt x="521127" y="416450"/>
                  </a:cubicBezTo>
                  <a:cubicBezTo>
                    <a:pt x="516824" y="419327"/>
                    <a:pt x="501049" y="429398"/>
                    <a:pt x="503917" y="425082"/>
                  </a:cubicBezTo>
                  <a:cubicBezTo>
                    <a:pt x="503917" y="425082"/>
                    <a:pt x="505352" y="420766"/>
                    <a:pt x="508220" y="417888"/>
                  </a:cubicBezTo>
                  <a:cubicBezTo>
                    <a:pt x="512522" y="415011"/>
                    <a:pt x="515390" y="415011"/>
                    <a:pt x="516824" y="410695"/>
                  </a:cubicBezTo>
                  <a:cubicBezTo>
                    <a:pt x="519692" y="406379"/>
                    <a:pt x="518258" y="407817"/>
                    <a:pt x="521127" y="402063"/>
                  </a:cubicBezTo>
                  <a:cubicBezTo>
                    <a:pt x="522561" y="396308"/>
                    <a:pt x="523995" y="394869"/>
                    <a:pt x="525429" y="391992"/>
                  </a:cubicBezTo>
                  <a:cubicBezTo>
                    <a:pt x="525429" y="390553"/>
                    <a:pt x="526146" y="388755"/>
                    <a:pt x="526863" y="387676"/>
                  </a:cubicBezTo>
                  <a:close/>
                  <a:moveTo>
                    <a:pt x="15955" y="301859"/>
                  </a:moveTo>
                  <a:cubicBezTo>
                    <a:pt x="17391" y="300426"/>
                    <a:pt x="23134" y="300426"/>
                    <a:pt x="26006" y="301859"/>
                  </a:cubicBezTo>
                  <a:cubicBezTo>
                    <a:pt x="27442" y="301859"/>
                    <a:pt x="31749" y="301859"/>
                    <a:pt x="34621" y="304725"/>
                  </a:cubicBezTo>
                  <a:cubicBezTo>
                    <a:pt x="36056" y="306158"/>
                    <a:pt x="48978" y="309024"/>
                    <a:pt x="51850" y="309024"/>
                  </a:cubicBezTo>
                  <a:cubicBezTo>
                    <a:pt x="54722" y="310457"/>
                    <a:pt x="57593" y="307591"/>
                    <a:pt x="60465" y="307591"/>
                  </a:cubicBezTo>
                  <a:cubicBezTo>
                    <a:pt x="63336" y="307591"/>
                    <a:pt x="71951" y="309024"/>
                    <a:pt x="73387" y="307591"/>
                  </a:cubicBezTo>
                  <a:cubicBezTo>
                    <a:pt x="76258" y="306158"/>
                    <a:pt x="80566" y="309024"/>
                    <a:pt x="80566" y="309024"/>
                  </a:cubicBezTo>
                  <a:cubicBezTo>
                    <a:pt x="82002" y="310457"/>
                    <a:pt x="106410" y="314756"/>
                    <a:pt x="113589" y="313323"/>
                  </a:cubicBezTo>
                  <a:cubicBezTo>
                    <a:pt x="119332" y="310457"/>
                    <a:pt x="122204" y="309024"/>
                    <a:pt x="123640" y="311890"/>
                  </a:cubicBezTo>
                  <a:cubicBezTo>
                    <a:pt x="125075" y="314756"/>
                    <a:pt x="132254" y="309024"/>
                    <a:pt x="137998" y="307591"/>
                  </a:cubicBezTo>
                  <a:cubicBezTo>
                    <a:pt x="142305" y="306158"/>
                    <a:pt x="146612" y="314756"/>
                    <a:pt x="146612" y="320488"/>
                  </a:cubicBezTo>
                  <a:cubicBezTo>
                    <a:pt x="146612" y="326220"/>
                    <a:pt x="143741" y="324787"/>
                    <a:pt x="143741" y="327653"/>
                  </a:cubicBezTo>
                  <a:cubicBezTo>
                    <a:pt x="143741" y="331953"/>
                    <a:pt x="146612" y="331953"/>
                    <a:pt x="146612" y="333386"/>
                  </a:cubicBezTo>
                  <a:cubicBezTo>
                    <a:pt x="146612" y="336252"/>
                    <a:pt x="143741" y="334819"/>
                    <a:pt x="142305" y="336252"/>
                  </a:cubicBezTo>
                  <a:cubicBezTo>
                    <a:pt x="140869" y="339118"/>
                    <a:pt x="137998" y="339118"/>
                    <a:pt x="135126" y="337685"/>
                  </a:cubicBezTo>
                  <a:cubicBezTo>
                    <a:pt x="132254" y="336252"/>
                    <a:pt x="132254" y="337685"/>
                    <a:pt x="127947" y="340551"/>
                  </a:cubicBezTo>
                  <a:cubicBezTo>
                    <a:pt x="123640" y="343417"/>
                    <a:pt x="125075" y="346283"/>
                    <a:pt x="123640" y="352015"/>
                  </a:cubicBezTo>
                  <a:cubicBezTo>
                    <a:pt x="123640" y="357747"/>
                    <a:pt x="126511" y="356314"/>
                    <a:pt x="129383" y="359180"/>
                  </a:cubicBezTo>
                  <a:cubicBezTo>
                    <a:pt x="133690" y="362046"/>
                    <a:pt x="136562" y="363479"/>
                    <a:pt x="140869" y="363479"/>
                  </a:cubicBezTo>
                  <a:cubicBezTo>
                    <a:pt x="145176" y="363479"/>
                    <a:pt x="143741" y="369211"/>
                    <a:pt x="143741" y="372077"/>
                  </a:cubicBezTo>
                  <a:cubicBezTo>
                    <a:pt x="143741" y="374943"/>
                    <a:pt x="145176" y="374943"/>
                    <a:pt x="148048" y="374943"/>
                  </a:cubicBezTo>
                  <a:cubicBezTo>
                    <a:pt x="150920" y="374943"/>
                    <a:pt x="148048" y="366345"/>
                    <a:pt x="150920" y="364912"/>
                  </a:cubicBezTo>
                  <a:cubicBezTo>
                    <a:pt x="153791" y="363479"/>
                    <a:pt x="152355" y="359180"/>
                    <a:pt x="149484" y="354881"/>
                  </a:cubicBezTo>
                  <a:cubicBezTo>
                    <a:pt x="148048" y="352015"/>
                    <a:pt x="150920" y="346283"/>
                    <a:pt x="150920" y="343417"/>
                  </a:cubicBezTo>
                  <a:cubicBezTo>
                    <a:pt x="150920" y="340551"/>
                    <a:pt x="153791" y="339118"/>
                    <a:pt x="156663" y="340551"/>
                  </a:cubicBezTo>
                  <a:cubicBezTo>
                    <a:pt x="159534" y="340551"/>
                    <a:pt x="162406" y="341984"/>
                    <a:pt x="163842" y="343417"/>
                  </a:cubicBezTo>
                  <a:cubicBezTo>
                    <a:pt x="166713" y="344850"/>
                    <a:pt x="165278" y="344850"/>
                    <a:pt x="168149" y="349149"/>
                  </a:cubicBezTo>
                  <a:cubicBezTo>
                    <a:pt x="169585" y="353448"/>
                    <a:pt x="172457" y="349149"/>
                    <a:pt x="173892" y="346283"/>
                  </a:cubicBezTo>
                  <a:cubicBezTo>
                    <a:pt x="175328" y="341984"/>
                    <a:pt x="178200" y="346283"/>
                    <a:pt x="179635" y="352015"/>
                  </a:cubicBezTo>
                  <a:cubicBezTo>
                    <a:pt x="182507" y="357747"/>
                    <a:pt x="182507" y="359180"/>
                    <a:pt x="186815" y="363479"/>
                  </a:cubicBezTo>
                  <a:cubicBezTo>
                    <a:pt x="191122" y="369211"/>
                    <a:pt x="193994" y="380675"/>
                    <a:pt x="195430" y="384974"/>
                  </a:cubicBezTo>
                  <a:cubicBezTo>
                    <a:pt x="198301" y="389273"/>
                    <a:pt x="196865" y="389273"/>
                    <a:pt x="193994" y="389273"/>
                  </a:cubicBezTo>
                  <a:cubicBezTo>
                    <a:pt x="191122" y="387840"/>
                    <a:pt x="183943" y="392139"/>
                    <a:pt x="181071" y="393572"/>
                  </a:cubicBezTo>
                  <a:cubicBezTo>
                    <a:pt x="179635" y="395005"/>
                    <a:pt x="175328" y="396438"/>
                    <a:pt x="171021" y="399304"/>
                  </a:cubicBezTo>
                  <a:cubicBezTo>
                    <a:pt x="168149" y="400737"/>
                    <a:pt x="166713" y="403604"/>
                    <a:pt x="163842" y="405037"/>
                  </a:cubicBezTo>
                  <a:cubicBezTo>
                    <a:pt x="159534" y="406470"/>
                    <a:pt x="159534" y="409336"/>
                    <a:pt x="156663" y="413635"/>
                  </a:cubicBezTo>
                  <a:cubicBezTo>
                    <a:pt x="153791" y="419367"/>
                    <a:pt x="148048" y="423666"/>
                    <a:pt x="148048" y="427965"/>
                  </a:cubicBezTo>
                  <a:cubicBezTo>
                    <a:pt x="146612" y="430831"/>
                    <a:pt x="148048" y="436563"/>
                    <a:pt x="145176" y="436563"/>
                  </a:cubicBezTo>
                  <a:cubicBezTo>
                    <a:pt x="143741" y="437996"/>
                    <a:pt x="142305" y="430831"/>
                    <a:pt x="139433" y="429398"/>
                  </a:cubicBezTo>
                  <a:cubicBezTo>
                    <a:pt x="137998" y="427965"/>
                    <a:pt x="130819" y="426532"/>
                    <a:pt x="123640" y="427965"/>
                  </a:cubicBezTo>
                  <a:cubicBezTo>
                    <a:pt x="115025" y="430831"/>
                    <a:pt x="120768" y="443728"/>
                    <a:pt x="122204" y="446594"/>
                  </a:cubicBezTo>
                  <a:cubicBezTo>
                    <a:pt x="122204" y="449460"/>
                    <a:pt x="130819" y="443728"/>
                    <a:pt x="132254" y="440862"/>
                  </a:cubicBezTo>
                  <a:cubicBezTo>
                    <a:pt x="135126" y="437996"/>
                    <a:pt x="136562" y="442295"/>
                    <a:pt x="136562" y="445161"/>
                  </a:cubicBezTo>
                  <a:cubicBezTo>
                    <a:pt x="136562" y="448027"/>
                    <a:pt x="135126" y="452326"/>
                    <a:pt x="137998" y="452326"/>
                  </a:cubicBezTo>
                  <a:cubicBezTo>
                    <a:pt x="140869" y="453759"/>
                    <a:pt x="142305" y="453759"/>
                    <a:pt x="145176" y="459491"/>
                  </a:cubicBezTo>
                  <a:cubicBezTo>
                    <a:pt x="146612" y="463790"/>
                    <a:pt x="152355" y="462357"/>
                    <a:pt x="156663" y="459491"/>
                  </a:cubicBezTo>
                  <a:cubicBezTo>
                    <a:pt x="160970" y="456625"/>
                    <a:pt x="179635" y="462357"/>
                    <a:pt x="181071" y="463790"/>
                  </a:cubicBezTo>
                  <a:cubicBezTo>
                    <a:pt x="183943" y="465223"/>
                    <a:pt x="189686" y="465223"/>
                    <a:pt x="192558" y="469522"/>
                  </a:cubicBezTo>
                  <a:cubicBezTo>
                    <a:pt x="195430" y="472388"/>
                    <a:pt x="205480" y="482420"/>
                    <a:pt x="206916" y="482420"/>
                  </a:cubicBezTo>
                  <a:cubicBezTo>
                    <a:pt x="206916" y="483853"/>
                    <a:pt x="222710" y="485286"/>
                    <a:pt x="228453" y="489585"/>
                  </a:cubicBezTo>
                  <a:cubicBezTo>
                    <a:pt x="232760" y="492451"/>
                    <a:pt x="225581" y="506781"/>
                    <a:pt x="224145" y="513946"/>
                  </a:cubicBezTo>
                  <a:cubicBezTo>
                    <a:pt x="222710" y="521111"/>
                    <a:pt x="216967" y="525410"/>
                    <a:pt x="214095" y="526843"/>
                  </a:cubicBezTo>
                  <a:cubicBezTo>
                    <a:pt x="211223" y="528276"/>
                    <a:pt x="193994" y="551204"/>
                    <a:pt x="191122" y="554071"/>
                  </a:cubicBezTo>
                  <a:cubicBezTo>
                    <a:pt x="188251" y="556937"/>
                    <a:pt x="178200" y="564102"/>
                    <a:pt x="176764" y="566968"/>
                  </a:cubicBezTo>
                  <a:cubicBezTo>
                    <a:pt x="173892" y="569834"/>
                    <a:pt x="173892" y="572700"/>
                    <a:pt x="173892" y="575566"/>
                  </a:cubicBezTo>
                  <a:cubicBezTo>
                    <a:pt x="175328" y="579865"/>
                    <a:pt x="175328" y="581298"/>
                    <a:pt x="173892" y="585597"/>
                  </a:cubicBezTo>
                  <a:cubicBezTo>
                    <a:pt x="172457" y="588463"/>
                    <a:pt x="171021" y="592762"/>
                    <a:pt x="173892" y="595628"/>
                  </a:cubicBezTo>
                  <a:cubicBezTo>
                    <a:pt x="175328" y="599927"/>
                    <a:pt x="176764" y="599927"/>
                    <a:pt x="173892" y="599927"/>
                  </a:cubicBezTo>
                  <a:cubicBezTo>
                    <a:pt x="171021" y="601360"/>
                    <a:pt x="163842" y="599927"/>
                    <a:pt x="159534" y="591329"/>
                  </a:cubicBezTo>
                  <a:cubicBezTo>
                    <a:pt x="153791" y="584164"/>
                    <a:pt x="159534" y="565535"/>
                    <a:pt x="159534" y="561236"/>
                  </a:cubicBezTo>
                  <a:cubicBezTo>
                    <a:pt x="159534" y="555504"/>
                    <a:pt x="163842" y="529709"/>
                    <a:pt x="163842" y="523977"/>
                  </a:cubicBezTo>
                  <a:cubicBezTo>
                    <a:pt x="165278" y="518245"/>
                    <a:pt x="160970" y="513946"/>
                    <a:pt x="158099" y="512513"/>
                  </a:cubicBezTo>
                  <a:cubicBezTo>
                    <a:pt x="153791" y="509647"/>
                    <a:pt x="149484" y="498183"/>
                    <a:pt x="146612" y="493884"/>
                  </a:cubicBezTo>
                  <a:cubicBezTo>
                    <a:pt x="145176" y="489585"/>
                    <a:pt x="146612" y="485286"/>
                    <a:pt x="148048" y="480987"/>
                  </a:cubicBezTo>
                  <a:cubicBezTo>
                    <a:pt x="149484" y="478120"/>
                    <a:pt x="149484" y="473821"/>
                    <a:pt x="148048" y="470955"/>
                  </a:cubicBezTo>
                  <a:cubicBezTo>
                    <a:pt x="146612" y="468089"/>
                    <a:pt x="139433" y="463790"/>
                    <a:pt x="136562" y="462357"/>
                  </a:cubicBezTo>
                  <a:cubicBezTo>
                    <a:pt x="133690" y="460924"/>
                    <a:pt x="130819" y="459491"/>
                    <a:pt x="127947" y="456625"/>
                  </a:cubicBezTo>
                  <a:cubicBezTo>
                    <a:pt x="125075" y="453759"/>
                    <a:pt x="120768" y="453759"/>
                    <a:pt x="113589" y="452326"/>
                  </a:cubicBezTo>
                  <a:cubicBezTo>
                    <a:pt x="106410" y="450893"/>
                    <a:pt x="102103" y="440862"/>
                    <a:pt x="99231" y="437996"/>
                  </a:cubicBezTo>
                  <a:cubicBezTo>
                    <a:pt x="97795" y="435130"/>
                    <a:pt x="97795" y="439429"/>
                    <a:pt x="97795" y="443728"/>
                  </a:cubicBezTo>
                  <a:cubicBezTo>
                    <a:pt x="96360" y="448027"/>
                    <a:pt x="87745" y="429398"/>
                    <a:pt x="80566" y="420800"/>
                  </a:cubicBezTo>
                  <a:cubicBezTo>
                    <a:pt x="71951" y="410769"/>
                    <a:pt x="71951" y="393572"/>
                    <a:pt x="71951" y="387840"/>
                  </a:cubicBezTo>
                  <a:cubicBezTo>
                    <a:pt x="71951" y="383541"/>
                    <a:pt x="64772" y="372077"/>
                    <a:pt x="57593" y="367778"/>
                  </a:cubicBezTo>
                  <a:cubicBezTo>
                    <a:pt x="48978" y="363479"/>
                    <a:pt x="47543" y="357747"/>
                    <a:pt x="46107" y="352015"/>
                  </a:cubicBezTo>
                  <a:cubicBezTo>
                    <a:pt x="43235" y="347716"/>
                    <a:pt x="36056" y="347716"/>
                    <a:pt x="30313" y="352015"/>
                  </a:cubicBezTo>
                  <a:cubicBezTo>
                    <a:pt x="24570" y="356314"/>
                    <a:pt x="17391" y="354881"/>
                    <a:pt x="8776" y="352015"/>
                  </a:cubicBezTo>
                  <a:cubicBezTo>
                    <a:pt x="162" y="349149"/>
                    <a:pt x="3033" y="334819"/>
                    <a:pt x="162" y="329087"/>
                  </a:cubicBezTo>
                  <a:cubicBezTo>
                    <a:pt x="-1274" y="323354"/>
                    <a:pt x="7340" y="320488"/>
                    <a:pt x="4469" y="316189"/>
                  </a:cubicBezTo>
                  <a:cubicBezTo>
                    <a:pt x="1597" y="311890"/>
                    <a:pt x="4469" y="311890"/>
                    <a:pt x="7340" y="309024"/>
                  </a:cubicBezTo>
                  <a:cubicBezTo>
                    <a:pt x="10212" y="307591"/>
                    <a:pt x="14519" y="303292"/>
                    <a:pt x="15955" y="301859"/>
                  </a:cubicBezTo>
                  <a:close/>
                  <a:moveTo>
                    <a:pt x="186781" y="274448"/>
                  </a:moveTo>
                  <a:lnTo>
                    <a:pt x="257129" y="274448"/>
                  </a:lnTo>
                  <a:cubicBezTo>
                    <a:pt x="254258" y="278756"/>
                    <a:pt x="251387" y="284499"/>
                    <a:pt x="249951" y="287371"/>
                  </a:cubicBezTo>
                  <a:cubicBezTo>
                    <a:pt x="248515" y="290242"/>
                    <a:pt x="249951" y="295986"/>
                    <a:pt x="251387" y="301729"/>
                  </a:cubicBezTo>
                  <a:cubicBezTo>
                    <a:pt x="252822" y="307472"/>
                    <a:pt x="248515" y="308908"/>
                    <a:pt x="245644" y="311780"/>
                  </a:cubicBezTo>
                  <a:cubicBezTo>
                    <a:pt x="242773" y="316088"/>
                    <a:pt x="228416" y="326138"/>
                    <a:pt x="222673" y="329010"/>
                  </a:cubicBezTo>
                  <a:cubicBezTo>
                    <a:pt x="218366" y="331882"/>
                    <a:pt x="218366" y="336189"/>
                    <a:pt x="215495" y="341933"/>
                  </a:cubicBezTo>
                  <a:cubicBezTo>
                    <a:pt x="214059" y="347676"/>
                    <a:pt x="214059" y="351984"/>
                    <a:pt x="211188" y="353419"/>
                  </a:cubicBezTo>
                  <a:cubicBezTo>
                    <a:pt x="208316" y="356291"/>
                    <a:pt x="209752" y="350548"/>
                    <a:pt x="205445" y="350548"/>
                  </a:cubicBezTo>
                  <a:cubicBezTo>
                    <a:pt x="202574" y="350548"/>
                    <a:pt x="198267" y="340497"/>
                    <a:pt x="195395" y="331882"/>
                  </a:cubicBezTo>
                  <a:cubicBezTo>
                    <a:pt x="191088" y="324703"/>
                    <a:pt x="192524" y="317523"/>
                    <a:pt x="192524" y="314652"/>
                  </a:cubicBezTo>
                  <a:cubicBezTo>
                    <a:pt x="193960" y="311780"/>
                    <a:pt x="193960" y="307472"/>
                    <a:pt x="192524" y="304601"/>
                  </a:cubicBezTo>
                  <a:cubicBezTo>
                    <a:pt x="191088" y="301729"/>
                    <a:pt x="189653" y="304601"/>
                    <a:pt x="189653" y="297422"/>
                  </a:cubicBezTo>
                  <a:cubicBezTo>
                    <a:pt x="189653" y="293114"/>
                    <a:pt x="186781" y="278756"/>
                    <a:pt x="186781" y="274448"/>
                  </a:cubicBezTo>
                  <a:close/>
                  <a:moveTo>
                    <a:pt x="465186" y="265820"/>
                  </a:moveTo>
                  <a:cubicBezTo>
                    <a:pt x="479543" y="262953"/>
                    <a:pt x="485285" y="278721"/>
                    <a:pt x="492464" y="283021"/>
                  </a:cubicBezTo>
                  <a:cubicBezTo>
                    <a:pt x="501078" y="285888"/>
                    <a:pt x="518306" y="290188"/>
                    <a:pt x="522613" y="290188"/>
                  </a:cubicBezTo>
                  <a:cubicBezTo>
                    <a:pt x="531227" y="290188"/>
                    <a:pt x="548455" y="294488"/>
                    <a:pt x="549891" y="295921"/>
                  </a:cubicBezTo>
                  <a:cubicBezTo>
                    <a:pt x="551326" y="297355"/>
                    <a:pt x="564248" y="303088"/>
                    <a:pt x="571426" y="301655"/>
                  </a:cubicBezTo>
                  <a:cubicBezTo>
                    <a:pt x="577169" y="300222"/>
                    <a:pt x="594397" y="311689"/>
                    <a:pt x="595832" y="314556"/>
                  </a:cubicBezTo>
                  <a:cubicBezTo>
                    <a:pt x="598704" y="315989"/>
                    <a:pt x="605882" y="321723"/>
                    <a:pt x="605882" y="323156"/>
                  </a:cubicBezTo>
                  <a:cubicBezTo>
                    <a:pt x="605882" y="326023"/>
                    <a:pt x="601575" y="330323"/>
                    <a:pt x="600140" y="333190"/>
                  </a:cubicBezTo>
                  <a:cubicBezTo>
                    <a:pt x="597268" y="334623"/>
                    <a:pt x="594397" y="330323"/>
                    <a:pt x="590090" y="330323"/>
                  </a:cubicBezTo>
                  <a:cubicBezTo>
                    <a:pt x="585783" y="330323"/>
                    <a:pt x="588654" y="334623"/>
                    <a:pt x="587218" y="338923"/>
                  </a:cubicBezTo>
                  <a:cubicBezTo>
                    <a:pt x="585783" y="343224"/>
                    <a:pt x="569990" y="348957"/>
                    <a:pt x="565683" y="351824"/>
                  </a:cubicBezTo>
                  <a:cubicBezTo>
                    <a:pt x="561376" y="353257"/>
                    <a:pt x="561376" y="354691"/>
                    <a:pt x="561376" y="357558"/>
                  </a:cubicBezTo>
                  <a:cubicBezTo>
                    <a:pt x="561376" y="360424"/>
                    <a:pt x="559941" y="363291"/>
                    <a:pt x="555634" y="367591"/>
                  </a:cubicBezTo>
                  <a:cubicBezTo>
                    <a:pt x="551326" y="371892"/>
                    <a:pt x="548455" y="377625"/>
                    <a:pt x="547019" y="381925"/>
                  </a:cubicBezTo>
                  <a:cubicBezTo>
                    <a:pt x="545584" y="386226"/>
                    <a:pt x="545584" y="377625"/>
                    <a:pt x="544148" y="373325"/>
                  </a:cubicBezTo>
                  <a:cubicBezTo>
                    <a:pt x="544148" y="370458"/>
                    <a:pt x="548455" y="353257"/>
                    <a:pt x="534098" y="354691"/>
                  </a:cubicBezTo>
                  <a:cubicBezTo>
                    <a:pt x="531227" y="354691"/>
                    <a:pt x="525484" y="358991"/>
                    <a:pt x="521177" y="363291"/>
                  </a:cubicBezTo>
                  <a:cubicBezTo>
                    <a:pt x="518306" y="367591"/>
                    <a:pt x="522613" y="367591"/>
                    <a:pt x="525484" y="370458"/>
                  </a:cubicBezTo>
                  <a:cubicBezTo>
                    <a:pt x="526920" y="374758"/>
                    <a:pt x="524049" y="379059"/>
                    <a:pt x="522613" y="383359"/>
                  </a:cubicBezTo>
                  <a:cubicBezTo>
                    <a:pt x="521177" y="389092"/>
                    <a:pt x="508256" y="400560"/>
                    <a:pt x="506820" y="401993"/>
                  </a:cubicBezTo>
                  <a:cubicBezTo>
                    <a:pt x="505385" y="404860"/>
                    <a:pt x="505385" y="412027"/>
                    <a:pt x="505385" y="414894"/>
                  </a:cubicBezTo>
                  <a:cubicBezTo>
                    <a:pt x="505385" y="416327"/>
                    <a:pt x="501078" y="416327"/>
                    <a:pt x="496771" y="417760"/>
                  </a:cubicBezTo>
                  <a:cubicBezTo>
                    <a:pt x="492464" y="419194"/>
                    <a:pt x="496771" y="410593"/>
                    <a:pt x="495335" y="407727"/>
                  </a:cubicBezTo>
                  <a:cubicBezTo>
                    <a:pt x="493899" y="404860"/>
                    <a:pt x="489592" y="409160"/>
                    <a:pt x="486721" y="413460"/>
                  </a:cubicBezTo>
                  <a:cubicBezTo>
                    <a:pt x="483850" y="419194"/>
                    <a:pt x="491028" y="423494"/>
                    <a:pt x="489592" y="432094"/>
                  </a:cubicBezTo>
                  <a:cubicBezTo>
                    <a:pt x="489592" y="442128"/>
                    <a:pt x="473800" y="444995"/>
                    <a:pt x="470929" y="444995"/>
                  </a:cubicBezTo>
                  <a:cubicBezTo>
                    <a:pt x="468057" y="444995"/>
                    <a:pt x="465186" y="449295"/>
                    <a:pt x="469493" y="455029"/>
                  </a:cubicBezTo>
                  <a:cubicBezTo>
                    <a:pt x="473800" y="462196"/>
                    <a:pt x="466622" y="463629"/>
                    <a:pt x="462314" y="466496"/>
                  </a:cubicBezTo>
                  <a:cubicBezTo>
                    <a:pt x="458007" y="469363"/>
                    <a:pt x="458007" y="465063"/>
                    <a:pt x="456572" y="462196"/>
                  </a:cubicBezTo>
                  <a:cubicBezTo>
                    <a:pt x="453700" y="460762"/>
                    <a:pt x="452265" y="466496"/>
                    <a:pt x="450829" y="469363"/>
                  </a:cubicBezTo>
                  <a:cubicBezTo>
                    <a:pt x="449393" y="470796"/>
                    <a:pt x="449393" y="462196"/>
                    <a:pt x="449393" y="457896"/>
                  </a:cubicBezTo>
                  <a:cubicBezTo>
                    <a:pt x="447958" y="453595"/>
                    <a:pt x="439344" y="447862"/>
                    <a:pt x="436472" y="444995"/>
                  </a:cubicBezTo>
                  <a:cubicBezTo>
                    <a:pt x="435037" y="442128"/>
                    <a:pt x="435037" y="446428"/>
                    <a:pt x="430730" y="449295"/>
                  </a:cubicBezTo>
                  <a:cubicBezTo>
                    <a:pt x="426423" y="452162"/>
                    <a:pt x="420680" y="463629"/>
                    <a:pt x="419244" y="467929"/>
                  </a:cubicBezTo>
                  <a:cubicBezTo>
                    <a:pt x="416373" y="472230"/>
                    <a:pt x="414937" y="472230"/>
                    <a:pt x="413501" y="469363"/>
                  </a:cubicBezTo>
                  <a:cubicBezTo>
                    <a:pt x="412066" y="467929"/>
                    <a:pt x="406323" y="449295"/>
                    <a:pt x="402016" y="446428"/>
                  </a:cubicBezTo>
                  <a:cubicBezTo>
                    <a:pt x="399145" y="443562"/>
                    <a:pt x="391966" y="437828"/>
                    <a:pt x="384788" y="436395"/>
                  </a:cubicBezTo>
                  <a:cubicBezTo>
                    <a:pt x="379045" y="436395"/>
                    <a:pt x="377610" y="433528"/>
                    <a:pt x="373302" y="432094"/>
                  </a:cubicBezTo>
                  <a:cubicBezTo>
                    <a:pt x="368995" y="430661"/>
                    <a:pt x="367560" y="429228"/>
                    <a:pt x="367560" y="432094"/>
                  </a:cubicBezTo>
                  <a:cubicBezTo>
                    <a:pt x="367560" y="434961"/>
                    <a:pt x="371867" y="436395"/>
                    <a:pt x="376174" y="436395"/>
                  </a:cubicBezTo>
                  <a:cubicBezTo>
                    <a:pt x="379045" y="436395"/>
                    <a:pt x="381917" y="442128"/>
                    <a:pt x="381917" y="446428"/>
                  </a:cubicBezTo>
                  <a:cubicBezTo>
                    <a:pt x="381917" y="450729"/>
                    <a:pt x="371867" y="453595"/>
                    <a:pt x="364688" y="456462"/>
                  </a:cubicBezTo>
                  <a:cubicBezTo>
                    <a:pt x="357510" y="459329"/>
                    <a:pt x="351767" y="446428"/>
                    <a:pt x="350332" y="442128"/>
                  </a:cubicBezTo>
                  <a:cubicBezTo>
                    <a:pt x="347460" y="437828"/>
                    <a:pt x="344589" y="436395"/>
                    <a:pt x="344589" y="439261"/>
                  </a:cubicBezTo>
                  <a:cubicBezTo>
                    <a:pt x="344589" y="440695"/>
                    <a:pt x="350332" y="449295"/>
                    <a:pt x="353203" y="455029"/>
                  </a:cubicBezTo>
                  <a:cubicBezTo>
                    <a:pt x="354639" y="459329"/>
                    <a:pt x="363253" y="459329"/>
                    <a:pt x="368995" y="459329"/>
                  </a:cubicBezTo>
                  <a:cubicBezTo>
                    <a:pt x="374738" y="459329"/>
                    <a:pt x="371867" y="460762"/>
                    <a:pt x="370431" y="466496"/>
                  </a:cubicBezTo>
                  <a:cubicBezTo>
                    <a:pt x="368995" y="472230"/>
                    <a:pt x="357510" y="486564"/>
                    <a:pt x="354639" y="489430"/>
                  </a:cubicBezTo>
                  <a:cubicBezTo>
                    <a:pt x="351767" y="492297"/>
                    <a:pt x="353203" y="505198"/>
                    <a:pt x="353203" y="510931"/>
                  </a:cubicBezTo>
                  <a:cubicBezTo>
                    <a:pt x="353203" y="516665"/>
                    <a:pt x="347460" y="516665"/>
                    <a:pt x="343153" y="520965"/>
                  </a:cubicBezTo>
                  <a:cubicBezTo>
                    <a:pt x="340282" y="525265"/>
                    <a:pt x="338846" y="532432"/>
                    <a:pt x="335975" y="539599"/>
                  </a:cubicBezTo>
                  <a:cubicBezTo>
                    <a:pt x="333104" y="545333"/>
                    <a:pt x="325925" y="548200"/>
                    <a:pt x="317311" y="548200"/>
                  </a:cubicBezTo>
                  <a:cubicBezTo>
                    <a:pt x="310133" y="549633"/>
                    <a:pt x="313004" y="542466"/>
                    <a:pt x="311568" y="536733"/>
                  </a:cubicBezTo>
                  <a:cubicBezTo>
                    <a:pt x="310133" y="530999"/>
                    <a:pt x="304390" y="495164"/>
                    <a:pt x="301519" y="489430"/>
                  </a:cubicBezTo>
                  <a:cubicBezTo>
                    <a:pt x="298647" y="485130"/>
                    <a:pt x="297212" y="483697"/>
                    <a:pt x="298647" y="479397"/>
                  </a:cubicBezTo>
                  <a:cubicBezTo>
                    <a:pt x="300083" y="473663"/>
                    <a:pt x="291469" y="472230"/>
                    <a:pt x="275676" y="475096"/>
                  </a:cubicBezTo>
                  <a:cubicBezTo>
                    <a:pt x="259884" y="477963"/>
                    <a:pt x="254141" y="455029"/>
                    <a:pt x="254141" y="446428"/>
                  </a:cubicBezTo>
                  <a:cubicBezTo>
                    <a:pt x="254141" y="437828"/>
                    <a:pt x="268498" y="422061"/>
                    <a:pt x="269934" y="419194"/>
                  </a:cubicBezTo>
                  <a:cubicBezTo>
                    <a:pt x="271369" y="417760"/>
                    <a:pt x="271369" y="416327"/>
                    <a:pt x="277112" y="416327"/>
                  </a:cubicBezTo>
                  <a:cubicBezTo>
                    <a:pt x="281419" y="414894"/>
                    <a:pt x="297212" y="410593"/>
                    <a:pt x="304390" y="413460"/>
                  </a:cubicBezTo>
                  <a:cubicBezTo>
                    <a:pt x="311568" y="416327"/>
                    <a:pt x="308697" y="420627"/>
                    <a:pt x="314440" y="423494"/>
                  </a:cubicBezTo>
                  <a:cubicBezTo>
                    <a:pt x="320182" y="426361"/>
                    <a:pt x="325925" y="420627"/>
                    <a:pt x="330232" y="423494"/>
                  </a:cubicBezTo>
                  <a:cubicBezTo>
                    <a:pt x="335975" y="426361"/>
                    <a:pt x="338846" y="424927"/>
                    <a:pt x="341718" y="420627"/>
                  </a:cubicBezTo>
                  <a:cubicBezTo>
                    <a:pt x="346025" y="417760"/>
                    <a:pt x="343153" y="414894"/>
                    <a:pt x="341718" y="413460"/>
                  </a:cubicBezTo>
                  <a:cubicBezTo>
                    <a:pt x="340282" y="413460"/>
                    <a:pt x="333104" y="412027"/>
                    <a:pt x="330232" y="410593"/>
                  </a:cubicBezTo>
                  <a:cubicBezTo>
                    <a:pt x="327361" y="409160"/>
                    <a:pt x="327361" y="406293"/>
                    <a:pt x="325925" y="410593"/>
                  </a:cubicBezTo>
                  <a:cubicBezTo>
                    <a:pt x="324489" y="414894"/>
                    <a:pt x="320182" y="412027"/>
                    <a:pt x="320182" y="410593"/>
                  </a:cubicBezTo>
                  <a:cubicBezTo>
                    <a:pt x="318747" y="409160"/>
                    <a:pt x="317311" y="406293"/>
                    <a:pt x="315875" y="407727"/>
                  </a:cubicBezTo>
                  <a:cubicBezTo>
                    <a:pt x="314440" y="407727"/>
                    <a:pt x="311568" y="409160"/>
                    <a:pt x="308697" y="412027"/>
                  </a:cubicBezTo>
                  <a:cubicBezTo>
                    <a:pt x="305826" y="413460"/>
                    <a:pt x="308697" y="407727"/>
                    <a:pt x="308697" y="406293"/>
                  </a:cubicBezTo>
                  <a:cubicBezTo>
                    <a:pt x="310133" y="403426"/>
                    <a:pt x="300083" y="397693"/>
                    <a:pt x="294340" y="397693"/>
                  </a:cubicBezTo>
                  <a:cubicBezTo>
                    <a:pt x="290033" y="397693"/>
                    <a:pt x="288598" y="401993"/>
                    <a:pt x="287162" y="406293"/>
                  </a:cubicBezTo>
                  <a:cubicBezTo>
                    <a:pt x="284290" y="410593"/>
                    <a:pt x="278548" y="412027"/>
                    <a:pt x="274241" y="414894"/>
                  </a:cubicBezTo>
                  <a:cubicBezTo>
                    <a:pt x="271369" y="416327"/>
                    <a:pt x="268498" y="410593"/>
                    <a:pt x="267062" y="407727"/>
                  </a:cubicBezTo>
                  <a:cubicBezTo>
                    <a:pt x="267062" y="404860"/>
                    <a:pt x="268498" y="403426"/>
                    <a:pt x="268498" y="399126"/>
                  </a:cubicBezTo>
                  <a:cubicBezTo>
                    <a:pt x="268498" y="394826"/>
                    <a:pt x="275676" y="396259"/>
                    <a:pt x="279983" y="396259"/>
                  </a:cubicBezTo>
                  <a:cubicBezTo>
                    <a:pt x="284290" y="396259"/>
                    <a:pt x="279983" y="389092"/>
                    <a:pt x="277112" y="384792"/>
                  </a:cubicBezTo>
                  <a:cubicBezTo>
                    <a:pt x="274241" y="381925"/>
                    <a:pt x="278548" y="383359"/>
                    <a:pt x="282855" y="381925"/>
                  </a:cubicBezTo>
                  <a:cubicBezTo>
                    <a:pt x="287162" y="380492"/>
                    <a:pt x="292905" y="373325"/>
                    <a:pt x="295776" y="370458"/>
                  </a:cubicBezTo>
                  <a:cubicBezTo>
                    <a:pt x="297212" y="369025"/>
                    <a:pt x="298647" y="367591"/>
                    <a:pt x="300083" y="367591"/>
                  </a:cubicBezTo>
                  <a:cubicBezTo>
                    <a:pt x="301519" y="366158"/>
                    <a:pt x="307261" y="369025"/>
                    <a:pt x="313004" y="370458"/>
                  </a:cubicBezTo>
                  <a:cubicBezTo>
                    <a:pt x="318747" y="370458"/>
                    <a:pt x="320182" y="363291"/>
                    <a:pt x="321618" y="358991"/>
                  </a:cubicBezTo>
                  <a:cubicBezTo>
                    <a:pt x="323054" y="354691"/>
                    <a:pt x="321618" y="353257"/>
                    <a:pt x="318747" y="351824"/>
                  </a:cubicBezTo>
                  <a:cubicBezTo>
                    <a:pt x="315875" y="351824"/>
                    <a:pt x="315875" y="354691"/>
                    <a:pt x="313004" y="360424"/>
                  </a:cubicBezTo>
                  <a:cubicBezTo>
                    <a:pt x="310133" y="366158"/>
                    <a:pt x="304390" y="361858"/>
                    <a:pt x="304390" y="360424"/>
                  </a:cubicBezTo>
                  <a:cubicBezTo>
                    <a:pt x="302954" y="360424"/>
                    <a:pt x="302954" y="356124"/>
                    <a:pt x="301519" y="353257"/>
                  </a:cubicBezTo>
                  <a:cubicBezTo>
                    <a:pt x="301519" y="350391"/>
                    <a:pt x="298647" y="351824"/>
                    <a:pt x="292905" y="346090"/>
                  </a:cubicBezTo>
                  <a:cubicBezTo>
                    <a:pt x="287162" y="340357"/>
                    <a:pt x="298647" y="333190"/>
                    <a:pt x="304390" y="326023"/>
                  </a:cubicBezTo>
                  <a:cubicBezTo>
                    <a:pt x="310133" y="318856"/>
                    <a:pt x="325925" y="301655"/>
                    <a:pt x="330232" y="300222"/>
                  </a:cubicBezTo>
                  <a:cubicBezTo>
                    <a:pt x="334539" y="298788"/>
                    <a:pt x="334539" y="303088"/>
                    <a:pt x="338846" y="305955"/>
                  </a:cubicBezTo>
                  <a:cubicBezTo>
                    <a:pt x="341718" y="310255"/>
                    <a:pt x="343153" y="308822"/>
                    <a:pt x="346025" y="313122"/>
                  </a:cubicBezTo>
                  <a:cubicBezTo>
                    <a:pt x="350332" y="317422"/>
                    <a:pt x="354639" y="318856"/>
                    <a:pt x="354639" y="318856"/>
                  </a:cubicBezTo>
                  <a:cubicBezTo>
                    <a:pt x="356074" y="317422"/>
                    <a:pt x="357510" y="315989"/>
                    <a:pt x="360381" y="318856"/>
                  </a:cubicBezTo>
                  <a:cubicBezTo>
                    <a:pt x="363253" y="321723"/>
                    <a:pt x="379045" y="314556"/>
                    <a:pt x="380481" y="313122"/>
                  </a:cubicBezTo>
                  <a:cubicBezTo>
                    <a:pt x="381917" y="313122"/>
                    <a:pt x="383352" y="310255"/>
                    <a:pt x="387659" y="310255"/>
                  </a:cubicBezTo>
                  <a:cubicBezTo>
                    <a:pt x="391966" y="308822"/>
                    <a:pt x="400580" y="304522"/>
                    <a:pt x="400580" y="301655"/>
                  </a:cubicBezTo>
                  <a:cubicBezTo>
                    <a:pt x="402016" y="298788"/>
                    <a:pt x="409194" y="297355"/>
                    <a:pt x="410630" y="298788"/>
                  </a:cubicBezTo>
                  <a:cubicBezTo>
                    <a:pt x="410630" y="300222"/>
                    <a:pt x="413501" y="298788"/>
                    <a:pt x="414937" y="294488"/>
                  </a:cubicBezTo>
                  <a:cubicBezTo>
                    <a:pt x="416373" y="291621"/>
                    <a:pt x="419244" y="295921"/>
                    <a:pt x="422116" y="297355"/>
                  </a:cubicBezTo>
                  <a:cubicBezTo>
                    <a:pt x="424987" y="300222"/>
                    <a:pt x="422116" y="288754"/>
                    <a:pt x="422116" y="285888"/>
                  </a:cubicBezTo>
                  <a:cubicBezTo>
                    <a:pt x="422116" y="283021"/>
                    <a:pt x="429294" y="283021"/>
                    <a:pt x="432165" y="281587"/>
                  </a:cubicBezTo>
                  <a:cubicBezTo>
                    <a:pt x="435037" y="281587"/>
                    <a:pt x="436472" y="275854"/>
                    <a:pt x="440779" y="272987"/>
                  </a:cubicBezTo>
                  <a:cubicBezTo>
                    <a:pt x="445086" y="268687"/>
                    <a:pt x="462314" y="265820"/>
                    <a:pt x="465186" y="265820"/>
                  </a:cubicBezTo>
                  <a:close/>
                  <a:moveTo>
                    <a:pt x="303047" y="50867"/>
                  </a:moveTo>
                  <a:cubicBezTo>
                    <a:pt x="271469" y="50867"/>
                    <a:pt x="245632" y="75242"/>
                    <a:pt x="245632" y="106785"/>
                  </a:cubicBezTo>
                  <a:cubicBezTo>
                    <a:pt x="245632" y="138329"/>
                    <a:pt x="271469" y="164137"/>
                    <a:pt x="303047" y="164137"/>
                  </a:cubicBezTo>
                  <a:cubicBezTo>
                    <a:pt x="334625" y="164137"/>
                    <a:pt x="359027" y="138329"/>
                    <a:pt x="359027" y="106785"/>
                  </a:cubicBezTo>
                  <a:cubicBezTo>
                    <a:pt x="359027" y="75242"/>
                    <a:pt x="334625" y="50867"/>
                    <a:pt x="303047" y="50867"/>
                  </a:cubicBezTo>
                  <a:close/>
                  <a:moveTo>
                    <a:pt x="292999" y="684"/>
                  </a:moveTo>
                  <a:cubicBezTo>
                    <a:pt x="356156" y="-6485"/>
                    <a:pt x="410700" y="43698"/>
                    <a:pt x="410700" y="106785"/>
                  </a:cubicBezTo>
                  <a:cubicBezTo>
                    <a:pt x="410700" y="189945"/>
                    <a:pt x="341802" y="204283"/>
                    <a:pt x="310224" y="283142"/>
                  </a:cubicBezTo>
                  <a:cubicBezTo>
                    <a:pt x="307353" y="290311"/>
                    <a:pt x="298741" y="290311"/>
                    <a:pt x="295870" y="283142"/>
                  </a:cubicBezTo>
                  <a:cubicBezTo>
                    <a:pt x="267162" y="212886"/>
                    <a:pt x="208312" y="192813"/>
                    <a:pt x="196829" y="129726"/>
                  </a:cubicBezTo>
                  <a:cubicBezTo>
                    <a:pt x="186781" y="66639"/>
                    <a:pt x="229843" y="6419"/>
                    <a:pt x="292999" y="6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7" name="îšḻîḓè">
              <a:extLst>
                <a:ext uri="{FF2B5EF4-FFF2-40B4-BE49-F238E27FC236}">
                  <a16:creationId xmlns:a16="http://schemas.microsoft.com/office/drawing/2014/main" id="{B80F79C3-CC25-43C2-988A-61DC46EE32AE}"/>
                </a:ext>
              </a:extLst>
            </p:cNvPr>
            <p:cNvSpPr/>
            <p:nvPr/>
          </p:nvSpPr>
          <p:spPr>
            <a:xfrm>
              <a:off x="5581650" y="3124200"/>
              <a:ext cx="1028700" cy="1028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dirty="0"/>
                <a:t>Text</a:t>
              </a:r>
              <a:endParaRPr dirty="0"/>
            </a:p>
          </p:txBody>
        </p:sp>
        <p:sp>
          <p:nvSpPr>
            <p:cNvPr id="18" name="iṣḻîďê">
              <a:extLst>
                <a:ext uri="{FF2B5EF4-FFF2-40B4-BE49-F238E27FC236}">
                  <a16:creationId xmlns:a16="http://schemas.microsoft.com/office/drawing/2014/main" id="{9DDE6F05-CF45-491D-B7B9-DD30C8B08686}"/>
                </a:ext>
              </a:extLst>
            </p:cNvPr>
            <p:cNvSpPr/>
            <p:nvPr/>
          </p:nvSpPr>
          <p:spPr>
            <a:xfrm rot="10800000">
              <a:off x="5419617" y="5022850"/>
              <a:ext cx="236820" cy="488633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îṡļidè">
              <a:extLst>
                <a:ext uri="{FF2B5EF4-FFF2-40B4-BE49-F238E27FC236}">
                  <a16:creationId xmlns:a16="http://schemas.microsoft.com/office/drawing/2014/main" id="{C67CC363-2F31-4B50-B437-2DC1B240935D}"/>
                </a:ext>
              </a:extLst>
            </p:cNvPr>
            <p:cNvSpPr/>
            <p:nvPr/>
          </p:nvSpPr>
          <p:spPr bwMode="auto">
            <a:xfrm>
              <a:off x="5971626" y="4699052"/>
              <a:ext cx="480944" cy="476601"/>
            </a:xfrm>
            <a:custGeom>
              <a:avLst/>
              <a:gdLst>
                <a:gd name="connsiteX0" fmla="*/ 509642 w 605882"/>
                <a:gd name="connsiteY0" fmla="*/ 502443 h 600411"/>
                <a:gd name="connsiteX1" fmla="*/ 515394 w 605882"/>
                <a:gd name="connsiteY1" fmla="*/ 505314 h 600411"/>
                <a:gd name="connsiteX2" fmla="*/ 515394 w 605882"/>
                <a:gd name="connsiteY2" fmla="*/ 509621 h 600411"/>
                <a:gd name="connsiteX3" fmla="*/ 525460 w 605882"/>
                <a:gd name="connsiteY3" fmla="*/ 502443 h 600411"/>
                <a:gd name="connsiteX4" fmla="*/ 531211 w 605882"/>
                <a:gd name="connsiteY4" fmla="*/ 511056 h 600411"/>
                <a:gd name="connsiteX5" fmla="*/ 542715 w 605882"/>
                <a:gd name="connsiteY5" fmla="*/ 526846 h 600411"/>
                <a:gd name="connsiteX6" fmla="*/ 544153 w 605882"/>
                <a:gd name="connsiteY6" fmla="*/ 536894 h 600411"/>
                <a:gd name="connsiteX7" fmla="*/ 539839 w 605882"/>
                <a:gd name="connsiteY7" fmla="*/ 552684 h 600411"/>
                <a:gd name="connsiteX8" fmla="*/ 531211 w 605882"/>
                <a:gd name="connsiteY8" fmla="*/ 556990 h 600411"/>
                <a:gd name="connsiteX9" fmla="*/ 522584 w 605882"/>
                <a:gd name="connsiteY9" fmla="*/ 555555 h 600411"/>
                <a:gd name="connsiteX10" fmla="*/ 515394 w 605882"/>
                <a:gd name="connsiteY10" fmla="*/ 549813 h 600411"/>
                <a:gd name="connsiteX11" fmla="*/ 508204 w 605882"/>
                <a:gd name="connsiteY11" fmla="*/ 542636 h 600411"/>
                <a:gd name="connsiteX12" fmla="*/ 488072 w 605882"/>
                <a:gd name="connsiteY12" fmla="*/ 548377 h 600411"/>
                <a:gd name="connsiteX13" fmla="*/ 479444 w 605882"/>
                <a:gd name="connsiteY13" fmla="*/ 548377 h 600411"/>
                <a:gd name="connsiteX14" fmla="*/ 478006 w 605882"/>
                <a:gd name="connsiteY14" fmla="*/ 536894 h 600411"/>
                <a:gd name="connsiteX15" fmla="*/ 476568 w 605882"/>
                <a:gd name="connsiteY15" fmla="*/ 523975 h 600411"/>
                <a:gd name="connsiteX16" fmla="*/ 488072 w 605882"/>
                <a:gd name="connsiteY16" fmla="*/ 518233 h 600411"/>
                <a:gd name="connsiteX17" fmla="*/ 493824 w 605882"/>
                <a:gd name="connsiteY17" fmla="*/ 509621 h 600411"/>
                <a:gd name="connsiteX18" fmla="*/ 501014 w 605882"/>
                <a:gd name="connsiteY18" fmla="*/ 509621 h 600411"/>
                <a:gd name="connsiteX19" fmla="*/ 509642 w 605882"/>
                <a:gd name="connsiteY19" fmla="*/ 502443 h 600411"/>
                <a:gd name="connsiteX20" fmla="*/ 510755 w 605882"/>
                <a:gd name="connsiteY20" fmla="*/ 484065 h 600411"/>
                <a:gd name="connsiteX21" fmla="*/ 515433 w 605882"/>
                <a:gd name="connsiteY21" fmla="*/ 485139 h 600411"/>
                <a:gd name="connsiteX22" fmla="*/ 525509 w 605882"/>
                <a:gd name="connsiteY22" fmla="*/ 486572 h 600411"/>
                <a:gd name="connsiteX23" fmla="*/ 534145 w 605882"/>
                <a:gd name="connsiteY23" fmla="*/ 490869 h 600411"/>
                <a:gd name="connsiteX24" fmla="*/ 537024 w 605882"/>
                <a:gd name="connsiteY24" fmla="*/ 493734 h 600411"/>
                <a:gd name="connsiteX25" fmla="*/ 539902 w 605882"/>
                <a:gd name="connsiteY25" fmla="*/ 499464 h 600411"/>
                <a:gd name="connsiteX26" fmla="*/ 534145 w 605882"/>
                <a:gd name="connsiteY26" fmla="*/ 500896 h 600411"/>
                <a:gd name="connsiteX27" fmla="*/ 525509 w 605882"/>
                <a:gd name="connsiteY27" fmla="*/ 499464 h 600411"/>
                <a:gd name="connsiteX28" fmla="*/ 516873 w 605882"/>
                <a:gd name="connsiteY28" fmla="*/ 495166 h 600411"/>
                <a:gd name="connsiteX29" fmla="*/ 516873 w 605882"/>
                <a:gd name="connsiteY29" fmla="*/ 490869 h 600411"/>
                <a:gd name="connsiteX30" fmla="*/ 508237 w 605882"/>
                <a:gd name="connsiteY30" fmla="*/ 485139 h 600411"/>
                <a:gd name="connsiteX31" fmla="*/ 510755 w 605882"/>
                <a:gd name="connsiteY31" fmla="*/ 484065 h 600411"/>
                <a:gd name="connsiteX32" fmla="*/ 447040 w 605882"/>
                <a:gd name="connsiteY32" fmla="*/ 472502 h 600411"/>
                <a:gd name="connsiteX33" fmla="*/ 452243 w 605882"/>
                <a:gd name="connsiteY33" fmla="*/ 476625 h 600411"/>
                <a:gd name="connsiteX34" fmla="*/ 462290 w 605882"/>
                <a:gd name="connsiteY34" fmla="*/ 485229 h 600411"/>
                <a:gd name="connsiteX35" fmla="*/ 468032 w 605882"/>
                <a:gd name="connsiteY35" fmla="*/ 480927 h 600411"/>
                <a:gd name="connsiteX36" fmla="*/ 476643 w 605882"/>
                <a:gd name="connsiteY36" fmla="*/ 476625 h 600411"/>
                <a:gd name="connsiteX37" fmla="*/ 480949 w 605882"/>
                <a:gd name="connsiteY37" fmla="*/ 479493 h 600411"/>
                <a:gd name="connsiteX38" fmla="*/ 479514 w 605882"/>
                <a:gd name="connsiteY38" fmla="*/ 486663 h 600411"/>
                <a:gd name="connsiteX39" fmla="*/ 486690 w 605882"/>
                <a:gd name="connsiteY39" fmla="*/ 480927 h 600411"/>
                <a:gd name="connsiteX40" fmla="*/ 493867 w 605882"/>
                <a:gd name="connsiteY40" fmla="*/ 482361 h 600411"/>
                <a:gd name="connsiteX41" fmla="*/ 495302 w 605882"/>
                <a:gd name="connsiteY41" fmla="*/ 490966 h 600411"/>
                <a:gd name="connsiteX42" fmla="*/ 489561 w 605882"/>
                <a:gd name="connsiteY42" fmla="*/ 495268 h 600411"/>
                <a:gd name="connsiteX43" fmla="*/ 482385 w 605882"/>
                <a:gd name="connsiteY43" fmla="*/ 493834 h 600411"/>
                <a:gd name="connsiteX44" fmla="*/ 479514 w 605882"/>
                <a:gd name="connsiteY44" fmla="*/ 498136 h 600411"/>
                <a:gd name="connsiteX45" fmla="*/ 469467 w 605882"/>
                <a:gd name="connsiteY45" fmla="*/ 493834 h 600411"/>
                <a:gd name="connsiteX46" fmla="*/ 462290 w 605882"/>
                <a:gd name="connsiteY46" fmla="*/ 493834 h 600411"/>
                <a:gd name="connsiteX47" fmla="*/ 455114 w 605882"/>
                <a:gd name="connsiteY47" fmla="*/ 489532 h 600411"/>
                <a:gd name="connsiteX48" fmla="*/ 445067 w 605882"/>
                <a:gd name="connsiteY48" fmla="*/ 473757 h 600411"/>
                <a:gd name="connsiteX49" fmla="*/ 447040 w 605882"/>
                <a:gd name="connsiteY49" fmla="*/ 472502 h 600411"/>
                <a:gd name="connsiteX50" fmla="*/ 526863 w 605882"/>
                <a:gd name="connsiteY50" fmla="*/ 387676 h 600411"/>
                <a:gd name="connsiteX51" fmla="*/ 528297 w 605882"/>
                <a:gd name="connsiteY51" fmla="*/ 387676 h 600411"/>
                <a:gd name="connsiteX52" fmla="*/ 529731 w 605882"/>
                <a:gd name="connsiteY52" fmla="*/ 397747 h 600411"/>
                <a:gd name="connsiteX53" fmla="*/ 525429 w 605882"/>
                <a:gd name="connsiteY53" fmla="*/ 404940 h 600411"/>
                <a:gd name="connsiteX54" fmla="*/ 521127 w 605882"/>
                <a:gd name="connsiteY54" fmla="*/ 416450 h 600411"/>
                <a:gd name="connsiteX55" fmla="*/ 503917 w 605882"/>
                <a:gd name="connsiteY55" fmla="*/ 425082 h 600411"/>
                <a:gd name="connsiteX56" fmla="*/ 508220 w 605882"/>
                <a:gd name="connsiteY56" fmla="*/ 417888 h 600411"/>
                <a:gd name="connsiteX57" fmla="*/ 516824 w 605882"/>
                <a:gd name="connsiteY57" fmla="*/ 410695 h 600411"/>
                <a:gd name="connsiteX58" fmla="*/ 521127 w 605882"/>
                <a:gd name="connsiteY58" fmla="*/ 402063 h 600411"/>
                <a:gd name="connsiteX59" fmla="*/ 525429 w 605882"/>
                <a:gd name="connsiteY59" fmla="*/ 391992 h 600411"/>
                <a:gd name="connsiteX60" fmla="*/ 526863 w 605882"/>
                <a:gd name="connsiteY60" fmla="*/ 387676 h 600411"/>
                <a:gd name="connsiteX61" fmla="*/ 15955 w 605882"/>
                <a:gd name="connsiteY61" fmla="*/ 301859 h 600411"/>
                <a:gd name="connsiteX62" fmla="*/ 26006 w 605882"/>
                <a:gd name="connsiteY62" fmla="*/ 301859 h 600411"/>
                <a:gd name="connsiteX63" fmla="*/ 34621 w 605882"/>
                <a:gd name="connsiteY63" fmla="*/ 304725 h 600411"/>
                <a:gd name="connsiteX64" fmla="*/ 51850 w 605882"/>
                <a:gd name="connsiteY64" fmla="*/ 309024 h 600411"/>
                <a:gd name="connsiteX65" fmla="*/ 60465 w 605882"/>
                <a:gd name="connsiteY65" fmla="*/ 307591 h 600411"/>
                <a:gd name="connsiteX66" fmla="*/ 73387 w 605882"/>
                <a:gd name="connsiteY66" fmla="*/ 307591 h 600411"/>
                <a:gd name="connsiteX67" fmla="*/ 80566 w 605882"/>
                <a:gd name="connsiteY67" fmla="*/ 309024 h 600411"/>
                <a:gd name="connsiteX68" fmla="*/ 113589 w 605882"/>
                <a:gd name="connsiteY68" fmla="*/ 313323 h 600411"/>
                <a:gd name="connsiteX69" fmla="*/ 123640 w 605882"/>
                <a:gd name="connsiteY69" fmla="*/ 311890 h 600411"/>
                <a:gd name="connsiteX70" fmla="*/ 137998 w 605882"/>
                <a:gd name="connsiteY70" fmla="*/ 307591 h 600411"/>
                <a:gd name="connsiteX71" fmla="*/ 146612 w 605882"/>
                <a:gd name="connsiteY71" fmla="*/ 320488 h 600411"/>
                <a:gd name="connsiteX72" fmla="*/ 143741 w 605882"/>
                <a:gd name="connsiteY72" fmla="*/ 327653 h 600411"/>
                <a:gd name="connsiteX73" fmla="*/ 146612 w 605882"/>
                <a:gd name="connsiteY73" fmla="*/ 333386 h 600411"/>
                <a:gd name="connsiteX74" fmla="*/ 142305 w 605882"/>
                <a:gd name="connsiteY74" fmla="*/ 336252 h 600411"/>
                <a:gd name="connsiteX75" fmla="*/ 135126 w 605882"/>
                <a:gd name="connsiteY75" fmla="*/ 337685 h 600411"/>
                <a:gd name="connsiteX76" fmla="*/ 127947 w 605882"/>
                <a:gd name="connsiteY76" fmla="*/ 340551 h 600411"/>
                <a:gd name="connsiteX77" fmla="*/ 123640 w 605882"/>
                <a:gd name="connsiteY77" fmla="*/ 352015 h 600411"/>
                <a:gd name="connsiteX78" fmla="*/ 129383 w 605882"/>
                <a:gd name="connsiteY78" fmla="*/ 359180 h 600411"/>
                <a:gd name="connsiteX79" fmla="*/ 140869 w 605882"/>
                <a:gd name="connsiteY79" fmla="*/ 363479 h 600411"/>
                <a:gd name="connsiteX80" fmla="*/ 143741 w 605882"/>
                <a:gd name="connsiteY80" fmla="*/ 372077 h 600411"/>
                <a:gd name="connsiteX81" fmla="*/ 148048 w 605882"/>
                <a:gd name="connsiteY81" fmla="*/ 374943 h 600411"/>
                <a:gd name="connsiteX82" fmla="*/ 150920 w 605882"/>
                <a:gd name="connsiteY82" fmla="*/ 364912 h 600411"/>
                <a:gd name="connsiteX83" fmla="*/ 149484 w 605882"/>
                <a:gd name="connsiteY83" fmla="*/ 354881 h 600411"/>
                <a:gd name="connsiteX84" fmla="*/ 150920 w 605882"/>
                <a:gd name="connsiteY84" fmla="*/ 343417 h 600411"/>
                <a:gd name="connsiteX85" fmla="*/ 156663 w 605882"/>
                <a:gd name="connsiteY85" fmla="*/ 340551 h 600411"/>
                <a:gd name="connsiteX86" fmla="*/ 163842 w 605882"/>
                <a:gd name="connsiteY86" fmla="*/ 343417 h 600411"/>
                <a:gd name="connsiteX87" fmla="*/ 168149 w 605882"/>
                <a:gd name="connsiteY87" fmla="*/ 349149 h 600411"/>
                <a:gd name="connsiteX88" fmla="*/ 173892 w 605882"/>
                <a:gd name="connsiteY88" fmla="*/ 346283 h 600411"/>
                <a:gd name="connsiteX89" fmla="*/ 179635 w 605882"/>
                <a:gd name="connsiteY89" fmla="*/ 352015 h 600411"/>
                <a:gd name="connsiteX90" fmla="*/ 186815 w 605882"/>
                <a:gd name="connsiteY90" fmla="*/ 363479 h 600411"/>
                <a:gd name="connsiteX91" fmla="*/ 195430 w 605882"/>
                <a:gd name="connsiteY91" fmla="*/ 384974 h 600411"/>
                <a:gd name="connsiteX92" fmla="*/ 193994 w 605882"/>
                <a:gd name="connsiteY92" fmla="*/ 389273 h 600411"/>
                <a:gd name="connsiteX93" fmla="*/ 181071 w 605882"/>
                <a:gd name="connsiteY93" fmla="*/ 393572 h 600411"/>
                <a:gd name="connsiteX94" fmla="*/ 171021 w 605882"/>
                <a:gd name="connsiteY94" fmla="*/ 399304 h 600411"/>
                <a:gd name="connsiteX95" fmla="*/ 163842 w 605882"/>
                <a:gd name="connsiteY95" fmla="*/ 405037 h 600411"/>
                <a:gd name="connsiteX96" fmla="*/ 156663 w 605882"/>
                <a:gd name="connsiteY96" fmla="*/ 413635 h 600411"/>
                <a:gd name="connsiteX97" fmla="*/ 148048 w 605882"/>
                <a:gd name="connsiteY97" fmla="*/ 427965 h 600411"/>
                <a:gd name="connsiteX98" fmla="*/ 145176 w 605882"/>
                <a:gd name="connsiteY98" fmla="*/ 436563 h 600411"/>
                <a:gd name="connsiteX99" fmla="*/ 139433 w 605882"/>
                <a:gd name="connsiteY99" fmla="*/ 429398 h 600411"/>
                <a:gd name="connsiteX100" fmla="*/ 123640 w 605882"/>
                <a:gd name="connsiteY100" fmla="*/ 427965 h 600411"/>
                <a:gd name="connsiteX101" fmla="*/ 122204 w 605882"/>
                <a:gd name="connsiteY101" fmla="*/ 446594 h 600411"/>
                <a:gd name="connsiteX102" fmla="*/ 132254 w 605882"/>
                <a:gd name="connsiteY102" fmla="*/ 440862 h 600411"/>
                <a:gd name="connsiteX103" fmla="*/ 136562 w 605882"/>
                <a:gd name="connsiteY103" fmla="*/ 445161 h 600411"/>
                <a:gd name="connsiteX104" fmla="*/ 137998 w 605882"/>
                <a:gd name="connsiteY104" fmla="*/ 452326 h 600411"/>
                <a:gd name="connsiteX105" fmla="*/ 145176 w 605882"/>
                <a:gd name="connsiteY105" fmla="*/ 459491 h 600411"/>
                <a:gd name="connsiteX106" fmla="*/ 156663 w 605882"/>
                <a:gd name="connsiteY106" fmla="*/ 459491 h 600411"/>
                <a:gd name="connsiteX107" fmla="*/ 181071 w 605882"/>
                <a:gd name="connsiteY107" fmla="*/ 463790 h 600411"/>
                <a:gd name="connsiteX108" fmla="*/ 192558 w 605882"/>
                <a:gd name="connsiteY108" fmla="*/ 469522 h 600411"/>
                <a:gd name="connsiteX109" fmla="*/ 206916 w 605882"/>
                <a:gd name="connsiteY109" fmla="*/ 482420 h 600411"/>
                <a:gd name="connsiteX110" fmla="*/ 228453 w 605882"/>
                <a:gd name="connsiteY110" fmla="*/ 489585 h 600411"/>
                <a:gd name="connsiteX111" fmla="*/ 224145 w 605882"/>
                <a:gd name="connsiteY111" fmla="*/ 513946 h 600411"/>
                <a:gd name="connsiteX112" fmla="*/ 214095 w 605882"/>
                <a:gd name="connsiteY112" fmla="*/ 526843 h 600411"/>
                <a:gd name="connsiteX113" fmla="*/ 191122 w 605882"/>
                <a:gd name="connsiteY113" fmla="*/ 554071 h 600411"/>
                <a:gd name="connsiteX114" fmla="*/ 176764 w 605882"/>
                <a:gd name="connsiteY114" fmla="*/ 566968 h 600411"/>
                <a:gd name="connsiteX115" fmla="*/ 173892 w 605882"/>
                <a:gd name="connsiteY115" fmla="*/ 575566 h 600411"/>
                <a:gd name="connsiteX116" fmla="*/ 173892 w 605882"/>
                <a:gd name="connsiteY116" fmla="*/ 585597 h 600411"/>
                <a:gd name="connsiteX117" fmla="*/ 173892 w 605882"/>
                <a:gd name="connsiteY117" fmla="*/ 595628 h 600411"/>
                <a:gd name="connsiteX118" fmla="*/ 173892 w 605882"/>
                <a:gd name="connsiteY118" fmla="*/ 599927 h 600411"/>
                <a:gd name="connsiteX119" fmla="*/ 159534 w 605882"/>
                <a:gd name="connsiteY119" fmla="*/ 591329 h 600411"/>
                <a:gd name="connsiteX120" fmla="*/ 159534 w 605882"/>
                <a:gd name="connsiteY120" fmla="*/ 561236 h 600411"/>
                <a:gd name="connsiteX121" fmla="*/ 163842 w 605882"/>
                <a:gd name="connsiteY121" fmla="*/ 523977 h 600411"/>
                <a:gd name="connsiteX122" fmla="*/ 158099 w 605882"/>
                <a:gd name="connsiteY122" fmla="*/ 512513 h 600411"/>
                <a:gd name="connsiteX123" fmla="*/ 146612 w 605882"/>
                <a:gd name="connsiteY123" fmla="*/ 493884 h 600411"/>
                <a:gd name="connsiteX124" fmla="*/ 148048 w 605882"/>
                <a:gd name="connsiteY124" fmla="*/ 480987 h 600411"/>
                <a:gd name="connsiteX125" fmla="*/ 148048 w 605882"/>
                <a:gd name="connsiteY125" fmla="*/ 470955 h 600411"/>
                <a:gd name="connsiteX126" fmla="*/ 136562 w 605882"/>
                <a:gd name="connsiteY126" fmla="*/ 462357 h 600411"/>
                <a:gd name="connsiteX127" fmla="*/ 127947 w 605882"/>
                <a:gd name="connsiteY127" fmla="*/ 456625 h 600411"/>
                <a:gd name="connsiteX128" fmla="*/ 113589 w 605882"/>
                <a:gd name="connsiteY128" fmla="*/ 452326 h 600411"/>
                <a:gd name="connsiteX129" fmla="*/ 99231 w 605882"/>
                <a:gd name="connsiteY129" fmla="*/ 437996 h 600411"/>
                <a:gd name="connsiteX130" fmla="*/ 97795 w 605882"/>
                <a:gd name="connsiteY130" fmla="*/ 443728 h 600411"/>
                <a:gd name="connsiteX131" fmla="*/ 80566 w 605882"/>
                <a:gd name="connsiteY131" fmla="*/ 420800 h 600411"/>
                <a:gd name="connsiteX132" fmla="*/ 71951 w 605882"/>
                <a:gd name="connsiteY132" fmla="*/ 387840 h 600411"/>
                <a:gd name="connsiteX133" fmla="*/ 57593 w 605882"/>
                <a:gd name="connsiteY133" fmla="*/ 367778 h 600411"/>
                <a:gd name="connsiteX134" fmla="*/ 46107 w 605882"/>
                <a:gd name="connsiteY134" fmla="*/ 352015 h 600411"/>
                <a:gd name="connsiteX135" fmla="*/ 30313 w 605882"/>
                <a:gd name="connsiteY135" fmla="*/ 352015 h 600411"/>
                <a:gd name="connsiteX136" fmla="*/ 8776 w 605882"/>
                <a:gd name="connsiteY136" fmla="*/ 352015 h 600411"/>
                <a:gd name="connsiteX137" fmla="*/ 162 w 605882"/>
                <a:gd name="connsiteY137" fmla="*/ 329087 h 600411"/>
                <a:gd name="connsiteX138" fmla="*/ 4469 w 605882"/>
                <a:gd name="connsiteY138" fmla="*/ 316189 h 600411"/>
                <a:gd name="connsiteX139" fmla="*/ 7340 w 605882"/>
                <a:gd name="connsiteY139" fmla="*/ 309024 h 600411"/>
                <a:gd name="connsiteX140" fmla="*/ 15955 w 605882"/>
                <a:gd name="connsiteY140" fmla="*/ 301859 h 600411"/>
                <a:gd name="connsiteX141" fmla="*/ 186781 w 605882"/>
                <a:gd name="connsiteY141" fmla="*/ 274448 h 600411"/>
                <a:gd name="connsiteX142" fmla="*/ 257129 w 605882"/>
                <a:gd name="connsiteY142" fmla="*/ 274448 h 600411"/>
                <a:gd name="connsiteX143" fmla="*/ 249951 w 605882"/>
                <a:gd name="connsiteY143" fmla="*/ 287371 h 600411"/>
                <a:gd name="connsiteX144" fmla="*/ 251387 w 605882"/>
                <a:gd name="connsiteY144" fmla="*/ 301729 h 600411"/>
                <a:gd name="connsiteX145" fmla="*/ 245644 w 605882"/>
                <a:gd name="connsiteY145" fmla="*/ 311780 h 600411"/>
                <a:gd name="connsiteX146" fmla="*/ 222673 w 605882"/>
                <a:gd name="connsiteY146" fmla="*/ 329010 h 600411"/>
                <a:gd name="connsiteX147" fmla="*/ 215495 w 605882"/>
                <a:gd name="connsiteY147" fmla="*/ 341933 h 600411"/>
                <a:gd name="connsiteX148" fmla="*/ 211188 w 605882"/>
                <a:gd name="connsiteY148" fmla="*/ 353419 h 600411"/>
                <a:gd name="connsiteX149" fmla="*/ 205445 w 605882"/>
                <a:gd name="connsiteY149" fmla="*/ 350548 h 600411"/>
                <a:gd name="connsiteX150" fmla="*/ 195395 w 605882"/>
                <a:gd name="connsiteY150" fmla="*/ 331882 h 600411"/>
                <a:gd name="connsiteX151" fmla="*/ 192524 w 605882"/>
                <a:gd name="connsiteY151" fmla="*/ 314652 h 600411"/>
                <a:gd name="connsiteX152" fmla="*/ 192524 w 605882"/>
                <a:gd name="connsiteY152" fmla="*/ 304601 h 600411"/>
                <a:gd name="connsiteX153" fmla="*/ 189653 w 605882"/>
                <a:gd name="connsiteY153" fmla="*/ 297422 h 600411"/>
                <a:gd name="connsiteX154" fmla="*/ 186781 w 605882"/>
                <a:gd name="connsiteY154" fmla="*/ 274448 h 600411"/>
                <a:gd name="connsiteX155" fmla="*/ 465186 w 605882"/>
                <a:gd name="connsiteY155" fmla="*/ 265820 h 600411"/>
                <a:gd name="connsiteX156" fmla="*/ 492464 w 605882"/>
                <a:gd name="connsiteY156" fmla="*/ 283021 h 600411"/>
                <a:gd name="connsiteX157" fmla="*/ 522613 w 605882"/>
                <a:gd name="connsiteY157" fmla="*/ 290188 h 600411"/>
                <a:gd name="connsiteX158" fmla="*/ 549891 w 605882"/>
                <a:gd name="connsiteY158" fmla="*/ 295921 h 600411"/>
                <a:gd name="connsiteX159" fmla="*/ 571426 w 605882"/>
                <a:gd name="connsiteY159" fmla="*/ 301655 h 600411"/>
                <a:gd name="connsiteX160" fmla="*/ 595832 w 605882"/>
                <a:gd name="connsiteY160" fmla="*/ 314556 h 600411"/>
                <a:gd name="connsiteX161" fmla="*/ 605882 w 605882"/>
                <a:gd name="connsiteY161" fmla="*/ 323156 h 600411"/>
                <a:gd name="connsiteX162" fmla="*/ 600140 w 605882"/>
                <a:gd name="connsiteY162" fmla="*/ 333190 h 600411"/>
                <a:gd name="connsiteX163" fmla="*/ 590090 w 605882"/>
                <a:gd name="connsiteY163" fmla="*/ 330323 h 600411"/>
                <a:gd name="connsiteX164" fmla="*/ 587218 w 605882"/>
                <a:gd name="connsiteY164" fmla="*/ 338923 h 600411"/>
                <a:gd name="connsiteX165" fmla="*/ 565683 w 605882"/>
                <a:gd name="connsiteY165" fmla="*/ 351824 h 600411"/>
                <a:gd name="connsiteX166" fmla="*/ 561376 w 605882"/>
                <a:gd name="connsiteY166" fmla="*/ 357558 h 600411"/>
                <a:gd name="connsiteX167" fmla="*/ 555634 w 605882"/>
                <a:gd name="connsiteY167" fmla="*/ 367591 h 600411"/>
                <a:gd name="connsiteX168" fmla="*/ 547019 w 605882"/>
                <a:gd name="connsiteY168" fmla="*/ 381925 h 600411"/>
                <a:gd name="connsiteX169" fmla="*/ 544148 w 605882"/>
                <a:gd name="connsiteY169" fmla="*/ 373325 h 600411"/>
                <a:gd name="connsiteX170" fmla="*/ 534098 w 605882"/>
                <a:gd name="connsiteY170" fmla="*/ 354691 h 600411"/>
                <a:gd name="connsiteX171" fmla="*/ 521177 w 605882"/>
                <a:gd name="connsiteY171" fmla="*/ 363291 h 600411"/>
                <a:gd name="connsiteX172" fmla="*/ 525484 w 605882"/>
                <a:gd name="connsiteY172" fmla="*/ 370458 h 600411"/>
                <a:gd name="connsiteX173" fmla="*/ 522613 w 605882"/>
                <a:gd name="connsiteY173" fmla="*/ 383359 h 600411"/>
                <a:gd name="connsiteX174" fmla="*/ 506820 w 605882"/>
                <a:gd name="connsiteY174" fmla="*/ 401993 h 600411"/>
                <a:gd name="connsiteX175" fmla="*/ 505385 w 605882"/>
                <a:gd name="connsiteY175" fmla="*/ 414894 h 600411"/>
                <a:gd name="connsiteX176" fmla="*/ 496771 w 605882"/>
                <a:gd name="connsiteY176" fmla="*/ 417760 h 600411"/>
                <a:gd name="connsiteX177" fmla="*/ 495335 w 605882"/>
                <a:gd name="connsiteY177" fmla="*/ 407727 h 600411"/>
                <a:gd name="connsiteX178" fmla="*/ 486721 w 605882"/>
                <a:gd name="connsiteY178" fmla="*/ 413460 h 600411"/>
                <a:gd name="connsiteX179" fmla="*/ 489592 w 605882"/>
                <a:gd name="connsiteY179" fmla="*/ 432094 h 600411"/>
                <a:gd name="connsiteX180" fmla="*/ 470929 w 605882"/>
                <a:gd name="connsiteY180" fmla="*/ 444995 h 600411"/>
                <a:gd name="connsiteX181" fmla="*/ 469493 w 605882"/>
                <a:gd name="connsiteY181" fmla="*/ 455029 h 600411"/>
                <a:gd name="connsiteX182" fmla="*/ 462314 w 605882"/>
                <a:gd name="connsiteY182" fmla="*/ 466496 h 600411"/>
                <a:gd name="connsiteX183" fmla="*/ 456572 w 605882"/>
                <a:gd name="connsiteY183" fmla="*/ 462196 h 600411"/>
                <a:gd name="connsiteX184" fmla="*/ 450829 w 605882"/>
                <a:gd name="connsiteY184" fmla="*/ 469363 h 600411"/>
                <a:gd name="connsiteX185" fmla="*/ 449393 w 605882"/>
                <a:gd name="connsiteY185" fmla="*/ 457896 h 600411"/>
                <a:gd name="connsiteX186" fmla="*/ 436472 w 605882"/>
                <a:gd name="connsiteY186" fmla="*/ 444995 h 600411"/>
                <a:gd name="connsiteX187" fmla="*/ 430730 w 605882"/>
                <a:gd name="connsiteY187" fmla="*/ 449295 h 600411"/>
                <a:gd name="connsiteX188" fmla="*/ 419244 w 605882"/>
                <a:gd name="connsiteY188" fmla="*/ 467929 h 600411"/>
                <a:gd name="connsiteX189" fmla="*/ 413501 w 605882"/>
                <a:gd name="connsiteY189" fmla="*/ 469363 h 600411"/>
                <a:gd name="connsiteX190" fmla="*/ 402016 w 605882"/>
                <a:gd name="connsiteY190" fmla="*/ 446428 h 600411"/>
                <a:gd name="connsiteX191" fmla="*/ 384788 w 605882"/>
                <a:gd name="connsiteY191" fmla="*/ 436395 h 600411"/>
                <a:gd name="connsiteX192" fmla="*/ 373302 w 605882"/>
                <a:gd name="connsiteY192" fmla="*/ 432094 h 600411"/>
                <a:gd name="connsiteX193" fmla="*/ 367560 w 605882"/>
                <a:gd name="connsiteY193" fmla="*/ 432094 h 600411"/>
                <a:gd name="connsiteX194" fmla="*/ 376174 w 605882"/>
                <a:gd name="connsiteY194" fmla="*/ 436395 h 600411"/>
                <a:gd name="connsiteX195" fmla="*/ 381917 w 605882"/>
                <a:gd name="connsiteY195" fmla="*/ 446428 h 600411"/>
                <a:gd name="connsiteX196" fmla="*/ 364688 w 605882"/>
                <a:gd name="connsiteY196" fmla="*/ 456462 h 600411"/>
                <a:gd name="connsiteX197" fmla="*/ 350332 w 605882"/>
                <a:gd name="connsiteY197" fmla="*/ 442128 h 600411"/>
                <a:gd name="connsiteX198" fmla="*/ 344589 w 605882"/>
                <a:gd name="connsiteY198" fmla="*/ 439261 h 600411"/>
                <a:gd name="connsiteX199" fmla="*/ 353203 w 605882"/>
                <a:gd name="connsiteY199" fmla="*/ 455029 h 600411"/>
                <a:gd name="connsiteX200" fmla="*/ 368995 w 605882"/>
                <a:gd name="connsiteY200" fmla="*/ 459329 h 600411"/>
                <a:gd name="connsiteX201" fmla="*/ 370431 w 605882"/>
                <a:gd name="connsiteY201" fmla="*/ 466496 h 600411"/>
                <a:gd name="connsiteX202" fmla="*/ 354639 w 605882"/>
                <a:gd name="connsiteY202" fmla="*/ 489430 h 600411"/>
                <a:gd name="connsiteX203" fmla="*/ 353203 w 605882"/>
                <a:gd name="connsiteY203" fmla="*/ 510931 h 600411"/>
                <a:gd name="connsiteX204" fmla="*/ 343153 w 605882"/>
                <a:gd name="connsiteY204" fmla="*/ 520965 h 600411"/>
                <a:gd name="connsiteX205" fmla="*/ 335975 w 605882"/>
                <a:gd name="connsiteY205" fmla="*/ 539599 h 600411"/>
                <a:gd name="connsiteX206" fmla="*/ 317311 w 605882"/>
                <a:gd name="connsiteY206" fmla="*/ 548200 h 600411"/>
                <a:gd name="connsiteX207" fmla="*/ 311568 w 605882"/>
                <a:gd name="connsiteY207" fmla="*/ 536733 h 600411"/>
                <a:gd name="connsiteX208" fmla="*/ 301519 w 605882"/>
                <a:gd name="connsiteY208" fmla="*/ 489430 h 600411"/>
                <a:gd name="connsiteX209" fmla="*/ 298647 w 605882"/>
                <a:gd name="connsiteY209" fmla="*/ 479397 h 600411"/>
                <a:gd name="connsiteX210" fmla="*/ 275676 w 605882"/>
                <a:gd name="connsiteY210" fmla="*/ 475096 h 600411"/>
                <a:gd name="connsiteX211" fmla="*/ 254141 w 605882"/>
                <a:gd name="connsiteY211" fmla="*/ 446428 h 600411"/>
                <a:gd name="connsiteX212" fmla="*/ 269934 w 605882"/>
                <a:gd name="connsiteY212" fmla="*/ 419194 h 600411"/>
                <a:gd name="connsiteX213" fmla="*/ 277112 w 605882"/>
                <a:gd name="connsiteY213" fmla="*/ 416327 h 600411"/>
                <a:gd name="connsiteX214" fmla="*/ 304390 w 605882"/>
                <a:gd name="connsiteY214" fmla="*/ 413460 h 600411"/>
                <a:gd name="connsiteX215" fmla="*/ 314440 w 605882"/>
                <a:gd name="connsiteY215" fmla="*/ 423494 h 600411"/>
                <a:gd name="connsiteX216" fmla="*/ 330232 w 605882"/>
                <a:gd name="connsiteY216" fmla="*/ 423494 h 600411"/>
                <a:gd name="connsiteX217" fmla="*/ 341718 w 605882"/>
                <a:gd name="connsiteY217" fmla="*/ 420627 h 600411"/>
                <a:gd name="connsiteX218" fmla="*/ 341718 w 605882"/>
                <a:gd name="connsiteY218" fmla="*/ 413460 h 600411"/>
                <a:gd name="connsiteX219" fmla="*/ 330232 w 605882"/>
                <a:gd name="connsiteY219" fmla="*/ 410593 h 600411"/>
                <a:gd name="connsiteX220" fmla="*/ 325925 w 605882"/>
                <a:gd name="connsiteY220" fmla="*/ 410593 h 600411"/>
                <a:gd name="connsiteX221" fmla="*/ 320182 w 605882"/>
                <a:gd name="connsiteY221" fmla="*/ 410593 h 600411"/>
                <a:gd name="connsiteX222" fmla="*/ 315875 w 605882"/>
                <a:gd name="connsiteY222" fmla="*/ 407727 h 600411"/>
                <a:gd name="connsiteX223" fmla="*/ 308697 w 605882"/>
                <a:gd name="connsiteY223" fmla="*/ 412027 h 600411"/>
                <a:gd name="connsiteX224" fmla="*/ 308697 w 605882"/>
                <a:gd name="connsiteY224" fmla="*/ 406293 h 600411"/>
                <a:gd name="connsiteX225" fmla="*/ 294340 w 605882"/>
                <a:gd name="connsiteY225" fmla="*/ 397693 h 600411"/>
                <a:gd name="connsiteX226" fmla="*/ 287162 w 605882"/>
                <a:gd name="connsiteY226" fmla="*/ 406293 h 600411"/>
                <a:gd name="connsiteX227" fmla="*/ 274241 w 605882"/>
                <a:gd name="connsiteY227" fmla="*/ 414894 h 600411"/>
                <a:gd name="connsiteX228" fmla="*/ 267062 w 605882"/>
                <a:gd name="connsiteY228" fmla="*/ 407727 h 600411"/>
                <a:gd name="connsiteX229" fmla="*/ 268498 w 605882"/>
                <a:gd name="connsiteY229" fmla="*/ 399126 h 600411"/>
                <a:gd name="connsiteX230" fmla="*/ 279983 w 605882"/>
                <a:gd name="connsiteY230" fmla="*/ 396259 h 600411"/>
                <a:gd name="connsiteX231" fmla="*/ 277112 w 605882"/>
                <a:gd name="connsiteY231" fmla="*/ 384792 h 600411"/>
                <a:gd name="connsiteX232" fmla="*/ 282855 w 605882"/>
                <a:gd name="connsiteY232" fmla="*/ 381925 h 600411"/>
                <a:gd name="connsiteX233" fmla="*/ 295776 w 605882"/>
                <a:gd name="connsiteY233" fmla="*/ 370458 h 600411"/>
                <a:gd name="connsiteX234" fmla="*/ 300083 w 605882"/>
                <a:gd name="connsiteY234" fmla="*/ 367591 h 600411"/>
                <a:gd name="connsiteX235" fmla="*/ 313004 w 605882"/>
                <a:gd name="connsiteY235" fmla="*/ 370458 h 600411"/>
                <a:gd name="connsiteX236" fmla="*/ 321618 w 605882"/>
                <a:gd name="connsiteY236" fmla="*/ 358991 h 600411"/>
                <a:gd name="connsiteX237" fmla="*/ 318747 w 605882"/>
                <a:gd name="connsiteY237" fmla="*/ 351824 h 600411"/>
                <a:gd name="connsiteX238" fmla="*/ 313004 w 605882"/>
                <a:gd name="connsiteY238" fmla="*/ 360424 h 600411"/>
                <a:gd name="connsiteX239" fmla="*/ 304390 w 605882"/>
                <a:gd name="connsiteY239" fmla="*/ 360424 h 600411"/>
                <a:gd name="connsiteX240" fmla="*/ 301519 w 605882"/>
                <a:gd name="connsiteY240" fmla="*/ 353257 h 600411"/>
                <a:gd name="connsiteX241" fmla="*/ 292905 w 605882"/>
                <a:gd name="connsiteY241" fmla="*/ 346090 h 600411"/>
                <a:gd name="connsiteX242" fmla="*/ 304390 w 605882"/>
                <a:gd name="connsiteY242" fmla="*/ 326023 h 600411"/>
                <a:gd name="connsiteX243" fmla="*/ 330232 w 605882"/>
                <a:gd name="connsiteY243" fmla="*/ 300222 h 600411"/>
                <a:gd name="connsiteX244" fmla="*/ 338846 w 605882"/>
                <a:gd name="connsiteY244" fmla="*/ 305955 h 600411"/>
                <a:gd name="connsiteX245" fmla="*/ 346025 w 605882"/>
                <a:gd name="connsiteY245" fmla="*/ 313122 h 600411"/>
                <a:gd name="connsiteX246" fmla="*/ 354639 w 605882"/>
                <a:gd name="connsiteY246" fmla="*/ 318856 h 600411"/>
                <a:gd name="connsiteX247" fmla="*/ 360381 w 605882"/>
                <a:gd name="connsiteY247" fmla="*/ 318856 h 600411"/>
                <a:gd name="connsiteX248" fmla="*/ 380481 w 605882"/>
                <a:gd name="connsiteY248" fmla="*/ 313122 h 600411"/>
                <a:gd name="connsiteX249" fmla="*/ 387659 w 605882"/>
                <a:gd name="connsiteY249" fmla="*/ 310255 h 600411"/>
                <a:gd name="connsiteX250" fmla="*/ 400580 w 605882"/>
                <a:gd name="connsiteY250" fmla="*/ 301655 h 600411"/>
                <a:gd name="connsiteX251" fmla="*/ 410630 w 605882"/>
                <a:gd name="connsiteY251" fmla="*/ 298788 h 600411"/>
                <a:gd name="connsiteX252" fmla="*/ 414937 w 605882"/>
                <a:gd name="connsiteY252" fmla="*/ 294488 h 600411"/>
                <a:gd name="connsiteX253" fmla="*/ 422116 w 605882"/>
                <a:gd name="connsiteY253" fmla="*/ 297355 h 600411"/>
                <a:gd name="connsiteX254" fmla="*/ 422116 w 605882"/>
                <a:gd name="connsiteY254" fmla="*/ 285888 h 600411"/>
                <a:gd name="connsiteX255" fmla="*/ 432165 w 605882"/>
                <a:gd name="connsiteY255" fmla="*/ 281587 h 600411"/>
                <a:gd name="connsiteX256" fmla="*/ 440779 w 605882"/>
                <a:gd name="connsiteY256" fmla="*/ 272987 h 600411"/>
                <a:gd name="connsiteX257" fmla="*/ 465186 w 605882"/>
                <a:gd name="connsiteY257" fmla="*/ 265820 h 600411"/>
                <a:gd name="connsiteX258" fmla="*/ 303047 w 605882"/>
                <a:gd name="connsiteY258" fmla="*/ 50867 h 600411"/>
                <a:gd name="connsiteX259" fmla="*/ 245632 w 605882"/>
                <a:gd name="connsiteY259" fmla="*/ 106785 h 600411"/>
                <a:gd name="connsiteX260" fmla="*/ 303047 w 605882"/>
                <a:gd name="connsiteY260" fmla="*/ 164137 h 600411"/>
                <a:gd name="connsiteX261" fmla="*/ 359027 w 605882"/>
                <a:gd name="connsiteY261" fmla="*/ 106785 h 600411"/>
                <a:gd name="connsiteX262" fmla="*/ 303047 w 605882"/>
                <a:gd name="connsiteY262" fmla="*/ 50867 h 600411"/>
                <a:gd name="connsiteX263" fmla="*/ 292999 w 605882"/>
                <a:gd name="connsiteY263" fmla="*/ 684 h 600411"/>
                <a:gd name="connsiteX264" fmla="*/ 410700 w 605882"/>
                <a:gd name="connsiteY264" fmla="*/ 106785 h 600411"/>
                <a:gd name="connsiteX265" fmla="*/ 310224 w 605882"/>
                <a:gd name="connsiteY265" fmla="*/ 283142 h 600411"/>
                <a:gd name="connsiteX266" fmla="*/ 295870 w 605882"/>
                <a:gd name="connsiteY266" fmla="*/ 283142 h 600411"/>
                <a:gd name="connsiteX267" fmla="*/ 196829 w 605882"/>
                <a:gd name="connsiteY267" fmla="*/ 129726 h 600411"/>
                <a:gd name="connsiteX268" fmla="*/ 292999 w 605882"/>
                <a:gd name="connsiteY268" fmla="*/ 684 h 60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</a:cxnLst>
              <a:rect l="l" t="t" r="r" b="b"/>
              <a:pathLst>
                <a:path w="605882" h="600411">
                  <a:moveTo>
                    <a:pt x="509642" y="502443"/>
                  </a:moveTo>
                  <a:cubicBezTo>
                    <a:pt x="513956" y="502443"/>
                    <a:pt x="515394" y="503879"/>
                    <a:pt x="515394" y="505314"/>
                  </a:cubicBezTo>
                  <a:cubicBezTo>
                    <a:pt x="515394" y="506750"/>
                    <a:pt x="513956" y="509621"/>
                    <a:pt x="515394" y="509621"/>
                  </a:cubicBezTo>
                  <a:cubicBezTo>
                    <a:pt x="518270" y="509621"/>
                    <a:pt x="524022" y="506750"/>
                    <a:pt x="525460" y="502443"/>
                  </a:cubicBezTo>
                  <a:cubicBezTo>
                    <a:pt x="525460" y="498137"/>
                    <a:pt x="529773" y="506750"/>
                    <a:pt x="531211" y="511056"/>
                  </a:cubicBezTo>
                  <a:cubicBezTo>
                    <a:pt x="532649" y="516798"/>
                    <a:pt x="539839" y="522540"/>
                    <a:pt x="542715" y="526846"/>
                  </a:cubicBezTo>
                  <a:cubicBezTo>
                    <a:pt x="547029" y="529717"/>
                    <a:pt x="545591" y="534023"/>
                    <a:pt x="544153" y="536894"/>
                  </a:cubicBezTo>
                  <a:cubicBezTo>
                    <a:pt x="542715" y="541200"/>
                    <a:pt x="541277" y="548377"/>
                    <a:pt x="539839" y="552684"/>
                  </a:cubicBezTo>
                  <a:cubicBezTo>
                    <a:pt x="538401" y="555555"/>
                    <a:pt x="532649" y="556990"/>
                    <a:pt x="531211" y="556990"/>
                  </a:cubicBezTo>
                  <a:cubicBezTo>
                    <a:pt x="529773" y="556990"/>
                    <a:pt x="526898" y="556990"/>
                    <a:pt x="522584" y="555555"/>
                  </a:cubicBezTo>
                  <a:cubicBezTo>
                    <a:pt x="519708" y="555555"/>
                    <a:pt x="518270" y="551248"/>
                    <a:pt x="515394" y="549813"/>
                  </a:cubicBezTo>
                  <a:cubicBezTo>
                    <a:pt x="513956" y="548377"/>
                    <a:pt x="511080" y="544071"/>
                    <a:pt x="508204" y="542636"/>
                  </a:cubicBezTo>
                  <a:cubicBezTo>
                    <a:pt x="506766" y="541200"/>
                    <a:pt x="490948" y="546942"/>
                    <a:pt x="488072" y="548377"/>
                  </a:cubicBezTo>
                  <a:cubicBezTo>
                    <a:pt x="483758" y="549813"/>
                    <a:pt x="482320" y="549813"/>
                    <a:pt x="479444" y="548377"/>
                  </a:cubicBezTo>
                  <a:cubicBezTo>
                    <a:pt x="473692" y="546942"/>
                    <a:pt x="478006" y="539765"/>
                    <a:pt x="478006" y="536894"/>
                  </a:cubicBezTo>
                  <a:cubicBezTo>
                    <a:pt x="478006" y="534023"/>
                    <a:pt x="476568" y="528281"/>
                    <a:pt x="476568" y="523975"/>
                  </a:cubicBezTo>
                  <a:cubicBezTo>
                    <a:pt x="476568" y="521104"/>
                    <a:pt x="485196" y="519669"/>
                    <a:pt x="488072" y="518233"/>
                  </a:cubicBezTo>
                  <a:cubicBezTo>
                    <a:pt x="489510" y="518233"/>
                    <a:pt x="492386" y="512492"/>
                    <a:pt x="493824" y="509621"/>
                  </a:cubicBezTo>
                  <a:cubicBezTo>
                    <a:pt x="496700" y="508185"/>
                    <a:pt x="499576" y="508185"/>
                    <a:pt x="501014" y="509621"/>
                  </a:cubicBezTo>
                  <a:cubicBezTo>
                    <a:pt x="502452" y="509621"/>
                    <a:pt x="503890" y="503879"/>
                    <a:pt x="509642" y="502443"/>
                  </a:cubicBezTo>
                  <a:close/>
                  <a:moveTo>
                    <a:pt x="510755" y="484065"/>
                  </a:moveTo>
                  <a:cubicBezTo>
                    <a:pt x="512555" y="484423"/>
                    <a:pt x="514714" y="485139"/>
                    <a:pt x="515433" y="485139"/>
                  </a:cubicBezTo>
                  <a:cubicBezTo>
                    <a:pt x="516873" y="486572"/>
                    <a:pt x="521191" y="485139"/>
                    <a:pt x="525509" y="486572"/>
                  </a:cubicBezTo>
                  <a:cubicBezTo>
                    <a:pt x="531266" y="488004"/>
                    <a:pt x="529827" y="489436"/>
                    <a:pt x="534145" y="490869"/>
                  </a:cubicBezTo>
                  <a:cubicBezTo>
                    <a:pt x="538463" y="492301"/>
                    <a:pt x="537024" y="492301"/>
                    <a:pt x="537024" y="493734"/>
                  </a:cubicBezTo>
                  <a:cubicBezTo>
                    <a:pt x="537024" y="495166"/>
                    <a:pt x="538463" y="498031"/>
                    <a:pt x="539902" y="499464"/>
                  </a:cubicBezTo>
                  <a:cubicBezTo>
                    <a:pt x="539902" y="500896"/>
                    <a:pt x="537024" y="500896"/>
                    <a:pt x="534145" y="500896"/>
                  </a:cubicBezTo>
                  <a:cubicBezTo>
                    <a:pt x="531266" y="500896"/>
                    <a:pt x="529827" y="498031"/>
                    <a:pt x="525509" y="499464"/>
                  </a:cubicBezTo>
                  <a:cubicBezTo>
                    <a:pt x="522630" y="499464"/>
                    <a:pt x="519751" y="496599"/>
                    <a:pt x="516873" y="495166"/>
                  </a:cubicBezTo>
                  <a:cubicBezTo>
                    <a:pt x="513994" y="493734"/>
                    <a:pt x="518312" y="492301"/>
                    <a:pt x="516873" y="490869"/>
                  </a:cubicBezTo>
                  <a:cubicBezTo>
                    <a:pt x="515433" y="489436"/>
                    <a:pt x="509676" y="489436"/>
                    <a:pt x="508237" y="485139"/>
                  </a:cubicBezTo>
                  <a:cubicBezTo>
                    <a:pt x="507517" y="483707"/>
                    <a:pt x="508956" y="483707"/>
                    <a:pt x="510755" y="484065"/>
                  </a:cubicBezTo>
                  <a:close/>
                  <a:moveTo>
                    <a:pt x="447040" y="472502"/>
                  </a:moveTo>
                  <a:cubicBezTo>
                    <a:pt x="449014" y="473756"/>
                    <a:pt x="451526" y="475908"/>
                    <a:pt x="452243" y="476625"/>
                  </a:cubicBezTo>
                  <a:cubicBezTo>
                    <a:pt x="452243" y="476625"/>
                    <a:pt x="459420" y="482361"/>
                    <a:pt x="462290" y="485229"/>
                  </a:cubicBezTo>
                  <a:cubicBezTo>
                    <a:pt x="465161" y="488097"/>
                    <a:pt x="466596" y="483795"/>
                    <a:pt x="468032" y="480927"/>
                  </a:cubicBezTo>
                  <a:cubicBezTo>
                    <a:pt x="469467" y="478059"/>
                    <a:pt x="472337" y="478059"/>
                    <a:pt x="476643" y="476625"/>
                  </a:cubicBezTo>
                  <a:cubicBezTo>
                    <a:pt x="480949" y="475191"/>
                    <a:pt x="479514" y="476625"/>
                    <a:pt x="480949" y="479493"/>
                  </a:cubicBezTo>
                  <a:cubicBezTo>
                    <a:pt x="480949" y="480927"/>
                    <a:pt x="479514" y="485229"/>
                    <a:pt x="479514" y="486663"/>
                  </a:cubicBezTo>
                  <a:cubicBezTo>
                    <a:pt x="479514" y="488097"/>
                    <a:pt x="483820" y="483795"/>
                    <a:pt x="486690" y="480927"/>
                  </a:cubicBezTo>
                  <a:cubicBezTo>
                    <a:pt x="489561" y="479493"/>
                    <a:pt x="493867" y="479493"/>
                    <a:pt x="493867" y="482361"/>
                  </a:cubicBezTo>
                  <a:cubicBezTo>
                    <a:pt x="495302" y="483795"/>
                    <a:pt x="493867" y="488097"/>
                    <a:pt x="495302" y="490966"/>
                  </a:cubicBezTo>
                  <a:cubicBezTo>
                    <a:pt x="495302" y="493834"/>
                    <a:pt x="492432" y="492400"/>
                    <a:pt x="489561" y="495268"/>
                  </a:cubicBezTo>
                  <a:cubicBezTo>
                    <a:pt x="486690" y="496702"/>
                    <a:pt x="485255" y="495268"/>
                    <a:pt x="482385" y="493834"/>
                  </a:cubicBezTo>
                  <a:cubicBezTo>
                    <a:pt x="479514" y="493834"/>
                    <a:pt x="480949" y="496702"/>
                    <a:pt x="479514" y="498136"/>
                  </a:cubicBezTo>
                  <a:cubicBezTo>
                    <a:pt x="478079" y="498136"/>
                    <a:pt x="472337" y="496702"/>
                    <a:pt x="469467" y="493834"/>
                  </a:cubicBezTo>
                  <a:cubicBezTo>
                    <a:pt x="465161" y="492400"/>
                    <a:pt x="465161" y="492400"/>
                    <a:pt x="462290" y="493834"/>
                  </a:cubicBezTo>
                  <a:cubicBezTo>
                    <a:pt x="459420" y="496702"/>
                    <a:pt x="457985" y="492400"/>
                    <a:pt x="455114" y="489532"/>
                  </a:cubicBezTo>
                  <a:cubicBezTo>
                    <a:pt x="452243" y="486663"/>
                    <a:pt x="447937" y="478059"/>
                    <a:pt x="445067" y="473757"/>
                  </a:cubicBezTo>
                  <a:cubicBezTo>
                    <a:pt x="443631" y="470888"/>
                    <a:pt x="445067" y="471247"/>
                    <a:pt x="447040" y="472502"/>
                  </a:cubicBezTo>
                  <a:close/>
                  <a:moveTo>
                    <a:pt x="526863" y="387676"/>
                  </a:moveTo>
                  <a:cubicBezTo>
                    <a:pt x="527580" y="386597"/>
                    <a:pt x="528297" y="386237"/>
                    <a:pt x="528297" y="387676"/>
                  </a:cubicBezTo>
                  <a:cubicBezTo>
                    <a:pt x="529731" y="390553"/>
                    <a:pt x="531165" y="394869"/>
                    <a:pt x="529731" y="397747"/>
                  </a:cubicBezTo>
                  <a:cubicBezTo>
                    <a:pt x="526863" y="399185"/>
                    <a:pt x="525429" y="400624"/>
                    <a:pt x="525429" y="404940"/>
                  </a:cubicBezTo>
                  <a:cubicBezTo>
                    <a:pt x="525429" y="410695"/>
                    <a:pt x="526863" y="413572"/>
                    <a:pt x="521127" y="416450"/>
                  </a:cubicBezTo>
                  <a:cubicBezTo>
                    <a:pt x="516824" y="419327"/>
                    <a:pt x="501049" y="429398"/>
                    <a:pt x="503917" y="425082"/>
                  </a:cubicBezTo>
                  <a:cubicBezTo>
                    <a:pt x="503917" y="425082"/>
                    <a:pt x="505352" y="420766"/>
                    <a:pt x="508220" y="417888"/>
                  </a:cubicBezTo>
                  <a:cubicBezTo>
                    <a:pt x="512522" y="415011"/>
                    <a:pt x="515390" y="415011"/>
                    <a:pt x="516824" y="410695"/>
                  </a:cubicBezTo>
                  <a:cubicBezTo>
                    <a:pt x="519692" y="406379"/>
                    <a:pt x="518258" y="407817"/>
                    <a:pt x="521127" y="402063"/>
                  </a:cubicBezTo>
                  <a:cubicBezTo>
                    <a:pt x="522561" y="396308"/>
                    <a:pt x="523995" y="394869"/>
                    <a:pt x="525429" y="391992"/>
                  </a:cubicBezTo>
                  <a:cubicBezTo>
                    <a:pt x="525429" y="390553"/>
                    <a:pt x="526146" y="388755"/>
                    <a:pt x="526863" y="387676"/>
                  </a:cubicBezTo>
                  <a:close/>
                  <a:moveTo>
                    <a:pt x="15955" y="301859"/>
                  </a:moveTo>
                  <a:cubicBezTo>
                    <a:pt x="17391" y="300426"/>
                    <a:pt x="23134" y="300426"/>
                    <a:pt x="26006" y="301859"/>
                  </a:cubicBezTo>
                  <a:cubicBezTo>
                    <a:pt x="27442" y="301859"/>
                    <a:pt x="31749" y="301859"/>
                    <a:pt x="34621" y="304725"/>
                  </a:cubicBezTo>
                  <a:cubicBezTo>
                    <a:pt x="36056" y="306158"/>
                    <a:pt x="48978" y="309024"/>
                    <a:pt x="51850" y="309024"/>
                  </a:cubicBezTo>
                  <a:cubicBezTo>
                    <a:pt x="54722" y="310457"/>
                    <a:pt x="57593" y="307591"/>
                    <a:pt x="60465" y="307591"/>
                  </a:cubicBezTo>
                  <a:cubicBezTo>
                    <a:pt x="63336" y="307591"/>
                    <a:pt x="71951" y="309024"/>
                    <a:pt x="73387" y="307591"/>
                  </a:cubicBezTo>
                  <a:cubicBezTo>
                    <a:pt x="76258" y="306158"/>
                    <a:pt x="80566" y="309024"/>
                    <a:pt x="80566" y="309024"/>
                  </a:cubicBezTo>
                  <a:cubicBezTo>
                    <a:pt x="82002" y="310457"/>
                    <a:pt x="106410" y="314756"/>
                    <a:pt x="113589" y="313323"/>
                  </a:cubicBezTo>
                  <a:cubicBezTo>
                    <a:pt x="119332" y="310457"/>
                    <a:pt x="122204" y="309024"/>
                    <a:pt x="123640" y="311890"/>
                  </a:cubicBezTo>
                  <a:cubicBezTo>
                    <a:pt x="125075" y="314756"/>
                    <a:pt x="132254" y="309024"/>
                    <a:pt x="137998" y="307591"/>
                  </a:cubicBezTo>
                  <a:cubicBezTo>
                    <a:pt x="142305" y="306158"/>
                    <a:pt x="146612" y="314756"/>
                    <a:pt x="146612" y="320488"/>
                  </a:cubicBezTo>
                  <a:cubicBezTo>
                    <a:pt x="146612" y="326220"/>
                    <a:pt x="143741" y="324787"/>
                    <a:pt x="143741" y="327653"/>
                  </a:cubicBezTo>
                  <a:cubicBezTo>
                    <a:pt x="143741" y="331953"/>
                    <a:pt x="146612" y="331953"/>
                    <a:pt x="146612" y="333386"/>
                  </a:cubicBezTo>
                  <a:cubicBezTo>
                    <a:pt x="146612" y="336252"/>
                    <a:pt x="143741" y="334819"/>
                    <a:pt x="142305" y="336252"/>
                  </a:cubicBezTo>
                  <a:cubicBezTo>
                    <a:pt x="140869" y="339118"/>
                    <a:pt x="137998" y="339118"/>
                    <a:pt x="135126" y="337685"/>
                  </a:cubicBezTo>
                  <a:cubicBezTo>
                    <a:pt x="132254" y="336252"/>
                    <a:pt x="132254" y="337685"/>
                    <a:pt x="127947" y="340551"/>
                  </a:cubicBezTo>
                  <a:cubicBezTo>
                    <a:pt x="123640" y="343417"/>
                    <a:pt x="125075" y="346283"/>
                    <a:pt x="123640" y="352015"/>
                  </a:cubicBezTo>
                  <a:cubicBezTo>
                    <a:pt x="123640" y="357747"/>
                    <a:pt x="126511" y="356314"/>
                    <a:pt x="129383" y="359180"/>
                  </a:cubicBezTo>
                  <a:cubicBezTo>
                    <a:pt x="133690" y="362046"/>
                    <a:pt x="136562" y="363479"/>
                    <a:pt x="140869" y="363479"/>
                  </a:cubicBezTo>
                  <a:cubicBezTo>
                    <a:pt x="145176" y="363479"/>
                    <a:pt x="143741" y="369211"/>
                    <a:pt x="143741" y="372077"/>
                  </a:cubicBezTo>
                  <a:cubicBezTo>
                    <a:pt x="143741" y="374943"/>
                    <a:pt x="145176" y="374943"/>
                    <a:pt x="148048" y="374943"/>
                  </a:cubicBezTo>
                  <a:cubicBezTo>
                    <a:pt x="150920" y="374943"/>
                    <a:pt x="148048" y="366345"/>
                    <a:pt x="150920" y="364912"/>
                  </a:cubicBezTo>
                  <a:cubicBezTo>
                    <a:pt x="153791" y="363479"/>
                    <a:pt x="152355" y="359180"/>
                    <a:pt x="149484" y="354881"/>
                  </a:cubicBezTo>
                  <a:cubicBezTo>
                    <a:pt x="148048" y="352015"/>
                    <a:pt x="150920" y="346283"/>
                    <a:pt x="150920" y="343417"/>
                  </a:cubicBezTo>
                  <a:cubicBezTo>
                    <a:pt x="150920" y="340551"/>
                    <a:pt x="153791" y="339118"/>
                    <a:pt x="156663" y="340551"/>
                  </a:cubicBezTo>
                  <a:cubicBezTo>
                    <a:pt x="159534" y="340551"/>
                    <a:pt x="162406" y="341984"/>
                    <a:pt x="163842" y="343417"/>
                  </a:cubicBezTo>
                  <a:cubicBezTo>
                    <a:pt x="166713" y="344850"/>
                    <a:pt x="165278" y="344850"/>
                    <a:pt x="168149" y="349149"/>
                  </a:cubicBezTo>
                  <a:cubicBezTo>
                    <a:pt x="169585" y="353448"/>
                    <a:pt x="172457" y="349149"/>
                    <a:pt x="173892" y="346283"/>
                  </a:cubicBezTo>
                  <a:cubicBezTo>
                    <a:pt x="175328" y="341984"/>
                    <a:pt x="178200" y="346283"/>
                    <a:pt x="179635" y="352015"/>
                  </a:cubicBezTo>
                  <a:cubicBezTo>
                    <a:pt x="182507" y="357747"/>
                    <a:pt x="182507" y="359180"/>
                    <a:pt x="186815" y="363479"/>
                  </a:cubicBezTo>
                  <a:cubicBezTo>
                    <a:pt x="191122" y="369211"/>
                    <a:pt x="193994" y="380675"/>
                    <a:pt x="195430" y="384974"/>
                  </a:cubicBezTo>
                  <a:cubicBezTo>
                    <a:pt x="198301" y="389273"/>
                    <a:pt x="196865" y="389273"/>
                    <a:pt x="193994" y="389273"/>
                  </a:cubicBezTo>
                  <a:cubicBezTo>
                    <a:pt x="191122" y="387840"/>
                    <a:pt x="183943" y="392139"/>
                    <a:pt x="181071" y="393572"/>
                  </a:cubicBezTo>
                  <a:cubicBezTo>
                    <a:pt x="179635" y="395005"/>
                    <a:pt x="175328" y="396438"/>
                    <a:pt x="171021" y="399304"/>
                  </a:cubicBezTo>
                  <a:cubicBezTo>
                    <a:pt x="168149" y="400737"/>
                    <a:pt x="166713" y="403604"/>
                    <a:pt x="163842" y="405037"/>
                  </a:cubicBezTo>
                  <a:cubicBezTo>
                    <a:pt x="159534" y="406470"/>
                    <a:pt x="159534" y="409336"/>
                    <a:pt x="156663" y="413635"/>
                  </a:cubicBezTo>
                  <a:cubicBezTo>
                    <a:pt x="153791" y="419367"/>
                    <a:pt x="148048" y="423666"/>
                    <a:pt x="148048" y="427965"/>
                  </a:cubicBezTo>
                  <a:cubicBezTo>
                    <a:pt x="146612" y="430831"/>
                    <a:pt x="148048" y="436563"/>
                    <a:pt x="145176" y="436563"/>
                  </a:cubicBezTo>
                  <a:cubicBezTo>
                    <a:pt x="143741" y="437996"/>
                    <a:pt x="142305" y="430831"/>
                    <a:pt x="139433" y="429398"/>
                  </a:cubicBezTo>
                  <a:cubicBezTo>
                    <a:pt x="137998" y="427965"/>
                    <a:pt x="130819" y="426532"/>
                    <a:pt x="123640" y="427965"/>
                  </a:cubicBezTo>
                  <a:cubicBezTo>
                    <a:pt x="115025" y="430831"/>
                    <a:pt x="120768" y="443728"/>
                    <a:pt x="122204" y="446594"/>
                  </a:cubicBezTo>
                  <a:cubicBezTo>
                    <a:pt x="122204" y="449460"/>
                    <a:pt x="130819" y="443728"/>
                    <a:pt x="132254" y="440862"/>
                  </a:cubicBezTo>
                  <a:cubicBezTo>
                    <a:pt x="135126" y="437996"/>
                    <a:pt x="136562" y="442295"/>
                    <a:pt x="136562" y="445161"/>
                  </a:cubicBezTo>
                  <a:cubicBezTo>
                    <a:pt x="136562" y="448027"/>
                    <a:pt x="135126" y="452326"/>
                    <a:pt x="137998" y="452326"/>
                  </a:cubicBezTo>
                  <a:cubicBezTo>
                    <a:pt x="140869" y="453759"/>
                    <a:pt x="142305" y="453759"/>
                    <a:pt x="145176" y="459491"/>
                  </a:cubicBezTo>
                  <a:cubicBezTo>
                    <a:pt x="146612" y="463790"/>
                    <a:pt x="152355" y="462357"/>
                    <a:pt x="156663" y="459491"/>
                  </a:cubicBezTo>
                  <a:cubicBezTo>
                    <a:pt x="160970" y="456625"/>
                    <a:pt x="179635" y="462357"/>
                    <a:pt x="181071" y="463790"/>
                  </a:cubicBezTo>
                  <a:cubicBezTo>
                    <a:pt x="183943" y="465223"/>
                    <a:pt x="189686" y="465223"/>
                    <a:pt x="192558" y="469522"/>
                  </a:cubicBezTo>
                  <a:cubicBezTo>
                    <a:pt x="195430" y="472388"/>
                    <a:pt x="205480" y="482420"/>
                    <a:pt x="206916" y="482420"/>
                  </a:cubicBezTo>
                  <a:cubicBezTo>
                    <a:pt x="206916" y="483853"/>
                    <a:pt x="222710" y="485286"/>
                    <a:pt x="228453" y="489585"/>
                  </a:cubicBezTo>
                  <a:cubicBezTo>
                    <a:pt x="232760" y="492451"/>
                    <a:pt x="225581" y="506781"/>
                    <a:pt x="224145" y="513946"/>
                  </a:cubicBezTo>
                  <a:cubicBezTo>
                    <a:pt x="222710" y="521111"/>
                    <a:pt x="216967" y="525410"/>
                    <a:pt x="214095" y="526843"/>
                  </a:cubicBezTo>
                  <a:cubicBezTo>
                    <a:pt x="211223" y="528276"/>
                    <a:pt x="193994" y="551204"/>
                    <a:pt x="191122" y="554071"/>
                  </a:cubicBezTo>
                  <a:cubicBezTo>
                    <a:pt x="188251" y="556937"/>
                    <a:pt x="178200" y="564102"/>
                    <a:pt x="176764" y="566968"/>
                  </a:cubicBezTo>
                  <a:cubicBezTo>
                    <a:pt x="173892" y="569834"/>
                    <a:pt x="173892" y="572700"/>
                    <a:pt x="173892" y="575566"/>
                  </a:cubicBezTo>
                  <a:cubicBezTo>
                    <a:pt x="175328" y="579865"/>
                    <a:pt x="175328" y="581298"/>
                    <a:pt x="173892" y="585597"/>
                  </a:cubicBezTo>
                  <a:cubicBezTo>
                    <a:pt x="172457" y="588463"/>
                    <a:pt x="171021" y="592762"/>
                    <a:pt x="173892" y="595628"/>
                  </a:cubicBezTo>
                  <a:cubicBezTo>
                    <a:pt x="175328" y="599927"/>
                    <a:pt x="176764" y="599927"/>
                    <a:pt x="173892" y="599927"/>
                  </a:cubicBezTo>
                  <a:cubicBezTo>
                    <a:pt x="171021" y="601360"/>
                    <a:pt x="163842" y="599927"/>
                    <a:pt x="159534" y="591329"/>
                  </a:cubicBezTo>
                  <a:cubicBezTo>
                    <a:pt x="153791" y="584164"/>
                    <a:pt x="159534" y="565535"/>
                    <a:pt x="159534" y="561236"/>
                  </a:cubicBezTo>
                  <a:cubicBezTo>
                    <a:pt x="159534" y="555504"/>
                    <a:pt x="163842" y="529709"/>
                    <a:pt x="163842" y="523977"/>
                  </a:cubicBezTo>
                  <a:cubicBezTo>
                    <a:pt x="165278" y="518245"/>
                    <a:pt x="160970" y="513946"/>
                    <a:pt x="158099" y="512513"/>
                  </a:cubicBezTo>
                  <a:cubicBezTo>
                    <a:pt x="153791" y="509647"/>
                    <a:pt x="149484" y="498183"/>
                    <a:pt x="146612" y="493884"/>
                  </a:cubicBezTo>
                  <a:cubicBezTo>
                    <a:pt x="145176" y="489585"/>
                    <a:pt x="146612" y="485286"/>
                    <a:pt x="148048" y="480987"/>
                  </a:cubicBezTo>
                  <a:cubicBezTo>
                    <a:pt x="149484" y="478120"/>
                    <a:pt x="149484" y="473821"/>
                    <a:pt x="148048" y="470955"/>
                  </a:cubicBezTo>
                  <a:cubicBezTo>
                    <a:pt x="146612" y="468089"/>
                    <a:pt x="139433" y="463790"/>
                    <a:pt x="136562" y="462357"/>
                  </a:cubicBezTo>
                  <a:cubicBezTo>
                    <a:pt x="133690" y="460924"/>
                    <a:pt x="130819" y="459491"/>
                    <a:pt x="127947" y="456625"/>
                  </a:cubicBezTo>
                  <a:cubicBezTo>
                    <a:pt x="125075" y="453759"/>
                    <a:pt x="120768" y="453759"/>
                    <a:pt x="113589" y="452326"/>
                  </a:cubicBezTo>
                  <a:cubicBezTo>
                    <a:pt x="106410" y="450893"/>
                    <a:pt x="102103" y="440862"/>
                    <a:pt x="99231" y="437996"/>
                  </a:cubicBezTo>
                  <a:cubicBezTo>
                    <a:pt x="97795" y="435130"/>
                    <a:pt x="97795" y="439429"/>
                    <a:pt x="97795" y="443728"/>
                  </a:cubicBezTo>
                  <a:cubicBezTo>
                    <a:pt x="96360" y="448027"/>
                    <a:pt x="87745" y="429398"/>
                    <a:pt x="80566" y="420800"/>
                  </a:cubicBezTo>
                  <a:cubicBezTo>
                    <a:pt x="71951" y="410769"/>
                    <a:pt x="71951" y="393572"/>
                    <a:pt x="71951" y="387840"/>
                  </a:cubicBezTo>
                  <a:cubicBezTo>
                    <a:pt x="71951" y="383541"/>
                    <a:pt x="64772" y="372077"/>
                    <a:pt x="57593" y="367778"/>
                  </a:cubicBezTo>
                  <a:cubicBezTo>
                    <a:pt x="48978" y="363479"/>
                    <a:pt x="47543" y="357747"/>
                    <a:pt x="46107" y="352015"/>
                  </a:cubicBezTo>
                  <a:cubicBezTo>
                    <a:pt x="43235" y="347716"/>
                    <a:pt x="36056" y="347716"/>
                    <a:pt x="30313" y="352015"/>
                  </a:cubicBezTo>
                  <a:cubicBezTo>
                    <a:pt x="24570" y="356314"/>
                    <a:pt x="17391" y="354881"/>
                    <a:pt x="8776" y="352015"/>
                  </a:cubicBezTo>
                  <a:cubicBezTo>
                    <a:pt x="162" y="349149"/>
                    <a:pt x="3033" y="334819"/>
                    <a:pt x="162" y="329087"/>
                  </a:cubicBezTo>
                  <a:cubicBezTo>
                    <a:pt x="-1274" y="323354"/>
                    <a:pt x="7340" y="320488"/>
                    <a:pt x="4469" y="316189"/>
                  </a:cubicBezTo>
                  <a:cubicBezTo>
                    <a:pt x="1597" y="311890"/>
                    <a:pt x="4469" y="311890"/>
                    <a:pt x="7340" y="309024"/>
                  </a:cubicBezTo>
                  <a:cubicBezTo>
                    <a:pt x="10212" y="307591"/>
                    <a:pt x="14519" y="303292"/>
                    <a:pt x="15955" y="301859"/>
                  </a:cubicBezTo>
                  <a:close/>
                  <a:moveTo>
                    <a:pt x="186781" y="274448"/>
                  </a:moveTo>
                  <a:lnTo>
                    <a:pt x="257129" y="274448"/>
                  </a:lnTo>
                  <a:cubicBezTo>
                    <a:pt x="254258" y="278756"/>
                    <a:pt x="251387" y="284499"/>
                    <a:pt x="249951" y="287371"/>
                  </a:cubicBezTo>
                  <a:cubicBezTo>
                    <a:pt x="248515" y="290242"/>
                    <a:pt x="249951" y="295986"/>
                    <a:pt x="251387" y="301729"/>
                  </a:cubicBezTo>
                  <a:cubicBezTo>
                    <a:pt x="252822" y="307472"/>
                    <a:pt x="248515" y="308908"/>
                    <a:pt x="245644" y="311780"/>
                  </a:cubicBezTo>
                  <a:cubicBezTo>
                    <a:pt x="242773" y="316088"/>
                    <a:pt x="228416" y="326138"/>
                    <a:pt x="222673" y="329010"/>
                  </a:cubicBezTo>
                  <a:cubicBezTo>
                    <a:pt x="218366" y="331882"/>
                    <a:pt x="218366" y="336189"/>
                    <a:pt x="215495" y="341933"/>
                  </a:cubicBezTo>
                  <a:cubicBezTo>
                    <a:pt x="214059" y="347676"/>
                    <a:pt x="214059" y="351984"/>
                    <a:pt x="211188" y="353419"/>
                  </a:cubicBezTo>
                  <a:cubicBezTo>
                    <a:pt x="208316" y="356291"/>
                    <a:pt x="209752" y="350548"/>
                    <a:pt x="205445" y="350548"/>
                  </a:cubicBezTo>
                  <a:cubicBezTo>
                    <a:pt x="202574" y="350548"/>
                    <a:pt x="198267" y="340497"/>
                    <a:pt x="195395" y="331882"/>
                  </a:cubicBezTo>
                  <a:cubicBezTo>
                    <a:pt x="191088" y="324703"/>
                    <a:pt x="192524" y="317523"/>
                    <a:pt x="192524" y="314652"/>
                  </a:cubicBezTo>
                  <a:cubicBezTo>
                    <a:pt x="193960" y="311780"/>
                    <a:pt x="193960" y="307472"/>
                    <a:pt x="192524" y="304601"/>
                  </a:cubicBezTo>
                  <a:cubicBezTo>
                    <a:pt x="191088" y="301729"/>
                    <a:pt x="189653" y="304601"/>
                    <a:pt x="189653" y="297422"/>
                  </a:cubicBezTo>
                  <a:cubicBezTo>
                    <a:pt x="189653" y="293114"/>
                    <a:pt x="186781" y="278756"/>
                    <a:pt x="186781" y="274448"/>
                  </a:cubicBezTo>
                  <a:close/>
                  <a:moveTo>
                    <a:pt x="465186" y="265820"/>
                  </a:moveTo>
                  <a:cubicBezTo>
                    <a:pt x="479543" y="262953"/>
                    <a:pt x="485285" y="278721"/>
                    <a:pt x="492464" y="283021"/>
                  </a:cubicBezTo>
                  <a:cubicBezTo>
                    <a:pt x="501078" y="285888"/>
                    <a:pt x="518306" y="290188"/>
                    <a:pt x="522613" y="290188"/>
                  </a:cubicBezTo>
                  <a:cubicBezTo>
                    <a:pt x="531227" y="290188"/>
                    <a:pt x="548455" y="294488"/>
                    <a:pt x="549891" y="295921"/>
                  </a:cubicBezTo>
                  <a:cubicBezTo>
                    <a:pt x="551326" y="297355"/>
                    <a:pt x="564248" y="303088"/>
                    <a:pt x="571426" y="301655"/>
                  </a:cubicBezTo>
                  <a:cubicBezTo>
                    <a:pt x="577169" y="300222"/>
                    <a:pt x="594397" y="311689"/>
                    <a:pt x="595832" y="314556"/>
                  </a:cubicBezTo>
                  <a:cubicBezTo>
                    <a:pt x="598704" y="315989"/>
                    <a:pt x="605882" y="321723"/>
                    <a:pt x="605882" y="323156"/>
                  </a:cubicBezTo>
                  <a:cubicBezTo>
                    <a:pt x="605882" y="326023"/>
                    <a:pt x="601575" y="330323"/>
                    <a:pt x="600140" y="333190"/>
                  </a:cubicBezTo>
                  <a:cubicBezTo>
                    <a:pt x="597268" y="334623"/>
                    <a:pt x="594397" y="330323"/>
                    <a:pt x="590090" y="330323"/>
                  </a:cubicBezTo>
                  <a:cubicBezTo>
                    <a:pt x="585783" y="330323"/>
                    <a:pt x="588654" y="334623"/>
                    <a:pt x="587218" y="338923"/>
                  </a:cubicBezTo>
                  <a:cubicBezTo>
                    <a:pt x="585783" y="343224"/>
                    <a:pt x="569990" y="348957"/>
                    <a:pt x="565683" y="351824"/>
                  </a:cubicBezTo>
                  <a:cubicBezTo>
                    <a:pt x="561376" y="353257"/>
                    <a:pt x="561376" y="354691"/>
                    <a:pt x="561376" y="357558"/>
                  </a:cubicBezTo>
                  <a:cubicBezTo>
                    <a:pt x="561376" y="360424"/>
                    <a:pt x="559941" y="363291"/>
                    <a:pt x="555634" y="367591"/>
                  </a:cubicBezTo>
                  <a:cubicBezTo>
                    <a:pt x="551326" y="371892"/>
                    <a:pt x="548455" y="377625"/>
                    <a:pt x="547019" y="381925"/>
                  </a:cubicBezTo>
                  <a:cubicBezTo>
                    <a:pt x="545584" y="386226"/>
                    <a:pt x="545584" y="377625"/>
                    <a:pt x="544148" y="373325"/>
                  </a:cubicBezTo>
                  <a:cubicBezTo>
                    <a:pt x="544148" y="370458"/>
                    <a:pt x="548455" y="353257"/>
                    <a:pt x="534098" y="354691"/>
                  </a:cubicBezTo>
                  <a:cubicBezTo>
                    <a:pt x="531227" y="354691"/>
                    <a:pt x="525484" y="358991"/>
                    <a:pt x="521177" y="363291"/>
                  </a:cubicBezTo>
                  <a:cubicBezTo>
                    <a:pt x="518306" y="367591"/>
                    <a:pt x="522613" y="367591"/>
                    <a:pt x="525484" y="370458"/>
                  </a:cubicBezTo>
                  <a:cubicBezTo>
                    <a:pt x="526920" y="374758"/>
                    <a:pt x="524049" y="379059"/>
                    <a:pt x="522613" y="383359"/>
                  </a:cubicBezTo>
                  <a:cubicBezTo>
                    <a:pt x="521177" y="389092"/>
                    <a:pt x="508256" y="400560"/>
                    <a:pt x="506820" y="401993"/>
                  </a:cubicBezTo>
                  <a:cubicBezTo>
                    <a:pt x="505385" y="404860"/>
                    <a:pt x="505385" y="412027"/>
                    <a:pt x="505385" y="414894"/>
                  </a:cubicBezTo>
                  <a:cubicBezTo>
                    <a:pt x="505385" y="416327"/>
                    <a:pt x="501078" y="416327"/>
                    <a:pt x="496771" y="417760"/>
                  </a:cubicBezTo>
                  <a:cubicBezTo>
                    <a:pt x="492464" y="419194"/>
                    <a:pt x="496771" y="410593"/>
                    <a:pt x="495335" y="407727"/>
                  </a:cubicBezTo>
                  <a:cubicBezTo>
                    <a:pt x="493899" y="404860"/>
                    <a:pt x="489592" y="409160"/>
                    <a:pt x="486721" y="413460"/>
                  </a:cubicBezTo>
                  <a:cubicBezTo>
                    <a:pt x="483850" y="419194"/>
                    <a:pt x="491028" y="423494"/>
                    <a:pt x="489592" y="432094"/>
                  </a:cubicBezTo>
                  <a:cubicBezTo>
                    <a:pt x="489592" y="442128"/>
                    <a:pt x="473800" y="444995"/>
                    <a:pt x="470929" y="444995"/>
                  </a:cubicBezTo>
                  <a:cubicBezTo>
                    <a:pt x="468057" y="444995"/>
                    <a:pt x="465186" y="449295"/>
                    <a:pt x="469493" y="455029"/>
                  </a:cubicBezTo>
                  <a:cubicBezTo>
                    <a:pt x="473800" y="462196"/>
                    <a:pt x="466622" y="463629"/>
                    <a:pt x="462314" y="466496"/>
                  </a:cubicBezTo>
                  <a:cubicBezTo>
                    <a:pt x="458007" y="469363"/>
                    <a:pt x="458007" y="465063"/>
                    <a:pt x="456572" y="462196"/>
                  </a:cubicBezTo>
                  <a:cubicBezTo>
                    <a:pt x="453700" y="460762"/>
                    <a:pt x="452265" y="466496"/>
                    <a:pt x="450829" y="469363"/>
                  </a:cubicBezTo>
                  <a:cubicBezTo>
                    <a:pt x="449393" y="470796"/>
                    <a:pt x="449393" y="462196"/>
                    <a:pt x="449393" y="457896"/>
                  </a:cubicBezTo>
                  <a:cubicBezTo>
                    <a:pt x="447958" y="453595"/>
                    <a:pt x="439344" y="447862"/>
                    <a:pt x="436472" y="444995"/>
                  </a:cubicBezTo>
                  <a:cubicBezTo>
                    <a:pt x="435037" y="442128"/>
                    <a:pt x="435037" y="446428"/>
                    <a:pt x="430730" y="449295"/>
                  </a:cubicBezTo>
                  <a:cubicBezTo>
                    <a:pt x="426423" y="452162"/>
                    <a:pt x="420680" y="463629"/>
                    <a:pt x="419244" y="467929"/>
                  </a:cubicBezTo>
                  <a:cubicBezTo>
                    <a:pt x="416373" y="472230"/>
                    <a:pt x="414937" y="472230"/>
                    <a:pt x="413501" y="469363"/>
                  </a:cubicBezTo>
                  <a:cubicBezTo>
                    <a:pt x="412066" y="467929"/>
                    <a:pt x="406323" y="449295"/>
                    <a:pt x="402016" y="446428"/>
                  </a:cubicBezTo>
                  <a:cubicBezTo>
                    <a:pt x="399145" y="443562"/>
                    <a:pt x="391966" y="437828"/>
                    <a:pt x="384788" y="436395"/>
                  </a:cubicBezTo>
                  <a:cubicBezTo>
                    <a:pt x="379045" y="436395"/>
                    <a:pt x="377610" y="433528"/>
                    <a:pt x="373302" y="432094"/>
                  </a:cubicBezTo>
                  <a:cubicBezTo>
                    <a:pt x="368995" y="430661"/>
                    <a:pt x="367560" y="429228"/>
                    <a:pt x="367560" y="432094"/>
                  </a:cubicBezTo>
                  <a:cubicBezTo>
                    <a:pt x="367560" y="434961"/>
                    <a:pt x="371867" y="436395"/>
                    <a:pt x="376174" y="436395"/>
                  </a:cubicBezTo>
                  <a:cubicBezTo>
                    <a:pt x="379045" y="436395"/>
                    <a:pt x="381917" y="442128"/>
                    <a:pt x="381917" y="446428"/>
                  </a:cubicBezTo>
                  <a:cubicBezTo>
                    <a:pt x="381917" y="450729"/>
                    <a:pt x="371867" y="453595"/>
                    <a:pt x="364688" y="456462"/>
                  </a:cubicBezTo>
                  <a:cubicBezTo>
                    <a:pt x="357510" y="459329"/>
                    <a:pt x="351767" y="446428"/>
                    <a:pt x="350332" y="442128"/>
                  </a:cubicBezTo>
                  <a:cubicBezTo>
                    <a:pt x="347460" y="437828"/>
                    <a:pt x="344589" y="436395"/>
                    <a:pt x="344589" y="439261"/>
                  </a:cubicBezTo>
                  <a:cubicBezTo>
                    <a:pt x="344589" y="440695"/>
                    <a:pt x="350332" y="449295"/>
                    <a:pt x="353203" y="455029"/>
                  </a:cubicBezTo>
                  <a:cubicBezTo>
                    <a:pt x="354639" y="459329"/>
                    <a:pt x="363253" y="459329"/>
                    <a:pt x="368995" y="459329"/>
                  </a:cubicBezTo>
                  <a:cubicBezTo>
                    <a:pt x="374738" y="459329"/>
                    <a:pt x="371867" y="460762"/>
                    <a:pt x="370431" y="466496"/>
                  </a:cubicBezTo>
                  <a:cubicBezTo>
                    <a:pt x="368995" y="472230"/>
                    <a:pt x="357510" y="486564"/>
                    <a:pt x="354639" y="489430"/>
                  </a:cubicBezTo>
                  <a:cubicBezTo>
                    <a:pt x="351767" y="492297"/>
                    <a:pt x="353203" y="505198"/>
                    <a:pt x="353203" y="510931"/>
                  </a:cubicBezTo>
                  <a:cubicBezTo>
                    <a:pt x="353203" y="516665"/>
                    <a:pt x="347460" y="516665"/>
                    <a:pt x="343153" y="520965"/>
                  </a:cubicBezTo>
                  <a:cubicBezTo>
                    <a:pt x="340282" y="525265"/>
                    <a:pt x="338846" y="532432"/>
                    <a:pt x="335975" y="539599"/>
                  </a:cubicBezTo>
                  <a:cubicBezTo>
                    <a:pt x="333104" y="545333"/>
                    <a:pt x="325925" y="548200"/>
                    <a:pt x="317311" y="548200"/>
                  </a:cubicBezTo>
                  <a:cubicBezTo>
                    <a:pt x="310133" y="549633"/>
                    <a:pt x="313004" y="542466"/>
                    <a:pt x="311568" y="536733"/>
                  </a:cubicBezTo>
                  <a:cubicBezTo>
                    <a:pt x="310133" y="530999"/>
                    <a:pt x="304390" y="495164"/>
                    <a:pt x="301519" y="489430"/>
                  </a:cubicBezTo>
                  <a:cubicBezTo>
                    <a:pt x="298647" y="485130"/>
                    <a:pt x="297212" y="483697"/>
                    <a:pt x="298647" y="479397"/>
                  </a:cubicBezTo>
                  <a:cubicBezTo>
                    <a:pt x="300083" y="473663"/>
                    <a:pt x="291469" y="472230"/>
                    <a:pt x="275676" y="475096"/>
                  </a:cubicBezTo>
                  <a:cubicBezTo>
                    <a:pt x="259884" y="477963"/>
                    <a:pt x="254141" y="455029"/>
                    <a:pt x="254141" y="446428"/>
                  </a:cubicBezTo>
                  <a:cubicBezTo>
                    <a:pt x="254141" y="437828"/>
                    <a:pt x="268498" y="422061"/>
                    <a:pt x="269934" y="419194"/>
                  </a:cubicBezTo>
                  <a:cubicBezTo>
                    <a:pt x="271369" y="417760"/>
                    <a:pt x="271369" y="416327"/>
                    <a:pt x="277112" y="416327"/>
                  </a:cubicBezTo>
                  <a:cubicBezTo>
                    <a:pt x="281419" y="414894"/>
                    <a:pt x="297212" y="410593"/>
                    <a:pt x="304390" y="413460"/>
                  </a:cubicBezTo>
                  <a:cubicBezTo>
                    <a:pt x="311568" y="416327"/>
                    <a:pt x="308697" y="420627"/>
                    <a:pt x="314440" y="423494"/>
                  </a:cubicBezTo>
                  <a:cubicBezTo>
                    <a:pt x="320182" y="426361"/>
                    <a:pt x="325925" y="420627"/>
                    <a:pt x="330232" y="423494"/>
                  </a:cubicBezTo>
                  <a:cubicBezTo>
                    <a:pt x="335975" y="426361"/>
                    <a:pt x="338846" y="424927"/>
                    <a:pt x="341718" y="420627"/>
                  </a:cubicBezTo>
                  <a:cubicBezTo>
                    <a:pt x="346025" y="417760"/>
                    <a:pt x="343153" y="414894"/>
                    <a:pt x="341718" y="413460"/>
                  </a:cubicBezTo>
                  <a:cubicBezTo>
                    <a:pt x="340282" y="413460"/>
                    <a:pt x="333104" y="412027"/>
                    <a:pt x="330232" y="410593"/>
                  </a:cubicBezTo>
                  <a:cubicBezTo>
                    <a:pt x="327361" y="409160"/>
                    <a:pt x="327361" y="406293"/>
                    <a:pt x="325925" y="410593"/>
                  </a:cubicBezTo>
                  <a:cubicBezTo>
                    <a:pt x="324489" y="414894"/>
                    <a:pt x="320182" y="412027"/>
                    <a:pt x="320182" y="410593"/>
                  </a:cubicBezTo>
                  <a:cubicBezTo>
                    <a:pt x="318747" y="409160"/>
                    <a:pt x="317311" y="406293"/>
                    <a:pt x="315875" y="407727"/>
                  </a:cubicBezTo>
                  <a:cubicBezTo>
                    <a:pt x="314440" y="407727"/>
                    <a:pt x="311568" y="409160"/>
                    <a:pt x="308697" y="412027"/>
                  </a:cubicBezTo>
                  <a:cubicBezTo>
                    <a:pt x="305826" y="413460"/>
                    <a:pt x="308697" y="407727"/>
                    <a:pt x="308697" y="406293"/>
                  </a:cubicBezTo>
                  <a:cubicBezTo>
                    <a:pt x="310133" y="403426"/>
                    <a:pt x="300083" y="397693"/>
                    <a:pt x="294340" y="397693"/>
                  </a:cubicBezTo>
                  <a:cubicBezTo>
                    <a:pt x="290033" y="397693"/>
                    <a:pt x="288598" y="401993"/>
                    <a:pt x="287162" y="406293"/>
                  </a:cubicBezTo>
                  <a:cubicBezTo>
                    <a:pt x="284290" y="410593"/>
                    <a:pt x="278548" y="412027"/>
                    <a:pt x="274241" y="414894"/>
                  </a:cubicBezTo>
                  <a:cubicBezTo>
                    <a:pt x="271369" y="416327"/>
                    <a:pt x="268498" y="410593"/>
                    <a:pt x="267062" y="407727"/>
                  </a:cubicBezTo>
                  <a:cubicBezTo>
                    <a:pt x="267062" y="404860"/>
                    <a:pt x="268498" y="403426"/>
                    <a:pt x="268498" y="399126"/>
                  </a:cubicBezTo>
                  <a:cubicBezTo>
                    <a:pt x="268498" y="394826"/>
                    <a:pt x="275676" y="396259"/>
                    <a:pt x="279983" y="396259"/>
                  </a:cubicBezTo>
                  <a:cubicBezTo>
                    <a:pt x="284290" y="396259"/>
                    <a:pt x="279983" y="389092"/>
                    <a:pt x="277112" y="384792"/>
                  </a:cubicBezTo>
                  <a:cubicBezTo>
                    <a:pt x="274241" y="381925"/>
                    <a:pt x="278548" y="383359"/>
                    <a:pt x="282855" y="381925"/>
                  </a:cubicBezTo>
                  <a:cubicBezTo>
                    <a:pt x="287162" y="380492"/>
                    <a:pt x="292905" y="373325"/>
                    <a:pt x="295776" y="370458"/>
                  </a:cubicBezTo>
                  <a:cubicBezTo>
                    <a:pt x="297212" y="369025"/>
                    <a:pt x="298647" y="367591"/>
                    <a:pt x="300083" y="367591"/>
                  </a:cubicBezTo>
                  <a:cubicBezTo>
                    <a:pt x="301519" y="366158"/>
                    <a:pt x="307261" y="369025"/>
                    <a:pt x="313004" y="370458"/>
                  </a:cubicBezTo>
                  <a:cubicBezTo>
                    <a:pt x="318747" y="370458"/>
                    <a:pt x="320182" y="363291"/>
                    <a:pt x="321618" y="358991"/>
                  </a:cubicBezTo>
                  <a:cubicBezTo>
                    <a:pt x="323054" y="354691"/>
                    <a:pt x="321618" y="353257"/>
                    <a:pt x="318747" y="351824"/>
                  </a:cubicBezTo>
                  <a:cubicBezTo>
                    <a:pt x="315875" y="351824"/>
                    <a:pt x="315875" y="354691"/>
                    <a:pt x="313004" y="360424"/>
                  </a:cubicBezTo>
                  <a:cubicBezTo>
                    <a:pt x="310133" y="366158"/>
                    <a:pt x="304390" y="361858"/>
                    <a:pt x="304390" y="360424"/>
                  </a:cubicBezTo>
                  <a:cubicBezTo>
                    <a:pt x="302954" y="360424"/>
                    <a:pt x="302954" y="356124"/>
                    <a:pt x="301519" y="353257"/>
                  </a:cubicBezTo>
                  <a:cubicBezTo>
                    <a:pt x="301519" y="350391"/>
                    <a:pt x="298647" y="351824"/>
                    <a:pt x="292905" y="346090"/>
                  </a:cubicBezTo>
                  <a:cubicBezTo>
                    <a:pt x="287162" y="340357"/>
                    <a:pt x="298647" y="333190"/>
                    <a:pt x="304390" y="326023"/>
                  </a:cubicBezTo>
                  <a:cubicBezTo>
                    <a:pt x="310133" y="318856"/>
                    <a:pt x="325925" y="301655"/>
                    <a:pt x="330232" y="300222"/>
                  </a:cubicBezTo>
                  <a:cubicBezTo>
                    <a:pt x="334539" y="298788"/>
                    <a:pt x="334539" y="303088"/>
                    <a:pt x="338846" y="305955"/>
                  </a:cubicBezTo>
                  <a:cubicBezTo>
                    <a:pt x="341718" y="310255"/>
                    <a:pt x="343153" y="308822"/>
                    <a:pt x="346025" y="313122"/>
                  </a:cubicBezTo>
                  <a:cubicBezTo>
                    <a:pt x="350332" y="317422"/>
                    <a:pt x="354639" y="318856"/>
                    <a:pt x="354639" y="318856"/>
                  </a:cubicBezTo>
                  <a:cubicBezTo>
                    <a:pt x="356074" y="317422"/>
                    <a:pt x="357510" y="315989"/>
                    <a:pt x="360381" y="318856"/>
                  </a:cubicBezTo>
                  <a:cubicBezTo>
                    <a:pt x="363253" y="321723"/>
                    <a:pt x="379045" y="314556"/>
                    <a:pt x="380481" y="313122"/>
                  </a:cubicBezTo>
                  <a:cubicBezTo>
                    <a:pt x="381917" y="313122"/>
                    <a:pt x="383352" y="310255"/>
                    <a:pt x="387659" y="310255"/>
                  </a:cubicBezTo>
                  <a:cubicBezTo>
                    <a:pt x="391966" y="308822"/>
                    <a:pt x="400580" y="304522"/>
                    <a:pt x="400580" y="301655"/>
                  </a:cubicBezTo>
                  <a:cubicBezTo>
                    <a:pt x="402016" y="298788"/>
                    <a:pt x="409194" y="297355"/>
                    <a:pt x="410630" y="298788"/>
                  </a:cubicBezTo>
                  <a:cubicBezTo>
                    <a:pt x="410630" y="300222"/>
                    <a:pt x="413501" y="298788"/>
                    <a:pt x="414937" y="294488"/>
                  </a:cubicBezTo>
                  <a:cubicBezTo>
                    <a:pt x="416373" y="291621"/>
                    <a:pt x="419244" y="295921"/>
                    <a:pt x="422116" y="297355"/>
                  </a:cubicBezTo>
                  <a:cubicBezTo>
                    <a:pt x="424987" y="300222"/>
                    <a:pt x="422116" y="288754"/>
                    <a:pt x="422116" y="285888"/>
                  </a:cubicBezTo>
                  <a:cubicBezTo>
                    <a:pt x="422116" y="283021"/>
                    <a:pt x="429294" y="283021"/>
                    <a:pt x="432165" y="281587"/>
                  </a:cubicBezTo>
                  <a:cubicBezTo>
                    <a:pt x="435037" y="281587"/>
                    <a:pt x="436472" y="275854"/>
                    <a:pt x="440779" y="272987"/>
                  </a:cubicBezTo>
                  <a:cubicBezTo>
                    <a:pt x="445086" y="268687"/>
                    <a:pt x="462314" y="265820"/>
                    <a:pt x="465186" y="265820"/>
                  </a:cubicBezTo>
                  <a:close/>
                  <a:moveTo>
                    <a:pt x="303047" y="50867"/>
                  </a:moveTo>
                  <a:cubicBezTo>
                    <a:pt x="271469" y="50867"/>
                    <a:pt x="245632" y="75242"/>
                    <a:pt x="245632" y="106785"/>
                  </a:cubicBezTo>
                  <a:cubicBezTo>
                    <a:pt x="245632" y="138329"/>
                    <a:pt x="271469" y="164137"/>
                    <a:pt x="303047" y="164137"/>
                  </a:cubicBezTo>
                  <a:cubicBezTo>
                    <a:pt x="334625" y="164137"/>
                    <a:pt x="359027" y="138329"/>
                    <a:pt x="359027" y="106785"/>
                  </a:cubicBezTo>
                  <a:cubicBezTo>
                    <a:pt x="359027" y="75242"/>
                    <a:pt x="334625" y="50867"/>
                    <a:pt x="303047" y="50867"/>
                  </a:cubicBezTo>
                  <a:close/>
                  <a:moveTo>
                    <a:pt x="292999" y="684"/>
                  </a:moveTo>
                  <a:cubicBezTo>
                    <a:pt x="356156" y="-6485"/>
                    <a:pt x="410700" y="43698"/>
                    <a:pt x="410700" y="106785"/>
                  </a:cubicBezTo>
                  <a:cubicBezTo>
                    <a:pt x="410700" y="189945"/>
                    <a:pt x="341802" y="204283"/>
                    <a:pt x="310224" y="283142"/>
                  </a:cubicBezTo>
                  <a:cubicBezTo>
                    <a:pt x="307353" y="290311"/>
                    <a:pt x="298741" y="290311"/>
                    <a:pt x="295870" y="283142"/>
                  </a:cubicBezTo>
                  <a:cubicBezTo>
                    <a:pt x="267162" y="212886"/>
                    <a:pt x="208312" y="192813"/>
                    <a:pt x="196829" y="129726"/>
                  </a:cubicBezTo>
                  <a:cubicBezTo>
                    <a:pt x="186781" y="66639"/>
                    <a:pt x="229843" y="6419"/>
                    <a:pt x="292999" y="6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0" name="iSļïdé">
              <a:extLst>
                <a:ext uri="{FF2B5EF4-FFF2-40B4-BE49-F238E27FC236}">
                  <a16:creationId xmlns:a16="http://schemas.microsoft.com/office/drawing/2014/main" id="{0F425976-AA10-4D8E-8DB8-8A39B1157625}"/>
                </a:ext>
              </a:extLst>
            </p:cNvPr>
            <p:cNvSpPr txBox="1"/>
            <p:nvPr/>
          </p:nvSpPr>
          <p:spPr>
            <a:xfrm>
              <a:off x="1056000" y="1299258"/>
              <a:ext cx="4363616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 lnSpcReduction="10000"/>
            </a:bodyPr>
            <a:lstStyle/>
            <a:p>
              <a:pPr algn="r">
                <a:buSzPct val="25000"/>
              </a:pPr>
              <a:r>
                <a:rPr lang="de-DE" sz="2000" b="1" dirty="0"/>
                <a:t>Text here</a:t>
              </a:r>
            </a:p>
          </p:txBody>
        </p:sp>
        <p:sp>
          <p:nvSpPr>
            <p:cNvPr id="21" name="ïSľîďè">
              <a:extLst>
                <a:ext uri="{FF2B5EF4-FFF2-40B4-BE49-F238E27FC236}">
                  <a16:creationId xmlns:a16="http://schemas.microsoft.com/office/drawing/2014/main" id="{EFCFECAC-A6C3-4F6D-86BC-7FB8BCAD7D91}"/>
                </a:ext>
              </a:extLst>
            </p:cNvPr>
            <p:cNvSpPr txBox="1"/>
            <p:nvPr/>
          </p:nvSpPr>
          <p:spPr>
            <a:xfrm>
              <a:off x="1056000" y="1691770"/>
              <a:ext cx="4363616" cy="510217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algn="r">
                <a:lnSpc>
                  <a:spcPct val="150000"/>
                </a:lnSpc>
                <a:buSzPct val="25000"/>
              </a:pPr>
              <a:r>
                <a:rPr lang="en-US" sz="1200" dirty="0"/>
                <a:t>Copy paste fonts. Choose the only option to retain text.…</a:t>
              </a:r>
              <a:r>
                <a:rPr lang="de-DE" sz="1200" dirty="0"/>
                <a:t>..</a:t>
              </a:r>
            </a:p>
          </p:txBody>
        </p:sp>
        <p:sp>
          <p:nvSpPr>
            <p:cNvPr id="22" name="iṩḻïḑê">
              <a:extLst>
                <a:ext uri="{FF2B5EF4-FFF2-40B4-BE49-F238E27FC236}">
                  <a16:creationId xmlns:a16="http://schemas.microsoft.com/office/drawing/2014/main" id="{A0959A41-DECB-41E5-9838-AA7587F0780A}"/>
                </a:ext>
              </a:extLst>
            </p:cNvPr>
            <p:cNvSpPr txBox="1"/>
            <p:nvPr/>
          </p:nvSpPr>
          <p:spPr>
            <a:xfrm>
              <a:off x="6767759" y="5171046"/>
              <a:ext cx="4363616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 lnSpcReduction="10000"/>
            </a:bodyPr>
            <a:lstStyle/>
            <a:p>
              <a:pPr>
                <a:buSzPct val="25000"/>
              </a:pPr>
              <a:r>
                <a:rPr lang="de-DE" sz="2000" b="1" dirty="0"/>
                <a:t>Text here</a:t>
              </a:r>
            </a:p>
          </p:txBody>
        </p:sp>
        <p:sp>
          <p:nvSpPr>
            <p:cNvPr id="23" name="iṧ1ïḍè">
              <a:extLst>
                <a:ext uri="{FF2B5EF4-FFF2-40B4-BE49-F238E27FC236}">
                  <a16:creationId xmlns:a16="http://schemas.microsoft.com/office/drawing/2014/main" id="{0BB7E00D-0D27-49B8-A707-C05AD915558C}"/>
                </a:ext>
              </a:extLst>
            </p:cNvPr>
            <p:cNvSpPr txBox="1"/>
            <p:nvPr/>
          </p:nvSpPr>
          <p:spPr>
            <a:xfrm>
              <a:off x="6767759" y="5563558"/>
              <a:ext cx="4363616" cy="510217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200" dirty="0"/>
                <a:t>Copy paste fonts. Choose the only option to retain text.…</a:t>
              </a:r>
              <a:r>
                <a:rPr lang="de-DE" sz="1200" dirty="0"/>
                <a:t>..</a:t>
              </a:r>
            </a:p>
          </p:txBody>
        </p:sp>
        <p:sp>
          <p:nvSpPr>
            <p:cNvPr id="24" name="iṣľîḋé">
              <a:extLst>
                <a:ext uri="{FF2B5EF4-FFF2-40B4-BE49-F238E27FC236}">
                  <a16:creationId xmlns:a16="http://schemas.microsoft.com/office/drawing/2014/main" id="{939C0672-71EC-4B4B-BE68-6B6E5607666A}"/>
                </a:ext>
              </a:extLst>
            </p:cNvPr>
            <p:cNvSpPr txBox="1"/>
            <p:nvPr/>
          </p:nvSpPr>
          <p:spPr>
            <a:xfrm>
              <a:off x="673100" y="3258992"/>
              <a:ext cx="3370301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 lnSpcReduction="10000"/>
            </a:bodyPr>
            <a:lstStyle/>
            <a:p>
              <a:pPr>
                <a:buSzPct val="25000"/>
              </a:pPr>
              <a:r>
                <a:rPr lang="de-DE" sz="2000" b="1" dirty="0"/>
                <a:t>Text here</a:t>
              </a:r>
            </a:p>
          </p:txBody>
        </p:sp>
        <p:sp>
          <p:nvSpPr>
            <p:cNvPr id="25" name="íṩḷïḑé">
              <a:extLst>
                <a:ext uri="{FF2B5EF4-FFF2-40B4-BE49-F238E27FC236}">
                  <a16:creationId xmlns:a16="http://schemas.microsoft.com/office/drawing/2014/main" id="{F1B88966-3F9D-4B31-98B5-D344BE5039E7}"/>
                </a:ext>
              </a:extLst>
            </p:cNvPr>
            <p:cNvSpPr txBox="1"/>
            <p:nvPr/>
          </p:nvSpPr>
          <p:spPr>
            <a:xfrm>
              <a:off x="673100" y="3651504"/>
              <a:ext cx="3370301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200" dirty="0"/>
                <a:t>Copy paste fonts. Choose the only option to retain text.…</a:t>
              </a:r>
              <a:r>
                <a:rPr lang="de-DE" sz="1200" dirty="0"/>
                <a:t>..</a:t>
              </a:r>
            </a:p>
          </p:txBody>
        </p:sp>
        <p:sp>
          <p:nvSpPr>
            <p:cNvPr id="26" name="íšḷíḓé">
              <a:extLst>
                <a:ext uri="{FF2B5EF4-FFF2-40B4-BE49-F238E27FC236}">
                  <a16:creationId xmlns:a16="http://schemas.microsoft.com/office/drawing/2014/main" id="{D00ECC58-E29F-47D1-ACB3-1E1ED0381DE8}"/>
                </a:ext>
              </a:extLst>
            </p:cNvPr>
            <p:cNvSpPr txBox="1"/>
            <p:nvPr/>
          </p:nvSpPr>
          <p:spPr>
            <a:xfrm>
              <a:off x="8150187" y="3052214"/>
              <a:ext cx="3370301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 lnSpcReduction="10000"/>
            </a:bodyPr>
            <a:lstStyle/>
            <a:p>
              <a:pPr algn="r">
                <a:buSzPct val="25000"/>
              </a:pPr>
              <a:r>
                <a:rPr lang="de-DE" sz="2000" b="1" dirty="0"/>
                <a:t>Text here</a:t>
              </a:r>
            </a:p>
          </p:txBody>
        </p:sp>
        <p:sp>
          <p:nvSpPr>
            <p:cNvPr id="27" name="ïŝḷíḍè">
              <a:extLst>
                <a:ext uri="{FF2B5EF4-FFF2-40B4-BE49-F238E27FC236}">
                  <a16:creationId xmlns:a16="http://schemas.microsoft.com/office/drawing/2014/main" id="{D39CD564-FDA0-4C2B-8F82-8EC4BD25AFE4}"/>
                </a:ext>
              </a:extLst>
            </p:cNvPr>
            <p:cNvSpPr txBox="1"/>
            <p:nvPr/>
          </p:nvSpPr>
          <p:spPr>
            <a:xfrm>
              <a:off x="8150187" y="3444726"/>
              <a:ext cx="3370301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algn="r">
                <a:lnSpc>
                  <a:spcPct val="150000"/>
                </a:lnSpc>
                <a:buSzPct val="25000"/>
              </a:pPr>
              <a:r>
                <a:rPr lang="en-US" sz="1200" dirty="0"/>
                <a:t>Copy paste fonts. Choose the only option to retain text.…</a:t>
              </a:r>
              <a:r>
                <a:rPr lang="de-DE" sz="1200" dirty="0"/>
                <a:t>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8208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F0A28B-E9BB-4693-8044-820B457D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8818D4-C9D9-4A7A-A8E4-14AF5E26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grpSp>
        <p:nvGrpSpPr>
          <p:cNvPr id="5" name="fd7a9c8e-24fb-46fd-8bfb-5697e463b30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73954BA-1472-44B9-A6F0-657D4160FB1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6751" y="1556792"/>
            <a:ext cx="10858500" cy="4172694"/>
            <a:chOff x="666751" y="1556792"/>
            <a:chExt cx="10858500" cy="4172694"/>
          </a:xfrm>
        </p:grpSpPr>
        <p:sp>
          <p:nvSpPr>
            <p:cNvPr id="6" name="îṧļîdé">
              <a:extLst>
                <a:ext uri="{FF2B5EF4-FFF2-40B4-BE49-F238E27FC236}">
                  <a16:creationId xmlns:a16="http://schemas.microsoft.com/office/drawing/2014/main" id="{E6849D7D-5356-4799-B07E-CC943DB33F3D}"/>
                </a:ext>
              </a:extLst>
            </p:cNvPr>
            <p:cNvSpPr/>
            <p:nvPr/>
          </p:nvSpPr>
          <p:spPr bwMode="auto">
            <a:xfrm>
              <a:off x="1384449" y="1556792"/>
              <a:ext cx="1547489" cy="552675"/>
            </a:xfrm>
            <a:prstGeom prst="homePlat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Text here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FE4BB833-7AFC-43EC-9D0A-535C287205C2}"/>
                </a:ext>
              </a:extLst>
            </p:cNvPr>
            <p:cNvCxnSpPr/>
            <p:nvPr/>
          </p:nvCxnSpPr>
          <p:spPr>
            <a:xfrm rot="5400000">
              <a:off x="1232463" y="3325351"/>
              <a:ext cx="3537118" cy="230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ïśļídê">
              <a:extLst>
                <a:ext uri="{FF2B5EF4-FFF2-40B4-BE49-F238E27FC236}">
                  <a16:creationId xmlns:a16="http://schemas.microsoft.com/office/drawing/2014/main" id="{7138021F-FCC3-4029-98AA-06494EC4A4D9}"/>
                </a:ext>
              </a:extLst>
            </p:cNvPr>
            <p:cNvSpPr/>
            <p:nvPr/>
          </p:nvSpPr>
          <p:spPr bwMode="auto">
            <a:xfrm>
              <a:off x="3332627" y="1881718"/>
              <a:ext cx="1547489" cy="552675"/>
            </a:xfrm>
            <a:prstGeom prst="homePlat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Text here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109FB5A-1CAA-4171-BF49-4410B4D96732}"/>
                </a:ext>
              </a:extLst>
            </p:cNvPr>
            <p:cNvCxnSpPr/>
            <p:nvPr/>
          </p:nvCxnSpPr>
          <p:spPr>
            <a:xfrm rot="5400000">
              <a:off x="3357497" y="3473421"/>
              <a:ext cx="3183406" cy="230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ïśļïde">
              <a:extLst>
                <a:ext uri="{FF2B5EF4-FFF2-40B4-BE49-F238E27FC236}">
                  <a16:creationId xmlns:a16="http://schemas.microsoft.com/office/drawing/2014/main" id="{DAE12E2A-2DFD-4AF8-844B-41594FC1BE19}"/>
                </a:ext>
              </a:extLst>
            </p:cNvPr>
            <p:cNvSpPr/>
            <p:nvPr/>
          </p:nvSpPr>
          <p:spPr bwMode="auto">
            <a:xfrm>
              <a:off x="5294622" y="2279644"/>
              <a:ext cx="1547489" cy="552675"/>
            </a:xfrm>
            <a:prstGeom prst="homePlat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Text here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06AFE53-9C93-4337-84C3-DBD958ACA32F}"/>
                </a:ext>
              </a:extLst>
            </p:cNvPr>
            <p:cNvCxnSpPr/>
            <p:nvPr/>
          </p:nvCxnSpPr>
          <p:spPr>
            <a:xfrm rot="5400000">
              <a:off x="5518455" y="3672384"/>
              <a:ext cx="2785480" cy="230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$ľide">
              <a:extLst>
                <a:ext uri="{FF2B5EF4-FFF2-40B4-BE49-F238E27FC236}">
                  <a16:creationId xmlns:a16="http://schemas.microsoft.com/office/drawing/2014/main" id="{CEC0674A-3AD4-453F-B369-30345AA02158}"/>
                </a:ext>
              </a:extLst>
            </p:cNvPr>
            <p:cNvSpPr/>
            <p:nvPr/>
          </p:nvSpPr>
          <p:spPr bwMode="auto">
            <a:xfrm>
              <a:off x="7228984" y="2691387"/>
              <a:ext cx="1547489" cy="552675"/>
            </a:xfrm>
            <a:prstGeom prst="homePlate">
              <a:avLst/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Text here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1B8B7AF-F65F-46E1-844C-E9D4EF751921}"/>
                </a:ext>
              </a:extLst>
            </p:cNvPr>
            <p:cNvCxnSpPr/>
            <p:nvPr/>
          </p:nvCxnSpPr>
          <p:spPr>
            <a:xfrm rot="5400000">
              <a:off x="7651779" y="3885164"/>
              <a:ext cx="2387555" cy="230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ï$ľïḍé">
              <a:extLst>
                <a:ext uri="{FF2B5EF4-FFF2-40B4-BE49-F238E27FC236}">
                  <a16:creationId xmlns:a16="http://schemas.microsoft.com/office/drawing/2014/main" id="{F0B4BEB9-D088-4FCE-9A78-1D115CEA8671}"/>
                </a:ext>
              </a:extLst>
            </p:cNvPr>
            <p:cNvSpPr/>
            <p:nvPr/>
          </p:nvSpPr>
          <p:spPr bwMode="auto">
            <a:xfrm>
              <a:off x="9190978" y="3116946"/>
              <a:ext cx="1547489" cy="552675"/>
            </a:xfrm>
            <a:prstGeom prst="homePlat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Text here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C1A48374-3EA2-494F-B82F-0A749FE69990}"/>
                </a:ext>
              </a:extLst>
            </p:cNvPr>
            <p:cNvCxnSpPr/>
            <p:nvPr/>
          </p:nvCxnSpPr>
          <p:spPr>
            <a:xfrm rot="5400000">
              <a:off x="9812737" y="4111761"/>
              <a:ext cx="1989629" cy="230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íśḻíḋê">
              <a:extLst>
                <a:ext uri="{FF2B5EF4-FFF2-40B4-BE49-F238E27FC236}">
                  <a16:creationId xmlns:a16="http://schemas.microsoft.com/office/drawing/2014/main" id="{F32065E5-EC7A-4D94-B609-BBA7F275E144}"/>
                </a:ext>
              </a:extLst>
            </p:cNvPr>
            <p:cNvSpPr/>
            <p:nvPr/>
          </p:nvSpPr>
          <p:spPr bwMode="auto">
            <a:xfrm>
              <a:off x="666751" y="4955741"/>
              <a:ext cx="10858500" cy="773745"/>
            </a:xfrm>
            <a:prstGeom prst="leftRightArrow">
              <a:avLst>
                <a:gd name="adj1" fmla="val 67857"/>
                <a:gd name="adj2" fmla="val 60714"/>
              </a:avLst>
            </a:prstGeom>
            <a:solidFill>
              <a:schemeClr val="tx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íṡḷiḋé">
              <a:extLst>
                <a:ext uri="{FF2B5EF4-FFF2-40B4-BE49-F238E27FC236}">
                  <a16:creationId xmlns:a16="http://schemas.microsoft.com/office/drawing/2014/main" id="{8FB7DCAE-4E2A-42F0-B100-9AD58716D92C}"/>
                </a:ext>
              </a:extLst>
            </p:cNvPr>
            <p:cNvSpPr txBox="1"/>
            <p:nvPr/>
          </p:nvSpPr>
          <p:spPr>
            <a:xfrm>
              <a:off x="1696418" y="5188725"/>
              <a:ext cx="740121" cy="307777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2015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íŝliḋè">
              <a:extLst>
                <a:ext uri="{FF2B5EF4-FFF2-40B4-BE49-F238E27FC236}">
                  <a16:creationId xmlns:a16="http://schemas.microsoft.com/office/drawing/2014/main" id="{B12CE252-155D-485C-BA40-A59DF9C56543}"/>
                </a:ext>
              </a:extLst>
            </p:cNvPr>
            <p:cNvSpPr txBox="1"/>
            <p:nvPr/>
          </p:nvSpPr>
          <p:spPr>
            <a:xfrm>
              <a:off x="9710863" y="5188725"/>
              <a:ext cx="759805" cy="307777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2019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ïṣľiḓe">
              <a:extLst>
                <a:ext uri="{FF2B5EF4-FFF2-40B4-BE49-F238E27FC236}">
                  <a16:creationId xmlns:a16="http://schemas.microsoft.com/office/drawing/2014/main" id="{93EA469B-3943-452B-8CE9-FE0EDFA9BB1B}"/>
                </a:ext>
              </a:extLst>
            </p:cNvPr>
            <p:cNvSpPr txBox="1"/>
            <p:nvPr/>
          </p:nvSpPr>
          <p:spPr>
            <a:xfrm>
              <a:off x="7667235" y="5188725"/>
              <a:ext cx="759805" cy="307777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2018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iṥḷíďê">
              <a:extLst>
                <a:ext uri="{FF2B5EF4-FFF2-40B4-BE49-F238E27FC236}">
                  <a16:creationId xmlns:a16="http://schemas.microsoft.com/office/drawing/2014/main" id="{6DD06F75-5ED5-4C7A-98CC-D4EDB3622C20}"/>
                </a:ext>
              </a:extLst>
            </p:cNvPr>
            <p:cNvSpPr txBox="1"/>
            <p:nvPr/>
          </p:nvSpPr>
          <p:spPr>
            <a:xfrm>
              <a:off x="5687820" y="5188725"/>
              <a:ext cx="759805" cy="307777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2017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íSḻïdê">
              <a:extLst>
                <a:ext uri="{FF2B5EF4-FFF2-40B4-BE49-F238E27FC236}">
                  <a16:creationId xmlns:a16="http://schemas.microsoft.com/office/drawing/2014/main" id="{672E1501-E82D-4EB4-9EDD-AA5562C5254B}"/>
                </a:ext>
              </a:extLst>
            </p:cNvPr>
            <p:cNvSpPr txBox="1"/>
            <p:nvPr/>
          </p:nvSpPr>
          <p:spPr>
            <a:xfrm>
              <a:off x="3680129" y="5188725"/>
              <a:ext cx="759805" cy="307777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2016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iṡ1ïḍé">
              <a:extLst>
                <a:ext uri="{FF2B5EF4-FFF2-40B4-BE49-F238E27FC236}">
                  <a16:creationId xmlns:a16="http://schemas.microsoft.com/office/drawing/2014/main" id="{312DC870-E71C-4415-AAE7-CFA5E8F320E1}"/>
                </a:ext>
              </a:extLst>
            </p:cNvPr>
            <p:cNvSpPr txBox="1"/>
            <p:nvPr/>
          </p:nvSpPr>
          <p:spPr bwMode="auto">
            <a:xfrm>
              <a:off x="2999871" y="2434393"/>
              <a:ext cx="1948178" cy="662997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latinLnBrk="0"/>
              <a:r>
                <a:rPr lang="en-US" altLang="zh-CN" sz="1400" b="1" dirty="0">
                  <a:effectLst/>
                </a:rPr>
                <a:t>Text here</a:t>
              </a:r>
              <a:endParaRPr lang="zh-CN" altLang="en-US" sz="1400" b="1" dirty="0">
                <a:effectLst/>
              </a:endParaRPr>
            </a:p>
          </p:txBody>
        </p:sp>
        <p:sp>
          <p:nvSpPr>
            <p:cNvPr id="23" name="íšḻîḑè">
              <a:extLst>
                <a:ext uri="{FF2B5EF4-FFF2-40B4-BE49-F238E27FC236}">
                  <a16:creationId xmlns:a16="http://schemas.microsoft.com/office/drawing/2014/main" id="{26DD67C7-54D3-4FC6-BAEA-321740170AC2}"/>
                </a:ext>
              </a:extLst>
            </p:cNvPr>
            <p:cNvSpPr txBox="1"/>
            <p:nvPr/>
          </p:nvSpPr>
          <p:spPr bwMode="auto">
            <a:xfrm>
              <a:off x="2999871" y="3097390"/>
              <a:ext cx="1948178" cy="595317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24" name="iṣḻiďê">
              <a:extLst>
                <a:ext uri="{FF2B5EF4-FFF2-40B4-BE49-F238E27FC236}">
                  <a16:creationId xmlns:a16="http://schemas.microsoft.com/office/drawing/2014/main" id="{F57ED2D3-54FB-42A5-9D3C-62F727933222}"/>
                </a:ext>
              </a:extLst>
            </p:cNvPr>
            <p:cNvSpPr txBox="1"/>
            <p:nvPr/>
          </p:nvSpPr>
          <p:spPr bwMode="auto">
            <a:xfrm>
              <a:off x="4964169" y="2832319"/>
              <a:ext cx="1948178" cy="662997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latinLnBrk="0"/>
              <a:r>
                <a:rPr lang="en-US" altLang="zh-CN" sz="1400" b="1" dirty="0">
                  <a:effectLst/>
                </a:rPr>
                <a:t>Text here</a:t>
              </a:r>
              <a:endParaRPr lang="zh-CN" altLang="en-US" sz="1400" b="1" dirty="0">
                <a:effectLst/>
              </a:endParaRPr>
            </a:p>
          </p:txBody>
        </p:sp>
        <p:sp>
          <p:nvSpPr>
            <p:cNvPr id="25" name="i$ļîḍé">
              <a:extLst>
                <a:ext uri="{FF2B5EF4-FFF2-40B4-BE49-F238E27FC236}">
                  <a16:creationId xmlns:a16="http://schemas.microsoft.com/office/drawing/2014/main" id="{0EB1F8C4-FEC0-4774-A8FE-F99735AEB829}"/>
                </a:ext>
              </a:extLst>
            </p:cNvPr>
            <p:cNvSpPr txBox="1"/>
            <p:nvPr/>
          </p:nvSpPr>
          <p:spPr bwMode="auto">
            <a:xfrm>
              <a:off x="4964169" y="3495316"/>
              <a:ext cx="1948178" cy="595317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26" name="işļïďe">
              <a:extLst>
                <a:ext uri="{FF2B5EF4-FFF2-40B4-BE49-F238E27FC236}">
                  <a16:creationId xmlns:a16="http://schemas.microsoft.com/office/drawing/2014/main" id="{44C012D3-2FFF-4663-88CB-3284192F32DE}"/>
                </a:ext>
              </a:extLst>
            </p:cNvPr>
            <p:cNvSpPr txBox="1"/>
            <p:nvPr/>
          </p:nvSpPr>
          <p:spPr bwMode="auto">
            <a:xfrm>
              <a:off x="1042053" y="2109467"/>
              <a:ext cx="1948178" cy="662997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latinLnBrk="0"/>
              <a:r>
                <a:rPr lang="en-US" altLang="zh-CN" sz="1400" b="1" dirty="0">
                  <a:effectLst/>
                </a:rPr>
                <a:t>Text here</a:t>
              </a:r>
              <a:endParaRPr lang="zh-CN" altLang="en-US" sz="1400" b="1" dirty="0">
                <a:effectLst/>
              </a:endParaRPr>
            </a:p>
          </p:txBody>
        </p:sp>
        <p:sp>
          <p:nvSpPr>
            <p:cNvPr id="27" name="ïṥļídê">
              <a:extLst>
                <a:ext uri="{FF2B5EF4-FFF2-40B4-BE49-F238E27FC236}">
                  <a16:creationId xmlns:a16="http://schemas.microsoft.com/office/drawing/2014/main" id="{EFEE3621-399B-44A6-8F22-9150052B5021}"/>
                </a:ext>
              </a:extLst>
            </p:cNvPr>
            <p:cNvSpPr txBox="1"/>
            <p:nvPr/>
          </p:nvSpPr>
          <p:spPr bwMode="auto">
            <a:xfrm>
              <a:off x="1042053" y="2772464"/>
              <a:ext cx="1948178" cy="595317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28" name="islîḓê">
              <a:extLst>
                <a:ext uri="{FF2B5EF4-FFF2-40B4-BE49-F238E27FC236}">
                  <a16:creationId xmlns:a16="http://schemas.microsoft.com/office/drawing/2014/main" id="{DA7E2884-C4B1-4D76-B9BB-F885ACCE1327}"/>
                </a:ext>
              </a:extLst>
            </p:cNvPr>
            <p:cNvSpPr txBox="1"/>
            <p:nvPr/>
          </p:nvSpPr>
          <p:spPr bwMode="auto">
            <a:xfrm>
              <a:off x="6907739" y="3244062"/>
              <a:ext cx="1948178" cy="662997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latinLnBrk="0"/>
              <a:r>
                <a:rPr lang="en-US" altLang="zh-CN" sz="1400" b="1" dirty="0">
                  <a:effectLst/>
                </a:rPr>
                <a:t>Text here</a:t>
              </a:r>
              <a:endParaRPr lang="zh-CN" altLang="en-US" sz="1400" b="1" dirty="0">
                <a:effectLst/>
              </a:endParaRPr>
            </a:p>
          </p:txBody>
        </p:sp>
        <p:sp>
          <p:nvSpPr>
            <p:cNvPr id="29" name="iṡ1íḍe">
              <a:extLst>
                <a:ext uri="{FF2B5EF4-FFF2-40B4-BE49-F238E27FC236}">
                  <a16:creationId xmlns:a16="http://schemas.microsoft.com/office/drawing/2014/main" id="{7BBC3344-40A0-46BA-8361-0D5A5F96B416}"/>
                </a:ext>
              </a:extLst>
            </p:cNvPr>
            <p:cNvSpPr txBox="1"/>
            <p:nvPr/>
          </p:nvSpPr>
          <p:spPr bwMode="auto">
            <a:xfrm>
              <a:off x="6907739" y="3907059"/>
              <a:ext cx="1948178" cy="595317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30" name="ïś1iḓê">
              <a:extLst>
                <a:ext uri="{FF2B5EF4-FFF2-40B4-BE49-F238E27FC236}">
                  <a16:creationId xmlns:a16="http://schemas.microsoft.com/office/drawing/2014/main" id="{384102D9-F685-4CC8-B3E5-E5FA9F485B08}"/>
                </a:ext>
              </a:extLst>
            </p:cNvPr>
            <p:cNvSpPr txBox="1"/>
            <p:nvPr/>
          </p:nvSpPr>
          <p:spPr bwMode="auto">
            <a:xfrm>
              <a:off x="8858221" y="3669621"/>
              <a:ext cx="1948178" cy="662997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latinLnBrk="0"/>
              <a:r>
                <a:rPr lang="en-US" altLang="zh-CN" sz="1400" b="1" dirty="0">
                  <a:effectLst/>
                </a:rPr>
                <a:t>Text here</a:t>
              </a:r>
              <a:endParaRPr lang="zh-CN" altLang="en-US" sz="1400" b="1" dirty="0">
                <a:effectLst/>
              </a:endParaRPr>
            </a:p>
          </p:txBody>
        </p:sp>
        <p:sp>
          <p:nvSpPr>
            <p:cNvPr id="31" name="íśḻîḓè">
              <a:extLst>
                <a:ext uri="{FF2B5EF4-FFF2-40B4-BE49-F238E27FC236}">
                  <a16:creationId xmlns:a16="http://schemas.microsoft.com/office/drawing/2014/main" id="{F6EC6B0C-BF71-4AD1-8878-AC975D21D7D5}"/>
                </a:ext>
              </a:extLst>
            </p:cNvPr>
            <p:cNvSpPr txBox="1"/>
            <p:nvPr/>
          </p:nvSpPr>
          <p:spPr bwMode="auto">
            <a:xfrm>
              <a:off x="8858221" y="4332618"/>
              <a:ext cx="1948178" cy="595317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227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01C1D2-4F22-474D-9C9C-D94EFE56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D4C17B-DF24-4059-8C4C-002030EB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grpSp>
        <p:nvGrpSpPr>
          <p:cNvPr id="5" name="1e634613-3201-4d58-ae17-c9e1c8c6a49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FC98FEE-B596-42CC-A787-D4F8CC7D49B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26487" y="1314000"/>
            <a:ext cx="10054513" cy="4823275"/>
            <a:chOff x="1126487" y="1314000"/>
            <a:chExt cx="10054513" cy="4823275"/>
          </a:xfrm>
        </p:grpSpPr>
        <p:grpSp>
          <p:nvGrpSpPr>
            <p:cNvPr id="6" name="íṩlíḋè">
              <a:extLst>
                <a:ext uri="{FF2B5EF4-FFF2-40B4-BE49-F238E27FC236}">
                  <a16:creationId xmlns:a16="http://schemas.microsoft.com/office/drawing/2014/main" id="{945D9FD7-14E5-47FA-8377-FBBE5C5D8261}"/>
                </a:ext>
              </a:extLst>
            </p:cNvPr>
            <p:cNvGrpSpPr/>
            <p:nvPr/>
          </p:nvGrpSpPr>
          <p:grpSpPr>
            <a:xfrm>
              <a:off x="5956458" y="2069952"/>
              <a:ext cx="3878850" cy="3265315"/>
              <a:chOff x="5961000" y="2069952"/>
              <a:chExt cx="3878850" cy="3265315"/>
            </a:xfrm>
          </p:grpSpPr>
          <p:sp>
            <p:nvSpPr>
              <p:cNvPr id="65" name="íṡlïḑé">
                <a:extLst>
                  <a:ext uri="{FF2B5EF4-FFF2-40B4-BE49-F238E27FC236}">
                    <a16:creationId xmlns:a16="http://schemas.microsoft.com/office/drawing/2014/main" id="{B5B8D8E6-4729-47FE-9971-3EFB90617FB6}"/>
                  </a:ext>
                </a:extLst>
              </p:cNvPr>
              <p:cNvSpPr/>
              <p:nvPr/>
            </p:nvSpPr>
            <p:spPr>
              <a:xfrm rot="449473">
                <a:off x="6060892" y="2069952"/>
                <a:ext cx="3778958" cy="1342629"/>
              </a:xfrm>
              <a:custGeom>
                <a:avLst/>
                <a:gdLst>
                  <a:gd name="connsiteX0" fmla="*/ 0 w 7303435"/>
                  <a:gd name="connsiteY0" fmla="*/ 2088232 h 2088232"/>
                  <a:gd name="connsiteX1" fmla="*/ 0 w 7303435"/>
                  <a:gd name="connsiteY1" fmla="*/ 0 h 2088232"/>
                  <a:gd name="connsiteX2" fmla="*/ 7303435 w 7303435"/>
                  <a:gd name="connsiteY2" fmla="*/ 2088232 h 2088232"/>
                  <a:gd name="connsiteX3" fmla="*/ 0 w 7303435"/>
                  <a:gd name="connsiteY3" fmla="*/ 2088232 h 2088232"/>
                  <a:gd name="connsiteX0" fmla="*/ 0 w 7303435"/>
                  <a:gd name="connsiteY0" fmla="*/ 2088232 h 2088232"/>
                  <a:gd name="connsiteX1" fmla="*/ 0 w 7303435"/>
                  <a:gd name="connsiteY1" fmla="*/ 0 h 2088232"/>
                  <a:gd name="connsiteX2" fmla="*/ 1474907 w 7303435"/>
                  <a:gd name="connsiteY2" fmla="*/ 395173 h 2088232"/>
                  <a:gd name="connsiteX3" fmla="*/ 7303435 w 7303435"/>
                  <a:gd name="connsiteY3" fmla="*/ 2088232 h 2088232"/>
                  <a:gd name="connsiteX4" fmla="*/ 0 w 7303435"/>
                  <a:gd name="connsiteY4" fmla="*/ 2088232 h 208823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534947"/>
                  <a:gd name="connsiteY0" fmla="*/ 2183662 h 2183662"/>
                  <a:gd name="connsiteX1" fmla="*/ 0 w 7534947"/>
                  <a:gd name="connsiteY1" fmla="*/ 0 h 2183662"/>
                  <a:gd name="connsiteX2" fmla="*/ 1487456 w 7534947"/>
                  <a:gd name="connsiteY2" fmla="*/ 490603 h 2183662"/>
                  <a:gd name="connsiteX3" fmla="*/ 5257711 w 7534947"/>
                  <a:gd name="connsiteY3" fmla="*/ 1353965 h 2183662"/>
                  <a:gd name="connsiteX4" fmla="*/ 7315984 w 7534947"/>
                  <a:gd name="connsiteY4" fmla="*/ 2183662 h 2183662"/>
                  <a:gd name="connsiteX5" fmla="*/ 12549 w 7534947"/>
                  <a:gd name="connsiteY5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5257711 w 7315984"/>
                  <a:gd name="connsiteY3" fmla="*/ 1353965 h 2183662"/>
                  <a:gd name="connsiteX4" fmla="*/ 7315984 w 7315984"/>
                  <a:gd name="connsiteY4" fmla="*/ 2183662 h 2183662"/>
                  <a:gd name="connsiteX5" fmla="*/ 12549 w 7315984"/>
                  <a:gd name="connsiteY5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5257711 w 7315984"/>
                  <a:gd name="connsiteY3" fmla="*/ 1353965 h 2183662"/>
                  <a:gd name="connsiteX4" fmla="*/ 7315984 w 7315984"/>
                  <a:gd name="connsiteY4" fmla="*/ 2183662 h 2183662"/>
                  <a:gd name="connsiteX5" fmla="*/ 12549 w 7315984"/>
                  <a:gd name="connsiteY5" fmla="*/ 2183662 h 2183662"/>
                  <a:gd name="connsiteX0" fmla="*/ 12549 w 7315984"/>
                  <a:gd name="connsiteY0" fmla="*/ 2262674 h 2262674"/>
                  <a:gd name="connsiteX1" fmla="*/ 0 w 7315984"/>
                  <a:gd name="connsiteY1" fmla="*/ 79012 h 2262674"/>
                  <a:gd name="connsiteX2" fmla="*/ 1487456 w 7315984"/>
                  <a:gd name="connsiteY2" fmla="*/ 569615 h 2262674"/>
                  <a:gd name="connsiteX3" fmla="*/ 5257711 w 7315984"/>
                  <a:gd name="connsiteY3" fmla="*/ 1432977 h 2262674"/>
                  <a:gd name="connsiteX4" fmla="*/ 7315984 w 7315984"/>
                  <a:gd name="connsiteY4" fmla="*/ 2262674 h 2262674"/>
                  <a:gd name="connsiteX5" fmla="*/ 12549 w 7315984"/>
                  <a:gd name="connsiteY5" fmla="*/ 2262674 h 2262674"/>
                  <a:gd name="connsiteX0" fmla="*/ 12549 w 7315984"/>
                  <a:gd name="connsiteY0" fmla="*/ 2254555 h 2254555"/>
                  <a:gd name="connsiteX1" fmla="*/ 0 w 7315984"/>
                  <a:gd name="connsiteY1" fmla="*/ 70893 h 2254555"/>
                  <a:gd name="connsiteX2" fmla="*/ 1487456 w 7315984"/>
                  <a:gd name="connsiteY2" fmla="*/ 561496 h 2254555"/>
                  <a:gd name="connsiteX3" fmla="*/ 5257711 w 7315984"/>
                  <a:gd name="connsiteY3" fmla="*/ 1424858 h 2254555"/>
                  <a:gd name="connsiteX4" fmla="*/ 7315984 w 7315984"/>
                  <a:gd name="connsiteY4" fmla="*/ 2254555 h 2254555"/>
                  <a:gd name="connsiteX5" fmla="*/ 12549 w 7315984"/>
                  <a:gd name="connsiteY5" fmla="*/ 2254555 h 2254555"/>
                  <a:gd name="connsiteX0" fmla="*/ 12549 w 7315984"/>
                  <a:gd name="connsiteY0" fmla="*/ 2254555 h 2254555"/>
                  <a:gd name="connsiteX1" fmla="*/ 0 w 7315984"/>
                  <a:gd name="connsiteY1" fmla="*/ 70893 h 2254555"/>
                  <a:gd name="connsiteX2" fmla="*/ 1487456 w 7315984"/>
                  <a:gd name="connsiteY2" fmla="*/ 561496 h 2254555"/>
                  <a:gd name="connsiteX3" fmla="*/ 5257711 w 7315984"/>
                  <a:gd name="connsiteY3" fmla="*/ 1424858 h 2254555"/>
                  <a:gd name="connsiteX4" fmla="*/ 7315984 w 7315984"/>
                  <a:gd name="connsiteY4" fmla="*/ 2254555 h 2254555"/>
                  <a:gd name="connsiteX5" fmla="*/ 12549 w 7315984"/>
                  <a:gd name="connsiteY5" fmla="*/ 2254555 h 2254555"/>
                  <a:gd name="connsiteX0" fmla="*/ 12549 w 7315984"/>
                  <a:gd name="connsiteY0" fmla="*/ 2254555 h 2254555"/>
                  <a:gd name="connsiteX1" fmla="*/ 0 w 7315984"/>
                  <a:gd name="connsiteY1" fmla="*/ 70893 h 2254555"/>
                  <a:gd name="connsiteX2" fmla="*/ 1487456 w 7315984"/>
                  <a:gd name="connsiteY2" fmla="*/ 561496 h 2254555"/>
                  <a:gd name="connsiteX3" fmla="*/ 5257711 w 7315984"/>
                  <a:gd name="connsiteY3" fmla="*/ 1424858 h 2254555"/>
                  <a:gd name="connsiteX4" fmla="*/ 7315984 w 7315984"/>
                  <a:gd name="connsiteY4" fmla="*/ 2254555 h 2254555"/>
                  <a:gd name="connsiteX5" fmla="*/ 12549 w 7315984"/>
                  <a:gd name="connsiteY5" fmla="*/ 2254555 h 2254555"/>
                  <a:gd name="connsiteX0" fmla="*/ 12549 w 7315984"/>
                  <a:gd name="connsiteY0" fmla="*/ 2260613 h 2260613"/>
                  <a:gd name="connsiteX1" fmla="*/ 0 w 7315984"/>
                  <a:gd name="connsiteY1" fmla="*/ 76951 h 2260613"/>
                  <a:gd name="connsiteX2" fmla="*/ 1487456 w 7315984"/>
                  <a:gd name="connsiteY2" fmla="*/ 567554 h 2260613"/>
                  <a:gd name="connsiteX3" fmla="*/ 4932506 w 7315984"/>
                  <a:gd name="connsiteY3" fmla="*/ 1295697 h 2260613"/>
                  <a:gd name="connsiteX4" fmla="*/ 7315984 w 7315984"/>
                  <a:gd name="connsiteY4" fmla="*/ 2260613 h 2260613"/>
                  <a:gd name="connsiteX5" fmla="*/ 12549 w 7315984"/>
                  <a:gd name="connsiteY5" fmla="*/ 2260613 h 2260613"/>
                  <a:gd name="connsiteX0" fmla="*/ 12549 w 8211184"/>
                  <a:gd name="connsiteY0" fmla="*/ 2260613 h 2260613"/>
                  <a:gd name="connsiteX1" fmla="*/ 0 w 8211184"/>
                  <a:gd name="connsiteY1" fmla="*/ 76951 h 2260613"/>
                  <a:gd name="connsiteX2" fmla="*/ 1487456 w 8211184"/>
                  <a:gd name="connsiteY2" fmla="*/ 567554 h 2260613"/>
                  <a:gd name="connsiteX3" fmla="*/ 4932506 w 8211184"/>
                  <a:gd name="connsiteY3" fmla="*/ 1295697 h 2260613"/>
                  <a:gd name="connsiteX4" fmla="*/ 7315984 w 8211184"/>
                  <a:gd name="connsiteY4" fmla="*/ 2260613 h 2260613"/>
                  <a:gd name="connsiteX5" fmla="*/ 12549 w 8211184"/>
                  <a:gd name="connsiteY5" fmla="*/ 2260613 h 2260613"/>
                  <a:gd name="connsiteX0" fmla="*/ 12549 w 7372592"/>
                  <a:gd name="connsiteY0" fmla="*/ 2260613 h 2273153"/>
                  <a:gd name="connsiteX1" fmla="*/ 0 w 7372592"/>
                  <a:gd name="connsiteY1" fmla="*/ 76951 h 2273153"/>
                  <a:gd name="connsiteX2" fmla="*/ 1487456 w 7372592"/>
                  <a:gd name="connsiteY2" fmla="*/ 567554 h 2273153"/>
                  <a:gd name="connsiteX3" fmla="*/ 4932506 w 7372592"/>
                  <a:gd name="connsiteY3" fmla="*/ 1295697 h 2273153"/>
                  <a:gd name="connsiteX4" fmla="*/ 7315984 w 7372592"/>
                  <a:gd name="connsiteY4" fmla="*/ 2260613 h 2273153"/>
                  <a:gd name="connsiteX5" fmla="*/ 12549 w 7372592"/>
                  <a:gd name="connsiteY5" fmla="*/ 2260613 h 2273153"/>
                  <a:gd name="connsiteX0" fmla="*/ 12549 w 8860132"/>
                  <a:gd name="connsiteY0" fmla="*/ 2260613 h 2509756"/>
                  <a:gd name="connsiteX1" fmla="*/ 0 w 8860132"/>
                  <a:gd name="connsiteY1" fmla="*/ 76951 h 2509756"/>
                  <a:gd name="connsiteX2" fmla="*/ 1487456 w 8860132"/>
                  <a:gd name="connsiteY2" fmla="*/ 567554 h 2509756"/>
                  <a:gd name="connsiteX3" fmla="*/ 4932506 w 8860132"/>
                  <a:gd name="connsiteY3" fmla="*/ 1295697 h 2509756"/>
                  <a:gd name="connsiteX4" fmla="*/ 7315984 w 8860132"/>
                  <a:gd name="connsiteY4" fmla="*/ 2260613 h 2509756"/>
                  <a:gd name="connsiteX5" fmla="*/ 12549 w 8860132"/>
                  <a:gd name="connsiteY5" fmla="*/ 2260613 h 2509756"/>
                  <a:gd name="connsiteX0" fmla="*/ 12549 w 7586891"/>
                  <a:gd name="connsiteY0" fmla="*/ 2257838 h 2343573"/>
                  <a:gd name="connsiteX1" fmla="*/ 0 w 7586891"/>
                  <a:gd name="connsiteY1" fmla="*/ 74176 h 2343573"/>
                  <a:gd name="connsiteX2" fmla="*/ 1487456 w 7586891"/>
                  <a:gd name="connsiteY2" fmla="*/ 564779 h 2343573"/>
                  <a:gd name="connsiteX3" fmla="*/ 5166074 w 7586891"/>
                  <a:gd name="connsiteY3" fmla="*/ 1100407 h 2343573"/>
                  <a:gd name="connsiteX4" fmla="*/ 7315984 w 7586891"/>
                  <a:gd name="connsiteY4" fmla="*/ 2257838 h 2343573"/>
                  <a:gd name="connsiteX5" fmla="*/ 12549 w 7586891"/>
                  <a:gd name="connsiteY5" fmla="*/ 2257838 h 2343573"/>
                  <a:gd name="connsiteX0" fmla="*/ 12549 w 7607135"/>
                  <a:gd name="connsiteY0" fmla="*/ 2257838 h 2343573"/>
                  <a:gd name="connsiteX1" fmla="*/ 0 w 7607135"/>
                  <a:gd name="connsiteY1" fmla="*/ 74176 h 2343573"/>
                  <a:gd name="connsiteX2" fmla="*/ 1487456 w 7607135"/>
                  <a:gd name="connsiteY2" fmla="*/ 564779 h 2343573"/>
                  <a:gd name="connsiteX3" fmla="*/ 5166074 w 7607135"/>
                  <a:gd name="connsiteY3" fmla="*/ 1100407 h 2343573"/>
                  <a:gd name="connsiteX4" fmla="*/ 7315984 w 7607135"/>
                  <a:gd name="connsiteY4" fmla="*/ 2257838 h 2343573"/>
                  <a:gd name="connsiteX5" fmla="*/ 12549 w 7607135"/>
                  <a:gd name="connsiteY5" fmla="*/ 2257838 h 2343573"/>
                  <a:gd name="connsiteX0" fmla="*/ 12549 w 8176398"/>
                  <a:gd name="connsiteY0" fmla="*/ 2257838 h 2521866"/>
                  <a:gd name="connsiteX1" fmla="*/ 0 w 8176398"/>
                  <a:gd name="connsiteY1" fmla="*/ 74176 h 2521866"/>
                  <a:gd name="connsiteX2" fmla="*/ 1487456 w 8176398"/>
                  <a:gd name="connsiteY2" fmla="*/ 564779 h 2521866"/>
                  <a:gd name="connsiteX3" fmla="*/ 5166074 w 8176398"/>
                  <a:gd name="connsiteY3" fmla="*/ 1100407 h 2521866"/>
                  <a:gd name="connsiteX4" fmla="*/ 7315984 w 8176398"/>
                  <a:gd name="connsiteY4" fmla="*/ 2257838 h 2521866"/>
                  <a:gd name="connsiteX5" fmla="*/ 12549 w 8176398"/>
                  <a:gd name="connsiteY5" fmla="*/ 2257838 h 2521866"/>
                  <a:gd name="connsiteX0" fmla="*/ 12549 w 8176398"/>
                  <a:gd name="connsiteY0" fmla="*/ 2183662 h 2447690"/>
                  <a:gd name="connsiteX1" fmla="*/ 0 w 8176398"/>
                  <a:gd name="connsiteY1" fmla="*/ 0 h 2447690"/>
                  <a:gd name="connsiteX2" fmla="*/ 1487456 w 8176398"/>
                  <a:gd name="connsiteY2" fmla="*/ 490603 h 2447690"/>
                  <a:gd name="connsiteX3" fmla="*/ 5166074 w 8176398"/>
                  <a:gd name="connsiteY3" fmla="*/ 1026231 h 2447690"/>
                  <a:gd name="connsiteX4" fmla="*/ 7315984 w 8176398"/>
                  <a:gd name="connsiteY4" fmla="*/ 2183662 h 2447690"/>
                  <a:gd name="connsiteX5" fmla="*/ 12549 w 8176398"/>
                  <a:gd name="connsiteY5" fmla="*/ 2183662 h 244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76398" h="2447690">
                    <a:moveTo>
                      <a:pt x="12549" y="2183662"/>
                    </a:moveTo>
                    <a:lnTo>
                      <a:pt x="0" y="0"/>
                    </a:lnTo>
                    <a:cubicBezTo>
                      <a:pt x="205592" y="273240"/>
                      <a:pt x="626444" y="319565"/>
                      <a:pt x="1487456" y="490603"/>
                    </a:cubicBezTo>
                    <a:cubicBezTo>
                      <a:pt x="2348468" y="661641"/>
                      <a:pt x="3295208" y="425463"/>
                      <a:pt x="5166074" y="1026231"/>
                    </a:cubicBezTo>
                    <a:cubicBezTo>
                      <a:pt x="7036940" y="1626999"/>
                      <a:pt x="9508750" y="3028877"/>
                      <a:pt x="7315984" y="2183662"/>
                    </a:cubicBezTo>
                    <a:cubicBezTo>
                      <a:pt x="5123218" y="1338447"/>
                      <a:pt x="2447027" y="2183662"/>
                      <a:pt x="12549" y="218366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íSḻîḍé">
                <a:extLst>
                  <a:ext uri="{FF2B5EF4-FFF2-40B4-BE49-F238E27FC236}">
                    <a16:creationId xmlns:a16="http://schemas.microsoft.com/office/drawing/2014/main" id="{34C573B2-55BE-4DAC-81B9-5F784120F6BF}"/>
                  </a:ext>
                </a:extLst>
              </p:cNvPr>
              <p:cNvSpPr/>
              <p:nvPr/>
            </p:nvSpPr>
            <p:spPr>
              <a:xfrm rot="21077013">
                <a:off x="5961000" y="2798238"/>
                <a:ext cx="3147279" cy="1119262"/>
              </a:xfrm>
              <a:custGeom>
                <a:avLst/>
                <a:gdLst>
                  <a:gd name="connsiteX0" fmla="*/ 0 w 7303435"/>
                  <a:gd name="connsiteY0" fmla="*/ 2088232 h 2088232"/>
                  <a:gd name="connsiteX1" fmla="*/ 0 w 7303435"/>
                  <a:gd name="connsiteY1" fmla="*/ 0 h 2088232"/>
                  <a:gd name="connsiteX2" fmla="*/ 7303435 w 7303435"/>
                  <a:gd name="connsiteY2" fmla="*/ 2088232 h 2088232"/>
                  <a:gd name="connsiteX3" fmla="*/ 0 w 7303435"/>
                  <a:gd name="connsiteY3" fmla="*/ 2088232 h 2088232"/>
                  <a:gd name="connsiteX0" fmla="*/ 0 w 7303435"/>
                  <a:gd name="connsiteY0" fmla="*/ 2088232 h 2088232"/>
                  <a:gd name="connsiteX1" fmla="*/ 0 w 7303435"/>
                  <a:gd name="connsiteY1" fmla="*/ 0 h 2088232"/>
                  <a:gd name="connsiteX2" fmla="*/ 1474907 w 7303435"/>
                  <a:gd name="connsiteY2" fmla="*/ 395173 h 2088232"/>
                  <a:gd name="connsiteX3" fmla="*/ 7303435 w 7303435"/>
                  <a:gd name="connsiteY3" fmla="*/ 2088232 h 2088232"/>
                  <a:gd name="connsiteX4" fmla="*/ 0 w 7303435"/>
                  <a:gd name="connsiteY4" fmla="*/ 2088232 h 208823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534947"/>
                  <a:gd name="connsiteY0" fmla="*/ 2183662 h 2183662"/>
                  <a:gd name="connsiteX1" fmla="*/ 0 w 7534947"/>
                  <a:gd name="connsiteY1" fmla="*/ 0 h 2183662"/>
                  <a:gd name="connsiteX2" fmla="*/ 1487456 w 7534947"/>
                  <a:gd name="connsiteY2" fmla="*/ 490603 h 2183662"/>
                  <a:gd name="connsiteX3" fmla="*/ 5257711 w 7534947"/>
                  <a:gd name="connsiteY3" fmla="*/ 1353965 h 2183662"/>
                  <a:gd name="connsiteX4" fmla="*/ 7315984 w 7534947"/>
                  <a:gd name="connsiteY4" fmla="*/ 2183662 h 2183662"/>
                  <a:gd name="connsiteX5" fmla="*/ 12549 w 7534947"/>
                  <a:gd name="connsiteY5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5257711 w 7315984"/>
                  <a:gd name="connsiteY3" fmla="*/ 1353965 h 2183662"/>
                  <a:gd name="connsiteX4" fmla="*/ 7315984 w 7315984"/>
                  <a:gd name="connsiteY4" fmla="*/ 2183662 h 2183662"/>
                  <a:gd name="connsiteX5" fmla="*/ 12549 w 7315984"/>
                  <a:gd name="connsiteY5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5257711 w 7315984"/>
                  <a:gd name="connsiteY3" fmla="*/ 1353965 h 2183662"/>
                  <a:gd name="connsiteX4" fmla="*/ 7315984 w 7315984"/>
                  <a:gd name="connsiteY4" fmla="*/ 2183662 h 2183662"/>
                  <a:gd name="connsiteX5" fmla="*/ 12549 w 7315984"/>
                  <a:gd name="connsiteY5" fmla="*/ 2183662 h 2183662"/>
                  <a:gd name="connsiteX0" fmla="*/ 12549 w 7315984"/>
                  <a:gd name="connsiteY0" fmla="*/ 2262674 h 2262674"/>
                  <a:gd name="connsiteX1" fmla="*/ 0 w 7315984"/>
                  <a:gd name="connsiteY1" fmla="*/ 79012 h 2262674"/>
                  <a:gd name="connsiteX2" fmla="*/ 1487456 w 7315984"/>
                  <a:gd name="connsiteY2" fmla="*/ 569615 h 2262674"/>
                  <a:gd name="connsiteX3" fmla="*/ 5257711 w 7315984"/>
                  <a:gd name="connsiteY3" fmla="*/ 1432977 h 2262674"/>
                  <a:gd name="connsiteX4" fmla="*/ 7315984 w 7315984"/>
                  <a:gd name="connsiteY4" fmla="*/ 2262674 h 2262674"/>
                  <a:gd name="connsiteX5" fmla="*/ 12549 w 7315984"/>
                  <a:gd name="connsiteY5" fmla="*/ 2262674 h 2262674"/>
                  <a:gd name="connsiteX0" fmla="*/ 12549 w 7315984"/>
                  <a:gd name="connsiteY0" fmla="*/ 2254555 h 2254555"/>
                  <a:gd name="connsiteX1" fmla="*/ 0 w 7315984"/>
                  <a:gd name="connsiteY1" fmla="*/ 70893 h 2254555"/>
                  <a:gd name="connsiteX2" fmla="*/ 1487456 w 7315984"/>
                  <a:gd name="connsiteY2" fmla="*/ 561496 h 2254555"/>
                  <a:gd name="connsiteX3" fmla="*/ 5257711 w 7315984"/>
                  <a:gd name="connsiteY3" fmla="*/ 1424858 h 2254555"/>
                  <a:gd name="connsiteX4" fmla="*/ 7315984 w 7315984"/>
                  <a:gd name="connsiteY4" fmla="*/ 2254555 h 2254555"/>
                  <a:gd name="connsiteX5" fmla="*/ 12549 w 7315984"/>
                  <a:gd name="connsiteY5" fmla="*/ 2254555 h 2254555"/>
                  <a:gd name="connsiteX0" fmla="*/ 12549 w 7315984"/>
                  <a:gd name="connsiteY0" fmla="*/ 2254555 h 2254555"/>
                  <a:gd name="connsiteX1" fmla="*/ 0 w 7315984"/>
                  <a:gd name="connsiteY1" fmla="*/ 70893 h 2254555"/>
                  <a:gd name="connsiteX2" fmla="*/ 1487456 w 7315984"/>
                  <a:gd name="connsiteY2" fmla="*/ 561496 h 2254555"/>
                  <a:gd name="connsiteX3" fmla="*/ 5257711 w 7315984"/>
                  <a:gd name="connsiteY3" fmla="*/ 1424858 h 2254555"/>
                  <a:gd name="connsiteX4" fmla="*/ 7315984 w 7315984"/>
                  <a:gd name="connsiteY4" fmla="*/ 2254555 h 2254555"/>
                  <a:gd name="connsiteX5" fmla="*/ 12549 w 7315984"/>
                  <a:gd name="connsiteY5" fmla="*/ 2254555 h 2254555"/>
                  <a:gd name="connsiteX0" fmla="*/ 12549 w 7315984"/>
                  <a:gd name="connsiteY0" fmla="*/ 2254555 h 2254555"/>
                  <a:gd name="connsiteX1" fmla="*/ 0 w 7315984"/>
                  <a:gd name="connsiteY1" fmla="*/ 70893 h 2254555"/>
                  <a:gd name="connsiteX2" fmla="*/ 1487456 w 7315984"/>
                  <a:gd name="connsiteY2" fmla="*/ 561496 h 2254555"/>
                  <a:gd name="connsiteX3" fmla="*/ 5257711 w 7315984"/>
                  <a:gd name="connsiteY3" fmla="*/ 1424858 h 2254555"/>
                  <a:gd name="connsiteX4" fmla="*/ 7315984 w 7315984"/>
                  <a:gd name="connsiteY4" fmla="*/ 2254555 h 2254555"/>
                  <a:gd name="connsiteX5" fmla="*/ 12549 w 7315984"/>
                  <a:gd name="connsiteY5" fmla="*/ 2254555 h 2254555"/>
                  <a:gd name="connsiteX0" fmla="*/ 12549 w 7315984"/>
                  <a:gd name="connsiteY0" fmla="*/ 2260613 h 2260613"/>
                  <a:gd name="connsiteX1" fmla="*/ 0 w 7315984"/>
                  <a:gd name="connsiteY1" fmla="*/ 76951 h 2260613"/>
                  <a:gd name="connsiteX2" fmla="*/ 1487456 w 7315984"/>
                  <a:gd name="connsiteY2" fmla="*/ 567554 h 2260613"/>
                  <a:gd name="connsiteX3" fmla="*/ 4932506 w 7315984"/>
                  <a:gd name="connsiteY3" fmla="*/ 1295697 h 2260613"/>
                  <a:gd name="connsiteX4" fmla="*/ 7315984 w 7315984"/>
                  <a:gd name="connsiteY4" fmla="*/ 2260613 h 2260613"/>
                  <a:gd name="connsiteX5" fmla="*/ 12549 w 7315984"/>
                  <a:gd name="connsiteY5" fmla="*/ 2260613 h 2260613"/>
                  <a:gd name="connsiteX0" fmla="*/ 12549 w 8211184"/>
                  <a:gd name="connsiteY0" fmla="*/ 2260613 h 2260613"/>
                  <a:gd name="connsiteX1" fmla="*/ 0 w 8211184"/>
                  <a:gd name="connsiteY1" fmla="*/ 76951 h 2260613"/>
                  <a:gd name="connsiteX2" fmla="*/ 1487456 w 8211184"/>
                  <a:gd name="connsiteY2" fmla="*/ 567554 h 2260613"/>
                  <a:gd name="connsiteX3" fmla="*/ 4932506 w 8211184"/>
                  <a:gd name="connsiteY3" fmla="*/ 1295697 h 2260613"/>
                  <a:gd name="connsiteX4" fmla="*/ 7315984 w 8211184"/>
                  <a:gd name="connsiteY4" fmla="*/ 2260613 h 2260613"/>
                  <a:gd name="connsiteX5" fmla="*/ 12549 w 8211184"/>
                  <a:gd name="connsiteY5" fmla="*/ 2260613 h 2260613"/>
                  <a:gd name="connsiteX0" fmla="*/ 12549 w 7372592"/>
                  <a:gd name="connsiteY0" fmla="*/ 2260613 h 2273153"/>
                  <a:gd name="connsiteX1" fmla="*/ 0 w 7372592"/>
                  <a:gd name="connsiteY1" fmla="*/ 76951 h 2273153"/>
                  <a:gd name="connsiteX2" fmla="*/ 1487456 w 7372592"/>
                  <a:gd name="connsiteY2" fmla="*/ 567554 h 2273153"/>
                  <a:gd name="connsiteX3" fmla="*/ 4932506 w 7372592"/>
                  <a:gd name="connsiteY3" fmla="*/ 1295697 h 2273153"/>
                  <a:gd name="connsiteX4" fmla="*/ 7315984 w 7372592"/>
                  <a:gd name="connsiteY4" fmla="*/ 2260613 h 2273153"/>
                  <a:gd name="connsiteX5" fmla="*/ 12549 w 7372592"/>
                  <a:gd name="connsiteY5" fmla="*/ 2260613 h 2273153"/>
                  <a:gd name="connsiteX0" fmla="*/ 12549 w 8860132"/>
                  <a:gd name="connsiteY0" fmla="*/ 2260613 h 2509756"/>
                  <a:gd name="connsiteX1" fmla="*/ 0 w 8860132"/>
                  <a:gd name="connsiteY1" fmla="*/ 76951 h 2509756"/>
                  <a:gd name="connsiteX2" fmla="*/ 1487456 w 8860132"/>
                  <a:gd name="connsiteY2" fmla="*/ 567554 h 2509756"/>
                  <a:gd name="connsiteX3" fmla="*/ 4932506 w 8860132"/>
                  <a:gd name="connsiteY3" fmla="*/ 1295697 h 2509756"/>
                  <a:gd name="connsiteX4" fmla="*/ 7315984 w 8860132"/>
                  <a:gd name="connsiteY4" fmla="*/ 2260613 h 2509756"/>
                  <a:gd name="connsiteX5" fmla="*/ 12549 w 8860132"/>
                  <a:gd name="connsiteY5" fmla="*/ 2260613 h 2509756"/>
                  <a:gd name="connsiteX0" fmla="*/ 12549 w 7586891"/>
                  <a:gd name="connsiteY0" fmla="*/ 2257838 h 2343573"/>
                  <a:gd name="connsiteX1" fmla="*/ 0 w 7586891"/>
                  <a:gd name="connsiteY1" fmla="*/ 74176 h 2343573"/>
                  <a:gd name="connsiteX2" fmla="*/ 1487456 w 7586891"/>
                  <a:gd name="connsiteY2" fmla="*/ 564779 h 2343573"/>
                  <a:gd name="connsiteX3" fmla="*/ 5166074 w 7586891"/>
                  <a:gd name="connsiteY3" fmla="*/ 1100407 h 2343573"/>
                  <a:gd name="connsiteX4" fmla="*/ 7315984 w 7586891"/>
                  <a:gd name="connsiteY4" fmla="*/ 2257838 h 2343573"/>
                  <a:gd name="connsiteX5" fmla="*/ 12549 w 7586891"/>
                  <a:gd name="connsiteY5" fmla="*/ 2257838 h 2343573"/>
                  <a:gd name="connsiteX0" fmla="*/ 12549 w 7607135"/>
                  <a:gd name="connsiteY0" fmla="*/ 2257838 h 2343573"/>
                  <a:gd name="connsiteX1" fmla="*/ 0 w 7607135"/>
                  <a:gd name="connsiteY1" fmla="*/ 74176 h 2343573"/>
                  <a:gd name="connsiteX2" fmla="*/ 1487456 w 7607135"/>
                  <a:gd name="connsiteY2" fmla="*/ 564779 h 2343573"/>
                  <a:gd name="connsiteX3" fmla="*/ 5166074 w 7607135"/>
                  <a:gd name="connsiteY3" fmla="*/ 1100407 h 2343573"/>
                  <a:gd name="connsiteX4" fmla="*/ 7315984 w 7607135"/>
                  <a:gd name="connsiteY4" fmla="*/ 2257838 h 2343573"/>
                  <a:gd name="connsiteX5" fmla="*/ 12549 w 7607135"/>
                  <a:gd name="connsiteY5" fmla="*/ 2257838 h 2343573"/>
                  <a:gd name="connsiteX0" fmla="*/ 12549 w 8176398"/>
                  <a:gd name="connsiteY0" fmla="*/ 2257838 h 2521866"/>
                  <a:gd name="connsiteX1" fmla="*/ 0 w 8176398"/>
                  <a:gd name="connsiteY1" fmla="*/ 74176 h 2521866"/>
                  <a:gd name="connsiteX2" fmla="*/ 1487456 w 8176398"/>
                  <a:gd name="connsiteY2" fmla="*/ 564779 h 2521866"/>
                  <a:gd name="connsiteX3" fmla="*/ 5166074 w 8176398"/>
                  <a:gd name="connsiteY3" fmla="*/ 1100407 h 2521866"/>
                  <a:gd name="connsiteX4" fmla="*/ 7315984 w 8176398"/>
                  <a:gd name="connsiteY4" fmla="*/ 2257838 h 2521866"/>
                  <a:gd name="connsiteX5" fmla="*/ 12549 w 8176398"/>
                  <a:gd name="connsiteY5" fmla="*/ 2257838 h 2521866"/>
                  <a:gd name="connsiteX0" fmla="*/ 12549 w 8176398"/>
                  <a:gd name="connsiteY0" fmla="*/ 2183662 h 2447690"/>
                  <a:gd name="connsiteX1" fmla="*/ 0 w 8176398"/>
                  <a:gd name="connsiteY1" fmla="*/ 0 h 2447690"/>
                  <a:gd name="connsiteX2" fmla="*/ 1487456 w 8176398"/>
                  <a:gd name="connsiteY2" fmla="*/ 490603 h 2447690"/>
                  <a:gd name="connsiteX3" fmla="*/ 5166074 w 8176398"/>
                  <a:gd name="connsiteY3" fmla="*/ 1026231 h 2447690"/>
                  <a:gd name="connsiteX4" fmla="*/ 7315984 w 8176398"/>
                  <a:gd name="connsiteY4" fmla="*/ 2183662 h 2447690"/>
                  <a:gd name="connsiteX5" fmla="*/ 12549 w 8176398"/>
                  <a:gd name="connsiteY5" fmla="*/ 2183662 h 244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76398" h="2447690">
                    <a:moveTo>
                      <a:pt x="12549" y="2183662"/>
                    </a:moveTo>
                    <a:lnTo>
                      <a:pt x="0" y="0"/>
                    </a:lnTo>
                    <a:cubicBezTo>
                      <a:pt x="205592" y="273240"/>
                      <a:pt x="626444" y="319565"/>
                      <a:pt x="1487456" y="490603"/>
                    </a:cubicBezTo>
                    <a:cubicBezTo>
                      <a:pt x="2348468" y="661641"/>
                      <a:pt x="3295208" y="425463"/>
                      <a:pt x="5166074" y="1026231"/>
                    </a:cubicBezTo>
                    <a:cubicBezTo>
                      <a:pt x="7036940" y="1626999"/>
                      <a:pt x="9508750" y="3028877"/>
                      <a:pt x="7315984" y="2183662"/>
                    </a:cubicBezTo>
                    <a:cubicBezTo>
                      <a:pt x="5123218" y="1338447"/>
                      <a:pt x="2447027" y="2183662"/>
                      <a:pt x="12549" y="21836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iṧlíďé">
                <a:extLst>
                  <a:ext uri="{FF2B5EF4-FFF2-40B4-BE49-F238E27FC236}">
                    <a16:creationId xmlns:a16="http://schemas.microsoft.com/office/drawing/2014/main" id="{B3D65B5E-424C-4EA3-B1AC-E67BAF83C94F}"/>
                  </a:ext>
                </a:extLst>
              </p:cNvPr>
              <p:cNvSpPr/>
              <p:nvPr/>
            </p:nvSpPr>
            <p:spPr>
              <a:xfrm rot="20062520">
                <a:off x="6004148" y="3470764"/>
                <a:ext cx="2705601" cy="961449"/>
              </a:xfrm>
              <a:custGeom>
                <a:avLst/>
                <a:gdLst>
                  <a:gd name="connsiteX0" fmla="*/ 0 w 7303435"/>
                  <a:gd name="connsiteY0" fmla="*/ 2088232 h 2088232"/>
                  <a:gd name="connsiteX1" fmla="*/ 0 w 7303435"/>
                  <a:gd name="connsiteY1" fmla="*/ 0 h 2088232"/>
                  <a:gd name="connsiteX2" fmla="*/ 7303435 w 7303435"/>
                  <a:gd name="connsiteY2" fmla="*/ 2088232 h 2088232"/>
                  <a:gd name="connsiteX3" fmla="*/ 0 w 7303435"/>
                  <a:gd name="connsiteY3" fmla="*/ 2088232 h 2088232"/>
                  <a:gd name="connsiteX0" fmla="*/ 0 w 7303435"/>
                  <a:gd name="connsiteY0" fmla="*/ 2088232 h 2088232"/>
                  <a:gd name="connsiteX1" fmla="*/ 0 w 7303435"/>
                  <a:gd name="connsiteY1" fmla="*/ 0 h 2088232"/>
                  <a:gd name="connsiteX2" fmla="*/ 1474907 w 7303435"/>
                  <a:gd name="connsiteY2" fmla="*/ 395173 h 2088232"/>
                  <a:gd name="connsiteX3" fmla="*/ 7303435 w 7303435"/>
                  <a:gd name="connsiteY3" fmla="*/ 2088232 h 2088232"/>
                  <a:gd name="connsiteX4" fmla="*/ 0 w 7303435"/>
                  <a:gd name="connsiteY4" fmla="*/ 2088232 h 208823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534947"/>
                  <a:gd name="connsiteY0" fmla="*/ 2183662 h 2183662"/>
                  <a:gd name="connsiteX1" fmla="*/ 0 w 7534947"/>
                  <a:gd name="connsiteY1" fmla="*/ 0 h 2183662"/>
                  <a:gd name="connsiteX2" fmla="*/ 1487456 w 7534947"/>
                  <a:gd name="connsiteY2" fmla="*/ 490603 h 2183662"/>
                  <a:gd name="connsiteX3" fmla="*/ 5257711 w 7534947"/>
                  <a:gd name="connsiteY3" fmla="*/ 1353965 h 2183662"/>
                  <a:gd name="connsiteX4" fmla="*/ 7315984 w 7534947"/>
                  <a:gd name="connsiteY4" fmla="*/ 2183662 h 2183662"/>
                  <a:gd name="connsiteX5" fmla="*/ 12549 w 7534947"/>
                  <a:gd name="connsiteY5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5257711 w 7315984"/>
                  <a:gd name="connsiteY3" fmla="*/ 1353965 h 2183662"/>
                  <a:gd name="connsiteX4" fmla="*/ 7315984 w 7315984"/>
                  <a:gd name="connsiteY4" fmla="*/ 2183662 h 2183662"/>
                  <a:gd name="connsiteX5" fmla="*/ 12549 w 7315984"/>
                  <a:gd name="connsiteY5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5257711 w 7315984"/>
                  <a:gd name="connsiteY3" fmla="*/ 1353965 h 2183662"/>
                  <a:gd name="connsiteX4" fmla="*/ 7315984 w 7315984"/>
                  <a:gd name="connsiteY4" fmla="*/ 2183662 h 2183662"/>
                  <a:gd name="connsiteX5" fmla="*/ 12549 w 7315984"/>
                  <a:gd name="connsiteY5" fmla="*/ 2183662 h 2183662"/>
                  <a:gd name="connsiteX0" fmla="*/ 12549 w 7315984"/>
                  <a:gd name="connsiteY0" fmla="*/ 2262674 h 2262674"/>
                  <a:gd name="connsiteX1" fmla="*/ 0 w 7315984"/>
                  <a:gd name="connsiteY1" fmla="*/ 79012 h 2262674"/>
                  <a:gd name="connsiteX2" fmla="*/ 1487456 w 7315984"/>
                  <a:gd name="connsiteY2" fmla="*/ 569615 h 2262674"/>
                  <a:gd name="connsiteX3" fmla="*/ 5257711 w 7315984"/>
                  <a:gd name="connsiteY3" fmla="*/ 1432977 h 2262674"/>
                  <a:gd name="connsiteX4" fmla="*/ 7315984 w 7315984"/>
                  <a:gd name="connsiteY4" fmla="*/ 2262674 h 2262674"/>
                  <a:gd name="connsiteX5" fmla="*/ 12549 w 7315984"/>
                  <a:gd name="connsiteY5" fmla="*/ 2262674 h 2262674"/>
                  <a:gd name="connsiteX0" fmla="*/ 12549 w 7315984"/>
                  <a:gd name="connsiteY0" fmla="*/ 2254555 h 2254555"/>
                  <a:gd name="connsiteX1" fmla="*/ 0 w 7315984"/>
                  <a:gd name="connsiteY1" fmla="*/ 70893 h 2254555"/>
                  <a:gd name="connsiteX2" fmla="*/ 1487456 w 7315984"/>
                  <a:gd name="connsiteY2" fmla="*/ 561496 h 2254555"/>
                  <a:gd name="connsiteX3" fmla="*/ 5257711 w 7315984"/>
                  <a:gd name="connsiteY3" fmla="*/ 1424858 h 2254555"/>
                  <a:gd name="connsiteX4" fmla="*/ 7315984 w 7315984"/>
                  <a:gd name="connsiteY4" fmla="*/ 2254555 h 2254555"/>
                  <a:gd name="connsiteX5" fmla="*/ 12549 w 7315984"/>
                  <a:gd name="connsiteY5" fmla="*/ 2254555 h 2254555"/>
                  <a:gd name="connsiteX0" fmla="*/ 12549 w 7315984"/>
                  <a:gd name="connsiteY0" fmla="*/ 2254555 h 2254555"/>
                  <a:gd name="connsiteX1" fmla="*/ 0 w 7315984"/>
                  <a:gd name="connsiteY1" fmla="*/ 70893 h 2254555"/>
                  <a:gd name="connsiteX2" fmla="*/ 1487456 w 7315984"/>
                  <a:gd name="connsiteY2" fmla="*/ 561496 h 2254555"/>
                  <a:gd name="connsiteX3" fmla="*/ 5257711 w 7315984"/>
                  <a:gd name="connsiteY3" fmla="*/ 1424858 h 2254555"/>
                  <a:gd name="connsiteX4" fmla="*/ 7315984 w 7315984"/>
                  <a:gd name="connsiteY4" fmla="*/ 2254555 h 2254555"/>
                  <a:gd name="connsiteX5" fmla="*/ 12549 w 7315984"/>
                  <a:gd name="connsiteY5" fmla="*/ 2254555 h 2254555"/>
                  <a:gd name="connsiteX0" fmla="*/ 12549 w 7315984"/>
                  <a:gd name="connsiteY0" fmla="*/ 2254555 h 2254555"/>
                  <a:gd name="connsiteX1" fmla="*/ 0 w 7315984"/>
                  <a:gd name="connsiteY1" fmla="*/ 70893 h 2254555"/>
                  <a:gd name="connsiteX2" fmla="*/ 1487456 w 7315984"/>
                  <a:gd name="connsiteY2" fmla="*/ 561496 h 2254555"/>
                  <a:gd name="connsiteX3" fmla="*/ 5257711 w 7315984"/>
                  <a:gd name="connsiteY3" fmla="*/ 1424858 h 2254555"/>
                  <a:gd name="connsiteX4" fmla="*/ 7315984 w 7315984"/>
                  <a:gd name="connsiteY4" fmla="*/ 2254555 h 2254555"/>
                  <a:gd name="connsiteX5" fmla="*/ 12549 w 7315984"/>
                  <a:gd name="connsiteY5" fmla="*/ 2254555 h 2254555"/>
                  <a:gd name="connsiteX0" fmla="*/ 12549 w 7315984"/>
                  <a:gd name="connsiteY0" fmla="*/ 2260613 h 2260613"/>
                  <a:gd name="connsiteX1" fmla="*/ 0 w 7315984"/>
                  <a:gd name="connsiteY1" fmla="*/ 76951 h 2260613"/>
                  <a:gd name="connsiteX2" fmla="*/ 1487456 w 7315984"/>
                  <a:gd name="connsiteY2" fmla="*/ 567554 h 2260613"/>
                  <a:gd name="connsiteX3" fmla="*/ 4932506 w 7315984"/>
                  <a:gd name="connsiteY3" fmla="*/ 1295697 h 2260613"/>
                  <a:gd name="connsiteX4" fmla="*/ 7315984 w 7315984"/>
                  <a:gd name="connsiteY4" fmla="*/ 2260613 h 2260613"/>
                  <a:gd name="connsiteX5" fmla="*/ 12549 w 7315984"/>
                  <a:gd name="connsiteY5" fmla="*/ 2260613 h 2260613"/>
                  <a:gd name="connsiteX0" fmla="*/ 12549 w 8211184"/>
                  <a:gd name="connsiteY0" fmla="*/ 2260613 h 2260613"/>
                  <a:gd name="connsiteX1" fmla="*/ 0 w 8211184"/>
                  <a:gd name="connsiteY1" fmla="*/ 76951 h 2260613"/>
                  <a:gd name="connsiteX2" fmla="*/ 1487456 w 8211184"/>
                  <a:gd name="connsiteY2" fmla="*/ 567554 h 2260613"/>
                  <a:gd name="connsiteX3" fmla="*/ 4932506 w 8211184"/>
                  <a:gd name="connsiteY3" fmla="*/ 1295697 h 2260613"/>
                  <a:gd name="connsiteX4" fmla="*/ 7315984 w 8211184"/>
                  <a:gd name="connsiteY4" fmla="*/ 2260613 h 2260613"/>
                  <a:gd name="connsiteX5" fmla="*/ 12549 w 8211184"/>
                  <a:gd name="connsiteY5" fmla="*/ 2260613 h 2260613"/>
                  <a:gd name="connsiteX0" fmla="*/ 12549 w 7372592"/>
                  <a:gd name="connsiteY0" fmla="*/ 2260613 h 2273153"/>
                  <a:gd name="connsiteX1" fmla="*/ 0 w 7372592"/>
                  <a:gd name="connsiteY1" fmla="*/ 76951 h 2273153"/>
                  <a:gd name="connsiteX2" fmla="*/ 1487456 w 7372592"/>
                  <a:gd name="connsiteY2" fmla="*/ 567554 h 2273153"/>
                  <a:gd name="connsiteX3" fmla="*/ 4932506 w 7372592"/>
                  <a:gd name="connsiteY3" fmla="*/ 1295697 h 2273153"/>
                  <a:gd name="connsiteX4" fmla="*/ 7315984 w 7372592"/>
                  <a:gd name="connsiteY4" fmla="*/ 2260613 h 2273153"/>
                  <a:gd name="connsiteX5" fmla="*/ 12549 w 7372592"/>
                  <a:gd name="connsiteY5" fmla="*/ 2260613 h 2273153"/>
                  <a:gd name="connsiteX0" fmla="*/ 12549 w 8860132"/>
                  <a:gd name="connsiteY0" fmla="*/ 2260613 h 2509756"/>
                  <a:gd name="connsiteX1" fmla="*/ 0 w 8860132"/>
                  <a:gd name="connsiteY1" fmla="*/ 76951 h 2509756"/>
                  <a:gd name="connsiteX2" fmla="*/ 1487456 w 8860132"/>
                  <a:gd name="connsiteY2" fmla="*/ 567554 h 2509756"/>
                  <a:gd name="connsiteX3" fmla="*/ 4932506 w 8860132"/>
                  <a:gd name="connsiteY3" fmla="*/ 1295697 h 2509756"/>
                  <a:gd name="connsiteX4" fmla="*/ 7315984 w 8860132"/>
                  <a:gd name="connsiteY4" fmla="*/ 2260613 h 2509756"/>
                  <a:gd name="connsiteX5" fmla="*/ 12549 w 8860132"/>
                  <a:gd name="connsiteY5" fmla="*/ 2260613 h 2509756"/>
                  <a:gd name="connsiteX0" fmla="*/ 12549 w 7586891"/>
                  <a:gd name="connsiteY0" fmla="*/ 2257838 h 2343573"/>
                  <a:gd name="connsiteX1" fmla="*/ 0 w 7586891"/>
                  <a:gd name="connsiteY1" fmla="*/ 74176 h 2343573"/>
                  <a:gd name="connsiteX2" fmla="*/ 1487456 w 7586891"/>
                  <a:gd name="connsiteY2" fmla="*/ 564779 h 2343573"/>
                  <a:gd name="connsiteX3" fmla="*/ 5166074 w 7586891"/>
                  <a:gd name="connsiteY3" fmla="*/ 1100407 h 2343573"/>
                  <a:gd name="connsiteX4" fmla="*/ 7315984 w 7586891"/>
                  <a:gd name="connsiteY4" fmla="*/ 2257838 h 2343573"/>
                  <a:gd name="connsiteX5" fmla="*/ 12549 w 7586891"/>
                  <a:gd name="connsiteY5" fmla="*/ 2257838 h 2343573"/>
                  <a:gd name="connsiteX0" fmla="*/ 12549 w 7607135"/>
                  <a:gd name="connsiteY0" fmla="*/ 2257838 h 2343573"/>
                  <a:gd name="connsiteX1" fmla="*/ 0 w 7607135"/>
                  <a:gd name="connsiteY1" fmla="*/ 74176 h 2343573"/>
                  <a:gd name="connsiteX2" fmla="*/ 1487456 w 7607135"/>
                  <a:gd name="connsiteY2" fmla="*/ 564779 h 2343573"/>
                  <a:gd name="connsiteX3" fmla="*/ 5166074 w 7607135"/>
                  <a:gd name="connsiteY3" fmla="*/ 1100407 h 2343573"/>
                  <a:gd name="connsiteX4" fmla="*/ 7315984 w 7607135"/>
                  <a:gd name="connsiteY4" fmla="*/ 2257838 h 2343573"/>
                  <a:gd name="connsiteX5" fmla="*/ 12549 w 7607135"/>
                  <a:gd name="connsiteY5" fmla="*/ 2257838 h 2343573"/>
                  <a:gd name="connsiteX0" fmla="*/ 12549 w 8176398"/>
                  <a:gd name="connsiteY0" fmla="*/ 2257838 h 2521866"/>
                  <a:gd name="connsiteX1" fmla="*/ 0 w 8176398"/>
                  <a:gd name="connsiteY1" fmla="*/ 74176 h 2521866"/>
                  <a:gd name="connsiteX2" fmla="*/ 1487456 w 8176398"/>
                  <a:gd name="connsiteY2" fmla="*/ 564779 h 2521866"/>
                  <a:gd name="connsiteX3" fmla="*/ 5166074 w 8176398"/>
                  <a:gd name="connsiteY3" fmla="*/ 1100407 h 2521866"/>
                  <a:gd name="connsiteX4" fmla="*/ 7315984 w 8176398"/>
                  <a:gd name="connsiteY4" fmla="*/ 2257838 h 2521866"/>
                  <a:gd name="connsiteX5" fmla="*/ 12549 w 8176398"/>
                  <a:gd name="connsiteY5" fmla="*/ 2257838 h 2521866"/>
                  <a:gd name="connsiteX0" fmla="*/ 12549 w 8176398"/>
                  <a:gd name="connsiteY0" fmla="*/ 2183662 h 2447690"/>
                  <a:gd name="connsiteX1" fmla="*/ 0 w 8176398"/>
                  <a:gd name="connsiteY1" fmla="*/ 0 h 2447690"/>
                  <a:gd name="connsiteX2" fmla="*/ 1487456 w 8176398"/>
                  <a:gd name="connsiteY2" fmla="*/ 490603 h 2447690"/>
                  <a:gd name="connsiteX3" fmla="*/ 5166074 w 8176398"/>
                  <a:gd name="connsiteY3" fmla="*/ 1026231 h 2447690"/>
                  <a:gd name="connsiteX4" fmla="*/ 7315984 w 8176398"/>
                  <a:gd name="connsiteY4" fmla="*/ 2183662 h 2447690"/>
                  <a:gd name="connsiteX5" fmla="*/ 12549 w 8176398"/>
                  <a:gd name="connsiteY5" fmla="*/ 2183662 h 244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76398" h="2447690">
                    <a:moveTo>
                      <a:pt x="12549" y="2183662"/>
                    </a:moveTo>
                    <a:lnTo>
                      <a:pt x="0" y="0"/>
                    </a:lnTo>
                    <a:cubicBezTo>
                      <a:pt x="205592" y="273240"/>
                      <a:pt x="626444" y="319565"/>
                      <a:pt x="1487456" y="490603"/>
                    </a:cubicBezTo>
                    <a:cubicBezTo>
                      <a:pt x="2348468" y="661641"/>
                      <a:pt x="3295208" y="425463"/>
                      <a:pt x="5166074" y="1026231"/>
                    </a:cubicBezTo>
                    <a:cubicBezTo>
                      <a:pt x="7036940" y="1626999"/>
                      <a:pt x="9508750" y="3028877"/>
                      <a:pt x="7315984" y="2183662"/>
                    </a:cubicBezTo>
                    <a:cubicBezTo>
                      <a:pt x="5123218" y="1338447"/>
                      <a:pt x="2447027" y="2183662"/>
                      <a:pt x="12549" y="218366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íṧľïdè">
                <a:extLst>
                  <a:ext uri="{FF2B5EF4-FFF2-40B4-BE49-F238E27FC236}">
                    <a16:creationId xmlns:a16="http://schemas.microsoft.com/office/drawing/2014/main" id="{0F09C039-1930-491B-A8A8-333D587DA44B}"/>
                  </a:ext>
                </a:extLst>
              </p:cNvPr>
              <p:cNvSpPr/>
              <p:nvPr/>
            </p:nvSpPr>
            <p:spPr>
              <a:xfrm>
                <a:off x="6267277" y="2288448"/>
                <a:ext cx="573461" cy="564259"/>
              </a:xfrm>
              <a:prstGeom prst="ellipse">
                <a:avLst/>
              </a:prstGeom>
              <a:solidFill>
                <a:srgbClr val="FFFFFF"/>
              </a:solidFill>
              <a:ln w="508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none" lIns="90000" tIns="46800" rIns="90000" bIns="46800" anchor="ctr" anchorCtr="1">
                <a:normAutofit fontScale="92500" lnSpcReduction="10000"/>
              </a:bodyPr>
              <a:lstStyle/>
              <a:p>
                <a:pPr algn="ctr">
                  <a:defRPr/>
                </a:pPr>
                <a:r>
                  <a:rPr lang="en-US" sz="2400" kern="0" dirty="0">
                    <a:latin typeface="Impact" panose="020B0806030902050204" pitchFamily="34" charset="0"/>
                  </a:rPr>
                  <a:t>01</a:t>
                </a:r>
              </a:p>
            </p:txBody>
          </p:sp>
          <p:sp>
            <p:nvSpPr>
              <p:cNvPr id="69" name="ïşľïḑe">
                <a:extLst>
                  <a:ext uri="{FF2B5EF4-FFF2-40B4-BE49-F238E27FC236}">
                    <a16:creationId xmlns:a16="http://schemas.microsoft.com/office/drawing/2014/main" id="{764084C8-F9DE-4F41-AF88-DF4FE5DE6FBE}"/>
                  </a:ext>
                </a:extLst>
              </p:cNvPr>
              <p:cNvSpPr/>
              <p:nvPr/>
            </p:nvSpPr>
            <p:spPr>
              <a:xfrm>
                <a:off x="6134494" y="3291462"/>
                <a:ext cx="526334" cy="517889"/>
              </a:xfrm>
              <a:prstGeom prst="ellipse">
                <a:avLst/>
              </a:prstGeom>
              <a:solidFill>
                <a:srgbClr val="FFFFFF"/>
              </a:solidFill>
              <a:ln w="508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none" lIns="90000" tIns="46800" rIns="90000" bIns="46800" anchor="ctr" anchorCtr="1">
                <a:normAutofit fontScale="92500" lnSpcReduction="20000"/>
              </a:bodyPr>
              <a:lstStyle/>
              <a:p>
                <a:pPr algn="ctr">
                  <a:defRPr/>
                </a:pPr>
                <a:r>
                  <a:rPr lang="en-US" sz="2200" kern="0" dirty="0">
                    <a:latin typeface="Impact" panose="020B0806030902050204" pitchFamily="34" charset="0"/>
                  </a:rPr>
                  <a:t>02</a:t>
                </a:r>
                <a:endParaRPr lang="en-US" sz="2000" kern="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70" name="ïṥļîḍè">
                <a:extLst>
                  <a:ext uri="{FF2B5EF4-FFF2-40B4-BE49-F238E27FC236}">
                    <a16:creationId xmlns:a16="http://schemas.microsoft.com/office/drawing/2014/main" id="{338853B8-5A52-4A0B-A38E-B78F1BD495D6}"/>
                  </a:ext>
                </a:extLst>
              </p:cNvPr>
              <p:cNvSpPr/>
              <p:nvPr/>
            </p:nvSpPr>
            <p:spPr>
              <a:xfrm>
                <a:off x="6245061" y="4215952"/>
                <a:ext cx="394998" cy="388661"/>
              </a:xfrm>
              <a:prstGeom prst="ellipse">
                <a:avLst/>
              </a:prstGeom>
              <a:solidFill>
                <a:srgbClr val="FFFFFF"/>
              </a:solidFill>
              <a:ln w="508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none" lIns="90000" tIns="46800" rIns="90000" bIns="46800" anchor="ctr" anchorCtr="1">
                <a:noAutofit/>
              </a:bodyPr>
              <a:lstStyle/>
              <a:p>
                <a:pPr algn="ctr">
                  <a:defRPr/>
                </a:pPr>
                <a:r>
                  <a:rPr lang="en-US" sz="1600" kern="0" dirty="0">
                    <a:latin typeface="Impact" panose="020B0806030902050204" pitchFamily="34" charset="0"/>
                  </a:rPr>
                  <a:t>03</a:t>
                </a:r>
              </a:p>
            </p:txBody>
          </p:sp>
          <p:sp>
            <p:nvSpPr>
              <p:cNvPr id="71" name="ïŝḷíḍe">
                <a:extLst>
                  <a:ext uri="{FF2B5EF4-FFF2-40B4-BE49-F238E27FC236}">
                    <a16:creationId xmlns:a16="http://schemas.microsoft.com/office/drawing/2014/main" id="{468F7927-C264-4FAE-BBF4-BAAE805ADCB6}"/>
                  </a:ext>
                </a:extLst>
              </p:cNvPr>
              <p:cNvSpPr/>
              <p:nvPr/>
            </p:nvSpPr>
            <p:spPr>
              <a:xfrm rot="19002814">
                <a:off x="6144785" y="4046179"/>
                <a:ext cx="2519304" cy="894682"/>
              </a:xfrm>
              <a:custGeom>
                <a:avLst/>
                <a:gdLst>
                  <a:gd name="connsiteX0" fmla="*/ 0 w 7303435"/>
                  <a:gd name="connsiteY0" fmla="*/ 2088232 h 2088232"/>
                  <a:gd name="connsiteX1" fmla="*/ 0 w 7303435"/>
                  <a:gd name="connsiteY1" fmla="*/ 0 h 2088232"/>
                  <a:gd name="connsiteX2" fmla="*/ 7303435 w 7303435"/>
                  <a:gd name="connsiteY2" fmla="*/ 2088232 h 2088232"/>
                  <a:gd name="connsiteX3" fmla="*/ 0 w 7303435"/>
                  <a:gd name="connsiteY3" fmla="*/ 2088232 h 2088232"/>
                  <a:gd name="connsiteX0" fmla="*/ 0 w 7303435"/>
                  <a:gd name="connsiteY0" fmla="*/ 2088232 h 2088232"/>
                  <a:gd name="connsiteX1" fmla="*/ 0 w 7303435"/>
                  <a:gd name="connsiteY1" fmla="*/ 0 h 2088232"/>
                  <a:gd name="connsiteX2" fmla="*/ 1474907 w 7303435"/>
                  <a:gd name="connsiteY2" fmla="*/ 395173 h 2088232"/>
                  <a:gd name="connsiteX3" fmla="*/ 7303435 w 7303435"/>
                  <a:gd name="connsiteY3" fmla="*/ 2088232 h 2088232"/>
                  <a:gd name="connsiteX4" fmla="*/ 0 w 7303435"/>
                  <a:gd name="connsiteY4" fmla="*/ 2088232 h 208823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7315984 w 7315984"/>
                  <a:gd name="connsiteY3" fmla="*/ 2183662 h 2183662"/>
                  <a:gd name="connsiteX4" fmla="*/ 12549 w 7315984"/>
                  <a:gd name="connsiteY4" fmla="*/ 2183662 h 2183662"/>
                  <a:gd name="connsiteX0" fmla="*/ 12549 w 7534947"/>
                  <a:gd name="connsiteY0" fmla="*/ 2183662 h 2183662"/>
                  <a:gd name="connsiteX1" fmla="*/ 0 w 7534947"/>
                  <a:gd name="connsiteY1" fmla="*/ 0 h 2183662"/>
                  <a:gd name="connsiteX2" fmla="*/ 1487456 w 7534947"/>
                  <a:gd name="connsiteY2" fmla="*/ 490603 h 2183662"/>
                  <a:gd name="connsiteX3" fmla="*/ 5257711 w 7534947"/>
                  <a:gd name="connsiteY3" fmla="*/ 1353965 h 2183662"/>
                  <a:gd name="connsiteX4" fmla="*/ 7315984 w 7534947"/>
                  <a:gd name="connsiteY4" fmla="*/ 2183662 h 2183662"/>
                  <a:gd name="connsiteX5" fmla="*/ 12549 w 7534947"/>
                  <a:gd name="connsiteY5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5257711 w 7315984"/>
                  <a:gd name="connsiteY3" fmla="*/ 1353965 h 2183662"/>
                  <a:gd name="connsiteX4" fmla="*/ 7315984 w 7315984"/>
                  <a:gd name="connsiteY4" fmla="*/ 2183662 h 2183662"/>
                  <a:gd name="connsiteX5" fmla="*/ 12549 w 7315984"/>
                  <a:gd name="connsiteY5" fmla="*/ 2183662 h 2183662"/>
                  <a:gd name="connsiteX0" fmla="*/ 12549 w 7315984"/>
                  <a:gd name="connsiteY0" fmla="*/ 2183662 h 2183662"/>
                  <a:gd name="connsiteX1" fmla="*/ 0 w 7315984"/>
                  <a:gd name="connsiteY1" fmla="*/ 0 h 2183662"/>
                  <a:gd name="connsiteX2" fmla="*/ 1487456 w 7315984"/>
                  <a:gd name="connsiteY2" fmla="*/ 490603 h 2183662"/>
                  <a:gd name="connsiteX3" fmla="*/ 5257711 w 7315984"/>
                  <a:gd name="connsiteY3" fmla="*/ 1353965 h 2183662"/>
                  <a:gd name="connsiteX4" fmla="*/ 7315984 w 7315984"/>
                  <a:gd name="connsiteY4" fmla="*/ 2183662 h 2183662"/>
                  <a:gd name="connsiteX5" fmla="*/ 12549 w 7315984"/>
                  <a:gd name="connsiteY5" fmla="*/ 2183662 h 2183662"/>
                  <a:gd name="connsiteX0" fmla="*/ 12549 w 7315984"/>
                  <a:gd name="connsiteY0" fmla="*/ 2262674 h 2262674"/>
                  <a:gd name="connsiteX1" fmla="*/ 0 w 7315984"/>
                  <a:gd name="connsiteY1" fmla="*/ 79012 h 2262674"/>
                  <a:gd name="connsiteX2" fmla="*/ 1487456 w 7315984"/>
                  <a:gd name="connsiteY2" fmla="*/ 569615 h 2262674"/>
                  <a:gd name="connsiteX3" fmla="*/ 5257711 w 7315984"/>
                  <a:gd name="connsiteY3" fmla="*/ 1432977 h 2262674"/>
                  <a:gd name="connsiteX4" fmla="*/ 7315984 w 7315984"/>
                  <a:gd name="connsiteY4" fmla="*/ 2262674 h 2262674"/>
                  <a:gd name="connsiteX5" fmla="*/ 12549 w 7315984"/>
                  <a:gd name="connsiteY5" fmla="*/ 2262674 h 2262674"/>
                  <a:gd name="connsiteX0" fmla="*/ 12549 w 7315984"/>
                  <a:gd name="connsiteY0" fmla="*/ 2254555 h 2254555"/>
                  <a:gd name="connsiteX1" fmla="*/ 0 w 7315984"/>
                  <a:gd name="connsiteY1" fmla="*/ 70893 h 2254555"/>
                  <a:gd name="connsiteX2" fmla="*/ 1487456 w 7315984"/>
                  <a:gd name="connsiteY2" fmla="*/ 561496 h 2254555"/>
                  <a:gd name="connsiteX3" fmla="*/ 5257711 w 7315984"/>
                  <a:gd name="connsiteY3" fmla="*/ 1424858 h 2254555"/>
                  <a:gd name="connsiteX4" fmla="*/ 7315984 w 7315984"/>
                  <a:gd name="connsiteY4" fmla="*/ 2254555 h 2254555"/>
                  <a:gd name="connsiteX5" fmla="*/ 12549 w 7315984"/>
                  <a:gd name="connsiteY5" fmla="*/ 2254555 h 2254555"/>
                  <a:gd name="connsiteX0" fmla="*/ 12549 w 7315984"/>
                  <a:gd name="connsiteY0" fmla="*/ 2254555 h 2254555"/>
                  <a:gd name="connsiteX1" fmla="*/ 0 w 7315984"/>
                  <a:gd name="connsiteY1" fmla="*/ 70893 h 2254555"/>
                  <a:gd name="connsiteX2" fmla="*/ 1487456 w 7315984"/>
                  <a:gd name="connsiteY2" fmla="*/ 561496 h 2254555"/>
                  <a:gd name="connsiteX3" fmla="*/ 5257711 w 7315984"/>
                  <a:gd name="connsiteY3" fmla="*/ 1424858 h 2254555"/>
                  <a:gd name="connsiteX4" fmla="*/ 7315984 w 7315984"/>
                  <a:gd name="connsiteY4" fmla="*/ 2254555 h 2254555"/>
                  <a:gd name="connsiteX5" fmla="*/ 12549 w 7315984"/>
                  <a:gd name="connsiteY5" fmla="*/ 2254555 h 2254555"/>
                  <a:gd name="connsiteX0" fmla="*/ 12549 w 7315984"/>
                  <a:gd name="connsiteY0" fmla="*/ 2254555 h 2254555"/>
                  <a:gd name="connsiteX1" fmla="*/ 0 w 7315984"/>
                  <a:gd name="connsiteY1" fmla="*/ 70893 h 2254555"/>
                  <a:gd name="connsiteX2" fmla="*/ 1487456 w 7315984"/>
                  <a:gd name="connsiteY2" fmla="*/ 561496 h 2254555"/>
                  <a:gd name="connsiteX3" fmla="*/ 5257711 w 7315984"/>
                  <a:gd name="connsiteY3" fmla="*/ 1424858 h 2254555"/>
                  <a:gd name="connsiteX4" fmla="*/ 7315984 w 7315984"/>
                  <a:gd name="connsiteY4" fmla="*/ 2254555 h 2254555"/>
                  <a:gd name="connsiteX5" fmla="*/ 12549 w 7315984"/>
                  <a:gd name="connsiteY5" fmla="*/ 2254555 h 2254555"/>
                  <a:gd name="connsiteX0" fmla="*/ 12549 w 7315984"/>
                  <a:gd name="connsiteY0" fmla="*/ 2260613 h 2260613"/>
                  <a:gd name="connsiteX1" fmla="*/ 0 w 7315984"/>
                  <a:gd name="connsiteY1" fmla="*/ 76951 h 2260613"/>
                  <a:gd name="connsiteX2" fmla="*/ 1487456 w 7315984"/>
                  <a:gd name="connsiteY2" fmla="*/ 567554 h 2260613"/>
                  <a:gd name="connsiteX3" fmla="*/ 4932506 w 7315984"/>
                  <a:gd name="connsiteY3" fmla="*/ 1295697 h 2260613"/>
                  <a:gd name="connsiteX4" fmla="*/ 7315984 w 7315984"/>
                  <a:gd name="connsiteY4" fmla="*/ 2260613 h 2260613"/>
                  <a:gd name="connsiteX5" fmla="*/ 12549 w 7315984"/>
                  <a:gd name="connsiteY5" fmla="*/ 2260613 h 2260613"/>
                  <a:gd name="connsiteX0" fmla="*/ 12549 w 8211184"/>
                  <a:gd name="connsiteY0" fmla="*/ 2260613 h 2260613"/>
                  <a:gd name="connsiteX1" fmla="*/ 0 w 8211184"/>
                  <a:gd name="connsiteY1" fmla="*/ 76951 h 2260613"/>
                  <a:gd name="connsiteX2" fmla="*/ 1487456 w 8211184"/>
                  <a:gd name="connsiteY2" fmla="*/ 567554 h 2260613"/>
                  <a:gd name="connsiteX3" fmla="*/ 4932506 w 8211184"/>
                  <a:gd name="connsiteY3" fmla="*/ 1295697 h 2260613"/>
                  <a:gd name="connsiteX4" fmla="*/ 7315984 w 8211184"/>
                  <a:gd name="connsiteY4" fmla="*/ 2260613 h 2260613"/>
                  <a:gd name="connsiteX5" fmla="*/ 12549 w 8211184"/>
                  <a:gd name="connsiteY5" fmla="*/ 2260613 h 2260613"/>
                  <a:gd name="connsiteX0" fmla="*/ 12549 w 7372592"/>
                  <a:gd name="connsiteY0" fmla="*/ 2260613 h 2273153"/>
                  <a:gd name="connsiteX1" fmla="*/ 0 w 7372592"/>
                  <a:gd name="connsiteY1" fmla="*/ 76951 h 2273153"/>
                  <a:gd name="connsiteX2" fmla="*/ 1487456 w 7372592"/>
                  <a:gd name="connsiteY2" fmla="*/ 567554 h 2273153"/>
                  <a:gd name="connsiteX3" fmla="*/ 4932506 w 7372592"/>
                  <a:gd name="connsiteY3" fmla="*/ 1295697 h 2273153"/>
                  <a:gd name="connsiteX4" fmla="*/ 7315984 w 7372592"/>
                  <a:gd name="connsiteY4" fmla="*/ 2260613 h 2273153"/>
                  <a:gd name="connsiteX5" fmla="*/ 12549 w 7372592"/>
                  <a:gd name="connsiteY5" fmla="*/ 2260613 h 2273153"/>
                  <a:gd name="connsiteX0" fmla="*/ 12549 w 8860132"/>
                  <a:gd name="connsiteY0" fmla="*/ 2260613 h 2509756"/>
                  <a:gd name="connsiteX1" fmla="*/ 0 w 8860132"/>
                  <a:gd name="connsiteY1" fmla="*/ 76951 h 2509756"/>
                  <a:gd name="connsiteX2" fmla="*/ 1487456 w 8860132"/>
                  <a:gd name="connsiteY2" fmla="*/ 567554 h 2509756"/>
                  <a:gd name="connsiteX3" fmla="*/ 4932506 w 8860132"/>
                  <a:gd name="connsiteY3" fmla="*/ 1295697 h 2509756"/>
                  <a:gd name="connsiteX4" fmla="*/ 7315984 w 8860132"/>
                  <a:gd name="connsiteY4" fmla="*/ 2260613 h 2509756"/>
                  <a:gd name="connsiteX5" fmla="*/ 12549 w 8860132"/>
                  <a:gd name="connsiteY5" fmla="*/ 2260613 h 2509756"/>
                  <a:gd name="connsiteX0" fmla="*/ 12549 w 7586891"/>
                  <a:gd name="connsiteY0" fmla="*/ 2257838 h 2343573"/>
                  <a:gd name="connsiteX1" fmla="*/ 0 w 7586891"/>
                  <a:gd name="connsiteY1" fmla="*/ 74176 h 2343573"/>
                  <a:gd name="connsiteX2" fmla="*/ 1487456 w 7586891"/>
                  <a:gd name="connsiteY2" fmla="*/ 564779 h 2343573"/>
                  <a:gd name="connsiteX3" fmla="*/ 5166074 w 7586891"/>
                  <a:gd name="connsiteY3" fmla="*/ 1100407 h 2343573"/>
                  <a:gd name="connsiteX4" fmla="*/ 7315984 w 7586891"/>
                  <a:gd name="connsiteY4" fmla="*/ 2257838 h 2343573"/>
                  <a:gd name="connsiteX5" fmla="*/ 12549 w 7586891"/>
                  <a:gd name="connsiteY5" fmla="*/ 2257838 h 2343573"/>
                  <a:gd name="connsiteX0" fmla="*/ 12549 w 7607135"/>
                  <a:gd name="connsiteY0" fmla="*/ 2257838 h 2343573"/>
                  <a:gd name="connsiteX1" fmla="*/ 0 w 7607135"/>
                  <a:gd name="connsiteY1" fmla="*/ 74176 h 2343573"/>
                  <a:gd name="connsiteX2" fmla="*/ 1487456 w 7607135"/>
                  <a:gd name="connsiteY2" fmla="*/ 564779 h 2343573"/>
                  <a:gd name="connsiteX3" fmla="*/ 5166074 w 7607135"/>
                  <a:gd name="connsiteY3" fmla="*/ 1100407 h 2343573"/>
                  <a:gd name="connsiteX4" fmla="*/ 7315984 w 7607135"/>
                  <a:gd name="connsiteY4" fmla="*/ 2257838 h 2343573"/>
                  <a:gd name="connsiteX5" fmla="*/ 12549 w 7607135"/>
                  <a:gd name="connsiteY5" fmla="*/ 2257838 h 2343573"/>
                  <a:gd name="connsiteX0" fmla="*/ 12549 w 8176398"/>
                  <a:gd name="connsiteY0" fmla="*/ 2257838 h 2521866"/>
                  <a:gd name="connsiteX1" fmla="*/ 0 w 8176398"/>
                  <a:gd name="connsiteY1" fmla="*/ 74176 h 2521866"/>
                  <a:gd name="connsiteX2" fmla="*/ 1487456 w 8176398"/>
                  <a:gd name="connsiteY2" fmla="*/ 564779 h 2521866"/>
                  <a:gd name="connsiteX3" fmla="*/ 5166074 w 8176398"/>
                  <a:gd name="connsiteY3" fmla="*/ 1100407 h 2521866"/>
                  <a:gd name="connsiteX4" fmla="*/ 7315984 w 8176398"/>
                  <a:gd name="connsiteY4" fmla="*/ 2257838 h 2521866"/>
                  <a:gd name="connsiteX5" fmla="*/ 12549 w 8176398"/>
                  <a:gd name="connsiteY5" fmla="*/ 2257838 h 2521866"/>
                  <a:gd name="connsiteX0" fmla="*/ 12549 w 8176398"/>
                  <a:gd name="connsiteY0" fmla="*/ 2183662 h 2447690"/>
                  <a:gd name="connsiteX1" fmla="*/ 0 w 8176398"/>
                  <a:gd name="connsiteY1" fmla="*/ 0 h 2447690"/>
                  <a:gd name="connsiteX2" fmla="*/ 1487456 w 8176398"/>
                  <a:gd name="connsiteY2" fmla="*/ 490603 h 2447690"/>
                  <a:gd name="connsiteX3" fmla="*/ 5166074 w 8176398"/>
                  <a:gd name="connsiteY3" fmla="*/ 1026231 h 2447690"/>
                  <a:gd name="connsiteX4" fmla="*/ 7315984 w 8176398"/>
                  <a:gd name="connsiteY4" fmla="*/ 2183662 h 2447690"/>
                  <a:gd name="connsiteX5" fmla="*/ 12549 w 8176398"/>
                  <a:gd name="connsiteY5" fmla="*/ 2183662 h 244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76398" h="2447690">
                    <a:moveTo>
                      <a:pt x="12549" y="2183662"/>
                    </a:moveTo>
                    <a:lnTo>
                      <a:pt x="0" y="0"/>
                    </a:lnTo>
                    <a:cubicBezTo>
                      <a:pt x="205592" y="273240"/>
                      <a:pt x="626444" y="319565"/>
                      <a:pt x="1487456" y="490603"/>
                    </a:cubicBezTo>
                    <a:cubicBezTo>
                      <a:pt x="2348468" y="661641"/>
                      <a:pt x="3295208" y="425463"/>
                      <a:pt x="5166074" y="1026231"/>
                    </a:cubicBezTo>
                    <a:cubicBezTo>
                      <a:pt x="7036940" y="1626999"/>
                      <a:pt x="9508750" y="3028877"/>
                      <a:pt x="7315984" y="2183662"/>
                    </a:cubicBezTo>
                    <a:cubicBezTo>
                      <a:pt x="5123218" y="1338447"/>
                      <a:pt x="2447027" y="2183662"/>
                      <a:pt x="12549" y="218366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îšlídè">
                <a:extLst>
                  <a:ext uri="{FF2B5EF4-FFF2-40B4-BE49-F238E27FC236}">
                    <a16:creationId xmlns:a16="http://schemas.microsoft.com/office/drawing/2014/main" id="{311EA592-9679-4EF4-AB36-FA4E920B67B9}"/>
                  </a:ext>
                </a:extLst>
              </p:cNvPr>
              <p:cNvSpPr/>
              <p:nvPr/>
            </p:nvSpPr>
            <p:spPr>
              <a:xfrm rot="20540294">
                <a:off x="6541138" y="4973503"/>
                <a:ext cx="367665" cy="361764"/>
              </a:xfrm>
              <a:prstGeom prst="ellipse">
                <a:avLst/>
              </a:prstGeom>
              <a:solidFill>
                <a:srgbClr val="FFFFFF"/>
              </a:solidFill>
              <a:ln w="508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none" lIns="90000" tIns="46800" rIns="90000" bIns="46800" anchor="ctr" anchorCtr="1">
                <a:noAutofit/>
              </a:bodyPr>
              <a:lstStyle/>
              <a:p>
                <a:pPr algn="ctr">
                  <a:defRPr/>
                </a:pPr>
                <a:r>
                  <a:rPr lang="en-US" sz="1200" kern="0" dirty="0">
                    <a:latin typeface="Impact" panose="020B0806030902050204" pitchFamily="34" charset="0"/>
                  </a:rPr>
                  <a:t>04</a:t>
                </a:r>
                <a:endParaRPr lang="en-US" sz="900" kern="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73" name="íṥľïḓè">
                <a:extLst>
                  <a:ext uri="{FF2B5EF4-FFF2-40B4-BE49-F238E27FC236}">
                    <a16:creationId xmlns:a16="http://schemas.microsoft.com/office/drawing/2014/main" id="{2796F064-D193-4B0A-BE34-B5BC383BDA61}"/>
                  </a:ext>
                </a:extLst>
              </p:cNvPr>
              <p:cNvSpPr txBox="1"/>
              <p:nvPr/>
            </p:nvSpPr>
            <p:spPr>
              <a:xfrm rot="562956">
                <a:off x="6954042" y="2503878"/>
                <a:ext cx="1549050" cy="46373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 sz="1600" b="1" kern="0" dirty="0">
                    <a:solidFill>
                      <a:srgbClr val="FFFFFF"/>
                    </a:solidFill>
                  </a:rPr>
                  <a:t>Key words</a:t>
                </a:r>
                <a:endParaRPr lang="zh-CN" altLang="en-US" sz="1600" b="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îṥľïdé">
                <a:extLst>
                  <a:ext uri="{FF2B5EF4-FFF2-40B4-BE49-F238E27FC236}">
                    <a16:creationId xmlns:a16="http://schemas.microsoft.com/office/drawing/2014/main" id="{A6D28308-B990-409F-8FEE-A94C7BDD6C97}"/>
                  </a:ext>
                </a:extLst>
              </p:cNvPr>
              <p:cNvSpPr txBox="1"/>
              <p:nvPr/>
            </p:nvSpPr>
            <p:spPr>
              <a:xfrm rot="21109827">
                <a:off x="6738946" y="3178585"/>
                <a:ext cx="1273663" cy="490436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 sz="1600" b="1" kern="0" dirty="0">
                    <a:solidFill>
                      <a:srgbClr val="FFFFFF"/>
                    </a:solidFill>
                  </a:rPr>
                  <a:t>Key words</a:t>
                </a:r>
                <a:endParaRPr lang="zh-CN" altLang="en-US" sz="1600" b="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iṩľïḑê">
                <a:extLst>
                  <a:ext uri="{FF2B5EF4-FFF2-40B4-BE49-F238E27FC236}">
                    <a16:creationId xmlns:a16="http://schemas.microsoft.com/office/drawing/2014/main" id="{179A8794-4BF7-431B-9700-1A5A46DA9413}"/>
                  </a:ext>
                </a:extLst>
              </p:cNvPr>
              <p:cNvSpPr txBox="1"/>
              <p:nvPr/>
            </p:nvSpPr>
            <p:spPr>
              <a:xfrm rot="20400000">
                <a:off x="6664841" y="3790430"/>
                <a:ext cx="1299203" cy="486794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 sz="1600" b="1" kern="0" dirty="0">
                    <a:solidFill>
                      <a:srgbClr val="FFFFFF"/>
                    </a:solidFill>
                  </a:rPr>
                  <a:t>Key words</a:t>
                </a:r>
                <a:endParaRPr lang="zh-CN" altLang="en-US" sz="1600" b="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iṡľïḍe">
                <a:extLst>
                  <a:ext uri="{FF2B5EF4-FFF2-40B4-BE49-F238E27FC236}">
                    <a16:creationId xmlns:a16="http://schemas.microsoft.com/office/drawing/2014/main" id="{8ABC7B78-C677-4605-8D60-E901ABB12F5F}"/>
                  </a:ext>
                </a:extLst>
              </p:cNvPr>
              <p:cNvSpPr txBox="1"/>
              <p:nvPr/>
            </p:nvSpPr>
            <p:spPr>
              <a:xfrm rot="19109607">
                <a:off x="6772832" y="4405771"/>
                <a:ext cx="1189330" cy="36711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 sz="1400" b="1" kern="0" dirty="0">
                    <a:solidFill>
                      <a:srgbClr val="FFFFFF"/>
                    </a:solidFill>
                  </a:rPr>
                  <a:t>Key words</a:t>
                </a:r>
                <a:endParaRPr lang="zh-CN" altLang="en-US" sz="1400" b="1" kern="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ïSliḋe">
              <a:extLst>
                <a:ext uri="{FF2B5EF4-FFF2-40B4-BE49-F238E27FC236}">
                  <a16:creationId xmlns:a16="http://schemas.microsoft.com/office/drawing/2014/main" id="{28DE9957-7945-4112-9C00-0DDD199159E8}"/>
                </a:ext>
              </a:extLst>
            </p:cNvPr>
            <p:cNvSpPr/>
            <p:nvPr/>
          </p:nvSpPr>
          <p:spPr bwMode="auto">
            <a:xfrm>
              <a:off x="1639536" y="1719750"/>
              <a:ext cx="3671951" cy="44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8" name="iṡḻiḍe">
              <a:extLst>
                <a:ext uri="{FF2B5EF4-FFF2-40B4-BE49-F238E27FC236}">
                  <a16:creationId xmlns:a16="http://schemas.microsoft.com/office/drawing/2014/main" id="{4DC5703F-AF8E-4202-B955-67259BCB463B}"/>
                </a:ext>
              </a:extLst>
            </p:cNvPr>
            <p:cNvSpPr txBox="1"/>
            <p:nvPr/>
          </p:nvSpPr>
          <p:spPr bwMode="auto">
            <a:xfrm>
              <a:off x="1639535" y="1314000"/>
              <a:ext cx="3672000" cy="40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  <a:endParaRPr lang="zh-CN" altLang="en-US" sz="1800" b="1" dirty="0"/>
            </a:p>
          </p:txBody>
        </p:sp>
        <p:sp>
          <p:nvSpPr>
            <p:cNvPr id="9" name="î$ḷidê">
              <a:extLst>
                <a:ext uri="{FF2B5EF4-FFF2-40B4-BE49-F238E27FC236}">
                  <a16:creationId xmlns:a16="http://schemas.microsoft.com/office/drawing/2014/main" id="{F8AADEFF-7262-4AE9-AA30-0198AEC359B3}"/>
                </a:ext>
              </a:extLst>
            </p:cNvPr>
            <p:cNvSpPr/>
            <p:nvPr/>
          </p:nvSpPr>
          <p:spPr bwMode="auto">
            <a:xfrm>
              <a:off x="1126487" y="1456951"/>
              <a:ext cx="529360" cy="389795"/>
            </a:xfrm>
            <a:custGeom>
              <a:avLst/>
              <a:gdLst>
                <a:gd name="T0" fmla="*/ 3344 w 5590"/>
                <a:gd name="T1" fmla="*/ 549 h 4122"/>
                <a:gd name="T2" fmla="*/ 2246 w 5590"/>
                <a:gd name="T3" fmla="*/ 549 h 4122"/>
                <a:gd name="T4" fmla="*/ 2795 w 5590"/>
                <a:gd name="T5" fmla="*/ 240 h 4122"/>
                <a:gd name="T6" fmla="*/ 2795 w 5590"/>
                <a:gd name="T7" fmla="*/ 859 h 4122"/>
                <a:gd name="T8" fmla="*/ 2795 w 5590"/>
                <a:gd name="T9" fmla="*/ 240 h 4122"/>
                <a:gd name="T10" fmla="*/ 5470 w 5590"/>
                <a:gd name="T11" fmla="*/ 4122 h 4122"/>
                <a:gd name="T12" fmla="*/ 0 w 5590"/>
                <a:gd name="T13" fmla="*/ 4002 h 4122"/>
                <a:gd name="T14" fmla="*/ 5470 w 5590"/>
                <a:gd name="T15" fmla="*/ 3882 h 4122"/>
                <a:gd name="T16" fmla="*/ 917 w 5590"/>
                <a:gd name="T17" fmla="*/ 1194 h 4122"/>
                <a:gd name="T18" fmla="*/ 1144 w 5590"/>
                <a:gd name="T19" fmla="*/ 1115 h 4122"/>
                <a:gd name="T20" fmla="*/ 4344 w 5590"/>
                <a:gd name="T21" fmla="*/ 1411 h 4122"/>
                <a:gd name="T22" fmla="*/ 4599 w 5590"/>
                <a:gd name="T23" fmla="*/ 1041 h 4122"/>
                <a:gd name="T24" fmla="*/ 4544 w 5590"/>
                <a:gd name="T25" fmla="*/ 1568 h 4122"/>
                <a:gd name="T26" fmla="*/ 4487 w 5590"/>
                <a:gd name="T27" fmla="*/ 1637 h 4122"/>
                <a:gd name="T28" fmla="*/ 4429 w 5590"/>
                <a:gd name="T29" fmla="*/ 1651 h 4122"/>
                <a:gd name="T30" fmla="*/ 1165 w 5590"/>
                <a:gd name="T31" fmla="*/ 1651 h 4122"/>
                <a:gd name="T32" fmla="*/ 1106 w 5590"/>
                <a:gd name="T33" fmla="*/ 1638 h 4122"/>
                <a:gd name="T34" fmla="*/ 1054 w 5590"/>
                <a:gd name="T35" fmla="*/ 1585 h 4122"/>
                <a:gd name="T36" fmla="*/ 917 w 5590"/>
                <a:gd name="T37" fmla="*/ 1194 h 4122"/>
                <a:gd name="T38" fmla="*/ 1539 w 5590"/>
                <a:gd name="T39" fmla="*/ 3355 h 4122"/>
                <a:gd name="T40" fmla="*/ 2675 w 5590"/>
                <a:gd name="T41" fmla="*/ 1947 h 4122"/>
                <a:gd name="T42" fmla="*/ 2915 w 5590"/>
                <a:gd name="T43" fmla="*/ 1947 h 4122"/>
                <a:gd name="T44" fmla="*/ 4051 w 5590"/>
                <a:gd name="T45" fmla="*/ 3355 h 4122"/>
                <a:gd name="T46" fmla="*/ 3301 w 5590"/>
                <a:gd name="T47" fmla="*/ 3198 h 4122"/>
                <a:gd name="T48" fmla="*/ 3301 w 5590"/>
                <a:gd name="T49" fmla="*/ 2958 h 4122"/>
                <a:gd name="T50" fmla="*/ 4104 w 5590"/>
                <a:gd name="T51" fmla="*/ 2960 h 4122"/>
                <a:gd name="T52" fmla="*/ 4187 w 5590"/>
                <a:gd name="T53" fmla="*/ 3019 h 4122"/>
                <a:gd name="T54" fmla="*/ 4332 w 5590"/>
                <a:gd name="T55" fmla="*/ 3433 h 4122"/>
                <a:gd name="T56" fmla="*/ 4338 w 5590"/>
                <a:gd name="T57" fmla="*/ 3497 h 4122"/>
                <a:gd name="T58" fmla="*/ 4279 w 5590"/>
                <a:gd name="T59" fmla="*/ 3580 h 4122"/>
                <a:gd name="T60" fmla="*/ 4217 w 5590"/>
                <a:gd name="T61" fmla="*/ 3595 h 4122"/>
                <a:gd name="T62" fmla="*/ 2793 w 5590"/>
                <a:gd name="T63" fmla="*/ 3595 h 4122"/>
                <a:gd name="T64" fmla="*/ 1370 w 5590"/>
                <a:gd name="T65" fmla="*/ 3595 h 4122"/>
                <a:gd name="T66" fmla="*/ 1250 w 5590"/>
                <a:gd name="T67" fmla="*/ 3475 h 4122"/>
                <a:gd name="T68" fmla="*/ 1393 w 5590"/>
                <a:gd name="T69" fmla="*/ 3041 h 4122"/>
                <a:gd name="T70" fmla="*/ 1438 w 5590"/>
                <a:gd name="T71" fmla="*/ 2980 h 4122"/>
                <a:gd name="T72" fmla="*/ 1510 w 5590"/>
                <a:gd name="T73" fmla="*/ 2958 h 4122"/>
                <a:gd name="T74" fmla="*/ 2409 w 5590"/>
                <a:gd name="T75" fmla="*/ 3078 h 4122"/>
                <a:gd name="T76" fmla="*/ 1593 w 5590"/>
                <a:gd name="T77" fmla="*/ 3198 h 4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90" h="4122">
                  <a:moveTo>
                    <a:pt x="2795" y="1099"/>
                  </a:moveTo>
                  <a:cubicBezTo>
                    <a:pt x="3098" y="1099"/>
                    <a:pt x="3344" y="852"/>
                    <a:pt x="3344" y="549"/>
                  </a:cubicBezTo>
                  <a:cubicBezTo>
                    <a:pt x="3344" y="246"/>
                    <a:pt x="3098" y="0"/>
                    <a:pt x="2795" y="0"/>
                  </a:cubicBezTo>
                  <a:cubicBezTo>
                    <a:pt x="2492" y="0"/>
                    <a:pt x="2246" y="246"/>
                    <a:pt x="2246" y="549"/>
                  </a:cubicBezTo>
                  <a:cubicBezTo>
                    <a:pt x="2246" y="852"/>
                    <a:pt x="2492" y="1099"/>
                    <a:pt x="2795" y="1099"/>
                  </a:cubicBezTo>
                  <a:close/>
                  <a:moveTo>
                    <a:pt x="2795" y="240"/>
                  </a:moveTo>
                  <a:cubicBezTo>
                    <a:pt x="2966" y="240"/>
                    <a:pt x="3104" y="379"/>
                    <a:pt x="3104" y="549"/>
                  </a:cubicBezTo>
                  <a:cubicBezTo>
                    <a:pt x="3104" y="720"/>
                    <a:pt x="2966" y="859"/>
                    <a:pt x="2795" y="859"/>
                  </a:cubicBezTo>
                  <a:cubicBezTo>
                    <a:pt x="2624" y="859"/>
                    <a:pt x="2486" y="720"/>
                    <a:pt x="2486" y="549"/>
                  </a:cubicBezTo>
                  <a:cubicBezTo>
                    <a:pt x="2486" y="379"/>
                    <a:pt x="2625" y="240"/>
                    <a:pt x="2795" y="240"/>
                  </a:cubicBezTo>
                  <a:close/>
                  <a:moveTo>
                    <a:pt x="5590" y="4002"/>
                  </a:moveTo>
                  <a:cubicBezTo>
                    <a:pt x="5590" y="4068"/>
                    <a:pt x="5536" y="4122"/>
                    <a:pt x="5470" y="4122"/>
                  </a:cubicBezTo>
                  <a:lnTo>
                    <a:pt x="120" y="4122"/>
                  </a:lnTo>
                  <a:cubicBezTo>
                    <a:pt x="54" y="4122"/>
                    <a:pt x="0" y="4068"/>
                    <a:pt x="0" y="4002"/>
                  </a:cubicBezTo>
                  <a:cubicBezTo>
                    <a:pt x="0" y="3936"/>
                    <a:pt x="54" y="3882"/>
                    <a:pt x="120" y="3882"/>
                  </a:cubicBezTo>
                  <a:lnTo>
                    <a:pt x="5470" y="3882"/>
                  </a:lnTo>
                  <a:cubicBezTo>
                    <a:pt x="5536" y="3882"/>
                    <a:pt x="5590" y="3936"/>
                    <a:pt x="5590" y="4002"/>
                  </a:cubicBezTo>
                  <a:close/>
                  <a:moveTo>
                    <a:pt x="917" y="1194"/>
                  </a:moveTo>
                  <a:cubicBezTo>
                    <a:pt x="896" y="1131"/>
                    <a:pt x="929" y="1063"/>
                    <a:pt x="992" y="1041"/>
                  </a:cubicBezTo>
                  <a:cubicBezTo>
                    <a:pt x="1054" y="1020"/>
                    <a:pt x="1123" y="1053"/>
                    <a:pt x="1144" y="1115"/>
                  </a:cubicBezTo>
                  <a:lnTo>
                    <a:pt x="1246" y="1411"/>
                  </a:lnTo>
                  <a:lnTo>
                    <a:pt x="4344" y="1411"/>
                  </a:lnTo>
                  <a:lnTo>
                    <a:pt x="4446" y="1115"/>
                  </a:lnTo>
                  <a:cubicBezTo>
                    <a:pt x="4468" y="1053"/>
                    <a:pt x="4536" y="1020"/>
                    <a:pt x="4599" y="1041"/>
                  </a:cubicBezTo>
                  <a:cubicBezTo>
                    <a:pt x="4661" y="1063"/>
                    <a:pt x="4694" y="1131"/>
                    <a:pt x="4673" y="1194"/>
                  </a:cubicBezTo>
                  <a:lnTo>
                    <a:pt x="4544" y="1568"/>
                  </a:lnTo>
                  <a:cubicBezTo>
                    <a:pt x="4542" y="1574"/>
                    <a:pt x="4539" y="1580"/>
                    <a:pt x="4536" y="1586"/>
                  </a:cubicBezTo>
                  <a:cubicBezTo>
                    <a:pt x="4525" y="1608"/>
                    <a:pt x="4508" y="1625"/>
                    <a:pt x="4487" y="1637"/>
                  </a:cubicBezTo>
                  <a:cubicBezTo>
                    <a:pt x="4480" y="1640"/>
                    <a:pt x="4473" y="1644"/>
                    <a:pt x="4465" y="1646"/>
                  </a:cubicBezTo>
                  <a:cubicBezTo>
                    <a:pt x="4454" y="1650"/>
                    <a:pt x="4442" y="1651"/>
                    <a:pt x="4429" y="1651"/>
                  </a:cubicBezTo>
                  <a:cubicBezTo>
                    <a:pt x="4428" y="1651"/>
                    <a:pt x="4427" y="1651"/>
                    <a:pt x="4426" y="1651"/>
                  </a:cubicBezTo>
                  <a:lnTo>
                    <a:pt x="1165" y="1651"/>
                  </a:lnTo>
                  <a:cubicBezTo>
                    <a:pt x="1150" y="1652"/>
                    <a:pt x="1136" y="1650"/>
                    <a:pt x="1123" y="1645"/>
                  </a:cubicBezTo>
                  <a:cubicBezTo>
                    <a:pt x="1117" y="1643"/>
                    <a:pt x="1112" y="1641"/>
                    <a:pt x="1106" y="1638"/>
                  </a:cubicBezTo>
                  <a:cubicBezTo>
                    <a:pt x="1106" y="1638"/>
                    <a:pt x="1106" y="1638"/>
                    <a:pt x="1106" y="1638"/>
                  </a:cubicBezTo>
                  <a:cubicBezTo>
                    <a:pt x="1084" y="1627"/>
                    <a:pt x="1065" y="1609"/>
                    <a:pt x="1054" y="1585"/>
                  </a:cubicBezTo>
                  <a:cubicBezTo>
                    <a:pt x="1051" y="1580"/>
                    <a:pt x="1048" y="1574"/>
                    <a:pt x="1047" y="1568"/>
                  </a:cubicBezTo>
                  <a:lnTo>
                    <a:pt x="917" y="1194"/>
                  </a:lnTo>
                  <a:close/>
                  <a:moveTo>
                    <a:pt x="1593" y="3198"/>
                  </a:moveTo>
                  <a:lnTo>
                    <a:pt x="1539" y="3355"/>
                  </a:lnTo>
                  <a:lnTo>
                    <a:pt x="2675" y="3355"/>
                  </a:lnTo>
                  <a:lnTo>
                    <a:pt x="2675" y="1947"/>
                  </a:lnTo>
                  <a:cubicBezTo>
                    <a:pt x="2675" y="1881"/>
                    <a:pt x="2729" y="1827"/>
                    <a:pt x="2795" y="1827"/>
                  </a:cubicBezTo>
                  <a:cubicBezTo>
                    <a:pt x="2861" y="1827"/>
                    <a:pt x="2915" y="1881"/>
                    <a:pt x="2915" y="1947"/>
                  </a:cubicBezTo>
                  <a:lnTo>
                    <a:pt x="2915" y="3355"/>
                  </a:lnTo>
                  <a:lnTo>
                    <a:pt x="4051" y="3355"/>
                  </a:lnTo>
                  <a:lnTo>
                    <a:pt x="3997" y="3198"/>
                  </a:lnTo>
                  <a:lnTo>
                    <a:pt x="3301" y="3198"/>
                  </a:lnTo>
                  <a:cubicBezTo>
                    <a:pt x="3235" y="3198"/>
                    <a:pt x="3181" y="3144"/>
                    <a:pt x="3181" y="3078"/>
                  </a:cubicBezTo>
                  <a:cubicBezTo>
                    <a:pt x="3181" y="3011"/>
                    <a:pt x="3235" y="2958"/>
                    <a:pt x="3301" y="2958"/>
                  </a:cubicBezTo>
                  <a:lnTo>
                    <a:pt x="4080" y="2958"/>
                  </a:lnTo>
                  <a:cubicBezTo>
                    <a:pt x="4088" y="2957"/>
                    <a:pt x="4096" y="2958"/>
                    <a:pt x="4104" y="2960"/>
                  </a:cubicBezTo>
                  <a:cubicBezTo>
                    <a:pt x="4122" y="2963"/>
                    <a:pt x="4138" y="2970"/>
                    <a:pt x="4151" y="2979"/>
                  </a:cubicBezTo>
                  <a:cubicBezTo>
                    <a:pt x="4166" y="2989"/>
                    <a:pt x="4178" y="3003"/>
                    <a:pt x="4187" y="3019"/>
                  </a:cubicBezTo>
                  <a:cubicBezTo>
                    <a:pt x="4191" y="3026"/>
                    <a:pt x="4194" y="3033"/>
                    <a:pt x="4197" y="3041"/>
                  </a:cubicBezTo>
                  <a:lnTo>
                    <a:pt x="4332" y="3433"/>
                  </a:lnTo>
                  <a:cubicBezTo>
                    <a:pt x="4335" y="3440"/>
                    <a:pt x="4337" y="3448"/>
                    <a:pt x="4338" y="3455"/>
                  </a:cubicBezTo>
                  <a:cubicBezTo>
                    <a:pt x="4340" y="3469"/>
                    <a:pt x="4340" y="3483"/>
                    <a:pt x="4338" y="3497"/>
                  </a:cubicBezTo>
                  <a:cubicBezTo>
                    <a:pt x="4335" y="3514"/>
                    <a:pt x="4327" y="3531"/>
                    <a:pt x="4317" y="3545"/>
                  </a:cubicBezTo>
                  <a:cubicBezTo>
                    <a:pt x="4307" y="3559"/>
                    <a:pt x="4294" y="3571"/>
                    <a:pt x="4279" y="3580"/>
                  </a:cubicBezTo>
                  <a:cubicBezTo>
                    <a:pt x="4267" y="3586"/>
                    <a:pt x="4253" y="3591"/>
                    <a:pt x="4239" y="3594"/>
                  </a:cubicBezTo>
                  <a:cubicBezTo>
                    <a:pt x="4232" y="3595"/>
                    <a:pt x="4224" y="3595"/>
                    <a:pt x="4217" y="3595"/>
                  </a:cubicBezTo>
                  <a:lnTo>
                    <a:pt x="2798" y="3595"/>
                  </a:lnTo>
                  <a:cubicBezTo>
                    <a:pt x="2796" y="3595"/>
                    <a:pt x="2794" y="3595"/>
                    <a:pt x="2793" y="3595"/>
                  </a:cubicBezTo>
                  <a:lnTo>
                    <a:pt x="1373" y="3595"/>
                  </a:lnTo>
                  <a:cubicBezTo>
                    <a:pt x="1372" y="3595"/>
                    <a:pt x="1371" y="3595"/>
                    <a:pt x="1370" y="3595"/>
                  </a:cubicBezTo>
                  <a:cubicBezTo>
                    <a:pt x="1365" y="3595"/>
                    <a:pt x="1359" y="3595"/>
                    <a:pt x="1354" y="3594"/>
                  </a:cubicBezTo>
                  <a:cubicBezTo>
                    <a:pt x="1295" y="3586"/>
                    <a:pt x="1250" y="3536"/>
                    <a:pt x="1250" y="3475"/>
                  </a:cubicBezTo>
                  <a:cubicBezTo>
                    <a:pt x="1250" y="3460"/>
                    <a:pt x="1253" y="3445"/>
                    <a:pt x="1258" y="3432"/>
                  </a:cubicBezTo>
                  <a:lnTo>
                    <a:pt x="1393" y="3041"/>
                  </a:lnTo>
                  <a:cubicBezTo>
                    <a:pt x="1396" y="3033"/>
                    <a:pt x="1399" y="3026"/>
                    <a:pt x="1403" y="3019"/>
                  </a:cubicBezTo>
                  <a:cubicBezTo>
                    <a:pt x="1412" y="3003"/>
                    <a:pt x="1424" y="2990"/>
                    <a:pt x="1438" y="2980"/>
                  </a:cubicBezTo>
                  <a:cubicBezTo>
                    <a:pt x="1452" y="2970"/>
                    <a:pt x="1468" y="2963"/>
                    <a:pt x="1486" y="2960"/>
                  </a:cubicBezTo>
                  <a:cubicBezTo>
                    <a:pt x="1494" y="2958"/>
                    <a:pt x="1502" y="2957"/>
                    <a:pt x="1510" y="2958"/>
                  </a:cubicBezTo>
                  <a:lnTo>
                    <a:pt x="2289" y="2958"/>
                  </a:lnTo>
                  <a:cubicBezTo>
                    <a:pt x="2355" y="2958"/>
                    <a:pt x="2409" y="3011"/>
                    <a:pt x="2409" y="3078"/>
                  </a:cubicBezTo>
                  <a:cubicBezTo>
                    <a:pt x="2409" y="3144"/>
                    <a:pt x="2355" y="3198"/>
                    <a:pt x="2289" y="3198"/>
                  </a:cubicBezTo>
                  <a:lnTo>
                    <a:pt x="1593" y="31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šļiḋe">
              <a:extLst>
                <a:ext uri="{FF2B5EF4-FFF2-40B4-BE49-F238E27FC236}">
                  <a16:creationId xmlns:a16="http://schemas.microsoft.com/office/drawing/2014/main" id="{DEBF3824-EB6F-41E4-B4E4-1F218FBE9799}"/>
                </a:ext>
              </a:extLst>
            </p:cNvPr>
            <p:cNvSpPr/>
            <p:nvPr/>
          </p:nvSpPr>
          <p:spPr bwMode="auto">
            <a:xfrm>
              <a:off x="1639536" y="2992482"/>
              <a:ext cx="3671951" cy="44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1" name="îṧlíḋé">
              <a:extLst>
                <a:ext uri="{FF2B5EF4-FFF2-40B4-BE49-F238E27FC236}">
                  <a16:creationId xmlns:a16="http://schemas.microsoft.com/office/drawing/2014/main" id="{40D26D7C-5E51-4738-824C-90CA06805147}"/>
                </a:ext>
              </a:extLst>
            </p:cNvPr>
            <p:cNvSpPr txBox="1"/>
            <p:nvPr/>
          </p:nvSpPr>
          <p:spPr bwMode="auto">
            <a:xfrm>
              <a:off x="1639535" y="2586732"/>
              <a:ext cx="3672000" cy="40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  <a:endParaRPr lang="zh-CN" altLang="en-US" sz="1800" b="1" dirty="0"/>
            </a:p>
          </p:txBody>
        </p:sp>
        <p:sp>
          <p:nvSpPr>
            <p:cNvPr id="12" name="ïṣ1íďé">
              <a:extLst>
                <a:ext uri="{FF2B5EF4-FFF2-40B4-BE49-F238E27FC236}">
                  <a16:creationId xmlns:a16="http://schemas.microsoft.com/office/drawing/2014/main" id="{1C022B08-8F3C-4336-9BB4-3A7441F1D83B}"/>
                </a:ext>
              </a:extLst>
            </p:cNvPr>
            <p:cNvSpPr/>
            <p:nvPr/>
          </p:nvSpPr>
          <p:spPr bwMode="auto">
            <a:xfrm>
              <a:off x="1126487" y="2751432"/>
              <a:ext cx="429126" cy="428478"/>
            </a:xfrm>
            <a:custGeom>
              <a:avLst/>
              <a:gdLst>
                <a:gd name="T0" fmla="*/ 6827 w 6827"/>
                <a:gd name="T1" fmla="*/ 910 h 6827"/>
                <a:gd name="T2" fmla="*/ 5916 w 6827"/>
                <a:gd name="T3" fmla="*/ 0 h 6827"/>
                <a:gd name="T4" fmla="*/ 5006 w 6827"/>
                <a:gd name="T5" fmla="*/ 910 h 6827"/>
                <a:gd name="T6" fmla="*/ 5796 w 6827"/>
                <a:gd name="T7" fmla="*/ 1812 h 6827"/>
                <a:gd name="T8" fmla="*/ 4892 w 6827"/>
                <a:gd name="T9" fmla="*/ 2617 h 6827"/>
                <a:gd name="T10" fmla="*/ 1934 w 6827"/>
                <a:gd name="T11" fmla="*/ 2617 h 6827"/>
                <a:gd name="T12" fmla="*/ 796 w 6827"/>
                <a:gd name="T13" fmla="*/ 3755 h 6827"/>
                <a:gd name="T14" fmla="*/ 796 w 6827"/>
                <a:gd name="T15" fmla="*/ 5014 h 6827"/>
                <a:gd name="T16" fmla="*/ 0 w 6827"/>
                <a:gd name="T17" fmla="*/ 5916 h 6827"/>
                <a:gd name="T18" fmla="*/ 910 w 6827"/>
                <a:gd name="T19" fmla="*/ 6827 h 6827"/>
                <a:gd name="T20" fmla="*/ 1820 w 6827"/>
                <a:gd name="T21" fmla="*/ 5916 h 6827"/>
                <a:gd name="T22" fmla="*/ 1024 w 6827"/>
                <a:gd name="T23" fmla="*/ 5014 h 6827"/>
                <a:gd name="T24" fmla="*/ 1024 w 6827"/>
                <a:gd name="T25" fmla="*/ 3755 h 6827"/>
                <a:gd name="T26" fmla="*/ 1934 w 6827"/>
                <a:gd name="T27" fmla="*/ 2844 h 6827"/>
                <a:gd name="T28" fmla="*/ 3757 w 6827"/>
                <a:gd name="T29" fmla="*/ 2844 h 6827"/>
                <a:gd name="T30" fmla="*/ 3300 w 6827"/>
                <a:gd name="T31" fmla="*/ 3755 h 6827"/>
                <a:gd name="T32" fmla="*/ 3300 w 6827"/>
                <a:gd name="T33" fmla="*/ 5014 h 6827"/>
                <a:gd name="T34" fmla="*/ 2503 w 6827"/>
                <a:gd name="T35" fmla="*/ 5916 h 6827"/>
                <a:gd name="T36" fmla="*/ 3413 w 6827"/>
                <a:gd name="T37" fmla="*/ 6827 h 6827"/>
                <a:gd name="T38" fmla="*/ 4324 w 6827"/>
                <a:gd name="T39" fmla="*/ 5916 h 6827"/>
                <a:gd name="T40" fmla="*/ 3527 w 6827"/>
                <a:gd name="T41" fmla="*/ 5014 h 6827"/>
                <a:gd name="T42" fmla="*/ 3527 w 6827"/>
                <a:gd name="T43" fmla="*/ 3755 h 6827"/>
                <a:gd name="T44" fmla="*/ 4437 w 6827"/>
                <a:gd name="T45" fmla="*/ 2844 h 6827"/>
                <a:gd name="T46" fmla="*/ 4892 w 6827"/>
                <a:gd name="T47" fmla="*/ 2844 h 6827"/>
                <a:gd name="T48" fmla="*/ 6025 w 6827"/>
                <a:gd name="T49" fmla="*/ 1814 h 6827"/>
                <a:gd name="T50" fmla="*/ 6827 w 6827"/>
                <a:gd name="T51" fmla="*/ 910 h 6827"/>
                <a:gd name="T52" fmla="*/ 1593 w 6827"/>
                <a:gd name="T53" fmla="*/ 5916 h 6827"/>
                <a:gd name="T54" fmla="*/ 910 w 6827"/>
                <a:gd name="T55" fmla="*/ 6599 h 6827"/>
                <a:gd name="T56" fmla="*/ 228 w 6827"/>
                <a:gd name="T57" fmla="*/ 5916 h 6827"/>
                <a:gd name="T58" fmla="*/ 910 w 6827"/>
                <a:gd name="T59" fmla="*/ 5234 h 6827"/>
                <a:gd name="T60" fmla="*/ 1593 w 6827"/>
                <a:gd name="T61" fmla="*/ 5916 h 6827"/>
                <a:gd name="T62" fmla="*/ 4096 w 6827"/>
                <a:gd name="T63" fmla="*/ 5916 h 6827"/>
                <a:gd name="T64" fmla="*/ 3413 w 6827"/>
                <a:gd name="T65" fmla="*/ 6599 h 6827"/>
                <a:gd name="T66" fmla="*/ 2731 w 6827"/>
                <a:gd name="T67" fmla="*/ 5916 h 6827"/>
                <a:gd name="T68" fmla="*/ 3413 w 6827"/>
                <a:gd name="T69" fmla="*/ 5234 h 6827"/>
                <a:gd name="T70" fmla="*/ 4096 w 6827"/>
                <a:gd name="T71" fmla="*/ 5916 h 6827"/>
                <a:gd name="T72" fmla="*/ 5916 w 6827"/>
                <a:gd name="T73" fmla="*/ 1593 h 6827"/>
                <a:gd name="T74" fmla="*/ 5234 w 6827"/>
                <a:gd name="T75" fmla="*/ 910 h 6827"/>
                <a:gd name="T76" fmla="*/ 5916 w 6827"/>
                <a:gd name="T77" fmla="*/ 228 h 6827"/>
                <a:gd name="T78" fmla="*/ 6599 w 6827"/>
                <a:gd name="T79" fmla="*/ 910 h 6827"/>
                <a:gd name="T80" fmla="*/ 5916 w 6827"/>
                <a:gd name="T81" fmla="*/ 1593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27" h="6827">
                  <a:moveTo>
                    <a:pt x="6827" y="910"/>
                  </a:moveTo>
                  <a:cubicBezTo>
                    <a:pt x="6827" y="410"/>
                    <a:pt x="6417" y="0"/>
                    <a:pt x="5916" y="0"/>
                  </a:cubicBezTo>
                  <a:cubicBezTo>
                    <a:pt x="5416" y="0"/>
                    <a:pt x="5006" y="410"/>
                    <a:pt x="5006" y="910"/>
                  </a:cubicBezTo>
                  <a:cubicBezTo>
                    <a:pt x="5006" y="1370"/>
                    <a:pt x="5352" y="1753"/>
                    <a:pt x="5796" y="1812"/>
                  </a:cubicBezTo>
                  <a:cubicBezTo>
                    <a:pt x="5744" y="2264"/>
                    <a:pt x="5357" y="2617"/>
                    <a:pt x="4892" y="2617"/>
                  </a:cubicBezTo>
                  <a:lnTo>
                    <a:pt x="1934" y="2617"/>
                  </a:lnTo>
                  <a:cubicBezTo>
                    <a:pt x="1308" y="2617"/>
                    <a:pt x="796" y="3129"/>
                    <a:pt x="796" y="3755"/>
                  </a:cubicBezTo>
                  <a:lnTo>
                    <a:pt x="796" y="5014"/>
                  </a:lnTo>
                  <a:cubicBezTo>
                    <a:pt x="349" y="5070"/>
                    <a:pt x="0" y="5454"/>
                    <a:pt x="0" y="5916"/>
                  </a:cubicBezTo>
                  <a:cubicBezTo>
                    <a:pt x="0" y="6417"/>
                    <a:pt x="410" y="6827"/>
                    <a:pt x="910" y="6827"/>
                  </a:cubicBezTo>
                  <a:cubicBezTo>
                    <a:pt x="1411" y="6827"/>
                    <a:pt x="1820" y="6417"/>
                    <a:pt x="1820" y="5916"/>
                  </a:cubicBezTo>
                  <a:cubicBezTo>
                    <a:pt x="1820" y="5454"/>
                    <a:pt x="1471" y="5070"/>
                    <a:pt x="1024" y="5014"/>
                  </a:cubicBezTo>
                  <a:lnTo>
                    <a:pt x="1024" y="3755"/>
                  </a:lnTo>
                  <a:cubicBezTo>
                    <a:pt x="1024" y="3254"/>
                    <a:pt x="1434" y="2844"/>
                    <a:pt x="1934" y="2844"/>
                  </a:cubicBezTo>
                  <a:lnTo>
                    <a:pt x="3757" y="2844"/>
                  </a:lnTo>
                  <a:cubicBezTo>
                    <a:pt x="3480" y="3052"/>
                    <a:pt x="3300" y="3384"/>
                    <a:pt x="3300" y="3755"/>
                  </a:cubicBezTo>
                  <a:lnTo>
                    <a:pt x="3300" y="5014"/>
                  </a:lnTo>
                  <a:cubicBezTo>
                    <a:pt x="2852" y="5070"/>
                    <a:pt x="2503" y="5454"/>
                    <a:pt x="2503" y="5916"/>
                  </a:cubicBezTo>
                  <a:cubicBezTo>
                    <a:pt x="2503" y="6417"/>
                    <a:pt x="2913" y="6827"/>
                    <a:pt x="3413" y="6827"/>
                  </a:cubicBezTo>
                  <a:cubicBezTo>
                    <a:pt x="3914" y="6827"/>
                    <a:pt x="4324" y="6417"/>
                    <a:pt x="4324" y="5916"/>
                  </a:cubicBezTo>
                  <a:cubicBezTo>
                    <a:pt x="4324" y="5454"/>
                    <a:pt x="3975" y="5070"/>
                    <a:pt x="3527" y="5014"/>
                  </a:cubicBezTo>
                  <a:lnTo>
                    <a:pt x="3527" y="3755"/>
                  </a:lnTo>
                  <a:cubicBezTo>
                    <a:pt x="3527" y="3254"/>
                    <a:pt x="3937" y="2844"/>
                    <a:pt x="4437" y="2844"/>
                  </a:cubicBezTo>
                  <a:lnTo>
                    <a:pt x="4892" y="2844"/>
                  </a:lnTo>
                  <a:cubicBezTo>
                    <a:pt x="5482" y="2844"/>
                    <a:pt x="5971" y="2390"/>
                    <a:pt x="6025" y="1814"/>
                  </a:cubicBezTo>
                  <a:cubicBezTo>
                    <a:pt x="6475" y="1760"/>
                    <a:pt x="6827" y="1374"/>
                    <a:pt x="6827" y="910"/>
                  </a:cubicBezTo>
                  <a:close/>
                  <a:moveTo>
                    <a:pt x="1593" y="5916"/>
                  </a:moveTo>
                  <a:cubicBezTo>
                    <a:pt x="1593" y="6292"/>
                    <a:pt x="1286" y="6599"/>
                    <a:pt x="910" y="6599"/>
                  </a:cubicBezTo>
                  <a:cubicBezTo>
                    <a:pt x="535" y="6599"/>
                    <a:pt x="228" y="6292"/>
                    <a:pt x="228" y="5916"/>
                  </a:cubicBezTo>
                  <a:cubicBezTo>
                    <a:pt x="228" y="5541"/>
                    <a:pt x="535" y="5234"/>
                    <a:pt x="910" y="5234"/>
                  </a:cubicBezTo>
                  <a:cubicBezTo>
                    <a:pt x="1286" y="5234"/>
                    <a:pt x="1593" y="5541"/>
                    <a:pt x="1593" y="5916"/>
                  </a:cubicBezTo>
                  <a:close/>
                  <a:moveTo>
                    <a:pt x="4096" y="5916"/>
                  </a:moveTo>
                  <a:cubicBezTo>
                    <a:pt x="4096" y="6292"/>
                    <a:pt x="3789" y="6599"/>
                    <a:pt x="3413" y="6599"/>
                  </a:cubicBezTo>
                  <a:cubicBezTo>
                    <a:pt x="3038" y="6599"/>
                    <a:pt x="2731" y="6292"/>
                    <a:pt x="2731" y="5916"/>
                  </a:cubicBezTo>
                  <a:cubicBezTo>
                    <a:pt x="2731" y="5541"/>
                    <a:pt x="3038" y="5234"/>
                    <a:pt x="3413" y="5234"/>
                  </a:cubicBezTo>
                  <a:cubicBezTo>
                    <a:pt x="3789" y="5234"/>
                    <a:pt x="4096" y="5541"/>
                    <a:pt x="4096" y="5916"/>
                  </a:cubicBezTo>
                  <a:close/>
                  <a:moveTo>
                    <a:pt x="5916" y="1593"/>
                  </a:moveTo>
                  <a:cubicBezTo>
                    <a:pt x="5541" y="1593"/>
                    <a:pt x="5234" y="1286"/>
                    <a:pt x="5234" y="910"/>
                  </a:cubicBezTo>
                  <a:cubicBezTo>
                    <a:pt x="5234" y="535"/>
                    <a:pt x="5541" y="228"/>
                    <a:pt x="5916" y="228"/>
                  </a:cubicBezTo>
                  <a:cubicBezTo>
                    <a:pt x="6292" y="228"/>
                    <a:pt x="6599" y="535"/>
                    <a:pt x="6599" y="910"/>
                  </a:cubicBezTo>
                  <a:cubicBezTo>
                    <a:pt x="6599" y="1286"/>
                    <a:pt x="6292" y="1593"/>
                    <a:pt x="5916" y="1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ṡliďé">
              <a:extLst>
                <a:ext uri="{FF2B5EF4-FFF2-40B4-BE49-F238E27FC236}">
                  <a16:creationId xmlns:a16="http://schemas.microsoft.com/office/drawing/2014/main" id="{927686C4-F30B-4797-ADD4-E2238A9F23F3}"/>
                </a:ext>
              </a:extLst>
            </p:cNvPr>
            <p:cNvSpPr/>
            <p:nvPr/>
          </p:nvSpPr>
          <p:spPr bwMode="auto">
            <a:xfrm>
              <a:off x="1639536" y="4265214"/>
              <a:ext cx="3671951" cy="44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4" name="îs1íḋè">
              <a:extLst>
                <a:ext uri="{FF2B5EF4-FFF2-40B4-BE49-F238E27FC236}">
                  <a16:creationId xmlns:a16="http://schemas.microsoft.com/office/drawing/2014/main" id="{40083FD8-92E1-4916-AB86-FDE9CDDDD393}"/>
                </a:ext>
              </a:extLst>
            </p:cNvPr>
            <p:cNvSpPr txBox="1"/>
            <p:nvPr/>
          </p:nvSpPr>
          <p:spPr bwMode="auto">
            <a:xfrm>
              <a:off x="1639535" y="3859464"/>
              <a:ext cx="3672000" cy="40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  <a:endParaRPr lang="zh-CN" altLang="en-US" sz="1800" b="1" dirty="0"/>
            </a:p>
          </p:txBody>
        </p:sp>
        <p:sp>
          <p:nvSpPr>
            <p:cNvPr id="15" name="iSlîḓé">
              <a:extLst>
                <a:ext uri="{FF2B5EF4-FFF2-40B4-BE49-F238E27FC236}">
                  <a16:creationId xmlns:a16="http://schemas.microsoft.com/office/drawing/2014/main" id="{BF23C449-749C-4520-8784-2E9C568F5B3F}"/>
                </a:ext>
              </a:extLst>
            </p:cNvPr>
            <p:cNvSpPr/>
            <p:nvPr/>
          </p:nvSpPr>
          <p:spPr bwMode="auto">
            <a:xfrm>
              <a:off x="1126487" y="4062903"/>
              <a:ext cx="457587" cy="321548"/>
            </a:xfrm>
            <a:custGeom>
              <a:avLst/>
              <a:gdLst>
                <a:gd name="connsiteX0" fmla="*/ 450100 w 607639"/>
                <a:gd name="connsiteY0" fmla="*/ 313203 h 426991"/>
                <a:gd name="connsiteX1" fmla="*/ 450100 w 607639"/>
                <a:gd name="connsiteY1" fmla="*/ 403167 h 426991"/>
                <a:gd name="connsiteX2" fmla="*/ 585744 w 607639"/>
                <a:gd name="connsiteY2" fmla="*/ 403167 h 426991"/>
                <a:gd name="connsiteX3" fmla="*/ 586100 w 607639"/>
                <a:gd name="connsiteY3" fmla="*/ 313203 h 426991"/>
                <a:gd name="connsiteX4" fmla="*/ 530294 w 607639"/>
                <a:gd name="connsiteY4" fmla="*/ 313203 h 426991"/>
                <a:gd name="connsiteX5" fmla="*/ 530116 w 607639"/>
                <a:gd name="connsiteY5" fmla="*/ 313203 h 426991"/>
                <a:gd name="connsiteX6" fmla="*/ 529760 w 607639"/>
                <a:gd name="connsiteY6" fmla="*/ 313203 h 426991"/>
                <a:gd name="connsiteX7" fmla="*/ 450901 w 607639"/>
                <a:gd name="connsiteY7" fmla="*/ 313203 h 426991"/>
                <a:gd name="connsiteX8" fmla="*/ 236309 w 607639"/>
                <a:gd name="connsiteY8" fmla="*/ 313203 h 426991"/>
                <a:gd name="connsiteX9" fmla="*/ 236309 w 607639"/>
                <a:gd name="connsiteY9" fmla="*/ 403167 h 426991"/>
                <a:gd name="connsiteX10" fmla="*/ 371953 w 607639"/>
                <a:gd name="connsiteY10" fmla="*/ 403167 h 426991"/>
                <a:gd name="connsiteX11" fmla="*/ 372754 w 607639"/>
                <a:gd name="connsiteY11" fmla="*/ 313203 h 426991"/>
                <a:gd name="connsiteX12" fmla="*/ 237110 w 607639"/>
                <a:gd name="connsiteY12" fmla="*/ 313203 h 426991"/>
                <a:gd name="connsiteX13" fmla="*/ 22519 w 607639"/>
                <a:gd name="connsiteY13" fmla="*/ 313203 h 426991"/>
                <a:gd name="connsiteX14" fmla="*/ 22519 w 607639"/>
                <a:gd name="connsiteY14" fmla="*/ 403167 h 426991"/>
                <a:gd name="connsiteX15" fmla="*/ 158163 w 607639"/>
                <a:gd name="connsiteY15" fmla="*/ 403167 h 426991"/>
                <a:gd name="connsiteX16" fmla="*/ 158964 w 607639"/>
                <a:gd name="connsiteY16" fmla="*/ 313203 h 426991"/>
                <a:gd name="connsiteX17" fmla="*/ 91498 w 607639"/>
                <a:gd name="connsiteY17" fmla="*/ 313203 h 426991"/>
                <a:gd name="connsiteX18" fmla="*/ 91231 w 607639"/>
                <a:gd name="connsiteY18" fmla="*/ 313203 h 426991"/>
                <a:gd name="connsiteX19" fmla="*/ 90964 w 607639"/>
                <a:gd name="connsiteY19" fmla="*/ 313203 h 426991"/>
                <a:gd name="connsiteX20" fmla="*/ 23320 w 607639"/>
                <a:gd name="connsiteY20" fmla="*/ 313203 h 426991"/>
                <a:gd name="connsiteX21" fmla="*/ 91409 w 607639"/>
                <a:gd name="connsiteY21" fmla="*/ 224751 h 426991"/>
                <a:gd name="connsiteX22" fmla="*/ 530294 w 607639"/>
                <a:gd name="connsiteY22" fmla="*/ 224751 h 426991"/>
                <a:gd name="connsiteX23" fmla="*/ 540084 w 607639"/>
                <a:gd name="connsiteY23" fmla="*/ 234530 h 426991"/>
                <a:gd name="connsiteX24" fmla="*/ 540084 w 607639"/>
                <a:gd name="connsiteY24" fmla="*/ 292135 h 426991"/>
                <a:gd name="connsiteX25" fmla="*/ 586456 w 607639"/>
                <a:gd name="connsiteY25" fmla="*/ 292135 h 426991"/>
                <a:gd name="connsiteX26" fmla="*/ 607639 w 607639"/>
                <a:gd name="connsiteY26" fmla="*/ 313203 h 426991"/>
                <a:gd name="connsiteX27" fmla="*/ 607639 w 607639"/>
                <a:gd name="connsiteY27" fmla="*/ 403167 h 426991"/>
                <a:gd name="connsiteX28" fmla="*/ 586456 w 607639"/>
                <a:gd name="connsiteY28" fmla="*/ 426991 h 426991"/>
                <a:gd name="connsiteX29" fmla="*/ 451524 w 607639"/>
                <a:gd name="connsiteY29" fmla="*/ 426991 h 426991"/>
                <a:gd name="connsiteX30" fmla="*/ 427582 w 607639"/>
                <a:gd name="connsiteY30" fmla="*/ 403167 h 426991"/>
                <a:gd name="connsiteX31" fmla="*/ 427582 w 607639"/>
                <a:gd name="connsiteY31" fmla="*/ 313203 h 426991"/>
                <a:gd name="connsiteX32" fmla="*/ 451524 w 607639"/>
                <a:gd name="connsiteY32" fmla="*/ 292135 h 426991"/>
                <a:gd name="connsiteX33" fmla="*/ 517566 w 607639"/>
                <a:gd name="connsiteY33" fmla="*/ 292135 h 426991"/>
                <a:gd name="connsiteX34" fmla="*/ 517566 w 607639"/>
                <a:gd name="connsiteY34" fmla="*/ 247242 h 426991"/>
                <a:gd name="connsiteX35" fmla="*/ 315079 w 607639"/>
                <a:gd name="connsiteY35" fmla="*/ 247242 h 426991"/>
                <a:gd name="connsiteX36" fmla="*/ 315079 w 607639"/>
                <a:gd name="connsiteY36" fmla="*/ 292135 h 426991"/>
                <a:gd name="connsiteX37" fmla="*/ 372665 w 607639"/>
                <a:gd name="connsiteY37" fmla="*/ 292135 h 426991"/>
                <a:gd name="connsiteX38" fmla="*/ 393849 w 607639"/>
                <a:gd name="connsiteY38" fmla="*/ 313203 h 426991"/>
                <a:gd name="connsiteX39" fmla="*/ 393849 w 607639"/>
                <a:gd name="connsiteY39" fmla="*/ 403167 h 426991"/>
                <a:gd name="connsiteX40" fmla="*/ 372665 w 607639"/>
                <a:gd name="connsiteY40" fmla="*/ 426991 h 426991"/>
                <a:gd name="connsiteX41" fmla="*/ 237733 w 607639"/>
                <a:gd name="connsiteY41" fmla="*/ 426991 h 426991"/>
                <a:gd name="connsiteX42" fmla="*/ 213791 w 607639"/>
                <a:gd name="connsiteY42" fmla="*/ 403167 h 426991"/>
                <a:gd name="connsiteX43" fmla="*/ 213791 w 607639"/>
                <a:gd name="connsiteY43" fmla="*/ 313203 h 426991"/>
                <a:gd name="connsiteX44" fmla="*/ 237733 w 607639"/>
                <a:gd name="connsiteY44" fmla="*/ 292135 h 426991"/>
                <a:gd name="connsiteX45" fmla="*/ 292561 w 607639"/>
                <a:gd name="connsiteY45" fmla="*/ 292135 h 426991"/>
                <a:gd name="connsiteX46" fmla="*/ 292561 w 607639"/>
                <a:gd name="connsiteY46" fmla="*/ 247242 h 426991"/>
                <a:gd name="connsiteX47" fmla="*/ 101288 w 607639"/>
                <a:gd name="connsiteY47" fmla="*/ 247242 h 426991"/>
                <a:gd name="connsiteX48" fmla="*/ 101288 w 607639"/>
                <a:gd name="connsiteY48" fmla="*/ 292135 h 426991"/>
                <a:gd name="connsiteX49" fmla="*/ 158875 w 607639"/>
                <a:gd name="connsiteY49" fmla="*/ 292135 h 426991"/>
                <a:gd name="connsiteX50" fmla="*/ 180058 w 607639"/>
                <a:gd name="connsiteY50" fmla="*/ 313203 h 426991"/>
                <a:gd name="connsiteX51" fmla="*/ 180058 w 607639"/>
                <a:gd name="connsiteY51" fmla="*/ 403167 h 426991"/>
                <a:gd name="connsiteX52" fmla="*/ 158875 w 607639"/>
                <a:gd name="connsiteY52" fmla="*/ 426991 h 426991"/>
                <a:gd name="connsiteX53" fmla="*/ 24032 w 607639"/>
                <a:gd name="connsiteY53" fmla="*/ 426991 h 426991"/>
                <a:gd name="connsiteX54" fmla="*/ 0 w 607639"/>
                <a:gd name="connsiteY54" fmla="*/ 403167 h 426991"/>
                <a:gd name="connsiteX55" fmla="*/ 0 w 607639"/>
                <a:gd name="connsiteY55" fmla="*/ 313203 h 426991"/>
                <a:gd name="connsiteX56" fmla="*/ 24032 w 607639"/>
                <a:gd name="connsiteY56" fmla="*/ 292135 h 426991"/>
                <a:gd name="connsiteX57" fmla="*/ 78770 w 607639"/>
                <a:gd name="connsiteY57" fmla="*/ 292135 h 426991"/>
                <a:gd name="connsiteX58" fmla="*/ 78770 w 607639"/>
                <a:gd name="connsiteY58" fmla="*/ 234530 h 426991"/>
                <a:gd name="connsiteX59" fmla="*/ 91409 w 607639"/>
                <a:gd name="connsiteY59" fmla="*/ 224751 h 426991"/>
                <a:gd name="connsiteX60" fmla="*/ 236326 w 607639"/>
                <a:gd name="connsiteY60" fmla="*/ 21066 h 426991"/>
                <a:gd name="connsiteX61" fmla="*/ 236326 w 607639"/>
                <a:gd name="connsiteY61" fmla="*/ 111021 h 426991"/>
                <a:gd name="connsiteX62" fmla="*/ 371758 w 607639"/>
                <a:gd name="connsiteY62" fmla="*/ 111021 h 426991"/>
                <a:gd name="connsiteX63" fmla="*/ 372380 w 607639"/>
                <a:gd name="connsiteY63" fmla="*/ 21066 h 426991"/>
                <a:gd name="connsiteX64" fmla="*/ 237127 w 607639"/>
                <a:gd name="connsiteY64" fmla="*/ 21066 h 426991"/>
                <a:gd name="connsiteX65" fmla="*/ 237750 w 607639"/>
                <a:gd name="connsiteY65" fmla="*/ 0 h 426991"/>
                <a:gd name="connsiteX66" fmla="*/ 372647 w 607639"/>
                <a:gd name="connsiteY66" fmla="*/ 0 h 426991"/>
                <a:gd name="connsiteX67" fmla="*/ 393825 w 607639"/>
                <a:gd name="connsiteY67" fmla="*/ 21066 h 426991"/>
                <a:gd name="connsiteX68" fmla="*/ 393825 w 607639"/>
                <a:gd name="connsiteY68" fmla="*/ 111021 h 426991"/>
                <a:gd name="connsiteX69" fmla="*/ 372647 w 607639"/>
                <a:gd name="connsiteY69" fmla="*/ 134843 h 426991"/>
                <a:gd name="connsiteX70" fmla="*/ 315076 w 607639"/>
                <a:gd name="connsiteY70" fmla="*/ 134843 h 426991"/>
                <a:gd name="connsiteX71" fmla="*/ 315076 w 607639"/>
                <a:gd name="connsiteY71" fmla="*/ 191020 h 426991"/>
                <a:gd name="connsiteX72" fmla="*/ 292563 w 607639"/>
                <a:gd name="connsiteY72" fmla="*/ 191020 h 426991"/>
                <a:gd name="connsiteX73" fmla="*/ 292563 w 607639"/>
                <a:gd name="connsiteY73" fmla="*/ 134843 h 426991"/>
                <a:gd name="connsiteX74" fmla="*/ 237750 w 607639"/>
                <a:gd name="connsiteY74" fmla="*/ 134843 h 426991"/>
                <a:gd name="connsiteX75" fmla="*/ 213813 w 607639"/>
                <a:gd name="connsiteY75" fmla="*/ 111021 h 426991"/>
                <a:gd name="connsiteX76" fmla="*/ 213813 w 607639"/>
                <a:gd name="connsiteY76" fmla="*/ 21066 h 426991"/>
                <a:gd name="connsiteX77" fmla="*/ 237750 w 607639"/>
                <a:gd name="connsiteY77" fmla="*/ 0 h 42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7639" h="426991">
                  <a:moveTo>
                    <a:pt x="450100" y="313203"/>
                  </a:moveTo>
                  <a:lnTo>
                    <a:pt x="450100" y="403167"/>
                  </a:lnTo>
                  <a:lnTo>
                    <a:pt x="585744" y="403167"/>
                  </a:lnTo>
                  <a:lnTo>
                    <a:pt x="586100" y="313203"/>
                  </a:lnTo>
                  <a:lnTo>
                    <a:pt x="530294" y="313203"/>
                  </a:lnTo>
                  <a:cubicBezTo>
                    <a:pt x="530294" y="313203"/>
                    <a:pt x="530116" y="313203"/>
                    <a:pt x="530116" y="313203"/>
                  </a:cubicBezTo>
                  <a:cubicBezTo>
                    <a:pt x="530027" y="313203"/>
                    <a:pt x="529849" y="313203"/>
                    <a:pt x="529760" y="313203"/>
                  </a:cubicBezTo>
                  <a:lnTo>
                    <a:pt x="450901" y="313203"/>
                  </a:lnTo>
                  <a:close/>
                  <a:moveTo>
                    <a:pt x="236309" y="313203"/>
                  </a:moveTo>
                  <a:lnTo>
                    <a:pt x="236309" y="403167"/>
                  </a:lnTo>
                  <a:lnTo>
                    <a:pt x="371953" y="403167"/>
                  </a:lnTo>
                  <a:lnTo>
                    <a:pt x="372754" y="313203"/>
                  </a:lnTo>
                  <a:lnTo>
                    <a:pt x="237110" y="313203"/>
                  </a:lnTo>
                  <a:close/>
                  <a:moveTo>
                    <a:pt x="22519" y="313203"/>
                  </a:moveTo>
                  <a:lnTo>
                    <a:pt x="22519" y="403167"/>
                  </a:lnTo>
                  <a:lnTo>
                    <a:pt x="158163" y="403167"/>
                  </a:lnTo>
                  <a:lnTo>
                    <a:pt x="158964" y="313203"/>
                  </a:lnTo>
                  <a:lnTo>
                    <a:pt x="91498" y="313203"/>
                  </a:lnTo>
                  <a:cubicBezTo>
                    <a:pt x="91409" y="313203"/>
                    <a:pt x="91320" y="313203"/>
                    <a:pt x="91231" y="313203"/>
                  </a:cubicBezTo>
                  <a:cubicBezTo>
                    <a:pt x="91231" y="313203"/>
                    <a:pt x="90964" y="313203"/>
                    <a:pt x="90964" y="313203"/>
                  </a:cubicBezTo>
                  <a:lnTo>
                    <a:pt x="23320" y="313203"/>
                  </a:lnTo>
                  <a:close/>
                  <a:moveTo>
                    <a:pt x="91409" y="224751"/>
                  </a:moveTo>
                  <a:lnTo>
                    <a:pt x="530294" y="224751"/>
                  </a:lnTo>
                  <a:cubicBezTo>
                    <a:pt x="536435" y="224751"/>
                    <a:pt x="540084" y="228396"/>
                    <a:pt x="540084" y="234530"/>
                  </a:cubicBezTo>
                  <a:lnTo>
                    <a:pt x="540084" y="292135"/>
                  </a:lnTo>
                  <a:lnTo>
                    <a:pt x="586456" y="292135"/>
                  </a:lnTo>
                  <a:cubicBezTo>
                    <a:pt x="598917" y="292135"/>
                    <a:pt x="607639" y="300847"/>
                    <a:pt x="607639" y="313203"/>
                  </a:cubicBezTo>
                  <a:lnTo>
                    <a:pt x="607639" y="403167"/>
                  </a:lnTo>
                  <a:cubicBezTo>
                    <a:pt x="607639" y="415524"/>
                    <a:pt x="598917" y="426991"/>
                    <a:pt x="586456" y="426991"/>
                  </a:cubicBezTo>
                  <a:lnTo>
                    <a:pt x="451524" y="426991"/>
                  </a:lnTo>
                  <a:cubicBezTo>
                    <a:pt x="439152" y="426991"/>
                    <a:pt x="427582" y="415524"/>
                    <a:pt x="427582" y="403167"/>
                  </a:cubicBezTo>
                  <a:lnTo>
                    <a:pt x="427582" y="313203"/>
                  </a:lnTo>
                  <a:cubicBezTo>
                    <a:pt x="427582" y="300847"/>
                    <a:pt x="439152" y="292135"/>
                    <a:pt x="451524" y="292135"/>
                  </a:cubicBezTo>
                  <a:lnTo>
                    <a:pt x="517566" y="292135"/>
                  </a:lnTo>
                  <a:lnTo>
                    <a:pt x="517566" y="247242"/>
                  </a:lnTo>
                  <a:lnTo>
                    <a:pt x="315079" y="247242"/>
                  </a:lnTo>
                  <a:lnTo>
                    <a:pt x="315079" y="292135"/>
                  </a:lnTo>
                  <a:lnTo>
                    <a:pt x="372665" y="292135"/>
                  </a:lnTo>
                  <a:cubicBezTo>
                    <a:pt x="385126" y="292135"/>
                    <a:pt x="393849" y="300847"/>
                    <a:pt x="393849" y="313203"/>
                  </a:cubicBezTo>
                  <a:lnTo>
                    <a:pt x="393849" y="403167"/>
                  </a:lnTo>
                  <a:cubicBezTo>
                    <a:pt x="393849" y="415524"/>
                    <a:pt x="385126" y="426991"/>
                    <a:pt x="372665" y="426991"/>
                  </a:cubicBezTo>
                  <a:lnTo>
                    <a:pt x="237733" y="426991"/>
                  </a:lnTo>
                  <a:cubicBezTo>
                    <a:pt x="225362" y="426991"/>
                    <a:pt x="213791" y="415524"/>
                    <a:pt x="213791" y="403167"/>
                  </a:cubicBezTo>
                  <a:lnTo>
                    <a:pt x="213791" y="313203"/>
                  </a:lnTo>
                  <a:cubicBezTo>
                    <a:pt x="213791" y="300847"/>
                    <a:pt x="225362" y="292135"/>
                    <a:pt x="237733" y="292135"/>
                  </a:cubicBezTo>
                  <a:lnTo>
                    <a:pt x="292561" y="292135"/>
                  </a:lnTo>
                  <a:lnTo>
                    <a:pt x="292561" y="247242"/>
                  </a:lnTo>
                  <a:lnTo>
                    <a:pt x="101288" y="247242"/>
                  </a:lnTo>
                  <a:lnTo>
                    <a:pt x="101288" y="292135"/>
                  </a:lnTo>
                  <a:lnTo>
                    <a:pt x="158875" y="292135"/>
                  </a:lnTo>
                  <a:cubicBezTo>
                    <a:pt x="171335" y="292135"/>
                    <a:pt x="180058" y="300847"/>
                    <a:pt x="180058" y="313203"/>
                  </a:cubicBezTo>
                  <a:lnTo>
                    <a:pt x="180058" y="403167"/>
                  </a:lnTo>
                  <a:cubicBezTo>
                    <a:pt x="180058" y="415524"/>
                    <a:pt x="171335" y="426991"/>
                    <a:pt x="158875" y="426991"/>
                  </a:cubicBezTo>
                  <a:lnTo>
                    <a:pt x="24032" y="426991"/>
                  </a:lnTo>
                  <a:cubicBezTo>
                    <a:pt x="11571" y="426991"/>
                    <a:pt x="0" y="415524"/>
                    <a:pt x="0" y="403167"/>
                  </a:cubicBezTo>
                  <a:lnTo>
                    <a:pt x="0" y="313203"/>
                  </a:lnTo>
                  <a:cubicBezTo>
                    <a:pt x="0" y="300847"/>
                    <a:pt x="11571" y="292135"/>
                    <a:pt x="24032" y="292135"/>
                  </a:cubicBezTo>
                  <a:lnTo>
                    <a:pt x="78770" y="292135"/>
                  </a:lnTo>
                  <a:lnTo>
                    <a:pt x="78770" y="234530"/>
                  </a:lnTo>
                  <a:cubicBezTo>
                    <a:pt x="78770" y="228396"/>
                    <a:pt x="85178" y="224751"/>
                    <a:pt x="91409" y="224751"/>
                  </a:cubicBezTo>
                  <a:close/>
                  <a:moveTo>
                    <a:pt x="236326" y="21066"/>
                  </a:moveTo>
                  <a:lnTo>
                    <a:pt x="236326" y="111021"/>
                  </a:lnTo>
                  <a:lnTo>
                    <a:pt x="371758" y="111021"/>
                  </a:lnTo>
                  <a:lnTo>
                    <a:pt x="372380" y="21066"/>
                  </a:lnTo>
                  <a:lnTo>
                    <a:pt x="237127" y="21066"/>
                  </a:lnTo>
                  <a:close/>
                  <a:moveTo>
                    <a:pt x="237750" y="0"/>
                  </a:moveTo>
                  <a:lnTo>
                    <a:pt x="372647" y="0"/>
                  </a:lnTo>
                  <a:cubicBezTo>
                    <a:pt x="385105" y="0"/>
                    <a:pt x="393825" y="8711"/>
                    <a:pt x="393825" y="21066"/>
                  </a:cubicBezTo>
                  <a:lnTo>
                    <a:pt x="393825" y="111021"/>
                  </a:lnTo>
                  <a:cubicBezTo>
                    <a:pt x="393825" y="123376"/>
                    <a:pt x="385105" y="134843"/>
                    <a:pt x="372647" y="134843"/>
                  </a:cubicBezTo>
                  <a:lnTo>
                    <a:pt x="315076" y="134843"/>
                  </a:lnTo>
                  <a:lnTo>
                    <a:pt x="315076" y="191020"/>
                  </a:lnTo>
                  <a:lnTo>
                    <a:pt x="292563" y="191020"/>
                  </a:lnTo>
                  <a:lnTo>
                    <a:pt x="292563" y="134843"/>
                  </a:lnTo>
                  <a:lnTo>
                    <a:pt x="237750" y="134843"/>
                  </a:lnTo>
                  <a:cubicBezTo>
                    <a:pt x="225381" y="134843"/>
                    <a:pt x="213813" y="123376"/>
                    <a:pt x="213813" y="111021"/>
                  </a:cubicBezTo>
                  <a:lnTo>
                    <a:pt x="213813" y="21066"/>
                  </a:lnTo>
                  <a:cubicBezTo>
                    <a:pt x="213813" y="8711"/>
                    <a:pt x="225381" y="0"/>
                    <a:pt x="237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ŝḷiḍè">
              <a:extLst>
                <a:ext uri="{FF2B5EF4-FFF2-40B4-BE49-F238E27FC236}">
                  <a16:creationId xmlns:a16="http://schemas.microsoft.com/office/drawing/2014/main" id="{F4982A3E-4252-4707-975C-34B1A32330D8}"/>
                </a:ext>
              </a:extLst>
            </p:cNvPr>
            <p:cNvSpPr/>
            <p:nvPr/>
          </p:nvSpPr>
          <p:spPr bwMode="auto">
            <a:xfrm>
              <a:off x="1639536" y="5537945"/>
              <a:ext cx="3671951" cy="44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7" name="ïṧ1ídê">
              <a:extLst>
                <a:ext uri="{FF2B5EF4-FFF2-40B4-BE49-F238E27FC236}">
                  <a16:creationId xmlns:a16="http://schemas.microsoft.com/office/drawing/2014/main" id="{CB2C7CE2-87DC-4C01-82D3-26F5A8430D29}"/>
                </a:ext>
              </a:extLst>
            </p:cNvPr>
            <p:cNvSpPr txBox="1"/>
            <p:nvPr/>
          </p:nvSpPr>
          <p:spPr bwMode="auto">
            <a:xfrm>
              <a:off x="1639535" y="5132195"/>
              <a:ext cx="3672000" cy="40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  <a:endParaRPr lang="zh-CN" altLang="en-US" sz="1800" b="1" dirty="0"/>
            </a:p>
          </p:txBody>
        </p:sp>
        <p:sp>
          <p:nvSpPr>
            <p:cNvPr id="18" name="ïṡliďé">
              <a:extLst>
                <a:ext uri="{FF2B5EF4-FFF2-40B4-BE49-F238E27FC236}">
                  <a16:creationId xmlns:a16="http://schemas.microsoft.com/office/drawing/2014/main" id="{096B2FD0-42D9-4B78-A1C0-96627E580834}"/>
                </a:ext>
              </a:extLst>
            </p:cNvPr>
            <p:cNvSpPr/>
            <p:nvPr/>
          </p:nvSpPr>
          <p:spPr bwMode="auto">
            <a:xfrm>
              <a:off x="1126487" y="5337865"/>
              <a:ext cx="461080" cy="314632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82270 w 607639"/>
                <a:gd name="connsiteY14" fmla="*/ 273017 h 414642"/>
                <a:gd name="connsiteX15" fmla="*/ 192432 w 607639"/>
                <a:gd name="connsiteY15" fmla="*/ 273017 h 414642"/>
                <a:gd name="connsiteX16" fmla="*/ 202593 w 607639"/>
                <a:gd name="connsiteY16" fmla="*/ 283153 h 414642"/>
                <a:gd name="connsiteX17" fmla="*/ 192432 w 607639"/>
                <a:gd name="connsiteY17" fmla="*/ 293199 h 414642"/>
                <a:gd name="connsiteX18" fmla="*/ 182270 w 607639"/>
                <a:gd name="connsiteY18" fmla="*/ 293199 h 414642"/>
                <a:gd name="connsiteX19" fmla="*/ 172109 w 607639"/>
                <a:gd name="connsiteY19" fmla="*/ 283153 h 414642"/>
                <a:gd name="connsiteX20" fmla="*/ 182270 w 607639"/>
                <a:gd name="connsiteY20" fmla="*/ 273017 h 414642"/>
                <a:gd name="connsiteX21" fmla="*/ 91153 w 607639"/>
                <a:gd name="connsiteY21" fmla="*/ 273017 h 414642"/>
                <a:gd name="connsiteX22" fmla="*/ 141783 w 607639"/>
                <a:gd name="connsiteY22" fmla="*/ 273017 h 414642"/>
                <a:gd name="connsiteX23" fmla="*/ 151927 w 607639"/>
                <a:gd name="connsiteY23" fmla="*/ 283153 h 414642"/>
                <a:gd name="connsiteX24" fmla="*/ 141783 w 607639"/>
                <a:gd name="connsiteY24" fmla="*/ 293199 h 414642"/>
                <a:gd name="connsiteX25" fmla="*/ 91153 w 607639"/>
                <a:gd name="connsiteY25" fmla="*/ 293199 h 414642"/>
                <a:gd name="connsiteX26" fmla="*/ 81009 w 607639"/>
                <a:gd name="connsiteY26" fmla="*/ 283153 h 414642"/>
                <a:gd name="connsiteX27" fmla="*/ 91153 w 607639"/>
                <a:gd name="connsiteY27" fmla="*/ 273017 h 414642"/>
                <a:gd name="connsiteX28" fmla="*/ 313935 w 607639"/>
                <a:gd name="connsiteY28" fmla="*/ 242748 h 414642"/>
                <a:gd name="connsiteX29" fmla="*/ 293732 w 607639"/>
                <a:gd name="connsiteY29" fmla="*/ 262923 h 414642"/>
                <a:gd name="connsiteX30" fmla="*/ 313935 w 607639"/>
                <a:gd name="connsiteY30" fmla="*/ 283186 h 414642"/>
                <a:gd name="connsiteX31" fmla="*/ 334226 w 607639"/>
                <a:gd name="connsiteY31" fmla="*/ 262923 h 414642"/>
                <a:gd name="connsiteX32" fmla="*/ 313935 w 607639"/>
                <a:gd name="connsiteY32" fmla="*/ 242748 h 414642"/>
                <a:gd name="connsiteX33" fmla="*/ 458728 w 607639"/>
                <a:gd name="connsiteY33" fmla="*/ 235613 h 414642"/>
                <a:gd name="connsiteX34" fmla="*/ 472877 w 607639"/>
                <a:gd name="connsiteY34" fmla="*/ 235613 h 414642"/>
                <a:gd name="connsiteX35" fmla="*/ 486046 w 607639"/>
                <a:gd name="connsiteY35" fmla="*/ 248765 h 414642"/>
                <a:gd name="connsiteX36" fmla="*/ 499215 w 607639"/>
                <a:gd name="connsiteY36" fmla="*/ 235613 h 414642"/>
                <a:gd name="connsiteX37" fmla="*/ 513453 w 607639"/>
                <a:gd name="connsiteY37" fmla="*/ 235613 h 414642"/>
                <a:gd name="connsiteX38" fmla="*/ 513453 w 607639"/>
                <a:gd name="connsiteY38" fmla="*/ 249743 h 414642"/>
                <a:gd name="connsiteX39" fmla="*/ 500283 w 607639"/>
                <a:gd name="connsiteY39" fmla="*/ 262895 h 414642"/>
                <a:gd name="connsiteX40" fmla="*/ 513453 w 607639"/>
                <a:gd name="connsiteY40" fmla="*/ 276048 h 414642"/>
                <a:gd name="connsiteX41" fmla="*/ 513453 w 607639"/>
                <a:gd name="connsiteY41" fmla="*/ 290178 h 414642"/>
                <a:gd name="connsiteX42" fmla="*/ 506334 w 607639"/>
                <a:gd name="connsiteY42" fmla="*/ 293199 h 414642"/>
                <a:gd name="connsiteX43" fmla="*/ 499215 w 607639"/>
                <a:gd name="connsiteY43" fmla="*/ 290178 h 414642"/>
                <a:gd name="connsiteX44" fmla="*/ 486046 w 607639"/>
                <a:gd name="connsiteY44" fmla="*/ 277025 h 414642"/>
                <a:gd name="connsiteX45" fmla="*/ 472877 w 607639"/>
                <a:gd name="connsiteY45" fmla="*/ 290178 h 414642"/>
                <a:gd name="connsiteX46" fmla="*/ 465847 w 607639"/>
                <a:gd name="connsiteY46" fmla="*/ 293199 h 414642"/>
                <a:gd name="connsiteX47" fmla="*/ 458728 w 607639"/>
                <a:gd name="connsiteY47" fmla="*/ 290178 h 414642"/>
                <a:gd name="connsiteX48" fmla="*/ 458728 w 607639"/>
                <a:gd name="connsiteY48" fmla="*/ 276048 h 414642"/>
                <a:gd name="connsiteX49" fmla="*/ 471898 w 607639"/>
                <a:gd name="connsiteY49" fmla="*/ 262895 h 414642"/>
                <a:gd name="connsiteX50" fmla="*/ 458728 w 607639"/>
                <a:gd name="connsiteY50" fmla="*/ 249743 h 414642"/>
                <a:gd name="connsiteX51" fmla="*/ 458728 w 607639"/>
                <a:gd name="connsiteY51" fmla="*/ 235613 h 414642"/>
                <a:gd name="connsiteX52" fmla="*/ 161988 w 607639"/>
                <a:gd name="connsiteY52" fmla="*/ 232583 h 414642"/>
                <a:gd name="connsiteX53" fmla="*/ 232948 w 607639"/>
                <a:gd name="connsiteY53" fmla="*/ 232583 h 414642"/>
                <a:gd name="connsiteX54" fmla="*/ 243098 w 607639"/>
                <a:gd name="connsiteY54" fmla="*/ 242719 h 414642"/>
                <a:gd name="connsiteX55" fmla="*/ 232948 w 607639"/>
                <a:gd name="connsiteY55" fmla="*/ 252765 h 414642"/>
                <a:gd name="connsiteX56" fmla="*/ 161988 w 607639"/>
                <a:gd name="connsiteY56" fmla="*/ 252765 h 414642"/>
                <a:gd name="connsiteX57" fmla="*/ 151927 w 607639"/>
                <a:gd name="connsiteY57" fmla="*/ 242719 h 414642"/>
                <a:gd name="connsiteX58" fmla="*/ 161988 w 607639"/>
                <a:gd name="connsiteY58" fmla="*/ 232583 h 414642"/>
                <a:gd name="connsiteX59" fmla="*/ 91146 w 607639"/>
                <a:gd name="connsiteY59" fmla="*/ 232583 h 414642"/>
                <a:gd name="connsiteX60" fmla="*/ 121467 w 607639"/>
                <a:gd name="connsiteY60" fmla="*/ 232583 h 414642"/>
                <a:gd name="connsiteX61" fmla="*/ 131604 w 607639"/>
                <a:gd name="connsiteY61" fmla="*/ 242719 h 414642"/>
                <a:gd name="connsiteX62" fmla="*/ 121467 w 607639"/>
                <a:gd name="connsiteY62" fmla="*/ 252765 h 414642"/>
                <a:gd name="connsiteX63" fmla="*/ 91146 w 607639"/>
                <a:gd name="connsiteY63" fmla="*/ 252765 h 414642"/>
                <a:gd name="connsiteX64" fmla="*/ 81009 w 607639"/>
                <a:gd name="connsiteY64" fmla="*/ 242719 h 414642"/>
                <a:gd name="connsiteX65" fmla="*/ 91146 w 607639"/>
                <a:gd name="connsiteY65" fmla="*/ 232583 h 414642"/>
                <a:gd name="connsiteX66" fmla="*/ 182270 w 607639"/>
                <a:gd name="connsiteY66" fmla="*/ 192149 h 414642"/>
                <a:gd name="connsiteX67" fmla="*/ 192432 w 607639"/>
                <a:gd name="connsiteY67" fmla="*/ 192149 h 414642"/>
                <a:gd name="connsiteX68" fmla="*/ 202593 w 607639"/>
                <a:gd name="connsiteY68" fmla="*/ 202196 h 414642"/>
                <a:gd name="connsiteX69" fmla="*/ 192432 w 607639"/>
                <a:gd name="connsiteY69" fmla="*/ 212331 h 414642"/>
                <a:gd name="connsiteX70" fmla="*/ 182270 w 607639"/>
                <a:gd name="connsiteY70" fmla="*/ 212331 h 414642"/>
                <a:gd name="connsiteX71" fmla="*/ 172109 w 607639"/>
                <a:gd name="connsiteY71" fmla="*/ 202196 h 414642"/>
                <a:gd name="connsiteX72" fmla="*/ 182270 w 607639"/>
                <a:gd name="connsiteY72" fmla="*/ 192149 h 414642"/>
                <a:gd name="connsiteX73" fmla="*/ 91153 w 607639"/>
                <a:gd name="connsiteY73" fmla="*/ 192149 h 414642"/>
                <a:gd name="connsiteX74" fmla="*/ 141783 w 607639"/>
                <a:gd name="connsiteY74" fmla="*/ 192149 h 414642"/>
                <a:gd name="connsiteX75" fmla="*/ 151927 w 607639"/>
                <a:gd name="connsiteY75" fmla="*/ 202196 h 414642"/>
                <a:gd name="connsiteX76" fmla="*/ 141783 w 607639"/>
                <a:gd name="connsiteY76" fmla="*/ 212331 h 414642"/>
                <a:gd name="connsiteX77" fmla="*/ 91153 w 607639"/>
                <a:gd name="connsiteY77" fmla="*/ 212331 h 414642"/>
                <a:gd name="connsiteX78" fmla="*/ 81009 w 607639"/>
                <a:gd name="connsiteY78" fmla="*/ 202196 h 414642"/>
                <a:gd name="connsiteX79" fmla="*/ 91153 w 607639"/>
                <a:gd name="connsiteY79" fmla="*/ 192149 h 414642"/>
                <a:gd name="connsiteX80" fmla="*/ 161988 w 607639"/>
                <a:gd name="connsiteY80" fmla="*/ 151716 h 414642"/>
                <a:gd name="connsiteX81" fmla="*/ 232948 w 607639"/>
                <a:gd name="connsiteY81" fmla="*/ 151716 h 414642"/>
                <a:gd name="connsiteX82" fmla="*/ 243098 w 607639"/>
                <a:gd name="connsiteY82" fmla="*/ 161763 h 414642"/>
                <a:gd name="connsiteX83" fmla="*/ 232948 w 607639"/>
                <a:gd name="connsiteY83" fmla="*/ 171898 h 414642"/>
                <a:gd name="connsiteX84" fmla="*/ 161988 w 607639"/>
                <a:gd name="connsiteY84" fmla="*/ 171898 h 414642"/>
                <a:gd name="connsiteX85" fmla="*/ 151927 w 607639"/>
                <a:gd name="connsiteY85" fmla="*/ 161763 h 414642"/>
                <a:gd name="connsiteX86" fmla="*/ 161988 w 607639"/>
                <a:gd name="connsiteY86" fmla="*/ 151716 h 414642"/>
                <a:gd name="connsiteX87" fmla="*/ 91146 w 607639"/>
                <a:gd name="connsiteY87" fmla="*/ 151716 h 414642"/>
                <a:gd name="connsiteX88" fmla="*/ 121467 w 607639"/>
                <a:gd name="connsiteY88" fmla="*/ 151716 h 414642"/>
                <a:gd name="connsiteX89" fmla="*/ 131604 w 607639"/>
                <a:gd name="connsiteY89" fmla="*/ 161763 h 414642"/>
                <a:gd name="connsiteX90" fmla="*/ 121467 w 607639"/>
                <a:gd name="connsiteY90" fmla="*/ 171898 h 414642"/>
                <a:gd name="connsiteX91" fmla="*/ 91146 w 607639"/>
                <a:gd name="connsiteY91" fmla="*/ 171898 h 414642"/>
                <a:gd name="connsiteX92" fmla="*/ 81009 w 607639"/>
                <a:gd name="connsiteY92" fmla="*/ 161763 h 414642"/>
                <a:gd name="connsiteX93" fmla="*/ 91146 w 607639"/>
                <a:gd name="connsiteY93" fmla="*/ 151716 h 414642"/>
                <a:gd name="connsiteX94" fmla="*/ 182270 w 607639"/>
                <a:gd name="connsiteY94" fmla="*/ 111211 h 414642"/>
                <a:gd name="connsiteX95" fmla="*/ 192432 w 607639"/>
                <a:gd name="connsiteY95" fmla="*/ 111211 h 414642"/>
                <a:gd name="connsiteX96" fmla="*/ 202593 w 607639"/>
                <a:gd name="connsiteY96" fmla="*/ 121337 h 414642"/>
                <a:gd name="connsiteX97" fmla="*/ 192432 w 607639"/>
                <a:gd name="connsiteY97" fmla="*/ 131463 h 414642"/>
                <a:gd name="connsiteX98" fmla="*/ 182270 w 607639"/>
                <a:gd name="connsiteY98" fmla="*/ 131463 h 414642"/>
                <a:gd name="connsiteX99" fmla="*/ 172109 w 607639"/>
                <a:gd name="connsiteY99" fmla="*/ 121337 h 414642"/>
                <a:gd name="connsiteX100" fmla="*/ 182270 w 607639"/>
                <a:gd name="connsiteY100" fmla="*/ 111211 h 414642"/>
                <a:gd name="connsiteX101" fmla="*/ 91153 w 607639"/>
                <a:gd name="connsiteY101" fmla="*/ 111211 h 414642"/>
                <a:gd name="connsiteX102" fmla="*/ 141783 w 607639"/>
                <a:gd name="connsiteY102" fmla="*/ 111211 h 414642"/>
                <a:gd name="connsiteX103" fmla="*/ 151927 w 607639"/>
                <a:gd name="connsiteY103" fmla="*/ 121337 h 414642"/>
                <a:gd name="connsiteX104" fmla="*/ 141783 w 607639"/>
                <a:gd name="connsiteY104" fmla="*/ 131463 h 414642"/>
                <a:gd name="connsiteX105" fmla="*/ 91153 w 607639"/>
                <a:gd name="connsiteY105" fmla="*/ 131463 h 414642"/>
                <a:gd name="connsiteX106" fmla="*/ 81009 w 607639"/>
                <a:gd name="connsiteY106" fmla="*/ 121337 h 414642"/>
                <a:gd name="connsiteX107" fmla="*/ 91153 w 607639"/>
                <a:gd name="connsiteY107" fmla="*/ 111211 h 414642"/>
                <a:gd name="connsiteX108" fmla="*/ 286570 w 607639"/>
                <a:gd name="connsiteY108" fmla="*/ 83950 h 414642"/>
                <a:gd name="connsiteX109" fmla="*/ 300730 w 607639"/>
                <a:gd name="connsiteY109" fmla="*/ 83950 h 414642"/>
                <a:gd name="connsiteX110" fmla="*/ 313910 w 607639"/>
                <a:gd name="connsiteY110" fmla="*/ 97103 h 414642"/>
                <a:gd name="connsiteX111" fmla="*/ 327090 w 607639"/>
                <a:gd name="connsiteY111" fmla="*/ 83950 h 414642"/>
                <a:gd name="connsiteX112" fmla="*/ 341250 w 607639"/>
                <a:gd name="connsiteY112" fmla="*/ 83950 h 414642"/>
                <a:gd name="connsiteX113" fmla="*/ 341250 w 607639"/>
                <a:gd name="connsiteY113" fmla="*/ 98169 h 414642"/>
                <a:gd name="connsiteX114" fmla="*/ 328070 w 607639"/>
                <a:gd name="connsiteY114" fmla="*/ 111232 h 414642"/>
                <a:gd name="connsiteX115" fmla="*/ 341250 w 607639"/>
                <a:gd name="connsiteY115" fmla="*/ 124385 h 414642"/>
                <a:gd name="connsiteX116" fmla="*/ 341250 w 607639"/>
                <a:gd name="connsiteY116" fmla="*/ 138604 h 414642"/>
                <a:gd name="connsiteX117" fmla="*/ 334215 w 607639"/>
                <a:gd name="connsiteY117" fmla="*/ 141625 h 414642"/>
                <a:gd name="connsiteX118" fmla="*/ 327090 w 607639"/>
                <a:gd name="connsiteY118" fmla="*/ 138604 h 414642"/>
                <a:gd name="connsiteX119" fmla="*/ 313910 w 607639"/>
                <a:gd name="connsiteY119" fmla="*/ 125451 h 414642"/>
                <a:gd name="connsiteX120" fmla="*/ 300730 w 607639"/>
                <a:gd name="connsiteY120" fmla="*/ 138604 h 414642"/>
                <a:gd name="connsiteX121" fmla="*/ 293694 w 607639"/>
                <a:gd name="connsiteY121" fmla="*/ 141625 h 414642"/>
                <a:gd name="connsiteX122" fmla="*/ 286570 w 607639"/>
                <a:gd name="connsiteY122" fmla="*/ 138604 h 414642"/>
                <a:gd name="connsiteX123" fmla="*/ 286570 w 607639"/>
                <a:gd name="connsiteY123" fmla="*/ 124385 h 414642"/>
                <a:gd name="connsiteX124" fmla="*/ 299750 w 607639"/>
                <a:gd name="connsiteY124" fmla="*/ 111232 h 414642"/>
                <a:gd name="connsiteX125" fmla="*/ 286570 w 607639"/>
                <a:gd name="connsiteY125" fmla="*/ 98169 h 414642"/>
                <a:gd name="connsiteX126" fmla="*/ 286570 w 607639"/>
                <a:gd name="connsiteY126" fmla="*/ 83950 h 414642"/>
                <a:gd name="connsiteX127" fmla="*/ 486056 w 607639"/>
                <a:gd name="connsiteY127" fmla="*/ 70777 h 414642"/>
                <a:gd name="connsiteX128" fmla="*/ 494867 w 607639"/>
                <a:gd name="connsiteY128" fmla="*/ 75576 h 414642"/>
                <a:gd name="connsiteX129" fmla="*/ 523524 w 607639"/>
                <a:gd name="connsiteY129" fmla="*/ 104194 h 414642"/>
                <a:gd name="connsiteX130" fmla="*/ 523524 w 607639"/>
                <a:gd name="connsiteY130" fmla="*/ 118325 h 414642"/>
                <a:gd name="connsiteX131" fmla="*/ 516493 w 607639"/>
                <a:gd name="connsiteY131" fmla="*/ 121346 h 414642"/>
                <a:gd name="connsiteX132" fmla="*/ 509374 w 607639"/>
                <a:gd name="connsiteY132" fmla="*/ 118325 h 414642"/>
                <a:gd name="connsiteX133" fmla="*/ 496202 w 607639"/>
                <a:gd name="connsiteY133" fmla="*/ 105171 h 414642"/>
                <a:gd name="connsiteX134" fmla="*/ 496202 w 607639"/>
                <a:gd name="connsiteY134" fmla="*/ 131478 h 414642"/>
                <a:gd name="connsiteX135" fmla="*/ 435417 w 607639"/>
                <a:gd name="connsiteY135" fmla="*/ 192179 h 414642"/>
                <a:gd name="connsiteX136" fmla="*/ 364574 w 607639"/>
                <a:gd name="connsiteY136" fmla="*/ 192179 h 414642"/>
                <a:gd name="connsiteX137" fmla="*/ 324971 w 607639"/>
                <a:gd name="connsiteY137" fmla="*/ 223996 h 414642"/>
                <a:gd name="connsiteX138" fmla="*/ 354429 w 607639"/>
                <a:gd name="connsiteY138" fmla="*/ 262923 h 414642"/>
                <a:gd name="connsiteX139" fmla="*/ 313935 w 607639"/>
                <a:gd name="connsiteY139" fmla="*/ 303360 h 414642"/>
                <a:gd name="connsiteX140" fmla="*/ 273441 w 607639"/>
                <a:gd name="connsiteY140" fmla="*/ 262923 h 414642"/>
                <a:gd name="connsiteX141" fmla="*/ 304501 w 607639"/>
                <a:gd name="connsiteY141" fmla="*/ 223640 h 414642"/>
                <a:gd name="connsiteX142" fmla="*/ 364574 w 607639"/>
                <a:gd name="connsiteY142" fmla="*/ 171916 h 414642"/>
                <a:gd name="connsiteX143" fmla="*/ 435417 w 607639"/>
                <a:gd name="connsiteY143" fmla="*/ 171916 h 414642"/>
                <a:gd name="connsiteX144" fmla="*/ 475999 w 607639"/>
                <a:gd name="connsiteY144" fmla="*/ 131478 h 414642"/>
                <a:gd name="connsiteX145" fmla="*/ 475999 w 607639"/>
                <a:gd name="connsiteY145" fmla="*/ 105171 h 414642"/>
                <a:gd name="connsiteX146" fmla="*/ 462828 w 607639"/>
                <a:gd name="connsiteY146" fmla="*/ 118325 h 414642"/>
                <a:gd name="connsiteX147" fmla="*/ 455708 w 607639"/>
                <a:gd name="connsiteY147" fmla="*/ 121346 h 414642"/>
                <a:gd name="connsiteX148" fmla="*/ 448588 w 607639"/>
                <a:gd name="connsiteY148" fmla="*/ 118325 h 414642"/>
                <a:gd name="connsiteX149" fmla="*/ 448588 w 607639"/>
                <a:gd name="connsiteY149" fmla="*/ 104194 h 414642"/>
                <a:gd name="connsiteX150" fmla="*/ 477245 w 607639"/>
                <a:gd name="connsiteY150" fmla="*/ 75576 h 414642"/>
                <a:gd name="connsiteX151" fmla="*/ 486056 w 607639"/>
                <a:gd name="connsiteY151" fmla="*/ 70777 h 414642"/>
                <a:gd name="connsiteX152" fmla="*/ 161988 w 607639"/>
                <a:gd name="connsiteY152" fmla="*/ 70777 h 414642"/>
                <a:gd name="connsiteX153" fmla="*/ 232948 w 607639"/>
                <a:gd name="connsiteY153" fmla="*/ 70777 h 414642"/>
                <a:gd name="connsiteX154" fmla="*/ 243098 w 607639"/>
                <a:gd name="connsiteY154" fmla="*/ 80903 h 414642"/>
                <a:gd name="connsiteX155" fmla="*/ 232948 w 607639"/>
                <a:gd name="connsiteY155" fmla="*/ 91029 h 414642"/>
                <a:gd name="connsiteX156" fmla="*/ 161988 w 607639"/>
                <a:gd name="connsiteY156" fmla="*/ 91029 h 414642"/>
                <a:gd name="connsiteX157" fmla="*/ 151927 w 607639"/>
                <a:gd name="connsiteY157" fmla="*/ 80903 h 414642"/>
                <a:gd name="connsiteX158" fmla="*/ 161988 w 607639"/>
                <a:gd name="connsiteY158" fmla="*/ 70777 h 414642"/>
                <a:gd name="connsiteX159" fmla="*/ 91146 w 607639"/>
                <a:gd name="connsiteY159" fmla="*/ 70777 h 414642"/>
                <a:gd name="connsiteX160" fmla="*/ 121467 w 607639"/>
                <a:gd name="connsiteY160" fmla="*/ 70777 h 414642"/>
                <a:gd name="connsiteX161" fmla="*/ 131604 w 607639"/>
                <a:gd name="connsiteY161" fmla="*/ 80903 h 414642"/>
                <a:gd name="connsiteX162" fmla="*/ 121467 w 607639"/>
                <a:gd name="connsiteY162" fmla="*/ 91029 h 414642"/>
                <a:gd name="connsiteX163" fmla="*/ 91146 w 607639"/>
                <a:gd name="connsiteY163" fmla="*/ 91029 h 414642"/>
                <a:gd name="connsiteX164" fmla="*/ 81009 w 607639"/>
                <a:gd name="connsiteY164" fmla="*/ 80903 h 414642"/>
                <a:gd name="connsiteX165" fmla="*/ 91146 w 607639"/>
                <a:gd name="connsiteY165" fmla="*/ 70777 h 414642"/>
                <a:gd name="connsiteX166" fmla="*/ 70848 w 607639"/>
                <a:gd name="connsiteY166" fmla="*/ 20177 h 414642"/>
                <a:gd name="connsiteX167" fmla="*/ 60791 w 607639"/>
                <a:gd name="connsiteY167" fmla="*/ 30309 h 414642"/>
                <a:gd name="connsiteX168" fmla="*/ 60791 w 607639"/>
                <a:gd name="connsiteY168" fmla="*/ 343802 h 414642"/>
                <a:gd name="connsiteX169" fmla="*/ 222780 w 607639"/>
                <a:gd name="connsiteY169" fmla="*/ 343802 h 414642"/>
                <a:gd name="connsiteX170" fmla="*/ 232927 w 607639"/>
                <a:gd name="connsiteY170" fmla="*/ 353935 h 414642"/>
                <a:gd name="connsiteX171" fmla="*/ 232927 w 607639"/>
                <a:gd name="connsiteY171" fmla="*/ 364067 h 414642"/>
                <a:gd name="connsiteX172" fmla="*/ 374712 w 607639"/>
                <a:gd name="connsiteY172" fmla="*/ 364067 h 414642"/>
                <a:gd name="connsiteX173" fmla="*/ 374712 w 607639"/>
                <a:gd name="connsiteY173" fmla="*/ 353935 h 414642"/>
                <a:gd name="connsiteX174" fmla="*/ 384859 w 607639"/>
                <a:gd name="connsiteY174" fmla="*/ 343802 h 414642"/>
                <a:gd name="connsiteX175" fmla="*/ 546848 w 607639"/>
                <a:gd name="connsiteY175" fmla="*/ 343802 h 414642"/>
                <a:gd name="connsiteX176" fmla="*/ 546848 w 607639"/>
                <a:gd name="connsiteY176" fmla="*/ 30309 h 414642"/>
                <a:gd name="connsiteX177" fmla="*/ 536702 w 607639"/>
                <a:gd name="connsiteY177" fmla="*/ 20177 h 414642"/>
                <a:gd name="connsiteX178" fmla="*/ 70848 w 607639"/>
                <a:gd name="connsiteY178" fmla="*/ 0 h 414642"/>
                <a:gd name="connsiteX179" fmla="*/ 536702 w 607639"/>
                <a:gd name="connsiteY179" fmla="*/ 0 h 414642"/>
                <a:gd name="connsiteX180" fmla="*/ 567142 w 607639"/>
                <a:gd name="connsiteY180" fmla="*/ 30309 h 414642"/>
                <a:gd name="connsiteX181" fmla="*/ 567142 w 607639"/>
                <a:gd name="connsiteY181" fmla="*/ 343802 h 414642"/>
                <a:gd name="connsiteX182" fmla="*/ 597492 w 607639"/>
                <a:gd name="connsiteY182" fmla="*/ 343802 h 414642"/>
                <a:gd name="connsiteX183" fmla="*/ 607639 w 607639"/>
                <a:gd name="connsiteY183" fmla="*/ 353935 h 414642"/>
                <a:gd name="connsiteX184" fmla="*/ 607639 w 607639"/>
                <a:gd name="connsiteY184" fmla="*/ 384244 h 414642"/>
                <a:gd name="connsiteX185" fmla="*/ 577199 w 607639"/>
                <a:gd name="connsiteY185" fmla="*/ 414642 h 414642"/>
                <a:gd name="connsiteX186" fmla="*/ 30351 w 607639"/>
                <a:gd name="connsiteY186" fmla="*/ 414642 h 414642"/>
                <a:gd name="connsiteX187" fmla="*/ 0 w 607639"/>
                <a:gd name="connsiteY187" fmla="*/ 384244 h 414642"/>
                <a:gd name="connsiteX188" fmla="*/ 0 w 607639"/>
                <a:gd name="connsiteY188" fmla="*/ 353935 h 414642"/>
                <a:gd name="connsiteX189" fmla="*/ 10147 w 607639"/>
                <a:gd name="connsiteY189" fmla="*/ 343802 h 414642"/>
                <a:gd name="connsiteX190" fmla="*/ 40497 w 607639"/>
                <a:gd name="connsiteY190" fmla="*/ 343802 h 414642"/>
                <a:gd name="connsiteX191" fmla="*/ 40497 w 607639"/>
                <a:gd name="connsiteY191" fmla="*/ 30309 h 414642"/>
                <a:gd name="connsiteX192" fmla="*/ 70848 w 607639"/>
                <a:gd name="connsiteY192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82270" y="273017"/>
                  </a:moveTo>
                  <a:lnTo>
                    <a:pt x="192432" y="273017"/>
                  </a:lnTo>
                  <a:cubicBezTo>
                    <a:pt x="198493" y="273017"/>
                    <a:pt x="202593" y="277018"/>
                    <a:pt x="202593" y="283153"/>
                  </a:cubicBezTo>
                  <a:cubicBezTo>
                    <a:pt x="202593" y="289198"/>
                    <a:pt x="198493" y="293199"/>
                    <a:pt x="192432" y="293199"/>
                  </a:cubicBezTo>
                  <a:lnTo>
                    <a:pt x="182270" y="293199"/>
                  </a:lnTo>
                  <a:cubicBezTo>
                    <a:pt x="176209" y="293199"/>
                    <a:pt x="172109" y="289198"/>
                    <a:pt x="172109" y="283153"/>
                  </a:cubicBezTo>
                  <a:cubicBezTo>
                    <a:pt x="172109" y="277018"/>
                    <a:pt x="176209" y="273017"/>
                    <a:pt x="182270" y="273017"/>
                  </a:cubicBezTo>
                  <a:close/>
                  <a:moveTo>
                    <a:pt x="91153" y="273017"/>
                  </a:moveTo>
                  <a:lnTo>
                    <a:pt x="141783" y="273017"/>
                  </a:lnTo>
                  <a:cubicBezTo>
                    <a:pt x="147834" y="273017"/>
                    <a:pt x="151927" y="277018"/>
                    <a:pt x="151927" y="283153"/>
                  </a:cubicBezTo>
                  <a:cubicBezTo>
                    <a:pt x="151927" y="289198"/>
                    <a:pt x="147834" y="293199"/>
                    <a:pt x="141783" y="293199"/>
                  </a:cubicBezTo>
                  <a:lnTo>
                    <a:pt x="91153" y="293199"/>
                  </a:lnTo>
                  <a:cubicBezTo>
                    <a:pt x="85102" y="293199"/>
                    <a:pt x="81009" y="289198"/>
                    <a:pt x="81009" y="283153"/>
                  </a:cubicBezTo>
                  <a:cubicBezTo>
                    <a:pt x="81009" y="277018"/>
                    <a:pt x="85102" y="273017"/>
                    <a:pt x="91153" y="273017"/>
                  </a:cubicBezTo>
                  <a:close/>
                  <a:moveTo>
                    <a:pt x="313935" y="242748"/>
                  </a:moveTo>
                  <a:cubicBezTo>
                    <a:pt x="302810" y="242748"/>
                    <a:pt x="293732" y="251813"/>
                    <a:pt x="293732" y="262923"/>
                  </a:cubicBezTo>
                  <a:cubicBezTo>
                    <a:pt x="293732" y="274032"/>
                    <a:pt x="302810" y="283186"/>
                    <a:pt x="313935" y="283186"/>
                  </a:cubicBezTo>
                  <a:cubicBezTo>
                    <a:pt x="325060" y="283186"/>
                    <a:pt x="334226" y="274032"/>
                    <a:pt x="334226" y="262923"/>
                  </a:cubicBezTo>
                  <a:cubicBezTo>
                    <a:pt x="334226" y="251813"/>
                    <a:pt x="325060" y="242748"/>
                    <a:pt x="313935" y="242748"/>
                  </a:cubicBezTo>
                  <a:close/>
                  <a:moveTo>
                    <a:pt x="458728" y="235613"/>
                  </a:moveTo>
                  <a:cubicBezTo>
                    <a:pt x="462821" y="231525"/>
                    <a:pt x="468872" y="231525"/>
                    <a:pt x="472877" y="235613"/>
                  </a:cubicBezTo>
                  <a:lnTo>
                    <a:pt x="486046" y="248765"/>
                  </a:lnTo>
                  <a:lnTo>
                    <a:pt x="499215" y="235613"/>
                  </a:lnTo>
                  <a:cubicBezTo>
                    <a:pt x="503309" y="231525"/>
                    <a:pt x="509360" y="231525"/>
                    <a:pt x="513453" y="235613"/>
                  </a:cubicBezTo>
                  <a:cubicBezTo>
                    <a:pt x="517457" y="239612"/>
                    <a:pt x="517457" y="245744"/>
                    <a:pt x="513453" y="249743"/>
                  </a:cubicBezTo>
                  <a:lnTo>
                    <a:pt x="500283" y="262895"/>
                  </a:lnTo>
                  <a:lnTo>
                    <a:pt x="513453" y="276048"/>
                  </a:lnTo>
                  <a:cubicBezTo>
                    <a:pt x="517457" y="280136"/>
                    <a:pt x="517457" y="286179"/>
                    <a:pt x="513453" y="290178"/>
                  </a:cubicBezTo>
                  <a:cubicBezTo>
                    <a:pt x="511406" y="292222"/>
                    <a:pt x="509360" y="293199"/>
                    <a:pt x="506334" y="293199"/>
                  </a:cubicBezTo>
                  <a:cubicBezTo>
                    <a:pt x="503309" y="293199"/>
                    <a:pt x="501262" y="292222"/>
                    <a:pt x="499215" y="290178"/>
                  </a:cubicBezTo>
                  <a:lnTo>
                    <a:pt x="486046" y="277025"/>
                  </a:lnTo>
                  <a:lnTo>
                    <a:pt x="472877" y="290178"/>
                  </a:lnTo>
                  <a:cubicBezTo>
                    <a:pt x="470919" y="292222"/>
                    <a:pt x="468872" y="293199"/>
                    <a:pt x="465847" y="293199"/>
                  </a:cubicBezTo>
                  <a:cubicBezTo>
                    <a:pt x="462821" y="293199"/>
                    <a:pt x="460775" y="292222"/>
                    <a:pt x="458728" y="290178"/>
                  </a:cubicBezTo>
                  <a:cubicBezTo>
                    <a:pt x="454724" y="286179"/>
                    <a:pt x="454724" y="280136"/>
                    <a:pt x="458728" y="276048"/>
                  </a:cubicBezTo>
                  <a:lnTo>
                    <a:pt x="471898" y="262895"/>
                  </a:lnTo>
                  <a:lnTo>
                    <a:pt x="458728" y="249743"/>
                  </a:lnTo>
                  <a:cubicBezTo>
                    <a:pt x="454724" y="245744"/>
                    <a:pt x="454724" y="239612"/>
                    <a:pt x="458728" y="235613"/>
                  </a:cubicBezTo>
                  <a:close/>
                  <a:moveTo>
                    <a:pt x="161988" y="232583"/>
                  </a:moveTo>
                  <a:lnTo>
                    <a:pt x="232948" y="232583"/>
                  </a:lnTo>
                  <a:cubicBezTo>
                    <a:pt x="239002" y="232583"/>
                    <a:pt x="243098" y="236584"/>
                    <a:pt x="243098" y="242719"/>
                  </a:cubicBezTo>
                  <a:cubicBezTo>
                    <a:pt x="243098" y="248764"/>
                    <a:pt x="239002" y="252765"/>
                    <a:pt x="232948" y="252765"/>
                  </a:cubicBezTo>
                  <a:lnTo>
                    <a:pt x="161988" y="252765"/>
                  </a:lnTo>
                  <a:cubicBezTo>
                    <a:pt x="155934" y="252765"/>
                    <a:pt x="151927" y="248764"/>
                    <a:pt x="151927" y="242719"/>
                  </a:cubicBezTo>
                  <a:cubicBezTo>
                    <a:pt x="151927" y="236584"/>
                    <a:pt x="155934" y="232583"/>
                    <a:pt x="161988" y="232583"/>
                  </a:cubicBezTo>
                  <a:close/>
                  <a:moveTo>
                    <a:pt x="91146" y="232583"/>
                  </a:moveTo>
                  <a:lnTo>
                    <a:pt x="121467" y="232583"/>
                  </a:lnTo>
                  <a:cubicBezTo>
                    <a:pt x="127603" y="232583"/>
                    <a:pt x="131604" y="236584"/>
                    <a:pt x="131604" y="242719"/>
                  </a:cubicBezTo>
                  <a:cubicBezTo>
                    <a:pt x="131604" y="248764"/>
                    <a:pt x="127603" y="252765"/>
                    <a:pt x="121467" y="252765"/>
                  </a:cubicBezTo>
                  <a:lnTo>
                    <a:pt x="91146" y="252765"/>
                  </a:lnTo>
                  <a:cubicBezTo>
                    <a:pt x="85099" y="252765"/>
                    <a:pt x="81009" y="248764"/>
                    <a:pt x="81009" y="242719"/>
                  </a:cubicBezTo>
                  <a:cubicBezTo>
                    <a:pt x="81009" y="236584"/>
                    <a:pt x="85099" y="232583"/>
                    <a:pt x="91146" y="232583"/>
                  </a:cubicBezTo>
                  <a:close/>
                  <a:moveTo>
                    <a:pt x="182270" y="192149"/>
                  </a:moveTo>
                  <a:lnTo>
                    <a:pt x="192432" y="192149"/>
                  </a:lnTo>
                  <a:cubicBezTo>
                    <a:pt x="198493" y="192149"/>
                    <a:pt x="202593" y="196150"/>
                    <a:pt x="202593" y="202196"/>
                  </a:cubicBezTo>
                  <a:cubicBezTo>
                    <a:pt x="202593" y="208330"/>
                    <a:pt x="198493" y="212331"/>
                    <a:pt x="192432" y="212331"/>
                  </a:cubicBezTo>
                  <a:lnTo>
                    <a:pt x="182270" y="212331"/>
                  </a:lnTo>
                  <a:cubicBezTo>
                    <a:pt x="176209" y="212331"/>
                    <a:pt x="172109" y="208330"/>
                    <a:pt x="172109" y="202196"/>
                  </a:cubicBezTo>
                  <a:cubicBezTo>
                    <a:pt x="172109" y="196150"/>
                    <a:pt x="176209" y="192149"/>
                    <a:pt x="182270" y="192149"/>
                  </a:cubicBezTo>
                  <a:close/>
                  <a:moveTo>
                    <a:pt x="91153" y="192149"/>
                  </a:moveTo>
                  <a:lnTo>
                    <a:pt x="141783" y="192149"/>
                  </a:lnTo>
                  <a:cubicBezTo>
                    <a:pt x="147834" y="192149"/>
                    <a:pt x="151927" y="196150"/>
                    <a:pt x="151927" y="202196"/>
                  </a:cubicBezTo>
                  <a:cubicBezTo>
                    <a:pt x="151927" y="208330"/>
                    <a:pt x="147834" y="212331"/>
                    <a:pt x="141783" y="212331"/>
                  </a:cubicBezTo>
                  <a:lnTo>
                    <a:pt x="91153" y="212331"/>
                  </a:lnTo>
                  <a:cubicBezTo>
                    <a:pt x="85102" y="212331"/>
                    <a:pt x="81009" y="208330"/>
                    <a:pt x="81009" y="202196"/>
                  </a:cubicBezTo>
                  <a:cubicBezTo>
                    <a:pt x="81009" y="196150"/>
                    <a:pt x="85102" y="192149"/>
                    <a:pt x="91153" y="192149"/>
                  </a:cubicBezTo>
                  <a:close/>
                  <a:moveTo>
                    <a:pt x="161988" y="151716"/>
                  </a:moveTo>
                  <a:lnTo>
                    <a:pt x="232948" y="151716"/>
                  </a:lnTo>
                  <a:cubicBezTo>
                    <a:pt x="239002" y="151716"/>
                    <a:pt x="243098" y="155717"/>
                    <a:pt x="243098" y="161763"/>
                  </a:cubicBezTo>
                  <a:cubicBezTo>
                    <a:pt x="243098" y="167897"/>
                    <a:pt x="239002" y="171898"/>
                    <a:pt x="232948" y="171898"/>
                  </a:cubicBezTo>
                  <a:lnTo>
                    <a:pt x="161988" y="171898"/>
                  </a:lnTo>
                  <a:cubicBezTo>
                    <a:pt x="155934" y="171898"/>
                    <a:pt x="151927" y="167897"/>
                    <a:pt x="151927" y="161763"/>
                  </a:cubicBezTo>
                  <a:cubicBezTo>
                    <a:pt x="151927" y="155717"/>
                    <a:pt x="155934" y="151716"/>
                    <a:pt x="161988" y="151716"/>
                  </a:cubicBezTo>
                  <a:close/>
                  <a:moveTo>
                    <a:pt x="91146" y="151716"/>
                  </a:moveTo>
                  <a:lnTo>
                    <a:pt x="121467" y="151716"/>
                  </a:lnTo>
                  <a:cubicBezTo>
                    <a:pt x="127603" y="151716"/>
                    <a:pt x="131604" y="155717"/>
                    <a:pt x="131604" y="161763"/>
                  </a:cubicBezTo>
                  <a:cubicBezTo>
                    <a:pt x="131604" y="167897"/>
                    <a:pt x="127603" y="171898"/>
                    <a:pt x="121467" y="171898"/>
                  </a:cubicBezTo>
                  <a:lnTo>
                    <a:pt x="91146" y="171898"/>
                  </a:lnTo>
                  <a:cubicBezTo>
                    <a:pt x="85099" y="171898"/>
                    <a:pt x="81009" y="167897"/>
                    <a:pt x="81009" y="161763"/>
                  </a:cubicBezTo>
                  <a:cubicBezTo>
                    <a:pt x="81009" y="155717"/>
                    <a:pt x="85099" y="151716"/>
                    <a:pt x="91146" y="151716"/>
                  </a:cubicBezTo>
                  <a:close/>
                  <a:moveTo>
                    <a:pt x="182270" y="111211"/>
                  </a:moveTo>
                  <a:lnTo>
                    <a:pt x="192432" y="111211"/>
                  </a:lnTo>
                  <a:cubicBezTo>
                    <a:pt x="198493" y="111211"/>
                    <a:pt x="202593" y="115297"/>
                    <a:pt x="202593" y="121337"/>
                  </a:cubicBezTo>
                  <a:cubicBezTo>
                    <a:pt x="202593" y="127377"/>
                    <a:pt x="198493" y="131463"/>
                    <a:pt x="192432" y="131463"/>
                  </a:cubicBezTo>
                  <a:lnTo>
                    <a:pt x="182270" y="131463"/>
                  </a:lnTo>
                  <a:cubicBezTo>
                    <a:pt x="176209" y="131463"/>
                    <a:pt x="172109" y="127377"/>
                    <a:pt x="172109" y="121337"/>
                  </a:cubicBezTo>
                  <a:cubicBezTo>
                    <a:pt x="172109" y="115297"/>
                    <a:pt x="176209" y="111211"/>
                    <a:pt x="182270" y="111211"/>
                  </a:cubicBezTo>
                  <a:close/>
                  <a:moveTo>
                    <a:pt x="91153" y="111211"/>
                  </a:moveTo>
                  <a:lnTo>
                    <a:pt x="141783" y="111211"/>
                  </a:lnTo>
                  <a:cubicBezTo>
                    <a:pt x="147834" y="111211"/>
                    <a:pt x="151927" y="115297"/>
                    <a:pt x="151927" y="121337"/>
                  </a:cubicBezTo>
                  <a:cubicBezTo>
                    <a:pt x="151927" y="127377"/>
                    <a:pt x="147834" y="131463"/>
                    <a:pt x="141783" y="131463"/>
                  </a:cubicBezTo>
                  <a:lnTo>
                    <a:pt x="91153" y="131463"/>
                  </a:lnTo>
                  <a:cubicBezTo>
                    <a:pt x="85102" y="131463"/>
                    <a:pt x="81009" y="127377"/>
                    <a:pt x="81009" y="121337"/>
                  </a:cubicBezTo>
                  <a:cubicBezTo>
                    <a:pt x="81009" y="115297"/>
                    <a:pt x="85102" y="111211"/>
                    <a:pt x="91153" y="111211"/>
                  </a:cubicBezTo>
                  <a:close/>
                  <a:moveTo>
                    <a:pt x="286570" y="83950"/>
                  </a:moveTo>
                  <a:cubicBezTo>
                    <a:pt x="290577" y="79951"/>
                    <a:pt x="296722" y="79951"/>
                    <a:pt x="300730" y="83950"/>
                  </a:cubicBezTo>
                  <a:lnTo>
                    <a:pt x="313910" y="97103"/>
                  </a:lnTo>
                  <a:lnTo>
                    <a:pt x="327090" y="83950"/>
                  </a:lnTo>
                  <a:cubicBezTo>
                    <a:pt x="331187" y="79951"/>
                    <a:pt x="337243" y="79951"/>
                    <a:pt x="341250" y="83950"/>
                  </a:cubicBezTo>
                  <a:cubicBezTo>
                    <a:pt x="345347" y="88038"/>
                    <a:pt x="345347" y="94081"/>
                    <a:pt x="341250" y="98169"/>
                  </a:cubicBezTo>
                  <a:lnTo>
                    <a:pt x="328070" y="111232"/>
                  </a:lnTo>
                  <a:lnTo>
                    <a:pt x="341250" y="124385"/>
                  </a:lnTo>
                  <a:cubicBezTo>
                    <a:pt x="345347" y="128473"/>
                    <a:pt x="345347" y="134516"/>
                    <a:pt x="341250" y="138604"/>
                  </a:cubicBezTo>
                  <a:cubicBezTo>
                    <a:pt x="339291" y="140559"/>
                    <a:pt x="337243" y="141625"/>
                    <a:pt x="334215" y="141625"/>
                  </a:cubicBezTo>
                  <a:cubicBezTo>
                    <a:pt x="331187" y="141625"/>
                    <a:pt x="329139" y="140559"/>
                    <a:pt x="327090" y="138604"/>
                  </a:cubicBezTo>
                  <a:lnTo>
                    <a:pt x="313910" y="125451"/>
                  </a:lnTo>
                  <a:lnTo>
                    <a:pt x="300730" y="138604"/>
                  </a:lnTo>
                  <a:cubicBezTo>
                    <a:pt x="298681" y="140559"/>
                    <a:pt x="296722" y="141625"/>
                    <a:pt x="293694" y="141625"/>
                  </a:cubicBezTo>
                  <a:cubicBezTo>
                    <a:pt x="290577" y="141625"/>
                    <a:pt x="288618" y="140559"/>
                    <a:pt x="286570" y="138604"/>
                  </a:cubicBezTo>
                  <a:cubicBezTo>
                    <a:pt x="282473" y="134516"/>
                    <a:pt x="282473" y="128473"/>
                    <a:pt x="286570" y="124385"/>
                  </a:cubicBezTo>
                  <a:lnTo>
                    <a:pt x="299750" y="111232"/>
                  </a:lnTo>
                  <a:lnTo>
                    <a:pt x="286570" y="98169"/>
                  </a:lnTo>
                  <a:cubicBezTo>
                    <a:pt x="282473" y="94081"/>
                    <a:pt x="282473" y="88038"/>
                    <a:pt x="286570" y="83950"/>
                  </a:cubicBezTo>
                  <a:close/>
                  <a:moveTo>
                    <a:pt x="486056" y="70777"/>
                  </a:moveTo>
                  <a:cubicBezTo>
                    <a:pt x="490150" y="70777"/>
                    <a:pt x="493265" y="72555"/>
                    <a:pt x="494867" y="75576"/>
                  </a:cubicBezTo>
                  <a:lnTo>
                    <a:pt x="523524" y="104194"/>
                  </a:lnTo>
                  <a:cubicBezTo>
                    <a:pt x="527618" y="108193"/>
                    <a:pt x="527618" y="114325"/>
                    <a:pt x="523524" y="118325"/>
                  </a:cubicBezTo>
                  <a:cubicBezTo>
                    <a:pt x="521566" y="120369"/>
                    <a:pt x="519519" y="121346"/>
                    <a:pt x="516493" y="121346"/>
                  </a:cubicBezTo>
                  <a:cubicBezTo>
                    <a:pt x="513467" y="121346"/>
                    <a:pt x="511420" y="120369"/>
                    <a:pt x="509374" y="118325"/>
                  </a:cubicBezTo>
                  <a:lnTo>
                    <a:pt x="496202" y="105171"/>
                  </a:lnTo>
                  <a:lnTo>
                    <a:pt x="496202" y="131478"/>
                  </a:lnTo>
                  <a:cubicBezTo>
                    <a:pt x="496202" y="164806"/>
                    <a:pt x="468880" y="192179"/>
                    <a:pt x="435417" y="192179"/>
                  </a:cubicBezTo>
                  <a:lnTo>
                    <a:pt x="364574" y="192179"/>
                  </a:lnTo>
                  <a:cubicBezTo>
                    <a:pt x="345262" y="192179"/>
                    <a:pt x="328975" y="205865"/>
                    <a:pt x="324971" y="223996"/>
                  </a:cubicBezTo>
                  <a:cubicBezTo>
                    <a:pt x="341969" y="228884"/>
                    <a:pt x="354429" y="244526"/>
                    <a:pt x="354429" y="262923"/>
                  </a:cubicBezTo>
                  <a:cubicBezTo>
                    <a:pt x="354429" y="285141"/>
                    <a:pt x="336184" y="303360"/>
                    <a:pt x="313935" y="303360"/>
                  </a:cubicBezTo>
                  <a:cubicBezTo>
                    <a:pt x="291685" y="303360"/>
                    <a:pt x="273441" y="285141"/>
                    <a:pt x="273441" y="262923"/>
                  </a:cubicBezTo>
                  <a:cubicBezTo>
                    <a:pt x="273441" y="243903"/>
                    <a:pt x="286702" y="227906"/>
                    <a:pt x="304501" y="223640"/>
                  </a:cubicBezTo>
                  <a:cubicBezTo>
                    <a:pt x="308862" y="194490"/>
                    <a:pt x="334226" y="171916"/>
                    <a:pt x="364574" y="171916"/>
                  </a:cubicBezTo>
                  <a:lnTo>
                    <a:pt x="435417" y="171916"/>
                  </a:lnTo>
                  <a:cubicBezTo>
                    <a:pt x="457755" y="171916"/>
                    <a:pt x="475999" y="153696"/>
                    <a:pt x="475999" y="131478"/>
                  </a:cubicBezTo>
                  <a:lnTo>
                    <a:pt x="475999" y="105171"/>
                  </a:lnTo>
                  <a:lnTo>
                    <a:pt x="462828" y="118325"/>
                  </a:lnTo>
                  <a:cubicBezTo>
                    <a:pt x="460781" y="120369"/>
                    <a:pt x="458734" y="121346"/>
                    <a:pt x="455708" y="121346"/>
                  </a:cubicBezTo>
                  <a:cubicBezTo>
                    <a:pt x="452682" y="121346"/>
                    <a:pt x="450635" y="120369"/>
                    <a:pt x="448588" y="118325"/>
                  </a:cubicBezTo>
                  <a:cubicBezTo>
                    <a:pt x="444583" y="114325"/>
                    <a:pt x="444583" y="108193"/>
                    <a:pt x="448588" y="104194"/>
                  </a:cubicBezTo>
                  <a:lnTo>
                    <a:pt x="477245" y="75576"/>
                  </a:lnTo>
                  <a:cubicBezTo>
                    <a:pt x="478936" y="72555"/>
                    <a:pt x="482051" y="70777"/>
                    <a:pt x="486056" y="70777"/>
                  </a:cubicBezTo>
                  <a:close/>
                  <a:moveTo>
                    <a:pt x="161988" y="70777"/>
                  </a:moveTo>
                  <a:lnTo>
                    <a:pt x="232948" y="70777"/>
                  </a:lnTo>
                  <a:cubicBezTo>
                    <a:pt x="239002" y="70777"/>
                    <a:pt x="243098" y="74863"/>
                    <a:pt x="243098" y="80903"/>
                  </a:cubicBezTo>
                  <a:cubicBezTo>
                    <a:pt x="243098" y="86943"/>
                    <a:pt x="239002" y="91029"/>
                    <a:pt x="232948" y="91029"/>
                  </a:cubicBezTo>
                  <a:lnTo>
                    <a:pt x="161988" y="91029"/>
                  </a:lnTo>
                  <a:cubicBezTo>
                    <a:pt x="155934" y="91029"/>
                    <a:pt x="151927" y="86943"/>
                    <a:pt x="151927" y="80903"/>
                  </a:cubicBezTo>
                  <a:cubicBezTo>
                    <a:pt x="151927" y="74863"/>
                    <a:pt x="155934" y="70777"/>
                    <a:pt x="161988" y="70777"/>
                  </a:cubicBezTo>
                  <a:close/>
                  <a:moveTo>
                    <a:pt x="91146" y="70777"/>
                  </a:moveTo>
                  <a:lnTo>
                    <a:pt x="121467" y="70777"/>
                  </a:lnTo>
                  <a:cubicBezTo>
                    <a:pt x="127603" y="70777"/>
                    <a:pt x="131604" y="74863"/>
                    <a:pt x="131604" y="80903"/>
                  </a:cubicBezTo>
                  <a:cubicBezTo>
                    <a:pt x="131604" y="86943"/>
                    <a:pt x="127603" y="91029"/>
                    <a:pt x="121467" y="91029"/>
                  </a:cubicBezTo>
                  <a:lnTo>
                    <a:pt x="91146" y="91029"/>
                  </a:lnTo>
                  <a:cubicBezTo>
                    <a:pt x="85099" y="91029"/>
                    <a:pt x="81009" y="86943"/>
                    <a:pt x="81009" y="80903"/>
                  </a:cubicBezTo>
                  <a:cubicBezTo>
                    <a:pt x="81009" y="74863"/>
                    <a:pt x="85099" y="70777"/>
                    <a:pt x="91146" y="70777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1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1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1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1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353BD3EE-7C0F-4C0B-8220-B734C02FB31C}"/>
                </a:ext>
              </a:extLst>
            </p:cNvPr>
            <p:cNvCxnSpPr/>
            <p:nvPr/>
          </p:nvCxnSpPr>
          <p:spPr>
            <a:xfrm>
              <a:off x="1855511" y="2323536"/>
              <a:ext cx="324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B24C3BD8-18C8-47A1-9A5A-8698CF10D5FA}"/>
                </a:ext>
              </a:extLst>
            </p:cNvPr>
            <p:cNvCxnSpPr/>
            <p:nvPr/>
          </p:nvCxnSpPr>
          <p:spPr>
            <a:xfrm>
              <a:off x="1855511" y="3596268"/>
              <a:ext cx="324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503C8D8B-1E18-4191-8790-EDFC2793DB9A}"/>
                </a:ext>
              </a:extLst>
            </p:cNvPr>
            <p:cNvCxnSpPr/>
            <p:nvPr/>
          </p:nvCxnSpPr>
          <p:spPr>
            <a:xfrm>
              <a:off x="1855511" y="4869000"/>
              <a:ext cx="324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ïS1iḑê">
              <a:extLst>
                <a:ext uri="{FF2B5EF4-FFF2-40B4-BE49-F238E27FC236}">
                  <a16:creationId xmlns:a16="http://schemas.microsoft.com/office/drawing/2014/main" id="{09B3C8DD-F24B-4B8A-B972-404C8C951BC2}"/>
                </a:ext>
              </a:extLst>
            </p:cNvPr>
            <p:cNvGrpSpPr/>
            <p:nvPr/>
          </p:nvGrpSpPr>
          <p:grpSpPr>
            <a:xfrm>
              <a:off x="9399800" y="1531937"/>
              <a:ext cx="1781200" cy="4605338"/>
              <a:chOff x="9485354" y="1531937"/>
              <a:chExt cx="1781200" cy="4605338"/>
            </a:xfrm>
          </p:grpSpPr>
          <p:sp>
            <p:nvSpPr>
              <p:cNvPr id="23" name="îşḻïḍe">
                <a:extLst>
                  <a:ext uri="{FF2B5EF4-FFF2-40B4-BE49-F238E27FC236}">
                    <a16:creationId xmlns:a16="http://schemas.microsoft.com/office/drawing/2014/main" id="{A171616E-9AC3-4999-83E9-5EEA5777F77C}"/>
                  </a:ext>
                </a:extLst>
              </p:cNvPr>
              <p:cNvSpPr/>
              <p:nvPr/>
            </p:nvSpPr>
            <p:spPr bwMode="auto">
              <a:xfrm flipH="1">
                <a:off x="10315688" y="4610533"/>
                <a:ext cx="361597" cy="1446387"/>
              </a:xfrm>
              <a:custGeom>
                <a:avLst/>
                <a:gdLst>
                  <a:gd name="T0" fmla="*/ 85 w 104"/>
                  <a:gd name="T1" fmla="*/ 0 h 416"/>
                  <a:gd name="T2" fmla="*/ 85 w 104"/>
                  <a:gd name="T3" fmla="*/ 45 h 416"/>
                  <a:gd name="T4" fmla="*/ 50 w 104"/>
                  <a:gd name="T5" fmla="*/ 343 h 416"/>
                  <a:gd name="T6" fmla="*/ 78 w 104"/>
                  <a:gd name="T7" fmla="*/ 393 h 416"/>
                  <a:gd name="T8" fmla="*/ 79 w 104"/>
                  <a:gd name="T9" fmla="*/ 414 h 416"/>
                  <a:gd name="T10" fmla="*/ 28 w 104"/>
                  <a:gd name="T11" fmla="*/ 394 h 416"/>
                  <a:gd name="T12" fmla="*/ 18 w 104"/>
                  <a:gd name="T13" fmla="*/ 383 h 416"/>
                  <a:gd name="T14" fmla="*/ 18 w 104"/>
                  <a:gd name="T15" fmla="*/ 405 h 416"/>
                  <a:gd name="T16" fmla="*/ 10 w 104"/>
                  <a:gd name="T17" fmla="*/ 406 h 416"/>
                  <a:gd name="T18" fmla="*/ 3 w 104"/>
                  <a:gd name="T19" fmla="*/ 360 h 416"/>
                  <a:gd name="T20" fmla="*/ 20 w 104"/>
                  <a:gd name="T21" fmla="*/ 300 h 416"/>
                  <a:gd name="T22" fmla="*/ 13 w 104"/>
                  <a:gd name="T23" fmla="*/ 153 h 416"/>
                  <a:gd name="T24" fmla="*/ 36 w 104"/>
                  <a:gd name="T25" fmla="*/ 67 h 416"/>
                  <a:gd name="T26" fmla="*/ 30 w 104"/>
                  <a:gd name="T27" fmla="*/ 0 h 416"/>
                  <a:gd name="T28" fmla="*/ 85 w 104"/>
                  <a:gd name="T29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4" h="416">
                    <a:moveTo>
                      <a:pt x="85" y="0"/>
                    </a:moveTo>
                    <a:cubicBezTo>
                      <a:pt x="85" y="0"/>
                      <a:pt x="89" y="23"/>
                      <a:pt x="85" y="45"/>
                    </a:cubicBezTo>
                    <a:cubicBezTo>
                      <a:pt x="80" y="68"/>
                      <a:pt x="48" y="316"/>
                      <a:pt x="50" y="343"/>
                    </a:cubicBezTo>
                    <a:cubicBezTo>
                      <a:pt x="52" y="369"/>
                      <a:pt x="57" y="383"/>
                      <a:pt x="78" y="393"/>
                    </a:cubicBezTo>
                    <a:cubicBezTo>
                      <a:pt x="100" y="404"/>
                      <a:pt x="104" y="413"/>
                      <a:pt x="79" y="414"/>
                    </a:cubicBezTo>
                    <a:cubicBezTo>
                      <a:pt x="54" y="416"/>
                      <a:pt x="42" y="414"/>
                      <a:pt x="28" y="394"/>
                    </a:cubicBezTo>
                    <a:cubicBezTo>
                      <a:pt x="18" y="383"/>
                      <a:pt x="18" y="383"/>
                      <a:pt x="18" y="383"/>
                    </a:cubicBezTo>
                    <a:cubicBezTo>
                      <a:pt x="18" y="405"/>
                      <a:pt x="18" y="405"/>
                      <a:pt x="18" y="405"/>
                    </a:cubicBezTo>
                    <a:cubicBezTo>
                      <a:pt x="10" y="406"/>
                      <a:pt x="10" y="406"/>
                      <a:pt x="10" y="406"/>
                    </a:cubicBezTo>
                    <a:cubicBezTo>
                      <a:pt x="10" y="406"/>
                      <a:pt x="6" y="379"/>
                      <a:pt x="3" y="360"/>
                    </a:cubicBezTo>
                    <a:cubicBezTo>
                      <a:pt x="0" y="341"/>
                      <a:pt x="24" y="324"/>
                      <a:pt x="20" y="300"/>
                    </a:cubicBezTo>
                    <a:cubicBezTo>
                      <a:pt x="15" y="276"/>
                      <a:pt x="5" y="189"/>
                      <a:pt x="13" y="153"/>
                    </a:cubicBezTo>
                    <a:cubicBezTo>
                      <a:pt x="21" y="117"/>
                      <a:pt x="37" y="86"/>
                      <a:pt x="36" y="67"/>
                    </a:cubicBezTo>
                    <a:cubicBezTo>
                      <a:pt x="35" y="47"/>
                      <a:pt x="30" y="0"/>
                      <a:pt x="30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CB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iśļïḋe">
                <a:extLst>
                  <a:ext uri="{FF2B5EF4-FFF2-40B4-BE49-F238E27FC236}">
                    <a16:creationId xmlns:a16="http://schemas.microsoft.com/office/drawing/2014/main" id="{145322B3-E4DF-4351-BE86-57E1598D3F1A}"/>
                  </a:ext>
                </a:extLst>
              </p:cNvPr>
              <p:cNvSpPr/>
              <p:nvPr/>
            </p:nvSpPr>
            <p:spPr bwMode="auto">
              <a:xfrm flipH="1">
                <a:off x="10611996" y="4610533"/>
                <a:ext cx="441952" cy="1526742"/>
              </a:xfrm>
              <a:custGeom>
                <a:avLst/>
                <a:gdLst>
                  <a:gd name="T0" fmla="*/ 127 w 127"/>
                  <a:gd name="T1" fmla="*/ 0 h 439"/>
                  <a:gd name="T2" fmla="*/ 116 w 127"/>
                  <a:gd name="T3" fmla="*/ 72 h 439"/>
                  <a:gd name="T4" fmla="*/ 62 w 127"/>
                  <a:gd name="T5" fmla="*/ 311 h 439"/>
                  <a:gd name="T6" fmla="*/ 41 w 127"/>
                  <a:gd name="T7" fmla="*/ 396 h 439"/>
                  <a:gd name="T8" fmla="*/ 0 w 127"/>
                  <a:gd name="T9" fmla="*/ 396 h 439"/>
                  <a:gd name="T10" fmla="*/ 36 w 127"/>
                  <a:gd name="T11" fmla="*/ 306 h 439"/>
                  <a:gd name="T12" fmla="*/ 46 w 127"/>
                  <a:gd name="T13" fmla="*/ 131 h 439"/>
                  <a:gd name="T14" fmla="*/ 72 w 127"/>
                  <a:gd name="T15" fmla="*/ 48 h 439"/>
                  <a:gd name="T16" fmla="*/ 71 w 127"/>
                  <a:gd name="T17" fmla="*/ 0 h 439"/>
                  <a:gd name="T18" fmla="*/ 127 w 127"/>
                  <a:gd name="T19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439">
                    <a:moveTo>
                      <a:pt x="127" y="0"/>
                    </a:moveTo>
                    <a:cubicBezTo>
                      <a:pt x="127" y="0"/>
                      <a:pt x="122" y="45"/>
                      <a:pt x="116" y="72"/>
                    </a:cubicBezTo>
                    <a:cubicBezTo>
                      <a:pt x="109" y="100"/>
                      <a:pt x="70" y="271"/>
                      <a:pt x="62" y="311"/>
                    </a:cubicBezTo>
                    <a:cubicBezTo>
                      <a:pt x="55" y="350"/>
                      <a:pt x="60" y="362"/>
                      <a:pt x="41" y="396"/>
                    </a:cubicBezTo>
                    <a:cubicBezTo>
                      <a:pt x="21" y="430"/>
                      <a:pt x="0" y="439"/>
                      <a:pt x="0" y="396"/>
                    </a:cubicBezTo>
                    <a:cubicBezTo>
                      <a:pt x="0" y="352"/>
                      <a:pt x="39" y="336"/>
                      <a:pt x="36" y="306"/>
                    </a:cubicBezTo>
                    <a:cubicBezTo>
                      <a:pt x="34" y="275"/>
                      <a:pt x="42" y="162"/>
                      <a:pt x="46" y="131"/>
                    </a:cubicBezTo>
                    <a:cubicBezTo>
                      <a:pt x="51" y="99"/>
                      <a:pt x="72" y="61"/>
                      <a:pt x="72" y="48"/>
                    </a:cubicBezTo>
                    <a:cubicBezTo>
                      <a:pt x="72" y="36"/>
                      <a:pt x="71" y="0"/>
                      <a:pt x="71" y="0"/>
                    </a:cubicBez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CB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íśḻíḓe">
                <a:extLst>
                  <a:ext uri="{FF2B5EF4-FFF2-40B4-BE49-F238E27FC236}">
                    <a16:creationId xmlns:a16="http://schemas.microsoft.com/office/drawing/2014/main" id="{135AF777-B199-423D-8C35-BED0875DAD63}"/>
                  </a:ext>
                </a:extLst>
              </p:cNvPr>
              <p:cNvSpPr/>
              <p:nvPr/>
            </p:nvSpPr>
            <p:spPr bwMode="auto">
              <a:xfrm flipH="1">
                <a:off x="9485354" y="2581573"/>
                <a:ext cx="289613" cy="313050"/>
              </a:xfrm>
              <a:custGeom>
                <a:avLst/>
                <a:gdLst>
                  <a:gd name="T0" fmla="*/ 0 w 83"/>
                  <a:gd name="T1" fmla="*/ 77 h 90"/>
                  <a:gd name="T2" fmla="*/ 8 w 83"/>
                  <a:gd name="T3" fmla="*/ 63 h 90"/>
                  <a:gd name="T4" fmla="*/ 6 w 83"/>
                  <a:gd name="T5" fmla="*/ 43 h 90"/>
                  <a:gd name="T6" fmla="*/ 12 w 83"/>
                  <a:gd name="T7" fmla="*/ 16 h 90"/>
                  <a:gd name="T8" fmla="*/ 21 w 83"/>
                  <a:gd name="T9" fmla="*/ 14 h 90"/>
                  <a:gd name="T10" fmla="*/ 23 w 83"/>
                  <a:gd name="T11" fmla="*/ 38 h 90"/>
                  <a:gd name="T12" fmla="*/ 47 w 83"/>
                  <a:gd name="T13" fmla="*/ 24 h 90"/>
                  <a:gd name="T14" fmla="*/ 61 w 83"/>
                  <a:gd name="T15" fmla="*/ 3 h 90"/>
                  <a:gd name="T16" fmla="*/ 67 w 83"/>
                  <a:gd name="T17" fmla="*/ 4 h 90"/>
                  <a:gd name="T18" fmla="*/ 62 w 83"/>
                  <a:gd name="T19" fmla="*/ 19 h 90"/>
                  <a:gd name="T20" fmla="*/ 70 w 83"/>
                  <a:gd name="T21" fmla="*/ 6 h 90"/>
                  <a:gd name="T22" fmla="*/ 76 w 83"/>
                  <a:gd name="T23" fmla="*/ 7 h 90"/>
                  <a:gd name="T24" fmla="*/ 72 w 83"/>
                  <a:gd name="T25" fmla="*/ 19 h 90"/>
                  <a:gd name="T26" fmla="*/ 77 w 83"/>
                  <a:gd name="T27" fmla="*/ 13 h 90"/>
                  <a:gd name="T28" fmla="*/ 81 w 83"/>
                  <a:gd name="T29" fmla="*/ 15 h 90"/>
                  <a:gd name="T30" fmla="*/ 72 w 83"/>
                  <a:gd name="T31" fmla="*/ 30 h 90"/>
                  <a:gd name="T32" fmla="*/ 78 w 83"/>
                  <a:gd name="T33" fmla="*/ 24 h 90"/>
                  <a:gd name="T34" fmla="*/ 80 w 83"/>
                  <a:gd name="T35" fmla="*/ 28 h 90"/>
                  <a:gd name="T36" fmla="*/ 60 w 83"/>
                  <a:gd name="T37" fmla="*/ 58 h 90"/>
                  <a:gd name="T38" fmla="*/ 38 w 83"/>
                  <a:gd name="T39" fmla="*/ 72 h 90"/>
                  <a:gd name="T40" fmla="*/ 23 w 83"/>
                  <a:gd name="T41" fmla="*/ 90 h 90"/>
                  <a:gd name="T42" fmla="*/ 0 w 83"/>
                  <a:gd name="T43" fmla="*/ 7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3" h="90">
                    <a:moveTo>
                      <a:pt x="0" y="77"/>
                    </a:moveTo>
                    <a:cubicBezTo>
                      <a:pt x="0" y="77"/>
                      <a:pt x="5" y="68"/>
                      <a:pt x="8" y="63"/>
                    </a:cubicBezTo>
                    <a:cubicBezTo>
                      <a:pt x="12" y="59"/>
                      <a:pt x="5" y="50"/>
                      <a:pt x="6" y="43"/>
                    </a:cubicBezTo>
                    <a:cubicBezTo>
                      <a:pt x="8" y="36"/>
                      <a:pt x="9" y="22"/>
                      <a:pt x="12" y="16"/>
                    </a:cubicBezTo>
                    <a:cubicBezTo>
                      <a:pt x="14" y="11"/>
                      <a:pt x="20" y="9"/>
                      <a:pt x="21" y="14"/>
                    </a:cubicBezTo>
                    <a:cubicBezTo>
                      <a:pt x="22" y="18"/>
                      <a:pt x="23" y="38"/>
                      <a:pt x="23" y="38"/>
                    </a:cubicBezTo>
                    <a:cubicBezTo>
                      <a:pt x="23" y="38"/>
                      <a:pt x="40" y="31"/>
                      <a:pt x="47" y="24"/>
                    </a:cubicBezTo>
                    <a:cubicBezTo>
                      <a:pt x="54" y="16"/>
                      <a:pt x="59" y="5"/>
                      <a:pt x="61" y="3"/>
                    </a:cubicBezTo>
                    <a:cubicBezTo>
                      <a:pt x="62" y="0"/>
                      <a:pt x="67" y="0"/>
                      <a:pt x="67" y="4"/>
                    </a:cubicBezTo>
                    <a:cubicBezTo>
                      <a:pt x="68" y="7"/>
                      <a:pt x="62" y="19"/>
                      <a:pt x="62" y="19"/>
                    </a:cubicBezTo>
                    <a:cubicBezTo>
                      <a:pt x="62" y="19"/>
                      <a:pt x="68" y="10"/>
                      <a:pt x="70" y="6"/>
                    </a:cubicBezTo>
                    <a:cubicBezTo>
                      <a:pt x="72" y="1"/>
                      <a:pt x="77" y="2"/>
                      <a:pt x="76" y="7"/>
                    </a:cubicBezTo>
                    <a:cubicBezTo>
                      <a:pt x="75" y="13"/>
                      <a:pt x="72" y="19"/>
                      <a:pt x="72" y="19"/>
                    </a:cubicBezTo>
                    <a:cubicBezTo>
                      <a:pt x="72" y="19"/>
                      <a:pt x="76" y="15"/>
                      <a:pt x="77" y="13"/>
                    </a:cubicBezTo>
                    <a:cubicBezTo>
                      <a:pt x="79" y="10"/>
                      <a:pt x="83" y="11"/>
                      <a:pt x="81" y="15"/>
                    </a:cubicBezTo>
                    <a:cubicBezTo>
                      <a:pt x="79" y="20"/>
                      <a:pt x="72" y="30"/>
                      <a:pt x="72" y="30"/>
                    </a:cubicBezTo>
                    <a:cubicBezTo>
                      <a:pt x="72" y="30"/>
                      <a:pt x="76" y="27"/>
                      <a:pt x="78" y="24"/>
                    </a:cubicBezTo>
                    <a:cubicBezTo>
                      <a:pt x="79" y="22"/>
                      <a:pt x="81" y="24"/>
                      <a:pt x="80" y="28"/>
                    </a:cubicBezTo>
                    <a:cubicBezTo>
                      <a:pt x="80" y="32"/>
                      <a:pt x="67" y="53"/>
                      <a:pt x="60" y="58"/>
                    </a:cubicBezTo>
                    <a:cubicBezTo>
                      <a:pt x="53" y="63"/>
                      <a:pt x="43" y="69"/>
                      <a:pt x="38" y="72"/>
                    </a:cubicBezTo>
                    <a:cubicBezTo>
                      <a:pt x="34" y="75"/>
                      <a:pt x="23" y="90"/>
                      <a:pt x="23" y="90"/>
                    </a:cubicBez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CB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ïşḻïde">
                <a:extLst>
                  <a:ext uri="{FF2B5EF4-FFF2-40B4-BE49-F238E27FC236}">
                    <a16:creationId xmlns:a16="http://schemas.microsoft.com/office/drawing/2014/main" id="{A07635BC-BE58-4BE5-9F89-5DD672E3BF43}"/>
                  </a:ext>
                </a:extLst>
              </p:cNvPr>
              <p:cNvSpPr/>
              <p:nvPr/>
            </p:nvSpPr>
            <p:spPr bwMode="auto">
              <a:xfrm flipH="1">
                <a:off x="10248726" y="3922494"/>
                <a:ext cx="669624" cy="733238"/>
              </a:xfrm>
              <a:custGeom>
                <a:avLst/>
                <a:gdLst>
                  <a:gd name="T0" fmla="*/ 192 w 192"/>
                  <a:gd name="T1" fmla="*/ 0 h 211"/>
                  <a:gd name="T2" fmla="*/ 96 w 192"/>
                  <a:gd name="T3" fmla="*/ 18 h 211"/>
                  <a:gd name="T4" fmla="*/ 96 w 192"/>
                  <a:gd name="T5" fmla="*/ 18 h 211"/>
                  <a:gd name="T6" fmla="*/ 95 w 192"/>
                  <a:gd name="T7" fmla="*/ 18 h 211"/>
                  <a:gd name="T8" fmla="*/ 95 w 192"/>
                  <a:gd name="T9" fmla="*/ 18 h 211"/>
                  <a:gd name="T10" fmla="*/ 95 w 192"/>
                  <a:gd name="T11" fmla="*/ 18 h 211"/>
                  <a:gd name="T12" fmla="*/ 10 w 192"/>
                  <a:gd name="T13" fmla="*/ 0 h 211"/>
                  <a:gd name="T14" fmla="*/ 17 w 192"/>
                  <a:gd name="T15" fmla="*/ 205 h 211"/>
                  <a:gd name="T16" fmla="*/ 95 w 192"/>
                  <a:gd name="T17" fmla="*/ 211 h 211"/>
                  <a:gd name="T18" fmla="*/ 95 w 192"/>
                  <a:gd name="T19" fmla="*/ 211 h 211"/>
                  <a:gd name="T20" fmla="*/ 95 w 192"/>
                  <a:gd name="T21" fmla="*/ 211 h 211"/>
                  <a:gd name="T22" fmla="*/ 96 w 192"/>
                  <a:gd name="T23" fmla="*/ 211 h 211"/>
                  <a:gd name="T24" fmla="*/ 96 w 192"/>
                  <a:gd name="T25" fmla="*/ 211 h 211"/>
                  <a:gd name="T26" fmla="*/ 169 w 192"/>
                  <a:gd name="T27" fmla="*/ 205 h 211"/>
                  <a:gd name="T28" fmla="*/ 192 w 192"/>
                  <a:gd name="T2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2" h="211">
                    <a:moveTo>
                      <a:pt x="192" y="0"/>
                    </a:moveTo>
                    <a:cubicBezTo>
                      <a:pt x="96" y="18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5" y="18"/>
                      <a:pt x="95" y="18"/>
                      <a:pt x="95" y="18"/>
                    </a:cubicBezTo>
                    <a:cubicBezTo>
                      <a:pt x="95" y="18"/>
                      <a:pt x="95" y="18"/>
                      <a:pt x="95" y="18"/>
                    </a:cubicBezTo>
                    <a:cubicBezTo>
                      <a:pt x="95" y="18"/>
                      <a:pt x="95" y="18"/>
                      <a:pt x="95" y="18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0" y="67"/>
                      <a:pt x="17" y="205"/>
                    </a:cubicBezTo>
                    <a:cubicBezTo>
                      <a:pt x="17" y="205"/>
                      <a:pt x="48" y="211"/>
                      <a:pt x="95" y="211"/>
                    </a:cubicBezTo>
                    <a:cubicBezTo>
                      <a:pt x="95" y="211"/>
                      <a:pt x="95" y="211"/>
                      <a:pt x="95" y="211"/>
                    </a:cubicBezTo>
                    <a:cubicBezTo>
                      <a:pt x="95" y="211"/>
                      <a:pt x="95" y="211"/>
                      <a:pt x="95" y="211"/>
                    </a:cubicBezTo>
                    <a:cubicBezTo>
                      <a:pt x="95" y="211"/>
                      <a:pt x="95" y="211"/>
                      <a:pt x="96" y="211"/>
                    </a:cubicBezTo>
                    <a:cubicBezTo>
                      <a:pt x="96" y="211"/>
                      <a:pt x="96" y="211"/>
                      <a:pt x="96" y="211"/>
                    </a:cubicBezTo>
                    <a:cubicBezTo>
                      <a:pt x="142" y="211"/>
                      <a:pt x="169" y="205"/>
                      <a:pt x="169" y="205"/>
                    </a:cubicBezTo>
                    <a:cubicBezTo>
                      <a:pt x="187" y="67"/>
                      <a:pt x="192" y="0"/>
                      <a:pt x="192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îṩ1iḍê">
                <a:extLst>
                  <a:ext uri="{FF2B5EF4-FFF2-40B4-BE49-F238E27FC236}">
                    <a16:creationId xmlns:a16="http://schemas.microsoft.com/office/drawing/2014/main" id="{488EF476-1292-4708-807A-45554333145C}"/>
                  </a:ext>
                </a:extLst>
              </p:cNvPr>
              <p:cNvSpPr/>
              <p:nvPr/>
            </p:nvSpPr>
            <p:spPr bwMode="auto">
              <a:xfrm flipH="1">
                <a:off x="10392694" y="2831007"/>
                <a:ext cx="400101" cy="835356"/>
              </a:xfrm>
              <a:custGeom>
                <a:avLst/>
                <a:gdLst>
                  <a:gd name="T0" fmla="*/ 208 w 239"/>
                  <a:gd name="T1" fmla="*/ 0 h 499"/>
                  <a:gd name="T2" fmla="*/ 119 w 239"/>
                  <a:gd name="T3" fmla="*/ 0 h 499"/>
                  <a:gd name="T4" fmla="*/ 31 w 239"/>
                  <a:gd name="T5" fmla="*/ 0 h 499"/>
                  <a:gd name="T6" fmla="*/ 0 w 239"/>
                  <a:gd name="T7" fmla="*/ 225 h 499"/>
                  <a:gd name="T8" fmla="*/ 140 w 239"/>
                  <a:gd name="T9" fmla="*/ 499 h 499"/>
                  <a:gd name="T10" fmla="*/ 239 w 239"/>
                  <a:gd name="T11" fmla="*/ 225 h 499"/>
                  <a:gd name="T12" fmla="*/ 208 w 239"/>
                  <a:gd name="T13" fmla="*/ 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9" h="499">
                    <a:moveTo>
                      <a:pt x="208" y="0"/>
                    </a:moveTo>
                    <a:lnTo>
                      <a:pt x="119" y="0"/>
                    </a:lnTo>
                    <a:lnTo>
                      <a:pt x="31" y="0"/>
                    </a:lnTo>
                    <a:lnTo>
                      <a:pt x="0" y="225"/>
                    </a:lnTo>
                    <a:lnTo>
                      <a:pt x="140" y="499"/>
                    </a:lnTo>
                    <a:lnTo>
                      <a:pt x="239" y="22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CB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iş1îdé">
                <a:extLst>
                  <a:ext uri="{FF2B5EF4-FFF2-40B4-BE49-F238E27FC236}">
                    <a16:creationId xmlns:a16="http://schemas.microsoft.com/office/drawing/2014/main" id="{C85294FC-2CED-4AAD-9088-6A1BEB51E381}"/>
                  </a:ext>
                </a:extLst>
              </p:cNvPr>
              <p:cNvSpPr/>
              <p:nvPr/>
            </p:nvSpPr>
            <p:spPr bwMode="auto">
              <a:xfrm flipH="1">
                <a:off x="10486441" y="2591617"/>
                <a:ext cx="212606" cy="257805"/>
              </a:xfrm>
              <a:prstGeom prst="rect">
                <a:avLst/>
              </a:prstGeom>
              <a:solidFill>
                <a:srgbClr val="FCB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îṣľîḋe">
                <a:extLst>
                  <a:ext uri="{FF2B5EF4-FFF2-40B4-BE49-F238E27FC236}">
                    <a16:creationId xmlns:a16="http://schemas.microsoft.com/office/drawing/2014/main" id="{DC6633BD-102D-4AB8-B512-E422825BB2AE}"/>
                  </a:ext>
                </a:extLst>
              </p:cNvPr>
              <p:cNvSpPr/>
              <p:nvPr/>
            </p:nvSpPr>
            <p:spPr bwMode="auto">
              <a:xfrm flipH="1">
                <a:off x="10429525" y="2918058"/>
                <a:ext cx="321419" cy="736586"/>
              </a:xfrm>
              <a:custGeom>
                <a:avLst/>
                <a:gdLst>
                  <a:gd name="T0" fmla="*/ 0 w 92"/>
                  <a:gd name="T1" fmla="*/ 0 h 212"/>
                  <a:gd name="T2" fmla="*/ 45 w 92"/>
                  <a:gd name="T3" fmla="*/ 21 h 212"/>
                  <a:gd name="T4" fmla="*/ 92 w 92"/>
                  <a:gd name="T5" fmla="*/ 0 h 212"/>
                  <a:gd name="T6" fmla="*/ 92 w 92"/>
                  <a:gd name="T7" fmla="*/ 125 h 212"/>
                  <a:gd name="T8" fmla="*/ 55 w 92"/>
                  <a:gd name="T9" fmla="*/ 212 h 212"/>
                  <a:gd name="T10" fmla="*/ 0 w 92"/>
                  <a:gd name="T11" fmla="*/ 128 h 212"/>
                  <a:gd name="T12" fmla="*/ 0 w 92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12">
                    <a:moveTo>
                      <a:pt x="0" y="0"/>
                    </a:moveTo>
                    <a:cubicBezTo>
                      <a:pt x="0" y="0"/>
                      <a:pt x="16" y="21"/>
                      <a:pt x="45" y="21"/>
                    </a:cubicBezTo>
                    <a:cubicBezTo>
                      <a:pt x="75" y="21"/>
                      <a:pt x="92" y="0"/>
                      <a:pt x="92" y="0"/>
                    </a:cubicBezTo>
                    <a:cubicBezTo>
                      <a:pt x="92" y="125"/>
                      <a:pt x="92" y="125"/>
                      <a:pt x="92" y="125"/>
                    </a:cubicBezTo>
                    <a:cubicBezTo>
                      <a:pt x="55" y="212"/>
                      <a:pt x="55" y="212"/>
                      <a:pt x="55" y="212"/>
                    </a:cubicBezTo>
                    <a:cubicBezTo>
                      <a:pt x="0" y="128"/>
                      <a:pt x="0" y="128"/>
                      <a:pt x="0" y="1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ï$ľïďê">
                <a:extLst>
                  <a:ext uri="{FF2B5EF4-FFF2-40B4-BE49-F238E27FC236}">
                    <a16:creationId xmlns:a16="http://schemas.microsoft.com/office/drawing/2014/main" id="{38134C67-1479-4A3B-9A8B-76E7A95263AE}"/>
                  </a:ext>
                </a:extLst>
              </p:cNvPr>
              <p:cNvSpPr/>
              <p:nvPr/>
            </p:nvSpPr>
            <p:spPr bwMode="auto">
              <a:xfrm flipH="1">
                <a:off x="10486441" y="2591617"/>
                <a:ext cx="212606" cy="90399"/>
              </a:xfrm>
              <a:custGeom>
                <a:avLst/>
                <a:gdLst>
                  <a:gd name="T0" fmla="*/ 0 w 61"/>
                  <a:gd name="T1" fmla="*/ 18 h 26"/>
                  <a:gd name="T2" fmla="*/ 30 w 61"/>
                  <a:gd name="T3" fmla="*/ 26 h 26"/>
                  <a:gd name="T4" fmla="*/ 61 w 61"/>
                  <a:gd name="T5" fmla="*/ 18 h 26"/>
                  <a:gd name="T6" fmla="*/ 61 w 61"/>
                  <a:gd name="T7" fmla="*/ 0 h 26"/>
                  <a:gd name="T8" fmla="*/ 0 w 61"/>
                  <a:gd name="T9" fmla="*/ 0 h 26"/>
                  <a:gd name="T10" fmla="*/ 0 w 61"/>
                  <a:gd name="T11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26">
                    <a:moveTo>
                      <a:pt x="0" y="18"/>
                    </a:moveTo>
                    <a:cubicBezTo>
                      <a:pt x="6" y="22"/>
                      <a:pt x="17" y="26"/>
                      <a:pt x="30" y="26"/>
                    </a:cubicBezTo>
                    <a:cubicBezTo>
                      <a:pt x="44" y="26"/>
                      <a:pt x="55" y="22"/>
                      <a:pt x="61" y="18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7A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ïṥļidê">
                <a:extLst>
                  <a:ext uri="{FF2B5EF4-FFF2-40B4-BE49-F238E27FC236}">
                    <a16:creationId xmlns:a16="http://schemas.microsoft.com/office/drawing/2014/main" id="{2FB06ED7-26F5-4B34-AF65-0D5725A72A1A}"/>
                  </a:ext>
                </a:extLst>
              </p:cNvPr>
              <p:cNvSpPr/>
              <p:nvPr/>
            </p:nvSpPr>
            <p:spPr bwMode="auto">
              <a:xfrm flipH="1">
                <a:off x="10029424" y="1531937"/>
                <a:ext cx="1128316" cy="1153427"/>
              </a:xfrm>
              <a:custGeom>
                <a:avLst/>
                <a:gdLst>
                  <a:gd name="T0" fmla="*/ 302 w 324"/>
                  <a:gd name="T1" fmla="*/ 240 h 332"/>
                  <a:gd name="T2" fmla="*/ 274 w 324"/>
                  <a:gd name="T3" fmla="*/ 224 h 332"/>
                  <a:gd name="T4" fmla="*/ 274 w 324"/>
                  <a:gd name="T5" fmla="*/ 72 h 332"/>
                  <a:gd name="T6" fmla="*/ 162 w 324"/>
                  <a:gd name="T7" fmla="*/ 4 h 332"/>
                  <a:gd name="T8" fmla="*/ 105 w 324"/>
                  <a:gd name="T9" fmla="*/ 18 h 332"/>
                  <a:gd name="T10" fmla="*/ 51 w 324"/>
                  <a:gd name="T11" fmla="*/ 72 h 332"/>
                  <a:gd name="T12" fmla="*/ 51 w 324"/>
                  <a:gd name="T13" fmla="*/ 224 h 332"/>
                  <a:gd name="T14" fmla="*/ 23 w 324"/>
                  <a:gd name="T15" fmla="*/ 240 h 332"/>
                  <a:gd name="T16" fmla="*/ 25 w 324"/>
                  <a:gd name="T17" fmla="*/ 296 h 332"/>
                  <a:gd name="T18" fmla="*/ 162 w 324"/>
                  <a:gd name="T19" fmla="*/ 304 h 332"/>
                  <a:gd name="T20" fmla="*/ 300 w 324"/>
                  <a:gd name="T21" fmla="*/ 296 h 332"/>
                  <a:gd name="T22" fmla="*/ 302 w 324"/>
                  <a:gd name="T23" fmla="*/ 24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4" h="332">
                    <a:moveTo>
                      <a:pt x="302" y="240"/>
                    </a:moveTo>
                    <a:cubicBezTo>
                      <a:pt x="317" y="263"/>
                      <a:pt x="262" y="285"/>
                      <a:pt x="274" y="224"/>
                    </a:cubicBezTo>
                    <a:cubicBezTo>
                      <a:pt x="285" y="162"/>
                      <a:pt x="288" y="125"/>
                      <a:pt x="274" y="72"/>
                    </a:cubicBezTo>
                    <a:cubicBezTo>
                      <a:pt x="255" y="0"/>
                      <a:pt x="162" y="4"/>
                      <a:pt x="162" y="4"/>
                    </a:cubicBezTo>
                    <a:cubicBezTo>
                      <a:pt x="162" y="4"/>
                      <a:pt x="123" y="1"/>
                      <a:pt x="105" y="18"/>
                    </a:cubicBezTo>
                    <a:cubicBezTo>
                      <a:pt x="105" y="18"/>
                      <a:pt x="68" y="19"/>
                      <a:pt x="51" y="72"/>
                    </a:cubicBezTo>
                    <a:cubicBezTo>
                      <a:pt x="34" y="124"/>
                      <a:pt x="40" y="162"/>
                      <a:pt x="51" y="224"/>
                    </a:cubicBezTo>
                    <a:cubicBezTo>
                      <a:pt x="62" y="285"/>
                      <a:pt x="7" y="263"/>
                      <a:pt x="23" y="240"/>
                    </a:cubicBezTo>
                    <a:cubicBezTo>
                      <a:pt x="23" y="240"/>
                      <a:pt x="0" y="269"/>
                      <a:pt x="25" y="296"/>
                    </a:cubicBezTo>
                    <a:cubicBezTo>
                      <a:pt x="50" y="323"/>
                      <a:pt x="116" y="332"/>
                      <a:pt x="162" y="304"/>
                    </a:cubicBezTo>
                    <a:cubicBezTo>
                      <a:pt x="209" y="332"/>
                      <a:pt x="275" y="323"/>
                      <a:pt x="300" y="296"/>
                    </a:cubicBezTo>
                    <a:cubicBezTo>
                      <a:pt x="324" y="269"/>
                      <a:pt x="302" y="240"/>
                      <a:pt x="302" y="240"/>
                    </a:cubicBezTo>
                    <a:close/>
                  </a:path>
                </a:pathLst>
              </a:custGeom>
              <a:solidFill>
                <a:srgbClr val="5A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ïṧḷïḋê">
                <a:extLst>
                  <a:ext uri="{FF2B5EF4-FFF2-40B4-BE49-F238E27FC236}">
                    <a16:creationId xmlns:a16="http://schemas.microsoft.com/office/drawing/2014/main" id="{0D192F24-122D-49BB-8A44-E727D3A2846B}"/>
                  </a:ext>
                </a:extLst>
              </p:cNvPr>
              <p:cNvSpPr/>
              <p:nvPr/>
            </p:nvSpPr>
            <p:spPr bwMode="auto">
              <a:xfrm flipH="1">
                <a:off x="10931742" y="2052570"/>
                <a:ext cx="83703" cy="229347"/>
              </a:xfrm>
              <a:custGeom>
                <a:avLst/>
                <a:gdLst>
                  <a:gd name="T0" fmla="*/ 24 w 24"/>
                  <a:gd name="T1" fmla="*/ 10 h 66"/>
                  <a:gd name="T2" fmla="*/ 0 w 24"/>
                  <a:gd name="T3" fmla="*/ 24 h 66"/>
                  <a:gd name="T4" fmla="*/ 24 w 24"/>
                  <a:gd name="T5" fmla="*/ 66 h 66"/>
                  <a:gd name="T6" fmla="*/ 24 w 24"/>
                  <a:gd name="T7" fmla="*/ 1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6">
                    <a:moveTo>
                      <a:pt x="24" y="10"/>
                    </a:moveTo>
                    <a:cubicBezTo>
                      <a:pt x="24" y="10"/>
                      <a:pt x="0" y="0"/>
                      <a:pt x="0" y="24"/>
                    </a:cubicBezTo>
                    <a:cubicBezTo>
                      <a:pt x="1" y="48"/>
                      <a:pt x="24" y="66"/>
                      <a:pt x="24" y="66"/>
                    </a:cubicBez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9A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iṧḻïḑè">
                <a:extLst>
                  <a:ext uri="{FF2B5EF4-FFF2-40B4-BE49-F238E27FC236}">
                    <a16:creationId xmlns:a16="http://schemas.microsoft.com/office/drawing/2014/main" id="{03CB8D86-052F-45BB-8DBB-FB359474FAB1}"/>
                  </a:ext>
                </a:extLst>
              </p:cNvPr>
              <p:cNvSpPr/>
              <p:nvPr/>
            </p:nvSpPr>
            <p:spPr bwMode="auto">
              <a:xfrm flipH="1">
                <a:off x="10168371" y="2052570"/>
                <a:ext cx="83703" cy="229347"/>
              </a:xfrm>
              <a:custGeom>
                <a:avLst/>
                <a:gdLst>
                  <a:gd name="T0" fmla="*/ 0 w 24"/>
                  <a:gd name="T1" fmla="*/ 10 h 66"/>
                  <a:gd name="T2" fmla="*/ 23 w 24"/>
                  <a:gd name="T3" fmla="*/ 24 h 66"/>
                  <a:gd name="T4" fmla="*/ 0 w 24"/>
                  <a:gd name="T5" fmla="*/ 66 h 66"/>
                  <a:gd name="T6" fmla="*/ 0 w 24"/>
                  <a:gd name="T7" fmla="*/ 1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6">
                    <a:moveTo>
                      <a:pt x="0" y="10"/>
                    </a:moveTo>
                    <a:cubicBezTo>
                      <a:pt x="0" y="10"/>
                      <a:pt x="24" y="0"/>
                      <a:pt x="23" y="24"/>
                    </a:cubicBezTo>
                    <a:cubicBezTo>
                      <a:pt x="23" y="48"/>
                      <a:pt x="0" y="66"/>
                      <a:pt x="0" y="66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9A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iṣlíḓe">
                <a:extLst>
                  <a:ext uri="{FF2B5EF4-FFF2-40B4-BE49-F238E27FC236}">
                    <a16:creationId xmlns:a16="http://schemas.microsoft.com/office/drawing/2014/main" id="{FC533AC9-758A-43D3-9A19-E3D25FC89FDA}"/>
                  </a:ext>
                </a:extLst>
              </p:cNvPr>
              <p:cNvSpPr/>
              <p:nvPr/>
            </p:nvSpPr>
            <p:spPr bwMode="auto">
              <a:xfrm flipH="1">
                <a:off x="10218592" y="1719432"/>
                <a:ext cx="751653" cy="934125"/>
              </a:xfrm>
              <a:custGeom>
                <a:avLst/>
                <a:gdLst>
                  <a:gd name="T0" fmla="*/ 108 w 216"/>
                  <a:gd name="T1" fmla="*/ 2 h 269"/>
                  <a:gd name="T2" fmla="*/ 0 w 216"/>
                  <a:gd name="T3" fmla="*/ 48 h 269"/>
                  <a:gd name="T4" fmla="*/ 9 w 216"/>
                  <a:gd name="T5" fmla="*/ 168 h 269"/>
                  <a:gd name="T6" fmla="*/ 108 w 216"/>
                  <a:gd name="T7" fmla="*/ 269 h 269"/>
                  <a:gd name="T8" fmla="*/ 108 w 216"/>
                  <a:gd name="T9" fmla="*/ 269 h 269"/>
                  <a:gd name="T10" fmla="*/ 108 w 216"/>
                  <a:gd name="T11" fmla="*/ 269 h 269"/>
                  <a:gd name="T12" fmla="*/ 108 w 216"/>
                  <a:gd name="T13" fmla="*/ 269 h 269"/>
                  <a:gd name="T14" fmla="*/ 108 w 216"/>
                  <a:gd name="T15" fmla="*/ 269 h 269"/>
                  <a:gd name="T16" fmla="*/ 208 w 216"/>
                  <a:gd name="T17" fmla="*/ 168 h 269"/>
                  <a:gd name="T18" fmla="*/ 216 w 216"/>
                  <a:gd name="T19" fmla="*/ 48 h 269"/>
                  <a:gd name="T20" fmla="*/ 108 w 216"/>
                  <a:gd name="T21" fmla="*/ 2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69">
                    <a:moveTo>
                      <a:pt x="108" y="2"/>
                    </a:moveTo>
                    <a:cubicBezTo>
                      <a:pt x="103" y="2"/>
                      <a:pt x="28" y="0"/>
                      <a:pt x="0" y="48"/>
                    </a:cubicBezTo>
                    <a:cubicBezTo>
                      <a:pt x="0" y="48"/>
                      <a:pt x="6" y="146"/>
                      <a:pt x="9" y="168"/>
                    </a:cubicBezTo>
                    <a:cubicBezTo>
                      <a:pt x="15" y="220"/>
                      <a:pt x="65" y="268"/>
                      <a:pt x="108" y="269"/>
                    </a:cubicBezTo>
                    <a:cubicBezTo>
                      <a:pt x="108" y="269"/>
                      <a:pt x="108" y="269"/>
                      <a:pt x="108" y="269"/>
                    </a:cubicBezTo>
                    <a:cubicBezTo>
                      <a:pt x="108" y="269"/>
                      <a:pt x="108" y="269"/>
                      <a:pt x="108" y="269"/>
                    </a:cubicBezTo>
                    <a:cubicBezTo>
                      <a:pt x="108" y="269"/>
                      <a:pt x="108" y="269"/>
                      <a:pt x="108" y="269"/>
                    </a:cubicBezTo>
                    <a:cubicBezTo>
                      <a:pt x="108" y="269"/>
                      <a:pt x="108" y="269"/>
                      <a:pt x="108" y="269"/>
                    </a:cubicBezTo>
                    <a:cubicBezTo>
                      <a:pt x="151" y="268"/>
                      <a:pt x="201" y="220"/>
                      <a:pt x="208" y="168"/>
                    </a:cubicBezTo>
                    <a:cubicBezTo>
                      <a:pt x="211" y="146"/>
                      <a:pt x="216" y="48"/>
                      <a:pt x="216" y="48"/>
                    </a:cubicBezTo>
                    <a:cubicBezTo>
                      <a:pt x="188" y="0"/>
                      <a:pt x="114" y="2"/>
                      <a:pt x="108" y="2"/>
                    </a:cubicBezTo>
                    <a:close/>
                  </a:path>
                </a:pathLst>
              </a:custGeom>
              <a:solidFill>
                <a:srgbClr val="FCB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ïṡḷîďê">
                <a:extLst>
                  <a:ext uri="{FF2B5EF4-FFF2-40B4-BE49-F238E27FC236}">
                    <a16:creationId xmlns:a16="http://schemas.microsoft.com/office/drawing/2014/main" id="{7A174678-137F-447C-B9CF-7FCF853D4BA1}"/>
                  </a:ext>
                </a:extLst>
              </p:cNvPr>
              <p:cNvSpPr/>
              <p:nvPr/>
            </p:nvSpPr>
            <p:spPr bwMode="auto">
              <a:xfrm flipH="1">
                <a:off x="10702395" y="2062614"/>
                <a:ext cx="80355" cy="135599"/>
              </a:xfrm>
              <a:prstGeom prst="ellipse">
                <a:avLst/>
              </a:pr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îṧľíḍê">
                <a:extLst>
                  <a:ext uri="{FF2B5EF4-FFF2-40B4-BE49-F238E27FC236}">
                    <a16:creationId xmlns:a16="http://schemas.microsoft.com/office/drawing/2014/main" id="{E2BF908F-A988-46DA-A2C7-601C2D6302B4}"/>
                  </a:ext>
                </a:extLst>
              </p:cNvPr>
              <p:cNvSpPr/>
              <p:nvPr/>
            </p:nvSpPr>
            <p:spPr bwMode="auto">
              <a:xfrm flipH="1">
                <a:off x="10719136" y="2091073"/>
                <a:ext cx="31808" cy="4185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ísḻiďè">
                <a:extLst>
                  <a:ext uri="{FF2B5EF4-FFF2-40B4-BE49-F238E27FC236}">
                    <a16:creationId xmlns:a16="http://schemas.microsoft.com/office/drawing/2014/main" id="{02608893-7922-4573-9822-51BBF8DDCBC1}"/>
                  </a:ext>
                </a:extLst>
              </p:cNvPr>
              <p:cNvSpPr/>
              <p:nvPr/>
            </p:nvSpPr>
            <p:spPr bwMode="auto">
              <a:xfrm flipH="1">
                <a:off x="10339125" y="2065962"/>
                <a:ext cx="80355" cy="135599"/>
              </a:xfrm>
              <a:prstGeom prst="ellipse">
                <a:avLst/>
              </a:pr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ïŝlíḍè">
                <a:extLst>
                  <a:ext uri="{FF2B5EF4-FFF2-40B4-BE49-F238E27FC236}">
                    <a16:creationId xmlns:a16="http://schemas.microsoft.com/office/drawing/2014/main" id="{6AB5BBE7-82DC-4A14-89E8-BB852B0E0FA1}"/>
                  </a:ext>
                </a:extLst>
              </p:cNvPr>
              <p:cNvSpPr/>
              <p:nvPr/>
            </p:nvSpPr>
            <p:spPr bwMode="auto">
              <a:xfrm flipH="1">
                <a:off x="10357539" y="2091073"/>
                <a:ext cx="26785" cy="4185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ísļiḓè">
                <a:extLst>
                  <a:ext uri="{FF2B5EF4-FFF2-40B4-BE49-F238E27FC236}">
                    <a16:creationId xmlns:a16="http://schemas.microsoft.com/office/drawing/2014/main" id="{5EBBAF67-40C6-4848-99D0-E16F07B07846}"/>
                  </a:ext>
                </a:extLst>
              </p:cNvPr>
              <p:cNvSpPr/>
              <p:nvPr/>
            </p:nvSpPr>
            <p:spPr bwMode="auto">
              <a:xfrm flipH="1">
                <a:off x="10521597" y="2168080"/>
                <a:ext cx="61941" cy="200887"/>
              </a:xfrm>
              <a:custGeom>
                <a:avLst/>
                <a:gdLst>
                  <a:gd name="T0" fmla="*/ 0 w 18"/>
                  <a:gd name="T1" fmla="*/ 0 h 58"/>
                  <a:gd name="T2" fmla="*/ 18 w 18"/>
                  <a:gd name="T3" fmla="*/ 39 h 58"/>
                  <a:gd name="T4" fmla="*/ 0 w 18"/>
                  <a:gd name="T5" fmla="*/ 43 h 58"/>
                  <a:gd name="T6" fmla="*/ 0 w 18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8">
                    <a:moveTo>
                      <a:pt x="0" y="0"/>
                    </a:moveTo>
                    <a:cubicBezTo>
                      <a:pt x="0" y="0"/>
                      <a:pt x="18" y="21"/>
                      <a:pt x="18" y="39"/>
                    </a:cubicBezTo>
                    <a:cubicBezTo>
                      <a:pt x="18" y="58"/>
                      <a:pt x="0" y="43"/>
                      <a:pt x="0" y="4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A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ṥḷídé">
                <a:extLst>
                  <a:ext uri="{FF2B5EF4-FFF2-40B4-BE49-F238E27FC236}">
                    <a16:creationId xmlns:a16="http://schemas.microsoft.com/office/drawing/2014/main" id="{A8F3CAEF-01EF-4A6A-B23E-AF78BE999F82}"/>
                  </a:ext>
                </a:extLst>
              </p:cNvPr>
              <p:cNvSpPr/>
              <p:nvPr/>
            </p:nvSpPr>
            <p:spPr bwMode="auto">
              <a:xfrm flipH="1">
                <a:off x="10305644" y="2045874"/>
                <a:ext cx="113836" cy="45200"/>
              </a:xfrm>
              <a:custGeom>
                <a:avLst/>
                <a:gdLst>
                  <a:gd name="T0" fmla="*/ 0 w 33"/>
                  <a:gd name="T1" fmla="*/ 13 h 13"/>
                  <a:gd name="T2" fmla="*/ 12 w 33"/>
                  <a:gd name="T3" fmla="*/ 0 h 13"/>
                  <a:gd name="T4" fmla="*/ 33 w 33"/>
                  <a:gd name="T5" fmla="*/ 4 h 13"/>
                  <a:gd name="T6" fmla="*/ 23 w 33"/>
                  <a:gd name="T7" fmla="*/ 13 h 13"/>
                  <a:gd name="T8" fmla="*/ 12 w 33"/>
                  <a:gd name="T9" fmla="*/ 4 h 13"/>
                  <a:gd name="T10" fmla="*/ 0 w 33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3">
                    <a:moveTo>
                      <a:pt x="0" y="13"/>
                    </a:moveTo>
                    <a:cubicBezTo>
                      <a:pt x="0" y="13"/>
                      <a:pt x="2" y="0"/>
                      <a:pt x="12" y="0"/>
                    </a:cubicBezTo>
                    <a:cubicBezTo>
                      <a:pt x="22" y="0"/>
                      <a:pt x="23" y="12"/>
                      <a:pt x="33" y="4"/>
                    </a:cubicBezTo>
                    <a:cubicBezTo>
                      <a:pt x="33" y="4"/>
                      <a:pt x="30" y="11"/>
                      <a:pt x="23" y="13"/>
                    </a:cubicBezTo>
                    <a:cubicBezTo>
                      <a:pt x="23" y="13"/>
                      <a:pt x="17" y="4"/>
                      <a:pt x="12" y="4"/>
                    </a:cubicBezTo>
                    <a:cubicBezTo>
                      <a:pt x="5" y="4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sḻïḋè">
                <a:extLst>
                  <a:ext uri="{FF2B5EF4-FFF2-40B4-BE49-F238E27FC236}">
                    <a16:creationId xmlns:a16="http://schemas.microsoft.com/office/drawing/2014/main" id="{FFABABCB-EDE9-483C-9370-96BECA222274}"/>
                  </a:ext>
                </a:extLst>
              </p:cNvPr>
              <p:cNvSpPr/>
              <p:nvPr/>
            </p:nvSpPr>
            <p:spPr bwMode="auto">
              <a:xfrm flipH="1">
                <a:off x="10702395" y="2045874"/>
                <a:ext cx="110488" cy="45200"/>
              </a:xfrm>
              <a:custGeom>
                <a:avLst/>
                <a:gdLst>
                  <a:gd name="T0" fmla="*/ 32 w 32"/>
                  <a:gd name="T1" fmla="*/ 13 h 13"/>
                  <a:gd name="T2" fmla="*/ 20 w 32"/>
                  <a:gd name="T3" fmla="*/ 0 h 13"/>
                  <a:gd name="T4" fmla="*/ 0 w 32"/>
                  <a:gd name="T5" fmla="*/ 4 h 13"/>
                  <a:gd name="T6" fmla="*/ 9 w 32"/>
                  <a:gd name="T7" fmla="*/ 13 h 13"/>
                  <a:gd name="T8" fmla="*/ 20 w 32"/>
                  <a:gd name="T9" fmla="*/ 4 h 13"/>
                  <a:gd name="T10" fmla="*/ 32 w 32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3">
                    <a:moveTo>
                      <a:pt x="32" y="13"/>
                    </a:moveTo>
                    <a:cubicBezTo>
                      <a:pt x="32" y="13"/>
                      <a:pt x="30" y="0"/>
                      <a:pt x="20" y="0"/>
                    </a:cubicBezTo>
                    <a:cubicBezTo>
                      <a:pt x="10" y="0"/>
                      <a:pt x="10" y="12"/>
                      <a:pt x="0" y="4"/>
                    </a:cubicBezTo>
                    <a:cubicBezTo>
                      <a:pt x="0" y="4"/>
                      <a:pt x="2" y="11"/>
                      <a:pt x="9" y="13"/>
                    </a:cubicBezTo>
                    <a:cubicBezTo>
                      <a:pt x="9" y="13"/>
                      <a:pt x="15" y="4"/>
                      <a:pt x="20" y="4"/>
                    </a:cubicBezTo>
                    <a:cubicBezTo>
                      <a:pt x="27" y="4"/>
                      <a:pt x="32" y="13"/>
                      <a:pt x="32" y="13"/>
                    </a:cubicBez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íšľïḍè">
                <a:extLst>
                  <a:ext uri="{FF2B5EF4-FFF2-40B4-BE49-F238E27FC236}">
                    <a16:creationId xmlns:a16="http://schemas.microsoft.com/office/drawing/2014/main" id="{54574919-D749-4586-8BF2-E28781D5593B}"/>
                  </a:ext>
                </a:extLst>
              </p:cNvPr>
              <p:cNvSpPr/>
              <p:nvPr/>
            </p:nvSpPr>
            <p:spPr bwMode="auto">
              <a:xfrm flipH="1">
                <a:off x="10168371" y="1635729"/>
                <a:ext cx="826985" cy="565832"/>
              </a:xfrm>
              <a:custGeom>
                <a:avLst/>
                <a:gdLst>
                  <a:gd name="T0" fmla="*/ 81 w 237"/>
                  <a:gd name="T1" fmla="*/ 43 h 163"/>
                  <a:gd name="T2" fmla="*/ 193 w 237"/>
                  <a:gd name="T3" fmla="*/ 108 h 163"/>
                  <a:gd name="T4" fmla="*/ 184 w 237"/>
                  <a:gd name="T5" fmla="*/ 69 h 163"/>
                  <a:gd name="T6" fmla="*/ 213 w 237"/>
                  <a:gd name="T7" fmla="*/ 163 h 163"/>
                  <a:gd name="T8" fmla="*/ 228 w 237"/>
                  <a:gd name="T9" fmla="*/ 61 h 163"/>
                  <a:gd name="T10" fmla="*/ 77 w 237"/>
                  <a:gd name="T11" fmla="*/ 17 h 163"/>
                  <a:gd name="T12" fmla="*/ 6 w 237"/>
                  <a:gd name="T13" fmla="*/ 69 h 163"/>
                  <a:gd name="T14" fmla="*/ 11 w 237"/>
                  <a:gd name="T15" fmla="*/ 129 h 163"/>
                  <a:gd name="T16" fmla="*/ 81 w 237"/>
                  <a:gd name="T17" fmla="*/ 4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63">
                    <a:moveTo>
                      <a:pt x="81" y="43"/>
                    </a:moveTo>
                    <a:cubicBezTo>
                      <a:pt x="81" y="43"/>
                      <a:pt x="99" y="104"/>
                      <a:pt x="193" y="108"/>
                    </a:cubicBezTo>
                    <a:cubicBezTo>
                      <a:pt x="193" y="108"/>
                      <a:pt x="193" y="83"/>
                      <a:pt x="184" y="69"/>
                    </a:cubicBezTo>
                    <a:cubicBezTo>
                      <a:pt x="184" y="69"/>
                      <a:pt x="218" y="109"/>
                      <a:pt x="213" y="163"/>
                    </a:cubicBezTo>
                    <a:cubicBezTo>
                      <a:pt x="213" y="163"/>
                      <a:pt x="237" y="110"/>
                      <a:pt x="228" y="61"/>
                    </a:cubicBezTo>
                    <a:cubicBezTo>
                      <a:pt x="220" y="12"/>
                      <a:pt x="96" y="0"/>
                      <a:pt x="77" y="17"/>
                    </a:cubicBezTo>
                    <a:cubicBezTo>
                      <a:pt x="77" y="17"/>
                      <a:pt x="11" y="17"/>
                      <a:pt x="6" y="69"/>
                    </a:cubicBezTo>
                    <a:cubicBezTo>
                      <a:pt x="0" y="121"/>
                      <a:pt x="11" y="129"/>
                      <a:pt x="11" y="129"/>
                    </a:cubicBezTo>
                    <a:cubicBezTo>
                      <a:pt x="11" y="129"/>
                      <a:pt x="79" y="98"/>
                      <a:pt x="81" y="43"/>
                    </a:cubicBezTo>
                    <a:close/>
                  </a:path>
                </a:pathLst>
              </a:custGeom>
              <a:solidFill>
                <a:srgbClr val="5A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îşḷïḍe">
                <a:extLst>
                  <a:ext uri="{FF2B5EF4-FFF2-40B4-BE49-F238E27FC236}">
                    <a16:creationId xmlns:a16="http://schemas.microsoft.com/office/drawing/2014/main" id="{FA47B2CB-FFE6-4A56-96D7-984D917B3368}"/>
                  </a:ext>
                </a:extLst>
              </p:cNvPr>
              <p:cNvSpPr/>
              <p:nvPr/>
            </p:nvSpPr>
            <p:spPr bwMode="auto">
              <a:xfrm flipH="1">
                <a:off x="10950157" y="2223324"/>
                <a:ext cx="36829" cy="385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ïṩḻíḍé">
                <a:extLst>
                  <a:ext uri="{FF2B5EF4-FFF2-40B4-BE49-F238E27FC236}">
                    <a16:creationId xmlns:a16="http://schemas.microsoft.com/office/drawing/2014/main" id="{63E864C9-3969-4623-A2FB-B1F5FC48E409}"/>
                  </a:ext>
                </a:extLst>
              </p:cNvPr>
              <p:cNvSpPr/>
              <p:nvPr/>
            </p:nvSpPr>
            <p:spPr bwMode="auto">
              <a:xfrm flipH="1">
                <a:off x="10200178" y="2223324"/>
                <a:ext cx="38504" cy="385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íṣ1iḓê">
                <a:extLst>
                  <a:ext uri="{FF2B5EF4-FFF2-40B4-BE49-F238E27FC236}">
                    <a16:creationId xmlns:a16="http://schemas.microsoft.com/office/drawing/2014/main" id="{49688068-CDF7-4B09-A401-206960738F26}"/>
                  </a:ext>
                </a:extLst>
              </p:cNvPr>
              <p:cNvSpPr/>
              <p:nvPr/>
            </p:nvSpPr>
            <p:spPr bwMode="auto">
              <a:xfrm flipH="1">
                <a:off x="10444590" y="2404122"/>
                <a:ext cx="254457" cy="117184"/>
              </a:xfrm>
              <a:custGeom>
                <a:avLst/>
                <a:gdLst>
                  <a:gd name="T0" fmla="*/ 0 w 73"/>
                  <a:gd name="T1" fmla="*/ 0 h 34"/>
                  <a:gd name="T2" fmla="*/ 73 w 73"/>
                  <a:gd name="T3" fmla="*/ 0 h 34"/>
                  <a:gd name="T4" fmla="*/ 36 w 73"/>
                  <a:gd name="T5" fmla="*/ 34 h 34"/>
                  <a:gd name="T6" fmla="*/ 0 w 73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34">
                    <a:moveTo>
                      <a:pt x="0" y="0"/>
                    </a:moveTo>
                    <a:cubicBezTo>
                      <a:pt x="0" y="0"/>
                      <a:pt x="34" y="12"/>
                      <a:pt x="73" y="0"/>
                    </a:cubicBezTo>
                    <a:cubicBezTo>
                      <a:pt x="73" y="0"/>
                      <a:pt x="68" y="34"/>
                      <a:pt x="36" y="34"/>
                    </a:cubicBezTo>
                    <a:cubicBezTo>
                      <a:pt x="5" y="3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484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iS1iďé">
                <a:extLst>
                  <a:ext uri="{FF2B5EF4-FFF2-40B4-BE49-F238E27FC236}">
                    <a16:creationId xmlns:a16="http://schemas.microsoft.com/office/drawing/2014/main" id="{37040AFE-9523-43BB-B0D2-1688B253E7DD}"/>
                  </a:ext>
                </a:extLst>
              </p:cNvPr>
              <p:cNvSpPr/>
              <p:nvPr/>
            </p:nvSpPr>
            <p:spPr bwMode="auto">
              <a:xfrm flipH="1">
                <a:off x="10464679" y="2407471"/>
                <a:ext cx="215954" cy="38504"/>
              </a:xfrm>
              <a:custGeom>
                <a:avLst/>
                <a:gdLst>
                  <a:gd name="T0" fmla="*/ 0 w 62"/>
                  <a:gd name="T1" fmla="*/ 0 h 11"/>
                  <a:gd name="T2" fmla="*/ 2 w 62"/>
                  <a:gd name="T3" fmla="*/ 7 h 11"/>
                  <a:gd name="T4" fmla="*/ 31 w 62"/>
                  <a:gd name="T5" fmla="*/ 11 h 11"/>
                  <a:gd name="T6" fmla="*/ 61 w 62"/>
                  <a:gd name="T7" fmla="*/ 7 h 11"/>
                  <a:gd name="T8" fmla="*/ 62 w 62"/>
                  <a:gd name="T9" fmla="*/ 0 h 11"/>
                  <a:gd name="T10" fmla="*/ 0 w 62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11">
                    <a:moveTo>
                      <a:pt x="0" y="0"/>
                    </a:moveTo>
                    <a:cubicBezTo>
                      <a:pt x="0" y="2"/>
                      <a:pt x="1" y="6"/>
                      <a:pt x="2" y="7"/>
                    </a:cubicBezTo>
                    <a:cubicBezTo>
                      <a:pt x="2" y="8"/>
                      <a:pt x="15" y="11"/>
                      <a:pt x="31" y="11"/>
                    </a:cubicBezTo>
                    <a:cubicBezTo>
                      <a:pt x="47" y="11"/>
                      <a:pt x="59" y="8"/>
                      <a:pt x="61" y="7"/>
                    </a:cubicBezTo>
                    <a:cubicBezTo>
                      <a:pt x="62" y="7"/>
                      <a:pt x="62" y="3"/>
                      <a:pt x="62" y="0"/>
                    </a:cubicBezTo>
                    <a:cubicBezTo>
                      <a:pt x="35" y="8"/>
                      <a:pt x="10" y="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íSľïďé">
                <a:extLst>
                  <a:ext uri="{FF2B5EF4-FFF2-40B4-BE49-F238E27FC236}">
                    <a16:creationId xmlns:a16="http://schemas.microsoft.com/office/drawing/2014/main" id="{AED987A7-0740-4F8A-B763-7E6064E898B9}"/>
                  </a:ext>
                </a:extLst>
              </p:cNvPr>
              <p:cNvSpPr/>
              <p:nvPr/>
            </p:nvSpPr>
            <p:spPr bwMode="auto">
              <a:xfrm flipH="1">
                <a:off x="10203525" y="2782460"/>
                <a:ext cx="780112" cy="1242152"/>
              </a:xfrm>
              <a:custGeom>
                <a:avLst/>
                <a:gdLst>
                  <a:gd name="T0" fmla="*/ 220 w 224"/>
                  <a:gd name="T1" fmla="*/ 39 h 357"/>
                  <a:gd name="T2" fmla="*/ 143 w 224"/>
                  <a:gd name="T3" fmla="*/ 0 h 357"/>
                  <a:gd name="T4" fmla="*/ 140 w 224"/>
                  <a:gd name="T5" fmla="*/ 118 h 357"/>
                  <a:gd name="T6" fmla="*/ 122 w 224"/>
                  <a:gd name="T7" fmla="*/ 254 h 357"/>
                  <a:gd name="T8" fmla="*/ 85 w 224"/>
                  <a:gd name="T9" fmla="*/ 118 h 357"/>
                  <a:gd name="T10" fmla="*/ 82 w 224"/>
                  <a:gd name="T11" fmla="*/ 0 h 357"/>
                  <a:gd name="T12" fmla="*/ 5 w 224"/>
                  <a:gd name="T13" fmla="*/ 39 h 357"/>
                  <a:gd name="T14" fmla="*/ 43 w 224"/>
                  <a:gd name="T15" fmla="*/ 255 h 357"/>
                  <a:gd name="T16" fmla="*/ 0 w 224"/>
                  <a:gd name="T17" fmla="*/ 332 h 357"/>
                  <a:gd name="T18" fmla="*/ 112 w 224"/>
                  <a:gd name="T19" fmla="*/ 357 h 357"/>
                  <a:gd name="T20" fmla="*/ 224 w 224"/>
                  <a:gd name="T21" fmla="*/ 332 h 357"/>
                  <a:gd name="T22" fmla="*/ 206 w 224"/>
                  <a:gd name="T23" fmla="*/ 251 h 357"/>
                  <a:gd name="T24" fmla="*/ 220 w 224"/>
                  <a:gd name="T25" fmla="*/ 39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4" h="357">
                    <a:moveTo>
                      <a:pt x="220" y="39"/>
                    </a:moveTo>
                    <a:cubicBezTo>
                      <a:pt x="143" y="0"/>
                      <a:pt x="143" y="0"/>
                      <a:pt x="143" y="0"/>
                    </a:cubicBezTo>
                    <a:cubicBezTo>
                      <a:pt x="140" y="118"/>
                      <a:pt x="140" y="118"/>
                      <a:pt x="140" y="118"/>
                    </a:cubicBezTo>
                    <a:cubicBezTo>
                      <a:pt x="122" y="254"/>
                      <a:pt x="122" y="254"/>
                      <a:pt x="122" y="254"/>
                    </a:cubicBezTo>
                    <a:cubicBezTo>
                      <a:pt x="85" y="118"/>
                      <a:pt x="85" y="118"/>
                      <a:pt x="85" y="118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40" y="234"/>
                      <a:pt x="43" y="255"/>
                    </a:cubicBezTo>
                    <a:cubicBezTo>
                      <a:pt x="44" y="262"/>
                      <a:pt x="0" y="332"/>
                      <a:pt x="0" y="332"/>
                    </a:cubicBezTo>
                    <a:cubicBezTo>
                      <a:pt x="112" y="357"/>
                      <a:pt x="112" y="357"/>
                      <a:pt x="112" y="357"/>
                    </a:cubicBezTo>
                    <a:cubicBezTo>
                      <a:pt x="224" y="332"/>
                      <a:pt x="224" y="332"/>
                      <a:pt x="224" y="332"/>
                    </a:cubicBezTo>
                    <a:cubicBezTo>
                      <a:pt x="224" y="332"/>
                      <a:pt x="205" y="257"/>
                      <a:pt x="206" y="251"/>
                    </a:cubicBezTo>
                    <a:cubicBezTo>
                      <a:pt x="209" y="230"/>
                      <a:pt x="220" y="39"/>
                      <a:pt x="220" y="3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iśḷiḑê">
                <a:extLst>
                  <a:ext uri="{FF2B5EF4-FFF2-40B4-BE49-F238E27FC236}">
                    <a16:creationId xmlns:a16="http://schemas.microsoft.com/office/drawing/2014/main" id="{93A9D2BE-2376-4E60-8333-69C2304453A7}"/>
                  </a:ext>
                </a:extLst>
              </p:cNvPr>
              <p:cNvSpPr/>
              <p:nvPr/>
            </p:nvSpPr>
            <p:spPr bwMode="auto">
              <a:xfrm flipH="1">
                <a:off x="10558427" y="2775764"/>
                <a:ext cx="279568" cy="878882"/>
              </a:xfrm>
              <a:custGeom>
                <a:avLst/>
                <a:gdLst>
                  <a:gd name="T0" fmla="*/ 40 w 80"/>
                  <a:gd name="T1" fmla="*/ 0 h 253"/>
                  <a:gd name="T2" fmla="*/ 22 w 80"/>
                  <a:gd name="T3" fmla="*/ 10 h 253"/>
                  <a:gd name="T4" fmla="*/ 1 w 80"/>
                  <a:gd name="T5" fmla="*/ 99 h 253"/>
                  <a:gd name="T6" fmla="*/ 24 w 80"/>
                  <a:gd name="T7" fmla="*/ 107 h 253"/>
                  <a:gd name="T8" fmla="*/ 13 w 80"/>
                  <a:gd name="T9" fmla="*/ 120 h 253"/>
                  <a:gd name="T10" fmla="*/ 80 w 80"/>
                  <a:gd name="T11" fmla="*/ 253 h 253"/>
                  <a:gd name="T12" fmla="*/ 43 w 80"/>
                  <a:gd name="T13" fmla="*/ 118 h 253"/>
                  <a:gd name="T14" fmla="*/ 40 w 80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253">
                    <a:moveTo>
                      <a:pt x="40" y="0"/>
                    </a:moveTo>
                    <a:cubicBezTo>
                      <a:pt x="40" y="0"/>
                      <a:pt x="22" y="6"/>
                      <a:pt x="22" y="10"/>
                    </a:cubicBezTo>
                    <a:cubicBezTo>
                      <a:pt x="22" y="13"/>
                      <a:pt x="0" y="96"/>
                      <a:pt x="1" y="99"/>
                    </a:cubicBezTo>
                    <a:cubicBezTo>
                      <a:pt x="1" y="102"/>
                      <a:pt x="24" y="107"/>
                      <a:pt x="24" y="107"/>
                    </a:cubicBezTo>
                    <a:cubicBezTo>
                      <a:pt x="24" y="107"/>
                      <a:pt x="12" y="118"/>
                      <a:pt x="13" y="120"/>
                    </a:cubicBezTo>
                    <a:cubicBezTo>
                      <a:pt x="13" y="122"/>
                      <a:pt x="80" y="253"/>
                      <a:pt x="80" y="253"/>
                    </a:cubicBezTo>
                    <a:cubicBezTo>
                      <a:pt x="43" y="118"/>
                      <a:pt x="43" y="118"/>
                      <a:pt x="43" y="118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îṧ1îḍé">
                <a:extLst>
                  <a:ext uri="{FF2B5EF4-FFF2-40B4-BE49-F238E27FC236}">
                    <a16:creationId xmlns:a16="http://schemas.microsoft.com/office/drawing/2014/main" id="{7C0AD980-D0F2-4729-B089-4B472EE8B182}"/>
                  </a:ext>
                </a:extLst>
              </p:cNvPr>
              <p:cNvSpPr/>
              <p:nvPr/>
            </p:nvSpPr>
            <p:spPr bwMode="auto">
              <a:xfrm flipH="1">
                <a:off x="10347495" y="2775764"/>
                <a:ext cx="210931" cy="878882"/>
              </a:xfrm>
              <a:custGeom>
                <a:avLst/>
                <a:gdLst>
                  <a:gd name="T0" fmla="*/ 21 w 61"/>
                  <a:gd name="T1" fmla="*/ 0 h 253"/>
                  <a:gd name="T2" fmla="*/ 39 w 61"/>
                  <a:gd name="T3" fmla="*/ 10 h 253"/>
                  <a:gd name="T4" fmla="*/ 60 w 61"/>
                  <a:gd name="T5" fmla="*/ 99 h 253"/>
                  <a:gd name="T6" fmla="*/ 37 w 61"/>
                  <a:gd name="T7" fmla="*/ 107 h 253"/>
                  <a:gd name="T8" fmla="*/ 48 w 61"/>
                  <a:gd name="T9" fmla="*/ 120 h 253"/>
                  <a:gd name="T10" fmla="*/ 0 w 61"/>
                  <a:gd name="T11" fmla="*/ 253 h 253"/>
                  <a:gd name="T12" fmla="*/ 18 w 61"/>
                  <a:gd name="T13" fmla="*/ 118 h 253"/>
                  <a:gd name="T14" fmla="*/ 21 w 61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253">
                    <a:moveTo>
                      <a:pt x="21" y="0"/>
                    </a:moveTo>
                    <a:cubicBezTo>
                      <a:pt x="21" y="0"/>
                      <a:pt x="39" y="6"/>
                      <a:pt x="39" y="10"/>
                    </a:cubicBezTo>
                    <a:cubicBezTo>
                      <a:pt x="39" y="13"/>
                      <a:pt x="61" y="96"/>
                      <a:pt x="60" y="99"/>
                    </a:cubicBezTo>
                    <a:cubicBezTo>
                      <a:pt x="60" y="102"/>
                      <a:pt x="37" y="107"/>
                      <a:pt x="37" y="107"/>
                    </a:cubicBezTo>
                    <a:cubicBezTo>
                      <a:pt x="37" y="107"/>
                      <a:pt x="49" y="118"/>
                      <a:pt x="48" y="120"/>
                    </a:cubicBezTo>
                    <a:cubicBezTo>
                      <a:pt x="48" y="122"/>
                      <a:pt x="0" y="253"/>
                      <a:pt x="0" y="253"/>
                    </a:cubicBezTo>
                    <a:cubicBezTo>
                      <a:pt x="18" y="118"/>
                      <a:pt x="18" y="118"/>
                      <a:pt x="18" y="118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ïšḷiḍé">
                <a:extLst>
                  <a:ext uri="{FF2B5EF4-FFF2-40B4-BE49-F238E27FC236}">
                    <a16:creationId xmlns:a16="http://schemas.microsoft.com/office/drawing/2014/main" id="{B0E9097E-CC84-4E2F-A1DC-176D77E45F45}"/>
                  </a:ext>
                </a:extLst>
              </p:cNvPr>
              <p:cNvSpPr/>
              <p:nvPr/>
            </p:nvSpPr>
            <p:spPr bwMode="auto">
              <a:xfrm flipH="1">
                <a:off x="10670587" y="2800874"/>
                <a:ext cx="28460" cy="2678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íślíḓè">
                <a:extLst>
                  <a:ext uri="{FF2B5EF4-FFF2-40B4-BE49-F238E27FC236}">
                    <a16:creationId xmlns:a16="http://schemas.microsoft.com/office/drawing/2014/main" id="{07E63191-3981-42F8-914F-D3AD610CB924}"/>
                  </a:ext>
                </a:extLst>
              </p:cNvPr>
              <p:cNvSpPr/>
              <p:nvPr/>
            </p:nvSpPr>
            <p:spPr bwMode="auto">
              <a:xfrm flipH="1">
                <a:off x="10647152" y="2814267"/>
                <a:ext cx="26785" cy="284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íṩḻiḋè">
                <a:extLst>
                  <a:ext uri="{FF2B5EF4-FFF2-40B4-BE49-F238E27FC236}">
                    <a16:creationId xmlns:a16="http://schemas.microsoft.com/office/drawing/2014/main" id="{8AFA29A2-D2B8-4811-96DE-967CC2563BF6}"/>
                  </a:ext>
                </a:extLst>
              </p:cNvPr>
              <p:cNvSpPr/>
              <p:nvPr/>
            </p:nvSpPr>
            <p:spPr bwMode="auto">
              <a:xfrm flipH="1">
                <a:off x="10622040" y="2824311"/>
                <a:ext cx="28460" cy="284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îSľíḋe">
                <a:extLst>
                  <a:ext uri="{FF2B5EF4-FFF2-40B4-BE49-F238E27FC236}">
                    <a16:creationId xmlns:a16="http://schemas.microsoft.com/office/drawing/2014/main" id="{40280B79-9E34-4101-8A21-CE9C2708D20E}"/>
                  </a:ext>
                </a:extLst>
              </p:cNvPr>
              <p:cNvSpPr/>
              <p:nvPr/>
            </p:nvSpPr>
            <p:spPr bwMode="auto">
              <a:xfrm flipH="1">
                <a:off x="10593581" y="2831007"/>
                <a:ext cx="28460" cy="3180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i$1íḑê">
                <a:extLst>
                  <a:ext uri="{FF2B5EF4-FFF2-40B4-BE49-F238E27FC236}">
                    <a16:creationId xmlns:a16="http://schemas.microsoft.com/office/drawing/2014/main" id="{FE6CD2EE-0B75-4213-A627-91F2CE688F92}"/>
                  </a:ext>
                </a:extLst>
              </p:cNvPr>
              <p:cNvSpPr/>
              <p:nvPr/>
            </p:nvSpPr>
            <p:spPr bwMode="auto">
              <a:xfrm flipH="1">
                <a:off x="10566797" y="2831007"/>
                <a:ext cx="26785" cy="3180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ïṥļíḋe">
                <a:extLst>
                  <a:ext uri="{FF2B5EF4-FFF2-40B4-BE49-F238E27FC236}">
                    <a16:creationId xmlns:a16="http://schemas.microsoft.com/office/drawing/2014/main" id="{7384B48D-EEA6-4071-B846-E7EB98F412B9}"/>
                  </a:ext>
                </a:extLst>
              </p:cNvPr>
              <p:cNvSpPr/>
              <p:nvPr/>
            </p:nvSpPr>
            <p:spPr bwMode="auto">
              <a:xfrm flipH="1">
                <a:off x="10538337" y="2824311"/>
                <a:ext cx="28460" cy="284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iṡļïḍé">
                <a:extLst>
                  <a:ext uri="{FF2B5EF4-FFF2-40B4-BE49-F238E27FC236}">
                    <a16:creationId xmlns:a16="http://schemas.microsoft.com/office/drawing/2014/main" id="{586BFA8F-A007-45FF-A3C5-C854E51A5CB5}"/>
                  </a:ext>
                </a:extLst>
              </p:cNvPr>
              <p:cNvSpPr/>
              <p:nvPr/>
            </p:nvSpPr>
            <p:spPr bwMode="auto">
              <a:xfrm flipH="1">
                <a:off x="10509878" y="2814267"/>
                <a:ext cx="28460" cy="284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íṣľíḓe">
                <a:extLst>
                  <a:ext uri="{FF2B5EF4-FFF2-40B4-BE49-F238E27FC236}">
                    <a16:creationId xmlns:a16="http://schemas.microsoft.com/office/drawing/2014/main" id="{481D13C3-DC7E-4B90-A3B9-07878822994B}"/>
                  </a:ext>
                </a:extLst>
              </p:cNvPr>
              <p:cNvSpPr/>
              <p:nvPr/>
            </p:nvSpPr>
            <p:spPr bwMode="auto">
              <a:xfrm flipH="1">
                <a:off x="10486442" y="2800874"/>
                <a:ext cx="26785" cy="2678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ïṥļïdè">
                <a:extLst>
                  <a:ext uri="{FF2B5EF4-FFF2-40B4-BE49-F238E27FC236}">
                    <a16:creationId xmlns:a16="http://schemas.microsoft.com/office/drawing/2014/main" id="{1CAFC816-D34D-4485-925A-8C33E1955805}"/>
                  </a:ext>
                </a:extLst>
              </p:cNvPr>
              <p:cNvSpPr/>
              <p:nvPr/>
            </p:nvSpPr>
            <p:spPr bwMode="auto">
              <a:xfrm flipH="1">
                <a:off x="9694612" y="2862815"/>
                <a:ext cx="572528" cy="542395"/>
              </a:xfrm>
              <a:custGeom>
                <a:avLst/>
                <a:gdLst>
                  <a:gd name="T0" fmla="*/ 14 w 164"/>
                  <a:gd name="T1" fmla="*/ 16 h 156"/>
                  <a:gd name="T2" fmla="*/ 72 w 164"/>
                  <a:gd name="T3" fmla="*/ 101 h 156"/>
                  <a:gd name="T4" fmla="*/ 132 w 164"/>
                  <a:gd name="T5" fmla="*/ 0 h 156"/>
                  <a:gd name="T6" fmla="*/ 164 w 164"/>
                  <a:gd name="T7" fmla="*/ 16 h 156"/>
                  <a:gd name="T8" fmla="*/ 72 w 164"/>
                  <a:gd name="T9" fmla="*/ 156 h 156"/>
                  <a:gd name="T10" fmla="*/ 0 w 164"/>
                  <a:gd name="T11" fmla="*/ 80 h 156"/>
                  <a:gd name="T12" fmla="*/ 14 w 164"/>
                  <a:gd name="T13" fmla="*/ 1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" h="156">
                    <a:moveTo>
                      <a:pt x="14" y="16"/>
                    </a:moveTo>
                    <a:cubicBezTo>
                      <a:pt x="14" y="16"/>
                      <a:pt x="68" y="101"/>
                      <a:pt x="72" y="101"/>
                    </a:cubicBezTo>
                    <a:cubicBezTo>
                      <a:pt x="76" y="101"/>
                      <a:pt x="132" y="0"/>
                      <a:pt x="132" y="0"/>
                    </a:cubicBezTo>
                    <a:cubicBezTo>
                      <a:pt x="164" y="16"/>
                      <a:pt x="164" y="16"/>
                      <a:pt x="164" y="16"/>
                    </a:cubicBezTo>
                    <a:cubicBezTo>
                      <a:pt x="164" y="16"/>
                      <a:pt x="95" y="156"/>
                      <a:pt x="72" y="156"/>
                    </a:cubicBezTo>
                    <a:cubicBezTo>
                      <a:pt x="49" y="156"/>
                      <a:pt x="0" y="80"/>
                      <a:pt x="0" y="80"/>
                    </a:cubicBez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iṩļîdè">
                <a:extLst>
                  <a:ext uri="{FF2B5EF4-FFF2-40B4-BE49-F238E27FC236}">
                    <a16:creationId xmlns:a16="http://schemas.microsoft.com/office/drawing/2014/main" id="{CF767CD7-4EF0-4E43-9EFA-55EC175BCD11}"/>
                  </a:ext>
                </a:extLst>
              </p:cNvPr>
              <p:cNvSpPr/>
              <p:nvPr/>
            </p:nvSpPr>
            <p:spPr bwMode="auto">
              <a:xfrm flipH="1">
                <a:off x="9656108" y="2827659"/>
                <a:ext cx="192517" cy="164058"/>
              </a:xfrm>
              <a:custGeom>
                <a:avLst/>
                <a:gdLst>
                  <a:gd name="T0" fmla="*/ 35 w 115"/>
                  <a:gd name="T1" fmla="*/ 0 h 98"/>
                  <a:gd name="T2" fmla="*/ 0 w 115"/>
                  <a:gd name="T3" fmla="*/ 48 h 98"/>
                  <a:gd name="T4" fmla="*/ 46 w 115"/>
                  <a:gd name="T5" fmla="*/ 73 h 98"/>
                  <a:gd name="T6" fmla="*/ 69 w 115"/>
                  <a:gd name="T7" fmla="*/ 52 h 98"/>
                  <a:gd name="T8" fmla="*/ 63 w 115"/>
                  <a:gd name="T9" fmla="*/ 79 h 98"/>
                  <a:gd name="T10" fmla="*/ 96 w 115"/>
                  <a:gd name="T11" fmla="*/ 98 h 98"/>
                  <a:gd name="T12" fmla="*/ 115 w 115"/>
                  <a:gd name="T13" fmla="*/ 40 h 98"/>
                  <a:gd name="T14" fmla="*/ 35 w 115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98">
                    <a:moveTo>
                      <a:pt x="35" y="0"/>
                    </a:moveTo>
                    <a:lnTo>
                      <a:pt x="0" y="48"/>
                    </a:lnTo>
                    <a:lnTo>
                      <a:pt x="46" y="73"/>
                    </a:lnTo>
                    <a:lnTo>
                      <a:pt x="69" y="52"/>
                    </a:lnTo>
                    <a:lnTo>
                      <a:pt x="63" y="79"/>
                    </a:lnTo>
                    <a:lnTo>
                      <a:pt x="96" y="98"/>
                    </a:lnTo>
                    <a:lnTo>
                      <a:pt x="115" y="4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îsḷíḑè">
                <a:extLst>
                  <a:ext uri="{FF2B5EF4-FFF2-40B4-BE49-F238E27FC236}">
                    <a16:creationId xmlns:a16="http://schemas.microsoft.com/office/drawing/2014/main" id="{E6EC5792-0806-42FB-9346-3AFFCA4A2F06}"/>
                  </a:ext>
                </a:extLst>
              </p:cNvPr>
              <p:cNvSpPr/>
              <p:nvPr/>
            </p:nvSpPr>
            <p:spPr bwMode="auto">
              <a:xfrm flipH="1">
                <a:off x="10911653" y="2918058"/>
                <a:ext cx="354901" cy="723194"/>
              </a:xfrm>
              <a:custGeom>
                <a:avLst/>
                <a:gdLst>
                  <a:gd name="T0" fmla="*/ 86 w 102"/>
                  <a:gd name="T1" fmla="*/ 0 h 208"/>
                  <a:gd name="T2" fmla="*/ 0 w 102"/>
                  <a:gd name="T3" fmla="*/ 132 h 208"/>
                  <a:gd name="T4" fmla="*/ 84 w 102"/>
                  <a:gd name="T5" fmla="*/ 208 h 208"/>
                  <a:gd name="T6" fmla="*/ 102 w 102"/>
                  <a:gd name="T7" fmla="*/ 185 h 208"/>
                  <a:gd name="T8" fmla="*/ 45 w 102"/>
                  <a:gd name="T9" fmla="*/ 130 h 208"/>
                  <a:gd name="T10" fmla="*/ 98 w 102"/>
                  <a:gd name="T11" fmla="*/ 68 h 208"/>
                  <a:gd name="T12" fmla="*/ 86 w 102"/>
                  <a:gd name="T13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208">
                    <a:moveTo>
                      <a:pt x="86" y="0"/>
                    </a:moveTo>
                    <a:cubicBezTo>
                      <a:pt x="86" y="0"/>
                      <a:pt x="0" y="123"/>
                      <a:pt x="0" y="132"/>
                    </a:cubicBezTo>
                    <a:cubicBezTo>
                      <a:pt x="0" y="144"/>
                      <a:pt x="84" y="208"/>
                      <a:pt x="84" y="208"/>
                    </a:cubicBezTo>
                    <a:cubicBezTo>
                      <a:pt x="102" y="185"/>
                      <a:pt x="102" y="185"/>
                      <a:pt x="102" y="185"/>
                    </a:cubicBezTo>
                    <a:cubicBezTo>
                      <a:pt x="102" y="185"/>
                      <a:pt x="44" y="131"/>
                      <a:pt x="45" y="130"/>
                    </a:cubicBezTo>
                    <a:cubicBezTo>
                      <a:pt x="54" y="118"/>
                      <a:pt x="98" y="68"/>
                      <a:pt x="98" y="68"/>
                    </a:cubicBez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ïş1ïdê">
                <a:extLst>
                  <a:ext uri="{FF2B5EF4-FFF2-40B4-BE49-F238E27FC236}">
                    <a16:creationId xmlns:a16="http://schemas.microsoft.com/office/drawing/2014/main" id="{1472B5E5-4F0F-4AFA-BF0C-41B9E2E1D111}"/>
                  </a:ext>
                </a:extLst>
              </p:cNvPr>
              <p:cNvSpPr/>
              <p:nvPr/>
            </p:nvSpPr>
            <p:spPr bwMode="auto">
              <a:xfrm flipH="1">
                <a:off x="10680633" y="3544156"/>
                <a:ext cx="279568" cy="159036"/>
              </a:xfrm>
              <a:custGeom>
                <a:avLst/>
                <a:gdLst>
                  <a:gd name="T0" fmla="*/ 13 w 80"/>
                  <a:gd name="T1" fmla="*/ 7 h 46"/>
                  <a:gd name="T2" fmla="*/ 27 w 80"/>
                  <a:gd name="T3" fmla="*/ 16 h 46"/>
                  <a:gd name="T4" fmla="*/ 53 w 80"/>
                  <a:gd name="T5" fmla="*/ 0 h 46"/>
                  <a:gd name="T6" fmla="*/ 75 w 80"/>
                  <a:gd name="T7" fmla="*/ 5 h 46"/>
                  <a:gd name="T8" fmla="*/ 71 w 80"/>
                  <a:gd name="T9" fmla="*/ 9 h 46"/>
                  <a:gd name="T10" fmla="*/ 54 w 80"/>
                  <a:gd name="T11" fmla="*/ 7 h 46"/>
                  <a:gd name="T12" fmla="*/ 46 w 80"/>
                  <a:gd name="T13" fmla="*/ 11 h 46"/>
                  <a:gd name="T14" fmla="*/ 57 w 80"/>
                  <a:gd name="T15" fmla="*/ 11 h 46"/>
                  <a:gd name="T16" fmla="*/ 77 w 80"/>
                  <a:gd name="T17" fmla="*/ 27 h 46"/>
                  <a:gd name="T18" fmla="*/ 60 w 80"/>
                  <a:gd name="T19" fmla="*/ 44 h 46"/>
                  <a:gd name="T20" fmla="*/ 45 w 80"/>
                  <a:gd name="T21" fmla="*/ 37 h 46"/>
                  <a:gd name="T22" fmla="*/ 26 w 80"/>
                  <a:gd name="T23" fmla="*/ 42 h 46"/>
                  <a:gd name="T24" fmla="*/ 14 w 80"/>
                  <a:gd name="T25" fmla="*/ 34 h 46"/>
                  <a:gd name="T26" fmla="*/ 0 w 80"/>
                  <a:gd name="T27" fmla="*/ 26 h 46"/>
                  <a:gd name="T28" fmla="*/ 13 w 80"/>
                  <a:gd name="T2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46">
                    <a:moveTo>
                      <a:pt x="13" y="7"/>
                    </a:moveTo>
                    <a:cubicBezTo>
                      <a:pt x="13" y="7"/>
                      <a:pt x="23" y="17"/>
                      <a:pt x="27" y="16"/>
                    </a:cubicBezTo>
                    <a:cubicBezTo>
                      <a:pt x="30" y="15"/>
                      <a:pt x="50" y="0"/>
                      <a:pt x="53" y="0"/>
                    </a:cubicBezTo>
                    <a:cubicBezTo>
                      <a:pt x="57" y="0"/>
                      <a:pt x="72" y="4"/>
                      <a:pt x="75" y="5"/>
                    </a:cubicBezTo>
                    <a:cubicBezTo>
                      <a:pt x="79" y="5"/>
                      <a:pt x="80" y="10"/>
                      <a:pt x="71" y="9"/>
                    </a:cubicBezTo>
                    <a:cubicBezTo>
                      <a:pt x="61" y="8"/>
                      <a:pt x="55" y="7"/>
                      <a:pt x="54" y="7"/>
                    </a:cubicBezTo>
                    <a:cubicBezTo>
                      <a:pt x="54" y="7"/>
                      <a:pt x="46" y="11"/>
                      <a:pt x="46" y="11"/>
                    </a:cubicBezTo>
                    <a:cubicBezTo>
                      <a:pt x="46" y="11"/>
                      <a:pt x="56" y="10"/>
                      <a:pt x="57" y="11"/>
                    </a:cubicBezTo>
                    <a:cubicBezTo>
                      <a:pt x="59" y="11"/>
                      <a:pt x="75" y="23"/>
                      <a:pt x="77" y="27"/>
                    </a:cubicBezTo>
                    <a:cubicBezTo>
                      <a:pt x="79" y="31"/>
                      <a:pt x="67" y="46"/>
                      <a:pt x="60" y="44"/>
                    </a:cubicBezTo>
                    <a:cubicBezTo>
                      <a:pt x="53" y="42"/>
                      <a:pt x="51" y="35"/>
                      <a:pt x="45" y="37"/>
                    </a:cubicBezTo>
                    <a:cubicBezTo>
                      <a:pt x="40" y="38"/>
                      <a:pt x="32" y="43"/>
                      <a:pt x="26" y="42"/>
                    </a:cubicBezTo>
                    <a:cubicBezTo>
                      <a:pt x="20" y="41"/>
                      <a:pt x="19" y="37"/>
                      <a:pt x="14" y="34"/>
                    </a:cubicBezTo>
                    <a:cubicBezTo>
                      <a:pt x="9" y="32"/>
                      <a:pt x="0" y="26"/>
                      <a:pt x="0" y="26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CB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ïŝļïďé">
                <a:extLst>
                  <a:ext uri="{FF2B5EF4-FFF2-40B4-BE49-F238E27FC236}">
                    <a16:creationId xmlns:a16="http://schemas.microsoft.com/office/drawing/2014/main" id="{195064A3-3620-40E0-AF72-D547B3D8B2C5}"/>
                  </a:ext>
                </a:extLst>
              </p:cNvPr>
              <p:cNvSpPr/>
              <p:nvPr/>
            </p:nvSpPr>
            <p:spPr bwMode="auto">
              <a:xfrm flipH="1">
                <a:off x="10866453" y="3477194"/>
                <a:ext cx="187495" cy="189169"/>
              </a:xfrm>
              <a:custGeom>
                <a:avLst/>
                <a:gdLst>
                  <a:gd name="T0" fmla="*/ 112 w 112"/>
                  <a:gd name="T1" fmla="*/ 46 h 113"/>
                  <a:gd name="T2" fmla="*/ 73 w 112"/>
                  <a:gd name="T3" fmla="*/ 0 h 113"/>
                  <a:gd name="T4" fmla="*/ 37 w 112"/>
                  <a:gd name="T5" fmla="*/ 40 h 113"/>
                  <a:gd name="T6" fmla="*/ 52 w 112"/>
                  <a:gd name="T7" fmla="*/ 67 h 113"/>
                  <a:gd name="T8" fmla="*/ 27 w 112"/>
                  <a:gd name="T9" fmla="*/ 54 h 113"/>
                  <a:gd name="T10" fmla="*/ 0 w 112"/>
                  <a:gd name="T11" fmla="*/ 81 h 113"/>
                  <a:gd name="T12" fmla="*/ 54 w 112"/>
                  <a:gd name="T13" fmla="*/ 113 h 113"/>
                  <a:gd name="T14" fmla="*/ 112 w 112"/>
                  <a:gd name="T15" fmla="*/ 4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113">
                    <a:moveTo>
                      <a:pt x="112" y="46"/>
                    </a:moveTo>
                    <a:lnTo>
                      <a:pt x="73" y="0"/>
                    </a:lnTo>
                    <a:lnTo>
                      <a:pt x="37" y="40"/>
                    </a:lnTo>
                    <a:lnTo>
                      <a:pt x="52" y="67"/>
                    </a:lnTo>
                    <a:lnTo>
                      <a:pt x="27" y="54"/>
                    </a:lnTo>
                    <a:lnTo>
                      <a:pt x="0" y="81"/>
                    </a:lnTo>
                    <a:lnTo>
                      <a:pt x="54" y="113"/>
                    </a:lnTo>
                    <a:lnTo>
                      <a:pt x="112" y="46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îṧľiḑe">
                <a:extLst>
                  <a:ext uri="{FF2B5EF4-FFF2-40B4-BE49-F238E27FC236}">
                    <a16:creationId xmlns:a16="http://schemas.microsoft.com/office/drawing/2014/main" id="{6C5FCD57-8104-407C-ADDF-D6BCC8FCF439}"/>
                  </a:ext>
                </a:extLst>
              </p:cNvPr>
              <p:cNvSpPr/>
              <p:nvPr/>
            </p:nvSpPr>
            <p:spPr bwMode="auto">
              <a:xfrm flipH="1">
                <a:off x="10315688" y="5779026"/>
                <a:ext cx="354901" cy="277894"/>
              </a:xfrm>
              <a:custGeom>
                <a:avLst/>
                <a:gdLst>
                  <a:gd name="T0" fmla="*/ 16 w 102"/>
                  <a:gd name="T1" fmla="*/ 47 h 80"/>
                  <a:gd name="T2" fmla="*/ 26 w 102"/>
                  <a:gd name="T3" fmla="*/ 58 h 80"/>
                  <a:gd name="T4" fmla="*/ 77 w 102"/>
                  <a:gd name="T5" fmla="*/ 78 h 80"/>
                  <a:gd name="T6" fmla="*/ 78 w 102"/>
                  <a:gd name="T7" fmla="*/ 58 h 80"/>
                  <a:gd name="T8" fmla="*/ 54 w 102"/>
                  <a:gd name="T9" fmla="*/ 64 h 80"/>
                  <a:gd name="T10" fmla="*/ 13 w 102"/>
                  <a:gd name="T11" fmla="*/ 9 h 80"/>
                  <a:gd name="T12" fmla="*/ 7 w 102"/>
                  <a:gd name="T13" fmla="*/ 0 h 80"/>
                  <a:gd name="T14" fmla="*/ 1 w 102"/>
                  <a:gd name="T15" fmla="*/ 24 h 80"/>
                  <a:gd name="T16" fmla="*/ 8 w 102"/>
                  <a:gd name="T17" fmla="*/ 70 h 80"/>
                  <a:gd name="T18" fmla="*/ 16 w 102"/>
                  <a:gd name="T19" fmla="*/ 69 h 80"/>
                  <a:gd name="T20" fmla="*/ 16 w 102"/>
                  <a:gd name="T21" fmla="*/ 4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2" h="80">
                    <a:moveTo>
                      <a:pt x="16" y="47"/>
                    </a:moveTo>
                    <a:cubicBezTo>
                      <a:pt x="26" y="58"/>
                      <a:pt x="26" y="58"/>
                      <a:pt x="26" y="58"/>
                    </a:cubicBezTo>
                    <a:cubicBezTo>
                      <a:pt x="40" y="78"/>
                      <a:pt x="52" y="80"/>
                      <a:pt x="77" y="78"/>
                    </a:cubicBezTo>
                    <a:cubicBezTo>
                      <a:pt x="102" y="77"/>
                      <a:pt x="98" y="68"/>
                      <a:pt x="78" y="58"/>
                    </a:cubicBezTo>
                    <a:cubicBezTo>
                      <a:pt x="76" y="63"/>
                      <a:pt x="68" y="67"/>
                      <a:pt x="54" y="64"/>
                    </a:cubicBezTo>
                    <a:cubicBezTo>
                      <a:pt x="33" y="61"/>
                      <a:pt x="13" y="22"/>
                      <a:pt x="13" y="9"/>
                    </a:cubicBezTo>
                    <a:cubicBezTo>
                      <a:pt x="13" y="3"/>
                      <a:pt x="10" y="1"/>
                      <a:pt x="7" y="0"/>
                    </a:cubicBezTo>
                    <a:cubicBezTo>
                      <a:pt x="3" y="8"/>
                      <a:pt x="0" y="16"/>
                      <a:pt x="1" y="24"/>
                    </a:cubicBezTo>
                    <a:cubicBezTo>
                      <a:pt x="4" y="43"/>
                      <a:pt x="8" y="70"/>
                      <a:pt x="8" y="70"/>
                    </a:cubicBezTo>
                    <a:cubicBezTo>
                      <a:pt x="16" y="69"/>
                      <a:pt x="16" y="69"/>
                      <a:pt x="16" y="69"/>
                    </a:cubicBezTo>
                    <a:lnTo>
                      <a:pt x="16" y="47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íSľíḋê">
                <a:extLst>
                  <a:ext uri="{FF2B5EF4-FFF2-40B4-BE49-F238E27FC236}">
                    <a16:creationId xmlns:a16="http://schemas.microsoft.com/office/drawing/2014/main" id="{E3741686-A504-4D6A-9FDD-F8D9B18E4882}"/>
                  </a:ext>
                </a:extLst>
              </p:cNvPr>
              <p:cNvSpPr/>
              <p:nvPr/>
            </p:nvSpPr>
            <p:spPr bwMode="auto">
              <a:xfrm flipH="1">
                <a:off x="10908304" y="5946432"/>
                <a:ext cx="145644" cy="190843"/>
              </a:xfrm>
              <a:custGeom>
                <a:avLst/>
                <a:gdLst>
                  <a:gd name="T0" fmla="*/ 42 w 42"/>
                  <a:gd name="T1" fmla="*/ 10 h 55"/>
                  <a:gd name="T2" fmla="*/ 15 w 42"/>
                  <a:gd name="T3" fmla="*/ 22 h 55"/>
                  <a:gd name="T4" fmla="*/ 1 w 42"/>
                  <a:gd name="T5" fmla="*/ 0 h 55"/>
                  <a:gd name="T6" fmla="*/ 0 w 42"/>
                  <a:gd name="T7" fmla="*/ 12 h 55"/>
                  <a:gd name="T8" fmla="*/ 41 w 42"/>
                  <a:gd name="T9" fmla="*/ 12 h 55"/>
                  <a:gd name="T10" fmla="*/ 42 w 42"/>
                  <a:gd name="T11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55">
                    <a:moveTo>
                      <a:pt x="42" y="10"/>
                    </a:moveTo>
                    <a:cubicBezTo>
                      <a:pt x="35" y="15"/>
                      <a:pt x="24" y="22"/>
                      <a:pt x="15" y="22"/>
                    </a:cubicBezTo>
                    <a:cubicBezTo>
                      <a:pt x="6" y="22"/>
                      <a:pt x="2" y="10"/>
                      <a:pt x="1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0" y="55"/>
                      <a:pt x="21" y="46"/>
                      <a:pt x="41" y="12"/>
                    </a:cubicBezTo>
                    <a:cubicBezTo>
                      <a:pt x="41" y="11"/>
                      <a:pt x="41" y="11"/>
                      <a:pt x="42" y="1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8931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C6C8BC-DB21-45A8-95B2-711E43DB2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E10AD1-DCD7-4A44-8245-5F3A038A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grpSp>
        <p:nvGrpSpPr>
          <p:cNvPr id="5" name="088e85d3-12a4-42bc-bd8e-8108a27b6b8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821CC7C-5B34-4A67-8E08-EC0B9209166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95799" y="1128869"/>
            <a:ext cx="10824689" cy="5039069"/>
            <a:chOff x="695798" y="1128869"/>
            <a:chExt cx="10824690" cy="5039069"/>
          </a:xfrm>
        </p:grpSpPr>
        <p:grpSp>
          <p:nvGrpSpPr>
            <p:cNvPr id="6" name="íṧḻîḍ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F4121B46-4B15-4459-B461-43230B662308}"/>
                </a:ext>
              </a:extLst>
            </p:cNvPr>
            <p:cNvGrpSpPr/>
            <p:nvPr/>
          </p:nvGrpSpPr>
          <p:grpSpPr>
            <a:xfrm>
              <a:off x="695798" y="2420481"/>
              <a:ext cx="3981514" cy="2539679"/>
              <a:chOff x="2255838" y="1233449"/>
              <a:chExt cx="7680326" cy="4899025"/>
            </a:xfrm>
          </p:grpSpPr>
          <p:sp>
            <p:nvSpPr>
              <p:cNvPr id="33" name="ïšļîďè">
                <a:extLst>
                  <a:ext uri="{FF2B5EF4-FFF2-40B4-BE49-F238E27FC236}">
                    <a16:creationId xmlns:a16="http://schemas.microsoft.com/office/drawing/2014/main" id="{8C767158-5DDB-414B-8239-D77B90883D60}"/>
                  </a:ext>
                </a:extLst>
              </p:cNvPr>
              <p:cNvSpPr/>
              <p:nvPr/>
            </p:nvSpPr>
            <p:spPr bwMode="auto">
              <a:xfrm>
                <a:off x="8850313" y="2403437"/>
                <a:ext cx="1062038" cy="1416050"/>
              </a:xfrm>
              <a:custGeom>
                <a:avLst/>
                <a:gdLst>
                  <a:gd name="T0" fmla="*/ 0 w 411"/>
                  <a:gd name="T1" fmla="*/ 77 h 547"/>
                  <a:gd name="T2" fmla="*/ 205 w 411"/>
                  <a:gd name="T3" fmla="*/ 38 h 547"/>
                  <a:gd name="T4" fmla="*/ 411 w 411"/>
                  <a:gd name="T5" fmla="*/ 0 h 547"/>
                  <a:gd name="T6" fmla="*/ 411 w 411"/>
                  <a:gd name="T7" fmla="*/ 274 h 547"/>
                  <a:gd name="T8" fmla="*/ 411 w 411"/>
                  <a:gd name="T9" fmla="*/ 547 h 547"/>
                  <a:gd name="T10" fmla="*/ 205 w 411"/>
                  <a:gd name="T11" fmla="*/ 530 h 547"/>
                  <a:gd name="T12" fmla="*/ 0 w 411"/>
                  <a:gd name="T13" fmla="*/ 512 h 547"/>
                  <a:gd name="T14" fmla="*/ 0 w 411"/>
                  <a:gd name="T15" fmla="*/ 295 h 547"/>
                  <a:gd name="T16" fmla="*/ 0 w 411"/>
                  <a:gd name="T17" fmla="*/ 77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1" h="547">
                    <a:moveTo>
                      <a:pt x="0" y="77"/>
                    </a:moveTo>
                    <a:cubicBezTo>
                      <a:pt x="69" y="64"/>
                      <a:pt x="137" y="51"/>
                      <a:pt x="205" y="38"/>
                    </a:cubicBezTo>
                    <a:cubicBezTo>
                      <a:pt x="274" y="26"/>
                      <a:pt x="342" y="13"/>
                      <a:pt x="411" y="0"/>
                    </a:cubicBezTo>
                    <a:cubicBezTo>
                      <a:pt x="411" y="91"/>
                      <a:pt x="411" y="182"/>
                      <a:pt x="411" y="274"/>
                    </a:cubicBezTo>
                    <a:cubicBezTo>
                      <a:pt x="411" y="365"/>
                      <a:pt x="411" y="456"/>
                      <a:pt x="411" y="547"/>
                    </a:cubicBezTo>
                    <a:cubicBezTo>
                      <a:pt x="342" y="541"/>
                      <a:pt x="274" y="536"/>
                      <a:pt x="205" y="530"/>
                    </a:cubicBezTo>
                    <a:cubicBezTo>
                      <a:pt x="137" y="524"/>
                      <a:pt x="69" y="518"/>
                      <a:pt x="0" y="512"/>
                    </a:cubicBezTo>
                    <a:cubicBezTo>
                      <a:pt x="0" y="440"/>
                      <a:pt x="0" y="367"/>
                      <a:pt x="0" y="295"/>
                    </a:cubicBezTo>
                    <a:cubicBezTo>
                      <a:pt x="0" y="222"/>
                      <a:pt x="0" y="150"/>
                      <a:pt x="0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îśļïdè">
                <a:extLst>
                  <a:ext uri="{FF2B5EF4-FFF2-40B4-BE49-F238E27FC236}">
                    <a16:creationId xmlns:a16="http://schemas.microsoft.com/office/drawing/2014/main" id="{916F6B92-2E53-4068-88F2-528D57324397}"/>
                  </a:ext>
                </a:extLst>
              </p:cNvPr>
              <p:cNvSpPr/>
              <p:nvPr/>
            </p:nvSpPr>
            <p:spPr bwMode="auto">
              <a:xfrm>
                <a:off x="8826501" y="2370099"/>
                <a:ext cx="1109663" cy="1479550"/>
              </a:xfrm>
              <a:custGeom>
                <a:avLst/>
                <a:gdLst>
                  <a:gd name="T0" fmla="*/ 215 w 429"/>
                  <a:gd name="T1" fmla="*/ 42 h 572"/>
                  <a:gd name="T2" fmla="*/ 420 w 429"/>
                  <a:gd name="T3" fmla="*/ 2 h 572"/>
                  <a:gd name="T4" fmla="*/ 429 w 429"/>
                  <a:gd name="T5" fmla="*/ 0 h 572"/>
                  <a:gd name="T6" fmla="*/ 429 w 429"/>
                  <a:gd name="T7" fmla="*/ 11 h 572"/>
                  <a:gd name="T8" fmla="*/ 429 w 429"/>
                  <a:gd name="T9" fmla="*/ 286 h 572"/>
                  <a:gd name="T10" fmla="*/ 429 w 429"/>
                  <a:gd name="T11" fmla="*/ 561 h 572"/>
                  <a:gd name="T12" fmla="*/ 429 w 429"/>
                  <a:gd name="T13" fmla="*/ 572 h 572"/>
                  <a:gd name="T14" fmla="*/ 420 w 429"/>
                  <a:gd name="T15" fmla="*/ 571 h 572"/>
                  <a:gd name="T16" fmla="*/ 215 w 429"/>
                  <a:gd name="T17" fmla="*/ 552 h 572"/>
                  <a:gd name="T18" fmla="*/ 215 w 429"/>
                  <a:gd name="T19" fmla="*/ 533 h 572"/>
                  <a:gd name="T20" fmla="*/ 410 w 429"/>
                  <a:gd name="T21" fmla="*/ 549 h 572"/>
                  <a:gd name="T22" fmla="*/ 410 w 429"/>
                  <a:gd name="T23" fmla="*/ 287 h 572"/>
                  <a:gd name="T24" fmla="*/ 410 w 429"/>
                  <a:gd name="T25" fmla="*/ 25 h 572"/>
                  <a:gd name="T26" fmla="*/ 215 w 429"/>
                  <a:gd name="T27" fmla="*/ 61 h 572"/>
                  <a:gd name="T28" fmla="*/ 215 w 429"/>
                  <a:gd name="T29" fmla="*/ 42 h 572"/>
                  <a:gd name="T30" fmla="*/ 9 w 429"/>
                  <a:gd name="T31" fmla="*/ 81 h 572"/>
                  <a:gd name="T32" fmla="*/ 214 w 429"/>
                  <a:gd name="T33" fmla="*/ 42 h 572"/>
                  <a:gd name="T34" fmla="*/ 215 w 429"/>
                  <a:gd name="T35" fmla="*/ 42 h 572"/>
                  <a:gd name="T36" fmla="*/ 215 w 429"/>
                  <a:gd name="T37" fmla="*/ 61 h 572"/>
                  <a:gd name="T38" fmla="*/ 214 w 429"/>
                  <a:gd name="T39" fmla="*/ 61 h 572"/>
                  <a:gd name="T40" fmla="*/ 19 w 429"/>
                  <a:gd name="T41" fmla="*/ 97 h 572"/>
                  <a:gd name="T42" fmla="*/ 19 w 429"/>
                  <a:gd name="T43" fmla="*/ 307 h 572"/>
                  <a:gd name="T44" fmla="*/ 19 w 429"/>
                  <a:gd name="T45" fmla="*/ 518 h 572"/>
                  <a:gd name="T46" fmla="*/ 214 w 429"/>
                  <a:gd name="T47" fmla="*/ 533 h 572"/>
                  <a:gd name="T48" fmla="*/ 215 w 429"/>
                  <a:gd name="T49" fmla="*/ 533 h 572"/>
                  <a:gd name="T50" fmla="*/ 215 w 429"/>
                  <a:gd name="T51" fmla="*/ 552 h 572"/>
                  <a:gd name="T52" fmla="*/ 214 w 429"/>
                  <a:gd name="T53" fmla="*/ 552 h 572"/>
                  <a:gd name="T54" fmla="*/ 9 w 429"/>
                  <a:gd name="T55" fmla="*/ 534 h 572"/>
                  <a:gd name="T56" fmla="*/ 0 w 429"/>
                  <a:gd name="T57" fmla="*/ 533 h 572"/>
                  <a:gd name="T58" fmla="*/ 0 w 429"/>
                  <a:gd name="T59" fmla="*/ 525 h 572"/>
                  <a:gd name="T60" fmla="*/ 0 w 429"/>
                  <a:gd name="T61" fmla="*/ 308 h 572"/>
                  <a:gd name="T62" fmla="*/ 0 w 429"/>
                  <a:gd name="T63" fmla="*/ 92 h 572"/>
                  <a:gd name="T64" fmla="*/ 0 w 429"/>
                  <a:gd name="T65" fmla="*/ 83 h 572"/>
                  <a:gd name="T66" fmla="*/ 9 w 429"/>
                  <a:gd name="T67" fmla="*/ 81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9" h="572">
                    <a:moveTo>
                      <a:pt x="215" y="42"/>
                    </a:moveTo>
                    <a:cubicBezTo>
                      <a:pt x="283" y="29"/>
                      <a:pt x="351" y="15"/>
                      <a:pt x="420" y="2"/>
                    </a:cubicBezTo>
                    <a:cubicBezTo>
                      <a:pt x="423" y="2"/>
                      <a:pt x="426" y="1"/>
                      <a:pt x="429" y="0"/>
                    </a:cubicBezTo>
                    <a:cubicBezTo>
                      <a:pt x="429" y="4"/>
                      <a:pt x="429" y="8"/>
                      <a:pt x="429" y="11"/>
                    </a:cubicBezTo>
                    <a:cubicBezTo>
                      <a:pt x="429" y="103"/>
                      <a:pt x="429" y="195"/>
                      <a:pt x="429" y="286"/>
                    </a:cubicBezTo>
                    <a:cubicBezTo>
                      <a:pt x="429" y="378"/>
                      <a:pt x="429" y="469"/>
                      <a:pt x="429" y="561"/>
                    </a:cubicBezTo>
                    <a:cubicBezTo>
                      <a:pt x="429" y="565"/>
                      <a:pt x="429" y="568"/>
                      <a:pt x="429" y="572"/>
                    </a:cubicBezTo>
                    <a:cubicBezTo>
                      <a:pt x="426" y="571"/>
                      <a:pt x="423" y="571"/>
                      <a:pt x="420" y="571"/>
                    </a:cubicBezTo>
                    <a:cubicBezTo>
                      <a:pt x="351" y="565"/>
                      <a:pt x="283" y="558"/>
                      <a:pt x="215" y="552"/>
                    </a:cubicBezTo>
                    <a:cubicBezTo>
                      <a:pt x="215" y="533"/>
                      <a:pt x="215" y="533"/>
                      <a:pt x="215" y="533"/>
                    </a:cubicBezTo>
                    <a:cubicBezTo>
                      <a:pt x="280" y="538"/>
                      <a:pt x="345" y="544"/>
                      <a:pt x="410" y="549"/>
                    </a:cubicBezTo>
                    <a:cubicBezTo>
                      <a:pt x="410" y="462"/>
                      <a:pt x="410" y="374"/>
                      <a:pt x="410" y="287"/>
                    </a:cubicBezTo>
                    <a:cubicBezTo>
                      <a:pt x="410" y="200"/>
                      <a:pt x="410" y="113"/>
                      <a:pt x="410" y="25"/>
                    </a:cubicBezTo>
                    <a:cubicBezTo>
                      <a:pt x="345" y="37"/>
                      <a:pt x="280" y="49"/>
                      <a:pt x="215" y="61"/>
                    </a:cubicBezTo>
                    <a:lnTo>
                      <a:pt x="215" y="42"/>
                    </a:lnTo>
                    <a:close/>
                    <a:moveTo>
                      <a:pt x="9" y="81"/>
                    </a:moveTo>
                    <a:cubicBezTo>
                      <a:pt x="78" y="68"/>
                      <a:pt x="146" y="55"/>
                      <a:pt x="214" y="42"/>
                    </a:cubicBezTo>
                    <a:cubicBezTo>
                      <a:pt x="215" y="42"/>
                      <a:pt x="215" y="42"/>
                      <a:pt x="215" y="42"/>
                    </a:cubicBezTo>
                    <a:cubicBezTo>
                      <a:pt x="215" y="61"/>
                      <a:pt x="215" y="61"/>
                      <a:pt x="215" y="61"/>
                    </a:cubicBezTo>
                    <a:cubicBezTo>
                      <a:pt x="214" y="61"/>
                      <a:pt x="214" y="61"/>
                      <a:pt x="214" y="61"/>
                    </a:cubicBezTo>
                    <a:cubicBezTo>
                      <a:pt x="149" y="73"/>
                      <a:pt x="84" y="85"/>
                      <a:pt x="19" y="97"/>
                    </a:cubicBezTo>
                    <a:cubicBezTo>
                      <a:pt x="19" y="167"/>
                      <a:pt x="19" y="237"/>
                      <a:pt x="19" y="307"/>
                    </a:cubicBezTo>
                    <a:cubicBezTo>
                      <a:pt x="19" y="377"/>
                      <a:pt x="19" y="447"/>
                      <a:pt x="19" y="518"/>
                    </a:cubicBezTo>
                    <a:cubicBezTo>
                      <a:pt x="84" y="523"/>
                      <a:pt x="149" y="528"/>
                      <a:pt x="214" y="533"/>
                    </a:cubicBezTo>
                    <a:cubicBezTo>
                      <a:pt x="215" y="533"/>
                      <a:pt x="215" y="533"/>
                      <a:pt x="215" y="533"/>
                    </a:cubicBezTo>
                    <a:cubicBezTo>
                      <a:pt x="215" y="552"/>
                      <a:pt x="215" y="552"/>
                      <a:pt x="215" y="552"/>
                    </a:cubicBezTo>
                    <a:cubicBezTo>
                      <a:pt x="214" y="552"/>
                      <a:pt x="214" y="552"/>
                      <a:pt x="214" y="552"/>
                    </a:cubicBezTo>
                    <a:cubicBezTo>
                      <a:pt x="146" y="546"/>
                      <a:pt x="78" y="540"/>
                      <a:pt x="9" y="534"/>
                    </a:cubicBezTo>
                    <a:cubicBezTo>
                      <a:pt x="6" y="534"/>
                      <a:pt x="3" y="533"/>
                      <a:pt x="0" y="533"/>
                    </a:cubicBezTo>
                    <a:cubicBezTo>
                      <a:pt x="0" y="530"/>
                      <a:pt x="0" y="527"/>
                      <a:pt x="0" y="525"/>
                    </a:cubicBezTo>
                    <a:cubicBezTo>
                      <a:pt x="0" y="452"/>
                      <a:pt x="0" y="380"/>
                      <a:pt x="0" y="308"/>
                    </a:cubicBezTo>
                    <a:cubicBezTo>
                      <a:pt x="0" y="236"/>
                      <a:pt x="0" y="164"/>
                      <a:pt x="0" y="92"/>
                    </a:cubicBezTo>
                    <a:cubicBezTo>
                      <a:pt x="0" y="89"/>
                      <a:pt x="0" y="86"/>
                      <a:pt x="0" y="83"/>
                    </a:cubicBezTo>
                    <a:cubicBezTo>
                      <a:pt x="3" y="82"/>
                      <a:pt x="6" y="82"/>
                      <a:pt x="9" y="81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ïṩļîďé">
                <a:extLst>
                  <a:ext uri="{FF2B5EF4-FFF2-40B4-BE49-F238E27FC236}">
                    <a16:creationId xmlns:a16="http://schemas.microsoft.com/office/drawing/2014/main" id="{10D30D2C-BFBA-4FC5-9793-13F579AC6453}"/>
                  </a:ext>
                </a:extLst>
              </p:cNvPr>
              <p:cNvSpPr/>
              <p:nvPr/>
            </p:nvSpPr>
            <p:spPr bwMode="auto">
              <a:xfrm>
                <a:off x="8850313" y="2403437"/>
                <a:ext cx="1062038" cy="374650"/>
              </a:xfrm>
              <a:custGeom>
                <a:avLst/>
                <a:gdLst>
                  <a:gd name="T0" fmla="*/ 0 w 411"/>
                  <a:gd name="T1" fmla="*/ 77 h 145"/>
                  <a:gd name="T2" fmla="*/ 205 w 411"/>
                  <a:gd name="T3" fmla="*/ 38 h 145"/>
                  <a:gd name="T4" fmla="*/ 411 w 411"/>
                  <a:gd name="T5" fmla="*/ 0 h 145"/>
                  <a:gd name="T6" fmla="*/ 411 w 411"/>
                  <a:gd name="T7" fmla="*/ 86 h 145"/>
                  <a:gd name="T8" fmla="*/ 205 w 411"/>
                  <a:gd name="T9" fmla="*/ 116 h 145"/>
                  <a:gd name="T10" fmla="*/ 0 w 411"/>
                  <a:gd name="T11" fmla="*/ 145 h 145"/>
                  <a:gd name="T12" fmla="*/ 0 w 411"/>
                  <a:gd name="T13" fmla="*/ 7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145">
                    <a:moveTo>
                      <a:pt x="0" y="77"/>
                    </a:moveTo>
                    <a:cubicBezTo>
                      <a:pt x="69" y="64"/>
                      <a:pt x="137" y="51"/>
                      <a:pt x="205" y="38"/>
                    </a:cubicBezTo>
                    <a:cubicBezTo>
                      <a:pt x="274" y="26"/>
                      <a:pt x="342" y="13"/>
                      <a:pt x="411" y="0"/>
                    </a:cubicBezTo>
                    <a:cubicBezTo>
                      <a:pt x="411" y="29"/>
                      <a:pt x="411" y="57"/>
                      <a:pt x="411" y="86"/>
                    </a:cubicBezTo>
                    <a:cubicBezTo>
                      <a:pt x="342" y="96"/>
                      <a:pt x="274" y="106"/>
                      <a:pt x="205" y="116"/>
                    </a:cubicBezTo>
                    <a:cubicBezTo>
                      <a:pt x="137" y="125"/>
                      <a:pt x="69" y="135"/>
                      <a:pt x="0" y="145"/>
                    </a:cubicBezTo>
                    <a:cubicBezTo>
                      <a:pt x="0" y="122"/>
                      <a:pt x="0" y="100"/>
                      <a:pt x="0" y="77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ïṡļíḍé">
                <a:extLst>
                  <a:ext uri="{FF2B5EF4-FFF2-40B4-BE49-F238E27FC236}">
                    <a16:creationId xmlns:a16="http://schemas.microsoft.com/office/drawing/2014/main" id="{1EFD593B-9535-4C60-B908-0177DD54B028}"/>
                  </a:ext>
                </a:extLst>
              </p:cNvPr>
              <p:cNvSpPr/>
              <p:nvPr/>
            </p:nvSpPr>
            <p:spPr bwMode="auto">
              <a:xfrm>
                <a:off x="8964613" y="3778212"/>
                <a:ext cx="325438" cy="806450"/>
              </a:xfrm>
              <a:custGeom>
                <a:avLst/>
                <a:gdLst>
                  <a:gd name="T0" fmla="*/ 5 w 126"/>
                  <a:gd name="T1" fmla="*/ 290 h 312"/>
                  <a:gd name="T2" fmla="*/ 55 w 126"/>
                  <a:gd name="T3" fmla="*/ 150 h 312"/>
                  <a:gd name="T4" fmla="*/ 106 w 126"/>
                  <a:gd name="T5" fmla="*/ 0 h 312"/>
                  <a:gd name="T6" fmla="*/ 126 w 126"/>
                  <a:gd name="T7" fmla="*/ 2 h 312"/>
                  <a:gd name="T8" fmla="*/ 74 w 126"/>
                  <a:gd name="T9" fmla="*/ 156 h 312"/>
                  <a:gd name="T10" fmla="*/ 23 w 126"/>
                  <a:gd name="T11" fmla="*/ 300 h 312"/>
                  <a:gd name="T12" fmla="*/ 5 w 126"/>
                  <a:gd name="T13" fmla="*/ 29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12">
                    <a:moveTo>
                      <a:pt x="5" y="290"/>
                    </a:moveTo>
                    <a:cubicBezTo>
                      <a:pt x="22" y="244"/>
                      <a:pt x="39" y="198"/>
                      <a:pt x="55" y="150"/>
                    </a:cubicBezTo>
                    <a:cubicBezTo>
                      <a:pt x="72" y="101"/>
                      <a:pt x="89" y="51"/>
                      <a:pt x="106" y="0"/>
                    </a:cubicBezTo>
                    <a:cubicBezTo>
                      <a:pt x="113" y="1"/>
                      <a:pt x="119" y="1"/>
                      <a:pt x="126" y="2"/>
                    </a:cubicBezTo>
                    <a:cubicBezTo>
                      <a:pt x="109" y="54"/>
                      <a:pt x="92" y="106"/>
                      <a:pt x="74" y="156"/>
                    </a:cubicBezTo>
                    <a:cubicBezTo>
                      <a:pt x="57" y="205"/>
                      <a:pt x="40" y="253"/>
                      <a:pt x="23" y="300"/>
                    </a:cubicBezTo>
                    <a:cubicBezTo>
                      <a:pt x="18" y="312"/>
                      <a:pt x="0" y="304"/>
                      <a:pt x="5" y="290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îṥľíďê">
                <a:extLst>
                  <a:ext uri="{FF2B5EF4-FFF2-40B4-BE49-F238E27FC236}">
                    <a16:creationId xmlns:a16="http://schemas.microsoft.com/office/drawing/2014/main" id="{517E77BF-ADE7-476D-80A7-685055241B42}"/>
                  </a:ext>
                </a:extLst>
              </p:cNvPr>
              <p:cNvSpPr/>
              <p:nvPr/>
            </p:nvSpPr>
            <p:spPr bwMode="auto">
              <a:xfrm>
                <a:off x="9472613" y="3800437"/>
                <a:ext cx="327025" cy="993775"/>
              </a:xfrm>
              <a:custGeom>
                <a:avLst/>
                <a:gdLst>
                  <a:gd name="T0" fmla="*/ 121 w 126"/>
                  <a:gd name="T1" fmla="*/ 368 h 384"/>
                  <a:gd name="T2" fmla="*/ 70 w 126"/>
                  <a:gd name="T3" fmla="*/ 180 h 384"/>
                  <a:gd name="T4" fmla="*/ 20 w 126"/>
                  <a:gd name="T5" fmla="*/ 2 h 384"/>
                  <a:gd name="T6" fmla="*/ 0 w 126"/>
                  <a:gd name="T7" fmla="*/ 0 h 384"/>
                  <a:gd name="T8" fmla="*/ 52 w 126"/>
                  <a:gd name="T9" fmla="*/ 180 h 384"/>
                  <a:gd name="T10" fmla="*/ 103 w 126"/>
                  <a:gd name="T11" fmla="*/ 369 h 384"/>
                  <a:gd name="T12" fmla="*/ 121 w 126"/>
                  <a:gd name="T13" fmla="*/ 368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84">
                    <a:moveTo>
                      <a:pt x="121" y="368"/>
                    </a:moveTo>
                    <a:cubicBezTo>
                      <a:pt x="104" y="304"/>
                      <a:pt x="88" y="242"/>
                      <a:pt x="70" y="180"/>
                    </a:cubicBezTo>
                    <a:cubicBezTo>
                      <a:pt x="54" y="120"/>
                      <a:pt x="37" y="61"/>
                      <a:pt x="20" y="2"/>
                    </a:cubicBezTo>
                    <a:cubicBezTo>
                      <a:pt x="13" y="1"/>
                      <a:pt x="7" y="1"/>
                      <a:pt x="0" y="0"/>
                    </a:cubicBezTo>
                    <a:cubicBezTo>
                      <a:pt x="17" y="59"/>
                      <a:pt x="35" y="119"/>
                      <a:pt x="52" y="180"/>
                    </a:cubicBezTo>
                    <a:cubicBezTo>
                      <a:pt x="69" y="242"/>
                      <a:pt x="86" y="305"/>
                      <a:pt x="103" y="369"/>
                    </a:cubicBezTo>
                    <a:cubicBezTo>
                      <a:pt x="107" y="384"/>
                      <a:pt x="126" y="384"/>
                      <a:pt x="121" y="368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îṩlîdé">
                <a:extLst>
                  <a:ext uri="{FF2B5EF4-FFF2-40B4-BE49-F238E27FC236}">
                    <a16:creationId xmlns:a16="http://schemas.microsoft.com/office/drawing/2014/main" id="{D33ACC4A-4DEA-4AEA-BB1A-0D5F5BBBFE17}"/>
                  </a:ext>
                </a:extLst>
              </p:cNvPr>
              <p:cNvSpPr/>
              <p:nvPr/>
            </p:nvSpPr>
            <p:spPr bwMode="auto">
              <a:xfrm>
                <a:off x="9137651" y="4160799"/>
                <a:ext cx="488950" cy="139700"/>
              </a:xfrm>
              <a:custGeom>
                <a:avLst/>
                <a:gdLst>
                  <a:gd name="T0" fmla="*/ 0 w 189"/>
                  <a:gd name="T1" fmla="*/ 0 h 54"/>
                  <a:gd name="T2" fmla="*/ 94 w 189"/>
                  <a:gd name="T3" fmla="*/ 17 h 54"/>
                  <a:gd name="T4" fmla="*/ 189 w 189"/>
                  <a:gd name="T5" fmla="*/ 33 h 54"/>
                  <a:gd name="T6" fmla="*/ 189 w 189"/>
                  <a:gd name="T7" fmla="*/ 54 h 54"/>
                  <a:gd name="T8" fmla="*/ 94 w 189"/>
                  <a:gd name="T9" fmla="*/ 36 h 54"/>
                  <a:gd name="T10" fmla="*/ 0 w 189"/>
                  <a:gd name="T11" fmla="*/ 18 h 54"/>
                  <a:gd name="T12" fmla="*/ 0 w 189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9" h="54">
                    <a:moveTo>
                      <a:pt x="0" y="0"/>
                    </a:moveTo>
                    <a:cubicBezTo>
                      <a:pt x="31" y="6"/>
                      <a:pt x="63" y="11"/>
                      <a:pt x="94" y="17"/>
                    </a:cubicBezTo>
                    <a:cubicBezTo>
                      <a:pt x="126" y="22"/>
                      <a:pt x="157" y="28"/>
                      <a:pt x="189" y="33"/>
                    </a:cubicBezTo>
                    <a:cubicBezTo>
                      <a:pt x="189" y="40"/>
                      <a:pt x="189" y="47"/>
                      <a:pt x="189" y="54"/>
                    </a:cubicBezTo>
                    <a:cubicBezTo>
                      <a:pt x="157" y="48"/>
                      <a:pt x="126" y="42"/>
                      <a:pt x="94" y="36"/>
                    </a:cubicBezTo>
                    <a:cubicBezTo>
                      <a:pt x="63" y="30"/>
                      <a:pt x="31" y="24"/>
                      <a:pt x="0" y="18"/>
                    </a:cubicBezTo>
                    <a:cubicBezTo>
                      <a:pt x="0" y="12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îṧ1iḓe">
                <a:extLst>
                  <a:ext uri="{FF2B5EF4-FFF2-40B4-BE49-F238E27FC236}">
                    <a16:creationId xmlns:a16="http://schemas.microsoft.com/office/drawing/2014/main" id="{B2F32E2E-ECE3-42E6-9B34-D29D459D3ACE}"/>
                  </a:ext>
                </a:extLst>
              </p:cNvPr>
              <p:cNvSpPr/>
              <p:nvPr/>
            </p:nvSpPr>
            <p:spPr bwMode="auto">
              <a:xfrm>
                <a:off x="9767888" y="3630574"/>
                <a:ext cx="119063" cy="160338"/>
              </a:xfrm>
              <a:custGeom>
                <a:avLst/>
                <a:gdLst>
                  <a:gd name="T0" fmla="*/ 46 w 46"/>
                  <a:gd name="T1" fmla="*/ 0 h 62"/>
                  <a:gd name="T2" fmla="*/ 0 w 46"/>
                  <a:gd name="T3" fmla="*/ 58 h 62"/>
                  <a:gd name="T4" fmla="*/ 46 w 46"/>
                  <a:gd name="T5" fmla="*/ 62 h 62"/>
                  <a:gd name="T6" fmla="*/ 46 w 46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62">
                    <a:moveTo>
                      <a:pt x="46" y="0"/>
                    </a:moveTo>
                    <a:cubicBezTo>
                      <a:pt x="31" y="19"/>
                      <a:pt x="15" y="39"/>
                      <a:pt x="0" y="58"/>
                    </a:cubicBezTo>
                    <a:cubicBezTo>
                      <a:pt x="15" y="59"/>
                      <a:pt x="31" y="60"/>
                      <a:pt x="46" y="62"/>
                    </a:cubicBezTo>
                    <a:cubicBezTo>
                      <a:pt x="46" y="41"/>
                      <a:pt x="46" y="20"/>
                      <a:pt x="46" y="0"/>
                    </a:cubicBezTo>
                    <a:close/>
                  </a:path>
                </a:pathLst>
              </a:custGeom>
              <a:solidFill>
                <a:srgbClr val="A8B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íṥľïḍê">
                <a:extLst>
                  <a:ext uri="{FF2B5EF4-FFF2-40B4-BE49-F238E27FC236}">
                    <a16:creationId xmlns:a16="http://schemas.microsoft.com/office/drawing/2014/main" id="{D233E509-86C5-43FA-81DD-D20F29A05B99}"/>
                  </a:ext>
                </a:extLst>
              </p:cNvPr>
              <p:cNvSpPr/>
              <p:nvPr/>
            </p:nvSpPr>
            <p:spPr bwMode="auto">
              <a:xfrm>
                <a:off x="9744076" y="3611524"/>
                <a:ext cx="142875" cy="168275"/>
              </a:xfrm>
              <a:custGeom>
                <a:avLst/>
                <a:gdLst>
                  <a:gd name="T0" fmla="*/ 55 w 55"/>
                  <a:gd name="T1" fmla="*/ 7 h 65"/>
                  <a:gd name="T2" fmla="*/ 9 w 55"/>
                  <a:gd name="T3" fmla="*/ 65 h 65"/>
                  <a:gd name="T4" fmla="*/ 0 w 55"/>
                  <a:gd name="T5" fmla="*/ 0 h 65"/>
                  <a:gd name="T6" fmla="*/ 55 w 55"/>
                  <a:gd name="T7" fmla="*/ 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65">
                    <a:moveTo>
                      <a:pt x="55" y="7"/>
                    </a:moveTo>
                    <a:cubicBezTo>
                      <a:pt x="40" y="26"/>
                      <a:pt x="24" y="46"/>
                      <a:pt x="9" y="65"/>
                    </a:cubicBezTo>
                    <a:cubicBezTo>
                      <a:pt x="14" y="44"/>
                      <a:pt x="12" y="22"/>
                      <a:pt x="0" y="0"/>
                    </a:cubicBezTo>
                    <a:cubicBezTo>
                      <a:pt x="18" y="15"/>
                      <a:pt x="36" y="16"/>
                      <a:pt x="55" y="7"/>
                    </a:cubicBezTo>
                    <a:close/>
                  </a:path>
                </a:pathLst>
              </a:custGeom>
              <a:solidFill>
                <a:srgbClr val="E8E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î$1îḋe">
                <a:extLst>
                  <a:ext uri="{FF2B5EF4-FFF2-40B4-BE49-F238E27FC236}">
                    <a16:creationId xmlns:a16="http://schemas.microsoft.com/office/drawing/2014/main" id="{C671AA0F-2CCA-499F-978B-0091189158B2}"/>
                  </a:ext>
                </a:extLst>
              </p:cNvPr>
              <p:cNvSpPr/>
              <p:nvPr/>
            </p:nvSpPr>
            <p:spPr bwMode="auto">
              <a:xfrm>
                <a:off x="9059863" y="2897149"/>
                <a:ext cx="642938" cy="660400"/>
              </a:xfrm>
              <a:custGeom>
                <a:avLst/>
                <a:gdLst>
                  <a:gd name="T0" fmla="*/ 186 w 249"/>
                  <a:gd name="T1" fmla="*/ 240 h 255"/>
                  <a:gd name="T2" fmla="*/ 233 w 249"/>
                  <a:gd name="T3" fmla="*/ 191 h 255"/>
                  <a:gd name="T4" fmla="*/ 246 w 249"/>
                  <a:gd name="T5" fmla="*/ 151 h 255"/>
                  <a:gd name="T6" fmla="*/ 246 w 249"/>
                  <a:gd name="T7" fmla="*/ 96 h 255"/>
                  <a:gd name="T8" fmla="*/ 233 w 249"/>
                  <a:gd name="T9" fmla="*/ 57 h 255"/>
                  <a:gd name="T10" fmla="*/ 186 w 249"/>
                  <a:gd name="T11" fmla="*/ 12 h 255"/>
                  <a:gd name="T12" fmla="*/ 170 w 249"/>
                  <a:gd name="T13" fmla="*/ 5 h 255"/>
                  <a:gd name="T14" fmla="*/ 133 w 249"/>
                  <a:gd name="T15" fmla="*/ 0 h 255"/>
                  <a:gd name="T16" fmla="*/ 139 w 249"/>
                  <a:gd name="T17" fmla="*/ 12 h 255"/>
                  <a:gd name="T18" fmla="*/ 154 w 249"/>
                  <a:gd name="T19" fmla="*/ 11 h 255"/>
                  <a:gd name="T20" fmla="*/ 168 w 249"/>
                  <a:gd name="T21" fmla="*/ 13 h 255"/>
                  <a:gd name="T22" fmla="*/ 164 w 249"/>
                  <a:gd name="T23" fmla="*/ 17 h 255"/>
                  <a:gd name="T24" fmla="*/ 145 w 249"/>
                  <a:gd name="T25" fmla="*/ 26 h 255"/>
                  <a:gd name="T26" fmla="*/ 147 w 249"/>
                  <a:gd name="T27" fmla="*/ 39 h 255"/>
                  <a:gd name="T28" fmla="*/ 159 w 249"/>
                  <a:gd name="T29" fmla="*/ 47 h 255"/>
                  <a:gd name="T30" fmla="*/ 176 w 249"/>
                  <a:gd name="T31" fmla="*/ 21 h 255"/>
                  <a:gd name="T32" fmla="*/ 189 w 249"/>
                  <a:gd name="T33" fmla="*/ 24 h 255"/>
                  <a:gd name="T34" fmla="*/ 200 w 249"/>
                  <a:gd name="T35" fmla="*/ 29 h 255"/>
                  <a:gd name="T36" fmla="*/ 205 w 249"/>
                  <a:gd name="T37" fmla="*/ 47 h 255"/>
                  <a:gd name="T38" fmla="*/ 202 w 249"/>
                  <a:gd name="T39" fmla="*/ 57 h 255"/>
                  <a:gd name="T40" fmla="*/ 195 w 249"/>
                  <a:gd name="T41" fmla="*/ 50 h 255"/>
                  <a:gd name="T42" fmla="*/ 180 w 249"/>
                  <a:gd name="T43" fmla="*/ 53 h 255"/>
                  <a:gd name="T44" fmla="*/ 190 w 249"/>
                  <a:gd name="T45" fmla="*/ 59 h 255"/>
                  <a:gd name="T46" fmla="*/ 164 w 249"/>
                  <a:gd name="T47" fmla="*/ 72 h 255"/>
                  <a:gd name="T48" fmla="*/ 151 w 249"/>
                  <a:gd name="T49" fmla="*/ 81 h 255"/>
                  <a:gd name="T50" fmla="*/ 135 w 249"/>
                  <a:gd name="T51" fmla="*/ 98 h 255"/>
                  <a:gd name="T52" fmla="*/ 144 w 249"/>
                  <a:gd name="T53" fmla="*/ 151 h 255"/>
                  <a:gd name="T54" fmla="*/ 158 w 249"/>
                  <a:gd name="T55" fmla="*/ 154 h 255"/>
                  <a:gd name="T56" fmla="*/ 172 w 249"/>
                  <a:gd name="T57" fmla="*/ 159 h 255"/>
                  <a:gd name="T58" fmla="*/ 194 w 249"/>
                  <a:gd name="T59" fmla="*/ 172 h 255"/>
                  <a:gd name="T60" fmla="*/ 207 w 249"/>
                  <a:gd name="T61" fmla="*/ 184 h 255"/>
                  <a:gd name="T62" fmla="*/ 225 w 249"/>
                  <a:gd name="T63" fmla="*/ 191 h 255"/>
                  <a:gd name="T64" fmla="*/ 142 w 249"/>
                  <a:gd name="T65" fmla="*/ 223 h 255"/>
                  <a:gd name="T66" fmla="*/ 1 w 249"/>
                  <a:gd name="T67" fmla="*/ 114 h 255"/>
                  <a:gd name="T68" fmla="*/ 4 w 249"/>
                  <a:gd name="T69" fmla="*/ 161 h 255"/>
                  <a:gd name="T70" fmla="*/ 27 w 249"/>
                  <a:gd name="T71" fmla="*/ 205 h 255"/>
                  <a:gd name="T72" fmla="*/ 79 w 249"/>
                  <a:gd name="T73" fmla="*/ 245 h 255"/>
                  <a:gd name="T74" fmla="*/ 127 w 249"/>
                  <a:gd name="T75" fmla="*/ 203 h 255"/>
                  <a:gd name="T76" fmla="*/ 123 w 249"/>
                  <a:gd name="T77" fmla="*/ 182 h 255"/>
                  <a:gd name="T78" fmla="*/ 129 w 249"/>
                  <a:gd name="T79" fmla="*/ 162 h 255"/>
                  <a:gd name="T80" fmla="*/ 114 w 249"/>
                  <a:gd name="T81" fmla="*/ 158 h 255"/>
                  <a:gd name="T82" fmla="*/ 98 w 249"/>
                  <a:gd name="T83" fmla="*/ 147 h 255"/>
                  <a:gd name="T84" fmla="*/ 71 w 249"/>
                  <a:gd name="T85" fmla="*/ 137 h 255"/>
                  <a:gd name="T86" fmla="*/ 61 w 249"/>
                  <a:gd name="T87" fmla="*/ 117 h 255"/>
                  <a:gd name="T88" fmla="*/ 54 w 249"/>
                  <a:gd name="T89" fmla="*/ 114 h 255"/>
                  <a:gd name="T90" fmla="*/ 54 w 249"/>
                  <a:gd name="T91" fmla="*/ 119 h 255"/>
                  <a:gd name="T92" fmla="*/ 45 w 249"/>
                  <a:gd name="T93" fmla="*/ 99 h 255"/>
                  <a:gd name="T94" fmla="*/ 45 w 249"/>
                  <a:gd name="T95" fmla="*/ 78 h 255"/>
                  <a:gd name="T96" fmla="*/ 55 w 249"/>
                  <a:gd name="T97" fmla="*/ 56 h 255"/>
                  <a:gd name="T98" fmla="*/ 53 w 249"/>
                  <a:gd name="T99" fmla="*/ 42 h 255"/>
                  <a:gd name="T100" fmla="*/ 112 w 249"/>
                  <a:gd name="T101" fmla="*/ 11 h 255"/>
                  <a:gd name="T102" fmla="*/ 133 w 249"/>
                  <a:gd name="T103" fmla="*/ 0 h 255"/>
                  <a:gd name="T104" fmla="*/ 77 w 249"/>
                  <a:gd name="T105" fmla="*/ 15 h 255"/>
                  <a:gd name="T106" fmla="*/ 36 w 249"/>
                  <a:gd name="T107" fmla="*/ 45 h 255"/>
                  <a:gd name="T108" fmla="*/ 9 w 249"/>
                  <a:gd name="T109" fmla="*/ 88 h 255"/>
                  <a:gd name="T110" fmla="*/ 132 w 249"/>
                  <a:gd name="T111" fmla="*/ 160 h 255"/>
                  <a:gd name="T112" fmla="*/ 115 w 249"/>
                  <a:gd name="T113" fmla="*/ 142 h 255"/>
                  <a:gd name="T114" fmla="*/ 110 w 249"/>
                  <a:gd name="T115" fmla="*/ 130 h 255"/>
                  <a:gd name="T116" fmla="*/ 89 w 249"/>
                  <a:gd name="T117" fmla="*/ 134 h 255"/>
                  <a:gd name="T118" fmla="*/ 100 w 249"/>
                  <a:gd name="T119" fmla="*/ 107 h 255"/>
                  <a:gd name="T120" fmla="*/ 123 w 249"/>
                  <a:gd name="T121" fmla="*/ 106 h 255"/>
                  <a:gd name="T122" fmla="*/ 129 w 249"/>
                  <a:gd name="T123" fmla="*/ 106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9" h="255">
                    <a:moveTo>
                      <a:pt x="133" y="255"/>
                    </a:moveTo>
                    <a:cubicBezTo>
                      <a:pt x="140" y="255"/>
                      <a:pt x="146" y="254"/>
                      <a:pt x="152" y="253"/>
                    </a:cubicBezTo>
                    <a:cubicBezTo>
                      <a:pt x="156" y="252"/>
                      <a:pt x="160" y="251"/>
                      <a:pt x="164" y="250"/>
                    </a:cubicBezTo>
                    <a:cubicBezTo>
                      <a:pt x="166" y="249"/>
                      <a:pt x="168" y="248"/>
                      <a:pt x="170" y="248"/>
                    </a:cubicBezTo>
                    <a:cubicBezTo>
                      <a:pt x="174" y="246"/>
                      <a:pt x="178" y="245"/>
                      <a:pt x="181" y="243"/>
                    </a:cubicBezTo>
                    <a:cubicBezTo>
                      <a:pt x="183" y="242"/>
                      <a:pt x="185" y="241"/>
                      <a:pt x="186" y="240"/>
                    </a:cubicBezTo>
                    <a:cubicBezTo>
                      <a:pt x="194" y="235"/>
                      <a:pt x="202" y="230"/>
                      <a:pt x="208" y="223"/>
                    </a:cubicBezTo>
                    <a:cubicBezTo>
                      <a:pt x="210" y="222"/>
                      <a:pt x="211" y="221"/>
                      <a:pt x="213" y="219"/>
                    </a:cubicBezTo>
                    <a:cubicBezTo>
                      <a:pt x="214" y="218"/>
                      <a:pt x="215" y="216"/>
                      <a:pt x="217" y="215"/>
                    </a:cubicBezTo>
                    <a:cubicBezTo>
                      <a:pt x="219" y="212"/>
                      <a:pt x="221" y="210"/>
                      <a:pt x="222" y="207"/>
                    </a:cubicBezTo>
                    <a:cubicBezTo>
                      <a:pt x="225" y="203"/>
                      <a:pt x="228" y="199"/>
                      <a:pt x="231" y="195"/>
                    </a:cubicBezTo>
                    <a:cubicBezTo>
                      <a:pt x="231" y="194"/>
                      <a:pt x="232" y="193"/>
                      <a:pt x="233" y="191"/>
                    </a:cubicBezTo>
                    <a:cubicBezTo>
                      <a:pt x="234" y="189"/>
                      <a:pt x="234" y="188"/>
                      <a:pt x="235" y="186"/>
                    </a:cubicBezTo>
                    <a:cubicBezTo>
                      <a:pt x="236" y="185"/>
                      <a:pt x="236" y="184"/>
                      <a:pt x="237" y="183"/>
                    </a:cubicBezTo>
                    <a:cubicBezTo>
                      <a:pt x="238" y="181"/>
                      <a:pt x="238" y="179"/>
                      <a:pt x="239" y="177"/>
                    </a:cubicBezTo>
                    <a:cubicBezTo>
                      <a:pt x="240" y="175"/>
                      <a:pt x="241" y="173"/>
                      <a:pt x="241" y="171"/>
                    </a:cubicBezTo>
                    <a:cubicBezTo>
                      <a:pt x="243" y="166"/>
                      <a:pt x="244" y="162"/>
                      <a:pt x="245" y="158"/>
                    </a:cubicBezTo>
                    <a:cubicBezTo>
                      <a:pt x="246" y="156"/>
                      <a:pt x="246" y="153"/>
                      <a:pt x="246" y="151"/>
                    </a:cubicBezTo>
                    <a:cubicBezTo>
                      <a:pt x="247" y="149"/>
                      <a:pt x="247" y="147"/>
                      <a:pt x="248" y="145"/>
                    </a:cubicBezTo>
                    <a:cubicBezTo>
                      <a:pt x="248" y="142"/>
                      <a:pt x="248" y="140"/>
                      <a:pt x="248" y="138"/>
                    </a:cubicBezTo>
                    <a:cubicBezTo>
                      <a:pt x="249" y="133"/>
                      <a:pt x="249" y="128"/>
                      <a:pt x="249" y="124"/>
                    </a:cubicBezTo>
                    <a:cubicBezTo>
                      <a:pt x="249" y="119"/>
                      <a:pt x="249" y="114"/>
                      <a:pt x="248" y="110"/>
                    </a:cubicBezTo>
                    <a:cubicBezTo>
                      <a:pt x="248" y="108"/>
                      <a:pt x="248" y="105"/>
                      <a:pt x="248" y="103"/>
                    </a:cubicBezTo>
                    <a:cubicBezTo>
                      <a:pt x="247" y="101"/>
                      <a:pt x="247" y="99"/>
                      <a:pt x="246" y="96"/>
                    </a:cubicBezTo>
                    <a:cubicBezTo>
                      <a:pt x="246" y="94"/>
                      <a:pt x="246" y="92"/>
                      <a:pt x="245" y="90"/>
                    </a:cubicBezTo>
                    <a:cubicBezTo>
                      <a:pt x="244" y="86"/>
                      <a:pt x="243" y="81"/>
                      <a:pt x="241" y="77"/>
                    </a:cubicBezTo>
                    <a:cubicBezTo>
                      <a:pt x="241" y="76"/>
                      <a:pt x="241" y="75"/>
                      <a:pt x="240" y="74"/>
                    </a:cubicBezTo>
                    <a:cubicBezTo>
                      <a:pt x="239" y="71"/>
                      <a:pt x="238" y="68"/>
                      <a:pt x="237" y="66"/>
                    </a:cubicBezTo>
                    <a:cubicBezTo>
                      <a:pt x="236" y="65"/>
                      <a:pt x="236" y="64"/>
                      <a:pt x="235" y="63"/>
                    </a:cubicBezTo>
                    <a:cubicBezTo>
                      <a:pt x="234" y="61"/>
                      <a:pt x="233" y="59"/>
                      <a:pt x="233" y="57"/>
                    </a:cubicBezTo>
                    <a:cubicBezTo>
                      <a:pt x="229" y="52"/>
                      <a:pt x="226" y="47"/>
                      <a:pt x="222" y="42"/>
                    </a:cubicBezTo>
                    <a:cubicBezTo>
                      <a:pt x="221" y="39"/>
                      <a:pt x="219" y="37"/>
                      <a:pt x="217" y="35"/>
                    </a:cubicBezTo>
                    <a:cubicBezTo>
                      <a:pt x="215" y="33"/>
                      <a:pt x="214" y="32"/>
                      <a:pt x="213" y="31"/>
                    </a:cubicBezTo>
                    <a:cubicBezTo>
                      <a:pt x="211" y="29"/>
                      <a:pt x="210" y="28"/>
                      <a:pt x="208" y="27"/>
                    </a:cubicBezTo>
                    <a:cubicBezTo>
                      <a:pt x="205" y="24"/>
                      <a:pt x="202" y="22"/>
                      <a:pt x="199" y="19"/>
                    </a:cubicBezTo>
                    <a:cubicBezTo>
                      <a:pt x="195" y="17"/>
                      <a:pt x="191" y="14"/>
                      <a:pt x="186" y="12"/>
                    </a:cubicBezTo>
                    <a:cubicBezTo>
                      <a:pt x="185" y="11"/>
                      <a:pt x="183" y="10"/>
                      <a:pt x="181" y="9"/>
                    </a:cubicBezTo>
                    <a:cubicBezTo>
                      <a:pt x="180" y="9"/>
                      <a:pt x="180" y="8"/>
                      <a:pt x="179" y="8"/>
                    </a:cubicBezTo>
                    <a:cubicBezTo>
                      <a:pt x="178" y="8"/>
                      <a:pt x="177" y="7"/>
                      <a:pt x="176" y="7"/>
                    </a:cubicBezTo>
                    <a:cubicBezTo>
                      <a:pt x="175" y="7"/>
                      <a:pt x="175" y="7"/>
                      <a:pt x="174" y="6"/>
                    </a:cubicBezTo>
                    <a:cubicBezTo>
                      <a:pt x="173" y="6"/>
                      <a:pt x="172" y="5"/>
                      <a:pt x="170" y="5"/>
                    </a:cubicBezTo>
                    <a:cubicBezTo>
                      <a:pt x="170" y="5"/>
                      <a:pt x="170" y="5"/>
                      <a:pt x="170" y="5"/>
                    </a:cubicBezTo>
                    <a:cubicBezTo>
                      <a:pt x="169" y="4"/>
                      <a:pt x="167" y="4"/>
                      <a:pt x="165" y="4"/>
                    </a:cubicBezTo>
                    <a:cubicBezTo>
                      <a:pt x="165" y="4"/>
                      <a:pt x="165" y="4"/>
                      <a:pt x="164" y="3"/>
                    </a:cubicBezTo>
                    <a:cubicBezTo>
                      <a:pt x="161" y="2"/>
                      <a:pt x="157" y="2"/>
                      <a:pt x="153" y="1"/>
                    </a:cubicBezTo>
                    <a:cubicBezTo>
                      <a:pt x="152" y="1"/>
                      <a:pt x="151" y="1"/>
                      <a:pt x="150" y="1"/>
                    </a:cubicBezTo>
                    <a:cubicBezTo>
                      <a:pt x="149" y="0"/>
                      <a:pt x="148" y="0"/>
                      <a:pt x="147" y="0"/>
                    </a:cubicBezTo>
                    <a:cubicBezTo>
                      <a:pt x="142" y="0"/>
                      <a:pt x="138" y="0"/>
                      <a:pt x="133" y="0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8" y="7"/>
                      <a:pt x="143" y="7"/>
                      <a:pt x="148" y="7"/>
                    </a:cubicBezTo>
                    <a:cubicBezTo>
                      <a:pt x="148" y="8"/>
                      <a:pt x="147" y="8"/>
                      <a:pt x="146" y="9"/>
                    </a:cubicBezTo>
                    <a:cubicBezTo>
                      <a:pt x="145" y="9"/>
                      <a:pt x="145" y="10"/>
                      <a:pt x="144" y="10"/>
                    </a:cubicBezTo>
                    <a:cubicBezTo>
                      <a:pt x="141" y="11"/>
                      <a:pt x="139" y="10"/>
                      <a:pt x="137" y="10"/>
                    </a:cubicBezTo>
                    <a:cubicBezTo>
                      <a:pt x="137" y="11"/>
                      <a:pt x="138" y="12"/>
                      <a:pt x="139" y="12"/>
                    </a:cubicBezTo>
                    <a:cubicBezTo>
                      <a:pt x="141" y="13"/>
                      <a:pt x="142" y="12"/>
                      <a:pt x="145" y="12"/>
                    </a:cubicBezTo>
                    <a:cubicBezTo>
                      <a:pt x="146" y="12"/>
                      <a:pt x="148" y="12"/>
                      <a:pt x="149" y="11"/>
                    </a:cubicBezTo>
                    <a:cubicBezTo>
                      <a:pt x="150" y="11"/>
                      <a:pt x="150" y="10"/>
                      <a:pt x="150" y="9"/>
                    </a:cubicBezTo>
                    <a:cubicBezTo>
                      <a:pt x="151" y="9"/>
                      <a:pt x="151" y="8"/>
                      <a:pt x="152" y="8"/>
                    </a:cubicBezTo>
                    <a:cubicBezTo>
                      <a:pt x="153" y="8"/>
                      <a:pt x="154" y="8"/>
                      <a:pt x="155" y="9"/>
                    </a:cubicBezTo>
                    <a:cubicBezTo>
                      <a:pt x="155" y="10"/>
                      <a:pt x="154" y="9"/>
                      <a:pt x="154" y="11"/>
                    </a:cubicBezTo>
                    <a:cubicBezTo>
                      <a:pt x="155" y="11"/>
                      <a:pt x="157" y="10"/>
                      <a:pt x="158" y="9"/>
                    </a:cubicBezTo>
                    <a:cubicBezTo>
                      <a:pt x="158" y="9"/>
                      <a:pt x="158" y="9"/>
                      <a:pt x="159" y="9"/>
                    </a:cubicBezTo>
                    <a:cubicBezTo>
                      <a:pt x="161" y="10"/>
                      <a:pt x="162" y="10"/>
                      <a:pt x="164" y="11"/>
                    </a:cubicBezTo>
                    <a:cubicBezTo>
                      <a:pt x="167" y="11"/>
                      <a:pt x="170" y="12"/>
                      <a:pt x="172" y="13"/>
                    </a:cubicBezTo>
                    <a:cubicBezTo>
                      <a:pt x="172" y="14"/>
                      <a:pt x="171" y="14"/>
                      <a:pt x="171" y="14"/>
                    </a:cubicBezTo>
                    <a:cubicBezTo>
                      <a:pt x="170" y="14"/>
                      <a:pt x="169" y="13"/>
                      <a:pt x="168" y="13"/>
                    </a:cubicBezTo>
                    <a:cubicBezTo>
                      <a:pt x="168" y="15"/>
                      <a:pt x="169" y="15"/>
                      <a:pt x="170" y="16"/>
                    </a:cubicBezTo>
                    <a:cubicBezTo>
                      <a:pt x="172" y="17"/>
                      <a:pt x="173" y="17"/>
                      <a:pt x="173" y="18"/>
                    </a:cubicBezTo>
                    <a:cubicBezTo>
                      <a:pt x="172" y="21"/>
                      <a:pt x="170" y="19"/>
                      <a:pt x="169" y="19"/>
                    </a:cubicBezTo>
                    <a:cubicBezTo>
                      <a:pt x="167" y="19"/>
                      <a:pt x="164" y="23"/>
                      <a:pt x="162" y="20"/>
                    </a:cubicBezTo>
                    <a:cubicBezTo>
                      <a:pt x="163" y="18"/>
                      <a:pt x="164" y="18"/>
                      <a:pt x="165" y="16"/>
                    </a:cubicBezTo>
                    <a:cubicBezTo>
                      <a:pt x="164" y="16"/>
                      <a:pt x="164" y="16"/>
                      <a:pt x="164" y="17"/>
                    </a:cubicBezTo>
                    <a:cubicBezTo>
                      <a:pt x="163" y="17"/>
                      <a:pt x="162" y="17"/>
                      <a:pt x="162" y="18"/>
                    </a:cubicBezTo>
                    <a:cubicBezTo>
                      <a:pt x="161" y="18"/>
                      <a:pt x="160" y="19"/>
                      <a:pt x="159" y="19"/>
                    </a:cubicBezTo>
                    <a:cubicBezTo>
                      <a:pt x="158" y="20"/>
                      <a:pt x="157" y="20"/>
                      <a:pt x="156" y="20"/>
                    </a:cubicBezTo>
                    <a:cubicBezTo>
                      <a:pt x="155" y="21"/>
                      <a:pt x="154" y="22"/>
                      <a:pt x="152" y="23"/>
                    </a:cubicBezTo>
                    <a:cubicBezTo>
                      <a:pt x="151" y="23"/>
                      <a:pt x="150" y="23"/>
                      <a:pt x="150" y="23"/>
                    </a:cubicBezTo>
                    <a:cubicBezTo>
                      <a:pt x="148" y="24"/>
                      <a:pt x="146" y="25"/>
                      <a:pt x="145" y="26"/>
                    </a:cubicBezTo>
                    <a:cubicBezTo>
                      <a:pt x="143" y="27"/>
                      <a:pt x="141" y="29"/>
                      <a:pt x="140" y="30"/>
                    </a:cubicBezTo>
                    <a:cubicBezTo>
                      <a:pt x="139" y="30"/>
                      <a:pt x="138" y="32"/>
                      <a:pt x="138" y="33"/>
                    </a:cubicBezTo>
                    <a:cubicBezTo>
                      <a:pt x="138" y="33"/>
                      <a:pt x="139" y="34"/>
                      <a:pt x="140" y="34"/>
                    </a:cubicBezTo>
                    <a:cubicBezTo>
                      <a:pt x="139" y="35"/>
                      <a:pt x="139" y="36"/>
                      <a:pt x="139" y="37"/>
                    </a:cubicBezTo>
                    <a:cubicBezTo>
                      <a:pt x="140" y="37"/>
                      <a:pt x="141" y="37"/>
                      <a:pt x="142" y="37"/>
                    </a:cubicBezTo>
                    <a:cubicBezTo>
                      <a:pt x="144" y="37"/>
                      <a:pt x="145" y="39"/>
                      <a:pt x="147" y="39"/>
                    </a:cubicBezTo>
                    <a:cubicBezTo>
                      <a:pt x="148" y="40"/>
                      <a:pt x="150" y="40"/>
                      <a:pt x="151" y="41"/>
                    </a:cubicBezTo>
                    <a:cubicBezTo>
                      <a:pt x="153" y="41"/>
                      <a:pt x="155" y="40"/>
                      <a:pt x="155" y="41"/>
                    </a:cubicBezTo>
                    <a:cubicBezTo>
                      <a:pt x="156" y="43"/>
                      <a:pt x="154" y="43"/>
                      <a:pt x="154" y="44"/>
                    </a:cubicBezTo>
                    <a:cubicBezTo>
                      <a:pt x="155" y="46"/>
                      <a:pt x="153" y="46"/>
                      <a:pt x="153" y="48"/>
                    </a:cubicBezTo>
                    <a:cubicBezTo>
                      <a:pt x="153" y="48"/>
                      <a:pt x="154" y="50"/>
                      <a:pt x="155" y="50"/>
                    </a:cubicBezTo>
                    <a:cubicBezTo>
                      <a:pt x="156" y="50"/>
                      <a:pt x="158" y="48"/>
                      <a:pt x="159" y="47"/>
                    </a:cubicBezTo>
                    <a:cubicBezTo>
                      <a:pt x="160" y="45"/>
                      <a:pt x="159" y="43"/>
                      <a:pt x="161" y="42"/>
                    </a:cubicBezTo>
                    <a:cubicBezTo>
                      <a:pt x="167" y="41"/>
                      <a:pt x="172" y="38"/>
                      <a:pt x="172" y="31"/>
                    </a:cubicBezTo>
                    <a:cubicBezTo>
                      <a:pt x="172" y="30"/>
                      <a:pt x="171" y="30"/>
                      <a:pt x="171" y="29"/>
                    </a:cubicBezTo>
                    <a:cubicBezTo>
                      <a:pt x="172" y="28"/>
                      <a:pt x="173" y="27"/>
                      <a:pt x="173" y="25"/>
                    </a:cubicBezTo>
                    <a:cubicBezTo>
                      <a:pt x="174" y="25"/>
                      <a:pt x="174" y="24"/>
                      <a:pt x="174" y="24"/>
                    </a:cubicBezTo>
                    <a:cubicBezTo>
                      <a:pt x="175" y="23"/>
                      <a:pt x="175" y="22"/>
                      <a:pt x="176" y="21"/>
                    </a:cubicBezTo>
                    <a:cubicBezTo>
                      <a:pt x="176" y="21"/>
                      <a:pt x="176" y="21"/>
                      <a:pt x="177" y="21"/>
                    </a:cubicBezTo>
                    <a:cubicBezTo>
                      <a:pt x="177" y="21"/>
                      <a:pt x="178" y="21"/>
                      <a:pt x="178" y="21"/>
                    </a:cubicBezTo>
                    <a:cubicBezTo>
                      <a:pt x="179" y="21"/>
                      <a:pt x="180" y="22"/>
                      <a:pt x="182" y="22"/>
                    </a:cubicBezTo>
                    <a:cubicBezTo>
                      <a:pt x="182" y="21"/>
                      <a:pt x="183" y="21"/>
                      <a:pt x="184" y="21"/>
                    </a:cubicBezTo>
                    <a:cubicBezTo>
                      <a:pt x="185" y="21"/>
                      <a:pt x="186" y="23"/>
                      <a:pt x="187" y="23"/>
                    </a:cubicBezTo>
                    <a:cubicBezTo>
                      <a:pt x="188" y="24"/>
                      <a:pt x="189" y="24"/>
                      <a:pt x="189" y="24"/>
                    </a:cubicBezTo>
                    <a:cubicBezTo>
                      <a:pt x="189" y="26"/>
                      <a:pt x="188" y="26"/>
                      <a:pt x="188" y="28"/>
                    </a:cubicBezTo>
                    <a:cubicBezTo>
                      <a:pt x="188" y="28"/>
                      <a:pt x="188" y="28"/>
                      <a:pt x="188" y="28"/>
                    </a:cubicBezTo>
                    <a:cubicBezTo>
                      <a:pt x="188" y="29"/>
                      <a:pt x="189" y="30"/>
                      <a:pt x="190" y="30"/>
                    </a:cubicBezTo>
                    <a:cubicBezTo>
                      <a:pt x="191" y="30"/>
                      <a:pt x="192" y="29"/>
                      <a:pt x="193" y="29"/>
                    </a:cubicBezTo>
                    <a:cubicBezTo>
                      <a:pt x="194" y="28"/>
                      <a:pt x="195" y="27"/>
                      <a:pt x="196" y="26"/>
                    </a:cubicBezTo>
                    <a:cubicBezTo>
                      <a:pt x="197" y="27"/>
                      <a:pt x="199" y="28"/>
                      <a:pt x="200" y="29"/>
                    </a:cubicBezTo>
                    <a:cubicBezTo>
                      <a:pt x="200" y="30"/>
                      <a:pt x="200" y="30"/>
                      <a:pt x="200" y="31"/>
                    </a:cubicBezTo>
                    <a:cubicBezTo>
                      <a:pt x="200" y="32"/>
                      <a:pt x="200" y="33"/>
                      <a:pt x="200" y="35"/>
                    </a:cubicBezTo>
                    <a:cubicBezTo>
                      <a:pt x="200" y="37"/>
                      <a:pt x="203" y="37"/>
                      <a:pt x="204" y="38"/>
                    </a:cubicBezTo>
                    <a:cubicBezTo>
                      <a:pt x="205" y="38"/>
                      <a:pt x="205" y="39"/>
                      <a:pt x="205" y="40"/>
                    </a:cubicBezTo>
                    <a:cubicBezTo>
                      <a:pt x="206" y="41"/>
                      <a:pt x="207" y="40"/>
                      <a:pt x="207" y="41"/>
                    </a:cubicBezTo>
                    <a:cubicBezTo>
                      <a:pt x="207" y="44"/>
                      <a:pt x="205" y="44"/>
                      <a:pt x="205" y="47"/>
                    </a:cubicBezTo>
                    <a:cubicBezTo>
                      <a:pt x="205" y="48"/>
                      <a:pt x="203" y="48"/>
                      <a:pt x="204" y="50"/>
                    </a:cubicBezTo>
                    <a:cubicBezTo>
                      <a:pt x="204" y="52"/>
                      <a:pt x="207" y="50"/>
                      <a:pt x="208" y="52"/>
                    </a:cubicBezTo>
                    <a:cubicBezTo>
                      <a:pt x="208" y="53"/>
                      <a:pt x="208" y="53"/>
                      <a:pt x="207" y="55"/>
                    </a:cubicBezTo>
                    <a:cubicBezTo>
                      <a:pt x="208" y="56"/>
                      <a:pt x="208" y="58"/>
                      <a:pt x="206" y="58"/>
                    </a:cubicBezTo>
                    <a:cubicBezTo>
                      <a:pt x="205" y="58"/>
                      <a:pt x="205" y="57"/>
                      <a:pt x="204" y="57"/>
                    </a:cubicBezTo>
                    <a:cubicBezTo>
                      <a:pt x="203" y="57"/>
                      <a:pt x="202" y="57"/>
                      <a:pt x="202" y="57"/>
                    </a:cubicBezTo>
                    <a:cubicBezTo>
                      <a:pt x="201" y="56"/>
                      <a:pt x="200" y="56"/>
                      <a:pt x="199" y="56"/>
                    </a:cubicBezTo>
                    <a:cubicBezTo>
                      <a:pt x="198" y="56"/>
                      <a:pt x="196" y="57"/>
                      <a:pt x="195" y="56"/>
                    </a:cubicBezTo>
                    <a:cubicBezTo>
                      <a:pt x="197" y="54"/>
                      <a:pt x="199" y="51"/>
                      <a:pt x="201" y="49"/>
                    </a:cubicBezTo>
                    <a:cubicBezTo>
                      <a:pt x="201" y="48"/>
                      <a:pt x="203" y="48"/>
                      <a:pt x="202" y="47"/>
                    </a:cubicBezTo>
                    <a:cubicBezTo>
                      <a:pt x="201" y="46"/>
                      <a:pt x="200" y="47"/>
                      <a:pt x="199" y="48"/>
                    </a:cubicBezTo>
                    <a:cubicBezTo>
                      <a:pt x="198" y="48"/>
                      <a:pt x="196" y="50"/>
                      <a:pt x="195" y="50"/>
                    </a:cubicBezTo>
                    <a:cubicBezTo>
                      <a:pt x="193" y="50"/>
                      <a:pt x="190" y="50"/>
                      <a:pt x="188" y="51"/>
                    </a:cubicBezTo>
                    <a:cubicBezTo>
                      <a:pt x="188" y="52"/>
                      <a:pt x="190" y="52"/>
                      <a:pt x="190" y="53"/>
                    </a:cubicBezTo>
                    <a:cubicBezTo>
                      <a:pt x="189" y="53"/>
                      <a:pt x="188" y="53"/>
                      <a:pt x="187" y="53"/>
                    </a:cubicBezTo>
                    <a:cubicBezTo>
                      <a:pt x="187" y="52"/>
                      <a:pt x="187" y="51"/>
                      <a:pt x="187" y="51"/>
                    </a:cubicBezTo>
                    <a:cubicBezTo>
                      <a:pt x="186" y="50"/>
                      <a:pt x="183" y="51"/>
                      <a:pt x="182" y="51"/>
                    </a:cubicBezTo>
                    <a:cubicBezTo>
                      <a:pt x="181" y="51"/>
                      <a:pt x="180" y="52"/>
                      <a:pt x="180" y="53"/>
                    </a:cubicBezTo>
                    <a:cubicBezTo>
                      <a:pt x="181" y="54"/>
                      <a:pt x="184" y="52"/>
                      <a:pt x="185" y="54"/>
                    </a:cubicBezTo>
                    <a:cubicBezTo>
                      <a:pt x="184" y="56"/>
                      <a:pt x="181" y="57"/>
                      <a:pt x="182" y="60"/>
                    </a:cubicBezTo>
                    <a:cubicBezTo>
                      <a:pt x="182" y="60"/>
                      <a:pt x="183" y="62"/>
                      <a:pt x="184" y="62"/>
                    </a:cubicBezTo>
                    <a:cubicBezTo>
                      <a:pt x="184" y="62"/>
                      <a:pt x="185" y="61"/>
                      <a:pt x="186" y="61"/>
                    </a:cubicBezTo>
                    <a:cubicBezTo>
                      <a:pt x="186" y="61"/>
                      <a:pt x="186" y="62"/>
                      <a:pt x="187" y="62"/>
                    </a:cubicBezTo>
                    <a:cubicBezTo>
                      <a:pt x="188" y="61"/>
                      <a:pt x="189" y="59"/>
                      <a:pt x="190" y="59"/>
                    </a:cubicBezTo>
                    <a:cubicBezTo>
                      <a:pt x="192" y="61"/>
                      <a:pt x="189" y="63"/>
                      <a:pt x="187" y="64"/>
                    </a:cubicBezTo>
                    <a:cubicBezTo>
                      <a:pt x="185" y="64"/>
                      <a:pt x="182" y="65"/>
                      <a:pt x="180" y="66"/>
                    </a:cubicBezTo>
                    <a:cubicBezTo>
                      <a:pt x="180" y="66"/>
                      <a:pt x="176" y="70"/>
                      <a:pt x="176" y="67"/>
                    </a:cubicBezTo>
                    <a:cubicBezTo>
                      <a:pt x="176" y="66"/>
                      <a:pt x="177" y="66"/>
                      <a:pt x="178" y="64"/>
                    </a:cubicBezTo>
                    <a:cubicBezTo>
                      <a:pt x="176" y="64"/>
                      <a:pt x="174" y="65"/>
                      <a:pt x="172" y="66"/>
                    </a:cubicBezTo>
                    <a:cubicBezTo>
                      <a:pt x="169" y="68"/>
                      <a:pt x="165" y="69"/>
                      <a:pt x="164" y="72"/>
                    </a:cubicBezTo>
                    <a:cubicBezTo>
                      <a:pt x="164" y="72"/>
                      <a:pt x="164" y="74"/>
                      <a:pt x="164" y="74"/>
                    </a:cubicBezTo>
                    <a:cubicBezTo>
                      <a:pt x="164" y="74"/>
                      <a:pt x="162" y="75"/>
                      <a:pt x="161" y="75"/>
                    </a:cubicBezTo>
                    <a:cubicBezTo>
                      <a:pt x="160" y="75"/>
                      <a:pt x="159" y="77"/>
                      <a:pt x="158" y="77"/>
                    </a:cubicBezTo>
                    <a:cubicBezTo>
                      <a:pt x="157" y="77"/>
                      <a:pt x="156" y="77"/>
                      <a:pt x="156" y="77"/>
                    </a:cubicBezTo>
                    <a:cubicBezTo>
                      <a:pt x="155" y="78"/>
                      <a:pt x="154" y="79"/>
                      <a:pt x="153" y="80"/>
                    </a:cubicBezTo>
                    <a:cubicBezTo>
                      <a:pt x="153" y="81"/>
                      <a:pt x="152" y="81"/>
                      <a:pt x="151" y="81"/>
                    </a:cubicBezTo>
                    <a:cubicBezTo>
                      <a:pt x="150" y="82"/>
                      <a:pt x="150" y="84"/>
                      <a:pt x="149" y="84"/>
                    </a:cubicBezTo>
                    <a:cubicBezTo>
                      <a:pt x="148" y="84"/>
                      <a:pt x="148" y="84"/>
                      <a:pt x="147" y="84"/>
                    </a:cubicBezTo>
                    <a:cubicBezTo>
                      <a:pt x="147" y="86"/>
                      <a:pt x="148" y="88"/>
                      <a:pt x="147" y="90"/>
                    </a:cubicBezTo>
                    <a:cubicBezTo>
                      <a:pt x="145" y="92"/>
                      <a:pt x="144" y="93"/>
                      <a:pt x="141" y="94"/>
                    </a:cubicBezTo>
                    <a:cubicBezTo>
                      <a:pt x="140" y="95"/>
                      <a:pt x="139" y="95"/>
                      <a:pt x="138" y="96"/>
                    </a:cubicBezTo>
                    <a:cubicBezTo>
                      <a:pt x="137" y="96"/>
                      <a:pt x="136" y="97"/>
                      <a:pt x="135" y="98"/>
                    </a:cubicBezTo>
                    <a:cubicBezTo>
                      <a:pt x="134" y="98"/>
                      <a:pt x="134" y="99"/>
                      <a:pt x="133" y="99"/>
                    </a:cubicBezTo>
                    <a:cubicBezTo>
                      <a:pt x="133" y="159"/>
                      <a:pt x="133" y="159"/>
                      <a:pt x="133" y="159"/>
                    </a:cubicBezTo>
                    <a:cubicBezTo>
                      <a:pt x="134" y="159"/>
                      <a:pt x="134" y="158"/>
                      <a:pt x="135" y="157"/>
                    </a:cubicBezTo>
                    <a:cubicBezTo>
                      <a:pt x="136" y="156"/>
                      <a:pt x="136" y="154"/>
                      <a:pt x="137" y="154"/>
                    </a:cubicBezTo>
                    <a:cubicBezTo>
                      <a:pt x="138" y="153"/>
                      <a:pt x="140" y="153"/>
                      <a:pt x="141" y="152"/>
                    </a:cubicBezTo>
                    <a:cubicBezTo>
                      <a:pt x="142" y="152"/>
                      <a:pt x="143" y="152"/>
                      <a:pt x="144" y="151"/>
                    </a:cubicBezTo>
                    <a:cubicBezTo>
                      <a:pt x="144" y="151"/>
                      <a:pt x="145" y="149"/>
                      <a:pt x="146" y="150"/>
                    </a:cubicBezTo>
                    <a:cubicBezTo>
                      <a:pt x="147" y="151"/>
                      <a:pt x="144" y="152"/>
                      <a:pt x="145" y="153"/>
                    </a:cubicBezTo>
                    <a:cubicBezTo>
                      <a:pt x="147" y="154"/>
                      <a:pt x="148" y="151"/>
                      <a:pt x="150" y="151"/>
                    </a:cubicBezTo>
                    <a:cubicBezTo>
                      <a:pt x="150" y="151"/>
                      <a:pt x="151" y="152"/>
                      <a:pt x="152" y="152"/>
                    </a:cubicBezTo>
                    <a:cubicBezTo>
                      <a:pt x="153" y="153"/>
                      <a:pt x="154" y="154"/>
                      <a:pt x="155" y="154"/>
                    </a:cubicBezTo>
                    <a:cubicBezTo>
                      <a:pt x="155" y="154"/>
                      <a:pt x="157" y="154"/>
                      <a:pt x="158" y="154"/>
                    </a:cubicBezTo>
                    <a:cubicBezTo>
                      <a:pt x="159" y="154"/>
                      <a:pt x="160" y="156"/>
                      <a:pt x="161" y="155"/>
                    </a:cubicBezTo>
                    <a:cubicBezTo>
                      <a:pt x="162" y="155"/>
                      <a:pt x="163" y="154"/>
                      <a:pt x="164" y="154"/>
                    </a:cubicBezTo>
                    <a:cubicBezTo>
                      <a:pt x="166" y="153"/>
                      <a:pt x="167" y="154"/>
                      <a:pt x="168" y="156"/>
                    </a:cubicBezTo>
                    <a:cubicBezTo>
                      <a:pt x="169" y="156"/>
                      <a:pt x="169" y="154"/>
                      <a:pt x="170" y="155"/>
                    </a:cubicBezTo>
                    <a:cubicBezTo>
                      <a:pt x="170" y="156"/>
                      <a:pt x="171" y="156"/>
                      <a:pt x="171" y="157"/>
                    </a:cubicBezTo>
                    <a:cubicBezTo>
                      <a:pt x="171" y="158"/>
                      <a:pt x="171" y="158"/>
                      <a:pt x="172" y="159"/>
                    </a:cubicBezTo>
                    <a:cubicBezTo>
                      <a:pt x="172" y="159"/>
                      <a:pt x="173" y="159"/>
                      <a:pt x="174" y="160"/>
                    </a:cubicBezTo>
                    <a:cubicBezTo>
                      <a:pt x="175" y="161"/>
                      <a:pt x="176" y="162"/>
                      <a:pt x="177" y="163"/>
                    </a:cubicBezTo>
                    <a:cubicBezTo>
                      <a:pt x="178" y="165"/>
                      <a:pt x="180" y="166"/>
                      <a:pt x="182" y="166"/>
                    </a:cubicBezTo>
                    <a:cubicBezTo>
                      <a:pt x="183" y="166"/>
                      <a:pt x="184" y="166"/>
                      <a:pt x="186" y="166"/>
                    </a:cubicBezTo>
                    <a:cubicBezTo>
                      <a:pt x="188" y="166"/>
                      <a:pt x="190" y="168"/>
                      <a:pt x="192" y="169"/>
                    </a:cubicBezTo>
                    <a:cubicBezTo>
                      <a:pt x="193" y="170"/>
                      <a:pt x="194" y="171"/>
                      <a:pt x="194" y="172"/>
                    </a:cubicBezTo>
                    <a:cubicBezTo>
                      <a:pt x="195" y="172"/>
                      <a:pt x="195" y="173"/>
                      <a:pt x="195" y="174"/>
                    </a:cubicBezTo>
                    <a:cubicBezTo>
                      <a:pt x="195" y="176"/>
                      <a:pt x="198" y="177"/>
                      <a:pt x="197" y="180"/>
                    </a:cubicBezTo>
                    <a:cubicBezTo>
                      <a:pt x="197" y="181"/>
                      <a:pt x="198" y="181"/>
                      <a:pt x="199" y="182"/>
                    </a:cubicBezTo>
                    <a:cubicBezTo>
                      <a:pt x="200" y="182"/>
                      <a:pt x="201" y="183"/>
                      <a:pt x="202" y="183"/>
                    </a:cubicBezTo>
                    <a:cubicBezTo>
                      <a:pt x="202" y="183"/>
                      <a:pt x="203" y="183"/>
                      <a:pt x="203" y="183"/>
                    </a:cubicBezTo>
                    <a:cubicBezTo>
                      <a:pt x="205" y="183"/>
                      <a:pt x="206" y="184"/>
                      <a:pt x="207" y="184"/>
                    </a:cubicBezTo>
                    <a:cubicBezTo>
                      <a:pt x="208" y="185"/>
                      <a:pt x="209" y="185"/>
                      <a:pt x="209" y="185"/>
                    </a:cubicBezTo>
                    <a:cubicBezTo>
                      <a:pt x="210" y="186"/>
                      <a:pt x="210" y="187"/>
                      <a:pt x="211" y="188"/>
                    </a:cubicBezTo>
                    <a:cubicBezTo>
                      <a:pt x="212" y="188"/>
                      <a:pt x="213" y="188"/>
                      <a:pt x="214" y="188"/>
                    </a:cubicBezTo>
                    <a:cubicBezTo>
                      <a:pt x="215" y="188"/>
                      <a:pt x="217" y="189"/>
                      <a:pt x="218" y="189"/>
                    </a:cubicBezTo>
                    <a:cubicBezTo>
                      <a:pt x="219" y="189"/>
                      <a:pt x="220" y="189"/>
                      <a:pt x="221" y="189"/>
                    </a:cubicBezTo>
                    <a:cubicBezTo>
                      <a:pt x="222" y="189"/>
                      <a:pt x="223" y="190"/>
                      <a:pt x="225" y="191"/>
                    </a:cubicBezTo>
                    <a:cubicBezTo>
                      <a:pt x="209" y="219"/>
                      <a:pt x="183" y="239"/>
                      <a:pt x="152" y="246"/>
                    </a:cubicBezTo>
                    <a:cubicBezTo>
                      <a:pt x="152" y="244"/>
                      <a:pt x="152" y="243"/>
                      <a:pt x="152" y="242"/>
                    </a:cubicBezTo>
                    <a:cubicBezTo>
                      <a:pt x="152" y="239"/>
                      <a:pt x="152" y="237"/>
                      <a:pt x="152" y="235"/>
                    </a:cubicBezTo>
                    <a:cubicBezTo>
                      <a:pt x="151" y="233"/>
                      <a:pt x="151" y="230"/>
                      <a:pt x="150" y="229"/>
                    </a:cubicBezTo>
                    <a:cubicBezTo>
                      <a:pt x="149" y="228"/>
                      <a:pt x="147" y="226"/>
                      <a:pt x="145" y="225"/>
                    </a:cubicBezTo>
                    <a:cubicBezTo>
                      <a:pt x="144" y="224"/>
                      <a:pt x="143" y="224"/>
                      <a:pt x="142" y="223"/>
                    </a:cubicBezTo>
                    <a:cubicBezTo>
                      <a:pt x="140" y="222"/>
                      <a:pt x="136" y="220"/>
                      <a:pt x="135" y="218"/>
                    </a:cubicBezTo>
                    <a:cubicBezTo>
                      <a:pt x="135" y="217"/>
                      <a:pt x="135" y="216"/>
                      <a:pt x="134" y="216"/>
                    </a:cubicBezTo>
                    <a:cubicBezTo>
                      <a:pt x="134" y="215"/>
                      <a:pt x="134" y="214"/>
                      <a:pt x="133" y="214"/>
                    </a:cubicBezTo>
                    <a:lnTo>
                      <a:pt x="133" y="255"/>
                    </a:lnTo>
                    <a:close/>
                    <a:moveTo>
                      <a:pt x="3" y="108"/>
                    </a:moveTo>
                    <a:cubicBezTo>
                      <a:pt x="2" y="110"/>
                      <a:pt x="2" y="112"/>
                      <a:pt x="1" y="114"/>
                    </a:cubicBezTo>
                    <a:cubicBezTo>
                      <a:pt x="1" y="116"/>
                      <a:pt x="1" y="118"/>
                      <a:pt x="1" y="120"/>
                    </a:cubicBezTo>
                    <a:cubicBezTo>
                      <a:pt x="0" y="124"/>
                      <a:pt x="0" y="128"/>
                      <a:pt x="0" y="132"/>
                    </a:cubicBezTo>
                    <a:cubicBezTo>
                      <a:pt x="0" y="136"/>
                      <a:pt x="0" y="140"/>
                      <a:pt x="1" y="144"/>
                    </a:cubicBezTo>
                    <a:cubicBezTo>
                      <a:pt x="1" y="146"/>
                      <a:pt x="1" y="148"/>
                      <a:pt x="1" y="150"/>
                    </a:cubicBezTo>
                    <a:cubicBezTo>
                      <a:pt x="2" y="152"/>
                      <a:pt x="2" y="154"/>
                      <a:pt x="3" y="156"/>
                    </a:cubicBezTo>
                    <a:cubicBezTo>
                      <a:pt x="3" y="157"/>
                      <a:pt x="3" y="159"/>
                      <a:pt x="4" y="161"/>
                    </a:cubicBezTo>
                    <a:cubicBezTo>
                      <a:pt x="5" y="165"/>
                      <a:pt x="6" y="169"/>
                      <a:pt x="8" y="172"/>
                    </a:cubicBezTo>
                    <a:cubicBezTo>
                      <a:pt x="8" y="174"/>
                      <a:pt x="9" y="176"/>
                      <a:pt x="10" y="178"/>
                    </a:cubicBezTo>
                    <a:cubicBezTo>
                      <a:pt x="11" y="180"/>
                      <a:pt x="11" y="181"/>
                      <a:pt x="12" y="183"/>
                    </a:cubicBezTo>
                    <a:cubicBezTo>
                      <a:pt x="13" y="184"/>
                      <a:pt x="13" y="185"/>
                      <a:pt x="14" y="186"/>
                    </a:cubicBezTo>
                    <a:cubicBezTo>
                      <a:pt x="15" y="187"/>
                      <a:pt x="15" y="189"/>
                      <a:pt x="17" y="191"/>
                    </a:cubicBezTo>
                    <a:cubicBezTo>
                      <a:pt x="20" y="196"/>
                      <a:pt x="23" y="201"/>
                      <a:pt x="27" y="205"/>
                    </a:cubicBezTo>
                    <a:cubicBezTo>
                      <a:pt x="28" y="207"/>
                      <a:pt x="30" y="210"/>
                      <a:pt x="32" y="212"/>
                    </a:cubicBezTo>
                    <a:cubicBezTo>
                      <a:pt x="34" y="213"/>
                      <a:pt x="35" y="215"/>
                      <a:pt x="36" y="216"/>
                    </a:cubicBezTo>
                    <a:cubicBezTo>
                      <a:pt x="38" y="217"/>
                      <a:pt x="39" y="219"/>
                      <a:pt x="41" y="220"/>
                    </a:cubicBezTo>
                    <a:cubicBezTo>
                      <a:pt x="47" y="226"/>
                      <a:pt x="55" y="232"/>
                      <a:pt x="63" y="236"/>
                    </a:cubicBezTo>
                    <a:cubicBezTo>
                      <a:pt x="64" y="237"/>
                      <a:pt x="66" y="238"/>
                      <a:pt x="68" y="239"/>
                    </a:cubicBezTo>
                    <a:cubicBezTo>
                      <a:pt x="71" y="241"/>
                      <a:pt x="75" y="243"/>
                      <a:pt x="79" y="245"/>
                    </a:cubicBezTo>
                    <a:cubicBezTo>
                      <a:pt x="81" y="245"/>
                      <a:pt x="83" y="246"/>
                      <a:pt x="85" y="247"/>
                    </a:cubicBezTo>
                    <a:cubicBezTo>
                      <a:pt x="97" y="252"/>
                      <a:pt x="111" y="254"/>
                      <a:pt x="124" y="255"/>
                    </a:cubicBezTo>
                    <a:cubicBezTo>
                      <a:pt x="127" y="255"/>
                      <a:pt x="130" y="255"/>
                      <a:pt x="133" y="255"/>
                    </a:cubicBezTo>
                    <a:cubicBezTo>
                      <a:pt x="133" y="214"/>
                      <a:pt x="133" y="214"/>
                      <a:pt x="133" y="214"/>
                    </a:cubicBezTo>
                    <a:cubicBezTo>
                      <a:pt x="133" y="213"/>
                      <a:pt x="132" y="212"/>
                      <a:pt x="132" y="211"/>
                    </a:cubicBezTo>
                    <a:cubicBezTo>
                      <a:pt x="130" y="209"/>
                      <a:pt x="129" y="206"/>
                      <a:pt x="127" y="203"/>
                    </a:cubicBezTo>
                    <a:cubicBezTo>
                      <a:pt x="126" y="202"/>
                      <a:pt x="125" y="200"/>
                      <a:pt x="124" y="199"/>
                    </a:cubicBezTo>
                    <a:cubicBezTo>
                      <a:pt x="124" y="198"/>
                      <a:pt x="122" y="198"/>
                      <a:pt x="122" y="197"/>
                    </a:cubicBezTo>
                    <a:cubicBezTo>
                      <a:pt x="122" y="196"/>
                      <a:pt x="121" y="194"/>
                      <a:pt x="121" y="193"/>
                    </a:cubicBezTo>
                    <a:cubicBezTo>
                      <a:pt x="121" y="192"/>
                      <a:pt x="123" y="191"/>
                      <a:pt x="123" y="189"/>
                    </a:cubicBezTo>
                    <a:cubicBezTo>
                      <a:pt x="123" y="188"/>
                      <a:pt x="122" y="188"/>
                      <a:pt x="122" y="187"/>
                    </a:cubicBezTo>
                    <a:cubicBezTo>
                      <a:pt x="121" y="185"/>
                      <a:pt x="122" y="184"/>
                      <a:pt x="123" y="182"/>
                    </a:cubicBezTo>
                    <a:cubicBezTo>
                      <a:pt x="123" y="181"/>
                      <a:pt x="124" y="180"/>
                      <a:pt x="124" y="180"/>
                    </a:cubicBezTo>
                    <a:cubicBezTo>
                      <a:pt x="124" y="179"/>
                      <a:pt x="125" y="179"/>
                      <a:pt x="126" y="178"/>
                    </a:cubicBezTo>
                    <a:cubicBezTo>
                      <a:pt x="126" y="178"/>
                      <a:pt x="127" y="177"/>
                      <a:pt x="127" y="176"/>
                    </a:cubicBezTo>
                    <a:cubicBezTo>
                      <a:pt x="128" y="175"/>
                      <a:pt x="130" y="174"/>
                      <a:pt x="130" y="173"/>
                    </a:cubicBezTo>
                    <a:cubicBezTo>
                      <a:pt x="130" y="172"/>
                      <a:pt x="131" y="167"/>
                      <a:pt x="130" y="165"/>
                    </a:cubicBezTo>
                    <a:cubicBezTo>
                      <a:pt x="130" y="164"/>
                      <a:pt x="129" y="163"/>
                      <a:pt x="129" y="162"/>
                    </a:cubicBezTo>
                    <a:cubicBezTo>
                      <a:pt x="128" y="161"/>
                      <a:pt x="128" y="159"/>
                      <a:pt x="126" y="159"/>
                    </a:cubicBezTo>
                    <a:cubicBezTo>
                      <a:pt x="125" y="159"/>
                      <a:pt x="125" y="160"/>
                      <a:pt x="124" y="161"/>
                    </a:cubicBezTo>
                    <a:cubicBezTo>
                      <a:pt x="124" y="162"/>
                      <a:pt x="124" y="163"/>
                      <a:pt x="123" y="163"/>
                    </a:cubicBezTo>
                    <a:cubicBezTo>
                      <a:pt x="121" y="164"/>
                      <a:pt x="121" y="162"/>
                      <a:pt x="119" y="161"/>
                    </a:cubicBezTo>
                    <a:cubicBezTo>
                      <a:pt x="118" y="161"/>
                      <a:pt x="117" y="161"/>
                      <a:pt x="117" y="161"/>
                    </a:cubicBezTo>
                    <a:cubicBezTo>
                      <a:pt x="115" y="160"/>
                      <a:pt x="115" y="158"/>
                      <a:pt x="114" y="158"/>
                    </a:cubicBezTo>
                    <a:cubicBezTo>
                      <a:pt x="113" y="157"/>
                      <a:pt x="112" y="157"/>
                      <a:pt x="111" y="156"/>
                    </a:cubicBezTo>
                    <a:cubicBezTo>
                      <a:pt x="111" y="156"/>
                      <a:pt x="111" y="154"/>
                      <a:pt x="111" y="153"/>
                    </a:cubicBezTo>
                    <a:cubicBezTo>
                      <a:pt x="109" y="153"/>
                      <a:pt x="108" y="150"/>
                      <a:pt x="106" y="149"/>
                    </a:cubicBezTo>
                    <a:cubicBezTo>
                      <a:pt x="105" y="148"/>
                      <a:pt x="103" y="148"/>
                      <a:pt x="102" y="148"/>
                    </a:cubicBezTo>
                    <a:cubicBezTo>
                      <a:pt x="101" y="148"/>
                      <a:pt x="101" y="147"/>
                      <a:pt x="100" y="147"/>
                    </a:cubicBezTo>
                    <a:cubicBezTo>
                      <a:pt x="99" y="147"/>
                      <a:pt x="98" y="147"/>
                      <a:pt x="98" y="147"/>
                    </a:cubicBezTo>
                    <a:cubicBezTo>
                      <a:pt x="95" y="146"/>
                      <a:pt x="94" y="141"/>
                      <a:pt x="90" y="141"/>
                    </a:cubicBezTo>
                    <a:cubicBezTo>
                      <a:pt x="89" y="142"/>
                      <a:pt x="88" y="143"/>
                      <a:pt x="86" y="143"/>
                    </a:cubicBezTo>
                    <a:cubicBezTo>
                      <a:pt x="85" y="143"/>
                      <a:pt x="83" y="142"/>
                      <a:pt x="81" y="141"/>
                    </a:cubicBezTo>
                    <a:cubicBezTo>
                      <a:pt x="80" y="141"/>
                      <a:pt x="78" y="140"/>
                      <a:pt x="77" y="140"/>
                    </a:cubicBezTo>
                    <a:cubicBezTo>
                      <a:pt x="76" y="139"/>
                      <a:pt x="75" y="138"/>
                      <a:pt x="74" y="138"/>
                    </a:cubicBezTo>
                    <a:cubicBezTo>
                      <a:pt x="73" y="137"/>
                      <a:pt x="72" y="137"/>
                      <a:pt x="71" y="137"/>
                    </a:cubicBezTo>
                    <a:cubicBezTo>
                      <a:pt x="71" y="137"/>
                      <a:pt x="70" y="136"/>
                      <a:pt x="69" y="135"/>
                    </a:cubicBezTo>
                    <a:cubicBezTo>
                      <a:pt x="68" y="134"/>
                      <a:pt x="67" y="133"/>
                      <a:pt x="66" y="133"/>
                    </a:cubicBezTo>
                    <a:cubicBezTo>
                      <a:pt x="66" y="132"/>
                      <a:pt x="67" y="131"/>
                      <a:pt x="68" y="130"/>
                    </a:cubicBezTo>
                    <a:cubicBezTo>
                      <a:pt x="68" y="126"/>
                      <a:pt x="66" y="124"/>
                      <a:pt x="64" y="122"/>
                    </a:cubicBezTo>
                    <a:cubicBezTo>
                      <a:pt x="63" y="121"/>
                      <a:pt x="62" y="120"/>
                      <a:pt x="61" y="119"/>
                    </a:cubicBezTo>
                    <a:cubicBezTo>
                      <a:pt x="61" y="118"/>
                      <a:pt x="61" y="118"/>
                      <a:pt x="61" y="117"/>
                    </a:cubicBezTo>
                    <a:cubicBezTo>
                      <a:pt x="60" y="116"/>
                      <a:pt x="59" y="115"/>
                      <a:pt x="58" y="114"/>
                    </a:cubicBezTo>
                    <a:cubicBezTo>
                      <a:pt x="57" y="113"/>
                      <a:pt x="56" y="112"/>
                      <a:pt x="56" y="111"/>
                    </a:cubicBezTo>
                    <a:cubicBezTo>
                      <a:pt x="55" y="109"/>
                      <a:pt x="56" y="108"/>
                      <a:pt x="56" y="106"/>
                    </a:cubicBezTo>
                    <a:cubicBezTo>
                      <a:pt x="55" y="104"/>
                      <a:pt x="51" y="105"/>
                      <a:pt x="52" y="108"/>
                    </a:cubicBezTo>
                    <a:cubicBezTo>
                      <a:pt x="52" y="109"/>
                      <a:pt x="53" y="110"/>
                      <a:pt x="53" y="111"/>
                    </a:cubicBezTo>
                    <a:cubicBezTo>
                      <a:pt x="54" y="112"/>
                      <a:pt x="54" y="113"/>
                      <a:pt x="54" y="114"/>
                    </a:cubicBezTo>
                    <a:cubicBezTo>
                      <a:pt x="55" y="115"/>
                      <a:pt x="56" y="116"/>
                      <a:pt x="56" y="117"/>
                    </a:cubicBezTo>
                    <a:cubicBezTo>
                      <a:pt x="56" y="119"/>
                      <a:pt x="56" y="121"/>
                      <a:pt x="57" y="122"/>
                    </a:cubicBezTo>
                    <a:cubicBezTo>
                      <a:pt x="57" y="123"/>
                      <a:pt x="59" y="124"/>
                      <a:pt x="58" y="125"/>
                    </a:cubicBezTo>
                    <a:cubicBezTo>
                      <a:pt x="57" y="125"/>
                      <a:pt x="56" y="124"/>
                      <a:pt x="56" y="123"/>
                    </a:cubicBezTo>
                    <a:cubicBezTo>
                      <a:pt x="55" y="123"/>
                      <a:pt x="54" y="122"/>
                      <a:pt x="53" y="121"/>
                    </a:cubicBezTo>
                    <a:cubicBezTo>
                      <a:pt x="53" y="121"/>
                      <a:pt x="54" y="120"/>
                      <a:pt x="54" y="119"/>
                    </a:cubicBezTo>
                    <a:cubicBezTo>
                      <a:pt x="53" y="117"/>
                      <a:pt x="49" y="117"/>
                      <a:pt x="49" y="115"/>
                    </a:cubicBezTo>
                    <a:cubicBezTo>
                      <a:pt x="49" y="114"/>
                      <a:pt x="51" y="114"/>
                      <a:pt x="51" y="113"/>
                    </a:cubicBezTo>
                    <a:cubicBezTo>
                      <a:pt x="51" y="111"/>
                      <a:pt x="49" y="110"/>
                      <a:pt x="49" y="109"/>
                    </a:cubicBezTo>
                    <a:cubicBezTo>
                      <a:pt x="48" y="108"/>
                      <a:pt x="48" y="107"/>
                      <a:pt x="48" y="105"/>
                    </a:cubicBezTo>
                    <a:cubicBezTo>
                      <a:pt x="48" y="104"/>
                      <a:pt x="48" y="103"/>
                      <a:pt x="48" y="101"/>
                    </a:cubicBezTo>
                    <a:cubicBezTo>
                      <a:pt x="48" y="101"/>
                      <a:pt x="46" y="99"/>
                      <a:pt x="45" y="99"/>
                    </a:cubicBezTo>
                    <a:cubicBezTo>
                      <a:pt x="44" y="98"/>
                      <a:pt x="43" y="99"/>
                      <a:pt x="43" y="98"/>
                    </a:cubicBezTo>
                    <a:cubicBezTo>
                      <a:pt x="42" y="97"/>
                      <a:pt x="42" y="95"/>
                      <a:pt x="42" y="95"/>
                    </a:cubicBezTo>
                    <a:cubicBezTo>
                      <a:pt x="42" y="93"/>
                      <a:pt x="42" y="91"/>
                      <a:pt x="42" y="90"/>
                    </a:cubicBezTo>
                    <a:cubicBezTo>
                      <a:pt x="42" y="88"/>
                      <a:pt x="41" y="86"/>
                      <a:pt x="42" y="85"/>
                    </a:cubicBezTo>
                    <a:cubicBezTo>
                      <a:pt x="42" y="83"/>
                      <a:pt x="44" y="83"/>
                      <a:pt x="44" y="81"/>
                    </a:cubicBezTo>
                    <a:cubicBezTo>
                      <a:pt x="45" y="80"/>
                      <a:pt x="45" y="79"/>
                      <a:pt x="45" y="78"/>
                    </a:cubicBezTo>
                    <a:cubicBezTo>
                      <a:pt x="46" y="77"/>
                      <a:pt x="48" y="75"/>
                      <a:pt x="50" y="73"/>
                    </a:cubicBezTo>
                    <a:cubicBezTo>
                      <a:pt x="51" y="71"/>
                      <a:pt x="53" y="69"/>
                      <a:pt x="54" y="67"/>
                    </a:cubicBezTo>
                    <a:cubicBezTo>
                      <a:pt x="54" y="66"/>
                      <a:pt x="55" y="65"/>
                      <a:pt x="55" y="64"/>
                    </a:cubicBezTo>
                    <a:cubicBezTo>
                      <a:pt x="55" y="63"/>
                      <a:pt x="52" y="62"/>
                      <a:pt x="52" y="60"/>
                    </a:cubicBezTo>
                    <a:cubicBezTo>
                      <a:pt x="53" y="59"/>
                      <a:pt x="54" y="59"/>
                      <a:pt x="54" y="58"/>
                    </a:cubicBezTo>
                    <a:cubicBezTo>
                      <a:pt x="54" y="58"/>
                      <a:pt x="55" y="56"/>
                      <a:pt x="55" y="56"/>
                    </a:cubicBezTo>
                    <a:cubicBezTo>
                      <a:pt x="55" y="55"/>
                      <a:pt x="54" y="53"/>
                      <a:pt x="54" y="52"/>
                    </a:cubicBezTo>
                    <a:cubicBezTo>
                      <a:pt x="55" y="51"/>
                      <a:pt x="56" y="50"/>
                      <a:pt x="55" y="49"/>
                    </a:cubicBezTo>
                    <a:cubicBezTo>
                      <a:pt x="54" y="48"/>
                      <a:pt x="53" y="50"/>
                      <a:pt x="52" y="49"/>
                    </a:cubicBezTo>
                    <a:cubicBezTo>
                      <a:pt x="51" y="48"/>
                      <a:pt x="52" y="47"/>
                      <a:pt x="52" y="46"/>
                    </a:cubicBezTo>
                    <a:cubicBezTo>
                      <a:pt x="52" y="46"/>
                      <a:pt x="52" y="45"/>
                      <a:pt x="52" y="44"/>
                    </a:cubicBezTo>
                    <a:cubicBezTo>
                      <a:pt x="52" y="44"/>
                      <a:pt x="53" y="43"/>
                      <a:pt x="53" y="42"/>
                    </a:cubicBezTo>
                    <a:cubicBezTo>
                      <a:pt x="52" y="42"/>
                      <a:pt x="52" y="41"/>
                      <a:pt x="51" y="40"/>
                    </a:cubicBezTo>
                    <a:cubicBezTo>
                      <a:pt x="66" y="27"/>
                      <a:pt x="84" y="17"/>
                      <a:pt x="103" y="11"/>
                    </a:cubicBezTo>
                    <a:cubicBezTo>
                      <a:pt x="103" y="11"/>
                      <a:pt x="103" y="11"/>
                      <a:pt x="103" y="11"/>
                    </a:cubicBezTo>
                    <a:cubicBezTo>
                      <a:pt x="104" y="12"/>
                      <a:pt x="104" y="12"/>
                      <a:pt x="104" y="12"/>
                    </a:cubicBezTo>
                    <a:cubicBezTo>
                      <a:pt x="106" y="12"/>
                      <a:pt x="107" y="12"/>
                      <a:pt x="108" y="12"/>
                    </a:cubicBezTo>
                    <a:cubicBezTo>
                      <a:pt x="109" y="12"/>
                      <a:pt x="110" y="11"/>
                      <a:pt x="112" y="11"/>
                    </a:cubicBezTo>
                    <a:cubicBezTo>
                      <a:pt x="114" y="11"/>
                      <a:pt x="118" y="13"/>
                      <a:pt x="120" y="12"/>
                    </a:cubicBezTo>
                    <a:cubicBezTo>
                      <a:pt x="120" y="12"/>
                      <a:pt x="120" y="11"/>
                      <a:pt x="120" y="10"/>
                    </a:cubicBezTo>
                    <a:cubicBezTo>
                      <a:pt x="121" y="9"/>
                      <a:pt x="121" y="9"/>
                      <a:pt x="122" y="8"/>
                    </a:cubicBezTo>
                    <a:cubicBezTo>
                      <a:pt x="123" y="8"/>
                      <a:pt x="124" y="7"/>
                      <a:pt x="124" y="7"/>
                    </a:cubicBezTo>
                    <a:cubicBezTo>
                      <a:pt x="127" y="7"/>
                      <a:pt x="130" y="7"/>
                      <a:pt x="133" y="7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1" y="0"/>
                      <a:pt x="129" y="0"/>
                      <a:pt x="127" y="0"/>
                    </a:cubicBezTo>
                    <a:cubicBezTo>
                      <a:pt x="126" y="0"/>
                      <a:pt x="125" y="0"/>
                      <a:pt x="124" y="1"/>
                    </a:cubicBezTo>
                    <a:cubicBezTo>
                      <a:pt x="123" y="1"/>
                      <a:pt x="122" y="1"/>
                      <a:pt x="121" y="1"/>
                    </a:cubicBezTo>
                    <a:cubicBezTo>
                      <a:pt x="108" y="3"/>
                      <a:pt x="96" y="6"/>
                      <a:pt x="85" y="11"/>
                    </a:cubicBezTo>
                    <a:cubicBezTo>
                      <a:pt x="83" y="12"/>
                      <a:pt x="81" y="13"/>
                      <a:pt x="79" y="14"/>
                    </a:cubicBezTo>
                    <a:cubicBezTo>
                      <a:pt x="78" y="14"/>
                      <a:pt x="78" y="14"/>
                      <a:pt x="77" y="15"/>
                    </a:cubicBezTo>
                    <a:cubicBezTo>
                      <a:pt x="76" y="15"/>
                      <a:pt x="75" y="16"/>
                      <a:pt x="73" y="17"/>
                    </a:cubicBezTo>
                    <a:cubicBezTo>
                      <a:pt x="71" y="18"/>
                      <a:pt x="70" y="19"/>
                      <a:pt x="68" y="20"/>
                    </a:cubicBezTo>
                    <a:cubicBezTo>
                      <a:pt x="66" y="21"/>
                      <a:pt x="64" y="22"/>
                      <a:pt x="63" y="23"/>
                    </a:cubicBezTo>
                    <a:cubicBezTo>
                      <a:pt x="56" y="28"/>
                      <a:pt x="49" y="33"/>
                      <a:pt x="43" y="39"/>
                    </a:cubicBezTo>
                    <a:cubicBezTo>
                      <a:pt x="42" y="39"/>
                      <a:pt x="42" y="40"/>
                      <a:pt x="41" y="41"/>
                    </a:cubicBezTo>
                    <a:cubicBezTo>
                      <a:pt x="39" y="42"/>
                      <a:pt x="38" y="44"/>
                      <a:pt x="36" y="45"/>
                    </a:cubicBezTo>
                    <a:cubicBezTo>
                      <a:pt x="35" y="46"/>
                      <a:pt x="34" y="48"/>
                      <a:pt x="32" y="50"/>
                    </a:cubicBezTo>
                    <a:cubicBezTo>
                      <a:pt x="30" y="52"/>
                      <a:pt x="28" y="54"/>
                      <a:pt x="27" y="57"/>
                    </a:cubicBezTo>
                    <a:cubicBezTo>
                      <a:pt x="23" y="61"/>
                      <a:pt x="20" y="66"/>
                      <a:pt x="17" y="72"/>
                    </a:cubicBezTo>
                    <a:cubicBezTo>
                      <a:pt x="15" y="73"/>
                      <a:pt x="15" y="75"/>
                      <a:pt x="14" y="77"/>
                    </a:cubicBezTo>
                    <a:cubicBezTo>
                      <a:pt x="13" y="78"/>
                      <a:pt x="13" y="79"/>
                      <a:pt x="12" y="80"/>
                    </a:cubicBezTo>
                    <a:cubicBezTo>
                      <a:pt x="11" y="82"/>
                      <a:pt x="10" y="85"/>
                      <a:pt x="9" y="88"/>
                    </a:cubicBezTo>
                    <a:cubicBezTo>
                      <a:pt x="8" y="89"/>
                      <a:pt x="8" y="90"/>
                      <a:pt x="8" y="91"/>
                    </a:cubicBezTo>
                    <a:cubicBezTo>
                      <a:pt x="6" y="94"/>
                      <a:pt x="5" y="98"/>
                      <a:pt x="4" y="102"/>
                    </a:cubicBezTo>
                    <a:cubicBezTo>
                      <a:pt x="3" y="104"/>
                      <a:pt x="3" y="106"/>
                      <a:pt x="3" y="108"/>
                    </a:cubicBezTo>
                    <a:close/>
                    <a:moveTo>
                      <a:pt x="133" y="99"/>
                    </a:moveTo>
                    <a:cubicBezTo>
                      <a:pt x="133" y="159"/>
                      <a:pt x="133" y="159"/>
                      <a:pt x="133" y="159"/>
                    </a:cubicBezTo>
                    <a:cubicBezTo>
                      <a:pt x="133" y="160"/>
                      <a:pt x="132" y="160"/>
                      <a:pt x="132" y="160"/>
                    </a:cubicBezTo>
                    <a:cubicBezTo>
                      <a:pt x="131" y="160"/>
                      <a:pt x="130" y="158"/>
                      <a:pt x="129" y="158"/>
                    </a:cubicBezTo>
                    <a:cubicBezTo>
                      <a:pt x="126" y="157"/>
                      <a:pt x="124" y="159"/>
                      <a:pt x="122" y="159"/>
                    </a:cubicBezTo>
                    <a:cubicBezTo>
                      <a:pt x="119" y="159"/>
                      <a:pt x="116" y="156"/>
                      <a:pt x="116" y="153"/>
                    </a:cubicBezTo>
                    <a:cubicBezTo>
                      <a:pt x="116" y="152"/>
                      <a:pt x="117" y="150"/>
                      <a:pt x="117" y="148"/>
                    </a:cubicBezTo>
                    <a:cubicBezTo>
                      <a:pt x="117" y="147"/>
                      <a:pt x="118" y="146"/>
                      <a:pt x="118" y="145"/>
                    </a:cubicBezTo>
                    <a:cubicBezTo>
                      <a:pt x="118" y="143"/>
                      <a:pt x="116" y="142"/>
                      <a:pt x="115" y="142"/>
                    </a:cubicBezTo>
                    <a:cubicBezTo>
                      <a:pt x="112" y="141"/>
                      <a:pt x="109" y="143"/>
                      <a:pt x="106" y="142"/>
                    </a:cubicBezTo>
                    <a:cubicBezTo>
                      <a:pt x="105" y="141"/>
                      <a:pt x="107" y="140"/>
                      <a:pt x="107" y="139"/>
                    </a:cubicBezTo>
                    <a:cubicBezTo>
                      <a:pt x="107" y="139"/>
                      <a:pt x="107" y="138"/>
                      <a:pt x="107" y="137"/>
                    </a:cubicBezTo>
                    <a:cubicBezTo>
                      <a:pt x="107" y="137"/>
                      <a:pt x="108" y="136"/>
                      <a:pt x="109" y="135"/>
                    </a:cubicBezTo>
                    <a:cubicBezTo>
                      <a:pt x="109" y="134"/>
                      <a:pt x="109" y="133"/>
                      <a:pt x="109" y="132"/>
                    </a:cubicBezTo>
                    <a:cubicBezTo>
                      <a:pt x="110" y="131"/>
                      <a:pt x="110" y="131"/>
                      <a:pt x="110" y="130"/>
                    </a:cubicBezTo>
                    <a:cubicBezTo>
                      <a:pt x="111" y="129"/>
                      <a:pt x="110" y="128"/>
                      <a:pt x="110" y="127"/>
                    </a:cubicBezTo>
                    <a:cubicBezTo>
                      <a:pt x="107" y="128"/>
                      <a:pt x="106" y="128"/>
                      <a:pt x="105" y="129"/>
                    </a:cubicBezTo>
                    <a:cubicBezTo>
                      <a:pt x="102" y="130"/>
                      <a:pt x="102" y="134"/>
                      <a:pt x="99" y="135"/>
                    </a:cubicBezTo>
                    <a:cubicBezTo>
                      <a:pt x="98" y="135"/>
                      <a:pt x="97" y="135"/>
                      <a:pt x="96" y="135"/>
                    </a:cubicBezTo>
                    <a:cubicBezTo>
                      <a:pt x="95" y="136"/>
                      <a:pt x="94" y="136"/>
                      <a:pt x="93" y="136"/>
                    </a:cubicBezTo>
                    <a:cubicBezTo>
                      <a:pt x="92" y="136"/>
                      <a:pt x="90" y="135"/>
                      <a:pt x="89" y="134"/>
                    </a:cubicBezTo>
                    <a:cubicBezTo>
                      <a:pt x="88" y="134"/>
                      <a:pt x="87" y="130"/>
                      <a:pt x="87" y="130"/>
                    </a:cubicBezTo>
                    <a:cubicBezTo>
                      <a:pt x="86" y="126"/>
                      <a:pt x="87" y="122"/>
                      <a:pt x="88" y="120"/>
                    </a:cubicBezTo>
                    <a:cubicBezTo>
                      <a:pt x="89" y="119"/>
                      <a:pt x="89" y="118"/>
                      <a:pt x="89" y="118"/>
                    </a:cubicBezTo>
                    <a:cubicBezTo>
                      <a:pt x="90" y="117"/>
                      <a:pt x="89" y="116"/>
                      <a:pt x="90" y="114"/>
                    </a:cubicBezTo>
                    <a:cubicBezTo>
                      <a:pt x="90" y="112"/>
                      <a:pt x="93" y="111"/>
                      <a:pt x="94" y="110"/>
                    </a:cubicBezTo>
                    <a:cubicBezTo>
                      <a:pt x="96" y="109"/>
                      <a:pt x="98" y="108"/>
                      <a:pt x="100" y="107"/>
                    </a:cubicBezTo>
                    <a:cubicBezTo>
                      <a:pt x="101" y="107"/>
                      <a:pt x="103" y="108"/>
                      <a:pt x="104" y="108"/>
                    </a:cubicBezTo>
                    <a:cubicBezTo>
                      <a:pt x="105" y="108"/>
                      <a:pt x="106" y="109"/>
                      <a:pt x="107" y="108"/>
                    </a:cubicBezTo>
                    <a:cubicBezTo>
                      <a:pt x="109" y="109"/>
                      <a:pt x="110" y="107"/>
                      <a:pt x="112" y="105"/>
                    </a:cubicBezTo>
                    <a:cubicBezTo>
                      <a:pt x="114" y="106"/>
                      <a:pt x="115" y="105"/>
                      <a:pt x="117" y="105"/>
                    </a:cubicBezTo>
                    <a:cubicBezTo>
                      <a:pt x="119" y="105"/>
                      <a:pt x="120" y="107"/>
                      <a:pt x="120" y="107"/>
                    </a:cubicBezTo>
                    <a:cubicBezTo>
                      <a:pt x="121" y="107"/>
                      <a:pt x="122" y="106"/>
                      <a:pt x="123" y="106"/>
                    </a:cubicBezTo>
                    <a:cubicBezTo>
                      <a:pt x="124" y="106"/>
                      <a:pt x="125" y="107"/>
                      <a:pt x="125" y="109"/>
                    </a:cubicBezTo>
                    <a:cubicBezTo>
                      <a:pt x="125" y="110"/>
                      <a:pt x="124" y="111"/>
                      <a:pt x="125" y="112"/>
                    </a:cubicBezTo>
                    <a:cubicBezTo>
                      <a:pt x="126" y="114"/>
                      <a:pt x="128" y="114"/>
                      <a:pt x="130" y="114"/>
                    </a:cubicBezTo>
                    <a:cubicBezTo>
                      <a:pt x="131" y="113"/>
                      <a:pt x="130" y="112"/>
                      <a:pt x="130" y="110"/>
                    </a:cubicBezTo>
                    <a:cubicBezTo>
                      <a:pt x="130" y="110"/>
                      <a:pt x="130" y="109"/>
                      <a:pt x="130" y="108"/>
                    </a:cubicBezTo>
                    <a:cubicBezTo>
                      <a:pt x="130" y="107"/>
                      <a:pt x="129" y="107"/>
                      <a:pt x="129" y="106"/>
                    </a:cubicBezTo>
                    <a:cubicBezTo>
                      <a:pt x="129" y="103"/>
                      <a:pt x="131" y="101"/>
                      <a:pt x="133" y="99"/>
                    </a:cubicBezTo>
                    <a:close/>
                  </a:path>
                </a:pathLst>
              </a:custGeom>
              <a:solidFill>
                <a:srgbClr val="B7D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iṥľïďè">
                <a:extLst>
                  <a:ext uri="{FF2B5EF4-FFF2-40B4-BE49-F238E27FC236}">
                    <a16:creationId xmlns:a16="http://schemas.microsoft.com/office/drawing/2014/main" id="{7E849590-6C44-4AC1-9D83-371B7166D7AE}"/>
                  </a:ext>
                </a:extLst>
              </p:cNvPr>
              <p:cNvSpPr/>
              <p:nvPr/>
            </p:nvSpPr>
            <p:spPr bwMode="auto">
              <a:xfrm>
                <a:off x="3843338" y="1758912"/>
                <a:ext cx="4587875" cy="2144713"/>
              </a:xfrm>
              <a:custGeom>
                <a:avLst/>
                <a:gdLst>
                  <a:gd name="T0" fmla="*/ 1744 w 1774"/>
                  <a:gd name="T1" fmla="*/ 349 h 829"/>
                  <a:gd name="T2" fmla="*/ 1673 w 1774"/>
                  <a:gd name="T3" fmla="*/ 718 h 829"/>
                  <a:gd name="T4" fmla="*/ 1612 w 1774"/>
                  <a:gd name="T5" fmla="*/ 228 h 829"/>
                  <a:gd name="T6" fmla="*/ 1656 w 1774"/>
                  <a:gd name="T7" fmla="*/ 665 h 829"/>
                  <a:gd name="T8" fmla="*/ 1529 w 1774"/>
                  <a:gd name="T9" fmla="*/ 349 h 829"/>
                  <a:gd name="T10" fmla="*/ 1546 w 1774"/>
                  <a:gd name="T11" fmla="*/ 742 h 829"/>
                  <a:gd name="T12" fmla="*/ 1513 w 1774"/>
                  <a:gd name="T13" fmla="*/ 641 h 829"/>
                  <a:gd name="T14" fmla="*/ 1458 w 1774"/>
                  <a:gd name="T15" fmla="*/ 510 h 829"/>
                  <a:gd name="T16" fmla="*/ 1458 w 1774"/>
                  <a:gd name="T17" fmla="*/ 510 h 829"/>
                  <a:gd name="T18" fmla="*/ 1370 w 1774"/>
                  <a:gd name="T19" fmla="*/ 715 h 829"/>
                  <a:gd name="T20" fmla="*/ 1370 w 1774"/>
                  <a:gd name="T21" fmla="*/ 340 h 829"/>
                  <a:gd name="T22" fmla="*/ 1370 w 1774"/>
                  <a:gd name="T23" fmla="*/ 794 h 829"/>
                  <a:gd name="T24" fmla="*/ 1339 w 1774"/>
                  <a:gd name="T25" fmla="*/ 291 h 829"/>
                  <a:gd name="T26" fmla="*/ 1339 w 1774"/>
                  <a:gd name="T27" fmla="*/ 829 h 829"/>
                  <a:gd name="T28" fmla="*/ 1300 w 1774"/>
                  <a:gd name="T29" fmla="*/ 445 h 829"/>
                  <a:gd name="T30" fmla="*/ 1276 w 1774"/>
                  <a:gd name="T31" fmla="*/ 461 h 829"/>
                  <a:gd name="T32" fmla="*/ 1276 w 1774"/>
                  <a:gd name="T33" fmla="*/ 434 h 829"/>
                  <a:gd name="T34" fmla="*/ 1244 w 1774"/>
                  <a:gd name="T35" fmla="*/ 604 h 829"/>
                  <a:gd name="T36" fmla="*/ 1237 w 1774"/>
                  <a:gd name="T37" fmla="*/ 538 h 829"/>
                  <a:gd name="T38" fmla="*/ 1102 w 1774"/>
                  <a:gd name="T39" fmla="*/ 602 h 829"/>
                  <a:gd name="T40" fmla="*/ 1082 w 1774"/>
                  <a:gd name="T41" fmla="*/ 241 h 829"/>
                  <a:gd name="T42" fmla="*/ 1050 w 1774"/>
                  <a:gd name="T43" fmla="*/ 829 h 829"/>
                  <a:gd name="T44" fmla="*/ 1050 w 1774"/>
                  <a:gd name="T45" fmla="*/ 669 h 829"/>
                  <a:gd name="T46" fmla="*/ 1007 w 1774"/>
                  <a:gd name="T47" fmla="*/ 78 h 829"/>
                  <a:gd name="T48" fmla="*/ 1007 w 1774"/>
                  <a:gd name="T49" fmla="*/ 829 h 829"/>
                  <a:gd name="T50" fmla="*/ 955 w 1774"/>
                  <a:gd name="T51" fmla="*/ 172 h 829"/>
                  <a:gd name="T52" fmla="*/ 923 w 1774"/>
                  <a:gd name="T53" fmla="*/ 440 h 829"/>
                  <a:gd name="T54" fmla="*/ 913 w 1774"/>
                  <a:gd name="T55" fmla="*/ 774 h 829"/>
                  <a:gd name="T56" fmla="*/ 851 w 1774"/>
                  <a:gd name="T57" fmla="*/ 316 h 829"/>
                  <a:gd name="T58" fmla="*/ 818 w 1774"/>
                  <a:gd name="T59" fmla="*/ 535 h 829"/>
                  <a:gd name="T60" fmla="*/ 799 w 1774"/>
                  <a:gd name="T61" fmla="*/ 575 h 829"/>
                  <a:gd name="T62" fmla="*/ 766 w 1774"/>
                  <a:gd name="T63" fmla="*/ 78 h 829"/>
                  <a:gd name="T64" fmla="*/ 724 w 1774"/>
                  <a:gd name="T65" fmla="*/ 446 h 829"/>
                  <a:gd name="T66" fmla="*/ 691 w 1774"/>
                  <a:gd name="T67" fmla="*/ 706 h 829"/>
                  <a:gd name="T68" fmla="*/ 691 w 1774"/>
                  <a:gd name="T69" fmla="*/ 241 h 829"/>
                  <a:gd name="T70" fmla="*/ 672 w 1774"/>
                  <a:gd name="T71" fmla="*/ 464 h 829"/>
                  <a:gd name="T72" fmla="*/ 529 w 1774"/>
                  <a:gd name="T73" fmla="*/ 725 h 829"/>
                  <a:gd name="T74" fmla="*/ 536 w 1774"/>
                  <a:gd name="T75" fmla="*/ 259 h 829"/>
                  <a:gd name="T76" fmla="*/ 522 w 1774"/>
                  <a:gd name="T77" fmla="*/ 606 h 829"/>
                  <a:gd name="T78" fmla="*/ 498 w 1774"/>
                  <a:gd name="T79" fmla="*/ 639 h 829"/>
                  <a:gd name="T80" fmla="*/ 498 w 1774"/>
                  <a:gd name="T81" fmla="*/ 612 h 829"/>
                  <a:gd name="T82" fmla="*/ 466 w 1774"/>
                  <a:gd name="T83" fmla="*/ 362 h 829"/>
                  <a:gd name="T84" fmla="*/ 466 w 1774"/>
                  <a:gd name="T85" fmla="*/ 829 h 829"/>
                  <a:gd name="T86" fmla="*/ 427 w 1774"/>
                  <a:gd name="T87" fmla="*/ 629 h 829"/>
                  <a:gd name="T88" fmla="*/ 403 w 1774"/>
                  <a:gd name="T89" fmla="*/ 500 h 829"/>
                  <a:gd name="T90" fmla="*/ 396 w 1774"/>
                  <a:gd name="T91" fmla="*/ 423 h 829"/>
                  <a:gd name="T92" fmla="*/ 347 w 1774"/>
                  <a:gd name="T93" fmla="*/ 665 h 829"/>
                  <a:gd name="T94" fmla="*/ 347 w 1774"/>
                  <a:gd name="T95" fmla="*/ 256 h 829"/>
                  <a:gd name="T96" fmla="*/ 337 w 1774"/>
                  <a:gd name="T97" fmla="*/ 202 h 829"/>
                  <a:gd name="T98" fmla="*/ 254 w 1774"/>
                  <a:gd name="T99" fmla="*/ 333 h 829"/>
                  <a:gd name="T100" fmla="*/ 244 w 1774"/>
                  <a:gd name="T101" fmla="*/ 742 h 829"/>
                  <a:gd name="T102" fmla="*/ 220 w 1774"/>
                  <a:gd name="T103" fmla="*/ 95 h 829"/>
                  <a:gd name="T104" fmla="*/ 244 w 1774"/>
                  <a:gd name="T105" fmla="*/ 487 h 829"/>
                  <a:gd name="T106" fmla="*/ 197 w 1774"/>
                  <a:gd name="T107" fmla="*/ 95 h 829"/>
                  <a:gd name="T108" fmla="*/ 220 w 1774"/>
                  <a:gd name="T109" fmla="*/ 410 h 829"/>
                  <a:gd name="T110" fmla="*/ 186 w 1774"/>
                  <a:gd name="T111" fmla="*/ 256 h 829"/>
                  <a:gd name="T112" fmla="*/ 150 w 1774"/>
                  <a:gd name="T113" fmla="*/ 718 h 829"/>
                  <a:gd name="T114" fmla="*/ 186 w 1774"/>
                  <a:gd name="T115" fmla="*/ 641 h 829"/>
                  <a:gd name="T116" fmla="*/ 140 w 1774"/>
                  <a:gd name="T117" fmla="*/ 125 h 829"/>
                  <a:gd name="T118" fmla="*/ 150 w 1774"/>
                  <a:gd name="T119" fmla="*/ 665 h 829"/>
                  <a:gd name="T120" fmla="*/ 86 w 1774"/>
                  <a:gd name="T121" fmla="*/ 588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74" h="829">
                    <a:moveTo>
                      <a:pt x="1744" y="349"/>
                    </a:moveTo>
                    <a:cubicBezTo>
                      <a:pt x="1774" y="349"/>
                      <a:pt x="1774" y="349"/>
                      <a:pt x="1774" y="349"/>
                    </a:cubicBezTo>
                    <a:cubicBezTo>
                      <a:pt x="1774" y="829"/>
                      <a:pt x="1774" y="829"/>
                      <a:pt x="1774" y="829"/>
                    </a:cubicBezTo>
                    <a:cubicBezTo>
                      <a:pt x="1744" y="829"/>
                      <a:pt x="1744" y="829"/>
                      <a:pt x="1744" y="829"/>
                    </a:cubicBezTo>
                    <a:cubicBezTo>
                      <a:pt x="1744" y="718"/>
                      <a:pt x="1744" y="718"/>
                      <a:pt x="1744" y="718"/>
                    </a:cubicBezTo>
                    <a:cubicBezTo>
                      <a:pt x="1760" y="718"/>
                      <a:pt x="1760" y="718"/>
                      <a:pt x="1760" y="718"/>
                    </a:cubicBezTo>
                    <a:cubicBezTo>
                      <a:pt x="1760" y="665"/>
                      <a:pt x="1760" y="665"/>
                      <a:pt x="1760" y="665"/>
                    </a:cubicBezTo>
                    <a:cubicBezTo>
                      <a:pt x="1744" y="665"/>
                      <a:pt x="1744" y="665"/>
                      <a:pt x="1744" y="665"/>
                    </a:cubicBezTo>
                    <a:cubicBezTo>
                      <a:pt x="1744" y="641"/>
                      <a:pt x="1744" y="641"/>
                      <a:pt x="1744" y="641"/>
                    </a:cubicBezTo>
                    <a:cubicBezTo>
                      <a:pt x="1760" y="641"/>
                      <a:pt x="1760" y="641"/>
                      <a:pt x="1760" y="641"/>
                    </a:cubicBezTo>
                    <a:cubicBezTo>
                      <a:pt x="1760" y="588"/>
                      <a:pt x="1760" y="588"/>
                      <a:pt x="1760" y="588"/>
                    </a:cubicBezTo>
                    <a:cubicBezTo>
                      <a:pt x="1744" y="588"/>
                      <a:pt x="1744" y="588"/>
                      <a:pt x="1744" y="588"/>
                    </a:cubicBezTo>
                    <a:cubicBezTo>
                      <a:pt x="1744" y="487"/>
                      <a:pt x="1744" y="487"/>
                      <a:pt x="1744" y="487"/>
                    </a:cubicBezTo>
                    <a:cubicBezTo>
                      <a:pt x="1760" y="487"/>
                      <a:pt x="1760" y="487"/>
                      <a:pt x="1760" y="487"/>
                    </a:cubicBezTo>
                    <a:cubicBezTo>
                      <a:pt x="1760" y="433"/>
                      <a:pt x="1760" y="433"/>
                      <a:pt x="1760" y="433"/>
                    </a:cubicBezTo>
                    <a:cubicBezTo>
                      <a:pt x="1744" y="433"/>
                      <a:pt x="1744" y="433"/>
                      <a:pt x="1744" y="433"/>
                    </a:cubicBezTo>
                    <a:lnTo>
                      <a:pt x="1744" y="349"/>
                    </a:lnTo>
                    <a:close/>
                    <a:moveTo>
                      <a:pt x="1673" y="349"/>
                    </a:moveTo>
                    <a:cubicBezTo>
                      <a:pt x="1744" y="349"/>
                      <a:pt x="1744" y="349"/>
                      <a:pt x="1744" y="349"/>
                    </a:cubicBezTo>
                    <a:cubicBezTo>
                      <a:pt x="1744" y="433"/>
                      <a:pt x="1744" y="433"/>
                      <a:pt x="1744" y="433"/>
                    </a:cubicBezTo>
                    <a:cubicBezTo>
                      <a:pt x="1728" y="433"/>
                      <a:pt x="1728" y="433"/>
                      <a:pt x="1728" y="433"/>
                    </a:cubicBezTo>
                    <a:cubicBezTo>
                      <a:pt x="1728" y="487"/>
                      <a:pt x="1728" y="487"/>
                      <a:pt x="1728" y="487"/>
                    </a:cubicBezTo>
                    <a:cubicBezTo>
                      <a:pt x="1744" y="487"/>
                      <a:pt x="1744" y="487"/>
                      <a:pt x="1744" y="487"/>
                    </a:cubicBezTo>
                    <a:cubicBezTo>
                      <a:pt x="1744" y="588"/>
                      <a:pt x="1744" y="588"/>
                      <a:pt x="1744" y="588"/>
                    </a:cubicBezTo>
                    <a:cubicBezTo>
                      <a:pt x="1728" y="588"/>
                      <a:pt x="1728" y="588"/>
                      <a:pt x="1728" y="588"/>
                    </a:cubicBezTo>
                    <a:cubicBezTo>
                      <a:pt x="1728" y="641"/>
                      <a:pt x="1728" y="641"/>
                      <a:pt x="1728" y="641"/>
                    </a:cubicBezTo>
                    <a:cubicBezTo>
                      <a:pt x="1744" y="641"/>
                      <a:pt x="1744" y="641"/>
                      <a:pt x="1744" y="641"/>
                    </a:cubicBezTo>
                    <a:cubicBezTo>
                      <a:pt x="1744" y="665"/>
                      <a:pt x="1744" y="665"/>
                      <a:pt x="1744" y="665"/>
                    </a:cubicBezTo>
                    <a:cubicBezTo>
                      <a:pt x="1728" y="665"/>
                      <a:pt x="1728" y="665"/>
                      <a:pt x="1728" y="665"/>
                    </a:cubicBezTo>
                    <a:cubicBezTo>
                      <a:pt x="1728" y="718"/>
                      <a:pt x="1728" y="718"/>
                      <a:pt x="1728" y="718"/>
                    </a:cubicBezTo>
                    <a:cubicBezTo>
                      <a:pt x="1744" y="718"/>
                      <a:pt x="1744" y="718"/>
                      <a:pt x="1744" y="718"/>
                    </a:cubicBezTo>
                    <a:cubicBezTo>
                      <a:pt x="1744" y="829"/>
                      <a:pt x="1744" y="829"/>
                      <a:pt x="1744" y="829"/>
                    </a:cubicBezTo>
                    <a:cubicBezTo>
                      <a:pt x="1673" y="829"/>
                      <a:pt x="1673" y="829"/>
                      <a:pt x="1673" y="829"/>
                    </a:cubicBezTo>
                    <a:cubicBezTo>
                      <a:pt x="1673" y="795"/>
                      <a:pt x="1673" y="795"/>
                      <a:pt x="1673" y="795"/>
                    </a:cubicBezTo>
                    <a:cubicBezTo>
                      <a:pt x="1689" y="795"/>
                      <a:pt x="1689" y="795"/>
                      <a:pt x="1689" y="795"/>
                    </a:cubicBezTo>
                    <a:cubicBezTo>
                      <a:pt x="1689" y="742"/>
                      <a:pt x="1689" y="742"/>
                      <a:pt x="1689" y="742"/>
                    </a:cubicBezTo>
                    <a:cubicBezTo>
                      <a:pt x="1673" y="742"/>
                      <a:pt x="1673" y="742"/>
                      <a:pt x="1673" y="742"/>
                    </a:cubicBezTo>
                    <a:cubicBezTo>
                      <a:pt x="1673" y="718"/>
                      <a:pt x="1673" y="718"/>
                      <a:pt x="1673" y="718"/>
                    </a:cubicBezTo>
                    <a:cubicBezTo>
                      <a:pt x="1689" y="718"/>
                      <a:pt x="1689" y="718"/>
                      <a:pt x="1689" y="718"/>
                    </a:cubicBezTo>
                    <a:cubicBezTo>
                      <a:pt x="1689" y="665"/>
                      <a:pt x="1689" y="665"/>
                      <a:pt x="1689" y="665"/>
                    </a:cubicBezTo>
                    <a:cubicBezTo>
                      <a:pt x="1673" y="665"/>
                      <a:pt x="1673" y="665"/>
                      <a:pt x="1673" y="665"/>
                    </a:cubicBezTo>
                    <a:cubicBezTo>
                      <a:pt x="1673" y="641"/>
                      <a:pt x="1673" y="641"/>
                      <a:pt x="1673" y="641"/>
                    </a:cubicBezTo>
                    <a:cubicBezTo>
                      <a:pt x="1689" y="641"/>
                      <a:pt x="1689" y="641"/>
                      <a:pt x="1689" y="641"/>
                    </a:cubicBezTo>
                    <a:cubicBezTo>
                      <a:pt x="1689" y="588"/>
                      <a:pt x="1689" y="588"/>
                      <a:pt x="1689" y="588"/>
                    </a:cubicBezTo>
                    <a:cubicBezTo>
                      <a:pt x="1673" y="588"/>
                      <a:pt x="1673" y="588"/>
                      <a:pt x="1673" y="588"/>
                    </a:cubicBezTo>
                    <a:cubicBezTo>
                      <a:pt x="1673" y="564"/>
                      <a:pt x="1673" y="564"/>
                      <a:pt x="1673" y="564"/>
                    </a:cubicBezTo>
                    <a:cubicBezTo>
                      <a:pt x="1689" y="564"/>
                      <a:pt x="1689" y="564"/>
                      <a:pt x="1689" y="564"/>
                    </a:cubicBezTo>
                    <a:cubicBezTo>
                      <a:pt x="1689" y="510"/>
                      <a:pt x="1689" y="510"/>
                      <a:pt x="1689" y="510"/>
                    </a:cubicBezTo>
                    <a:cubicBezTo>
                      <a:pt x="1673" y="510"/>
                      <a:pt x="1673" y="510"/>
                      <a:pt x="1673" y="510"/>
                    </a:cubicBezTo>
                    <a:cubicBezTo>
                      <a:pt x="1673" y="487"/>
                      <a:pt x="1673" y="487"/>
                      <a:pt x="1673" y="487"/>
                    </a:cubicBezTo>
                    <a:cubicBezTo>
                      <a:pt x="1689" y="487"/>
                      <a:pt x="1689" y="487"/>
                      <a:pt x="1689" y="487"/>
                    </a:cubicBezTo>
                    <a:cubicBezTo>
                      <a:pt x="1689" y="433"/>
                      <a:pt x="1689" y="433"/>
                      <a:pt x="1689" y="433"/>
                    </a:cubicBezTo>
                    <a:cubicBezTo>
                      <a:pt x="1673" y="433"/>
                      <a:pt x="1673" y="433"/>
                      <a:pt x="1673" y="433"/>
                    </a:cubicBezTo>
                    <a:lnTo>
                      <a:pt x="1673" y="349"/>
                    </a:lnTo>
                    <a:close/>
                    <a:moveTo>
                      <a:pt x="1601" y="216"/>
                    </a:moveTo>
                    <a:cubicBezTo>
                      <a:pt x="1601" y="216"/>
                      <a:pt x="1601" y="216"/>
                      <a:pt x="1601" y="216"/>
                    </a:cubicBezTo>
                    <a:cubicBezTo>
                      <a:pt x="1607" y="216"/>
                      <a:pt x="1612" y="221"/>
                      <a:pt x="1612" y="228"/>
                    </a:cubicBezTo>
                    <a:cubicBezTo>
                      <a:pt x="1612" y="233"/>
                      <a:pt x="1609" y="237"/>
                      <a:pt x="1605" y="239"/>
                    </a:cubicBezTo>
                    <a:cubicBezTo>
                      <a:pt x="1605" y="264"/>
                      <a:pt x="1605" y="264"/>
                      <a:pt x="1605" y="264"/>
                    </a:cubicBezTo>
                    <a:cubicBezTo>
                      <a:pt x="1629" y="266"/>
                      <a:pt x="1649" y="288"/>
                      <a:pt x="1649" y="314"/>
                    </a:cubicBezTo>
                    <a:cubicBezTo>
                      <a:pt x="1649" y="349"/>
                      <a:pt x="1649" y="349"/>
                      <a:pt x="1649" y="349"/>
                    </a:cubicBezTo>
                    <a:cubicBezTo>
                      <a:pt x="1673" y="349"/>
                      <a:pt x="1673" y="349"/>
                      <a:pt x="1673" y="349"/>
                    </a:cubicBezTo>
                    <a:cubicBezTo>
                      <a:pt x="1673" y="433"/>
                      <a:pt x="1673" y="433"/>
                      <a:pt x="1673" y="433"/>
                    </a:cubicBezTo>
                    <a:cubicBezTo>
                      <a:pt x="1656" y="433"/>
                      <a:pt x="1656" y="433"/>
                      <a:pt x="1656" y="433"/>
                    </a:cubicBezTo>
                    <a:cubicBezTo>
                      <a:pt x="1656" y="487"/>
                      <a:pt x="1656" y="487"/>
                      <a:pt x="1656" y="487"/>
                    </a:cubicBezTo>
                    <a:cubicBezTo>
                      <a:pt x="1673" y="487"/>
                      <a:pt x="1673" y="487"/>
                      <a:pt x="1673" y="487"/>
                    </a:cubicBezTo>
                    <a:cubicBezTo>
                      <a:pt x="1673" y="510"/>
                      <a:pt x="1673" y="510"/>
                      <a:pt x="1673" y="510"/>
                    </a:cubicBezTo>
                    <a:cubicBezTo>
                      <a:pt x="1656" y="510"/>
                      <a:pt x="1656" y="510"/>
                      <a:pt x="1656" y="510"/>
                    </a:cubicBezTo>
                    <a:cubicBezTo>
                      <a:pt x="1656" y="564"/>
                      <a:pt x="1656" y="564"/>
                      <a:pt x="1656" y="564"/>
                    </a:cubicBezTo>
                    <a:cubicBezTo>
                      <a:pt x="1673" y="564"/>
                      <a:pt x="1673" y="564"/>
                      <a:pt x="1673" y="564"/>
                    </a:cubicBezTo>
                    <a:cubicBezTo>
                      <a:pt x="1673" y="588"/>
                      <a:pt x="1673" y="588"/>
                      <a:pt x="1673" y="588"/>
                    </a:cubicBezTo>
                    <a:cubicBezTo>
                      <a:pt x="1656" y="588"/>
                      <a:pt x="1656" y="588"/>
                      <a:pt x="1656" y="588"/>
                    </a:cubicBezTo>
                    <a:cubicBezTo>
                      <a:pt x="1656" y="641"/>
                      <a:pt x="1656" y="641"/>
                      <a:pt x="1656" y="641"/>
                    </a:cubicBezTo>
                    <a:cubicBezTo>
                      <a:pt x="1673" y="641"/>
                      <a:pt x="1673" y="641"/>
                      <a:pt x="1673" y="641"/>
                    </a:cubicBezTo>
                    <a:cubicBezTo>
                      <a:pt x="1673" y="665"/>
                      <a:pt x="1673" y="665"/>
                      <a:pt x="1673" y="665"/>
                    </a:cubicBezTo>
                    <a:cubicBezTo>
                      <a:pt x="1656" y="665"/>
                      <a:pt x="1656" y="665"/>
                      <a:pt x="1656" y="665"/>
                    </a:cubicBezTo>
                    <a:cubicBezTo>
                      <a:pt x="1656" y="718"/>
                      <a:pt x="1656" y="718"/>
                      <a:pt x="1656" y="718"/>
                    </a:cubicBezTo>
                    <a:cubicBezTo>
                      <a:pt x="1673" y="718"/>
                      <a:pt x="1673" y="718"/>
                      <a:pt x="1673" y="718"/>
                    </a:cubicBezTo>
                    <a:cubicBezTo>
                      <a:pt x="1673" y="742"/>
                      <a:pt x="1673" y="742"/>
                      <a:pt x="1673" y="742"/>
                    </a:cubicBezTo>
                    <a:cubicBezTo>
                      <a:pt x="1656" y="742"/>
                      <a:pt x="1656" y="742"/>
                      <a:pt x="1656" y="742"/>
                    </a:cubicBezTo>
                    <a:cubicBezTo>
                      <a:pt x="1656" y="795"/>
                      <a:pt x="1656" y="795"/>
                      <a:pt x="1656" y="795"/>
                    </a:cubicBezTo>
                    <a:cubicBezTo>
                      <a:pt x="1673" y="795"/>
                      <a:pt x="1673" y="795"/>
                      <a:pt x="1673" y="795"/>
                    </a:cubicBezTo>
                    <a:cubicBezTo>
                      <a:pt x="1673" y="829"/>
                      <a:pt x="1673" y="829"/>
                      <a:pt x="1673" y="829"/>
                    </a:cubicBezTo>
                    <a:cubicBezTo>
                      <a:pt x="1601" y="829"/>
                      <a:pt x="1601" y="829"/>
                      <a:pt x="1601" y="829"/>
                    </a:cubicBezTo>
                    <a:cubicBezTo>
                      <a:pt x="1601" y="641"/>
                      <a:pt x="1601" y="641"/>
                      <a:pt x="1601" y="641"/>
                    </a:cubicBezTo>
                    <a:cubicBezTo>
                      <a:pt x="1617" y="641"/>
                      <a:pt x="1617" y="641"/>
                      <a:pt x="1617" y="641"/>
                    </a:cubicBezTo>
                    <a:cubicBezTo>
                      <a:pt x="1617" y="588"/>
                      <a:pt x="1617" y="588"/>
                      <a:pt x="1617" y="588"/>
                    </a:cubicBezTo>
                    <a:cubicBezTo>
                      <a:pt x="1601" y="588"/>
                      <a:pt x="1601" y="588"/>
                      <a:pt x="1601" y="588"/>
                    </a:cubicBezTo>
                    <a:cubicBezTo>
                      <a:pt x="1601" y="349"/>
                      <a:pt x="1601" y="349"/>
                      <a:pt x="1601" y="349"/>
                    </a:cubicBezTo>
                    <a:cubicBezTo>
                      <a:pt x="1622" y="349"/>
                      <a:pt x="1622" y="349"/>
                      <a:pt x="1622" y="349"/>
                    </a:cubicBezTo>
                    <a:cubicBezTo>
                      <a:pt x="1622" y="314"/>
                      <a:pt x="1622" y="314"/>
                      <a:pt x="1622" y="314"/>
                    </a:cubicBezTo>
                    <a:cubicBezTo>
                      <a:pt x="1622" y="302"/>
                      <a:pt x="1613" y="292"/>
                      <a:pt x="1601" y="292"/>
                    </a:cubicBezTo>
                    <a:cubicBezTo>
                      <a:pt x="1601" y="292"/>
                      <a:pt x="1601" y="292"/>
                      <a:pt x="1601" y="292"/>
                    </a:cubicBezTo>
                    <a:lnTo>
                      <a:pt x="1601" y="216"/>
                    </a:lnTo>
                    <a:close/>
                    <a:moveTo>
                      <a:pt x="1529" y="349"/>
                    </a:moveTo>
                    <a:cubicBezTo>
                      <a:pt x="1553" y="349"/>
                      <a:pt x="1553" y="349"/>
                      <a:pt x="1553" y="349"/>
                    </a:cubicBezTo>
                    <a:cubicBezTo>
                      <a:pt x="1553" y="314"/>
                      <a:pt x="1553" y="314"/>
                      <a:pt x="1553" y="314"/>
                    </a:cubicBezTo>
                    <a:cubicBezTo>
                      <a:pt x="1553" y="288"/>
                      <a:pt x="1572" y="266"/>
                      <a:pt x="1597" y="264"/>
                    </a:cubicBezTo>
                    <a:cubicBezTo>
                      <a:pt x="1597" y="239"/>
                      <a:pt x="1597" y="239"/>
                      <a:pt x="1597" y="239"/>
                    </a:cubicBezTo>
                    <a:cubicBezTo>
                      <a:pt x="1593" y="237"/>
                      <a:pt x="1590" y="233"/>
                      <a:pt x="1590" y="228"/>
                    </a:cubicBezTo>
                    <a:cubicBezTo>
                      <a:pt x="1590" y="221"/>
                      <a:pt x="1595" y="216"/>
                      <a:pt x="1601" y="216"/>
                    </a:cubicBezTo>
                    <a:cubicBezTo>
                      <a:pt x="1601" y="292"/>
                      <a:pt x="1601" y="292"/>
                      <a:pt x="1601" y="292"/>
                    </a:cubicBezTo>
                    <a:cubicBezTo>
                      <a:pt x="1589" y="292"/>
                      <a:pt x="1580" y="302"/>
                      <a:pt x="1580" y="314"/>
                    </a:cubicBezTo>
                    <a:cubicBezTo>
                      <a:pt x="1580" y="349"/>
                      <a:pt x="1580" y="349"/>
                      <a:pt x="1580" y="349"/>
                    </a:cubicBezTo>
                    <a:cubicBezTo>
                      <a:pt x="1601" y="349"/>
                      <a:pt x="1601" y="349"/>
                      <a:pt x="1601" y="349"/>
                    </a:cubicBezTo>
                    <a:cubicBezTo>
                      <a:pt x="1601" y="588"/>
                      <a:pt x="1601" y="588"/>
                      <a:pt x="1601" y="588"/>
                    </a:cubicBezTo>
                    <a:cubicBezTo>
                      <a:pt x="1585" y="588"/>
                      <a:pt x="1585" y="588"/>
                      <a:pt x="1585" y="588"/>
                    </a:cubicBezTo>
                    <a:cubicBezTo>
                      <a:pt x="1585" y="641"/>
                      <a:pt x="1585" y="641"/>
                      <a:pt x="1585" y="641"/>
                    </a:cubicBezTo>
                    <a:cubicBezTo>
                      <a:pt x="1601" y="641"/>
                      <a:pt x="1601" y="641"/>
                      <a:pt x="1601" y="641"/>
                    </a:cubicBezTo>
                    <a:cubicBezTo>
                      <a:pt x="1601" y="829"/>
                      <a:pt x="1601" y="829"/>
                      <a:pt x="1601" y="829"/>
                    </a:cubicBezTo>
                    <a:cubicBezTo>
                      <a:pt x="1529" y="829"/>
                      <a:pt x="1529" y="829"/>
                      <a:pt x="1529" y="829"/>
                    </a:cubicBezTo>
                    <a:cubicBezTo>
                      <a:pt x="1529" y="795"/>
                      <a:pt x="1529" y="795"/>
                      <a:pt x="1529" y="795"/>
                    </a:cubicBezTo>
                    <a:cubicBezTo>
                      <a:pt x="1546" y="795"/>
                      <a:pt x="1546" y="795"/>
                      <a:pt x="1546" y="795"/>
                    </a:cubicBezTo>
                    <a:cubicBezTo>
                      <a:pt x="1546" y="742"/>
                      <a:pt x="1546" y="742"/>
                      <a:pt x="1546" y="742"/>
                    </a:cubicBezTo>
                    <a:cubicBezTo>
                      <a:pt x="1529" y="742"/>
                      <a:pt x="1529" y="742"/>
                      <a:pt x="1529" y="742"/>
                    </a:cubicBezTo>
                    <a:cubicBezTo>
                      <a:pt x="1529" y="641"/>
                      <a:pt x="1529" y="641"/>
                      <a:pt x="1529" y="641"/>
                    </a:cubicBezTo>
                    <a:cubicBezTo>
                      <a:pt x="1546" y="641"/>
                      <a:pt x="1546" y="641"/>
                      <a:pt x="1546" y="641"/>
                    </a:cubicBezTo>
                    <a:cubicBezTo>
                      <a:pt x="1546" y="588"/>
                      <a:pt x="1546" y="588"/>
                      <a:pt x="1546" y="588"/>
                    </a:cubicBezTo>
                    <a:cubicBezTo>
                      <a:pt x="1529" y="588"/>
                      <a:pt x="1529" y="588"/>
                      <a:pt x="1529" y="588"/>
                    </a:cubicBezTo>
                    <a:cubicBezTo>
                      <a:pt x="1529" y="564"/>
                      <a:pt x="1529" y="564"/>
                      <a:pt x="1529" y="564"/>
                    </a:cubicBezTo>
                    <a:cubicBezTo>
                      <a:pt x="1546" y="564"/>
                      <a:pt x="1546" y="564"/>
                      <a:pt x="1546" y="564"/>
                    </a:cubicBezTo>
                    <a:cubicBezTo>
                      <a:pt x="1546" y="510"/>
                      <a:pt x="1546" y="510"/>
                      <a:pt x="1546" y="510"/>
                    </a:cubicBezTo>
                    <a:cubicBezTo>
                      <a:pt x="1529" y="510"/>
                      <a:pt x="1529" y="510"/>
                      <a:pt x="1529" y="510"/>
                    </a:cubicBezTo>
                    <a:lnTo>
                      <a:pt x="1529" y="349"/>
                    </a:lnTo>
                    <a:close/>
                    <a:moveTo>
                      <a:pt x="1458" y="349"/>
                    </a:moveTo>
                    <a:cubicBezTo>
                      <a:pt x="1529" y="349"/>
                      <a:pt x="1529" y="349"/>
                      <a:pt x="1529" y="349"/>
                    </a:cubicBezTo>
                    <a:cubicBezTo>
                      <a:pt x="1529" y="510"/>
                      <a:pt x="1529" y="510"/>
                      <a:pt x="1529" y="510"/>
                    </a:cubicBezTo>
                    <a:cubicBezTo>
                      <a:pt x="1513" y="510"/>
                      <a:pt x="1513" y="510"/>
                      <a:pt x="1513" y="510"/>
                    </a:cubicBezTo>
                    <a:cubicBezTo>
                      <a:pt x="1513" y="564"/>
                      <a:pt x="1513" y="564"/>
                      <a:pt x="1513" y="564"/>
                    </a:cubicBezTo>
                    <a:cubicBezTo>
                      <a:pt x="1529" y="564"/>
                      <a:pt x="1529" y="564"/>
                      <a:pt x="1529" y="564"/>
                    </a:cubicBezTo>
                    <a:cubicBezTo>
                      <a:pt x="1529" y="588"/>
                      <a:pt x="1529" y="588"/>
                      <a:pt x="1529" y="588"/>
                    </a:cubicBezTo>
                    <a:cubicBezTo>
                      <a:pt x="1513" y="588"/>
                      <a:pt x="1513" y="588"/>
                      <a:pt x="1513" y="588"/>
                    </a:cubicBezTo>
                    <a:cubicBezTo>
                      <a:pt x="1513" y="641"/>
                      <a:pt x="1513" y="641"/>
                      <a:pt x="1513" y="641"/>
                    </a:cubicBezTo>
                    <a:cubicBezTo>
                      <a:pt x="1529" y="641"/>
                      <a:pt x="1529" y="641"/>
                      <a:pt x="1529" y="641"/>
                    </a:cubicBezTo>
                    <a:cubicBezTo>
                      <a:pt x="1529" y="742"/>
                      <a:pt x="1529" y="742"/>
                      <a:pt x="1529" y="742"/>
                    </a:cubicBezTo>
                    <a:cubicBezTo>
                      <a:pt x="1513" y="742"/>
                      <a:pt x="1513" y="742"/>
                      <a:pt x="1513" y="742"/>
                    </a:cubicBezTo>
                    <a:cubicBezTo>
                      <a:pt x="1513" y="795"/>
                      <a:pt x="1513" y="795"/>
                      <a:pt x="1513" y="795"/>
                    </a:cubicBezTo>
                    <a:cubicBezTo>
                      <a:pt x="1529" y="795"/>
                      <a:pt x="1529" y="795"/>
                      <a:pt x="1529" y="795"/>
                    </a:cubicBezTo>
                    <a:cubicBezTo>
                      <a:pt x="1529" y="829"/>
                      <a:pt x="1529" y="829"/>
                      <a:pt x="1529" y="829"/>
                    </a:cubicBezTo>
                    <a:cubicBezTo>
                      <a:pt x="1458" y="829"/>
                      <a:pt x="1458" y="829"/>
                      <a:pt x="1458" y="829"/>
                    </a:cubicBezTo>
                    <a:cubicBezTo>
                      <a:pt x="1458" y="795"/>
                      <a:pt x="1458" y="795"/>
                      <a:pt x="1458" y="795"/>
                    </a:cubicBezTo>
                    <a:cubicBezTo>
                      <a:pt x="1474" y="795"/>
                      <a:pt x="1474" y="795"/>
                      <a:pt x="1474" y="795"/>
                    </a:cubicBezTo>
                    <a:cubicBezTo>
                      <a:pt x="1474" y="742"/>
                      <a:pt x="1474" y="742"/>
                      <a:pt x="1474" y="742"/>
                    </a:cubicBezTo>
                    <a:cubicBezTo>
                      <a:pt x="1458" y="742"/>
                      <a:pt x="1458" y="742"/>
                      <a:pt x="1458" y="742"/>
                    </a:cubicBezTo>
                    <a:cubicBezTo>
                      <a:pt x="1458" y="718"/>
                      <a:pt x="1458" y="718"/>
                      <a:pt x="1458" y="718"/>
                    </a:cubicBezTo>
                    <a:cubicBezTo>
                      <a:pt x="1474" y="718"/>
                      <a:pt x="1474" y="718"/>
                      <a:pt x="1474" y="718"/>
                    </a:cubicBezTo>
                    <a:cubicBezTo>
                      <a:pt x="1474" y="665"/>
                      <a:pt x="1474" y="665"/>
                      <a:pt x="1474" y="665"/>
                    </a:cubicBezTo>
                    <a:cubicBezTo>
                      <a:pt x="1458" y="665"/>
                      <a:pt x="1458" y="665"/>
                      <a:pt x="1458" y="665"/>
                    </a:cubicBezTo>
                    <a:cubicBezTo>
                      <a:pt x="1458" y="564"/>
                      <a:pt x="1458" y="564"/>
                      <a:pt x="1458" y="564"/>
                    </a:cubicBezTo>
                    <a:cubicBezTo>
                      <a:pt x="1474" y="564"/>
                      <a:pt x="1474" y="564"/>
                      <a:pt x="1474" y="564"/>
                    </a:cubicBezTo>
                    <a:cubicBezTo>
                      <a:pt x="1474" y="510"/>
                      <a:pt x="1474" y="510"/>
                      <a:pt x="1474" y="510"/>
                    </a:cubicBezTo>
                    <a:cubicBezTo>
                      <a:pt x="1458" y="510"/>
                      <a:pt x="1458" y="510"/>
                      <a:pt x="1458" y="510"/>
                    </a:cubicBezTo>
                    <a:cubicBezTo>
                      <a:pt x="1458" y="487"/>
                      <a:pt x="1458" y="487"/>
                      <a:pt x="1458" y="487"/>
                    </a:cubicBezTo>
                    <a:cubicBezTo>
                      <a:pt x="1474" y="487"/>
                      <a:pt x="1474" y="487"/>
                      <a:pt x="1474" y="487"/>
                    </a:cubicBezTo>
                    <a:cubicBezTo>
                      <a:pt x="1474" y="433"/>
                      <a:pt x="1474" y="433"/>
                      <a:pt x="1474" y="433"/>
                    </a:cubicBezTo>
                    <a:cubicBezTo>
                      <a:pt x="1458" y="433"/>
                      <a:pt x="1458" y="433"/>
                      <a:pt x="1458" y="433"/>
                    </a:cubicBezTo>
                    <a:lnTo>
                      <a:pt x="1458" y="349"/>
                    </a:lnTo>
                    <a:close/>
                    <a:moveTo>
                      <a:pt x="1370" y="311"/>
                    </a:moveTo>
                    <a:cubicBezTo>
                      <a:pt x="1397" y="328"/>
                      <a:pt x="1397" y="328"/>
                      <a:pt x="1397" y="328"/>
                    </a:cubicBezTo>
                    <a:cubicBezTo>
                      <a:pt x="1397" y="397"/>
                      <a:pt x="1397" y="397"/>
                      <a:pt x="1397" y="397"/>
                    </a:cubicBezTo>
                    <a:cubicBezTo>
                      <a:pt x="1397" y="397"/>
                      <a:pt x="1397" y="397"/>
                      <a:pt x="1397" y="397"/>
                    </a:cubicBezTo>
                    <a:cubicBezTo>
                      <a:pt x="1425" y="397"/>
                      <a:pt x="1425" y="397"/>
                      <a:pt x="1425" y="397"/>
                    </a:cubicBezTo>
                    <a:cubicBezTo>
                      <a:pt x="1425" y="349"/>
                      <a:pt x="1425" y="349"/>
                      <a:pt x="1425" y="349"/>
                    </a:cubicBezTo>
                    <a:cubicBezTo>
                      <a:pt x="1425" y="349"/>
                      <a:pt x="1425" y="349"/>
                      <a:pt x="1425" y="349"/>
                    </a:cubicBezTo>
                    <a:cubicBezTo>
                      <a:pt x="1425" y="349"/>
                      <a:pt x="1425" y="349"/>
                      <a:pt x="1425" y="349"/>
                    </a:cubicBezTo>
                    <a:cubicBezTo>
                      <a:pt x="1458" y="349"/>
                      <a:pt x="1458" y="349"/>
                      <a:pt x="1458" y="349"/>
                    </a:cubicBezTo>
                    <a:cubicBezTo>
                      <a:pt x="1458" y="433"/>
                      <a:pt x="1458" y="433"/>
                      <a:pt x="1458" y="433"/>
                    </a:cubicBezTo>
                    <a:cubicBezTo>
                      <a:pt x="1441" y="433"/>
                      <a:pt x="1441" y="433"/>
                      <a:pt x="1441" y="433"/>
                    </a:cubicBezTo>
                    <a:cubicBezTo>
                      <a:pt x="1441" y="487"/>
                      <a:pt x="1441" y="487"/>
                      <a:pt x="1441" y="487"/>
                    </a:cubicBezTo>
                    <a:cubicBezTo>
                      <a:pt x="1458" y="487"/>
                      <a:pt x="1458" y="487"/>
                      <a:pt x="1458" y="487"/>
                    </a:cubicBezTo>
                    <a:cubicBezTo>
                      <a:pt x="1458" y="510"/>
                      <a:pt x="1458" y="510"/>
                      <a:pt x="1458" y="510"/>
                    </a:cubicBezTo>
                    <a:cubicBezTo>
                      <a:pt x="1441" y="510"/>
                      <a:pt x="1441" y="510"/>
                      <a:pt x="1441" y="510"/>
                    </a:cubicBezTo>
                    <a:cubicBezTo>
                      <a:pt x="1441" y="564"/>
                      <a:pt x="1441" y="564"/>
                      <a:pt x="1441" y="564"/>
                    </a:cubicBezTo>
                    <a:cubicBezTo>
                      <a:pt x="1458" y="564"/>
                      <a:pt x="1458" y="564"/>
                      <a:pt x="1458" y="564"/>
                    </a:cubicBezTo>
                    <a:cubicBezTo>
                      <a:pt x="1458" y="665"/>
                      <a:pt x="1458" y="665"/>
                      <a:pt x="1458" y="665"/>
                    </a:cubicBezTo>
                    <a:cubicBezTo>
                      <a:pt x="1441" y="665"/>
                      <a:pt x="1441" y="665"/>
                      <a:pt x="1441" y="665"/>
                    </a:cubicBezTo>
                    <a:cubicBezTo>
                      <a:pt x="1441" y="718"/>
                      <a:pt x="1441" y="718"/>
                      <a:pt x="1441" y="718"/>
                    </a:cubicBezTo>
                    <a:cubicBezTo>
                      <a:pt x="1458" y="718"/>
                      <a:pt x="1458" y="718"/>
                      <a:pt x="1458" y="718"/>
                    </a:cubicBezTo>
                    <a:cubicBezTo>
                      <a:pt x="1458" y="742"/>
                      <a:pt x="1458" y="742"/>
                      <a:pt x="1458" y="742"/>
                    </a:cubicBezTo>
                    <a:cubicBezTo>
                      <a:pt x="1441" y="742"/>
                      <a:pt x="1441" y="742"/>
                      <a:pt x="1441" y="742"/>
                    </a:cubicBezTo>
                    <a:cubicBezTo>
                      <a:pt x="1441" y="795"/>
                      <a:pt x="1441" y="795"/>
                      <a:pt x="1441" y="795"/>
                    </a:cubicBezTo>
                    <a:cubicBezTo>
                      <a:pt x="1458" y="795"/>
                      <a:pt x="1458" y="795"/>
                      <a:pt x="1458" y="795"/>
                    </a:cubicBezTo>
                    <a:cubicBezTo>
                      <a:pt x="1458" y="829"/>
                      <a:pt x="1458" y="829"/>
                      <a:pt x="1458" y="829"/>
                    </a:cubicBezTo>
                    <a:cubicBezTo>
                      <a:pt x="1397" y="829"/>
                      <a:pt x="1397" y="829"/>
                      <a:pt x="1397" y="829"/>
                    </a:cubicBezTo>
                    <a:cubicBezTo>
                      <a:pt x="1370" y="829"/>
                      <a:pt x="1370" y="829"/>
                      <a:pt x="1370" y="829"/>
                    </a:cubicBezTo>
                    <a:cubicBezTo>
                      <a:pt x="1370" y="794"/>
                      <a:pt x="1370" y="794"/>
                      <a:pt x="1370" y="794"/>
                    </a:cubicBezTo>
                    <a:cubicBezTo>
                      <a:pt x="1373" y="794"/>
                      <a:pt x="1375" y="794"/>
                      <a:pt x="1377" y="795"/>
                    </a:cubicBezTo>
                    <a:cubicBezTo>
                      <a:pt x="1377" y="776"/>
                      <a:pt x="1377" y="758"/>
                      <a:pt x="1377" y="740"/>
                    </a:cubicBezTo>
                    <a:cubicBezTo>
                      <a:pt x="1375" y="739"/>
                      <a:pt x="1373" y="739"/>
                      <a:pt x="1370" y="739"/>
                    </a:cubicBezTo>
                    <a:cubicBezTo>
                      <a:pt x="1370" y="715"/>
                      <a:pt x="1370" y="715"/>
                      <a:pt x="1370" y="715"/>
                    </a:cubicBezTo>
                    <a:cubicBezTo>
                      <a:pt x="1377" y="716"/>
                      <a:pt x="1377" y="716"/>
                      <a:pt x="1377" y="716"/>
                    </a:cubicBezTo>
                    <a:cubicBezTo>
                      <a:pt x="1377" y="697"/>
                      <a:pt x="1377" y="679"/>
                      <a:pt x="1377" y="660"/>
                    </a:cubicBezTo>
                    <a:cubicBezTo>
                      <a:pt x="1375" y="660"/>
                      <a:pt x="1373" y="660"/>
                      <a:pt x="1370" y="659"/>
                    </a:cubicBezTo>
                    <a:cubicBezTo>
                      <a:pt x="1370" y="635"/>
                      <a:pt x="1370" y="635"/>
                      <a:pt x="1370" y="635"/>
                    </a:cubicBezTo>
                    <a:cubicBezTo>
                      <a:pt x="1373" y="635"/>
                      <a:pt x="1375" y="636"/>
                      <a:pt x="1377" y="637"/>
                    </a:cubicBezTo>
                    <a:cubicBezTo>
                      <a:pt x="1377" y="618"/>
                      <a:pt x="1377" y="600"/>
                      <a:pt x="1377" y="581"/>
                    </a:cubicBezTo>
                    <a:cubicBezTo>
                      <a:pt x="1375" y="581"/>
                      <a:pt x="1373" y="580"/>
                      <a:pt x="1370" y="579"/>
                    </a:cubicBezTo>
                    <a:cubicBezTo>
                      <a:pt x="1370" y="555"/>
                      <a:pt x="1370" y="555"/>
                      <a:pt x="1370" y="555"/>
                    </a:cubicBezTo>
                    <a:cubicBezTo>
                      <a:pt x="1377" y="557"/>
                      <a:pt x="1377" y="557"/>
                      <a:pt x="1377" y="557"/>
                    </a:cubicBezTo>
                    <a:cubicBezTo>
                      <a:pt x="1377" y="539"/>
                      <a:pt x="1377" y="521"/>
                      <a:pt x="1377" y="502"/>
                    </a:cubicBezTo>
                    <a:cubicBezTo>
                      <a:pt x="1375" y="502"/>
                      <a:pt x="1373" y="501"/>
                      <a:pt x="1370" y="500"/>
                    </a:cubicBezTo>
                    <a:cubicBezTo>
                      <a:pt x="1370" y="396"/>
                      <a:pt x="1370" y="396"/>
                      <a:pt x="1370" y="396"/>
                    </a:cubicBezTo>
                    <a:cubicBezTo>
                      <a:pt x="1373" y="397"/>
                      <a:pt x="1375" y="398"/>
                      <a:pt x="1377" y="399"/>
                    </a:cubicBezTo>
                    <a:cubicBezTo>
                      <a:pt x="1377" y="381"/>
                      <a:pt x="1377" y="363"/>
                      <a:pt x="1377" y="344"/>
                    </a:cubicBezTo>
                    <a:cubicBezTo>
                      <a:pt x="1370" y="340"/>
                      <a:pt x="1370" y="340"/>
                      <a:pt x="1370" y="340"/>
                    </a:cubicBezTo>
                    <a:lnTo>
                      <a:pt x="1370" y="311"/>
                    </a:lnTo>
                    <a:close/>
                    <a:moveTo>
                      <a:pt x="1339" y="291"/>
                    </a:moveTo>
                    <a:cubicBezTo>
                      <a:pt x="1370" y="311"/>
                      <a:pt x="1370" y="311"/>
                      <a:pt x="1370" y="311"/>
                    </a:cubicBezTo>
                    <a:cubicBezTo>
                      <a:pt x="1370" y="340"/>
                      <a:pt x="1370" y="340"/>
                      <a:pt x="1370" y="340"/>
                    </a:cubicBezTo>
                    <a:cubicBezTo>
                      <a:pt x="1363" y="336"/>
                      <a:pt x="1363" y="336"/>
                      <a:pt x="1363" y="336"/>
                    </a:cubicBezTo>
                    <a:cubicBezTo>
                      <a:pt x="1363" y="354"/>
                      <a:pt x="1363" y="373"/>
                      <a:pt x="1363" y="392"/>
                    </a:cubicBezTo>
                    <a:cubicBezTo>
                      <a:pt x="1365" y="393"/>
                      <a:pt x="1368" y="394"/>
                      <a:pt x="1370" y="396"/>
                    </a:cubicBezTo>
                    <a:cubicBezTo>
                      <a:pt x="1370" y="500"/>
                      <a:pt x="1370" y="500"/>
                      <a:pt x="1370" y="500"/>
                    </a:cubicBezTo>
                    <a:cubicBezTo>
                      <a:pt x="1368" y="499"/>
                      <a:pt x="1365" y="498"/>
                      <a:pt x="1363" y="497"/>
                    </a:cubicBezTo>
                    <a:cubicBezTo>
                      <a:pt x="1363" y="515"/>
                      <a:pt x="1363" y="534"/>
                      <a:pt x="1363" y="553"/>
                    </a:cubicBezTo>
                    <a:cubicBezTo>
                      <a:pt x="1370" y="555"/>
                      <a:pt x="1370" y="555"/>
                      <a:pt x="1370" y="555"/>
                    </a:cubicBezTo>
                    <a:cubicBezTo>
                      <a:pt x="1370" y="579"/>
                      <a:pt x="1370" y="579"/>
                      <a:pt x="1370" y="579"/>
                    </a:cubicBezTo>
                    <a:cubicBezTo>
                      <a:pt x="1368" y="579"/>
                      <a:pt x="1365" y="578"/>
                      <a:pt x="1363" y="577"/>
                    </a:cubicBezTo>
                    <a:cubicBezTo>
                      <a:pt x="1363" y="596"/>
                      <a:pt x="1363" y="614"/>
                      <a:pt x="1363" y="633"/>
                    </a:cubicBezTo>
                    <a:cubicBezTo>
                      <a:pt x="1365" y="634"/>
                      <a:pt x="1368" y="634"/>
                      <a:pt x="1370" y="635"/>
                    </a:cubicBezTo>
                    <a:cubicBezTo>
                      <a:pt x="1370" y="659"/>
                      <a:pt x="1370" y="659"/>
                      <a:pt x="1370" y="659"/>
                    </a:cubicBezTo>
                    <a:cubicBezTo>
                      <a:pt x="1368" y="659"/>
                      <a:pt x="1365" y="658"/>
                      <a:pt x="1363" y="657"/>
                    </a:cubicBezTo>
                    <a:cubicBezTo>
                      <a:pt x="1363" y="676"/>
                      <a:pt x="1363" y="695"/>
                      <a:pt x="1363" y="714"/>
                    </a:cubicBezTo>
                    <a:cubicBezTo>
                      <a:pt x="1370" y="715"/>
                      <a:pt x="1370" y="715"/>
                      <a:pt x="1370" y="715"/>
                    </a:cubicBezTo>
                    <a:cubicBezTo>
                      <a:pt x="1370" y="739"/>
                      <a:pt x="1370" y="739"/>
                      <a:pt x="1370" y="739"/>
                    </a:cubicBezTo>
                    <a:cubicBezTo>
                      <a:pt x="1368" y="738"/>
                      <a:pt x="1365" y="738"/>
                      <a:pt x="1363" y="738"/>
                    </a:cubicBezTo>
                    <a:cubicBezTo>
                      <a:pt x="1363" y="757"/>
                      <a:pt x="1363" y="775"/>
                      <a:pt x="1363" y="794"/>
                    </a:cubicBezTo>
                    <a:cubicBezTo>
                      <a:pt x="1365" y="794"/>
                      <a:pt x="1368" y="794"/>
                      <a:pt x="1370" y="794"/>
                    </a:cubicBezTo>
                    <a:cubicBezTo>
                      <a:pt x="1370" y="829"/>
                      <a:pt x="1370" y="829"/>
                      <a:pt x="1370" y="829"/>
                    </a:cubicBezTo>
                    <a:cubicBezTo>
                      <a:pt x="1339" y="829"/>
                      <a:pt x="1339" y="829"/>
                      <a:pt x="1339" y="829"/>
                    </a:cubicBezTo>
                    <a:cubicBezTo>
                      <a:pt x="1339" y="793"/>
                      <a:pt x="1339" y="793"/>
                      <a:pt x="1339" y="793"/>
                    </a:cubicBezTo>
                    <a:cubicBezTo>
                      <a:pt x="1341" y="793"/>
                      <a:pt x="1343" y="793"/>
                      <a:pt x="1346" y="793"/>
                    </a:cubicBezTo>
                    <a:cubicBezTo>
                      <a:pt x="1346" y="774"/>
                      <a:pt x="1346" y="755"/>
                      <a:pt x="1346" y="736"/>
                    </a:cubicBezTo>
                    <a:cubicBezTo>
                      <a:pt x="1343" y="736"/>
                      <a:pt x="1341" y="735"/>
                      <a:pt x="1339" y="735"/>
                    </a:cubicBezTo>
                    <a:cubicBezTo>
                      <a:pt x="1339" y="627"/>
                      <a:pt x="1339" y="627"/>
                      <a:pt x="1339" y="627"/>
                    </a:cubicBezTo>
                    <a:cubicBezTo>
                      <a:pt x="1341" y="628"/>
                      <a:pt x="1343" y="628"/>
                      <a:pt x="1346" y="629"/>
                    </a:cubicBezTo>
                    <a:cubicBezTo>
                      <a:pt x="1346" y="610"/>
                      <a:pt x="1346" y="591"/>
                      <a:pt x="1346" y="572"/>
                    </a:cubicBezTo>
                    <a:cubicBezTo>
                      <a:pt x="1343" y="571"/>
                      <a:pt x="1341" y="570"/>
                      <a:pt x="1339" y="570"/>
                    </a:cubicBezTo>
                    <a:cubicBezTo>
                      <a:pt x="1339" y="544"/>
                      <a:pt x="1339" y="544"/>
                      <a:pt x="1339" y="544"/>
                    </a:cubicBezTo>
                    <a:cubicBezTo>
                      <a:pt x="1341" y="545"/>
                      <a:pt x="1343" y="546"/>
                      <a:pt x="1346" y="547"/>
                    </a:cubicBezTo>
                    <a:cubicBezTo>
                      <a:pt x="1346" y="528"/>
                      <a:pt x="1346" y="509"/>
                      <a:pt x="1346" y="490"/>
                    </a:cubicBezTo>
                    <a:cubicBezTo>
                      <a:pt x="1343" y="489"/>
                      <a:pt x="1341" y="488"/>
                      <a:pt x="1339" y="487"/>
                    </a:cubicBezTo>
                    <a:cubicBezTo>
                      <a:pt x="1339" y="462"/>
                      <a:pt x="1339" y="462"/>
                      <a:pt x="1339" y="462"/>
                    </a:cubicBezTo>
                    <a:cubicBezTo>
                      <a:pt x="1346" y="465"/>
                      <a:pt x="1346" y="465"/>
                      <a:pt x="1346" y="465"/>
                    </a:cubicBezTo>
                    <a:cubicBezTo>
                      <a:pt x="1346" y="446"/>
                      <a:pt x="1346" y="427"/>
                      <a:pt x="1346" y="407"/>
                    </a:cubicBezTo>
                    <a:cubicBezTo>
                      <a:pt x="1339" y="404"/>
                      <a:pt x="1339" y="404"/>
                      <a:pt x="1339" y="404"/>
                    </a:cubicBezTo>
                    <a:lnTo>
                      <a:pt x="1339" y="291"/>
                    </a:lnTo>
                    <a:close/>
                    <a:moveTo>
                      <a:pt x="1307" y="270"/>
                    </a:moveTo>
                    <a:cubicBezTo>
                      <a:pt x="1339" y="291"/>
                      <a:pt x="1339" y="291"/>
                      <a:pt x="1339" y="291"/>
                    </a:cubicBezTo>
                    <a:cubicBezTo>
                      <a:pt x="1339" y="404"/>
                      <a:pt x="1339" y="404"/>
                      <a:pt x="1339" y="404"/>
                    </a:cubicBezTo>
                    <a:cubicBezTo>
                      <a:pt x="1332" y="400"/>
                      <a:pt x="1332" y="400"/>
                      <a:pt x="1332" y="400"/>
                    </a:cubicBezTo>
                    <a:cubicBezTo>
                      <a:pt x="1332" y="420"/>
                      <a:pt x="1332" y="439"/>
                      <a:pt x="1332" y="458"/>
                    </a:cubicBezTo>
                    <a:cubicBezTo>
                      <a:pt x="1339" y="462"/>
                      <a:pt x="1339" y="462"/>
                      <a:pt x="1339" y="462"/>
                    </a:cubicBezTo>
                    <a:cubicBezTo>
                      <a:pt x="1339" y="487"/>
                      <a:pt x="1339" y="487"/>
                      <a:pt x="1339" y="487"/>
                    </a:cubicBezTo>
                    <a:cubicBezTo>
                      <a:pt x="1336" y="486"/>
                      <a:pt x="1334" y="485"/>
                      <a:pt x="1332" y="484"/>
                    </a:cubicBezTo>
                    <a:cubicBezTo>
                      <a:pt x="1332" y="503"/>
                      <a:pt x="1332" y="523"/>
                      <a:pt x="1332" y="542"/>
                    </a:cubicBezTo>
                    <a:cubicBezTo>
                      <a:pt x="1334" y="543"/>
                      <a:pt x="1336" y="544"/>
                      <a:pt x="1339" y="544"/>
                    </a:cubicBezTo>
                    <a:cubicBezTo>
                      <a:pt x="1339" y="570"/>
                      <a:pt x="1339" y="570"/>
                      <a:pt x="1339" y="570"/>
                    </a:cubicBezTo>
                    <a:cubicBezTo>
                      <a:pt x="1336" y="569"/>
                      <a:pt x="1334" y="568"/>
                      <a:pt x="1332" y="567"/>
                    </a:cubicBezTo>
                    <a:cubicBezTo>
                      <a:pt x="1332" y="587"/>
                      <a:pt x="1332" y="606"/>
                      <a:pt x="1332" y="626"/>
                    </a:cubicBezTo>
                    <a:cubicBezTo>
                      <a:pt x="1334" y="626"/>
                      <a:pt x="1336" y="627"/>
                      <a:pt x="1339" y="627"/>
                    </a:cubicBezTo>
                    <a:cubicBezTo>
                      <a:pt x="1339" y="735"/>
                      <a:pt x="1339" y="735"/>
                      <a:pt x="1339" y="735"/>
                    </a:cubicBezTo>
                    <a:cubicBezTo>
                      <a:pt x="1336" y="735"/>
                      <a:pt x="1334" y="735"/>
                      <a:pt x="1332" y="734"/>
                    </a:cubicBezTo>
                    <a:cubicBezTo>
                      <a:pt x="1332" y="754"/>
                      <a:pt x="1332" y="773"/>
                      <a:pt x="1332" y="793"/>
                    </a:cubicBezTo>
                    <a:cubicBezTo>
                      <a:pt x="1334" y="793"/>
                      <a:pt x="1336" y="793"/>
                      <a:pt x="1339" y="793"/>
                    </a:cubicBezTo>
                    <a:cubicBezTo>
                      <a:pt x="1339" y="829"/>
                      <a:pt x="1339" y="829"/>
                      <a:pt x="1339" y="829"/>
                    </a:cubicBezTo>
                    <a:cubicBezTo>
                      <a:pt x="1307" y="829"/>
                      <a:pt x="1307" y="829"/>
                      <a:pt x="1307" y="829"/>
                    </a:cubicBezTo>
                    <a:cubicBezTo>
                      <a:pt x="1307" y="706"/>
                      <a:pt x="1307" y="706"/>
                      <a:pt x="1307" y="706"/>
                    </a:cubicBezTo>
                    <a:cubicBezTo>
                      <a:pt x="1314" y="707"/>
                      <a:pt x="1314" y="707"/>
                      <a:pt x="1314" y="707"/>
                    </a:cubicBezTo>
                    <a:cubicBezTo>
                      <a:pt x="1314" y="687"/>
                      <a:pt x="1314" y="667"/>
                      <a:pt x="1314" y="647"/>
                    </a:cubicBezTo>
                    <a:cubicBezTo>
                      <a:pt x="1307" y="646"/>
                      <a:pt x="1307" y="646"/>
                      <a:pt x="1307" y="646"/>
                    </a:cubicBezTo>
                    <a:cubicBezTo>
                      <a:pt x="1307" y="534"/>
                      <a:pt x="1307" y="534"/>
                      <a:pt x="1307" y="534"/>
                    </a:cubicBezTo>
                    <a:cubicBezTo>
                      <a:pt x="1310" y="534"/>
                      <a:pt x="1312" y="535"/>
                      <a:pt x="1314" y="536"/>
                    </a:cubicBezTo>
                    <a:cubicBezTo>
                      <a:pt x="1314" y="516"/>
                      <a:pt x="1314" y="497"/>
                      <a:pt x="1314" y="477"/>
                    </a:cubicBezTo>
                    <a:cubicBezTo>
                      <a:pt x="1312" y="476"/>
                      <a:pt x="1310" y="475"/>
                      <a:pt x="1307" y="474"/>
                    </a:cubicBezTo>
                    <a:cubicBezTo>
                      <a:pt x="1307" y="448"/>
                      <a:pt x="1307" y="448"/>
                      <a:pt x="1307" y="448"/>
                    </a:cubicBezTo>
                    <a:cubicBezTo>
                      <a:pt x="1310" y="449"/>
                      <a:pt x="1312" y="450"/>
                      <a:pt x="1314" y="451"/>
                    </a:cubicBezTo>
                    <a:cubicBezTo>
                      <a:pt x="1314" y="431"/>
                      <a:pt x="1314" y="411"/>
                      <a:pt x="1314" y="391"/>
                    </a:cubicBezTo>
                    <a:cubicBezTo>
                      <a:pt x="1307" y="388"/>
                      <a:pt x="1307" y="388"/>
                      <a:pt x="1307" y="388"/>
                    </a:cubicBezTo>
                    <a:lnTo>
                      <a:pt x="1307" y="270"/>
                    </a:lnTo>
                    <a:close/>
                    <a:moveTo>
                      <a:pt x="1276" y="250"/>
                    </a:moveTo>
                    <a:cubicBezTo>
                      <a:pt x="1307" y="270"/>
                      <a:pt x="1307" y="270"/>
                      <a:pt x="1307" y="270"/>
                    </a:cubicBezTo>
                    <a:cubicBezTo>
                      <a:pt x="1307" y="388"/>
                      <a:pt x="1307" y="388"/>
                      <a:pt x="1307" y="388"/>
                    </a:cubicBezTo>
                    <a:cubicBezTo>
                      <a:pt x="1300" y="384"/>
                      <a:pt x="1300" y="384"/>
                      <a:pt x="1300" y="384"/>
                    </a:cubicBezTo>
                    <a:cubicBezTo>
                      <a:pt x="1300" y="404"/>
                      <a:pt x="1300" y="425"/>
                      <a:pt x="1300" y="445"/>
                    </a:cubicBezTo>
                    <a:cubicBezTo>
                      <a:pt x="1303" y="446"/>
                      <a:pt x="1305" y="447"/>
                      <a:pt x="1307" y="448"/>
                    </a:cubicBezTo>
                    <a:cubicBezTo>
                      <a:pt x="1307" y="474"/>
                      <a:pt x="1307" y="474"/>
                      <a:pt x="1307" y="474"/>
                    </a:cubicBezTo>
                    <a:cubicBezTo>
                      <a:pt x="1305" y="473"/>
                      <a:pt x="1303" y="472"/>
                      <a:pt x="1300" y="471"/>
                    </a:cubicBezTo>
                    <a:cubicBezTo>
                      <a:pt x="1300" y="491"/>
                      <a:pt x="1300" y="511"/>
                      <a:pt x="1300" y="531"/>
                    </a:cubicBezTo>
                    <a:cubicBezTo>
                      <a:pt x="1303" y="532"/>
                      <a:pt x="1305" y="533"/>
                      <a:pt x="1307" y="534"/>
                    </a:cubicBezTo>
                    <a:cubicBezTo>
                      <a:pt x="1307" y="646"/>
                      <a:pt x="1307" y="646"/>
                      <a:pt x="1307" y="646"/>
                    </a:cubicBezTo>
                    <a:cubicBezTo>
                      <a:pt x="1300" y="644"/>
                      <a:pt x="1300" y="644"/>
                      <a:pt x="1300" y="644"/>
                    </a:cubicBezTo>
                    <a:cubicBezTo>
                      <a:pt x="1300" y="664"/>
                      <a:pt x="1300" y="684"/>
                      <a:pt x="1300" y="705"/>
                    </a:cubicBezTo>
                    <a:cubicBezTo>
                      <a:pt x="1307" y="706"/>
                      <a:pt x="1307" y="706"/>
                      <a:pt x="1307" y="706"/>
                    </a:cubicBezTo>
                    <a:cubicBezTo>
                      <a:pt x="1307" y="829"/>
                      <a:pt x="1307" y="829"/>
                      <a:pt x="1307" y="829"/>
                    </a:cubicBezTo>
                    <a:cubicBezTo>
                      <a:pt x="1276" y="829"/>
                      <a:pt x="1276" y="829"/>
                      <a:pt x="1276" y="829"/>
                    </a:cubicBezTo>
                    <a:cubicBezTo>
                      <a:pt x="1276" y="701"/>
                      <a:pt x="1276" y="701"/>
                      <a:pt x="1276" y="701"/>
                    </a:cubicBezTo>
                    <a:cubicBezTo>
                      <a:pt x="1283" y="702"/>
                      <a:pt x="1283" y="702"/>
                      <a:pt x="1283" y="702"/>
                    </a:cubicBezTo>
                    <a:cubicBezTo>
                      <a:pt x="1283" y="682"/>
                      <a:pt x="1283" y="661"/>
                      <a:pt x="1283" y="641"/>
                    </a:cubicBezTo>
                    <a:cubicBezTo>
                      <a:pt x="1276" y="639"/>
                      <a:pt x="1276" y="639"/>
                      <a:pt x="1276" y="639"/>
                    </a:cubicBezTo>
                    <a:cubicBezTo>
                      <a:pt x="1276" y="523"/>
                      <a:pt x="1276" y="523"/>
                      <a:pt x="1276" y="523"/>
                    </a:cubicBezTo>
                    <a:cubicBezTo>
                      <a:pt x="1278" y="524"/>
                      <a:pt x="1281" y="525"/>
                      <a:pt x="1283" y="525"/>
                    </a:cubicBezTo>
                    <a:cubicBezTo>
                      <a:pt x="1283" y="505"/>
                      <a:pt x="1283" y="484"/>
                      <a:pt x="1283" y="464"/>
                    </a:cubicBezTo>
                    <a:cubicBezTo>
                      <a:pt x="1281" y="463"/>
                      <a:pt x="1278" y="462"/>
                      <a:pt x="1276" y="461"/>
                    </a:cubicBezTo>
                    <a:cubicBezTo>
                      <a:pt x="1276" y="434"/>
                      <a:pt x="1276" y="434"/>
                      <a:pt x="1276" y="434"/>
                    </a:cubicBezTo>
                    <a:cubicBezTo>
                      <a:pt x="1278" y="435"/>
                      <a:pt x="1281" y="436"/>
                      <a:pt x="1283" y="437"/>
                    </a:cubicBezTo>
                    <a:cubicBezTo>
                      <a:pt x="1283" y="416"/>
                      <a:pt x="1283" y="396"/>
                      <a:pt x="1283" y="375"/>
                    </a:cubicBezTo>
                    <a:cubicBezTo>
                      <a:pt x="1281" y="374"/>
                      <a:pt x="1278" y="373"/>
                      <a:pt x="1276" y="372"/>
                    </a:cubicBezTo>
                    <a:cubicBezTo>
                      <a:pt x="1276" y="345"/>
                      <a:pt x="1276" y="345"/>
                      <a:pt x="1276" y="345"/>
                    </a:cubicBezTo>
                    <a:cubicBezTo>
                      <a:pt x="1278" y="346"/>
                      <a:pt x="1281" y="347"/>
                      <a:pt x="1283" y="349"/>
                    </a:cubicBezTo>
                    <a:cubicBezTo>
                      <a:pt x="1283" y="328"/>
                      <a:pt x="1283" y="308"/>
                      <a:pt x="1283" y="287"/>
                    </a:cubicBezTo>
                    <a:cubicBezTo>
                      <a:pt x="1281" y="286"/>
                      <a:pt x="1278" y="284"/>
                      <a:pt x="1276" y="283"/>
                    </a:cubicBezTo>
                    <a:lnTo>
                      <a:pt x="1276" y="250"/>
                    </a:lnTo>
                    <a:close/>
                    <a:moveTo>
                      <a:pt x="1244" y="230"/>
                    </a:moveTo>
                    <a:cubicBezTo>
                      <a:pt x="1276" y="250"/>
                      <a:pt x="1276" y="250"/>
                      <a:pt x="1276" y="250"/>
                    </a:cubicBezTo>
                    <a:cubicBezTo>
                      <a:pt x="1276" y="283"/>
                      <a:pt x="1276" y="283"/>
                      <a:pt x="1276" y="283"/>
                    </a:cubicBezTo>
                    <a:cubicBezTo>
                      <a:pt x="1273" y="281"/>
                      <a:pt x="1271" y="280"/>
                      <a:pt x="1269" y="278"/>
                    </a:cubicBezTo>
                    <a:cubicBezTo>
                      <a:pt x="1269" y="299"/>
                      <a:pt x="1269" y="320"/>
                      <a:pt x="1269" y="341"/>
                    </a:cubicBezTo>
                    <a:cubicBezTo>
                      <a:pt x="1271" y="342"/>
                      <a:pt x="1273" y="344"/>
                      <a:pt x="1276" y="345"/>
                    </a:cubicBezTo>
                    <a:cubicBezTo>
                      <a:pt x="1276" y="372"/>
                      <a:pt x="1276" y="372"/>
                      <a:pt x="1276" y="372"/>
                    </a:cubicBezTo>
                    <a:cubicBezTo>
                      <a:pt x="1273" y="371"/>
                      <a:pt x="1271" y="369"/>
                      <a:pt x="1269" y="368"/>
                    </a:cubicBezTo>
                    <a:cubicBezTo>
                      <a:pt x="1269" y="389"/>
                      <a:pt x="1269" y="410"/>
                      <a:pt x="1269" y="431"/>
                    </a:cubicBezTo>
                    <a:cubicBezTo>
                      <a:pt x="1271" y="432"/>
                      <a:pt x="1273" y="433"/>
                      <a:pt x="1276" y="434"/>
                    </a:cubicBezTo>
                    <a:cubicBezTo>
                      <a:pt x="1276" y="461"/>
                      <a:pt x="1276" y="461"/>
                      <a:pt x="1276" y="461"/>
                    </a:cubicBezTo>
                    <a:cubicBezTo>
                      <a:pt x="1273" y="460"/>
                      <a:pt x="1271" y="459"/>
                      <a:pt x="1269" y="458"/>
                    </a:cubicBezTo>
                    <a:cubicBezTo>
                      <a:pt x="1269" y="479"/>
                      <a:pt x="1269" y="500"/>
                      <a:pt x="1269" y="520"/>
                    </a:cubicBezTo>
                    <a:cubicBezTo>
                      <a:pt x="1271" y="521"/>
                      <a:pt x="1273" y="522"/>
                      <a:pt x="1276" y="523"/>
                    </a:cubicBezTo>
                    <a:cubicBezTo>
                      <a:pt x="1276" y="639"/>
                      <a:pt x="1276" y="639"/>
                      <a:pt x="1276" y="639"/>
                    </a:cubicBezTo>
                    <a:cubicBezTo>
                      <a:pt x="1269" y="638"/>
                      <a:pt x="1269" y="638"/>
                      <a:pt x="1269" y="638"/>
                    </a:cubicBezTo>
                    <a:cubicBezTo>
                      <a:pt x="1269" y="658"/>
                      <a:pt x="1269" y="679"/>
                      <a:pt x="1269" y="700"/>
                    </a:cubicBezTo>
                    <a:cubicBezTo>
                      <a:pt x="1276" y="701"/>
                      <a:pt x="1276" y="701"/>
                      <a:pt x="1276" y="701"/>
                    </a:cubicBezTo>
                    <a:cubicBezTo>
                      <a:pt x="1276" y="829"/>
                      <a:pt x="1276" y="829"/>
                      <a:pt x="1276" y="829"/>
                    </a:cubicBezTo>
                    <a:cubicBezTo>
                      <a:pt x="1244" y="829"/>
                      <a:pt x="1244" y="829"/>
                      <a:pt x="1244" y="829"/>
                    </a:cubicBezTo>
                    <a:cubicBezTo>
                      <a:pt x="1244" y="789"/>
                      <a:pt x="1244" y="789"/>
                      <a:pt x="1244" y="789"/>
                    </a:cubicBezTo>
                    <a:cubicBezTo>
                      <a:pt x="1247" y="789"/>
                      <a:pt x="1249" y="789"/>
                      <a:pt x="1251" y="789"/>
                    </a:cubicBezTo>
                    <a:cubicBezTo>
                      <a:pt x="1251" y="768"/>
                      <a:pt x="1251" y="747"/>
                      <a:pt x="1251" y="725"/>
                    </a:cubicBezTo>
                    <a:cubicBezTo>
                      <a:pt x="1249" y="725"/>
                      <a:pt x="1247" y="725"/>
                      <a:pt x="1244" y="725"/>
                    </a:cubicBezTo>
                    <a:cubicBezTo>
                      <a:pt x="1244" y="697"/>
                      <a:pt x="1244" y="697"/>
                      <a:pt x="1244" y="697"/>
                    </a:cubicBezTo>
                    <a:cubicBezTo>
                      <a:pt x="1251" y="698"/>
                      <a:pt x="1251" y="698"/>
                      <a:pt x="1251" y="698"/>
                    </a:cubicBezTo>
                    <a:cubicBezTo>
                      <a:pt x="1251" y="676"/>
                      <a:pt x="1251" y="655"/>
                      <a:pt x="1251" y="634"/>
                    </a:cubicBezTo>
                    <a:cubicBezTo>
                      <a:pt x="1244" y="632"/>
                      <a:pt x="1244" y="632"/>
                      <a:pt x="1244" y="632"/>
                    </a:cubicBezTo>
                    <a:cubicBezTo>
                      <a:pt x="1244" y="604"/>
                      <a:pt x="1244" y="604"/>
                      <a:pt x="1244" y="604"/>
                    </a:cubicBezTo>
                    <a:cubicBezTo>
                      <a:pt x="1247" y="605"/>
                      <a:pt x="1249" y="606"/>
                      <a:pt x="1251" y="606"/>
                    </a:cubicBezTo>
                    <a:cubicBezTo>
                      <a:pt x="1251" y="585"/>
                      <a:pt x="1251" y="564"/>
                      <a:pt x="1251" y="542"/>
                    </a:cubicBezTo>
                    <a:cubicBezTo>
                      <a:pt x="1244" y="540"/>
                      <a:pt x="1244" y="540"/>
                      <a:pt x="1244" y="540"/>
                    </a:cubicBezTo>
                    <a:cubicBezTo>
                      <a:pt x="1244" y="420"/>
                      <a:pt x="1244" y="420"/>
                      <a:pt x="1244" y="420"/>
                    </a:cubicBezTo>
                    <a:cubicBezTo>
                      <a:pt x="1247" y="421"/>
                      <a:pt x="1249" y="422"/>
                      <a:pt x="1251" y="423"/>
                    </a:cubicBezTo>
                    <a:cubicBezTo>
                      <a:pt x="1251" y="402"/>
                      <a:pt x="1251" y="381"/>
                      <a:pt x="1251" y="359"/>
                    </a:cubicBezTo>
                    <a:cubicBezTo>
                      <a:pt x="1244" y="356"/>
                      <a:pt x="1244" y="356"/>
                      <a:pt x="1244" y="356"/>
                    </a:cubicBezTo>
                    <a:lnTo>
                      <a:pt x="1244" y="230"/>
                    </a:lnTo>
                    <a:close/>
                    <a:moveTo>
                      <a:pt x="1092" y="132"/>
                    </a:moveTo>
                    <a:cubicBezTo>
                      <a:pt x="1128" y="155"/>
                      <a:pt x="1128" y="155"/>
                      <a:pt x="1128" y="155"/>
                    </a:cubicBezTo>
                    <a:cubicBezTo>
                      <a:pt x="1128" y="324"/>
                      <a:pt x="1128" y="324"/>
                      <a:pt x="1128" y="324"/>
                    </a:cubicBezTo>
                    <a:cubicBezTo>
                      <a:pt x="1218" y="213"/>
                      <a:pt x="1218" y="213"/>
                      <a:pt x="1218" y="213"/>
                    </a:cubicBezTo>
                    <a:cubicBezTo>
                      <a:pt x="1244" y="230"/>
                      <a:pt x="1244" y="230"/>
                      <a:pt x="1244" y="230"/>
                    </a:cubicBezTo>
                    <a:cubicBezTo>
                      <a:pt x="1244" y="356"/>
                      <a:pt x="1244" y="356"/>
                      <a:pt x="1244" y="356"/>
                    </a:cubicBezTo>
                    <a:cubicBezTo>
                      <a:pt x="1237" y="352"/>
                      <a:pt x="1237" y="352"/>
                      <a:pt x="1237" y="352"/>
                    </a:cubicBezTo>
                    <a:cubicBezTo>
                      <a:pt x="1237" y="374"/>
                      <a:pt x="1237" y="395"/>
                      <a:pt x="1237" y="417"/>
                    </a:cubicBezTo>
                    <a:cubicBezTo>
                      <a:pt x="1240" y="418"/>
                      <a:pt x="1242" y="419"/>
                      <a:pt x="1244" y="420"/>
                    </a:cubicBezTo>
                    <a:cubicBezTo>
                      <a:pt x="1244" y="540"/>
                      <a:pt x="1244" y="540"/>
                      <a:pt x="1244" y="540"/>
                    </a:cubicBezTo>
                    <a:cubicBezTo>
                      <a:pt x="1237" y="538"/>
                      <a:pt x="1237" y="538"/>
                      <a:pt x="1237" y="538"/>
                    </a:cubicBezTo>
                    <a:cubicBezTo>
                      <a:pt x="1237" y="560"/>
                      <a:pt x="1237" y="581"/>
                      <a:pt x="1237" y="603"/>
                    </a:cubicBezTo>
                    <a:cubicBezTo>
                      <a:pt x="1240" y="603"/>
                      <a:pt x="1242" y="604"/>
                      <a:pt x="1244" y="604"/>
                    </a:cubicBezTo>
                    <a:cubicBezTo>
                      <a:pt x="1244" y="632"/>
                      <a:pt x="1244" y="632"/>
                      <a:pt x="1244" y="632"/>
                    </a:cubicBezTo>
                    <a:cubicBezTo>
                      <a:pt x="1237" y="631"/>
                      <a:pt x="1237" y="631"/>
                      <a:pt x="1237" y="631"/>
                    </a:cubicBezTo>
                    <a:cubicBezTo>
                      <a:pt x="1237" y="652"/>
                      <a:pt x="1237" y="674"/>
                      <a:pt x="1237" y="696"/>
                    </a:cubicBezTo>
                    <a:cubicBezTo>
                      <a:pt x="1244" y="697"/>
                      <a:pt x="1244" y="697"/>
                      <a:pt x="1244" y="697"/>
                    </a:cubicBezTo>
                    <a:cubicBezTo>
                      <a:pt x="1244" y="725"/>
                      <a:pt x="1244" y="725"/>
                      <a:pt x="1244" y="725"/>
                    </a:cubicBezTo>
                    <a:cubicBezTo>
                      <a:pt x="1242" y="724"/>
                      <a:pt x="1240" y="724"/>
                      <a:pt x="1237" y="724"/>
                    </a:cubicBezTo>
                    <a:cubicBezTo>
                      <a:pt x="1237" y="745"/>
                      <a:pt x="1237" y="767"/>
                      <a:pt x="1237" y="788"/>
                    </a:cubicBezTo>
                    <a:cubicBezTo>
                      <a:pt x="1240" y="789"/>
                      <a:pt x="1242" y="789"/>
                      <a:pt x="1244" y="789"/>
                    </a:cubicBezTo>
                    <a:cubicBezTo>
                      <a:pt x="1244" y="829"/>
                      <a:pt x="1244" y="829"/>
                      <a:pt x="1244" y="829"/>
                    </a:cubicBezTo>
                    <a:cubicBezTo>
                      <a:pt x="1092" y="829"/>
                      <a:pt x="1092" y="829"/>
                      <a:pt x="1092" y="829"/>
                    </a:cubicBezTo>
                    <a:cubicBezTo>
                      <a:pt x="1092" y="782"/>
                      <a:pt x="1092" y="782"/>
                      <a:pt x="1092" y="782"/>
                    </a:cubicBezTo>
                    <a:cubicBezTo>
                      <a:pt x="1095" y="782"/>
                      <a:pt x="1098" y="782"/>
                      <a:pt x="1102" y="783"/>
                    </a:cubicBezTo>
                    <a:cubicBezTo>
                      <a:pt x="1102" y="758"/>
                      <a:pt x="1102" y="733"/>
                      <a:pt x="1102" y="709"/>
                    </a:cubicBezTo>
                    <a:cubicBezTo>
                      <a:pt x="1098" y="708"/>
                      <a:pt x="1095" y="708"/>
                      <a:pt x="1092" y="707"/>
                    </a:cubicBezTo>
                    <a:cubicBezTo>
                      <a:pt x="1092" y="675"/>
                      <a:pt x="1092" y="675"/>
                      <a:pt x="1092" y="675"/>
                    </a:cubicBezTo>
                    <a:cubicBezTo>
                      <a:pt x="1102" y="676"/>
                      <a:pt x="1102" y="676"/>
                      <a:pt x="1102" y="676"/>
                    </a:cubicBezTo>
                    <a:cubicBezTo>
                      <a:pt x="1102" y="652"/>
                      <a:pt x="1102" y="627"/>
                      <a:pt x="1102" y="602"/>
                    </a:cubicBezTo>
                    <a:cubicBezTo>
                      <a:pt x="1098" y="602"/>
                      <a:pt x="1095" y="601"/>
                      <a:pt x="1092" y="600"/>
                    </a:cubicBezTo>
                    <a:cubicBezTo>
                      <a:pt x="1092" y="568"/>
                      <a:pt x="1092" y="568"/>
                      <a:pt x="1092" y="568"/>
                    </a:cubicBezTo>
                    <a:cubicBezTo>
                      <a:pt x="1095" y="569"/>
                      <a:pt x="1098" y="569"/>
                      <a:pt x="1102" y="570"/>
                    </a:cubicBezTo>
                    <a:cubicBezTo>
                      <a:pt x="1102" y="545"/>
                      <a:pt x="1102" y="521"/>
                      <a:pt x="1102" y="496"/>
                    </a:cubicBezTo>
                    <a:cubicBezTo>
                      <a:pt x="1098" y="495"/>
                      <a:pt x="1095" y="494"/>
                      <a:pt x="1092" y="493"/>
                    </a:cubicBezTo>
                    <a:cubicBezTo>
                      <a:pt x="1092" y="460"/>
                      <a:pt x="1092" y="460"/>
                      <a:pt x="1092" y="460"/>
                    </a:cubicBezTo>
                    <a:cubicBezTo>
                      <a:pt x="1102" y="464"/>
                      <a:pt x="1102" y="464"/>
                      <a:pt x="1102" y="464"/>
                    </a:cubicBezTo>
                    <a:cubicBezTo>
                      <a:pt x="1102" y="439"/>
                      <a:pt x="1102" y="414"/>
                      <a:pt x="1102" y="390"/>
                    </a:cubicBezTo>
                    <a:cubicBezTo>
                      <a:pt x="1098" y="388"/>
                      <a:pt x="1095" y="387"/>
                      <a:pt x="1092" y="386"/>
                    </a:cubicBezTo>
                    <a:cubicBezTo>
                      <a:pt x="1092" y="246"/>
                      <a:pt x="1092" y="246"/>
                      <a:pt x="1092" y="246"/>
                    </a:cubicBezTo>
                    <a:cubicBezTo>
                      <a:pt x="1095" y="248"/>
                      <a:pt x="1098" y="249"/>
                      <a:pt x="1102" y="251"/>
                    </a:cubicBezTo>
                    <a:cubicBezTo>
                      <a:pt x="1102" y="227"/>
                      <a:pt x="1102" y="202"/>
                      <a:pt x="1102" y="177"/>
                    </a:cubicBezTo>
                    <a:cubicBezTo>
                      <a:pt x="1092" y="171"/>
                      <a:pt x="1092" y="171"/>
                      <a:pt x="1092" y="171"/>
                    </a:cubicBezTo>
                    <a:lnTo>
                      <a:pt x="1092" y="132"/>
                    </a:lnTo>
                    <a:close/>
                    <a:moveTo>
                      <a:pt x="1050" y="105"/>
                    </a:moveTo>
                    <a:cubicBezTo>
                      <a:pt x="1092" y="132"/>
                      <a:pt x="1092" y="132"/>
                      <a:pt x="1092" y="132"/>
                    </a:cubicBezTo>
                    <a:cubicBezTo>
                      <a:pt x="1092" y="171"/>
                      <a:pt x="1092" y="171"/>
                      <a:pt x="1092" y="171"/>
                    </a:cubicBezTo>
                    <a:cubicBezTo>
                      <a:pt x="1082" y="165"/>
                      <a:pt x="1082" y="165"/>
                      <a:pt x="1082" y="165"/>
                    </a:cubicBezTo>
                    <a:cubicBezTo>
                      <a:pt x="1082" y="191"/>
                      <a:pt x="1082" y="216"/>
                      <a:pt x="1082" y="241"/>
                    </a:cubicBezTo>
                    <a:cubicBezTo>
                      <a:pt x="1086" y="243"/>
                      <a:pt x="1089" y="244"/>
                      <a:pt x="1092" y="246"/>
                    </a:cubicBezTo>
                    <a:cubicBezTo>
                      <a:pt x="1092" y="386"/>
                      <a:pt x="1092" y="386"/>
                      <a:pt x="1092" y="386"/>
                    </a:cubicBezTo>
                    <a:cubicBezTo>
                      <a:pt x="1089" y="384"/>
                      <a:pt x="1086" y="383"/>
                      <a:pt x="1082" y="382"/>
                    </a:cubicBezTo>
                    <a:cubicBezTo>
                      <a:pt x="1082" y="407"/>
                      <a:pt x="1082" y="432"/>
                      <a:pt x="1082" y="457"/>
                    </a:cubicBezTo>
                    <a:cubicBezTo>
                      <a:pt x="1092" y="460"/>
                      <a:pt x="1092" y="460"/>
                      <a:pt x="1092" y="460"/>
                    </a:cubicBezTo>
                    <a:cubicBezTo>
                      <a:pt x="1092" y="493"/>
                      <a:pt x="1092" y="493"/>
                      <a:pt x="1092" y="493"/>
                    </a:cubicBezTo>
                    <a:cubicBezTo>
                      <a:pt x="1089" y="492"/>
                      <a:pt x="1086" y="491"/>
                      <a:pt x="1082" y="490"/>
                    </a:cubicBezTo>
                    <a:cubicBezTo>
                      <a:pt x="1082" y="515"/>
                      <a:pt x="1082" y="540"/>
                      <a:pt x="1082" y="565"/>
                    </a:cubicBezTo>
                    <a:cubicBezTo>
                      <a:pt x="1086" y="566"/>
                      <a:pt x="1089" y="567"/>
                      <a:pt x="1092" y="568"/>
                    </a:cubicBezTo>
                    <a:cubicBezTo>
                      <a:pt x="1092" y="600"/>
                      <a:pt x="1092" y="600"/>
                      <a:pt x="1092" y="600"/>
                    </a:cubicBezTo>
                    <a:cubicBezTo>
                      <a:pt x="1089" y="600"/>
                      <a:pt x="1086" y="599"/>
                      <a:pt x="1082" y="598"/>
                    </a:cubicBezTo>
                    <a:cubicBezTo>
                      <a:pt x="1082" y="623"/>
                      <a:pt x="1082" y="649"/>
                      <a:pt x="1082" y="674"/>
                    </a:cubicBezTo>
                    <a:cubicBezTo>
                      <a:pt x="1092" y="675"/>
                      <a:pt x="1092" y="675"/>
                      <a:pt x="1092" y="675"/>
                    </a:cubicBezTo>
                    <a:cubicBezTo>
                      <a:pt x="1092" y="707"/>
                      <a:pt x="1092" y="707"/>
                      <a:pt x="1092" y="707"/>
                    </a:cubicBezTo>
                    <a:cubicBezTo>
                      <a:pt x="1089" y="707"/>
                      <a:pt x="1086" y="707"/>
                      <a:pt x="1082" y="706"/>
                    </a:cubicBezTo>
                    <a:cubicBezTo>
                      <a:pt x="1082" y="732"/>
                      <a:pt x="1082" y="757"/>
                      <a:pt x="1082" y="782"/>
                    </a:cubicBezTo>
                    <a:cubicBezTo>
                      <a:pt x="1086" y="782"/>
                      <a:pt x="1089" y="782"/>
                      <a:pt x="1092" y="782"/>
                    </a:cubicBezTo>
                    <a:cubicBezTo>
                      <a:pt x="1092" y="829"/>
                      <a:pt x="1092" y="829"/>
                      <a:pt x="1092" y="829"/>
                    </a:cubicBezTo>
                    <a:cubicBezTo>
                      <a:pt x="1050" y="829"/>
                      <a:pt x="1050" y="829"/>
                      <a:pt x="1050" y="829"/>
                    </a:cubicBezTo>
                    <a:cubicBezTo>
                      <a:pt x="1050" y="669"/>
                      <a:pt x="1050" y="669"/>
                      <a:pt x="1050" y="669"/>
                    </a:cubicBezTo>
                    <a:cubicBezTo>
                      <a:pt x="1059" y="670"/>
                      <a:pt x="1059" y="670"/>
                      <a:pt x="1059" y="670"/>
                    </a:cubicBezTo>
                    <a:cubicBezTo>
                      <a:pt x="1059" y="645"/>
                      <a:pt x="1059" y="619"/>
                      <a:pt x="1059" y="593"/>
                    </a:cubicBezTo>
                    <a:cubicBezTo>
                      <a:pt x="1056" y="593"/>
                      <a:pt x="1053" y="592"/>
                      <a:pt x="1050" y="591"/>
                    </a:cubicBezTo>
                    <a:cubicBezTo>
                      <a:pt x="1050" y="335"/>
                      <a:pt x="1050" y="335"/>
                      <a:pt x="1050" y="335"/>
                    </a:cubicBezTo>
                    <a:cubicBezTo>
                      <a:pt x="1059" y="339"/>
                      <a:pt x="1059" y="339"/>
                      <a:pt x="1059" y="339"/>
                    </a:cubicBezTo>
                    <a:cubicBezTo>
                      <a:pt x="1059" y="313"/>
                      <a:pt x="1059" y="288"/>
                      <a:pt x="1059" y="262"/>
                    </a:cubicBezTo>
                    <a:cubicBezTo>
                      <a:pt x="1050" y="257"/>
                      <a:pt x="1050" y="257"/>
                      <a:pt x="1050" y="257"/>
                    </a:cubicBezTo>
                    <a:lnTo>
                      <a:pt x="1050" y="105"/>
                    </a:lnTo>
                    <a:close/>
                    <a:moveTo>
                      <a:pt x="1007" y="78"/>
                    </a:moveTo>
                    <a:cubicBezTo>
                      <a:pt x="1050" y="105"/>
                      <a:pt x="1050" y="105"/>
                      <a:pt x="1050" y="105"/>
                    </a:cubicBezTo>
                    <a:cubicBezTo>
                      <a:pt x="1050" y="257"/>
                      <a:pt x="1050" y="257"/>
                      <a:pt x="1050" y="257"/>
                    </a:cubicBezTo>
                    <a:cubicBezTo>
                      <a:pt x="1040" y="252"/>
                      <a:pt x="1040" y="252"/>
                      <a:pt x="1040" y="252"/>
                    </a:cubicBezTo>
                    <a:cubicBezTo>
                      <a:pt x="1040" y="278"/>
                      <a:pt x="1040" y="304"/>
                      <a:pt x="1040" y="330"/>
                    </a:cubicBezTo>
                    <a:cubicBezTo>
                      <a:pt x="1050" y="335"/>
                      <a:pt x="1050" y="335"/>
                      <a:pt x="1050" y="335"/>
                    </a:cubicBezTo>
                    <a:cubicBezTo>
                      <a:pt x="1050" y="591"/>
                      <a:pt x="1050" y="591"/>
                      <a:pt x="1050" y="591"/>
                    </a:cubicBezTo>
                    <a:cubicBezTo>
                      <a:pt x="1046" y="591"/>
                      <a:pt x="1043" y="590"/>
                      <a:pt x="1040" y="589"/>
                    </a:cubicBezTo>
                    <a:cubicBezTo>
                      <a:pt x="1040" y="615"/>
                      <a:pt x="1040" y="641"/>
                      <a:pt x="1040" y="668"/>
                    </a:cubicBezTo>
                    <a:cubicBezTo>
                      <a:pt x="1050" y="669"/>
                      <a:pt x="1050" y="669"/>
                      <a:pt x="1050" y="669"/>
                    </a:cubicBezTo>
                    <a:cubicBezTo>
                      <a:pt x="1050" y="829"/>
                      <a:pt x="1050" y="829"/>
                      <a:pt x="1050" y="829"/>
                    </a:cubicBezTo>
                    <a:cubicBezTo>
                      <a:pt x="1007" y="829"/>
                      <a:pt x="1007" y="829"/>
                      <a:pt x="1007" y="829"/>
                    </a:cubicBezTo>
                    <a:cubicBezTo>
                      <a:pt x="1007" y="779"/>
                      <a:pt x="1007" y="779"/>
                      <a:pt x="1007" y="779"/>
                    </a:cubicBezTo>
                    <a:cubicBezTo>
                      <a:pt x="1010" y="779"/>
                      <a:pt x="1014" y="779"/>
                      <a:pt x="1017" y="779"/>
                    </a:cubicBezTo>
                    <a:cubicBezTo>
                      <a:pt x="1017" y="752"/>
                      <a:pt x="1017" y="726"/>
                      <a:pt x="1017" y="699"/>
                    </a:cubicBezTo>
                    <a:cubicBezTo>
                      <a:pt x="1014" y="699"/>
                      <a:pt x="1010" y="698"/>
                      <a:pt x="1007" y="698"/>
                    </a:cubicBezTo>
                    <a:cubicBezTo>
                      <a:pt x="1007" y="663"/>
                      <a:pt x="1007" y="663"/>
                      <a:pt x="1007" y="663"/>
                    </a:cubicBezTo>
                    <a:cubicBezTo>
                      <a:pt x="1017" y="664"/>
                      <a:pt x="1017" y="664"/>
                      <a:pt x="1017" y="664"/>
                    </a:cubicBezTo>
                    <a:cubicBezTo>
                      <a:pt x="1017" y="638"/>
                      <a:pt x="1017" y="611"/>
                      <a:pt x="1017" y="584"/>
                    </a:cubicBezTo>
                    <a:cubicBezTo>
                      <a:pt x="1007" y="582"/>
                      <a:pt x="1007" y="582"/>
                      <a:pt x="1007" y="582"/>
                    </a:cubicBezTo>
                    <a:cubicBezTo>
                      <a:pt x="1007" y="547"/>
                      <a:pt x="1007" y="547"/>
                      <a:pt x="1007" y="547"/>
                    </a:cubicBezTo>
                    <a:cubicBezTo>
                      <a:pt x="1010" y="548"/>
                      <a:pt x="1014" y="549"/>
                      <a:pt x="1017" y="550"/>
                    </a:cubicBezTo>
                    <a:cubicBezTo>
                      <a:pt x="1017" y="523"/>
                      <a:pt x="1017" y="496"/>
                      <a:pt x="1017" y="470"/>
                    </a:cubicBezTo>
                    <a:cubicBezTo>
                      <a:pt x="1007" y="467"/>
                      <a:pt x="1007" y="467"/>
                      <a:pt x="1007" y="467"/>
                    </a:cubicBezTo>
                    <a:cubicBezTo>
                      <a:pt x="1007" y="316"/>
                      <a:pt x="1007" y="316"/>
                      <a:pt x="1007" y="316"/>
                    </a:cubicBezTo>
                    <a:cubicBezTo>
                      <a:pt x="1010" y="317"/>
                      <a:pt x="1014" y="319"/>
                      <a:pt x="1017" y="320"/>
                    </a:cubicBezTo>
                    <a:cubicBezTo>
                      <a:pt x="1017" y="294"/>
                      <a:pt x="1017" y="267"/>
                      <a:pt x="1017" y="240"/>
                    </a:cubicBezTo>
                    <a:cubicBezTo>
                      <a:pt x="1007" y="235"/>
                      <a:pt x="1007" y="235"/>
                      <a:pt x="1007" y="235"/>
                    </a:cubicBezTo>
                    <a:lnTo>
                      <a:pt x="1007" y="78"/>
                    </a:lnTo>
                    <a:close/>
                    <a:moveTo>
                      <a:pt x="965" y="50"/>
                    </a:moveTo>
                    <a:cubicBezTo>
                      <a:pt x="1007" y="78"/>
                      <a:pt x="1007" y="78"/>
                      <a:pt x="1007" y="78"/>
                    </a:cubicBezTo>
                    <a:cubicBezTo>
                      <a:pt x="1007" y="235"/>
                      <a:pt x="1007" y="235"/>
                      <a:pt x="1007" y="235"/>
                    </a:cubicBezTo>
                    <a:cubicBezTo>
                      <a:pt x="998" y="231"/>
                      <a:pt x="998" y="231"/>
                      <a:pt x="998" y="231"/>
                    </a:cubicBezTo>
                    <a:cubicBezTo>
                      <a:pt x="998" y="258"/>
                      <a:pt x="998" y="285"/>
                      <a:pt x="998" y="312"/>
                    </a:cubicBezTo>
                    <a:cubicBezTo>
                      <a:pt x="1001" y="313"/>
                      <a:pt x="1004" y="315"/>
                      <a:pt x="1007" y="316"/>
                    </a:cubicBezTo>
                    <a:cubicBezTo>
                      <a:pt x="1007" y="467"/>
                      <a:pt x="1007" y="467"/>
                      <a:pt x="1007" y="467"/>
                    </a:cubicBezTo>
                    <a:cubicBezTo>
                      <a:pt x="998" y="464"/>
                      <a:pt x="998" y="464"/>
                      <a:pt x="998" y="464"/>
                    </a:cubicBezTo>
                    <a:cubicBezTo>
                      <a:pt x="998" y="491"/>
                      <a:pt x="998" y="518"/>
                      <a:pt x="998" y="545"/>
                    </a:cubicBezTo>
                    <a:cubicBezTo>
                      <a:pt x="1001" y="546"/>
                      <a:pt x="1004" y="547"/>
                      <a:pt x="1007" y="547"/>
                    </a:cubicBezTo>
                    <a:cubicBezTo>
                      <a:pt x="1007" y="582"/>
                      <a:pt x="1007" y="582"/>
                      <a:pt x="1007" y="582"/>
                    </a:cubicBezTo>
                    <a:cubicBezTo>
                      <a:pt x="998" y="580"/>
                      <a:pt x="998" y="580"/>
                      <a:pt x="998" y="580"/>
                    </a:cubicBezTo>
                    <a:cubicBezTo>
                      <a:pt x="998" y="607"/>
                      <a:pt x="998" y="635"/>
                      <a:pt x="998" y="662"/>
                    </a:cubicBezTo>
                    <a:cubicBezTo>
                      <a:pt x="1007" y="663"/>
                      <a:pt x="1007" y="663"/>
                      <a:pt x="1007" y="663"/>
                    </a:cubicBezTo>
                    <a:cubicBezTo>
                      <a:pt x="1007" y="698"/>
                      <a:pt x="1007" y="698"/>
                      <a:pt x="1007" y="698"/>
                    </a:cubicBezTo>
                    <a:cubicBezTo>
                      <a:pt x="1004" y="698"/>
                      <a:pt x="1001" y="697"/>
                      <a:pt x="998" y="697"/>
                    </a:cubicBezTo>
                    <a:cubicBezTo>
                      <a:pt x="998" y="724"/>
                      <a:pt x="998" y="751"/>
                      <a:pt x="998" y="778"/>
                    </a:cubicBezTo>
                    <a:cubicBezTo>
                      <a:pt x="1001" y="778"/>
                      <a:pt x="1004" y="778"/>
                      <a:pt x="1007" y="779"/>
                    </a:cubicBezTo>
                    <a:cubicBezTo>
                      <a:pt x="1007" y="829"/>
                      <a:pt x="1007" y="829"/>
                      <a:pt x="1007" y="829"/>
                    </a:cubicBezTo>
                    <a:cubicBezTo>
                      <a:pt x="965" y="829"/>
                      <a:pt x="965" y="829"/>
                      <a:pt x="965" y="829"/>
                    </a:cubicBezTo>
                    <a:cubicBezTo>
                      <a:pt x="965" y="537"/>
                      <a:pt x="965" y="537"/>
                      <a:pt x="965" y="537"/>
                    </a:cubicBezTo>
                    <a:cubicBezTo>
                      <a:pt x="968" y="538"/>
                      <a:pt x="971" y="539"/>
                      <a:pt x="975" y="539"/>
                    </a:cubicBezTo>
                    <a:cubicBezTo>
                      <a:pt x="975" y="512"/>
                      <a:pt x="975" y="484"/>
                      <a:pt x="975" y="457"/>
                    </a:cubicBezTo>
                    <a:cubicBezTo>
                      <a:pt x="971" y="456"/>
                      <a:pt x="968" y="455"/>
                      <a:pt x="965" y="454"/>
                    </a:cubicBezTo>
                    <a:cubicBezTo>
                      <a:pt x="965" y="417"/>
                      <a:pt x="965" y="417"/>
                      <a:pt x="965" y="417"/>
                    </a:cubicBezTo>
                    <a:cubicBezTo>
                      <a:pt x="968" y="418"/>
                      <a:pt x="971" y="419"/>
                      <a:pt x="975" y="421"/>
                    </a:cubicBezTo>
                    <a:cubicBezTo>
                      <a:pt x="975" y="393"/>
                      <a:pt x="975" y="365"/>
                      <a:pt x="975" y="338"/>
                    </a:cubicBezTo>
                    <a:cubicBezTo>
                      <a:pt x="971" y="336"/>
                      <a:pt x="968" y="335"/>
                      <a:pt x="965" y="334"/>
                    </a:cubicBezTo>
                    <a:cubicBezTo>
                      <a:pt x="965" y="178"/>
                      <a:pt x="965" y="178"/>
                      <a:pt x="965" y="178"/>
                    </a:cubicBezTo>
                    <a:cubicBezTo>
                      <a:pt x="968" y="179"/>
                      <a:pt x="971" y="181"/>
                      <a:pt x="975" y="183"/>
                    </a:cubicBezTo>
                    <a:cubicBezTo>
                      <a:pt x="975" y="155"/>
                      <a:pt x="975" y="128"/>
                      <a:pt x="975" y="100"/>
                    </a:cubicBezTo>
                    <a:cubicBezTo>
                      <a:pt x="971" y="98"/>
                      <a:pt x="968" y="96"/>
                      <a:pt x="965" y="94"/>
                    </a:cubicBezTo>
                    <a:lnTo>
                      <a:pt x="965" y="50"/>
                    </a:lnTo>
                    <a:close/>
                    <a:moveTo>
                      <a:pt x="923" y="23"/>
                    </a:moveTo>
                    <a:cubicBezTo>
                      <a:pt x="965" y="50"/>
                      <a:pt x="965" y="50"/>
                      <a:pt x="965" y="50"/>
                    </a:cubicBezTo>
                    <a:cubicBezTo>
                      <a:pt x="965" y="94"/>
                      <a:pt x="965" y="94"/>
                      <a:pt x="965" y="94"/>
                    </a:cubicBezTo>
                    <a:cubicBezTo>
                      <a:pt x="962" y="92"/>
                      <a:pt x="959" y="90"/>
                      <a:pt x="955" y="88"/>
                    </a:cubicBezTo>
                    <a:cubicBezTo>
                      <a:pt x="955" y="116"/>
                      <a:pt x="955" y="144"/>
                      <a:pt x="955" y="172"/>
                    </a:cubicBezTo>
                    <a:cubicBezTo>
                      <a:pt x="959" y="174"/>
                      <a:pt x="962" y="176"/>
                      <a:pt x="965" y="178"/>
                    </a:cubicBezTo>
                    <a:cubicBezTo>
                      <a:pt x="965" y="334"/>
                      <a:pt x="965" y="334"/>
                      <a:pt x="965" y="334"/>
                    </a:cubicBezTo>
                    <a:cubicBezTo>
                      <a:pt x="962" y="333"/>
                      <a:pt x="959" y="331"/>
                      <a:pt x="955" y="330"/>
                    </a:cubicBezTo>
                    <a:cubicBezTo>
                      <a:pt x="955" y="358"/>
                      <a:pt x="955" y="386"/>
                      <a:pt x="955" y="414"/>
                    </a:cubicBezTo>
                    <a:cubicBezTo>
                      <a:pt x="959" y="415"/>
                      <a:pt x="962" y="416"/>
                      <a:pt x="965" y="417"/>
                    </a:cubicBezTo>
                    <a:cubicBezTo>
                      <a:pt x="965" y="454"/>
                      <a:pt x="965" y="454"/>
                      <a:pt x="965" y="454"/>
                    </a:cubicBezTo>
                    <a:cubicBezTo>
                      <a:pt x="962" y="453"/>
                      <a:pt x="959" y="452"/>
                      <a:pt x="955" y="451"/>
                    </a:cubicBezTo>
                    <a:cubicBezTo>
                      <a:pt x="955" y="479"/>
                      <a:pt x="955" y="507"/>
                      <a:pt x="955" y="535"/>
                    </a:cubicBezTo>
                    <a:cubicBezTo>
                      <a:pt x="959" y="536"/>
                      <a:pt x="962" y="536"/>
                      <a:pt x="965" y="537"/>
                    </a:cubicBezTo>
                    <a:cubicBezTo>
                      <a:pt x="965" y="829"/>
                      <a:pt x="965" y="829"/>
                      <a:pt x="965" y="829"/>
                    </a:cubicBezTo>
                    <a:cubicBezTo>
                      <a:pt x="923" y="829"/>
                      <a:pt x="923" y="829"/>
                      <a:pt x="923" y="829"/>
                    </a:cubicBezTo>
                    <a:cubicBezTo>
                      <a:pt x="923" y="775"/>
                      <a:pt x="923" y="775"/>
                      <a:pt x="923" y="775"/>
                    </a:cubicBezTo>
                    <a:cubicBezTo>
                      <a:pt x="926" y="775"/>
                      <a:pt x="929" y="775"/>
                      <a:pt x="932" y="775"/>
                    </a:cubicBezTo>
                    <a:cubicBezTo>
                      <a:pt x="932" y="747"/>
                      <a:pt x="932" y="718"/>
                      <a:pt x="932" y="690"/>
                    </a:cubicBezTo>
                    <a:cubicBezTo>
                      <a:pt x="929" y="689"/>
                      <a:pt x="926" y="689"/>
                      <a:pt x="923" y="688"/>
                    </a:cubicBezTo>
                    <a:cubicBezTo>
                      <a:pt x="923" y="527"/>
                      <a:pt x="923" y="527"/>
                      <a:pt x="923" y="527"/>
                    </a:cubicBezTo>
                    <a:cubicBezTo>
                      <a:pt x="926" y="528"/>
                      <a:pt x="929" y="528"/>
                      <a:pt x="932" y="529"/>
                    </a:cubicBezTo>
                    <a:cubicBezTo>
                      <a:pt x="932" y="501"/>
                      <a:pt x="932" y="472"/>
                      <a:pt x="932" y="443"/>
                    </a:cubicBezTo>
                    <a:cubicBezTo>
                      <a:pt x="923" y="440"/>
                      <a:pt x="923" y="440"/>
                      <a:pt x="923" y="440"/>
                    </a:cubicBezTo>
                    <a:cubicBezTo>
                      <a:pt x="923" y="279"/>
                      <a:pt x="923" y="279"/>
                      <a:pt x="923" y="279"/>
                    </a:cubicBezTo>
                    <a:cubicBezTo>
                      <a:pt x="926" y="280"/>
                      <a:pt x="929" y="282"/>
                      <a:pt x="932" y="283"/>
                    </a:cubicBezTo>
                    <a:cubicBezTo>
                      <a:pt x="932" y="254"/>
                      <a:pt x="932" y="226"/>
                      <a:pt x="932" y="197"/>
                    </a:cubicBezTo>
                    <a:cubicBezTo>
                      <a:pt x="923" y="192"/>
                      <a:pt x="923" y="192"/>
                      <a:pt x="923" y="192"/>
                    </a:cubicBezTo>
                    <a:lnTo>
                      <a:pt x="923" y="23"/>
                    </a:lnTo>
                    <a:close/>
                    <a:moveTo>
                      <a:pt x="851" y="23"/>
                    </a:moveTo>
                    <a:cubicBezTo>
                      <a:pt x="887" y="0"/>
                      <a:pt x="887" y="0"/>
                      <a:pt x="887" y="0"/>
                    </a:cubicBezTo>
                    <a:cubicBezTo>
                      <a:pt x="923" y="23"/>
                      <a:pt x="923" y="23"/>
                      <a:pt x="923" y="23"/>
                    </a:cubicBezTo>
                    <a:cubicBezTo>
                      <a:pt x="923" y="192"/>
                      <a:pt x="923" y="192"/>
                      <a:pt x="923" y="192"/>
                    </a:cubicBezTo>
                    <a:cubicBezTo>
                      <a:pt x="913" y="188"/>
                      <a:pt x="913" y="188"/>
                      <a:pt x="913" y="188"/>
                    </a:cubicBezTo>
                    <a:cubicBezTo>
                      <a:pt x="913" y="217"/>
                      <a:pt x="913" y="246"/>
                      <a:pt x="913" y="275"/>
                    </a:cubicBezTo>
                    <a:cubicBezTo>
                      <a:pt x="916" y="276"/>
                      <a:pt x="919" y="277"/>
                      <a:pt x="923" y="279"/>
                    </a:cubicBezTo>
                    <a:cubicBezTo>
                      <a:pt x="923" y="440"/>
                      <a:pt x="923" y="440"/>
                      <a:pt x="923" y="440"/>
                    </a:cubicBezTo>
                    <a:cubicBezTo>
                      <a:pt x="913" y="438"/>
                      <a:pt x="913" y="438"/>
                      <a:pt x="913" y="438"/>
                    </a:cubicBezTo>
                    <a:cubicBezTo>
                      <a:pt x="913" y="467"/>
                      <a:pt x="913" y="496"/>
                      <a:pt x="913" y="525"/>
                    </a:cubicBezTo>
                    <a:cubicBezTo>
                      <a:pt x="916" y="525"/>
                      <a:pt x="919" y="526"/>
                      <a:pt x="923" y="527"/>
                    </a:cubicBezTo>
                    <a:cubicBezTo>
                      <a:pt x="923" y="688"/>
                      <a:pt x="923" y="688"/>
                      <a:pt x="923" y="688"/>
                    </a:cubicBezTo>
                    <a:cubicBezTo>
                      <a:pt x="919" y="688"/>
                      <a:pt x="916" y="688"/>
                      <a:pt x="913" y="687"/>
                    </a:cubicBezTo>
                    <a:cubicBezTo>
                      <a:pt x="913" y="716"/>
                      <a:pt x="913" y="745"/>
                      <a:pt x="913" y="774"/>
                    </a:cubicBezTo>
                    <a:cubicBezTo>
                      <a:pt x="916" y="775"/>
                      <a:pt x="919" y="775"/>
                      <a:pt x="923" y="775"/>
                    </a:cubicBezTo>
                    <a:cubicBezTo>
                      <a:pt x="923" y="829"/>
                      <a:pt x="923" y="829"/>
                      <a:pt x="923" y="829"/>
                    </a:cubicBezTo>
                    <a:cubicBezTo>
                      <a:pt x="851" y="829"/>
                      <a:pt x="851" y="829"/>
                      <a:pt x="851" y="829"/>
                    </a:cubicBezTo>
                    <a:cubicBezTo>
                      <a:pt x="851" y="775"/>
                      <a:pt x="851" y="775"/>
                      <a:pt x="851" y="775"/>
                    </a:cubicBezTo>
                    <a:cubicBezTo>
                      <a:pt x="854" y="775"/>
                      <a:pt x="857" y="775"/>
                      <a:pt x="860" y="774"/>
                    </a:cubicBezTo>
                    <a:cubicBezTo>
                      <a:pt x="860" y="745"/>
                      <a:pt x="860" y="716"/>
                      <a:pt x="860" y="687"/>
                    </a:cubicBezTo>
                    <a:cubicBezTo>
                      <a:pt x="857" y="688"/>
                      <a:pt x="854" y="688"/>
                      <a:pt x="851" y="688"/>
                    </a:cubicBezTo>
                    <a:cubicBezTo>
                      <a:pt x="851" y="527"/>
                      <a:pt x="851" y="527"/>
                      <a:pt x="851" y="527"/>
                    </a:cubicBezTo>
                    <a:cubicBezTo>
                      <a:pt x="854" y="526"/>
                      <a:pt x="857" y="525"/>
                      <a:pt x="860" y="525"/>
                    </a:cubicBezTo>
                    <a:cubicBezTo>
                      <a:pt x="860" y="496"/>
                      <a:pt x="860" y="467"/>
                      <a:pt x="860" y="438"/>
                    </a:cubicBezTo>
                    <a:cubicBezTo>
                      <a:pt x="851" y="440"/>
                      <a:pt x="851" y="440"/>
                      <a:pt x="851" y="440"/>
                    </a:cubicBezTo>
                    <a:cubicBezTo>
                      <a:pt x="851" y="403"/>
                      <a:pt x="851" y="403"/>
                      <a:pt x="851" y="403"/>
                    </a:cubicBezTo>
                    <a:cubicBezTo>
                      <a:pt x="854" y="402"/>
                      <a:pt x="857" y="401"/>
                      <a:pt x="860" y="400"/>
                    </a:cubicBezTo>
                    <a:cubicBezTo>
                      <a:pt x="860" y="371"/>
                      <a:pt x="860" y="342"/>
                      <a:pt x="860" y="313"/>
                    </a:cubicBezTo>
                    <a:cubicBezTo>
                      <a:pt x="857" y="314"/>
                      <a:pt x="854" y="315"/>
                      <a:pt x="851" y="316"/>
                    </a:cubicBezTo>
                    <a:lnTo>
                      <a:pt x="851" y="23"/>
                    </a:lnTo>
                    <a:close/>
                    <a:moveTo>
                      <a:pt x="808" y="50"/>
                    </a:moveTo>
                    <a:cubicBezTo>
                      <a:pt x="851" y="23"/>
                      <a:pt x="851" y="23"/>
                      <a:pt x="851" y="23"/>
                    </a:cubicBezTo>
                    <a:cubicBezTo>
                      <a:pt x="851" y="316"/>
                      <a:pt x="851" y="316"/>
                      <a:pt x="851" y="316"/>
                    </a:cubicBezTo>
                    <a:cubicBezTo>
                      <a:pt x="847" y="318"/>
                      <a:pt x="844" y="319"/>
                      <a:pt x="841" y="320"/>
                    </a:cubicBezTo>
                    <a:cubicBezTo>
                      <a:pt x="841" y="349"/>
                      <a:pt x="841" y="378"/>
                      <a:pt x="841" y="406"/>
                    </a:cubicBezTo>
                    <a:cubicBezTo>
                      <a:pt x="844" y="405"/>
                      <a:pt x="847" y="404"/>
                      <a:pt x="851" y="403"/>
                    </a:cubicBezTo>
                    <a:cubicBezTo>
                      <a:pt x="851" y="440"/>
                      <a:pt x="851" y="440"/>
                      <a:pt x="851" y="440"/>
                    </a:cubicBezTo>
                    <a:cubicBezTo>
                      <a:pt x="841" y="443"/>
                      <a:pt x="841" y="443"/>
                      <a:pt x="841" y="443"/>
                    </a:cubicBezTo>
                    <a:cubicBezTo>
                      <a:pt x="841" y="472"/>
                      <a:pt x="841" y="501"/>
                      <a:pt x="841" y="529"/>
                    </a:cubicBezTo>
                    <a:cubicBezTo>
                      <a:pt x="844" y="528"/>
                      <a:pt x="847" y="528"/>
                      <a:pt x="851" y="527"/>
                    </a:cubicBezTo>
                    <a:cubicBezTo>
                      <a:pt x="851" y="688"/>
                      <a:pt x="851" y="688"/>
                      <a:pt x="851" y="688"/>
                    </a:cubicBezTo>
                    <a:cubicBezTo>
                      <a:pt x="847" y="689"/>
                      <a:pt x="844" y="689"/>
                      <a:pt x="841" y="690"/>
                    </a:cubicBezTo>
                    <a:cubicBezTo>
                      <a:pt x="841" y="718"/>
                      <a:pt x="841" y="747"/>
                      <a:pt x="841" y="775"/>
                    </a:cubicBezTo>
                    <a:cubicBezTo>
                      <a:pt x="844" y="775"/>
                      <a:pt x="847" y="775"/>
                      <a:pt x="851" y="775"/>
                    </a:cubicBezTo>
                    <a:cubicBezTo>
                      <a:pt x="851" y="829"/>
                      <a:pt x="851" y="829"/>
                      <a:pt x="851" y="829"/>
                    </a:cubicBezTo>
                    <a:cubicBezTo>
                      <a:pt x="808" y="829"/>
                      <a:pt x="808" y="829"/>
                      <a:pt x="808" y="829"/>
                    </a:cubicBezTo>
                    <a:cubicBezTo>
                      <a:pt x="808" y="657"/>
                      <a:pt x="808" y="657"/>
                      <a:pt x="808" y="657"/>
                    </a:cubicBezTo>
                    <a:cubicBezTo>
                      <a:pt x="818" y="656"/>
                      <a:pt x="818" y="656"/>
                      <a:pt x="818" y="656"/>
                    </a:cubicBezTo>
                    <a:cubicBezTo>
                      <a:pt x="818" y="627"/>
                      <a:pt x="818" y="600"/>
                      <a:pt x="818" y="571"/>
                    </a:cubicBezTo>
                    <a:cubicBezTo>
                      <a:pt x="808" y="573"/>
                      <a:pt x="808" y="573"/>
                      <a:pt x="808" y="573"/>
                    </a:cubicBezTo>
                    <a:cubicBezTo>
                      <a:pt x="808" y="537"/>
                      <a:pt x="808" y="537"/>
                      <a:pt x="808" y="537"/>
                    </a:cubicBezTo>
                    <a:cubicBezTo>
                      <a:pt x="812" y="536"/>
                      <a:pt x="815" y="536"/>
                      <a:pt x="818" y="535"/>
                    </a:cubicBezTo>
                    <a:cubicBezTo>
                      <a:pt x="818" y="507"/>
                      <a:pt x="818" y="479"/>
                      <a:pt x="818" y="451"/>
                    </a:cubicBezTo>
                    <a:cubicBezTo>
                      <a:pt x="815" y="452"/>
                      <a:pt x="812" y="453"/>
                      <a:pt x="808" y="454"/>
                    </a:cubicBezTo>
                    <a:cubicBezTo>
                      <a:pt x="808" y="297"/>
                      <a:pt x="808" y="297"/>
                      <a:pt x="808" y="297"/>
                    </a:cubicBezTo>
                    <a:cubicBezTo>
                      <a:pt x="812" y="296"/>
                      <a:pt x="815" y="295"/>
                      <a:pt x="818" y="293"/>
                    </a:cubicBezTo>
                    <a:cubicBezTo>
                      <a:pt x="818" y="265"/>
                      <a:pt x="818" y="237"/>
                      <a:pt x="818" y="209"/>
                    </a:cubicBezTo>
                    <a:cubicBezTo>
                      <a:pt x="815" y="211"/>
                      <a:pt x="812" y="212"/>
                      <a:pt x="808" y="214"/>
                    </a:cubicBezTo>
                    <a:lnTo>
                      <a:pt x="808" y="50"/>
                    </a:lnTo>
                    <a:close/>
                    <a:moveTo>
                      <a:pt x="766" y="78"/>
                    </a:moveTo>
                    <a:cubicBezTo>
                      <a:pt x="808" y="50"/>
                      <a:pt x="808" y="50"/>
                      <a:pt x="808" y="50"/>
                    </a:cubicBezTo>
                    <a:cubicBezTo>
                      <a:pt x="808" y="214"/>
                      <a:pt x="808" y="214"/>
                      <a:pt x="808" y="214"/>
                    </a:cubicBezTo>
                    <a:cubicBezTo>
                      <a:pt x="805" y="216"/>
                      <a:pt x="802" y="217"/>
                      <a:pt x="799" y="219"/>
                    </a:cubicBezTo>
                    <a:cubicBezTo>
                      <a:pt x="799" y="246"/>
                      <a:pt x="799" y="274"/>
                      <a:pt x="799" y="302"/>
                    </a:cubicBezTo>
                    <a:cubicBezTo>
                      <a:pt x="802" y="300"/>
                      <a:pt x="805" y="299"/>
                      <a:pt x="808" y="297"/>
                    </a:cubicBezTo>
                    <a:cubicBezTo>
                      <a:pt x="808" y="454"/>
                      <a:pt x="808" y="454"/>
                      <a:pt x="808" y="454"/>
                    </a:cubicBezTo>
                    <a:cubicBezTo>
                      <a:pt x="805" y="455"/>
                      <a:pt x="802" y="456"/>
                      <a:pt x="799" y="457"/>
                    </a:cubicBezTo>
                    <a:cubicBezTo>
                      <a:pt x="799" y="484"/>
                      <a:pt x="799" y="512"/>
                      <a:pt x="799" y="539"/>
                    </a:cubicBezTo>
                    <a:cubicBezTo>
                      <a:pt x="802" y="539"/>
                      <a:pt x="805" y="538"/>
                      <a:pt x="808" y="537"/>
                    </a:cubicBezTo>
                    <a:cubicBezTo>
                      <a:pt x="808" y="573"/>
                      <a:pt x="808" y="573"/>
                      <a:pt x="808" y="573"/>
                    </a:cubicBezTo>
                    <a:cubicBezTo>
                      <a:pt x="799" y="575"/>
                      <a:pt x="799" y="575"/>
                      <a:pt x="799" y="575"/>
                    </a:cubicBezTo>
                    <a:cubicBezTo>
                      <a:pt x="799" y="603"/>
                      <a:pt x="799" y="631"/>
                      <a:pt x="799" y="658"/>
                    </a:cubicBezTo>
                    <a:cubicBezTo>
                      <a:pt x="808" y="657"/>
                      <a:pt x="808" y="657"/>
                      <a:pt x="808" y="657"/>
                    </a:cubicBezTo>
                    <a:cubicBezTo>
                      <a:pt x="808" y="829"/>
                      <a:pt x="808" y="829"/>
                      <a:pt x="808" y="829"/>
                    </a:cubicBezTo>
                    <a:cubicBezTo>
                      <a:pt x="766" y="829"/>
                      <a:pt x="766" y="829"/>
                      <a:pt x="766" y="829"/>
                    </a:cubicBezTo>
                    <a:cubicBezTo>
                      <a:pt x="766" y="779"/>
                      <a:pt x="766" y="779"/>
                      <a:pt x="766" y="779"/>
                    </a:cubicBezTo>
                    <a:cubicBezTo>
                      <a:pt x="769" y="778"/>
                      <a:pt x="772" y="778"/>
                      <a:pt x="776" y="778"/>
                    </a:cubicBezTo>
                    <a:cubicBezTo>
                      <a:pt x="776" y="751"/>
                      <a:pt x="776" y="724"/>
                      <a:pt x="776" y="697"/>
                    </a:cubicBezTo>
                    <a:cubicBezTo>
                      <a:pt x="772" y="697"/>
                      <a:pt x="769" y="698"/>
                      <a:pt x="766" y="698"/>
                    </a:cubicBezTo>
                    <a:cubicBezTo>
                      <a:pt x="766" y="316"/>
                      <a:pt x="766" y="316"/>
                      <a:pt x="766" y="316"/>
                    </a:cubicBezTo>
                    <a:cubicBezTo>
                      <a:pt x="769" y="315"/>
                      <a:pt x="772" y="313"/>
                      <a:pt x="776" y="312"/>
                    </a:cubicBezTo>
                    <a:cubicBezTo>
                      <a:pt x="776" y="285"/>
                      <a:pt x="776" y="258"/>
                      <a:pt x="776" y="231"/>
                    </a:cubicBezTo>
                    <a:cubicBezTo>
                      <a:pt x="766" y="235"/>
                      <a:pt x="766" y="235"/>
                      <a:pt x="766" y="235"/>
                    </a:cubicBezTo>
                    <a:cubicBezTo>
                      <a:pt x="766" y="200"/>
                      <a:pt x="766" y="200"/>
                      <a:pt x="766" y="200"/>
                    </a:cubicBezTo>
                    <a:cubicBezTo>
                      <a:pt x="776" y="195"/>
                      <a:pt x="776" y="195"/>
                      <a:pt x="776" y="195"/>
                    </a:cubicBezTo>
                    <a:cubicBezTo>
                      <a:pt x="776" y="168"/>
                      <a:pt x="776" y="141"/>
                      <a:pt x="776" y="114"/>
                    </a:cubicBezTo>
                    <a:cubicBezTo>
                      <a:pt x="772" y="116"/>
                      <a:pt x="769" y="118"/>
                      <a:pt x="766" y="120"/>
                    </a:cubicBezTo>
                    <a:lnTo>
                      <a:pt x="766" y="78"/>
                    </a:lnTo>
                    <a:close/>
                    <a:moveTo>
                      <a:pt x="724" y="105"/>
                    </a:moveTo>
                    <a:cubicBezTo>
                      <a:pt x="766" y="78"/>
                      <a:pt x="766" y="78"/>
                      <a:pt x="766" y="78"/>
                    </a:cubicBezTo>
                    <a:cubicBezTo>
                      <a:pt x="766" y="120"/>
                      <a:pt x="766" y="120"/>
                      <a:pt x="766" y="120"/>
                    </a:cubicBezTo>
                    <a:cubicBezTo>
                      <a:pt x="763" y="122"/>
                      <a:pt x="760" y="124"/>
                      <a:pt x="756" y="126"/>
                    </a:cubicBezTo>
                    <a:cubicBezTo>
                      <a:pt x="756" y="152"/>
                      <a:pt x="756" y="179"/>
                      <a:pt x="756" y="206"/>
                    </a:cubicBezTo>
                    <a:cubicBezTo>
                      <a:pt x="766" y="200"/>
                      <a:pt x="766" y="200"/>
                      <a:pt x="766" y="200"/>
                    </a:cubicBezTo>
                    <a:cubicBezTo>
                      <a:pt x="766" y="235"/>
                      <a:pt x="766" y="235"/>
                      <a:pt x="766" y="235"/>
                    </a:cubicBezTo>
                    <a:cubicBezTo>
                      <a:pt x="756" y="240"/>
                      <a:pt x="756" y="240"/>
                      <a:pt x="756" y="240"/>
                    </a:cubicBezTo>
                    <a:cubicBezTo>
                      <a:pt x="756" y="267"/>
                      <a:pt x="756" y="294"/>
                      <a:pt x="756" y="320"/>
                    </a:cubicBezTo>
                    <a:cubicBezTo>
                      <a:pt x="760" y="319"/>
                      <a:pt x="763" y="317"/>
                      <a:pt x="766" y="316"/>
                    </a:cubicBezTo>
                    <a:cubicBezTo>
                      <a:pt x="766" y="698"/>
                      <a:pt x="766" y="698"/>
                      <a:pt x="766" y="698"/>
                    </a:cubicBezTo>
                    <a:cubicBezTo>
                      <a:pt x="763" y="698"/>
                      <a:pt x="760" y="699"/>
                      <a:pt x="756" y="699"/>
                    </a:cubicBezTo>
                    <a:cubicBezTo>
                      <a:pt x="756" y="726"/>
                      <a:pt x="756" y="752"/>
                      <a:pt x="756" y="779"/>
                    </a:cubicBezTo>
                    <a:cubicBezTo>
                      <a:pt x="760" y="779"/>
                      <a:pt x="763" y="779"/>
                      <a:pt x="766" y="779"/>
                    </a:cubicBezTo>
                    <a:cubicBezTo>
                      <a:pt x="766" y="829"/>
                      <a:pt x="766" y="829"/>
                      <a:pt x="766" y="829"/>
                    </a:cubicBezTo>
                    <a:cubicBezTo>
                      <a:pt x="724" y="829"/>
                      <a:pt x="724" y="829"/>
                      <a:pt x="724" y="829"/>
                    </a:cubicBezTo>
                    <a:cubicBezTo>
                      <a:pt x="724" y="669"/>
                      <a:pt x="724" y="669"/>
                      <a:pt x="724" y="669"/>
                    </a:cubicBezTo>
                    <a:cubicBezTo>
                      <a:pt x="733" y="668"/>
                      <a:pt x="733" y="668"/>
                      <a:pt x="733" y="668"/>
                    </a:cubicBezTo>
                    <a:cubicBezTo>
                      <a:pt x="733" y="641"/>
                      <a:pt x="733" y="615"/>
                      <a:pt x="733" y="589"/>
                    </a:cubicBezTo>
                    <a:cubicBezTo>
                      <a:pt x="730" y="590"/>
                      <a:pt x="727" y="591"/>
                      <a:pt x="724" y="591"/>
                    </a:cubicBezTo>
                    <a:cubicBezTo>
                      <a:pt x="724" y="446"/>
                      <a:pt x="724" y="446"/>
                      <a:pt x="724" y="446"/>
                    </a:cubicBezTo>
                    <a:cubicBezTo>
                      <a:pt x="727" y="445"/>
                      <a:pt x="730" y="444"/>
                      <a:pt x="733" y="443"/>
                    </a:cubicBezTo>
                    <a:cubicBezTo>
                      <a:pt x="733" y="417"/>
                      <a:pt x="733" y="391"/>
                      <a:pt x="733" y="365"/>
                    </a:cubicBezTo>
                    <a:cubicBezTo>
                      <a:pt x="730" y="366"/>
                      <a:pt x="727" y="367"/>
                      <a:pt x="724" y="368"/>
                    </a:cubicBezTo>
                    <a:lnTo>
                      <a:pt x="724" y="105"/>
                    </a:lnTo>
                    <a:close/>
                    <a:moveTo>
                      <a:pt x="681" y="132"/>
                    </a:moveTo>
                    <a:cubicBezTo>
                      <a:pt x="724" y="105"/>
                      <a:pt x="724" y="105"/>
                      <a:pt x="724" y="105"/>
                    </a:cubicBezTo>
                    <a:cubicBezTo>
                      <a:pt x="724" y="368"/>
                      <a:pt x="724" y="368"/>
                      <a:pt x="724" y="368"/>
                    </a:cubicBezTo>
                    <a:cubicBezTo>
                      <a:pt x="720" y="370"/>
                      <a:pt x="717" y="371"/>
                      <a:pt x="714" y="372"/>
                    </a:cubicBezTo>
                    <a:cubicBezTo>
                      <a:pt x="714" y="398"/>
                      <a:pt x="714" y="424"/>
                      <a:pt x="714" y="449"/>
                    </a:cubicBezTo>
                    <a:cubicBezTo>
                      <a:pt x="717" y="448"/>
                      <a:pt x="720" y="447"/>
                      <a:pt x="724" y="446"/>
                    </a:cubicBezTo>
                    <a:cubicBezTo>
                      <a:pt x="724" y="591"/>
                      <a:pt x="724" y="591"/>
                      <a:pt x="724" y="591"/>
                    </a:cubicBezTo>
                    <a:cubicBezTo>
                      <a:pt x="720" y="592"/>
                      <a:pt x="717" y="593"/>
                      <a:pt x="714" y="593"/>
                    </a:cubicBezTo>
                    <a:cubicBezTo>
                      <a:pt x="714" y="619"/>
                      <a:pt x="714" y="645"/>
                      <a:pt x="714" y="670"/>
                    </a:cubicBezTo>
                    <a:cubicBezTo>
                      <a:pt x="724" y="669"/>
                      <a:pt x="724" y="669"/>
                      <a:pt x="724" y="669"/>
                    </a:cubicBezTo>
                    <a:cubicBezTo>
                      <a:pt x="724" y="829"/>
                      <a:pt x="724" y="829"/>
                      <a:pt x="724" y="829"/>
                    </a:cubicBezTo>
                    <a:cubicBezTo>
                      <a:pt x="681" y="829"/>
                      <a:pt x="681" y="829"/>
                      <a:pt x="681" y="829"/>
                    </a:cubicBezTo>
                    <a:cubicBezTo>
                      <a:pt x="681" y="782"/>
                      <a:pt x="681" y="782"/>
                      <a:pt x="681" y="782"/>
                    </a:cubicBezTo>
                    <a:cubicBezTo>
                      <a:pt x="685" y="782"/>
                      <a:pt x="688" y="782"/>
                      <a:pt x="691" y="782"/>
                    </a:cubicBezTo>
                    <a:cubicBezTo>
                      <a:pt x="691" y="757"/>
                      <a:pt x="691" y="732"/>
                      <a:pt x="691" y="706"/>
                    </a:cubicBezTo>
                    <a:cubicBezTo>
                      <a:pt x="688" y="707"/>
                      <a:pt x="685" y="707"/>
                      <a:pt x="681" y="707"/>
                    </a:cubicBezTo>
                    <a:cubicBezTo>
                      <a:pt x="681" y="675"/>
                      <a:pt x="681" y="675"/>
                      <a:pt x="681" y="675"/>
                    </a:cubicBezTo>
                    <a:cubicBezTo>
                      <a:pt x="691" y="674"/>
                      <a:pt x="691" y="674"/>
                      <a:pt x="691" y="674"/>
                    </a:cubicBezTo>
                    <a:cubicBezTo>
                      <a:pt x="691" y="649"/>
                      <a:pt x="691" y="623"/>
                      <a:pt x="691" y="598"/>
                    </a:cubicBezTo>
                    <a:cubicBezTo>
                      <a:pt x="688" y="599"/>
                      <a:pt x="685" y="600"/>
                      <a:pt x="681" y="600"/>
                    </a:cubicBezTo>
                    <a:cubicBezTo>
                      <a:pt x="681" y="568"/>
                      <a:pt x="681" y="568"/>
                      <a:pt x="681" y="568"/>
                    </a:cubicBezTo>
                    <a:cubicBezTo>
                      <a:pt x="685" y="567"/>
                      <a:pt x="688" y="566"/>
                      <a:pt x="691" y="565"/>
                    </a:cubicBezTo>
                    <a:cubicBezTo>
                      <a:pt x="691" y="540"/>
                      <a:pt x="691" y="515"/>
                      <a:pt x="691" y="490"/>
                    </a:cubicBezTo>
                    <a:cubicBezTo>
                      <a:pt x="688" y="491"/>
                      <a:pt x="685" y="492"/>
                      <a:pt x="681" y="493"/>
                    </a:cubicBezTo>
                    <a:cubicBezTo>
                      <a:pt x="681" y="460"/>
                      <a:pt x="681" y="460"/>
                      <a:pt x="681" y="460"/>
                    </a:cubicBezTo>
                    <a:cubicBezTo>
                      <a:pt x="691" y="457"/>
                      <a:pt x="691" y="457"/>
                      <a:pt x="691" y="457"/>
                    </a:cubicBezTo>
                    <a:cubicBezTo>
                      <a:pt x="691" y="432"/>
                      <a:pt x="691" y="407"/>
                      <a:pt x="691" y="382"/>
                    </a:cubicBezTo>
                    <a:cubicBezTo>
                      <a:pt x="688" y="383"/>
                      <a:pt x="685" y="384"/>
                      <a:pt x="681" y="386"/>
                    </a:cubicBezTo>
                    <a:cubicBezTo>
                      <a:pt x="681" y="353"/>
                      <a:pt x="681" y="353"/>
                      <a:pt x="681" y="353"/>
                    </a:cubicBezTo>
                    <a:cubicBezTo>
                      <a:pt x="691" y="349"/>
                      <a:pt x="691" y="349"/>
                      <a:pt x="691" y="349"/>
                    </a:cubicBezTo>
                    <a:cubicBezTo>
                      <a:pt x="691" y="324"/>
                      <a:pt x="691" y="299"/>
                      <a:pt x="691" y="274"/>
                    </a:cubicBezTo>
                    <a:cubicBezTo>
                      <a:pt x="681" y="279"/>
                      <a:pt x="681" y="279"/>
                      <a:pt x="681" y="279"/>
                    </a:cubicBezTo>
                    <a:cubicBezTo>
                      <a:pt x="681" y="246"/>
                      <a:pt x="681" y="246"/>
                      <a:pt x="681" y="246"/>
                    </a:cubicBezTo>
                    <a:cubicBezTo>
                      <a:pt x="685" y="244"/>
                      <a:pt x="688" y="243"/>
                      <a:pt x="691" y="241"/>
                    </a:cubicBezTo>
                    <a:cubicBezTo>
                      <a:pt x="691" y="216"/>
                      <a:pt x="691" y="191"/>
                      <a:pt x="691" y="165"/>
                    </a:cubicBezTo>
                    <a:cubicBezTo>
                      <a:pt x="681" y="171"/>
                      <a:pt x="681" y="171"/>
                      <a:pt x="681" y="171"/>
                    </a:cubicBezTo>
                    <a:lnTo>
                      <a:pt x="681" y="132"/>
                    </a:lnTo>
                    <a:close/>
                    <a:moveTo>
                      <a:pt x="529" y="230"/>
                    </a:moveTo>
                    <a:cubicBezTo>
                      <a:pt x="556" y="213"/>
                      <a:pt x="556" y="213"/>
                      <a:pt x="556" y="213"/>
                    </a:cubicBezTo>
                    <a:cubicBezTo>
                      <a:pt x="645" y="257"/>
                      <a:pt x="645" y="257"/>
                      <a:pt x="645" y="257"/>
                    </a:cubicBezTo>
                    <a:cubicBezTo>
                      <a:pt x="645" y="155"/>
                      <a:pt x="645" y="155"/>
                      <a:pt x="645" y="155"/>
                    </a:cubicBezTo>
                    <a:cubicBezTo>
                      <a:pt x="681" y="132"/>
                      <a:pt x="681" y="132"/>
                      <a:pt x="681" y="132"/>
                    </a:cubicBezTo>
                    <a:cubicBezTo>
                      <a:pt x="681" y="171"/>
                      <a:pt x="681" y="171"/>
                      <a:pt x="681" y="171"/>
                    </a:cubicBezTo>
                    <a:cubicBezTo>
                      <a:pt x="672" y="177"/>
                      <a:pt x="672" y="177"/>
                      <a:pt x="672" y="177"/>
                    </a:cubicBezTo>
                    <a:cubicBezTo>
                      <a:pt x="672" y="202"/>
                      <a:pt x="672" y="227"/>
                      <a:pt x="672" y="251"/>
                    </a:cubicBezTo>
                    <a:cubicBezTo>
                      <a:pt x="675" y="249"/>
                      <a:pt x="678" y="248"/>
                      <a:pt x="681" y="246"/>
                    </a:cubicBezTo>
                    <a:cubicBezTo>
                      <a:pt x="681" y="279"/>
                      <a:pt x="681" y="279"/>
                      <a:pt x="681" y="279"/>
                    </a:cubicBezTo>
                    <a:cubicBezTo>
                      <a:pt x="672" y="283"/>
                      <a:pt x="672" y="283"/>
                      <a:pt x="672" y="283"/>
                    </a:cubicBezTo>
                    <a:cubicBezTo>
                      <a:pt x="672" y="308"/>
                      <a:pt x="672" y="333"/>
                      <a:pt x="672" y="357"/>
                    </a:cubicBezTo>
                    <a:cubicBezTo>
                      <a:pt x="681" y="353"/>
                      <a:pt x="681" y="353"/>
                      <a:pt x="681" y="353"/>
                    </a:cubicBezTo>
                    <a:cubicBezTo>
                      <a:pt x="681" y="386"/>
                      <a:pt x="681" y="386"/>
                      <a:pt x="681" y="386"/>
                    </a:cubicBezTo>
                    <a:cubicBezTo>
                      <a:pt x="678" y="387"/>
                      <a:pt x="675" y="388"/>
                      <a:pt x="672" y="390"/>
                    </a:cubicBezTo>
                    <a:cubicBezTo>
                      <a:pt x="672" y="414"/>
                      <a:pt x="672" y="439"/>
                      <a:pt x="672" y="464"/>
                    </a:cubicBezTo>
                    <a:cubicBezTo>
                      <a:pt x="681" y="460"/>
                      <a:pt x="681" y="460"/>
                      <a:pt x="681" y="460"/>
                    </a:cubicBezTo>
                    <a:cubicBezTo>
                      <a:pt x="681" y="493"/>
                      <a:pt x="681" y="493"/>
                      <a:pt x="681" y="493"/>
                    </a:cubicBezTo>
                    <a:cubicBezTo>
                      <a:pt x="678" y="494"/>
                      <a:pt x="675" y="495"/>
                      <a:pt x="672" y="496"/>
                    </a:cubicBezTo>
                    <a:cubicBezTo>
                      <a:pt x="672" y="521"/>
                      <a:pt x="672" y="545"/>
                      <a:pt x="672" y="570"/>
                    </a:cubicBezTo>
                    <a:cubicBezTo>
                      <a:pt x="675" y="569"/>
                      <a:pt x="678" y="569"/>
                      <a:pt x="681" y="568"/>
                    </a:cubicBezTo>
                    <a:cubicBezTo>
                      <a:pt x="681" y="600"/>
                      <a:pt x="681" y="600"/>
                      <a:pt x="681" y="600"/>
                    </a:cubicBezTo>
                    <a:cubicBezTo>
                      <a:pt x="678" y="601"/>
                      <a:pt x="675" y="602"/>
                      <a:pt x="672" y="602"/>
                    </a:cubicBezTo>
                    <a:cubicBezTo>
                      <a:pt x="672" y="627"/>
                      <a:pt x="672" y="652"/>
                      <a:pt x="672" y="676"/>
                    </a:cubicBezTo>
                    <a:cubicBezTo>
                      <a:pt x="681" y="675"/>
                      <a:pt x="681" y="675"/>
                      <a:pt x="681" y="675"/>
                    </a:cubicBezTo>
                    <a:cubicBezTo>
                      <a:pt x="681" y="707"/>
                      <a:pt x="681" y="707"/>
                      <a:pt x="681" y="707"/>
                    </a:cubicBezTo>
                    <a:cubicBezTo>
                      <a:pt x="678" y="708"/>
                      <a:pt x="675" y="708"/>
                      <a:pt x="672" y="709"/>
                    </a:cubicBezTo>
                    <a:cubicBezTo>
                      <a:pt x="672" y="733"/>
                      <a:pt x="672" y="758"/>
                      <a:pt x="672" y="783"/>
                    </a:cubicBezTo>
                    <a:cubicBezTo>
                      <a:pt x="675" y="782"/>
                      <a:pt x="678" y="782"/>
                      <a:pt x="681" y="782"/>
                    </a:cubicBezTo>
                    <a:cubicBezTo>
                      <a:pt x="681" y="829"/>
                      <a:pt x="681" y="829"/>
                      <a:pt x="681" y="829"/>
                    </a:cubicBezTo>
                    <a:cubicBezTo>
                      <a:pt x="529" y="829"/>
                      <a:pt x="529" y="829"/>
                      <a:pt x="529" y="829"/>
                    </a:cubicBezTo>
                    <a:cubicBezTo>
                      <a:pt x="529" y="789"/>
                      <a:pt x="529" y="789"/>
                      <a:pt x="529" y="789"/>
                    </a:cubicBezTo>
                    <a:cubicBezTo>
                      <a:pt x="531" y="789"/>
                      <a:pt x="534" y="789"/>
                      <a:pt x="536" y="788"/>
                    </a:cubicBezTo>
                    <a:cubicBezTo>
                      <a:pt x="536" y="767"/>
                      <a:pt x="536" y="745"/>
                      <a:pt x="536" y="724"/>
                    </a:cubicBezTo>
                    <a:cubicBezTo>
                      <a:pt x="534" y="724"/>
                      <a:pt x="531" y="724"/>
                      <a:pt x="529" y="725"/>
                    </a:cubicBezTo>
                    <a:cubicBezTo>
                      <a:pt x="529" y="697"/>
                      <a:pt x="529" y="697"/>
                      <a:pt x="529" y="697"/>
                    </a:cubicBezTo>
                    <a:cubicBezTo>
                      <a:pt x="536" y="696"/>
                      <a:pt x="536" y="696"/>
                      <a:pt x="536" y="696"/>
                    </a:cubicBezTo>
                    <a:cubicBezTo>
                      <a:pt x="536" y="674"/>
                      <a:pt x="536" y="652"/>
                      <a:pt x="536" y="631"/>
                    </a:cubicBezTo>
                    <a:cubicBezTo>
                      <a:pt x="529" y="632"/>
                      <a:pt x="529" y="632"/>
                      <a:pt x="529" y="632"/>
                    </a:cubicBezTo>
                    <a:cubicBezTo>
                      <a:pt x="529" y="604"/>
                      <a:pt x="529" y="604"/>
                      <a:pt x="529" y="604"/>
                    </a:cubicBezTo>
                    <a:cubicBezTo>
                      <a:pt x="531" y="604"/>
                      <a:pt x="534" y="603"/>
                      <a:pt x="536" y="603"/>
                    </a:cubicBezTo>
                    <a:cubicBezTo>
                      <a:pt x="536" y="581"/>
                      <a:pt x="536" y="560"/>
                      <a:pt x="536" y="538"/>
                    </a:cubicBezTo>
                    <a:cubicBezTo>
                      <a:pt x="529" y="540"/>
                      <a:pt x="529" y="540"/>
                      <a:pt x="529" y="540"/>
                    </a:cubicBezTo>
                    <a:cubicBezTo>
                      <a:pt x="529" y="512"/>
                      <a:pt x="529" y="512"/>
                      <a:pt x="529" y="512"/>
                    </a:cubicBezTo>
                    <a:cubicBezTo>
                      <a:pt x="531" y="511"/>
                      <a:pt x="534" y="511"/>
                      <a:pt x="536" y="510"/>
                    </a:cubicBezTo>
                    <a:cubicBezTo>
                      <a:pt x="536" y="488"/>
                      <a:pt x="536" y="467"/>
                      <a:pt x="536" y="445"/>
                    </a:cubicBezTo>
                    <a:cubicBezTo>
                      <a:pt x="534" y="446"/>
                      <a:pt x="531" y="447"/>
                      <a:pt x="529" y="448"/>
                    </a:cubicBezTo>
                    <a:cubicBezTo>
                      <a:pt x="529" y="420"/>
                      <a:pt x="529" y="420"/>
                      <a:pt x="529" y="420"/>
                    </a:cubicBezTo>
                    <a:cubicBezTo>
                      <a:pt x="531" y="419"/>
                      <a:pt x="534" y="418"/>
                      <a:pt x="536" y="417"/>
                    </a:cubicBezTo>
                    <a:cubicBezTo>
                      <a:pt x="536" y="395"/>
                      <a:pt x="536" y="374"/>
                      <a:pt x="536" y="352"/>
                    </a:cubicBezTo>
                    <a:cubicBezTo>
                      <a:pt x="529" y="356"/>
                      <a:pt x="529" y="356"/>
                      <a:pt x="529" y="356"/>
                    </a:cubicBezTo>
                    <a:cubicBezTo>
                      <a:pt x="529" y="328"/>
                      <a:pt x="529" y="328"/>
                      <a:pt x="529" y="328"/>
                    </a:cubicBezTo>
                    <a:cubicBezTo>
                      <a:pt x="531" y="327"/>
                      <a:pt x="534" y="325"/>
                      <a:pt x="536" y="324"/>
                    </a:cubicBezTo>
                    <a:cubicBezTo>
                      <a:pt x="536" y="302"/>
                      <a:pt x="536" y="281"/>
                      <a:pt x="536" y="259"/>
                    </a:cubicBezTo>
                    <a:cubicBezTo>
                      <a:pt x="534" y="261"/>
                      <a:pt x="531" y="262"/>
                      <a:pt x="529" y="264"/>
                    </a:cubicBezTo>
                    <a:lnTo>
                      <a:pt x="529" y="230"/>
                    </a:lnTo>
                    <a:close/>
                    <a:moveTo>
                      <a:pt x="498" y="250"/>
                    </a:moveTo>
                    <a:cubicBezTo>
                      <a:pt x="529" y="230"/>
                      <a:pt x="529" y="230"/>
                      <a:pt x="529" y="230"/>
                    </a:cubicBezTo>
                    <a:cubicBezTo>
                      <a:pt x="529" y="264"/>
                      <a:pt x="529" y="264"/>
                      <a:pt x="529" y="264"/>
                    </a:cubicBezTo>
                    <a:cubicBezTo>
                      <a:pt x="527" y="265"/>
                      <a:pt x="524" y="267"/>
                      <a:pt x="522" y="268"/>
                    </a:cubicBezTo>
                    <a:cubicBezTo>
                      <a:pt x="522" y="289"/>
                      <a:pt x="522" y="310"/>
                      <a:pt x="522" y="332"/>
                    </a:cubicBezTo>
                    <a:cubicBezTo>
                      <a:pt x="524" y="330"/>
                      <a:pt x="527" y="329"/>
                      <a:pt x="529" y="328"/>
                    </a:cubicBezTo>
                    <a:cubicBezTo>
                      <a:pt x="529" y="356"/>
                      <a:pt x="529" y="356"/>
                      <a:pt x="529" y="356"/>
                    </a:cubicBezTo>
                    <a:cubicBezTo>
                      <a:pt x="522" y="359"/>
                      <a:pt x="522" y="359"/>
                      <a:pt x="522" y="359"/>
                    </a:cubicBezTo>
                    <a:cubicBezTo>
                      <a:pt x="522" y="381"/>
                      <a:pt x="522" y="402"/>
                      <a:pt x="522" y="423"/>
                    </a:cubicBezTo>
                    <a:cubicBezTo>
                      <a:pt x="524" y="422"/>
                      <a:pt x="527" y="421"/>
                      <a:pt x="529" y="420"/>
                    </a:cubicBezTo>
                    <a:cubicBezTo>
                      <a:pt x="529" y="448"/>
                      <a:pt x="529" y="448"/>
                      <a:pt x="529" y="448"/>
                    </a:cubicBezTo>
                    <a:cubicBezTo>
                      <a:pt x="527" y="449"/>
                      <a:pt x="524" y="450"/>
                      <a:pt x="522" y="451"/>
                    </a:cubicBezTo>
                    <a:cubicBezTo>
                      <a:pt x="522" y="472"/>
                      <a:pt x="522" y="493"/>
                      <a:pt x="522" y="515"/>
                    </a:cubicBezTo>
                    <a:cubicBezTo>
                      <a:pt x="524" y="514"/>
                      <a:pt x="527" y="513"/>
                      <a:pt x="529" y="512"/>
                    </a:cubicBezTo>
                    <a:cubicBezTo>
                      <a:pt x="529" y="540"/>
                      <a:pt x="529" y="540"/>
                      <a:pt x="529" y="540"/>
                    </a:cubicBezTo>
                    <a:cubicBezTo>
                      <a:pt x="522" y="542"/>
                      <a:pt x="522" y="542"/>
                      <a:pt x="522" y="542"/>
                    </a:cubicBezTo>
                    <a:cubicBezTo>
                      <a:pt x="522" y="564"/>
                      <a:pt x="522" y="585"/>
                      <a:pt x="522" y="606"/>
                    </a:cubicBezTo>
                    <a:cubicBezTo>
                      <a:pt x="524" y="606"/>
                      <a:pt x="527" y="605"/>
                      <a:pt x="529" y="604"/>
                    </a:cubicBezTo>
                    <a:cubicBezTo>
                      <a:pt x="529" y="632"/>
                      <a:pt x="529" y="632"/>
                      <a:pt x="529" y="632"/>
                    </a:cubicBezTo>
                    <a:cubicBezTo>
                      <a:pt x="522" y="634"/>
                      <a:pt x="522" y="634"/>
                      <a:pt x="522" y="634"/>
                    </a:cubicBezTo>
                    <a:cubicBezTo>
                      <a:pt x="522" y="655"/>
                      <a:pt x="522" y="676"/>
                      <a:pt x="522" y="698"/>
                    </a:cubicBezTo>
                    <a:cubicBezTo>
                      <a:pt x="529" y="697"/>
                      <a:pt x="529" y="697"/>
                      <a:pt x="529" y="697"/>
                    </a:cubicBezTo>
                    <a:cubicBezTo>
                      <a:pt x="529" y="725"/>
                      <a:pt x="529" y="725"/>
                      <a:pt x="529" y="725"/>
                    </a:cubicBezTo>
                    <a:cubicBezTo>
                      <a:pt x="527" y="725"/>
                      <a:pt x="524" y="725"/>
                      <a:pt x="522" y="725"/>
                    </a:cubicBezTo>
                    <a:cubicBezTo>
                      <a:pt x="522" y="747"/>
                      <a:pt x="522" y="768"/>
                      <a:pt x="522" y="789"/>
                    </a:cubicBezTo>
                    <a:cubicBezTo>
                      <a:pt x="524" y="789"/>
                      <a:pt x="527" y="789"/>
                      <a:pt x="529" y="789"/>
                    </a:cubicBezTo>
                    <a:cubicBezTo>
                      <a:pt x="529" y="829"/>
                      <a:pt x="529" y="829"/>
                      <a:pt x="529" y="829"/>
                    </a:cubicBezTo>
                    <a:cubicBezTo>
                      <a:pt x="498" y="829"/>
                      <a:pt x="498" y="829"/>
                      <a:pt x="498" y="829"/>
                    </a:cubicBezTo>
                    <a:cubicBezTo>
                      <a:pt x="498" y="790"/>
                      <a:pt x="498" y="790"/>
                      <a:pt x="498" y="790"/>
                    </a:cubicBezTo>
                    <a:cubicBezTo>
                      <a:pt x="500" y="790"/>
                      <a:pt x="502" y="790"/>
                      <a:pt x="505" y="790"/>
                    </a:cubicBezTo>
                    <a:cubicBezTo>
                      <a:pt x="505" y="769"/>
                      <a:pt x="505" y="748"/>
                      <a:pt x="505" y="727"/>
                    </a:cubicBezTo>
                    <a:cubicBezTo>
                      <a:pt x="502" y="728"/>
                      <a:pt x="500" y="728"/>
                      <a:pt x="498" y="728"/>
                    </a:cubicBezTo>
                    <a:cubicBezTo>
                      <a:pt x="498" y="701"/>
                      <a:pt x="498" y="701"/>
                      <a:pt x="498" y="701"/>
                    </a:cubicBezTo>
                    <a:cubicBezTo>
                      <a:pt x="505" y="700"/>
                      <a:pt x="505" y="700"/>
                      <a:pt x="505" y="700"/>
                    </a:cubicBezTo>
                    <a:cubicBezTo>
                      <a:pt x="505" y="679"/>
                      <a:pt x="505" y="658"/>
                      <a:pt x="505" y="638"/>
                    </a:cubicBezTo>
                    <a:cubicBezTo>
                      <a:pt x="498" y="639"/>
                      <a:pt x="498" y="639"/>
                      <a:pt x="498" y="639"/>
                    </a:cubicBezTo>
                    <a:cubicBezTo>
                      <a:pt x="498" y="612"/>
                      <a:pt x="498" y="612"/>
                      <a:pt x="498" y="612"/>
                    </a:cubicBezTo>
                    <a:cubicBezTo>
                      <a:pt x="500" y="611"/>
                      <a:pt x="502" y="611"/>
                      <a:pt x="505" y="610"/>
                    </a:cubicBezTo>
                    <a:cubicBezTo>
                      <a:pt x="505" y="589"/>
                      <a:pt x="505" y="569"/>
                      <a:pt x="505" y="548"/>
                    </a:cubicBezTo>
                    <a:cubicBezTo>
                      <a:pt x="502" y="549"/>
                      <a:pt x="500" y="549"/>
                      <a:pt x="498" y="550"/>
                    </a:cubicBezTo>
                    <a:cubicBezTo>
                      <a:pt x="498" y="434"/>
                      <a:pt x="498" y="434"/>
                      <a:pt x="498" y="434"/>
                    </a:cubicBezTo>
                    <a:cubicBezTo>
                      <a:pt x="500" y="433"/>
                      <a:pt x="502" y="432"/>
                      <a:pt x="505" y="431"/>
                    </a:cubicBezTo>
                    <a:cubicBezTo>
                      <a:pt x="505" y="410"/>
                      <a:pt x="505" y="389"/>
                      <a:pt x="505" y="368"/>
                    </a:cubicBezTo>
                    <a:cubicBezTo>
                      <a:pt x="502" y="369"/>
                      <a:pt x="500" y="371"/>
                      <a:pt x="498" y="372"/>
                    </a:cubicBezTo>
                    <a:lnTo>
                      <a:pt x="498" y="250"/>
                    </a:lnTo>
                    <a:close/>
                    <a:moveTo>
                      <a:pt x="466" y="270"/>
                    </a:moveTo>
                    <a:cubicBezTo>
                      <a:pt x="498" y="250"/>
                      <a:pt x="498" y="250"/>
                      <a:pt x="498" y="250"/>
                    </a:cubicBezTo>
                    <a:cubicBezTo>
                      <a:pt x="498" y="372"/>
                      <a:pt x="498" y="372"/>
                      <a:pt x="498" y="372"/>
                    </a:cubicBezTo>
                    <a:cubicBezTo>
                      <a:pt x="495" y="373"/>
                      <a:pt x="493" y="374"/>
                      <a:pt x="490" y="375"/>
                    </a:cubicBezTo>
                    <a:cubicBezTo>
                      <a:pt x="490" y="396"/>
                      <a:pt x="490" y="416"/>
                      <a:pt x="490" y="437"/>
                    </a:cubicBezTo>
                    <a:cubicBezTo>
                      <a:pt x="493" y="436"/>
                      <a:pt x="495" y="435"/>
                      <a:pt x="498" y="434"/>
                    </a:cubicBezTo>
                    <a:cubicBezTo>
                      <a:pt x="498" y="550"/>
                      <a:pt x="498" y="550"/>
                      <a:pt x="498" y="550"/>
                    </a:cubicBezTo>
                    <a:cubicBezTo>
                      <a:pt x="495" y="551"/>
                      <a:pt x="493" y="551"/>
                      <a:pt x="490" y="552"/>
                    </a:cubicBezTo>
                    <a:cubicBezTo>
                      <a:pt x="490" y="573"/>
                      <a:pt x="490" y="593"/>
                      <a:pt x="490" y="614"/>
                    </a:cubicBezTo>
                    <a:cubicBezTo>
                      <a:pt x="493" y="613"/>
                      <a:pt x="495" y="613"/>
                      <a:pt x="498" y="612"/>
                    </a:cubicBezTo>
                    <a:cubicBezTo>
                      <a:pt x="498" y="639"/>
                      <a:pt x="498" y="639"/>
                      <a:pt x="498" y="639"/>
                    </a:cubicBezTo>
                    <a:cubicBezTo>
                      <a:pt x="490" y="641"/>
                      <a:pt x="490" y="641"/>
                      <a:pt x="490" y="641"/>
                    </a:cubicBezTo>
                    <a:cubicBezTo>
                      <a:pt x="490" y="661"/>
                      <a:pt x="490" y="682"/>
                      <a:pt x="490" y="702"/>
                    </a:cubicBezTo>
                    <a:cubicBezTo>
                      <a:pt x="498" y="701"/>
                      <a:pt x="498" y="701"/>
                      <a:pt x="498" y="701"/>
                    </a:cubicBezTo>
                    <a:cubicBezTo>
                      <a:pt x="498" y="728"/>
                      <a:pt x="498" y="728"/>
                      <a:pt x="498" y="728"/>
                    </a:cubicBezTo>
                    <a:cubicBezTo>
                      <a:pt x="495" y="728"/>
                      <a:pt x="493" y="729"/>
                      <a:pt x="490" y="729"/>
                    </a:cubicBezTo>
                    <a:cubicBezTo>
                      <a:pt x="490" y="749"/>
                      <a:pt x="490" y="770"/>
                      <a:pt x="490" y="790"/>
                    </a:cubicBezTo>
                    <a:cubicBezTo>
                      <a:pt x="493" y="790"/>
                      <a:pt x="495" y="790"/>
                      <a:pt x="498" y="790"/>
                    </a:cubicBezTo>
                    <a:cubicBezTo>
                      <a:pt x="498" y="829"/>
                      <a:pt x="498" y="829"/>
                      <a:pt x="498" y="829"/>
                    </a:cubicBezTo>
                    <a:cubicBezTo>
                      <a:pt x="466" y="829"/>
                      <a:pt x="466" y="829"/>
                      <a:pt x="466" y="829"/>
                    </a:cubicBezTo>
                    <a:cubicBezTo>
                      <a:pt x="466" y="620"/>
                      <a:pt x="466" y="620"/>
                      <a:pt x="466" y="620"/>
                    </a:cubicBezTo>
                    <a:cubicBezTo>
                      <a:pt x="468" y="619"/>
                      <a:pt x="471" y="619"/>
                      <a:pt x="473" y="618"/>
                    </a:cubicBezTo>
                    <a:cubicBezTo>
                      <a:pt x="473" y="598"/>
                      <a:pt x="473" y="578"/>
                      <a:pt x="473" y="558"/>
                    </a:cubicBezTo>
                    <a:cubicBezTo>
                      <a:pt x="466" y="560"/>
                      <a:pt x="466" y="560"/>
                      <a:pt x="466" y="560"/>
                    </a:cubicBezTo>
                    <a:cubicBezTo>
                      <a:pt x="466" y="534"/>
                      <a:pt x="466" y="534"/>
                      <a:pt x="466" y="534"/>
                    </a:cubicBezTo>
                    <a:cubicBezTo>
                      <a:pt x="468" y="533"/>
                      <a:pt x="471" y="532"/>
                      <a:pt x="473" y="531"/>
                    </a:cubicBezTo>
                    <a:cubicBezTo>
                      <a:pt x="473" y="511"/>
                      <a:pt x="473" y="491"/>
                      <a:pt x="473" y="471"/>
                    </a:cubicBezTo>
                    <a:cubicBezTo>
                      <a:pt x="471" y="472"/>
                      <a:pt x="468" y="473"/>
                      <a:pt x="466" y="474"/>
                    </a:cubicBezTo>
                    <a:cubicBezTo>
                      <a:pt x="466" y="362"/>
                      <a:pt x="466" y="362"/>
                      <a:pt x="466" y="362"/>
                    </a:cubicBezTo>
                    <a:cubicBezTo>
                      <a:pt x="473" y="358"/>
                      <a:pt x="473" y="358"/>
                      <a:pt x="473" y="358"/>
                    </a:cubicBezTo>
                    <a:cubicBezTo>
                      <a:pt x="473" y="338"/>
                      <a:pt x="473" y="318"/>
                      <a:pt x="473" y="298"/>
                    </a:cubicBezTo>
                    <a:cubicBezTo>
                      <a:pt x="471" y="299"/>
                      <a:pt x="468" y="300"/>
                      <a:pt x="466" y="302"/>
                    </a:cubicBezTo>
                    <a:lnTo>
                      <a:pt x="466" y="270"/>
                    </a:lnTo>
                    <a:close/>
                    <a:moveTo>
                      <a:pt x="435" y="291"/>
                    </a:moveTo>
                    <a:cubicBezTo>
                      <a:pt x="466" y="270"/>
                      <a:pt x="466" y="270"/>
                      <a:pt x="466" y="270"/>
                    </a:cubicBezTo>
                    <a:cubicBezTo>
                      <a:pt x="466" y="302"/>
                      <a:pt x="466" y="302"/>
                      <a:pt x="466" y="302"/>
                    </a:cubicBezTo>
                    <a:cubicBezTo>
                      <a:pt x="464" y="303"/>
                      <a:pt x="461" y="305"/>
                      <a:pt x="459" y="306"/>
                    </a:cubicBezTo>
                    <a:cubicBezTo>
                      <a:pt x="459" y="326"/>
                      <a:pt x="459" y="346"/>
                      <a:pt x="459" y="366"/>
                    </a:cubicBezTo>
                    <a:cubicBezTo>
                      <a:pt x="466" y="362"/>
                      <a:pt x="466" y="362"/>
                      <a:pt x="466" y="362"/>
                    </a:cubicBezTo>
                    <a:cubicBezTo>
                      <a:pt x="466" y="474"/>
                      <a:pt x="466" y="474"/>
                      <a:pt x="466" y="474"/>
                    </a:cubicBezTo>
                    <a:cubicBezTo>
                      <a:pt x="464" y="475"/>
                      <a:pt x="461" y="476"/>
                      <a:pt x="459" y="477"/>
                    </a:cubicBezTo>
                    <a:cubicBezTo>
                      <a:pt x="459" y="497"/>
                      <a:pt x="459" y="516"/>
                      <a:pt x="459" y="536"/>
                    </a:cubicBezTo>
                    <a:cubicBezTo>
                      <a:pt x="461" y="535"/>
                      <a:pt x="464" y="534"/>
                      <a:pt x="466" y="534"/>
                    </a:cubicBezTo>
                    <a:cubicBezTo>
                      <a:pt x="466" y="560"/>
                      <a:pt x="466" y="560"/>
                      <a:pt x="466" y="560"/>
                    </a:cubicBezTo>
                    <a:cubicBezTo>
                      <a:pt x="459" y="562"/>
                      <a:pt x="459" y="562"/>
                      <a:pt x="459" y="562"/>
                    </a:cubicBezTo>
                    <a:cubicBezTo>
                      <a:pt x="459" y="582"/>
                      <a:pt x="459" y="602"/>
                      <a:pt x="459" y="621"/>
                    </a:cubicBezTo>
                    <a:cubicBezTo>
                      <a:pt x="461" y="621"/>
                      <a:pt x="464" y="620"/>
                      <a:pt x="466" y="620"/>
                    </a:cubicBezTo>
                    <a:cubicBezTo>
                      <a:pt x="466" y="829"/>
                      <a:pt x="466" y="829"/>
                      <a:pt x="466" y="829"/>
                    </a:cubicBezTo>
                    <a:cubicBezTo>
                      <a:pt x="435" y="829"/>
                      <a:pt x="435" y="829"/>
                      <a:pt x="435" y="829"/>
                    </a:cubicBezTo>
                    <a:cubicBezTo>
                      <a:pt x="435" y="793"/>
                      <a:pt x="435" y="793"/>
                      <a:pt x="435" y="793"/>
                    </a:cubicBezTo>
                    <a:cubicBezTo>
                      <a:pt x="437" y="793"/>
                      <a:pt x="439" y="793"/>
                      <a:pt x="442" y="793"/>
                    </a:cubicBezTo>
                    <a:cubicBezTo>
                      <a:pt x="442" y="773"/>
                      <a:pt x="442" y="754"/>
                      <a:pt x="442" y="734"/>
                    </a:cubicBezTo>
                    <a:cubicBezTo>
                      <a:pt x="439" y="735"/>
                      <a:pt x="437" y="735"/>
                      <a:pt x="435" y="735"/>
                    </a:cubicBezTo>
                    <a:cubicBezTo>
                      <a:pt x="435" y="710"/>
                      <a:pt x="435" y="710"/>
                      <a:pt x="435" y="710"/>
                    </a:cubicBezTo>
                    <a:cubicBezTo>
                      <a:pt x="442" y="709"/>
                      <a:pt x="442" y="709"/>
                      <a:pt x="442" y="709"/>
                    </a:cubicBezTo>
                    <a:cubicBezTo>
                      <a:pt x="442" y="690"/>
                      <a:pt x="442" y="670"/>
                      <a:pt x="442" y="651"/>
                    </a:cubicBezTo>
                    <a:cubicBezTo>
                      <a:pt x="439" y="651"/>
                      <a:pt x="437" y="652"/>
                      <a:pt x="435" y="652"/>
                    </a:cubicBezTo>
                    <a:cubicBezTo>
                      <a:pt x="435" y="627"/>
                      <a:pt x="435" y="627"/>
                      <a:pt x="435" y="627"/>
                    </a:cubicBezTo>
                    <a:cubicBezTo>
                      <a:pt x="437" y="627"/>
                      <a:pt x="439" y="626"/>
                      <a:pt x="442" y="626"/>
                    </a:cubicBezTo>
                    <a:cubicBezTo>
                      <a:pt x="442" y="606"/>
                      <a:pt x="442" y="587"/>
                      <a:pt x="442" y="567"/>
                    </a:cubicBezTo>
                    <a:cubicBezTo>
                      <a:pt x="439" y="568"/>
                      <a:pt x="437" y="569"/>
                      <a:pt x="435" y="570"/>
                    </a:cubicBezTo>
                    <a:lnTo>
                      <a:pt x="435" y="291"/>
                    </a:lnTo>
                    <a:close/>
                    <a:moveTo>
                      <a:pt x="403" y="311"/>
                    </a:moveTo>
                    <a:cubicBezTo>
                      <a:pt x="435" y="291"/>
                      <a:pt x="435" y="291"/>
                      <a:pt x="435" y="291"/>
                    </a:cubicBezTo>
                    <a:cubicBezTo>
                      <a:pt x="435" y="570"/>
                      <a:pt x="435" y="570"/>
                      <a:pt x="435" y="570"/>
                    </a:cubicBezTo>
                    <a:cubicBezTo>
                      <a:pt x="432" y="570"/>
                      <a:pt x="430" y="571"/>
                      <a:pt x="427" y="572"/>
                    </a:cubicBezTo>
                    <a:cubicBezTo>
                      <a:pt x="427" y="591"/>
                      <a:pt x="427" y="610"/>
                      <a:pt x="427" y="629"/>
                    </a:cubicBezTo>
                    <a:cubicBezTo>
                      <a:pt x="430" y="628"/>
                      <a:pt x="432" y="628"/>
                      <a:pt x="435" y="627"/>
                    </a:cubicBezTo>
                    <a:cubicBezTo>
                      <a:pt x="435" y="652"/>
                      <a:pt x="435" y="652"/>
                      <a:pt x="435" y="652"/>
                    </a:cubicBezTo>
                    <a:cubicBezTo>
                      <a:pt x="432" y="653"/>
                      <a:pt x="430" y="653"/>
                      <a:pt x="427" y="654"/>
                    </a:cubicBezTo>
                    <a:cubicBezTo>
                      <a:pt x="427" y="673"/>
                      <a:pt x="427" y="692"/>
                      <a:pt x="427" y="711"/>
                    </a:cubicBezTo>
                    <a:cubicBezTo>
                      <a:pt x="435" y="710"/>
                      <a:pt x="435" y="710"/>
                      <a:pt x="435" y="710"/>
                    </a:cubicBezTo>
                    <a:cubicBezTo>
                      <a:pt x="435" y="735"/>
                      <a:pt x="435" y="735"/>
                      <a:pt x="435" y="735"/>
                    </a:cubicBezTo>
                    <a:cubicBezTo>
                      <a:pt x="432" y="735"/>
                      <a:pt x="430" y="736"/>
                      <a:pt x="427" y="736"/>
                    </a:cubicBezTo>
                    <a:cubicBezTo>
                      <a:pt x="427" y="755"/>
                      <a:pt x="427" y="774"/>
                      <a:pt x="427" y="793"/>
                    </a:cubicBezTo>
                    <a:cubicBezTo>
                      <a:pt x="430" y="793"/>
                      <a:pt x="432" y="793"/>
                      <a:pt x="435" y="793"/>
                    </a:cubicBezTo>
                    <a:cubicBezTo>
                      <a:pt x="435" y="829"/>
                      <a:pt x="435" y="829"/>
                      <a:pt x="435" y="829"/>
                    </a:cubicBezTo>
                    <a:cubicBezTo>
                      <a:pt x="403" y="829"/>
                      <a:pt x="403" y="829"/>
                      <a:pt x="403" y="829"/>
                    </a:cubicBezTo>
                    <a:cubicBezTo>
                      <a:pt x="403" y="715"/>
                      <a:pt x="403" y="715"/>
                      <a:pt x="403" y="715"/>
                    </a:cubicBezTo>
                    <a:cubicBezTo>
                      <a:pt x="410" y="714"/>
                      <a:pt x="410" y="714"/>
                      <a:pt x="410" y="714"/>
                    </a:cubicBezTo>
                    <a:cubicBezTo>
                      <a:pt x="410" y="695"/>
                      <a:pt x="410" y="676"/>
                      <a:pt x="410" y="657"/>
                    </a:cubicBezTo>
                    <a:cubicBezTo>
                      <a:pt x="408" y="658"/>
                      <a:pt x="405" y="659"/>
                      <a:pt x="403" y="659"/>
                    </a:cubicBezTo>
                    <a:cubicBezTo>
                      <a:pt x="403" y="555"/>
                      <a:pt x="403" y="555"/>
                      <a:pt x="403" y="555"/>
                    </a:cubicBezTo>
                    <a:cubicBezTo>
                      <a:pt x="410" y="553"/>
                      <a:pt x="410" y="553"/>
                      <a:pt x="410" y="553"/>
                    </a:cubicBezTo>
                    <a:cubicBezTo>
                      <a:pt x="410" y="534"/>
                      <a:pt x="410" y="515"/>
                      <a:pt x="410" y="497"/>
                    </a:cubicBezTo>
                    <a:cubicBezTo>
                      <a:pt x="408" y="498"/>
                      <a:pt x="405" y="499"/>
                      <a:pt x="403" y="500"/>
                    </a:cubicBezTo>
                    <a:cubicBezTo>
                      <a:pt x="403" y="475"/>
                      <a:pt x="403" y="475"/>
                      <a:pt x="403" y="475"/>
                    </a:cubicBezTo>
                    <a:cubicBezTo>
                      <a:pt x="410" y="472"/>
                      <a:pt x="410" y="472"/>
                      <a:pt x="410" y="472"/>
                    </a:cubicBezTo>
                    <a:cubicBezTo>
                      <a:pt x="410" y="454"/>
                      <a:pt x="410" y="435"/>
                      <a:pt x="410" y="416"/>
                    </a:cubicBezTo>
                    <a:cubicBezTo>
                      <a:pt x="403" y="420"/>
                      <a:pt x="403" y="420"/>
                      <a:pt x="403" y="420"/>
                    </a:cubicBezTo>
                    <a:cubicBezTo>
                      <a:pt x="403" y="396"/>
                      <a:pt x="403" y="396"/>
                      <a:pt x="403" y="396"/>
                    </a:cubicBezTo>
                    <a:cubicBezTo>
                      <a:pt x="405" y="394"/>
                      <a:pt x="408" y="393"/>
                      <a:pt x="410" y="392"/>
                    </a:cubicBezTo>
                    <a:cubicBezTo>
                      <a:pt x="410" y="373"/>
                      <a:pt x="410" y="354"/>
                      <a:pt x="410" y="336"/>
                    </a:cubicBezTo>
                    <a:cubicBezTo>
                      <a:pt x="403" y="340"/>
                      <a:pt x="403" y="340"/>
                      <a:pt x="403" y="340"/>
                    </a:cubicBezTo>
                    <a:lnTo>
                      <a:pt x="403" y="311"/>
                    </a:lnTo>
                    <a:close/>
                    <a:moveTo>
                      <a:pt x="337" y="95"/>
                    </a:moveTo>
                    <a:cubicBezTo>
                      <a:pt x="376" y="95"/>
                      <a:pt x="376" y="95"/>
                      <a:pt x="376" y="95"/>
                    </a:cubicBezTo>
                    <a:cubicBezTo>
                      <a:pt x="376" y="328"/>
                      <a:pt x="376" y="328"/>
                      <a:pt x="376" y="328"/>
                    </a:cubicBezTo>
                    <a:cubicBezTo>
                      <a:pt x="403" y="311"/>
                      <a:pt x="403" y="311"/>
                      <a:pt x="403" y="311"/>
                    </a:cubicBezTo>
                    <a:cubicBezTo>
                      <a:pt x="403" y="340"/>
                      <a:pt x="403" y="340"/>
                      <a:pt x="403" y="340"/>
                    </a:cubicBezTo>
                    <a:cubicBezTo>
                      <a:pt x="396" y="344"/>
                      <a:pt x="396" y="344"/>
                      <a:pt x="396" y="344"/>
                    </a:cubicBezTo>
                    <a:cubicBezTo>
                      <a:pt x="396" y="363"/>
                      <a:pt x="396" y="381"/>
                      <a:pt x="396" y="399"/>
                    </a:cubicBezTo>
                    <a:cubicBezTo>
                      <a:pt x="398" y="398"/>
                      <a:pt x="401" y="397"/>
                      <a:pt x="403" y="396"/>
                    </a:cubicBezTo>
                    <a:cubicBezTo>
                      <a:pt x="403" y="420"/>
                      <a:pt x="403" y="420"/>
                      <a:pt x="403" y="420"/>
                    </a:cubicBezTo>
                    <a:cubicBezTo>
                      <a:pt x="396" y="423"/>
                      <a:pt x="396" y="423"/>
                      <a:pt x="396" y="423"/>
                    </a:cubicBezTo>
                    <a:cubicBezTo>
                      <a:pt x="396" y="442"/>
                      <a:pt x="396" y="460"/>
                      <a:pt x="396" y="479"/>
                    </a:cubicBezTo>
                    <a:cubicBezTo>
                      <a:pt x="403" y="475"/>
                      <a:pt x="403" y="475"/>
                      <a:pt x="403" y="475"/>
                    </a:cubicBezTo>
                    <a:cubicBezTo>
                      <a:pt x="403" y="500"/>
                      <a:pt x="403" y="500"/>
                      <a:pt x="403" y="500"/>
                    </a:cubicBezTo>
                    <a:cubicBezTo>
                      <a:pt x="401" y="501"/>
                      <a:pt x="398" y="502"/>
                      <a:pt x="396" y="502"/>
                    </a:cubicBezTo>
                    <a:cubicBezTo>
                      <a:pt x="396" y="521"/>
                      <a:pt x="396" y="539"/>
                      <a:pt x="396" y="557"/>
                    </a:cubicBezTo>
                    <a:cubicBezTo>
                      <a:pt x="403" y="555"/>
                      <a:pt x="403" y="555"/>
                      <a:pt x="403" y="555"/>
                    </a:cubicBezTo>
                    <a:cubicBezTo>
                      <a:pt x="403" y="659"/>
                      <a:pt x="403" y="659"/>
                      <a:pt x="403" y="659"/>
                    </a:cubicBezTo>
                    <a:cubicBezTo>
                      <a:pt x="401" y="660"/>
                      <a:pt x="398" y="660"/>
                      <a:pt x="396" y="660"/>
                    </a:cubicBezTo>
                    <a:cubicBezTo>
                      <a:pt x="396" y="679"/>
                      <a:pt x="396" y="697"/>
                      <a:pt x="396" y="716"/>
                    </a:cubicBezTo>
                    <a:cubicBezTo>
                      <a:pt x="403" y="715"/>
                      <a:pt x="403" y="715"/>
                      <a:pt x="403" y="715"/>
                    </a:cubicBezTo>
                    <a:cubicBezTo>
                      <a:pt x="403" y="829"/>
                      <a:pt x="403" y="829"/>
                      <a:pt x="403" y="829"/>
                    </a:cubicBezTo>
                    <a:cubicBezTo>
                      <a:pt x="337" y="829"/>
                      <a:pt x="337" y="829"/>
                      <a:pt x="337" y="829"/>
                    </a:cubicBezTo>
                    <a:cubicBezTo>
                      <a:pt x="337" y="795"/>
                      <a:pt x="337" y="795"/>
                      <a:pt x="337" y="795"/>
                    </a:cubicBezTo>
                    <a:cubicBezTo>
                      <a:pt x="347" y="795"/>
                      <a:pt x="347" y="795"/>
                      <a:pt x="347" y="795"/>
                    </a:cubicBezTo>
                    <a:cubicBezTo>
                      <a:pt x="347" y="742"/>
                      <a:pt x="347" y="742"/>
                      <a:pt x="347" y="742"/>
                    </a:cubicBezTo>
                    <a:cubicBezTo>
                      <a:pt x="337" y="742"/>
                      <a:pt x="337" y="742"/>
                      <a:pt x="337" y="742"/>
                    </a:cubicBezTo>
                    <a:cubicBezTo>
                      <a:pt x="337" y="718"/>
                      <a:pt x="337" y="718"/>
                      <a:pt x="337" y="718"/>
                    </a:cubicBezTo>
                    <a:cubicBezTo>
                      <a:pt x="347" y="718"/>
                      <a:pt x="347" y="718"/>
                      <a:pt x="347" y="718"/>
                    </a:cubicBezTo>
                    <a:cubicBezTo>
                      <a:pt x="347" y="665"/>
                      <a:pt x="347" y="665"/>
                      <a:pt x="347" y="665"/>
                    </a:cubicBezTo>
                    <a:cubicBezTo>
                      <a:pt x="337" y="665"/>
                      <a:pt x="337" y="665"/>
                      <a:pt x="337" y="665"/>
                    </a:cubicBezTo>
                    <a:cubicBezTo>
                      <a:pt x="337" y="641"/>
                      <a:pt x="337" y="641"/>
                      <a:pt x="337" y="641"/>
                    </a:cubicBezTo>
                    <a:cubicBezTo>
                      <a:pt x="347" y="641"/>
                      <a:pt x="347" y="641"/>
                      <a:pt x="347" y="641"/>
                    </a:cubicBezTo>
                    <a:cubicBezTo>
                      <a:pt x="347" y="588"/>
                      <a:pt x="347" y="588"/>
                      <a:pt x="347" y="588"/>
                    </a:cubicBezTo>
                    <a:cubicBezTo>
                      <a:pt x="337" y="588"/>
                      <a:pt x="337" y="588"/>
                      <a:pt x="337" y="588"/>
                    </a:cubicBezTo>
                    <a:cubicBezTo>
                      <a:pt x="337" y="487"/>
                      <a:pt x="337" y="487"/>
                      <a:pt x="337" y="487"/>
                    </a:cubicBezTo>
                    <a:cubicBezTo>
                      <a:pt x="347" y="487"/>
                      <a:pt x="347" y="487"/>
                      <a:pt x="347" y="487"/>
                    </a:cubicBezTo>
                    <a:cubicBezTo>
                      <a:pt x="347" y="433"/>
                      <a:pt x="347" y="433"/>
                      <a:pt x="347" y="433"/>
                    </a:cubicBezTo>
                    <a:cubicBezTo>
                      <a:pt x="337" y="433"/>
                      <a:pt x="337" y="433"/>
                      <a:pt x="337" y="433"/>
                    </a:cubicBezTo>
                    <a:cubicBezTo>
                      <a:pt x="337" y="410"/>
                      <a:pt x="337" y="410"/>
                      <a:pt x="337" y="410"/>
                    </a:cubicBezTo>
                    <a:cubicBezTo>
                      <a:pt x="347" y="410"/>
                      <a:pt x="347" y="410"/>
                      <a:pt x="347" y="410"/>
                    </a:cubicBezTo>
                    <a:cubicBezTo>
                      <a:pt x="347" y="356"/>
                      <a:pt x="347" y="356"/>
                      <a:pt x="347" y="356"/>
                    </a:cubicBezTo>
                    <a:cubicBezTo>
                      <a:pt x="337" y="356"/>
                      <a:pt x="337" y="356"/>
                      <a:pt x="337" y="356"/>
                    </a:cubicBezTo>
                    <a:cubicBezTo>
                      <a:pt x="337" y="333"/>
                      <a:pt x="337" y="333"/>
                      <a:pt x="337" y="333"/>
                    </a:cubicBezTo>
                    <a:cubicBezTo>
                      <a:pt x="347" y="333"/>
                      <a:pt x="347" y="333"/>
                      <a:pt x="347" y="333"/>
                    </a:cubicBezTo>
                    <a:cubicBezTo>
                      <a:pt x="347" y="279"/>
                      <a:pt x="347" y="279"/>
                      <a:pt x="347" y="279"/>
                    </a:cubicBezTo>
                    <a:cubicBezTo>
                      <a:pt x="337" y="279"/>
                      <a:pt x="337" y="279"/>
                      <a:pt x="337" y="279"/>
                    </a:cubicBezTo>
                    <a:cubicBezTo>
                      <a:pt x="337" y="256"/>
                      <a:pt x="337" y="256"/>
                      <a:pt x="337" y="256"/>
                    </a:cubicBezTo>
                    <a:cubicBezTo>
                      <a:pt x="347" y="256"/>
                      <a:pt x="347" y="256"/>
                      <a:pt x="347" y="256"/>
                    </a:cubicBezTo>
                    <a:cubicBezTo>
                      <a:pt x="347" y="202"/>
                      <a:pt x="347" y="202"/>
                      <a:pt x="347" y="202"/>
                    </a:cubicBezTo>
                    <a:cubicBezTo>
                      <a:pt x="337" y="202"/>
                      <a:pt x="337" y="202"/>
                      <a:pt x="337" y="202"/>
                    </a:cubicBezTo>
                    <a:cubicBezTo>
                      <a:pt x="337" y="179"/>
                      <a:pt x="337" y="179"/>
                      <a:pt x="337" y="179"/>
                    </a:cubicBezTo>
                    <a:cubicBezTo>
                      <a:pt x="347" y="179"/>
                      <a:pt x="347" y="179"/>
                      <a:pt x="347" y="179"/>
                    </a:cubicBezTo>
                    <a:cubicBezTo>
                      <a:pt x="347" y="125"/>
                      <a:pt x="347" y="125"/>
                      <a:pt x="347" y="125"/>
                    </a:cubicBezTo>
                    <a:cubicBezTo>
                      <a:pt x="337" y="125"/>
                      <a:pt x="337" y="125"/>
                      <a:pt x="337" y="125"/>
                    </a:cubicBezTo>
                    <a:lnTo>
                      <a:pt x="337" y="95"/>
                    </a:lnTo>
                    <a:close/>
                    <a:moveTo>
                      <a:pt x="244" y="95"/>
                    </a:moveTo>
                    <a:cubicBezTo>
                      <a:pt x="337" y="95"/>
                      <a:pt x="337" y="95"/>
                      <a:pt x="337" y="95"/>
                    </a:cubicBezTo>
                    <a:cubicBezTo>
                      <a:pt x="337" y="125"/>
                      <a:pt x="337" y="125"/>
                      <a:pt x="337" y="125"/>
                    </a:cubicBezTo>
                    <a:cubicBezTo>
                      <a:pt x="244" y="125"/>
                      <a:pt x="244" y="125"/>
                      <a:pt x="244" y="125"/>
                    </a:cubicBezTo>
                    <a:cubicBezTo>
                      <a:pt x="244" y="95"/>
                      <a:pt x="244" y="95"/>
                      <a:pt x="244" y="95"/>
                    </a:cubicBezTo>
                    <a:close/>
                    <a:moveTo>
                      <a:pt x="337" y="829"/>
                    </a:moveTo>
                    <a:cubicBezTo>
                      <a:pt x="244" y="829"/>
                      <a:pt x="244" y="829"/>
                      <a:pt x="244" y="829"/>
                    </a:cubicBezTo>
                    <a:cubicBezTo>
                      <a:pt x="244" y="795"/>
                      <a:pt x="244" y="795"/>
                      <a:pt x="244" y="795"/>
                    </a:cubicBezTo>
                    <a:cubicBezTo>
                      <a:pt x="337" y="795"/>
                      <a:pt x="337" y="795"/>
                      <a:pt x="337" y="795"/>
                    </a:cubicBezTo>
                    <a:cubicBezTo>
                      <a:pt x="337" y="829"/>
                      <a:pt x="337" y="829"/>
                      <a:pt x="337" y="829"/>
                    </a:cubicBezTo>
                    <a:close/>
                    <a:moveTo>
                      <a:pt x="337" y="179"/>
                    </a:moveTo>
                    <a:cubicBezTo>
                      <a:pt x="337" y="202"/>
                      <a:pt x="337" y="202"/>
                      <a:pt x="337" y="202"/>
                    </a:cubicBezTo>
                    <a:cubicBezTo>
                      <a:pt x="326" y="202"/>
                      <a:pt x="326" y="202"/>
                      <a:pt x="326" y="202"/>
                    </a:cubicBezTo>
                    <a:cubicBezTo>
                      <a:pt x="326" y="256"/>
                      <a:pt x="326" y="256"/>
                      <a:pt x="326" y="256"/>
                    </a:cubicBezTo>
                    <a:cubicBezTo>
                      <a:pt x="337" y="256"/>
                      <a:pt x="337" y="256"/>
                      <a:pt x="337" y="256"/>
                    </a:cubicBezTo>
                    <a:cubicBezTo>
                      <a:pt x="337" y="279"/>
                      <a:pt x="337" y="279"/>
                      <a:pt x="337" y="279"/>
                    </a:cubicBezTo>
                    <a:cubicBezTo>
                      <a:pt x="280" y="279"/>
                      <a:pt x="280" y="279"/>
                      <a:pt x="280" y="279"/>
                    </a:cubicBezTo>
                    <a:cubicBezTo>
                      <a:pt x="280" y="333"/>
                      <a:pt x="280" y="333"/>
                      <a:pt x="280" y="333"/>
                    </a:cubicBezTo>
                    <a:cubicBezTo>
                      <a:pt x="337" y="333"/>
                      <a:pt x="337" y="333"/>
                      <a:pt x="337" y="333"/>
                    </a:cubicBezTo>
                    <a:cubicBezTo>
                      <a:pt x="337" y="356"/>
                      <a:pt x="337" y="356"/>
                      <a:pt x="337" y="356"/>
                    </a:cubicBezTo>
                    <a:cubicBezTo>
                      <a:pt x="326" y="356"/>
                      <a:pt x="326" y="356"/>
                      <a:pt x="326" y="356"/>
                    </a:cubicBezTo>
                    <a:cubicBezTo>
                      <a:pt x="326" y="410"/>
                      <a:pt x="326" y="410"/>
                      <a:pt x="326" y="410"/>
                    </a:cubicBezTo>
                    <a:cubicBezTo>
                      <a:pt x="337" y="410"/>
                      <a:pt x="337" y="410"/>
                      <a:pt x="337" y="410"/>
                    </a:cubicBezTo>
                    <a:cubicBezTo>
                      <a:pt x="337" y="433"/>
                      <a:pt x="337" y="433"/>
                      <a:pt x="337" y="433"/>
                    </a:cubicBezTo>
                    <a:cubicBezTo>
                      <a:pt x="244" y="433"/>
                      <a:pt x="244" y="433"/>
                      <a:pt x="244" y="433"/>
                    </a:cubicBezTo>
                    <a:cubicBezTo>
                      <a:pt x="244" y="410"/>
                      <a:pt x="244" y="410"/>
                      <a:pt x="244" y="410"/>
                    </a:cubicBezTo>
                    <a:cubicBezTo>
                      <a:pt x="301" y="410"/>
                      <a:pt x="301" y="410"/>
                      <a:pt x="301" y="410"/>
                    </a:cubicBezTo>
                    <a:cubicBezTo>
                      <a:pt x="301" y="356"/>
                      <a:pt x="301" y="356"/>
                      <a:pt x="301" y="356"/>
                    </a:cubicBezTo>
                    <a:cubicBezTo>
                      <a:pt x="244" y="356"/>
                      <a:pt x="244" y="356"/>
                      <a:pt x="244" y="356"/>
                    </a:cubicBezTo>
                    <a:cubicBezTo>
                      <a:pt x="244" y="333"/>
                      <a:pt x="244" y="333"/>
                      <a:pt x="244" y="333"/>
                    </a:cubicBezTo>
                    <a:cubicBezTo>
                      <a:pt x="254" y="333"/>
                      <a:pt x="254" y="333"/>
                      <a:pt x="254" y="333"/>
                    </a:cubicBezTo>
                    <a:cubicBezTo>
                      <a:pt x="254" y="279"/>
                      <a:pt x="254" y="279"/>
                      <a:pt x="254" y="279"/>
                    </a:cubicBezTo>
                    <a:cubicBezTo>
                      <a:pt x="244" y="279"/>
                      <a:pt x="244" y="279"/>
                      <a:pt x="244" y="279"/>
                    </a:cubicBezTo>
                    <a:cubicBezTo>
                      <a:pt x="244" y="256"/>
                      <a:pt x="244" y="256"/>
                      <a:pt x="244" y="256"/>
                    </a:cubicBezTo>
                    <a:cubicBezTo>
                      <a:pt x="301" y="256"/>
                      <a:pt x="301" y="256"/>
                      <a:pt x="301" y="256"/>
                    </a:cubicBezTo>
                    <a:cubicBezTo>
                      <a:pt x="301" y="202"/>
                      <a:pt x="301" y="202"/>
                      <a:pt x="301" y="202"/>
                    </a:cubicBezTo>
                    <a:cubicBezTo>
                      <a:pt x="244" y="202"/>
                      <a:pt x="244" y="202"/>
                      <a:pt x="244" y="202"/>
                    </a:cubicBezTo>
                    <a:cubicBezTo>
                      <a:pt x="244" y="179"/>
                      <a:pt x="244" y="179"/>
                      <a:pt x="244" y="179"/>
                    </a:cubicBezTo>
                    <a:cubicBezTo>
                      <a:pt x="337" y="179"/>
                      <a:pt x="337" y="179"/>
                      <a:pt x="337" y="179"/>
                    </a:cubicBezTo>
                    <a:close/>
                    <a:moveTo>
                      <a:pt x="337" y="487"/>
                    </a:moveTo>
                    <a:cubicBezTo>
                      <a:pt x="337" y="588"/>
                      <a:pt x="337" y="588"/>
                      <a:pt x="337" y="588"/>
                    </a:cubicBezTo>
                    <a:cubicBezTo>
                      <a:pt x="280" y="588"/>
                      <a:pt x="280" y="588"/>
                      <a:pt x="280" y="588"/>
                    </a:cubicBezTo>
                    <a:cubicBezTo>
                      <a:pt x="280" y="641"/>
                      <a:pt x="280" y="641"/>
                      <a:pt x="280" y="641"/>
                    </a:cubicBezTo>
                    <a:cubicBezTo>
                      <a:pt x="337" y="641"/>
                      <a:pt x="337" y="641"/>
                      <a:pt x="337" y="641"/>
                    </a:cubicBezTo>
                    <a:cubicBezTo>
                      <a:pt x="337" y="665"/>
                      <a:pt x="337" y="665"/>
                      <a:pt x="337" y="665"/>
                    </a:cubicBezTo>
                    <a:cubicBezTo>
                      <a:pt x="326" y="665"/>
                      <a:pt x="326" y="665"/>
                      <a:pt x="326" y="665"/>
                    </a:cubicBezTo>
                    <a:cubicBezTo>
                      <a:pt x="326" y="718"/>
                      <a:pt x="326" y="718"/>
                      <a:pt x="326" y="718"/>
                    </a:cubicBezTo>
                    <a:cubicBezTo>
                      <a:pt x="337" y="718"/>
                      <a:pt x="337" y="718"/>
                      <a:pt x="337" y="718"/>
                    </a:cubicBezTo>
                    <a:cubicBezTo>
                      <a:pt x="337" y="742"/>
                      <a:pt x="337" y="742"/>
                      <a:pt x="337" y="742"/>
                    </a:cubicBezTo>
                    <a:cubicBezTo>
                      <a:pt x="244" y="742"/>
                      <a:pt x="244" y="742"/>
                      <a:pt x="244" y="742"/>
                    </a:cubicBezTo>
                    <a:cubicBezTo>
                      <a:pt x="244" y="718"/>
                      <a:pt x="244" y="718"/>
                      <a:pt x="244" y="718"/>
                    </a:cubicBezTo>
                    <a:cubicBezTo>
                      <a:pt x="254" y="718"/>
                      <a:pt x="254" y="718"/>
                      <a:pt x="254" y="718"/>
                    </a:cubicBezTo>
                    <a:cubicBezTo>
                      <a:pt x="254" y="665"/>
                      <a:pt x="254" y="665"/>
                      <a:pt x="254" y="665"/>
                    </a:cubicBezTo>
                    <a:cubicBezTo>
                      <a:pt x="244" y="665"/>
                      <a:pt x="244" y="665"/>
                      <a:pt x="244" y="665"/>
                    </a:cubicBezTo>
                    <a:cubicBezTo>
                      <a:pt x="244" y="564"/>
                      <a:pt x="244" y="564"/>
                      <a:pt x="244" y="564"/>
                    </a:cubicBezTo>
                    <a:cubicBezTo>
                      <a:pt x="301" y="564"/>
                      <a:pt x="301" y="564"/>
                      <a:pt x="301" y="564"/>
                    </a:cubicBezTo>
                    <a:cubicBezTo>
                      <a:pt x="301" y="510"/>
                      <a:pt x="301" y="510"/>
                      <a:pt x="301" y="510"/>
                    </a:cubicBezTo>
                    <a:cubicBezTo>
                      <a:pt x="244" y="510"/>
                      <a:pt x="244" y="510"/>
                      <a:pt x="244" y="510"/>
                    </a:cubicBezTo>
                    <a:cubicBezTo>
                      <a:pt x="244" y="487"/>
                      <a:pt x="244" y="487"/>
                      <a:pt x="244" y="487"/>
                    </a:cubicBezTo>
                    <a:lnTo>
                      <a:pt x="337" y="487"/>
                    </a:lnTo>
                    <a:close/>
                    <a:moveTo>
                      <a:pt x="220" y="95"/>
                    </a:moveTo>
                    <a:cubicBezTo>
                      <a:pt x="244" y="95"/>
                      <a:pt x="244" y="95"/>
                      <a:pt x="244" y="95"/>
                    </a:cubicBezTo>
                    <a:cubicBezTo>
                      <a:pt x="244" y="125"/>
                      <a:pt x="244" y="125"/>
                      <a:pt x="244" y="125"/>
                    </a:cubicBezTo>
                    <a:cubicBezTo>
                      <a:pt x="233" y="125"/>
                      <a:pt x="233" y="125"/>
                      <a:pt x="233" y="125"/>
                    </a:cubicBezTo>
                    <a:cubicBezTo>
                      <a:pt x="233" y="179"/>
                      <a:pt x="233" y="179"/>
                      <a:pt x="233" y="179"/>
                    </a:cubicBezTo>
                    <a:cubicBezTo>
                      <a:pt x="244" y="179"/>
                      <a:pt x="244" y="179"/>
                      <a:pt x="244" y="179"/>
                    </a:cubicBezTo>
                    <a:cubicBezTo>
                      <a:pt x="244" y="202"/>
                      <a:pt x="244" y="202"/>
                      <a:pt x="244" y="202"/>
                    </a:cubicBezTo>
                    <a:cubicBezTo>
                      <a:pt x="220" y="202"/>
                      <a:pt x="220" y="202"/>
                      <a:pt x="220" y="202"/>
                    </a:cubicBezTo>
                    <a:cubicBezTo>
                      <a:pt x="220" y="95"/>
                      <a:pt x="220" y="95"/>
                      <a:pt x="220" y="95"/>
                    </a:cubicBezTo>
                    <a:close/>
                    <a:moveTo>
                      <a:pt x="244" y="829"/>
                    </a:moveTo>
                    <a:cubicBezTo>
                      <a:pt x="220" y="829"/>
                      <a:pt x="220" y="829"/>
                      <a:pt x="220" y="829"/>
                    </a:cubicBezTo>
                    <a:cubicBezTo>
                      <a:pt x="220" y="795"/>
                      <a:pt x="220" y="795"/>
                      <a:pt x="220" y="795"/>
                    </a:cubicBezTo>
                    <a:cubicBezTo>
                      <a:pt x="244" y="795"/>
                      <a:pt x="244" y="795"/>
                      <a:pt x="244" y="795"/>
                    </a:cubicBezTo>
                    <a:cubicBezTo>
                      <a:pt x="244" y="829"/>
                      <a:pt x="244" y="829"/>
                      <a:pt x="244" y="829"/>
                    </a:cubicBezTo>
                    <a:close/>
                    <a:moveTo>
                      <a:pt x="244" y="256"/>
                    </a:moveTo>
                    <a:cubicBezTo>
                      <a:pt x="244" y="279"/>
                      <a:pt x="244" y="279"/>
                      <a:pt x="244" y="279"/>
                    </a:cubicBezTo>
                    <a:cubicBezTo>
                      <a:pt x="233" y="279"/>
                      <a:pt x="233" y="279"/>
                      <a:pt x="233" y="279"/>
                    </a:cubicBezTo>
                    <a:cubicBezTo>
                      <a:pt x="233" y="333"/>
                      <a:pt x="233" y="333"/>
                      <a:pt x="233" y="333"/>
                    </a:cubicBezTo>
                    <a:cubicBezTo>
                      <a:pt x="244" y="333"/>
                      <a:pt x="244" y="333"/>
                      <a:pt x="244" y="333"/>
                    </a:cubicBezTo>
                    <a:cubicBezTo>
                      <a:pt x="244" y="356"/>
                      <a:pt x="244" y="356"/>
                      <a:pt x="244" y="356"/>
                    </a:cubicBezTo>
                    <a:cubicBezTo>
                      <a:pt x="220" y="356"/>
                      <a:pt x="220" y="356"/>
                      <a:pt x="220" y="356"/>
                    </a:cubicBezTo>
                    <a:cubicBezTo>
                      <a:pt x="220" y="256"/>
                      <a:pt x="220" y="256"/>
                      <a:pt x="220" y="256"/>
                    </a:cubicBezTo>
                    <a:cubicBezTo>
                      <a:pt x="244" y="256"/>
                      <a:pt x="244" y="256"/>
                      <a:pt x="244" y="256"/>
                    </a:cubicBezTo>
                    <a:close/>
                    <a:moveTo>
                      <a:pt x="244" y="410"/>
                    </a:moveTo>
                    <a:cubicBezTo>
                      <a:pt x="244" y="433"/>
                      <a:pt x="244" y="433"/>
                      <a:pt x="244" y="433"/>
                    </a:cubicBezTo>
                    <a:cubicBezTo>
                      <a:pt x="233" y="433"/>
                      <a:pt x="233" y="433"/>
                      <a:pt x="233" y="433"/>
                    </a:cubicBezTo>
                    <a:cubicBezTo>
                      <a:pt x="233" y="487"/>
                      <a:pt x="233" y="487"/>
                      <a:pt x="233" y="487"/>
                    </a:cubicBezTo>
                    <a:cubicBezTo>
                      <a:pt x="244" y="487"/>
                      <a:pt x="244" y="487"/>
                      <a:pt x="244" y="487"/>
                    </a:cubicBezTo>
                    <a:cubicBezTo>
                      <a:pt x="244" y="510"/>
                      <a:pt x="244" y="510"/>
                      <a:pt x="244" y="510"/>
                    </a:cubicBezTo>
                    <a:cubicBezTo>
                      <a:pt x="220" y="510"/>
                      <a:pt x="220" y="510"/>
                      <a:pt x="220" y="510"/>
                    </a:cubicBezTo>
                    <a:cubicBezTo>
                      <a:pt x="220" y="410"/>
                      <a:pt x="220" y="410"/>
                      <a:pt x="220" y="410"/>
                    </a:cubicBezTo>
                    <a:cubicBezTo>
                      <a:pt x="244" y="410"/>
                      <a:pt x="244" y="410"/>
                      <a:pt x="244" y="410"/>
                    </a:cubicBezTo>
                    <a:close/>
                    <a:moveTo>
                      <a:pt x="244" y="564"/>
                    </a:moveTo>
                    <a:cubicBezTo>
                      <a:pt x="244" y="665"/>
                      <a:pt x="244" y="665"/>
                      <a:pt x="244" y="665"/>
                    </a:cubicBezTo>
                    <a:cubicBezTo>
                      <a:pt x="220" y="665"/>
                      <a:pt x="220" y="665"/>
                      <a:pt x="220" y="665"/>
                    </a:cubicBezTo>
                    <a:cubicBezTo>
                      <a:pt x="220" y="564"/>
                      <a:pt x="220" y="564"/>
                      <a:pt x="220" y="564"/>
                    </a:cubicBezTo>
                    <a:cubicBezTo>
                      <a:pt x="244" y="564"/>
                      <a:pt x="244" y="564"/>
                      <a:pt x="244" y="564"/>
                    </a:cubicBezTo>
                    <a:close/>
                    <a:moveTo>
                      <a:pt x="244" y="718"/>
                    </a:moveTo>
                    <a:cubicBezTo>
                      <a:pt x="244" y="742"/>
                      <a:pt x="244" y="742"/>
                      <a:pt x="244" y="742"/>
                    </a:cubicBezTo>
                    <a:cubicBezTo>
                      <a:pt x="220" y="742"/>
                      <a:pt x="220" y="742"/>
                      <a:pt x="220" y="742"/>
                    </a:cubicBezTo>
                    <a:cubicBezTo>
                      <a:pt x="220" y="718"/>
                      <a:pt x="220" y="718"/>
                      <a:pt x="220" y="718"/>
                    </a:cubicBezTo>
                    <a:lnTo>
                      <a:pt x="244" y="718"/>
                    </a:lnTo>
                    <a:close/>
                    <a:moveTo>
                      <a:pt x="197" y="95"/>
                    </a:moveTo>
                    <a:cubicBezTo>
                      <a:pt x="220" y="95"/>
                      <a:pt x="220" y="95"/>
                      <a:pt x="220" y="95"/>
                    </a:cubicBezTo>
                    <a:cubicBezTo>
                      <a:pt x="220" y="202"/>
                      <a:pt x="220" y="202"/>
                      <a:pt x="220" y="202"/>
                    </a:cubicBezTo>
                    <a:cubicBezTo>
                      <a:pt x="197" y="202"/>
                      <a:pt x="197" y="202"/>
                      <a:pt x="197" y="202"/>
                    </a:cubicBezTo>
                    <a:cubicBezTo>
                      <a:pt x="197" y="95"/>
                      <a:pt x="197" y="95"/>
                      <a:pt x="197" y="95"/>
                    </a:cubicBezTo>
                    <a:close/>
                    <a:moveTo>
                      <a:pt x="220" y="829"/>
                    </a:moveTo>
                    <a:cubicBezTo>
                      <a:pt x="197" y="829"/>
                      <a:pt x="197" y="829"/>
                      <a:pt x="197" y="829"/>
                    </a:cubicBezTo>
                    <a:cubicBezTo>
                      <a:pt x="197" y="795"/>
                      <a:pt x="197" y="795"/>
                      <a:pt x="197" y="795"/>
                    </a:cubicBezTo>
                    <a:cubicBezTo>
                      <a:pt x="220" y="795"/>
                      <a:pt x="220" y="795"/>
                      <a:pt x="220" y="795"/>
                    </a:cubicBezTo>
                    <a:cubicBezTo>
                      <a:pt x="220" y="829"/>
                      <a:pt x="220" y="829"/>
                      <a:pt x="220" y="829"/>
                    </a:cubicBezTo>
                    <a:close/>
                    <a:moveTo>
                      <a:pt x="220" y="256"/>
                    </a:moveTo>
                    <a:cubicBezTo>
                      <a:pt x="197" y="256"/>
                      <a:pt x="197" y="256"/>
                      <a:pt x="197" y="256"/>
                    </a:cubicBezTo>
                    <a:cubicBezTo>
                      <a:pt x="197" y="202"/>
                      <a:pt x="197" y="202"/>
                      <a:pt x="197" y="202"/>
                    </a:cubicBezTo>
                    <a:cubicBezTo>
                      <a:pt x="208" y="202"/>
                      <a:pt x="208" y="202"/>
                      <a:pt x="208" y="202"/>
                    </a:cubicBezTo>
                    <a:cubicBezTo>
                      <a:pt x="208" y="256"/>
                      <a:pt x="208" y="256"/>
                      <a:pt x="208" y="256"/>
                    </a:cubicBezTo>
                    <a:cubicBezTo>
                      <a:pt x="197" y="256"/>
                      <a:pt x="197" y="256"/>
                      <a:pt x="197" y="256"/>
                    </a:cubicBezTo>
                    <a:cubicBezTo>
                      <a:pt x="197" y="356"/>
                      <a:pt x="197" y="356"/>
                      <a:pt x="197" y="356"/>
                    </a:cubicBezTo>
                    <a:cubicBezTo>
                      <a:pt x="220" y="356"/>
                      <a:pt x="220" y="356"/>
                      <a:pt x="220" y="356"/>
                    </a:cubicBezTo>
                    <a:cubicBezTo>
                      <a:pt x="220" y="256"/>
                      <a:pt x="220" y="256"/>
                      <a:pt x="220" y="256"/>
                    </a:cubicBezTo>
                    <a:close/>
                    <a:moveTo>
                      <a:pt x="220" y="410"/>
                    </a:moveTo>
                    <a:cubicBezTo>
                      <a:pt x="220" y="510"/>
                      <a:pt x="220" y="510"/>
                      <a:pt x="220" y="510"/>
                    </a:cubicBezTo>
                    <a:cubicBezTo>
                      <a:pt x="197" y="510"/>
                      <a:pt x="197" y="510"/>
                      <a:pt x="197" y="510"/>
                    </a:cubicBezTo>
                    <a:cubicBezTo>
                      <a:pt x="197" y="410"/>
                      <a:pt x="197" y="410"/>
                      <a:pt x="197" y="410"/>
                    </a:cubicBezTo>
                    <a:cubicBezTo>
                      <a:pt x="220" y="410"/>
                      <a:pt x="220" y="410"/>
                      <a:pt x="220" y="410"/>
                    </a:cubicBezTo>
                    <a:close/>
                    <a:moveTo>
                      <a:pt x="220" y="564"/>
                    </a:moveTo>
                    <a:cubicBezTo>
                      <a:pt x="220" y="665"/>
                      <a:pt x="220" y="665"/>
                      <a:pt x="220" y="665"/>
                    </a:cubicBezTo>
                    <a:cubicBezTo>
                      <a:pt x="197" y="665"/>
                      <a:pt x="197" y="665"/>
                      <a:pt x="197" y="665"/>
                    </a:cubicBezTo>
                    <a:cubicBezTo>
                      <a:pt x="197" y="641"/>
                      <a:pt x="197" y="641"/>
                      <a:pt x="197" y="641"/>
                    </a:cubicBezTo>
                    <a:cubicBezTo>
                      <a:pt x="208" y="641"/>
                      <a:pt x="208" y="641"/>
                      <a:pt x="208" y="641"/>
                    </a:cubicBezTo>
                    <a:cubicBezTo>
                      <a:pt x="208" y="588"/>
                      <a:pt x="208" y="588"/>
                      <a:pt x="208" y="588"/>
                    </a:cubicBezTo>
                    <a:cubicBezTo>
                      <a:pt x="197" y="588"/>
                      <a:pt x="197" y="588"/>
                      <a:pt x="197" y="588"/>
                    </a:cubicBezTo>
                    <a:cubicBezTo>
                      <a:pt x="197" y="564"/>
                      <a:pt x="197" y="564"/>
                      <a:pt x="197" y="564"/>
                    </a:cubicBezTo>
                    <a:cubicBezTo>
                      <a:pt x="220" y="564"/>
                      <a:pt x="220" y="564"/>
                      <a:pt x="220" y="564"/>
                    </a:cubicBezTo>
                    <a:close/>
                    <a:moveTo>
                      <a:pt x="220" y="718"/>
                    </a:moveTo>
                    <a:cubicBezTo>
                      <a:pt x="220" y="742"/>
                      <a:pt x="220" y="742"/>
                      <a:pt x="220" y="742"/>
                    </a:cubicBezTo>
                    <a:cubicBezTo>
                      <a:pt x="197" y="742"/>
                      <a:pt x="197" y="742"/>
                      <a:pt x="197" y="742"/>
                    </a:cubicBezTo>
                    <a:cubicBezTo>
                      <a:pt x="197" y="718"/>
                      <a:pt x="197" y="718"/>
                      <a:pt x="197" y="718"/>
                    </a:cubicBezTo>
                    <a:lnTo>
                      <a:pt x="220" y="718"/>
                    </a:lnTo>
                    <a:close/>
                    <a:moveTo>
                      <a:pt x="150" y="95"/>
                    </a:moveTo>
                    <a:cubicBezTo>
                      <a:pt x="197" y="95"/>
                      <a:pt x="197" y="95"/>
                      <a:pt x="197" y="95"/>
                    </a:cubicBezTo>
                    <a:cubicBezTo>
                      <a:pt x="197" y="202"/>
                      <a:pt x="197" y="202"/>
                      <a:pt x="197" y="202"/>
                    </a:cubicBez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86" y="256"/>
                      <a:pt x="186" y="256"/>
                      <a:pt x="186" y="256"/>
                    </a:cubicBezTo>
                    <a:cubicBezTo>
                      <a:pt x="197" y="256"/>
                      <a:pt x="197" y="256"/>
                      <a:pt x="197" y="256"/>
                    </a:cubicBezTo>
                    <a:cubicBezTo>
                      <a:pt x="197" y="356"/>
                      <a:pt x="197" y="356"/>
                      <a:pt x="197" y="356"/>
                    </a:cubicBezTo>
                    <a:cubicBezTo>
                      <a:pt x="150" y="356"/>
                      <a:pt x="150" y="356"/>
                      <a:pt x="150" y="356"/>
                    </a:cubicBezTo>
                    <a:cubicBezTo>
                      <a:pt x="150" y="256"/>
                      <a:pt x="150" y="256"/>
                      <a:pt x="150" y="256"/>
                    </a:cubicBezTo>
                    <a:cubicBezTo>
                      <a:pt x="161" y="256"/>
                      <a:pt x="161" y="256"/>
                      <a:pt x="161" y="256"/>
                    </a:cubicBezTo>
                    <a:cubicBezTo>
                      <a:pt x="161" y="202"/>
                      <a:pt x="161" y="202"/>
                      <a:pt x="161" y="202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179"/>
                      <a:pt x="150" y="179"/>
                      <a:pt x="150" y="179"/>
                    </a:cubicBezTo>
                    <a:cubicBezTo>
                      <a:pt x="161" y="179"/>
                      <a:pt x="161" y="179"/>
                      <a:pt x="161" y="179"/>
                    </a:cubicBezTo>
                    <a:cubicBezTo>
                      <a:pt x="161" y="125"/>
                      <a:pt x="161" y="125"/>
                      <a:pt x="161" y="125"/>
                    </a:cubicBezTo>
                    <a:cubicBezTo>
                      <a:pt x="150" y="125"/>
                      <a:pt x="150" y="125"/>
                      <a:pt x="150" y="125"/>
                    </a:cubicBezTo>
                    <a:cubicBezTo>
                      <a:pt x="150" y="95"/>
                      <a:pt x="150" y="95"/>
                      <a:pt x="150" y="95"/>
                    </a:cubicBezTo>
                    <a:close/>
                    <a:moveTo>
                      <a:pt x="197" y="829"/>
                    </a:moveTo>
                    <a:cubicBezTo>
                      <a:pt x="150" y="829"/>
                      <a:pt x="150" y="829"/>
                      <a:pt x="150" y="829"/>
                    </a:cubicBezTo>
                    <a:cubicBezTo>
                      <a:pt x="150" y="795"/>
                      <a:pt x="150" y="795"/>
                      <a:pt x="150" y="795"/>
                    </a:cubicBezTo>
                    <a:cubicBezTo>
                      <a:pt x="161" y="795"/>
                      <a:pt x="161" y="795"/>
                      <a:pt x="161" y="795"/>
                    </a:cubicBezTo>
                    <a:cubicBezTo>
                      <a:pt x="161" y="742"/>
                      <a:pt x="161" y="742"/>
                      <a:pt x="161" y="742"/>
                    </a:cubicBezTo>
                    <a:cubicBezTo>
                      <a:pt x="150" y="742"/>
                      <a:pt x="150" y="742"/>
                      <a:pt x="150" y="742"/>
                    </a:cubicBezTo>
                    <a:cubicBezTo>
                      <a:pt x="150" y="718"/>
                      <a:pt x="150" y="718"/>
                      <a:pt x="150" y="718"/>
                    </a:cubicBezTo>
                    <a:cubicBezTo>
                      <a:pt x="197" y="718"/>
                      <a:pt x="197" y="718"/>
                      <a:pt x="197" y="718"/>
                    </a:cubicBezTo>
                    <a:cubicBezTo>
                      <a:pt x="197" y="742"/>
                      <a:pt x="197" y="742"/>
                      <a:pt x="197" y="742"/>
                    </a:cubicBezTo>
                    <a:cubicBezTo>
                      <a:pt x="186" y="742"/>
                      <a:pt x="186" y="742"/>
                      <a:pt x="186" y="742"/>
                    </a:cubicBezTo>
                    <a:cubicBezTo>
                      <a:pt x="186" y="795"/>
                      <a:pt x="186" y="795"/>
                      <a:pt x="186" y="795"/>
                    </a:cubicBezTo>
                    <a:cubicBezTo>
                      <a:pt x="197" y="795"/>
                      <a:pt x="197" y="795"/>
                      <a:pt x="197" y="795"/>
                    </a:cubicBezTo>
                    <a:cubicBezTo>
                      <a:pt x="197" y="829"/>
                      <a:pt x="197" y="829"/>
                      <a:pt x="197" y="829"/>
                    </a:cubicBezTo>
                    <a:close/>
                    <a:moveTo>
                      <a:pt x="197" y="202"/>
                    </a:move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86" y="256"/>
                      <a:pt x="186" y="256"/>
                      <a:pt x="186" y="256"/>
                    </a:cubicBezTo>
                    <a:cubicBezTo>
                      <a:pt x="197" y="256"/>
                      <a:pt x="197" y="256"/>
                      <a:pt x="197" y="256"/>
                    </a:cubicBezTo>
                    <a:cubicBezTo>
                      <a:pt x="197" y="202"/>
                      <a:pt x="197" y="202"/>
                      <a:pt x="197" y="202"/>
                    </a:cubicBezTo>
                    <a:close/>
                    <a:moveTo>
                      <a:pt x="197" y="410"/>
                    </a:moveTo>
                    <a:cubicBezTo>
                      <a:pt x="197" y="510"/>
                      <a:pt x="197" y="510"/>
                      <a:pt x="197" y="510"/>
                    </a:cubicBezTo>
                    <a:cubicBezTo>
                      <a:pt x="186" y="510"/>
                      <a:pt x="186" y="510"/>
                      <a:pt x="186" y="510"/>
                    </a:cubicBezTo>
                    <a:cubicBezTo>
                      <a:pt x="186" y="564"/>
                      <a:pt x="186" y="564"/>
                      <a:pt x="186" y="564"/>
                    </a:cubicBezTo>
                    <a:cubicBezTo>
                      <a:pt x="197" y="564"/>
                      <a:pt x="197" y="564"/>
                      <a:pt x="197" y="564"/>
                    </a:cubicBezTo>
                    <a:cubicBezTo>
                      <a:pt x="197" y="588"/>
                      <a:pt x="197" y="588"/>
                      <a:pt x="197" y="588"/>
                    </a:cubicBezTo>
                    <a:cubicBezTo>
                      <a:pt x="186" y="588"/>
                      <a:pt x="186" y="588"/>
                      <a:pt x="186" y="588"/>
                    </a:cubicBezTo>
                    <a:cubicBezTo>
                      <a:pt x="186" y="641"/>
                      <a:pt x="186" y="641"/>
                      <a:pt x="186" y="641"/>
                    </a:cubicBezTo>
                    <a:cubicBezTo>
                      <a:pt x="197" y="641"/>
                      <a:pt x="197" y="641"/>
                      <a:pt x="197" y="641"/>
                    </a:cubicBezTo>
                    <a:cubicBezTo>
                      <a:pt x="197" y="665"/>
                      <a:pt x="197" y="665"/>
                      <a:pt x="197" y="665"/>
                    </a:cubicBezTo>
                    <a:cubicBezTo>
                      <a:pt x="150" y="665"/>
                      <a:pt x="150" y="665"/>
                      <a:pt x="150" y="665"/>
                    </a:cubicBezTo>
                    <a:cubicBezTo>
                      <a:pt x="150" y="564"/>
                      <a:pt x="150" y="564"/>
                      <a:pt x="150" y="564"/>
                    </a:cubicBezTo>
                    <a:cubicBezTo>
                      <a:pt x="161" y="564"/>
                      <a:pt x="161" y="564"/>
                      <a:pt x="161" y="564"/>
                    </a:cubicBezTo>
                    <a:cubicBezTo>
                      <a:pt x="161" y="510"/>
                      <a:pt x="161" y="510"/>
                      <a:pt x="161" y="510"/>
                    </a:cubicBezTo>
                    <a:cubicBezTo>
                      <a:pt x="150" y="510"/>
                      <a:pt x="150" y="510"/>
                      <a:pt x="150" y="510"/>
                    </a:cubicBezTo>
                    <a:cubicBezTo>
                      <a:pt x="150" y="487"/>
                      <a:pt x="150" y="487"/>
                      <a:pt x="150" y="487"/>
                    </a:cubicBezTo>
                    <a:cubicBezTo>
                      <a:pt x="161" y="487"/>
                      <a:pt x="161" y="487"/>
                      <a:pt x="161" y="487"/>
                    </a:cubicBezTo>
                    <a:cubicBezTo>
                      <a:pt x="161" y="433"/>
                      <a:pt x="161" y="433"/>
                      <a:pt x="161" y="433"/>
                    </a:cubicBezTo>
                    <a:cubicBezTo>
                      <a:pt x="150" y="433"/>
                      <a:pt x="150" y="433"/>
                      <a:pt x="150" y="433"/>
                    </a:cubicBezTo>
                    <a:cubicBezTo>
                      <a:pt x="150" y="410"/>
                      <a:pt x="150" y="410"/>
                      <a:pt x="150" y="410"/>
                    </a:cubicBezTo>
                    <a:lnTo>
                      <a:pt x="197" y="410"/>
                    </a:lnTo>
                    <a:close/>
                    <a:moveTo>
                      <a:pt x="0" y="471"/>
                    </a:moveTo>
                    <a:cubicBezTo>
                      <a:pt x="111" y="471"/>
                      <a:pt x="111" y="471"/>
                      <a:pt x="111" y="471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50" y="125"/>
                      <a:pt x="150" y="125"/>
                      <a:pt x="150" y="125"/>
                    </a:cubicBezTo>
                    <a:cubicBezTo>
                      <a:pt x="140" y="125"/>
                      <a:pt x="140" y="125"/>
                      <a:pt x="140" y="125"/>
                    </a:cubicBezTo>
                    <a:cubicBezTo>
                      <a:pt x="140" y="179"/>
                      <a:pt x="140" y="179"/>
                      <a:pt x="140" y="179"/>
                    </a:cubicBezTo>
                    <a:cubicBezTo>
                      <a:pt x="150" y="179"/>
                      <a:pt x="150" y="179"/>
                      <a:pt x="150" y="179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40" y="202"/>
                      <a:pt x="140" y="202"/>
                      <a:pt x="140" y="202"/>
                    </a:cubicBezTo>
                    <a:cubicBezTo>
                      <a:pt x="140" y="256"/>
                      <a:pt x="140" y="256"/>
                      <a:pt x="140" y="256"/>
                    </a:cubicBezTo>
                    <a:cubicBezTo>
                      <a:pt x="150" y="256"/>
                      <a:pt x="150" y="256"/>
                      <a:pt x="150" y="256"/>
                    </a:cubicBezTo>
                    <a:cubicBezTo>
                      <a:pt x="150" y="356"/>
                      <a:pt x="150" y="356"/>
                      <a:pt x="150" y="356"/>
                    </a:cubicBezTo>
                    <a:cubicBezTo>
                      <a:pt x="140" y="356"/>
                      <a:pt x="140" y="356"/>
                      <a:pt x="140" y="356"/>
                    </a:cubicBezTo>
                    <a:cubicBezTo>
                      <a:pt x="140" y="410"/>
                      <a:pt x="140" y="410"/>
                      <a:pt x="140" y="410"/>
                    </a:cubicBezTo>
                    <a:cubicBezTo>
                      <a:pt x="150" y="410"/>
                      <a:pt x="150" y="410"/>
                      <a:pt x="150" y="410"/>
                    </a:cubicBezTo>
                    <a:cubicBezTo>
                      <a:pt x="150" y="433"/>
                      <a:pt x="150" y="433"/>
                      <a:pt x="150" y="433"/>
                    </a:cubicBezTo>
                    <a:cubicBezTo>
                      <a:pt x="140" y="433"/>
                      <a:pt x="140" y="433"/>
                      <a:pt x="140" y="433"/>
                    </a:cubicBezTo>
                    <a:cubicBezTo>
                      <a:pt x="140" y="487"/>
                      <a:pt x="140" y="487"/>
                      <a:pt x="140" y="487"/>
                    </a:cubicBezTo>
                    <a:cubicBezTo>
                      <a:pt x="150" y="487"/>
                      <a:pt x="150" y="487"/>
                      <a:pt x="150" y="487"/>
                    </a:cubicBezTo>
                    <a:cubicBezTo>
                      <a:pt x="150" y="510"/>
                      <a:pt x="150" y="510"/>
                      <a:pt x="150" y="510"/>
                    </a:cubicBezTo>
                    <a:cubicBezTo>
                      <a:pt x="140" y="510"/>
                      <a:pt x="140" y="510"/>
                      <a:pt x="140" y="510"/>
                    </a:cubicBezTo>
                    <a:cubicBezTo>
                      <a:pt x="140" y="564"/>
                      <a:pt x="140" y="564"/>
                      <a:pt x="140" y="564"/>
                    </a:cubicBezTo>
                    <a:cubicBezTo>
                      <a:pt x="150" y="564"/>
                      <a:pt x="150" y="564"/>
                      <a:pt x="150" y="564"/>
                    </a:cubicBezTo>
                    <a:cubicBezTo>
                      <a:pt x="150" y="665"/>
                      <a:pt x="150" y="665"/>
                      <a:pt x="150" y="665"/>
                    </a:cubicBezTo>
                    <a:cubicBezTo>
                      <a:pt x="140" y="665"/>
                      <a:pt x="140" y="665"/>
                      <a:pt x="140" y="665"/>
                    </a:cubicBezTo>
                    <a:cubicBezTo>
                      <a:pt x="140" y="718"/>
                      <a:pt x="140" y="718"/>
                      <a:pt x="140" y="718"/>
                    </a:cubicBezTo>
                    <a:cubicBezTo>
                      <a:pt x="150" y="718"/>
                      <a:pt x="150" y="718"/>
                      <a:pt x="150" y="718"/>
                    </a:cubicBezTo>
                    <a:cubicBezTo>
                      <a:pt x="150" y="742"/>
                      <a:pt x="150" y="742"/>
                      <a:pt x="150" y="742"/>
                    </a:cubicBezTo>
                    <a:cubicBezTo>
                      <a:pt x="140" y="742"/>
                      <a:pt x="140" y="742"/>
                      <a:pt x="140" y="742"/>
                    </a:cubicBezTo>
                    <a:cubicBezTo>
                      <a:pt x="140" y="795"/>
                      <a:pt x="140" y="795"/>
                      <a:pt x="140" y="795"/>
                    </a:cubicBezTo>
                    <a:cubicBezTo>
                      <a:pt x="150" y="795"/>
                      <a:pt x="150" y="795"/>
                      <a:pt x="150" y="795"/>
                    </a:cubicBezTo>
                    <a:cubicBezTo>
                      <a:pt x="150" y="829"/>
                      <a:pt x="150" y="829"/>
                      <a:pt x="150" y="829"/>
                    </a:cubicBezTo>
                    <a:cubicBezTo>
                      <a:pt x="0" y="829"/>
                      <a:pt x="0" y="829"/>
                      <a:pt x="0" y="829"/>
                    </a:cubicBezTo>
                    <a:cubicBezTo>
                      <a:pt x="0" y="795"/>
                      <a:pt x="0" y="795"/>
                      <a:pt x="0" y="795"/>
                    </a:cubicBezTo>
                    <a:cubicBezTo>
                      <a:pt x="86" y="795"/>
                      <a:pt x="86" y="795"/>
                      <a:pt x="86" y="795"/>
                    </a:cubicBezTo>
                    <a:cubicBezTo>
                      <a:pt x="86" y="770"/>
                      <a:pt x="86" y="770"/>
                      <a:pt x="86" y="770"/>
                    </a:cubicBezTo>
                    <a:cubicBezTo>
                      <a:pt x="0" y="770"/>
                      <a:pt x="0" y="770"/>
                      <a:pt x="0" y="770"/>
                    </a:cubicBezTo>
                    <a:cubicBezTo>
                      <a:pt x="0" y="744"/>
                      <a:pt x="0" y="744"/>
                      <a:pt x="0" y="744"/>
                    </a:cubicBezTo>
                    <a:cubicBezTo>
                      <a:pt x="86" y="744"/>
                      <a:pt x="86" y="744"/>
                      <a:pt x="86" y="744"/>
                    </a:cubicBezTo>
                    <a:cubicBezTo>
                      <a:pt x="86" y="718"/>
                      <a:pt x="86" y="718"/>
                      <a:pt x="86" y="718"/>
                    </a:cubicBezTo>
                    <a:cubicBezTo>
                      <a:pt x="0" y="718"/>
                      <a:pt x="0" y="718"/>
                      <a:pt x="0" y="718"/>
                    </a:cubicBezTo>
                    <a:cubicBezTo>
                      <a:pt x="0" y="588"/>
                      <a:pt x="0" y="588"/>
                      <a:pt x="0" y="588"/>
                    </a:cubicBezTo>
                    <a:cubicBezTo>
                      <a:pt x="86" y="588"/>
                      <a:pt x="86" y="588"/>
                      <a:pt x="86" y="588"/>
                    </a:cubicBezTo>
                    <a:cubicBezTo>
                      <a:pt x="86" y="562"/>
                      <a:pt x="86" y="562"/>
                      <a:pt x="86" y="562"/>
                    </a:cubicBezTo>
                    <a:cubicBezTo>
                      <a:pt x="0" y="562"/>
                      <a:pt x="0" y="562"/>
                      <a:pt x="0" y="562"/>
                    </a:cubicBez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E4E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iśľîḍé">
                <a:extLst>
                  <a:ext uri="{FF2B5EF4-FFF2-40B4-BE49-F238E27FC236}">
                    <a16:creationId xmlns:a16="http://schemas.microsoft.com/office/drawing/2014/main" id="{459AC5F1-2103-497A-A021-F667B895F0BB}"/>
                  </a:ext>
                </a:extLst>
              </p:cNvPr>
              <p:cNvSpPr/>
              <p:nvPr/>
            </p:nvSpPr>
            <p:spPr bwMode="auto">
              <a:xfrm>
                <a:off x="5356226" y="1233449"/>
                <a:ext cx="31750" cy="2670175"/>
              </a:xfrm>
              <a:prstGeom prst="rect">
                <a:avLst/>
              </a:pr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iśľïde">
                <a:extLst>
                  <a:ext uri="{FF2B5EF4-FFF2-40B4-BE49-F238E27FC236}">
                    <a16:creationId xmlns:a16="http://schemas.microsoft.com/office/drawing/2014/main" id="{5999ECE2-E181-4587-ACAA-E67988416D13}"/>
                  </a:ext>
                </a:extLst>
              </p:cNvPr>
              <p:cNvSpPr/>
              <p:nvPr/>
            </p:nvSpPr>
            <p:spPr bwMode="auto">
              <a:xfrm>
                <a:off x="6884988" y="1233449"/>
                <a:ext cx="30163" cy="2670175"/>
              </a:xfrm>
              <a:prstGeom prst="rect">
                <a:avLst/>
              </a:pr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íšļîdê">
                <a:extLst>
                  <a:ext uri="{FF2B5EF4-FFF2-40B4-BE49-F238E27FC236}">
                    <a16:creationId xmlns:a16="http://schemas.microsoft.com/office/drawing/2014/main" id="{ED3151CC-E524-4000-BCCE-3101F20AA8CE}"/>
                  </a:ext>
                </a:extLst>
              </p:cNvPr>
              <p:cNvSpPr/>
              <p:nvPr/>
            </p:nvSpPr>
            <p:spPr bwMode="auto">
              <a:xfrm>
                <a:off x="3827463" y="2055774"/>
                <a:ext cx="4619625" cy="31750"/>
              </a:xfrm>
              <a:prstGeom prst="rect">
                <a:avLst/>
              </a:pr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iŝ1îḓé">
                <a:extLst>
                  <a:ext uri="{FF2B5EF4-FFF2-40B4-BE49-F238E27FC236}">
                    <a16:creationId xmlns:a16="http://schemas.microsoft.com/office/drawing/2014/main" id="{A0C70DE0-E8D3-411B-9EA6-F226F2B99B24}"/>
                  </a:ext>
                </a:extLst>
              </p:cNvPr>
              <p:cNvSpPr/>
              <p:nvPr/>
            </p:nvSpPr>
            <p:spPr bwMode="auto">
              <a:xfrm>
                <a:off x="3827463" y="2930487"/>
                <a:ext cx="4619625" cy="31750"/>
              </a:xfrm>
              <a:prstGeom prst="rect">
                <a:avLst/>
              </a:pr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ïSliḍé">
                <a:extLst>
                  <a:ext uri="{FF2B5EF4-FFF2-40B4-BE49-F238E27FC236}">
                    <a16:creationId xmlns:a16="http://schemas.microsoft.com/office/drawing/2014/main" id="{8D00B8DD-9BB1-4243-BDAD-D04895FEBA5E}"/>
                  </a:ext>
                </a:extLst>
              </p:cNvPr>
              <p:cNvSpPr/>
              <p:nvPr/>
            </p:nvSpPr>
            <p:spPr bwMode="auto">
              <a:xfrm>
                <a:off x="3827463" y="1233449"/>
                <a:ext cx="4619625" cy="31750"/>
              </a:xfrm>
              <a:prstGeom prst="rect">
                <a:avLst/>
              </a:pr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iṣḻîdè">
                <a:extLst>
                  <a:ext uri="{FF2B5EF4-FFF2-40B4-BE49-F238E27FC236}">
                    <a16:creationId xmlns:a16="http://schemas.microsoft.com/office/drawing/2014/main" id="{9D9482D7-988B-44E4-9AA5-4ACEDC0BFB91}"/>
                  </a:ext>
                </a:extLst>
              </p:cNvPr>
              <p:cNvSpPr/>
              <p:nvPr/>
            </p:nvSpPr>
            <p:spPr bwMode="auto">
              <a:xfrm>
                <a:off x="3827463" y="1233449"/>
                <a:ext cx="31750" cy="2670175"/>
              </a:xfrm>
              <a:prstGeom prst="rect">
                <a:avLst/>
              </a:pr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îṧlïďe">
                <a:extLst>
                  <a:ext uri="{FF2B5EF4-FFF2-40B4-BE49-F238E27FC236}">
                    <a16:creationId xmlns:a16="http://schemas.microsoft.com/office/drawing/2014/main" id="{5BD41E2E-99CF-4F93-9A07-2EDB2EB0DE48}"/>
                  </a:ext>
                </a:extLst>
              </p:cNvPr>
              <p:cNvSpPr/>
              <p:nvPr/>
            </p:nvSpPr>
            <p:spPr bwMode="auto">
              <a:xfrm>
                <a:off x="8415338" y="1233449"/>
                <a:ext cx="31750" cy="2670175"/>
              </a:xfrm>
              <a:prstGeom prst="rect">
                <a:avLst/>
              </a:pr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íŝ1ïdè">
                <a:extLst>
                  <a:ext uri="{FF2B5EF4-FFF2-40B4-BE49-F238E27FC236}">
                    <a16:creationId xmlns:a16="http://schemas.microsoft.com/office/drawing/2014/main" id="{E9BA2F26-3C91-4742-965C-348AF01AEB19}"/>
                  </a:ext>
                </a:extLst>
              </p:cNvPr>
              <p:cNvSpPr/>
              <p:nvPr/>
            </p:nvSpPr>
            <p:spPr bwMode="auto">
              <a:xfrm>
                <a:off x="3827463" y="3873462"/>
                <a:ext cx="4619625" cy="30163"/>
              </a:xfrm>
              <a:prstGeom prst="rect">
                <a:avLst/>
              </a:pr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íṥľîḓe">
                <a:extLst>
                  <a:ext uri="{FF2B5EF4-FFF2-40B4-BE49-F238E27FC236}">
                    <a16:creationId xmlns:a16="http://schemas.microsoft.com/office/drawing/2014/main" id="{8365AE7B-A54E-4024-9930-0F0E541B2E0D}"/>
                  </a:ext>
                </a:extLst>
              </p:cNvPr>
              <p:cNvSpPr/>
              <p:nvPr/>
            </p:nvSpPr>
            <p:spPr bwMode="auto">
              <a:xfrm>
                <a:off x="7004051" y="3643274"/>
                <a:ext cx="641350" cy="457200"/>
              </a:xfrm>
              <a:custGeom>
                <a:avLst/>
                <a:gdLst>
                  <a:gd name="T0" fmla="*/ 5 w 248"/>
                  <a:gd name="T1" fmla="*/ 119 h 177"/>
                  <a:gd name="T2" fmla="*/ 0 w 248"/>
                  <a:gd name="T3" fmla="*/ 35 h 177"/>
                  <a:gd name="T4" fmla="*/ 149 w 248"/>
                  <a:gd name="T5" fmla="*/ 85 h 177"/>
                  <a:gd name="T6" fmla="*/ 176 w 248"/>
                  <a:gd name="T7" fmla="*/ 0 h 177"/>
                  <a:gd name="T8" fmla="*/ 176 w 248"/>
                  <a:gd name="T9" fmla="*/ 0 h 177"/>
                  <a:gd name="T10" fmla="*/ 248 w 248"/>
                  <a:gd name="T11" fmla="*/ 23 h 177"/>
                  <a:gd name="T12" fmla="*/ 248 w 248"/>
                  <a:gd name="T13" fmla="*/ 23 h 177"/>
                  <a:gd name="T14" fmla="*/ 207 w 248"/>
                  <a:gd name="T15" fmla="*/ 153 h 177"/>
                  <a:gd name="T16" fmla="*/ 169 w 248"/>
                  <a:gd name="T17" fmla="*/ 171 h 177"/>
                  <a:gd name="T18" fmla="*/ 5 w 248"/>
                  <a:gd name="T19" fmla="*/ 119 h 177"/>
                  <a:gd name="T20" fmla="*/ 5 w 248"/>
                  <a:gd name="T21" fmla="*/ 11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8" h="177">
                    <a:moveTo>
                      <a:pt x="5" y="119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131" y="80"/>
                      <a:pt x="149" y="85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248" y="23"/>
                      <a:pt x="248" y="23"/>
                      <a:pt x="248" y="23"/>
                    </a:cubicBezTo>
                    <a:cubicBezTo>
                      <a:pt x="248" y="23"/>
                      <a:pt x="248" y="23"/>
                      <a:pt x="248" y="23"/>
                    </a:cubicBezTo>
                    <a:cubicBezTo>
                      <a:pt x="207" y="153"/>
                      <a:pt x="207" y="153"/>
                      <a:pt x="207" y="153"/>
                    </a:cubicBezTo>
                    <a:cubicBezTo>
                      <a:pt x="199" y="177"/>
                      <a:pt x="178" y="174"/>
                      <a:pt x="169" y="171"/>
                    </a:cubicBezTo>
                    <a:cubicBezTo>
                      <a:pt x="114" y="153"/>
                      <a:pt x="60" y="136"/>
                      <a:pt x="5" y="119"/>
                    </a:cubicBezTo>
                    <a:cubicBezTo>
                      <a:pt x="5" y="119"/>
                      <a:pt x="5" y="119"/>
                      <a:pt x="5" y="119"/>
                    </a:cubicBezTo>
                    <a:close/>
                  </a:path>
                </a:pathLst>
              </a:custGeom>
              <a:solidFill>
                <a:srgbClr val="6F7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íṩļîḑè">
                <a:extLst>
                  <a:ext uri="{FF2B5EF4-FFF2-40B4-BE49-F238E27FC236}">
                    <a16:creationId xmlns:a16="http://schemas.microsoft.com/office/drawing/2014/main" id="{DAAF1F28-3AB6-4480-926E-7D98F77C2BD1}"/>
                  </a:ext>
                </a:extLst>
              </p:cNvPr>
              <p:cNvSpPr/>
              <p:nvPr/>
            </p:nvSpPr>
            <p:spPr bwMode="auto">
              <a:xfrm>
                <a:off x="6502401" y="4444962"/>
                <a:ext cx="481013" cy="28575"/>
              </a:xfrm>
              <a:custGeom>
                <a:avLst/>
                <a:gdLst>
                  <a:gd name="T0" fmla="*/ 1 w 186"/>
                  <a:gd name="T1" fmla="*/ 0 h 11"/>
                  <a:gd name="T2" fmla="*/ 0 w 186"/>
                  <a:gd name="T3" fmla="*/ 3 h 11"/>
                  <a:gd name="T4" fmla="*/ 186 w 186"/>
                  <a:gd name="T5" fmla="*/ 4 h 11"/>
                  <a:gd name="T6" fmla="*/ 185 w 186"/>
                  <a:gd name="T7" fmla="*/ 0 h 11"/>
                  <a:gd name="T8" fmla="*/ 1 w 18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1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58" y="10"/>
                      <a:pt x="129" y="11"/>
                      <a:pt x="186" y="4"/>
                    </a:cubicBezTo>
                    <a:cubicBezTo>
                      <a:pt x="186" y="2"/>
                      <a:pt x="185" y="1"/>
                      <a:pt x="185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íšḷïḓè">
                <a:extLst>
                  <a:ext uri="{FF2B5EF4-FFF2-40B4-BE49-F238E27FC236}">
                    <a16:creationId xmlns:a16="http://schemas.microsoft.com/office/drawing/2014/main" id="{F277C2E6-633F-4115-82E0-4530677790B9}"/>
                  </a:ext>
                </a:extLst>
              </p:cNvPr>
              <p:cNvSpPr/>
              <p:nvPr/>
            </p:nvSpPr>
            <p:spPr bwMode="auto">
              <a:xfrm>
                <a:off x="6359526" y="3665499"/>
                <a:ext cx="714375" cy="811213"/>
              </a:xfrm>
              <a:custGeom>
                <a:avLst/>
                <a:gdLst>
                  <a:gd name="T0" fmla="*/ 33 w 276"/>
                  <a:gd name="T1" fmla="*/ 301 h 313"/>
                  <a:gd name="T2" fmla="*/ 0 w 276"/>
                  <a:gd name="T3" fmla="*/ 59 h 313"/>
                  <a:gd name="T4" fmla="*/ 118 w 276"/>
                  <a:gd name="T5" fmla="*/ 1 h 313"/>
                  <a:gd name="T6" fmla="*/ 148 w 276"/>
                  <a:gd name="T7" fmla="*/ 12 h 313"/>
                  <a:gd name="T8" fmla="*/ 180 w 276"/>
                  <a:gd name="T9" fmla="*/ 0 h 313"/>
                  <a:gd name="T10" fmla="*/ 276 w 276"/>
                  <a:gd name="T11" fmla="*/ 35 h 313"/>
                  <a:gd name="T12" fmla="*/ 267 w 276"/>
                  <a:gd name="T13" fmla="*/ 113 h 313"/>
                  <a:gd name="T14" fmla="*/ 265 w 276"/>
                  <a:gd name="T15" fmla="*/ 301 h 313"/>
                  <a:gd name="T16" fmla="*/ 33 w 276"/>
                  <a:gd name="T17" fmla="*/ 301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6" h="313">
                    <a:moveTo>
                      <a:pt x="33" y="301"/>
                    </a:moveTo>
                    <a:cubicBezTo>
                      <a:pt x="46" y="264"/>
                      <a:pt x="16" y="91"/>
                      <a:pt x="0" y="59"/>
                    </a:cubicBezTo>
                    <a:cubicBezTo>
                      <a:pt x="9" y="26"/>
                      <a:pt x="95" y="19"/>
                      <a:pt x="118" y="1"/>
                    </a:cubicBezTo>
                    <a:cubicBezTo>
                      <a:pt x="129" y="10"/>
                      <a:pt x="136" y="12"/>
                      <a:pt x="148" y="12"/>
                    </a:cubicBezTo>
                    <a:cubicBezTo>
                      <a:pt x="161" y="12"/>
                      <a:pt x="169" y="10"/>
                      <a:pt x="180" y="0"/>
                    </a:cubicBezTo>
                    <a:cubicBezTo>
                      <a:pt x="192" y="11"/>
                      <a:pt x="245" y="17"/>
                      <a:pt x="276" y="35"/>
                    </a:cubicBezTo>
                    <a:cubicBezTo>
                      <a:pt x="269" y="59"/>
                      <a:pt x="262" y="88"/>
                      <a:pt x="267" y="113"/>
                    </a:cubicBezTo>
                    <a:cubicBezTo>
                      <a:pt x="263" y="154"/>
                      <a:pt x="251" y="267"/>
                      <a:pt x="265" y="301"/>
                    </a:cubicBezTo>
                    <a:cubicBezTo>
                      <a:pt x="207" y="312"/>
                      <a:pt x="92" y="313"/>
                      <a:pt x="33" y="301"/>
                    </a:cubicBezTo>
                    <a:close/>
                  </a:path>
                </a:pathLst>
              </a:custGeom>
              <a:solidFill>
                <a:srgbClr val="969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iṧḻiďè">
                <a:extLst>
                  <a:ext uri="{FF2B5EF4-FFF2-40B4-BE49-F238E27FC236}">
                    <a16:creationId xmlns:a16="http://schemas.microsoft.com/office/drawing/2014/main" id="{2E250EB4-5679-4C64-8051-E2C4CFD0F3EE}"/>
                  </a:ext>
                </a:extLst>
              </p:cNvPr>
              <p:cNvSpPr/>
              <p:nvPr/>
            </p:nvSpPr>
            <p:spPr bwMode="auto">
              <a:xfrm>
                <a:off x="6586538" y="3665499"/>
                <a:ext cx="314325" cy="630238"/>
              </a:xfrm>
              <a:custGeom>
                <a:avLst/>
                <a:gdLst>
                  <a:gd name="T0" fmla="*/ 5 w 198"/>
                  <a:gd name="T1" fmla="*/ 26 h 397"/>
                  <a:gd name="T2" fmla="*/ 0 w 198"/>
                  <a:gd name="T3" fmla="*/ 146 h 397"/>
                  <a:gd name="T4" fmla="*/ 100 w 198"/>
                  <a:gd name="T5" fmla="*/ 397 h 397"/>
                  <a:gd name="T6" fmla="*/ 198 w 198"/>
                  <a:gd name="T7" fmla="*/ 146 h 397"/>
                  <a:gd name="T8" fmla="*/ 191 w 198"/>
                  <a:gd name="T9" fmla="*/ 23 h 397"/>
                  <a:gd name="T10" fmla="*/ 150 w 198"/>
                  <a:gd name="T11" fmla="*/ 0 h 397"/>
                  <a:gd name="T12" fmla="*/ 49 w 198"/>
                  <a:gd name="T13" fmla="*/ 2 h 397"/>
                  <a:gd name="T14" fmla="*/ 5 w 198"/>
                  <a:gd name="T15" fmla="*/ 26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" h="397">
                    <a:moveTo>
                      <a:pt x="5" y="26"/>
                    </a:moveTo>
                    <a:lnTo>
                      <a:pt x="0" y="146"/>
                    </a:lnTo>
                    <a:lnTo>
                      <a:pt x="100" y="397"/>
                    </a:lnTo>
                    <a:lnTo>
                      <a:pt x="198" y="146"/>
                    </a:lnTo>
                    <a:lnTo>
                      <a:pt x="191" y="23"/>
                    </a:lnTo>
                    <a:lnTo>
                      <a:pt x="150" y="0"/>
                    </a:lnTo>
                    <a:lnTo>
                      <a:pt x="49" y="2"/>
                    </a:lnTo>
                    <a:lnTo>
                      <a:pt x="5" y="26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îśḷïde">
                <a:extLst>
                  <a:ext uri="{FF2B5EF4-FFF2-40B4-BE49-F238E27FC236}">
                    <a16:creationId xmlns:a16="http://schemas.microsoft.com/office/drawing/2014/main" id="{5BC05A4A-6E3B-4A5B-BF0E-E14ABA9AC8D8}"/>
                  </a:ext>
                </a:extLst>
              </p:cNvPr>
              <p:cNvSpPr/>
              <p:nvPr/>
            </p:nvSpPr>
            <p:spPr bwMode="auto">
              <a:xfrm>
                <a:off x="6664326" y="3601999"/>
                <a:ext cx="155575" cy="161925"/>
              </a:xfrm>
              <a:prstGeom prst="rect">
                <a:avLst/>
              </a:pr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îSḻïḓê">
                <a:extLst>
                  <a:ext uri="{FF2B5EF4-FFF2-40B4-BE49-F238E27FC236}">
                    <a16:creationId xmlns:a16="http://schemas.microsoft.com/office/drawing/2014/main" id="{BE11FB20-AF56-43F0-A2DC-937DFEE19348}"/>
                  </a:ext>
                </a:extLst>
              </p:cNvPr>
              <p:cNvSpPr/>
              <p:nvPr/>
            </p:nvSpPr>
            <p:spPr bwMode="auto">
              <a:xfrm>
                <a:off x="6705601" y="3754399"/>
                <a:ext cx="76200" cy="111125"/>
              </a:xfrm>
              <a:custGeom>
                <a:avLst/>
                <a:gdLst>
                  <a:gd name="T0" fmla="*/ 25 w 29"/>
                  <a:gd name="T1" fmla="*/ 43 h 43"/>
                  <a:gd name="T2" fmla="*/ 29 w 29"/>
                  <a:gd name="T3" fmla="*/ 34 h 43"/>
                  <a:gd name="T4" fmla="*/ 14 w 29"/>
                  <a:gd name="T5" fmla="*/ 0 h 43"/>
                  <a:gd name="T6" fmla="*/ 0 w 29"/>
                  <a:gd name="T7" fmla="*/ 34 h 43"/>
                  <a:gd name="T8" fmla="*/ 5 w 29"/>
                  <a:gd name="T9" fmla="*/ 43 h 43"/>
                  <a:gd name="T10" fmla="*/ 25 w 29"/>
                  <a:gd name="T1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43"/>
                    </a:moveTo>
                    <a:cubicBezTo>
                      <a:pt x="29" y="34"/>
                      <a:pt x="29" y="34"/>
                      <a:pt x="29" y="3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11" y="43"/>
                      <a:pt x="18" y="43"/>
                      <a:pt x="25" y="43"/>
                    </a:cubicBez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iṥḻïḋé">
                <a:extLst>
                  <a:ext uri="{FF2B5EF4-FFF2-40B4-BE49-F238E27FC236}">
                    <a16:creationId xmlns:a16="http://schemas.microsoft.com/office/drawing/2014/main" id="{AEB5677B-46DE-4297-B7CC-9F7B603EE33A}"/>
                  </a:ext>
                </a:extLst>
              </p:cNvPr>
              <p:cNvSpPr/>
              <p:nvPr/>
            </p:nvSpPr>
            <p:spPr bwMode="auto">
              <a:xfrm>
                <a:off x="6618288" y="3668674"/>
                <a:ext cx="123825" cy="234950"/>
              </a:xfrm>
              <a:custGeom>
                <a:avLst/>
                <a:gdLst>
                  <a:gd name="T0" fmla="*/ 29 w 78"/>
                  <a:gd name="T1" fmla="*/ 0 h 148"/>
                  <a:gd name="T2" fmla="*/ 78 w 78"/>
                  <a:gd name="T3" fmla="*/ 54 h 148"/>
                  <a:gd name="T4" fmla="*/ 44 w 78"/>
                  <a:gd name="T5" fmla="*/ 148 h 148"/>
                  <a:gd name="T6" fmla="*/ 0 w 78"/>
                  <a:gd name="T7" fmla="*/ 20 h 148"/>
                  <a:gd name="T8" fmla="*/ 29 w 78"/>
                  <a:gd name="T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48">
                    <a:moveTo>
                      <a:pt x="29" y="0"/>
                    </a:moveTo>
                    <a:lnTo>
                      <a:pt x="78" y="54"/>
                    </a:lnTo>
                    <a:lnTo>
                      <a:pt x="44" y="148"/>
                    </a:lnTo>
                    <a:lnTo>
                      <a:pt x="0" y="2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ïş1ïḑe">
                <a:extLst>
                  <a:ext uri="{FF2B5EF4-FFF2-40B4-BE49-F238E27FC236}">
                    <a16:creationId xmlns:a16="http://schemas.microsoft.com/office/drawing/2014/main" id="{D7563A54-09BA-45AE-BE15-8806AF576005}"/>
                  </a:ext>
                </a:extLst>
              </p:cNvPr>
              <p:cNvSpPr/>
              <p:nvPr/>
            </p:nvSpPr>
            <p:spPr bwMode="auto">
              <a:xfrm>
                <a:off x="6742113" y="3665499"/>
                <a:ext cx="130175" cy="238125"/>
              </a:xfrm>
              <a:custGeom>
                <a:avLst/>
                <a:gdLst>
                  <a:gd name="T0" fmla="*/ 52 w 82"/>
                  <a:gd name="T1" fmla="*/ 0 h 150"/>
                  <a:gd name="T2" fmla="*/ 0 w 82"/>
                  <a:gd name="T3" fmla="*/ 56 h 150"/>
                  <a:gd name="T4" fmla="*/ 36 w 82"/>
                  <a:gd name="T5" fmla="*/ 150 h 150"/>
                  <a:gd name="T6" fmla="*/ 82 w 82"/>
                  <a:gd name="T7" fmla="*/ 20 h 150"/>
                  <a:gd name="T8" fmla="*/ 52 w 82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50">
                    <a:moveTo>
                      <a:pt x="52" y="0"/>
                    </a:moveTo>
                    <a:lnTo>
                      <a:pt x="0" y="56"/>
                    </a:lnTo>
                    <a:lnTo>
                      <a:pt x="36" y="150"/>
                    </a:lnTo>
                    <a:lnTo>
                      <a:pt x="82" y="2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íṣḻîḑè">
                <a:extLst>
                  <a:ext uri="{FF2B5EF4-FFF2-40B4-BE49-F238E27FC236}">
                    <a16:creationId xmlns:a16="http://schemas.microsoft.com/office/drawing/2014/main" id="{05E7F255-4BC7-4E97-A5FB-4E79589BB902}"/>
                  </a:ext>
                </a:extLst>
              </p:cNvPr>
              <p:cNvSpPr/>
              <p:nvPr/>
            </p:nvSpPr>
            <p:spPr bwMode="auto">
              <a:xfrm>
                <a:off x="6692901" y="3922674"/>
                <a:ext cx="103188" cy="374650"/>
              </a:xfrm>
              <a:custGeom>
                <a:avLst/>
                <a:gdLst>
                  <a:gd name="T0" fmla="*/ 17 w 65"/>
                  <a:gd name="T1" fmla="*/ 0 h 236"/>
                  <a:gd name="T2" fmla="*/ 49 w 65"/>
                  <a:gd name="T3" fmla="*/ 0 h 236"/>
                  <a:gd name="T4" fmla="*/ 65 w 65"/>
                  <a:gd name="T5" fmla="*/ 160 h 236"/>
                  <a:gd name="T6" fmla="*/ 31 w 65"/>
                  <a:gd name="T7" fmla="*/ 236 h 236"/>
                  <a:gd name="T8" fmla="*/ 0 w 65"/>
                  <a:gd name="T9" fmla="*/ 160 h 236"/>
                  <a:gd name="T10" fmla="*/ 17 w 65"/>
                  <a:gd name="T11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236">
                    <a:moveTo>
                      <a:pt x="17" y="0"/>
                    </a:moveTo>
                    <a:lnTo>
                      <a:pt x="49" y="0"/>
                    </a:lnTo>
                    <a:lnTo>
                      <a:pt x="65" y="160"/>
                    </a:lnTo>
                    <a:lnTo>
                      <a:pt x="31" y="236"/>
                    </a:lnTo>
                    <a:lnTo>
                      <a:pt x="0" y="16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íśļiďé">
                <a:extLst>
                  <a:ext uri="{FF2B5EF4-FFF2-40B4-BE49-F238E27FC236}">
                    <a16:creationId xmlns:a16="http://schemas.microsoft.com/office/drawing/2014/main" id="{5D3AE67E-350F-47E2-9B41-39702B05C739}"/>
                  </a:ext>
                </a:extLst>
              </p:cNvPr>
              <p:cNvSpPr/>
              <p:nvPr/>
            </p:nvSpPr>
            <p:spPr bwMode="auto">
              <a:xfrm>
                <a:off x="6618288" y="3668674"/>
                <a:ext cx="123825" cy="200025"/>
              </a:xfrm>
              <a:custGeom>
                <a:avLst/>
                <a:gdLst>
                  <a:gd name="T0" fmla="*/ 29 w 78"/>
                  <a:gd name="T1" fmla="*/ 0 h 126"/>
                  <a:gd name="T2" fmla="*/ 78 w 78"/>
                  <a:gd name="T3" fmla="*/ 54 h 126"/>
                  <a:gd name="T4" fmla="*/ 42 w 78"/>
                  <a:gd name="T5" fmla="*/ 126 h 126"/>
                  <a:gd name="T6" fmla="*/ 0 w 78"/>
                  <a:gd name="T7" fmla="*/ 20 h 126"/>
                  <a:gd name="T8" fmla="*/ 29 w 78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26">
                    <a:moveTo>
                      <a:pt x="29" y="0"/>
                    </a:moveTo>
                    <a:lnTo>
                      <a:pt x="78" y="54"/>
                    </a:lnTo>
                    <a:lnTo>
                      <a:pt x="42" y="126"/>
                    </a:lnTo>
                    <a:lnTo>
                      <a:pt x="0" y="2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íśľîḋé">
                <a:extLst>
                  <a:ext uri="{FF2B5EF4-FFF2-40B4-BE49-F238E27FC236}">
                    <a16:creationId xmlns:a16="http://schemas.microsoft.com/office/drawing/2014/main" id="{95AC8580-0B27-40F5-B69A-85A61DC5FDE6}"/>
                  </a:ext>
                </a:extLst>
              </p:cNvPr>
              <p:cNvSpPr/>
              <p:nvPr/>
            </p:nvSpPr>
            <p:spPr bwMode="auto">
              <a:xfrm>
                <a:off x="6527801" y="3694074"/>
                <a:ext cx="214313" cy="603250"/>
              </a:xfrm>
              <a:custGeom>
                <a:avLst/>
                <a:gdLst>
                  <a:gd name="T0" fmla="*/ 57 w 135"/>
                  <a:gd name="T1" fmla="*/ 0 h 380"/>
                  <a:gd name="T2" fmla="*/ 135 w 135"/>
                  <a:gd name="T3" fmla="*/ 380 h 380"/>
                  <a:gd name="T4" fmla="*/ 18 w 135"/>
                  <a:gd name="T5" fmla="*/ 155 h 380"/>
                  <a:gd name="T6" fmla="*/ 37 w 135"/>
                  <a:gd name="T7" fmla="*/ 128 h 380"/>
                  <a:gd name="T8" fmla="*/ 0 w 135"/>
                  <a:gd name="T9" fmla="*/ 98 h 380"/>
                  <a:gd name="T10" fmla="*/ 36 w 135"/>
                  <a:gd name="T11" fmla="*/ 12 h 380"/>
                  <a:gd name="T12" fmla="*/ 57 w 135"/>
                  <a:gd name="T13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380">
                    <a:moveTo>
                      <a:pt x="57" y="0"/>
                    </a:moveTo>
                    <a:lnTo>
                      <a:pt x="135" y="380"/>
                    </a:lnTo>
                    <a:lnTo>
                      <a:pt x="18" y="155"/>
                    </a:lnTo>
                    <a:lnTo>
                      <a:pt x="37" y="128"/>
                    </a:lnTo>
                    <a:lnTo>
                      <a:pt x="0" y="98"/>
                    </a:lnTo>
                    <a:lnTo>
                      <a:pt x="36" y="1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íṩ1ïḓe">
                <a:extLst>
                  <a:ext uri="{FF2B5EF4-FFF2-40B4-BE49-F238E27FC236}">
                    <a16:creationId xmlns:a16="http://schemas.microsoft.com/office/drawing/2014/main" id="{8F628F5E-E08F-4743-A5C9-BD43F28D1623}"/>
                  </a:ext>
                </a:extLst>
              </p:cNvPr>
              <p:cNvSpPr/>
              <p:nvPr/>
            </p:nvSpPr>
            <p:spPr bwMode="auto">
              <a:xfrm>
                <a:off x="6742113" y="3694074"/>
                <a:ext cx="241300" cy="603250"/>
              </a:xfrm>
              <a:custGeom>
                <a:avLst/>
                <a:gdLst>
                  <a:gd name="T0" fmla="*/ 82 w 152"/>
                  <a:gd name="T1" fmla="*/ 0 h 380"/>
                  <a:gd name="T2" fmla="*/ 0 w 152"/>
                  <a:gd name="T3" fmla="*/ 380 h 380"/>
                  <a:gd name="T4" fmla="*/ 132 w 152"/>
                  <a:gd name="T5" fmla="*/ 172 h 380"/>
                  <a:gd name="T6" fmla="*/ 114 w 152"/>
                  <a:gd name="T7" fmla="*/ 136 h 380"/>
                  <a:gd name="T8" fmla="*/ 152 w 152"/>
                  <a:gd name="T9" fmla="*/ 106 h 380"/>
                  <a:gd name="T10" fmla="*/ 111 w 152"/>
                  <a:gd name="T11" fmla="*/ 13 h 380"/>
                  <a:gd name="T12" fmla="*/ 82 w 152"/>
                  <a:gd name="T13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380">
                    <a:moveTo>
                      <a:pt x="82" y="0"/>
                    </a:moveTo>
                    <a:lnTo>
                      <a:pt x="0" y="380"/>
                    </a:lnTo>
                    <a:lnTo>
                      <a:pt x="132" y="172"/>
                    </a:lnTo>
                    <a:lnTo>
                      <a:pt x="114" y="136"/>
                    </a:lnTo>
                    <a:lnTo>
                      <a:pt x="152" y="106"/>
                    </a:lnTo>
                    <a:lnTo>
                      <a:pt x="111" y="1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îṡľíḋe">
                <a:extLst>
                  <a:ext uri="{FF2B5EF4-FFF2-40B4-BE49-F238E27FC236}">
                    <a16:creationId xmlns:a16="http://schemas.microsoft.com/office/drawing/2014/main" id="{21B860E9-1996-4AAE-BA2D-3C2CC8BCBAB0}"/>
                  </a:ext>
                </a:extLst>
              </p:cNvPr>
              <p:cNvSpPr/>
              <p:nvPr/>
            </p:nvSpPr>
            <p:spPr bwMode="auto">
              <a:xfrm>
                <a:off x="6742113" y="3694074"/>
                <a:ext cx="217488" cy="603250"/>
              </a:xfrm>
              <a:custGeom>
                <a:avLst/>
                <a:gdLst>
                  <a:gd name="T0" fmla="*/ 82 w 137"/>
                  <a:gd name="T1" fmla="*/ 0 h 380"/>
                  <a:gd name="T2" fmla="*/ 0 w 137"/>
                  <a:gd name="T3" fmla="*/ 380 h 380"/>
                  <a:gd name="T4" fmla="*/ 119 w 137"/>
                  <a:gd name="T5" fmla="*/ 155 h 380"/>
                  <a:gd name="T6" fmla="*/ 100 w 137"/>
                  <a:gd name="T7" fmla="*/ 128 h 380"/>
                  <a:gd name="T8" fmla="*/ 137 w 137"/>
                  <a:gd name="T9" fmla="*/ 98 h 380"/>
                  <a:gd name="T10" fmla="*/ 111 w 137"/>
                  <a:gd name="T11" fmla="*/ 13 h 380"/>
                  <a:gd name="T12" fmla="*/ 82 w 137"/>
                  <a:gd name="T13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380">
                    <a:moveTo>
                      <a:pt x="82" y="0"/>
                    </a:moveTo>
                    <a:lnTo>
                      <a:pt x="0" y="380"/>
                    </a:lnTo>
                    <a:lnTo>
                      <a:pt x="119" y="155"/>
                    </a:lnTo>
                    <a:lnTo>
                      <a:pt x="100" y="128"/>
                    </a:lnTo>
                    <a:lnTo>
                      <a:pt x="137" y="98"/>
                    </a:lnTo>
                    <a:lnTo>
                      <a:pt x="111" y="1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iṧḷîḑè">
                <a:extLst>
                  <a:ext uri="{FF2B5EF4-FFF2-40B4-BE49-F238E27FC236}">
                    <a16:creationId xmlns:a16="http://schemas.microsoft.com/office/drawing/2014/main" id="{75B5F351-2474-4720-A83D-E0C0BCD6354C}"/>
                  </a:ext>
                </a:extLst>
              </p:cNvPr>
              <p:cNvSpPr/>
              <p:nvPr/>
            </p:nvSpPr>
            <p:spPr bwMode="auto">
              <a:xfrm>
                <a:off x="6742113" y="3665499"/>
                <a:ext cx="130175" cy="203200"/>
              </a:xfrm>
              <a:custGeom>
                <a:avLst/>
                <a:gdLst>
                  <a:gd name="T0" fmla="*/ 52 w 82"/>
                  <a:gd name="T1" fmla="*/ 0 h 128"/>
                  <a:gd name="T2" fmla="*/ 0 w 82"/>
                  <a:gd name="T3" fmla="*/ 56 h 128"/>
                  <a:gd name="T4" fmla="*/ 38 w 82"/>
                  <a:gd name="T5" fmla="*/ 128 h 128"/>
                  <a:gd name="T6" fmla="*/ 82 w 82"/>
                  <a:gd name="T7" fmla="*/ 20 h 128"/>
                  <a:gd name="T8" fmla="*/ 52 w 82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8">
                    <a:moveTo>
                      <a:pt x="52" y="0"/>
                    </a:moveTo>
                    <a:lnTo>
                      <a:pt x="0" y="56"/>
                    </a:lnTo>
                    <a:lnTo>
                      <a:pt x="38" y="128"/>
                    </a:lnTo>
                    <a:lnTo>
                      <a:pt x="82" y="2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išľîḍè">
                <a:extLst>
                  <a:ext uri="{FF2B5EF4-FFF2-40B4-BE49-F238E27FC236}">
                    <a16:creationId xmlns:a16="http://schemas.microsoft.com/office/drawing/2014/main" id="{1C1D17B5-412D-4C1A-B1B0-D40A3DEA7327}"/>
                  </a:ext>
                </a:extLst>
              </p:cNvPr>
              <p:cNvSpPr/>
              <p:nvPr/>
            </p:nvSpPr>
            <p:spPr bwMode="auto">
              <a:xfrm>
                <a:off x="6705601" y="3862349"/>
                <a:ext cx="76200" cy="61913"/>
              </a:xfrm>
              <a:custGeom>
                <a:avLst/>
                <a:gdLst>
                  <a:gd name="T0" fmla="*/ 5 w 29"/>
                  <a:gd name="T1" fmla="*/ 0 h 24"/>
                  <a:gd name="T2" fmla="*/ 25 w 29"/>
                  <a:gd name="T3" fmla="*/ 0 h 24"/>
                  <a:gd name="T4" fmla="*/ 25 w 29"/>
                  <a:gd name="T5" fmla="*/ 24 h 24"/>
                  <a:gd name="T6" fmla="*/ 5 w 29"/>
                  <a:gd name="T7" fmla="*/ 24 h 24"/>
                  <a:gd name="T8" fmla="*/ 5 w 2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9" y="9"/>
                      <a:pt x="29" y="17"/>
                      <a:pt x="2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" y="17"/>
                      <a:pt x="0" y="9"/>
                      <a:pt x="5" y="0"/>
                    </a:cubicBez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išļíḍê">
                <a:extLst>
                  <a:ext uri="{FF2B5EF4-FFF2-40B4-BE49-F238E27FC236}">
                    <a16:creationId xmlns:a16="http://schemas.microsoft.com/office/drawing/2014/main" id="{EBC81149-6C17-4BFF-91D3-6ED74AA6ABCB}"/>
                  </a:ext>
                </a:extLst>
              </p:cNvPr>
              <p:cNvSpPr/>
              <p:nvPr/>
            </p:nvSpPr>
            <p:spPr bwMode="auto">
              <a:xfrm>
                <a:off x="6737351" y="4292562"/>
                <a:ext cx="20638" cy="176213"/>
              </a:xfrm>
              <a:custGeom>
                <a:avLst/>
                <a:gdLst>
                  <a:gd name="T0" fmla="*/ 0 w 8"/>
                  <a:gd name="T1" fmla="*/ 68 h 68"/>
                  <a:gd name="T2" fmla="*/ 4 w 8"/>
                  <a:gd name="T3" fmla="*/ 0 h 68"/>
                  <a:gd name="T4" fmla="*/ 8 w 8"/>
                  <a:gd name="T5" fmla="*/ 68 h 68"/>
                  <a:gd name="T6" fmla="*/ 0 w 8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8">
                    <a:moveTo>
                      <a:pt x="0" y="68"/>
                    </a:moveTo>
                    <a:cubicBezTo>
                      <a:pt x="0" y="51"/>
                      <a:pt x="1" y="30"/>
                      <a:pt x="4" y="0"/>
                    </a:cubicBezTo>
                    <a:cubicBezTo>
                      <a:pt x="6" y="30"/>
                      <a:pt x="7" y="51"/>
                      <a:pt x="8" y="68"/>
                    </a:cubicBezTo>
                    <a:cubicBezTo>
                      <a:pt x="5" y="68"/>
                      <a:pt x="2" y="68"/>
                      <a:pt x="0" y="68"/>
                    </a:cubicBez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iṡḷîḑe">
                <a:extLst>
                  <a:ext uri="{FF2B5EF4-FFF2-40B4-BE49-F238E27FC236}">
                    <a16:creationId xmlns:a16="http://schemas.microsoft.com/office/drawing/2014/main" id="{5EDB5759-FF08-449D-A0EB-3136CC9743D1}"/>
                  </a:ext>
                </a:extLst>
              </p:cNvPr>
              <p:cNvSpPr/>
              <p:nvPr/>
            </p:nvSpPr>
            <p:spPr bwMode="auto">
              <a:xfrm>
                <a:off x="6572251" y="3665499"/>
                <a:ext cx="349250" cy="627063"/>
              </a:xfrm>
              <a:custGeom>
                <a:avLst/>
                <a:gdLst>
                  <a:gd name="T0" fmla="*/ 0 w 220"/>
                  <a:gd name="T1" fmla="*/ 30 h 395"/>
                  <a:gd name="T2" fmla="*/ 11 w 220"/>
                  <a:gd name="T3" fmla="*/ 144 h 395"/>
                  <a:gd name="T4" fmla="*/ 110 w 220"/>
                  <a:gd name="T5" fmla="*/ 395 h 395"/>
                  <a:gd name="T6" fmla="*/ 207 w 220"/>
                  <a:gd name="T7" fmla="*/ 144 h 395"/>
                  <a:gd name="T8" fmla="*/ 220 w 220"/>
                  <a:gd name="T9" fmla="*/ 30 h 395"/>
                  <a:gd name="T10" fmla="*/ 172 w 220"/>
                  <a:gd name="T11" fmla="*/ 0 h 395"/>
                  <a:gd name="T12" fmla="*/ 45 w 220"/>
                  <a:gd name="T13" fmla="*/ 0 h 395"/>
                  <a:gd name="T14" fmla="*/ 0 w 220"/>
                  <a:gd name="T15" fmla="*/ 3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0" h="395">
                    <a:moveTo>
                      <a:pt x="0" y="30"/>
                    </a:moveTo>
                    <a:lnTo>
                      <a:pt x="11" y="144"/>
                    </a:lnTo>
                    <a:lnTo>
                      <a:pt x="110" y="395"/>
                    </a:lnTo>
                    <a:lnTo>
                      <a:pt x="207" y="144"/>
                    </a:lnTo>
                    <a:lnTo>
                      <a:pt x="220" y="30"/>
                    </a:lnTo>
                    <a:lnTo>
                      <a:pt x="172" y="0"/>
                    </a:lnTo>
                    <a:lnTo>
                      <a:pt x="45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ïśḻîde">
                <a:extLst>
                  <a:ext uri="{FF2B5EF4-FFF2-40B4-BE49-F238E27FC236}">
                    <a16:creationId xmlns:a16="http://schemas.microsoft.com/office/drawing/2014/main" id="{770E492F-C398-4F63-8C6A-AD5C288F2BBB}"/>
                  </a:ext>
                </a:extLst>
              </p:cNvPr>
              <p:cNvSpPr/>
              <p:nvPr/>
            </p:nvSpPr>
            <p:spPr bwMode="auto">
              <a:xfrm>
                <a:off x="6643688" y="3601999"/>
                <a:ext cx="200025" cy="160338"/>
              </a:xfrm>
              <a:prstGeom prst="rect">
                <a:avLst/>
              </a:prstGeom>
              <a:solidFill>
                <a:srgbClr val="D1A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ïSḻîde">
                <a:extLst>
                  <a:ext uri="{FF2B5EF4-FFF2-40B4-BE49-F238E27FC236}">
                    <a16:creationId xmlns:a16="http://schemas.microsoft.com/office/drawing/2014/main" id="{8BC96D5D-7CD4-4035-85FB-7AB6343AB690}"/>
                  </a:ext>
                </a:extLst>
              </p:cNvPr>
              <p:cNvSpPr/>
              <p:nvPr/>
            </p:nvSpPr>
            <p:spPr bwMode="auto">
              <a:xfrm>
                <a:off x="6502401" y="3098762"/>
                <a:ext cx="485775" cy="598488"/>
              </a:xfrm>
              <a:custGeom>
                <a:avLst/>
                <a:gdLst>
                  <a:gd name="T0" fmla="*/ 94 w 188"/>
                  <a:gd name="T1" fmla="*/ 231 h 231"/>
                  <a:gd name="T2" fmla="*/ 167 w 188"/>
                  <a:gd name="T3" fmla="*/ 154 h 231"/>
                  <a:gd name="T4" fmla="*/ 170 w 188"/>
                  <a:gd name="T5" fmla="*/ 155 h 231"/>
                  <a:gd name="T6" fmla="*/ 186 w 188"/>
                  <a:gd name="T7" fmla="*/ 130 h 231"/>
                  <a:gd name="T8" fmla="*/ 179 w 188"/>
                  <a:gd name="T9" fmla="*/ 101 h 231"/>
                  <a:gd name="T10" fmla="*/ 178 w 188"/>
                  <a:gd name="T11" fmla="*/ 101 h 231"/>
                  <a:gd name="T12" fmla="*/ 94 w 188"/>
                  <a:gd name="T13" fmla="*/ 0 h 231"/>
                  <a:gd name="T14" fmla="*/ 10 w 188"/>
                  <a:gd name="T15" fmla="*/ 101 h 231"/>
                  <a:gd name="T16" fmla="*/ 9 w 188"/>
                  <a:gd name="T17" fmla="*/ 101 h 231"/>
                  <a:gd name="T18" fmla="*/ 2 w 188"/>
                  <a:gd name="T19" fmla="*/ 130 h 231"/>
                  <a:gd name="T20" fmla="*/ 18 w 188"/>
                  <a:gd name="T21" fmla="*/ 155 h 231"/>
                  <a:gd name="T22" fmla="*/ 21 w 188"/>
                  <a:gd name="T23" fmla="*/ 153 h 231"/>
                  <a:gd name="T24" fmla="*/ 94 w 188"/>
                  <a:gd name="T25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8" h="231">
                    <a:moveTo>
                      <a:pt x="94" y="231"/>
                    </a:moveTo>
                    <a:cubicBezTo>
                      <a:pt x="125" y="231"/>
                      <a:pt x="153" y="196"/>
                      <a:pt x="167" y="154"/>
                    </a:cubicBezTo>
                    <a:cubicBezTo>
                      <a:pt x="168" y="154"/>
                      <a:pt x="169" y="155"/>
                      <a:pt x="170" y="155"/>
                    </a:cubicBezTo>
                    <a:cubicBezTo>
                      <a:pt x="176" y="156"/>
                      <a:pt x="183" y="145"/>
                      <a:pt x="186" y="130"/>
                    </a:cubicBezTo>
                    <a:cubicBezTo>
                      <a:pt x="188" y="115"/>
                      <a:pt x="185" y="102"/>
                      <a:pt x="179" y="101"/>
                    </a:cubicBezTo>
                    <a:cubicBezTo>
                      <a:pt x="179" y="101"/>
                      <a:pt x="178" y="101"/>
                      <a:pt x="178" y="101"/>
                    </a:cubicBezTo>
                    <a:cubicBezTo>
                      <a:pt x="181" y="48"/>
                      <a:pt x="159" y="0"/>
                      <a:pt x="94" y="0"/>
                    </a:cubicBezTo>
                    <a:cubicBezTo>
                      <a:pt x="29" y="0"/>
                      <a:pt x="7" y="48"/>
                      <a:pt x="10" y="101"/>
                    </a:cubicBezTo>
                    <a:cubicBezTo>
                      <a:pt x="10" y="101"/>
                      <a:pt x="9" y="101"/>
                      <a:pt x="9" y="101"/>
                    </a:cubicBezTo>
                    <a:cubicBezTo>
                      <a:pt x="2" y="102"/>
                      <a:pt x="0" y="115"/>
                      <a:pt x="2" y="130"/>
                    </a:cubicBezTo>
                    <a:cubicBezTo>
                      <a:pt x="5" y="145"/>
                      <a:pt x="11" y="156"/>
                      <a:pt x="18" y="155"/>
                    </a:cubicBezTo>
                    <a:cubicBezTo>
                      <a:pt x="19" y="155"/>
                      <a:pt x="20" y="154"/>
                      <a:pt x="21" y="153"/>
                    </a:cubicBezTo>
                    <a:cubicBezTo>
                      <a:pt x="36" y="196"/>
                      <a:pt x="64" y="231"/>
                      <a:pt x="94" y="231"/>
                    </a:cubicBezTo>
                    <a:close/>
                  </a:path>
                </a:pathLst>
              </a:custGeom>
              <a:solidFill>
                <a:srgbClr val="F2C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îŝļïḍè">
                <a:extLst>
                  <a:ext uri="{FF2B5EF4-FFF2-40B4-BE49-F238E27FC236}">
                    <a16:creationId xmlns:a16="http://schemas.microsoft.com/office/drawing/2014/main" id="{213FAAE8-A358-4893-80ED-F45462A975B3}"/>
                  </a:ext>
                </a:extLst>
              </p:cNvPr>
              <p:cNvSpPr/>
              <p:nvPr/>
            </p:nvSpPr>
            <p:spPr bwMode="auto">
              <a:xfrm>
                <a:off x="6708776" y="3751224"/>
                <a:ext cx="73025" cy="111125"/>
              </a:xfrm>
              <a:custGeom>
                <a:avLst/>
                <a:gdLst>
                  <a:gd name="T0" fmla="*/ 24 w 28"/>
                  <a:gd name="T1" fmla="*/ 43 h 43"/>
                  <a:gd name="T2" fmla="*/ 28 w 28"/>
                  <a:gd name="T3" fmla="*/ 34 h 43"/>
                  <a:gd name="T4" fmla="*/ 14 w 28"/>
                  <a:gd name="T5" fmla="*/ 0 h 43"/>
                  <a:gd name="T6" fmla="*/ 0 w 28"/>
                  <a:gd name="T7" fmla="*/ 34 h 43"/>
                  <a:gd name="T8" fmla="*/ 5 w 28"/>
                  <a:gd name="T9" fmla="*/ 43 h 43"/>
                  <a:gd name="T10" fmla="*/ 24 w 28"/>
                  <a:gd name="T1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3">
                    <a:moveTo>
                      <a:pt x="24" y="43"/>
                    </a:moveTo>
                    <a:cubicBezTo>
                      <a:pt x="28" y="34"/>
                      <a:pt x="28" y="34"/>
                      <a:pt x="28" y="3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11" y="43"/>
                      <a:pt x="18" y="43"/>
                      <a:pt x="24" y="43"/>
                    </a:cubicBez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iṣ1îḓê">
                <a:extLst>
                  <a:ext uri="{FF2B5EF4-FFF2-40B4-BE49-F238E27FC236}">
                    <a16:creationId xmlns:a16="http://schemas.microsoft.com/office/drawing/2014/main" id="{CFEE8471-1446-4BFA-B85C-410678F2A47C}"/>
                  </a:ext>
                </a:extLst>
              </p:cNvPr>
              <p:cNvSpPr/>
              <p:nvPr/>
            </p:nvSpPr>
            <p:spPr bwMode="auto">
              <a:xfrm>
                <a:off x="6597651" y="3694074"/>
                <a:ext cx="147638" cy="207963"/>
              </a:xfrm>
              <a:custGeom>
                <a:avLst/>
                <a:gdLst>
                  <a:gd name="T0" fmla="*/ 29 w 93"/>
                  <a:gd name="T1" fmla="*/ 0 h 131"/>
                  <a:gd name="T2" fmla="*/ 93 w 93"/>
                  <a:gd name="T3" fmla="*/ 36 h 131"/>
                  <a:gd name="T4" fmla="*/ 57 w 93"/>
                  <a:gd name="T5" fmla="*/ 131 h 131"/>
                  <a:gd name="T6" fmla="*/ 0 w 93"/>
                  <a:gd name="T7" fmla="*/ 2 h 131"/>
                  <a:gd name="T8" fmla="*/ 29 w 93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31">
                    <a:moveTo>
                      <a:pt x="29" y="0"/>
                    </a:moveTo>
                    <a:lnTo>
                      <a:pt x="93" y="36"/>
                    </a:lnTo>
                    <a:lnTo>
                      <a:pt x="57" y="131"/>
                    </a:lnTo>
                    <a:lnTo>
                      <a:pt x="0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î$ḻíḋê">
                <a:extLst>
                  <a:ext uri="{FF2B5EF4-FFF2-40B4-BE49-F238E27FC236}">
                    <a16:creationId xmlns:a16="http://schemas.microsoft.com/office/drawing/2014/main" id="{CA4CC6A3-966B-4408-9CB2-F5015EE64EAB}"/>
                  </a:ext>
                </a:extLst>
              </p:cNvPr>
              <p:cNvSpPr/>
              <p:nvPr/>
            </p:nvSpPr>
            <p:spPr bwMode="auto">
              <a:xfrm>
                <a:off x="6507163" y="3706774"/>
                <a:ext cx="238125" cy="598488"/>
              </a:xfrm>
              <a:custGeom>
                <a:avLst/>
                <a:gdLst>
                  <a:gd name="T0" fmla="*/ 42 w 150"/>
                  <a:gd name="T1" fmla="*/ 0 h 377"/>
                  <a:gd name="T2" fmla="*/ 150 w 150"/>
                  <a:gd name="T3" fmla="*/ 377 h 377"/>
                  <a:gd name="T4" fmla="*/ 20 w 150"/>
                  <a:gd name="T5" fmla="*/ 162 h 377"/>
                  <a:gd name="T6" fmla="*/ 37 w 150"/>
                  <a:gd name="T7" fmla="*/ 126 h 377"/>
                  <a:gd name="T8" fmla="*/ 0 w 150"/>
                  <a:gd name="T9" fmla="*/ 97 h 377"/>
                  <a:gd name="T10" fmla="*/ 31 w 150"/>
                  <a:gd name="T11" fmla="*/ 4 h 377"/>
                  <a:gd name="T12" fmla="*/ 42 w 150"/>
                  <a:gd name="T13" fmla="*/ 0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377">
                    <a:moveTo>
                      <a:pt x="42" y="0"/>
                    </a:moveTo>
                    <a:lnTo>
                      <a:pt x="150" y="377"/>
                    </a:lnTo>
                    <a:lnTo>
                      <a:pt x="20" y="162"/>
                    </a:lnTo>
                    <a:lnTo>
                      <a:pt x="37" y="126"/>
                    </a:lnTo>
                    <a:lnTo>
                      <a:pt x="0" y="97"/>
                    </a:lnTo>
                    <a:lnTo>
                      <a:pt x="31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6F7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iṣlîḓè">
                <a:extLst>
                  <a:ext uri="{FF2B5EF4-FFF2-40B4-BE49-F238E27FC236}">
                    <a16:creationId xmlns:a16="http://schemas.microsoft.com/office/drawing/2014/main" id="{22E0C080-C68F-4552-B619-B238B1B09247}"/>
                  </a:ext>
                </a:extLst>
              </p:cNvPr>
              <p:cNvSpPr/>
              <p:nvPr/>
            </p:nvSpPr>
            <p:spPr bwMode="auto">
              <a:xfrm>
                <a:off x="6745288" y="3697249"/>
                <a:ext cx="147638" cy="204788"/>
              </a:xfrm>
              <a:custGeom>
                <a:avLst/>
                <a:gdLst>
                  <a:gd name="T0" fmla="*/ 62 w 93"/>
                  <a:gd name="T1" fmla="*/ 2 h 129"/>
                  <a:gd name="T2" fmla="*/ 0 w 93"/>
                  <a:gd name="T3" fmla="*/ 34 h 129"/>
                  <a:gd name="T4" fmla="*/ 36 w 93"/>
                  <a:gd name="T5" fmla="*/ 129 h 129"/>
                  <a:gd name="T6" fmla="*/ 93 w 93"/>
                  <a:gd name="T7" fmla="*/ 0 h 129"/>
                  <a:gd name="T8" fmla="*/ 62 w 93"/>
                  <a:gd name="T9" fmla="*/ 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9">
                    <a:moveTo>
                      <a:pt x="62" y="2"/>
                    </a:moveTo>
                    <a:lnTo>
                      <a:pt x="0" y="34"/>
                    </a:lnTo>
                    <a:lnTo>
                      <a:pt x="36" y="129"/>
                    </a:lnTo>
                    <a:lnTo>
                      <a:pt x="93" y="0"/>
                    </a:lnTo>
                    <a:lnTo>
                      <a:pt x="62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íṡḷiďè">
                <a:extLst>
                  <a:ext uri="{FF2B5EF4-FFF2-40B4-BE49-F238E27FC236}">
                    <a16:creationId xmlns:a16="http://schemas.microsoft.com/office/drawing/2014/main" id="{DC2A11B5-3352-4A6F-BE0A-ACC2B1AD0DBF}"/>
                  </a:ext>
                </a:extLst>
              </p:cNvPr>
              <p:cNvSpPr/>
              <p:nvPr/>
            </p:nvSpPr>
            <p:spPr bwMode="auto">
              <a:xfrm>
                <a:off x="6597651" y="3665499"/>
                <a:ext cx="147638" cy="200025"/>
              </a:xfrm>
              <a:custGeom>
                <a:avLst/>
                <a:gdLst>
                  <a:gd name="T0" fmla="*/ 29 w 93"/>
                  <a:gd name="T1" fmla="*/ 0 h 126"/>
                  <a:gd name="T2" fmla="*/ 93 w 93"/>
                  <a:gd name="T3" fmla="*/ 54 h 126"/>
                  <a:gd name="T4" fmla="*/ 57 w 93"/>
                  <a:gd name="T5" fmla="*/ 126 h 126"/>
                  <a:gd name="T6" fmla="*/ 0 w 93"/>
                  <a:gd name="T7" fmla="*/ 20 h 126"/>
                  <a:gd name="T8" fmla="*/ 29 w 93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6">
                    <a:moveTo>
                      <a:pt x="29" y="0"/>
                    </a:moveTo>
                    <a:lnTo>
                      <a:pt x="93" y="54"/>
                    </a:lnTo>
                    <a:lnTo>
                      <a:pt x="57" y="126"/>
                    </a:lnTo>
                    <a:lnTo>
                      <a:pt x="0" y="2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íṣḻîḑê">
                <a:extLst>
                  <a:ext uri="{FF2B5EF4-FFF2-40B4-BE49-F238E27FC236}">
                    <a16:creationId xmlns:a16="http://schemas.microsoft.com/office/drawing/2014/main" id="{19E0EFC2-8940-40C7-A617-1E9B8BDDE925}"/>
                  </a:ext>
                </a:extLst>
              </p:cNvPr>
              <p:cNvSpPr/>
              <p:nvPr/>
            </p:nvSpPr>
            <p:spPr bwMode="auto">
              <a:xfrm>
                <a:off x="6530976" y="3697249"/>
                <a:ext cx="214313" cy="595313"/>
              </a:xfrm>
              <a:custGeom>
                <a:avLst/>
                <a:gdLst>
                  <a:gd name="T0" fmla="*/ 42 w 135"/>
                  <a:gd name="T1" fmla="*/ 0 h 375"/>
                  <a:gd name="T2" fmla="*/ 135 w 135"/>
                  <a:gd name="T3" fmla="*/ 375 h 375"/>
                  <a:gd name="T4" fmla="*/ 18 w 135"/>
                  <a:gd name="T5" fmla="*/ 152 h 375"/>
                  <a:gd name="T6" fmla="*/ 37 w 135"/>
                  <a:gd name="T7" fmla="*/ 124 h 375"/>
                  <a:gd name="T8" fmla="*/ 0 w 135"/>
                  <a:gd name="T9" fmla="*/ 95 h 375"/>
                  <a:gd name="T10" fmla="*/ 26 w 135"/>
                  <a:gd name="T11" fmla="*/ 6 h 375"/>
                  <a:gd name="T12" fmla="*/ 42 w 135"/>
                  <a:gd name="T1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375">
                    <a:moveTo>
                      <a:pt x="42" y="0"/>
                    </a:moveTo>
                    <a:lnTo>
                      <a:pt x="135" y="375"/>
                    </a:lnTo>
                    <a:lnTo>
                      <a:pt x="18" y="152"/>
                    </a:lnTo>
                    <a:lnTo>
                      <a:pt x="37" y="124"/>
                    </a:lnTo>
                    <a:lnTo>
                      <a:pt x="0" y="95"/>
                    </a:lnTo>
                    <a:lnTo>
                      <a:pt x="26" y="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969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í$ḻíḍê">
                <a:extLst>
                  <a:ext uri="{FF2B5EF4-FFF2-40B4-BE49-F238E27FC236}">
                    <a16:creationId xmlns:a16="http://schemas.microsoft.com/office/drawing/2014/main" id="{BCFB996D-CC79-48F2-A12A-110F9A8E2147}"/>
                  </a:ext>
                </a:extLst>
              </p:cNvPr>
              <p:cNvSpPr/>
              <p:nvPr/>
            </p:nvSpPr>
            <p:spPr bwMode="auto">
              <a:xfrm>
                <a:off x="6745288" y="3700424"/>
                <a:ext cx="238125" cy="604838"/>
              </a:xfrm>
              <a:custGeom>
                <a:avLst/>
                <a:gdLst>
                  <a:gd name="T0" fmla="*/ 104 w 150"/>
                  <a:gd name="T1" fmla="*/ 0 h 381"/>
                  <a:gd name="T2" fmla="*/ 0 w 150"/>
                  <a:gd name="T3" fmla="*/ 381 h 381"/>
                  <a:gd name="T4" fmla="*/ 130 w 150"/>
                  <a:gd name="T5" fmla="*/ 166 h 381"/>
                  <a:gd name="T6" fmla="*/ 114 w 150"/>
                  <a:gd name="T7" fmla="*/ 130 h 381"/>
                  <a:gd name="T8" fmla="*/ 150 w 150"/>
                  <a:gd name="T9" fmla="*/ 101 h 381"/>
                  <a:gd name="T10" fmla="*/ 124 w 150"/>
                  <a:gd name="T11" fmla="*/ 6 h 381"/>
                  <a:gd name="T12" fmla="*/ 104 w 150"/>
                  <a:gd name="T13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381">
                    <a:moveTo>
                      <a:pt x="104" y="0"/>
                    </a:moveTo>
                    <a:lnTo>
                      <a:pt x="0" y="381"/>
                    </a:lnTo>
                    <a:lnTo>
                      <a:pt x="130" y="166"/>
                    </a:lnTo>
                    <a:lnTo>
                      <a:pt x="114" y="130"/>
                    </a:lnTo>
                    <a:lnTo>
                      <a:pt x="150" y="101"/>
                    </a:lnTo>
                    <a:lnTo>
                      <a:pt x="124" y="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6F7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iśļidê">
                <a:extLst>
                  <a:ext uri="{FF2B5EF4-FFF2-40B4-BE49-F238E27FC236}">
                    <a16:creationId xmlns:a16="http://schemas.microsoft.com/office/drawing/2014/main" id="{14CBABF2-6069-4CEE-AB82-4EE776D3C95A}"/>
                  </a:ext>
                </a:extLst>
              </p:cNvPr>
              <p:cNvSpPr/>
              <p:nvPr/>
            </p:nvSpPr>
            <p:spPr bwMode="auto">
              <a:xfrm>
                <a:off x="6745288" y="3694074"/>
                <a:ext cx="214313" cy="598488"/>
              </a:xfrm>
              <a:custGeom>
                <a:avLst/>
                <a:gdLst>
                  <a:gd name="T0" fmla="*/ 96 w 135"/>
                  <a:gd name="T1" fmla="*/ 0 h 377"/>
                  <a:gd name="T2" fmla="*/ 0 w 135"/>
                  <a:gd name="T3" fmla="*/ 377 h 377"/>
                  <a:gd name="T4" fmla="*/ 117 w 135"/>
                  <a:gd name="T5" fmla="*/ 154 h 377"/>
                  <a:gd name="T6" fmla="*/ 98 w 135"/>
                  <a:gd name="T7" fmla="*/ 126 h 377"/>
                  <a:gd name="T8" fmla="*/ 135 w 135"/>
                  <a:gd name="T9" fmla="*/ 97 h 377"/>
                  <a:gd name="T10" fmla="*/ 116 w 135"/>
                  <a:gd name="T11" fmla="*/ 8 h 377"/>
                  <a:gd name="T12" fmla="*/ 96 w 135"/>
                  <a:gd name="T13" fmla="*/ 0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377">
                    <a:moveTo>
                      <a:pt x="96" y="0"/>
                    </a:moveTo>
                    <a:lnTo>
                      <a:pt x="0" y="377"/>
                    </a:lnTo>
                    <a:lnTo>
                      <a:pt x="117" y="154"/>
                    </a:lnTo>
                    <a:lnTo>
                      <a:pt x="98" y="126"/>
                    </a:lnTo>
                    <a:lnTo>
                      <a:pt x="135" y="97"/>
                    </a:lnTo>
                    <a:lnTo>
                      <a:pt x="116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969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íśḻïḍè">
                <a:extLst>
                  <a:ext uri="{FF2B5EF4-FFF2-40B4-BE49-F238E27FC236}">
                    <a16:creationId xmlns:a16="http://schemas.microsoft.com/office/drawing/2014/main" id="{901C7630-DEFF-4FA0-A024-AFC826C71C68}"/>
                  </a:ext>
                </a:extLst>
              </p:cNvPr>
              <p:cNvSpPr/>
              <p:nvPr/>
            </p:nvSpPr>
            <p:spPr bwMode="auto">
              <a:xfrm>
                <a:off x="6745288" y="3665499"/>
                <a:ext cx="147638" cy="200025"/>
              </a:xfrm>
              <a:custGeom>
                <a:avLst/>
                <a:gdLst>
                  <a:gd name="T0" fmla="*/ 63 w 93"/>
                  <a:gd name="T1" fmla="*/ 0 h 126"/>
                  <a:gd name="T2" fmla="*/ 0 w 93"/>
                  <a:gd name="T3" fmla="*/ 54 h 126"/>
                  <a:gd name="T4" fmla="*/ 36 w 93"/>
                  <a:gd name="T5" fmla="*/ 126 h 126"/>
                  <a:gd name="T6" fmla="*/ 93 w 93"/>
                  <a:gd name="T7" fmla="*/ 20 h 126"/>
                  <a:gd name="T8" fmla="*/ 63 w 93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6">
                    <a:moveTo>
                      <a:pt x="63" y="0"/>
                    </a:moveTo>
                    <a:lnTo>
                      <a:pt x="0" y="54"/>
                    </a:lnTo>
                    <a:lnTo>
                      <a:pt x="36" y="126"/>
                    </a:lnTo>
                    <a:lnTo>
                      <a:pt x="93" y="2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ïSḻíḍe">
                <a:extLst>
                  <a:ext uri="{FF2B5EF4-FFF2-40B4-BE49-F238E27FC236}">
                    <a16:creationId xmlns:a16="http://schemas.microsoft.com/office/drawing/2014/main" id="{9B546B4F-2901-420E-93A9-8CC8E371881E}"/>
                  </a:ext>
                </a:extLst>
              </p:cNvPr>
              <p:cNvSpPr/>
              <p:nvPr/>
            </p:nvSpPr>
            <p:spPr bwMode="auto">
              <a:xfrm>
                <a:off x="6708776" y="3857587"/>
                <a:ext cx="74613" cy="65088"/>
              </a:xfrm>
              <a:custGeom>
                <a:avLst/>
                <a:gdLst>
                  <a:gd name="T0" fmla="*/ 5 w 29"/>
                  <a:gd name="T1" fmla="*/ 0 h 25"/>
                  <a:gd name="T2" fmla="*/ 24 w 29"/>
                  <a:gd name="T3" fmla="*/ 0 h 25"/>
                  <a:gd name="T4" fmla="*/ 24 w 29"/>
                  <a:gd name="T5" fmla="*/ 25 h 25"/>
                  <a:gd name="T6" fmla="*/ 5 w 29"/>
                  <a:gd name="T7" fmla="*/ 25 h 25"/>
                  <a:gd name="T8" fmla="*/ 5 w 29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5">
                    <a:moveTo>
                      <a:pt x="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9" y="10"/>
                      <a:pt x="28" y="17"/>
                      <a:pt x="24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1" y="17"/>
                      <a:pt x="0" y="10"/>
                      <a:pt x="5" y="0"/>
                    </a:cubicBez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îšļîḋe">
                <a:extLst>
                  <a:ext uri="{FF2B5EF4-FFF2-40B4-BE49-F238E27FC236}">
                    <a16:creationId xmlns:a16="http://schemas.microsoft.com/office/drawing/2014/main" id="{AF75D27F-A22A-476E-9DDC-B22F8B6EDAA7}"/>
                  </a:ext>
                </a:extLst>
              </p:cNvPr>
              <p:cNvSpPr/>
              <p:nvPr/>
            </p:nvSpPr>
            <p:spPr bwMode="auto">
              <a:xfrm>
                <a:off x="6729413" y="4292562"/>
                <a:ext cx="31750" cy="176213"/>
              </a:xfrm>
              <a:custGeom>
                <a:avLst/>
                <a:gdLst>
                  <a:gd name="T0" fmla="*/ 1 w 12"/>
                  <a:gd name="T1" fmla="*/ 68 h 68"/>
                  <a:gd name="T2" fmla="*/ 11 w 12"/>
                  <a:gd name="T3" fmla="*/ 68 h 68"/>
                  <a:gd name="T4" fmla="*/ 6 w 12"/>
                  <a:gd name="T5" fmla="*/ 0 h 68"/>
                  <a:gd name="T6" fmla="*/ 1 w 12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8">
                    <a:moveTo>
                      <a:pt x="1" y="68"/>
                    </a:moveTo>
                    <a:cubicBezTo>
                      <a:pt x="5" y="68"/>
                      <a:pt x="8" y="68"/>
                      <a:pt x="11" y="68"/>
                    </a:cubicBezTo>
                    <a:cubicBezTo>
                      <a:pt x="12" y="51"/>
                      <a:pt x="9" y="7"/>
                      <a:pt x="6" y="0"/>
                    </a:cubicBezTo>
                    <a:cubicBezTo>
                      <a:pt x="4" y="6"/>
                      <a:pt x="0" y="50"/>
                      <a:pt x="1" y="68"/>
                    </a:cubicBez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iSļiḋe">
                <a:extLst>
                  <a:ext uri="{FF2B5EF4-FFF2-40B4-BE49-F238E27FC236}">
                    <a16:creationId xmlns:a16="http://schemas.microsoft.com/office/drawing/2014/main" id="{42064F25-1ACE-4840-9729-AA08F5C1A303}"/>
                  </a:ext>
                </a:extLst>
              </p:cNvPr>
              <p:cNvSpPr/>
              <p:nvPr/>
            </p:nvSpPr>
            <p:spPr bwMode="auto">
              <a:xfrm>
                <a:off x="6683376" y="3919499"/>
                <a:ext cx="136525" cy="614363"/>
              </a:xfrm>
              <a:custGeom>
                <a:avLst/>
                <a:gdLst>
                  <a:gd name="T0" fmla="*/ 24 w 86"/>
                  <a:gd name="T1" fmla="*/ 0 h 387"/>
                  <a:gd name="T2" fmla="*/ 55 w 86"/>
                  <a:gd name="T3" fmla="*/ 0 h 387"/>
                  <a:gd name="T4" fmla="*/ 86 w 86"/>
                  <a:gd name="T5" fmla="*/ 387 h 387"/>
                  <a:gd name="T6" fmla="*/ 0 w 86"/>
                  <a:gd name="T7" fmla="*/ 387 h 387"/>
                  <a:gd name="T8" fmla="*/ 24 w 86"/>
                  <a:gd name="T9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387">
                    <a:moveTo>
                      <a:pt x="24" y="0"/>
                    </a:moveTo>
                    <a:lnTo>
                      <a:pt x="55" y="0"/>
                    </a:lnTo>
                    <a:lnTo>
                      <a:pt x="86" y="387"/>
                    </a:lnTo>
                    <a:lnTo>
                      <a:pt x="0" y="38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iṧ1iḑè">
                <a:extLst>
                  <a:ext uri="{FF2B5EF4-FFF2-40B4-BE49-F238E27FC236}">
                    <a16:creationId xmlns:a16="http://schemas.microsoft.com/office/drawing/2014/main" id="{2869D947-865F-43D0-9980-30CC002BC000}"/>
                  </a:ext>
                </a:extLst>
              </p:cNvPr>
              <p:cNvSpPr/>
              <p:nvPr/>
            </p:nvSpPr>
            <p:spPr bwMode="auto">
              <a:xfrm>
                <a:off x="7686676" y="4768812"/>
                <a:ext cx="1171575" cy="284163"/>
              </a:xfrm>
              <a:custGeom>
                <a:avLst/>
                <a:gdLst>
                  <a:gd name="T0" fmla="*/ 434 w 453"/>
                  <a:gd name="T1" fmla="*/ 0 h 110"/>
                  <a:gd name="T2" fmla="*/ 79 w 453"/>
                  <a:gd name="T3" fmla="*/ 0 h 110"/>
                  <a:gd name="T4" fmla="*/ 79 w 453"/>
                  <a:gd name="T5" fmla="*/ 110 h 110"/>
                  <a:gd name="T6" fmla="*/ 347 w 453"/>
                  <a:gd name="T7" fmla="*/ 110 h 110"/>
                  <a:gd name="T8" fmla="*/ 434 w 453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3" h="110">
                    <a:moveTo>
                      <a:pt x="434" y="0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0" y="0"/>
                      <a:pt x="10" y="110"/>
                      <a:pt x="79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cubicBezTo>
                      <a:pt x="437" y="110"/>
                      <a:pt x="453" y="51"/>
                      <a:pt x="434" y="0"/>
                    </a:cubicBez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ïṡlïďé">
                <a:extLst>
                  <a:ext uri="{FF2B5EF4-FFF2-40B4-BE49-F238E27FC236}">
                    <a16:creationId xmlns:a16="http://schemas.microsoft.com/office/drawing/2014/main" id="{C6B16FED-2087-4DBE-BF82-E7FE31DDABAC}"/>
                  </a:ext>
                </a:extLst>
              </p:cNvPr>
              <p:cNvSpPr/>
              <p:nvPr/>
            </p:nvSpPr>
            <p:spPr bwMode="auto">
              <a:xfrm>
                <a:off x="8329613" y="3643274"/>
                <a:ext cx="238125" cy="346075"/>
              </a:xfrm>
              <a:custGeom>
                <a:avLst/>
                <a:gdLst>
                  <a:gd name="T0" fmla="*/ 106 w 150"/>
                  <a:gd name="T1" fmla="*/ 0 h 218"/>
                  <a:gd name="T2" fmla="*/ 0 w 150"/>
                  <a:gd name="T3" fmla="*/ 29 h 218"/>
                  <a:gd name="T4" fmla="*/ 28 w 150"/>
                  <a:gd name="T5" fmla="*/ 218 h 218"/>
                  <a:gd name="T6" fmla="*/ 150 w 150"/>
                  <a:gd name="T7" fmla="*/ 184 h 218"/>
                  <a:gd name="T8" fmla="*/ 106 w 150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218">
                    <a:moveTo>
                      <a:pt x="106" y="0"/>
                    </a:moveTo>
                    <a:lnTo>
                      <a:pt x="0" y="29"/>
                    </a:lnTo>
                    <a:lnTo>
                      <a:pt x="28" y="218"/>
                    </a:lnTo>
                    <a:lnTo>
                      <a:pt x="150" y="184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2C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îṩlíḑé">
                <a:extLst>
                  <a:ext uri="{FF2B5EF4-FFF2-40B4-BE49-F238E27FC236}">
                    <a16:creationId xmlns:a16="http://schemas.microsoft.com/office/drawing/2014/main" id="{CA6F9FB5-6350-4D5B-82E9-97AAA366DEA0}"/>
                  </a:ext>
                </a:extLst>
              </p:cNvPr>
              <p:cNvSpPr/>
              <p:nvPr/>
            </p:nvSpPr>
            <p:spPr bwMode="auto">
              <a:xfrm>
                <a:off x="8328026" y="3787737"/>
                <a:ext cx="498475" cy="1079500"/>
              </a:xfrm>
              <a:custGeom>
                <a:avLst/>
                <a:gdLst>
                  <a:gd name="T0" fmla="*/ 0 w 193"/>
                  <a:gd name="T1" fmla="*/ 92 h 417"/>
                  <a:gd name="T2" fmla="*/ 10 w 193"/>
                  <a:gd name="T3" fmla="*/ 384 h 417"/>
                  <a:gd name="T4" fmla="*/ 193 w 193"/>
                  <a:gd name="T5" fmla="*/ 417 h 417"/>
                  <a:gd name="T6" fmla="*/ 95 w 193"/>
                  <a:gd name="T7" fmla="*/ 0 h 417"/>
                  <a:gd name="T8" fmla="*/ 0 w 193"/>
                  <a:gd name="T9" fmla="*/ 92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417">
                    <a:moveTo>
                      <a:pt x="0" y="92"/>
                    </a:moveTo>
                    <a:cubicBezTo>
                      <a:pt x="10" y="384"/>
                      <a:pt x="10" y="384"/>
                      <a:pt x="10" y="384"/>
                    </a:cubicBezTo>
                    <a:cubicBezTo>
                      <a:pt x="71" y="384"/>
                      <a:pt x="135" y="397"/>
                      <a:pt x="193" y="417"/>
                    </a:cubicBezTo>
                    <a:cubicBezTo>
                      <a:pt x="187" y="274"/>
                      <a:pt x="155" y="123"/>
                      <a:pt x="95" y="0"/>
                    </a:cubicBezTo>
                    <a:cubicBezTo>
                      <a:pt x="69" y="31"/>
                      <a:pt x="15" y="94"/>
                      <a:pt x="0" y="92"/>
                    </a:cubicBezTo>
                    <a:close/>
                  </a:path>
                </a:pathLst>
              </a:custGeom>
              <a:solidFill>
                <a:srgbClr val="7BA4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ïSḷïďé">
                <a:extLst>
                  <a:ext uri="{FF2B5EF4-FFF2-40B4-BE49-F238E27FC236}">
                    <a16:creationId xmlns:a16="http://schemas.microsoft.com/office/drawing/2014/main" id="{88486D85-D97F-4E60-9DBB-C679FC19F831}"/>
                  </a:ext>
                </a:extLst>
              </p:cNvPr>
              <p:cNvSpPr/>
              <p:nvPr/>
            </p:nvSpPr>
            <p:spPr bwMode="auto">
              <a:xfrm>
                <a:off x="7675563" y="4859299"/>
                <a:ext cx="352425" cy="768350"/>
              </a:xfrm>
              <a:custGeom>
                <a:avLst/>
                <a:gdLst>
                  <a:gd name="T0" fmla="*/ 116 w 136"/>
                  <a:gd name="T1" fmla="*/ 5 h 297"/>
                  <a:gd name="T2" fmla="*/ 43 w 136"/>
                  <a:gd name="T3" fmla="*/ 5 h 297"/>
                  <a:gd name="T4" fmla="*/ 28 w 136"/>
                  <a:gd name="T5" fmla="*/ 10 h 297"/>
                  <a:gd name="T6" fmla="*/ 1 w 136"/>
                  <a:gd name="T7" fmla="*/ 278 h 297"/>
                  <a:gd name="T8" fmla="*/ 20 w 136"/>
                  <a:gd name="T9" fmla="*/ 297 h 297"/>
                  <a:gd name="T10" fmla="*/ 93 w 136"/>
                  <a:gd name="T11" fmla="*/ 297 h 297"/>
                  <a:gd name="T12" fmla="*/ 111 w 136"/>
                  <a:gd name="T13" fmla="*/ 278 h 297"/>
                  <a:gd name="T14" fmla="*/ 135 w 136"/>
                  <a:gd name="T15" fmla="*/ 23 h 297"/>
                  <a:gd name="T16" fmla="*/ 116 w 136"/>
                  <a:gd name="T17" fmla="*/ 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297">
                    <a:moveTo>
                      <a:pt x="116" y="5"/>
                    </a:moveTo>
                    <a:cubicBezTo>
                      <a:pt x="43" y="5"/>
                      <a:pt x="43" y="5"/>
                      <a:pt x="43" y="5"/>
                    </a:cubicBezTo>
                    <a:cubicBezTo>
                      <a:pt x="33" y="5"/>
                      <a:pt x="29" y="0"/>
                      <a:pt x="28" y="10"/>
                    </a:cubicBezTo>
                    <a:cubicBezTo>
                      <a:pt x="1" y="278"/>
                      <a:pt x="1" y="278"/>
                      <a:pt x="1" y="278"/>
                    </a:cubicBezTo>
                    <a:cubicBezTo>
                      <a:pt x="0" y="288"/>
                      <a:pt x="9" y="297"/>
                      <a:pt x="20" y="297"/>
                    </a:cubicBezTo>
                    <a:cubicBezTo>
                      <a:pt x="93" y="297"/>
                      <a:pt x="93" y="297"/>
                      <a:pt x="93" y="297"/>
                    </a:cubicBezTo>
                    <a:cubicBezTo>
                      <a:pt x="103" y="297"/>
                      <a:pt x="110" y="288"/>
                      <a:pt x="111" y="278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36" y="13"/>
                      <a:pt x="127" y="5"/>
                      <a:pt x="116" y="5"/>
                    </a:cubicBez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íṡ1íde">
                <a:extLst>
                  <a:ext uri="{FF2B5EF4-FFF2-40B4-BE49-F238E27FC236}">
                    <a16:creationId xmlns:a16="http://schemas.microsoft.com/office/drawing/2014/main" id="{2D7AC3E5-5F4C-4E81-AE3E-A78DFCCBE01A}"/>
                  </a:ext>
                </a:extLst>
              </p:cNvPr>
              <p:cNvSpPr/>
              <p:nvPr/>
            </p:nvSpPr>
            <p:spPr bwMode="auto">
              <a:xfrm>
                <a:off x="7469188" y="5672099"/>
                <a:ext cx="498475" cy="227013"/>
              </a:xfrm>
              <a:custGeom>
                <a:avLst/>
                <a:gdLst>
                  <a:gd name="T0" fmla="*/ 181 w 193"/>
                  <a:gd name="T1" fmla="*/ 0 h 88"/>
                  <a:gd name="T2" fmla="*/ 191 w 193"/>
                  <a:gd name="T3" fmla="*/ 33 h 88"/>
                  <a:gd name="T4" fmla="*/ 187 w 193"/>
                  <a:gd name="T5" fmla="*/ 59 h 88"/>
                  <a:gd name="T6" fmla="*/ 165 w 193"/>
                  <a:gd name="T7" fmla="*/ 63 h 88"/>
                  <a:gd name="T8" fmla="*/ 157 w 193"/>
                  <a:gd name="T9" fmla="*/ 53 h 88"/>
                  <a:gd name="T10" fmla="*/ 101 w 193"/>
                  <a:gd name="T11" fmla="*/ 75 h 88"/>
                  <a:gd name="T12" fmla="*/ 39 w 193"/>
                  <a:gd name="T13" fmla="*/ 86 h 88"/>
                  <a:gd name="T14" fmla="*/ 2 w 193"/>
                  <a:gd name="T15" fmla="*/ 72 h 88"/>
                  <a:gd name="T16" fmla="*/ 63 w 193"/>
                  <a:gd name="T17" fmla="*/ 31 h 88"/>
                  <a:gd name="T18" fmla="*/ 94 w 193"/>
                  <a:gd name="T19" fmla="*/ 1 h 88"/>
                  <a:gd name="T20" fmla="*/ 100 w 193"/>
                  <a:gd name="T21" fmla="*/ 2 h 88"/>
                  <a:gd name="T22" fmla="*/ 173 w 193"/>
                  <a:gd name="T23" fmla="*/ 2 h 88"/>
                  <a:gd name="T24" fmla="*/ 181 w 193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88">
                    <a:moveTo>
                      <a:pt x="181" y="0"/>
                    </a:moveTo>
                    <a:cubicBezTo>
                      <a:pt x="186" y="12"/>
                      <a:pt x="190" y="25"/>
                      <a:pt x="191" y="33"/>
                    </a:cubicBezTo>
                    <a:cubicBezTo>
                      <a:pt x="192" y="47"/>
                      <a:pt x="193" y="57"/>
                      <a:pt x="187" y="59"/>
                    </a:cubicBezTo>
                    <a:cubicBezTo>
                      <a:pt x="165" y="63"/>
                      <a:pt x="165" y="63"/>
                      <a:pt x="165" y="63"/>
                    </a:cubicBezTo>
                    <a:cubicBezTo>
                      <a:pt x="161" y="63"/>
                      <a:pt x="158" y="59"/>
                      <a:pt x="157" y="53"/>
                    </a:cubicBezTo>
                    <a:cubicBezTo>
                      <a:pt x="147" y="53"/>
                      <a:pt x="127" y="70"/>
                      <a:pt x="101" y="75"/>
                    </a:cubicBezTo>
                    <a:cubicBezTo>
                      <a:pt x="39" y="86"/>
                      <a:pt x="39" y="86"/>
                      <a:pt x="39" y="86"/>
                    </a:cubicBezTo>
                    <a:cubicBezTo>
                      <a:pt x="26" y="88"/>
                      <a:pt x="4" y="87"/>
                      <a:pt x="2" y="72"/>
                    </a:cubicBezTo>
                    <a:cubicBezTo>
                      <a:pt x="0" y="57"/>
                      <a:pt x="37" y="44"/>
                      <a:pt x="63" y="31"/>
                    </a:cubicBezTo>
                    <a:cubicBezTo>
                      <a:pt x="73" y="26"/>
                      <a:pt x="84" y="14"/>
                      <a:pt x="94" y="1"/>
                    </a:cubicBezTo>
                    <a:cubicBezTo>
                      <a:pt x="96" y="1"/>
                      <a:pt x="98" y="2"/>
                      <a:pt x="100" y="2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6" y="2"/>
                      <a:pt x="178" y="1"/>
                      <a:pt x="181" y="0"/>
                    </a:cubicBez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is1ïďé">
                <a:extLst>
                  <a:ext uri="{FF2B5EF4-FFF2-40B4-BE49-F238E27FC236}">
                    <a16:creationId xmlns:a16="http://schemas.microsoft.com/office/drawing/2014/main" id="{C6538D46-A408-4C8F-B315-549177D871BC}"/>
                  </a:ext>
                </a:extLst>
              </p:cNvPr>
              <p:cNvSpPr/>
              <p:nvPr/>
            </p:nvSpPr>
            <p:spPr bwMode="auto">
              <a:xfrm>
                <a:off x="5151438" y="3036849"/>
                <a:ext cx="558800" cy="833438"/>
              </a:xfrm>
              <a:custGeom>
                <a:avLst/>
                <a:gdLst>
                  <a:gd name="T0" fmla="*/ 215 w 216"/>
                  <a:gd name="T1" fmla="*/ 184 h 322"/>
                  <a:gd name="T2" fmla="*/ 111 w 216"/>
                  <a:gd name="T3" fmla="*/ 322 h 322"/>
                  <a:gd name="T4" fmla="*/ 0 w 216"/>
                  <a:gd name="T5" fmla="*/ 196 h 322"/>
                  <a:gd name="T6" fmla="*/ 149 w 216"/>
                  <a:gd name="T7" fmla="*/ 42 h 322"/>
                  <a:gd name="T8" fmla="*/ 215 w 216"/>
                  <a:gd name="T9" fmla="*/ 18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322">
                    <a:moveTo>
                      <a:pt x="215" y="184"/>
                    </a:moveTo>
                    <a:cubicBezTo>
                      <a:pt x="214" y="283"/>
                      <a:pt x="144" y="322"/>
                      <a:pt x="111" y="322"/>
                    </a:cubicBezTo>
                    <a:cubicBezTo>
                      <a:pt x="78" y="322"/>
                      <a:pt x="0" y="296"/>
                      <a:pt x="0" y="196"/>
                    </a:cubicBezTo>
                    <a:cubicBezTo>
                      <a:pt x="0" y="129"/>
                      <a:pt x="10" y="0"/>
                      <a:pt x="149" y="42"/>
                    </a:cubicBezTo>
                    <a:cubicBezTo>
                      <a:pt x="196" y="40"/>
                      <a:pt x="216" y="86"/>
                      <a:pt x="215" y="184"/>
                    </a:cubicBezTo>
                    <a:close/>
                  </a:path>
                </a:pathLst>
              </a:custGeom>
              <a:solidFill>
                <a:srgbClr val="BA9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íṣľîḑe">
                <a:extLst>
                  <a:ext uri="{FF2B5EF4-FFF2-40B4-BE49-F238E27FC236}">
                    <a16:creationId xmlns:a16="http://schemas.microsoft.com/office/drawing/2014/main" id="{F83D85B9-7B62-4790-B5C3-7D78192CA12F}"/>
                  </a:ext>
                </a:extLst>
              </p:cNvPr>
              <p:cNvSpPr/>
              <p:nvPr/>
            </p:nvSpPr>
            <p:spPr bwMode="auto">
              <a:xfrm>
                <a:off x="5207001" y="4427499"/>
                <a:ext cx="461963" cy="25400"/>
              </a:xfrm>
              <a:custGeom>
                <a:avLst/>
                <a:gdLst>
                  <a:gd name="T0" fmla="*/ 1 w 179"/>
                  <a:gd name="T1" fmla="*/ 0 h 10"/>
                  <a:gd name="T2" fmla="*/ 0 w 179"/>
                  <a:gd name="T3" fmla="*/ 3 h 10"/>
                  <a:gd name="T4" fmla="*/ 179 w 179"/>
                  <a:gd name="T5" fmla="*/ 3 h 10"/>
                  <a:gd name="T6" fmla="*/ 178 w 179"/>
                  <a:gd name="T7" fmla="*/ 0 h 10"/>
                  <a:gd name="T8" fmla="*/ 1 w 17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0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55" y="10"/>
                      <a:pt x="124" y="10"/>
                      <a:pt x="179" y="3"/>
                    </a:cubicBezTo>
                    <a:cubicBezTo>
                      <a:pt x="179" y="2"/>
                      <a:pt x="178" y="1"/>
                      <a:pt x="17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ïṣḻïdé">
                <a:extLst>
                  <a:ext uri="{FF2B5EF4-FFF2-40B4-BE49-F238E27FC236}">
                    <a16:creationId xmlns:a16="http://schemas.microsoft.com/office/drawing/2014/main" id="{919EF718-D20D-44B5-923A-5D32075FBF9B}"/>
                  </a:ext>
                </a:extLst>
              </p:cNvPr>
              <p:cNvSpPr/>
              <p:nvPr/>
            </p:nvSpPr>
            <p:spPr bwMode="auto">
              <a:xfrm>
                <a:off x="5110163" y="3676612"/>
                <a:ext cx="660400" cy="776288"/>
              </a:xfrm>
              <a:custGeom>
                <a:avLst/>
                <a:gdLst>
                  <a:gd name="T0" fmla="*/ 35 w 255"/>
                  <a:gd name="T1" fmla="*/ 292 h 300"/>
                  <a:gd name="T2" fmla="*/ 21 w 255"/>
                  <a:gd name="T3" fmla="*/ 184 h 300"/>
                  <a:gd name="T4" fmla="*/ 11 w 255"/>
                  <a:gd name="T5" fmla="*/ 44 h 300"/>
                  <a:gd name="T6" fmla="*/ 97 w 255"/>
                  <a:gd name="T7" fmla="*/ 1 h 300"/>
                  <a:gd name="T8" fmla="*/ 127 w 255"/>
                  <a:gd name="T9" fmla="*/ 12 h 300"/>
                  <a:gd name="T10" fmla="*/ 157 w 255"/>
                  <a:gd name="T11" fmla="*/ 0 h 300"/>
                  <a:gd name="T12" fmla="*/ 244 w 255"/>
                  <a:gd name="T13" fmla="*/ 44 h 300"/>
                  <a:gd name="T14" fmla="*/ 234 w 255"/>
                  <a:gd name="T15" fmla="*/ 184 h 300"/>
                  <a:gd name="T16" fmla="*/ 216 w 255"/>
                  <a:gd name="T17" fmla="*/ 293 h 300"/>
                  <a:gd name="T18" fmla="*/ 35 w 255"/>
                  <a:gd name="T19" fmla="*/ 292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5" h="300">
                    <a:moveTo>
                      <a:pt x="35" y="292"/>
                    </a:moveTo>
                    <a:cubicBezTo>
                      <a:pt x="51" y="247"/>
                      <a:pt x="42" y="234"/>
                      <a:pt x="21" y="184"/>
                    </a:cubicBezTo>
                    <a:cubicBezTo>
                      <a:pt x="0" y="134"/>
                      <a:pt x="43" y="106"/>
                      <a:pt x="11" y="44"/>
                    </a:cubicBezTo>
                    <a:cubicBezTo>
                      <a:pt x="39" y="26"/>
                      <a:pt x="75" y="19"/>
                      <a:pt x="97" y="1"/>
                    </a:cubicBezTo>
                    <a:cubicBezTo>
                      <a:pt x="108" y="10"/>
                      <a:pt x="115" y="12"/>
                      <a:pt x="127" y="12"/>
                    </a:cubicBezTo>
                    <a:cubicBezTo>
                      <a:pt x="139" y="12"/>
                      <a:pt x="146" y="10"/>
                      <a:pt x="157" y="0"/>
                    </a:cubicBezTo>
                    <a:cubicBezTo>
                      <a:pt x="173" y="14"/>
                      <a:pt x="215" y="25"/>
                      <a:pt x="244" y="44"/>
                    </a:cubicBezTo>
                    <a:cubicBezTo>
                      <a:pt x="214" y="108"/>
                      <a:pt x="255" y="119"/>
                      <a:pt x="234" y="184"/>
                    </a:cubicBezTo>
                    <a:cubicBezTo>
                      <a:pt x="218" y="234"/>
                      <a:pt x="193" y="237"/>
                      <a:pt x="216" y="293"/>
                    </a:cubicBezTo>
                    <a:cubicBezTo>
                      <a:pt x="160" y="300"/>
                      <a:pt x="91" y="300"/>
                      <a:pt x="35" y="292"/>
                    </a:cubicBez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ïṣľiḋe">
                <a:extLst>
                  <a:ext uri="{FF2B5EF4-FFF2-40B4-BE49-F238E27FC236}">
                    <a16:creationId xmlns:a16="http://schemas.microsoft.com/office/drawing/2014/main" id="{8BADB4CB-24D6-453F-A68C-3447B618B719}"/>
                  </a:ext>
                </a:extLst>
              </p:cNvPr>
              <p:cNvSpPr/>
              <p:nvPr/>
            </p:nvSpPr>
            <p:spPr bwMode="auto">
              <a:xfrm>
                <a:off x="5289551" y="3676612"/>
                <a:ext cx="300038" cy="604838"/>
              </a:xfrm>
              <a:custGeom>
                <a:avLst/>
                <a:gdLst>
                  <a:gd name="T0" fmla="*/ 3 w 189"/>
                  <a:gd name="T1" fmla="*/ 26 h 381"/>
                  <a:gd name="T2" fmla="*/ 0 w 189"/>
                  <a:gd name="T3" fmla="*/ 140 h 381"/>
                  <a:gd name="T4" fmla="*/ 94 w 189"/>
                  <a:gd name="T5" fmla="*/ 381 h 381"/>
                  <a:gd name="T6" fmla="*/ 189 w 189"/>
                  <a:gd name="T7" fmla="*/ 140 h 381"/>
                  <a:gd name="T8" fmla="*/ 182 w 189"/>
                  <a:gd name="T9" fmla="*/ 23 h 381"/>
                  <a:gd name="T10" fmla="*/ 143 w 189"/>
                  <a:gd name="T11" fmla="*/ 0 h 381"/>
                  <a:gd name="T12" fmla="*/ 45 w 189"/>
                  <a:gd name="T13" fmla="*/ 2 h 381"/>
                  <a:gd name="T14" fmla="*/ 3 w 189"/>
                  <a:gd name="T15" fmla="*/ 2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381">
                    <a:moveTo>
                      <a:pt x="3" y="26"/>
                    </a:moveTo>
                    <a:lnTo>
                      <a:pt x="0" y="140"/>
                    </a:lnTo>
                    <a:lnTo>
                      <a:pt x="94" y="381"/>
                    </a:lnTo>
                    <a:lnTo>
                      <a:pt x="189" y="140"/>
                    </a:lnTo>
                    <a:lnTo>
                      <a:pt x="182" y="23"/>
                    </a:lnTo>
                    <a:lnTo>
                      <a:pt x="143" y="0"/>
                    </a:lnTo>
                    <a:lnTo>
                      <a:pt x="45" y="2"/>
                    </a:lnTo>
                    <a:lnTo>
                      <a:pt x="3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íṡḻîďe">
                <a:extLst>
                  <a:ext uri="{FF2B5EF4-FFF2-40B4-BE49-F238E27FC236}">
                    <a16:creationId xmlns:a16="http://schemas.microsoft.com/office/drawing/2014/main" id="{99F8FD9D-3F9D-4006-AB64-0D4B761D9F94}"/>
                  </a:ext>
                </a:extLst>
              </p:cNvPr>
              <p:cNvSpPr/>
              <p:nvPr/>
            </p:nvSpPr>
            <p:spPr bwMode="auto">
              <a:xfrm>
                <a:off x="5360988" y="3614699"/>
                <a:ext cx="152400" cy="157163"/>
              </a:xfrm>
              <a:prstGeom prst="rect">
                <a:avLst/>
              </a:prstGeom>
              <a:solidFill>
                <a:srgbClr val="D1A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íṩliḓê">
                <a:extLst>
                  <a:ext uri="{FF2B5EF4-FFF2-40B4-BE49-F238E27FC236}">
                    <a16:creationId xmlns:a16="http://schemas.microsoft.com/office/drawing/2014/main" id="{FAF23790-496A-44FE-8AD6-33638945EEA3}"/>
                  </a:ext>
                </a:extLst>
              </p:cNvPr>
              <p:cNvSpPr/>
              <p:nvPr/>
            </p:nvSpPr>
            <p:spPr bwMode="auto">
              <a:xfrm>
                <a:off x="5200651" y="3130512"/>
                <a:ext cx="473075" cy="576263"/>
              </a:xfrm>
              <a:custGeom>
                <a:avLst/>
                <a:gdLst>
                  <a:gd name="T0" fmla="*/ 92 w 183"/>
                  <a:gd name="T1" fmla="*/ 223 h 223"/>
                  <a:gd name="T2" fmla="*/ 163 w 183"/>
                  <a:gd name="T3" fmla="*/ 148 h 223"/>
                  <a:gd name="T4" fmla="*/ 165 w 183"/>
                  <a:gd name="T5" fmla="*/ 150 h 223"/>
                  <a:gd name="T6" fmla="*/ 180 w 183"/>
                  <a:gd name="T7" fmla="*/ 126 h 223"/>
                  <a:gd name="T8" fmla="*/ 174 w 183"/>
                  <a:gd name="T9" fmla="*/ 98 h 223"/>
                  <a:gd name="T10" fmla="*/ 173 w 183"/>
                  <a:gd name="T11" fmla="*/ 98 h 223"/>
                  <a:gd name="T12" fmla="*/ 92 w 183"/>
                  <a:gd name="T13" fmla="*/ 0 h 223"/>
                  <a:gd name="T14" fmla="*/ 11 w 183"/>
                  <a:gd name="T15" fmla="*/ 98 h 223"/>
                  <a:gd name="T16" fmla="*/ 9 w 183"/>
                  <a:gd name="T17" fmla="*/ 98 h 223"/>
                  <a:gd name="T18" fmla="*/ 3 w 183"/>
                  <a:gd name="T19" fmla="*/ 126 h 223"/>
                  <a:gd name="T20" fmla="*/ 18 w 183"/>
                  <a:gd name="T21" fmla="*/ 150 h 223"/>
                  <a:gd name="T22" fmla="*/ 21 w 183"/>
                  <a:gd name="T23" fmla="*/ 148 h 223"/>
                  <a:gd name="T24" fmla="*/ 92 w 183"/>
                  <a:gd name="T25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3" h="223">
                    <a:moveTo>
                      <a:pt x="92" y="223"/>
                    </a:moveTo>
                    <a:cubicBezTo>
                      <a:pt x="121" y="223"/>
                      <a:pt x="148" y="189"/>
                      <a:pt x="163" y="148"/>
                    </a:cubicBezTo>
                    <a:cubicBezTo>
                      <a:pt x="163" y="149"/>
                      <a:pt x="164" y="150"/>
                      <a:pt x="165" y="150"/>
                    </a:cubicBezTo>
                    <a:cubicBezTo>
                      <a:pt x="171" y="151"/>
                      <a:pt x="178" y="140"/>
                      <a:pt x="180" y="126"/>
                    </a:cubicBezTo>
                    <a:cubicBezTo>
                      <a:pt x="183" y="111"/>
                      <a:pt x="180" y="99"/>
                      <a:pt x="174" y="98"/>
                    </a:cubicBezTo>
                    <a:cubicBezTo>
                      <a:pt x="174" y="97"/>
                      <a:pt x="173" y="97"/>
                      <a:pt x="173" y="98"/>
                    </a:cubicBezTo>
                    <a:cubicBezTo>
                      <a:pt x="176" y="47"/>
                      <a:pt x="155" y="0"/>
                      <a:pt x="92" y="0"/>
                    </a:cubicBezTo>
                    <a:cubicBezTo>
                      <a:pt x="29" y="0"/>
                      <a:pt x="8" y="47"/>
                      <a:pt x="11" y="98"/>
                    </a:cubicBezTo>
                    <a:cubicBezTo>
                      <a:pt x="10" y="97"/>
                      <a:pt x="10" y="97"/>
                      <a:pt x="9" y="98"/>
                    </a:cubicBezTo>
                    <a:cubicBezTo>
                      <a:pt x="3" y="99"/>
                      <a:pt x="0" y="111"/>
                      <a:pt x="3" y="126"/>
                    </a:cubicBezTo>
                    <a:cubicBezTo>
                      <a:pt x="5" y="140"/>
                      <a:pt x="12" y="151"/>
                      <a:pt x="18" y="150"/>
                    </a:cubicBezTo>
                    <a:cubicBezTo>
                      <a:pt x="19" y="150"/>
                      <a:pt x="20" y="149"/>
                      <a:pt x="21" y="148"/>
                    </a:cubicBezTo>
                    <a:cubicBezTo>
                      <a:pt x="35" y="189"/>
                      <a:pt x="62" y="223"/>
                      <a:pt x="92" y="223"/>
                    </a:cubicBezTo>
                    <a:close/>
                  </a:path>
                </a:pathLst>
              </a:custGeom>
              <a:solidFill>
                <a:srgbClr val="F2C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îṧļîdê">
                <a:extLst>
                  <a:ext uri="{FF2B5EF4-FFF2-40B4-BE49-F238E27FC236}">
                    <a16:creationId xmlns:a16="http://schemas.microsoft.com/office/drawing/2014/main" id="{765262F6-B02C-4C82-ADD4-D8124F729E1C}"/>
                  </a:ext>
                </a:extLst>
              </p:cNvPr>
              <p:cNvSpPr/>
              <p:nvPr/>
            </p:nvSpPr>
            <p:spPr bwMode="auto">
              <a:xfrm>
                <a:off x="5402263" y="3759162"/>
                <a:ext cx="73025" cy="109538"/>
              </a:xfrm>
              <a:custGeom>
                <a:avLst/>
                <a:gdLst>
                  <a:gd name="T0" fmla="*/ 24 w 28"/>
                  <a:gd name="T1" fmla="*/ 42 h 42"/>
                  <a:gd name="T2" fmla="*/ 28 w 28"/>
                  <a:gd name="T3" fmla="*/ 34 h 42"/>
                  <a:gd name="T4" fmla="*/ 14 w 28"/>
                  <a:gd name="T5" fmla="*/ 0 h 42"/>
                  <a:gd name="T6" fmla="*/ 0 w 28"/>
                  <a:gd name="T7" fmla="*/ 33 h 42"/>
                  <a:gd name="T8" fmla="*/ 5 w 28"/>
                  <a:gd name="T9" fmla="*/ 42 h 42"/>
                  <a:gd name="T10" fmla="*/ 24 w 28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2">
                    <a:moveTo>
                      <a:pt x="24" y="42"/>
                    </a:moveTo>
                    <a:cubicBezTo>
                      <a:pt x="28" y="34"/>
                      <a:pt x="28" y="34"/>
                      <a:pt x="28" y="3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11" y="42"/>
                      <a:pt x="17" y="42"/>
                      <a:pt x="24" y="42"/>
                    </a:cubicBezTo>
                    <a:close/>
                  </a:path>
                </a:pathLst>
              </a:custGeom>
              <a:solidFill>
                <a:srgbClr val="CF7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iśļîďè">
                <a:extLst>
                  <a:ext uri="{FF2B5EF4-FFF2-40B4-BE49-F238E27FC236}">
                    <a16:creationId xmlns:a16="http://schemas.microsoft.com/office/drawing/2014/main" id="{0B546AEF-A92B-40DE-A7A2-D97303801762}"/>
                  </a:ext>
                </a:extLst>
              </p:cNvPr>
              <p:cNvSpPr/>
              <p:nvPr/>
            </p:nvSpPr>
            <p:spPr bwMode="auto">
              <a:xfrm>
                <a:off x="5318126" y="3679787"/>
                <a:ext cx="120650" cy="227013"/>
              </a:xfrm>
              <a:custGeom>
                <a:avLst/>
                <a:gdLst>
                  <a:gd name="T0" fmla="*/ 27 w 76"/>
                  <a:gd name="T1" fmla="*/ 0 h 143"/>
                  <a:gd name="T2" fmla="*/ 76 w 76"/>
                  <a:gd name="T3" fmla="*/ 50 h 143"/>
                  <a:gd name="T4" fmla="*/ 42 w 76"/>
                  <a:gd name="T5" fmla="*/ 143 h 143"/>
                  <a:gd name="T6" fmla="*/ 0 w 76"/>
                  <a:gd name="T7" fmla="*/ 17 h 143"/>
                  <a:gd name="T8" fmla="*/ 27 w 76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43">
                    <a:moveTo>
                      <a:pt x="27" y="0"/>
                    </a:moveTo>
                    <a:lnTo>
                      <a:pt x="76" y="50"/>
                    </a:lnTo>
                    <a:lnTo>
                      <a:pt x="42" y="143"/>
                    </a:lnTo>
                    <a:lnTo>
                      <a:pt x="0" y="1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îṡľíḍè">
                <a:extLst>
                  <a:ext uri="{FF2B5EF4-FFF2-40B4-BE49-F238E27FC236}">
                    <a16:creationId xmlns:a16="http://schemas.microsoft.com/office/drawing/2014/main" id="{2EE19AEC-B935-47AD-BD64-EDEDD5899A15}"/>
                  </a:ext>
                </a:extLst>
              </p:cNvPr>
              <p:cNvSpPr/>
              <p:nvPr/>
            </p:nvSpPr>
            <p:spPr bwMode="auto">
              <a:xfrm>
                <a:off x="5208588" y="3705187"/>
                <a:ext cx="230188" cy="579438"/>
              </a:xfrm>
              <a:custGeom>
                <a:avLst/>
                <a:gdLst>
                  <a:gd name="T0" fmla="*/ 69 w 145"/>
                  <a:gd name="T1" fmla="*/ 0 h 365"/>
                  <a:gd name="T2" fmla="*/ 145 w 145"/>
                  <a:gd name="T3" fmla="*/ 365 h 365"/>
                  <a:gd name="T4" fmla="*/ 20 w 145"/>
                  <a:gd name="T5" fmla="*/ 165 h 365"/>
                  <a:gd name="T6" fmla="*/ 36 w 145"/>
                  <a:gd name="T7" fmla="*/ 130 h 365"/>
                  <a:gd name="T8" fmla="*/ 0 w 145"/>
                  <a:gd name="T9" fmla="*/ 101 h 365"/>
                  <a:gd name="T10" fmla="*/ 49 w 145"/>
                  <a:gd name="T11" fmla="*/ 11 h 365"/>
                  <a:gd name="T12" fmla="*/ 69 w 145"/>
                  <a:gd name="T13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365">
                    <a:moveTo>
                      <a:pt x="69" y="0"/>
                    </a:moveTo>
                    <a:lnTo>
                      <a:pt x="145" y="365"/>
                    </a:lnTo>
                    <a:lnTo>
                      <a:pt x="20" y="165"/>
                    </a:lnTo>
                    <a:lnTo>
                      <a:pt x="36" y="130"/>
                    </a:lnTo>
                    <a:lnTo>
                      <a:pt x="0" y="101"/>
                    </a:lnTo>
                    <a:lnTo>
                      <a:pt x="49" y="11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ïsḻïḍé">
                <a:extLst>
                  <a:ext uri="{FF2B5EF4-FFF2-40B4-BE49-F238E27FC236}">
                    <a16:creationId xmlns:a16="http://schemas.microsoft.com/office/drawing/2014/main" id="{CCB5E0BA-0CB0-4D3B-98D1-C33B27DEBF08}"/>
                  </a:ext>
                </a:extLst>
              </p:cNvPr>
              <p:cNvSpPr/>
              <p:nvPr/>
            </p:nvSpPr>
            <p:spPr bwMode="auto">
              <a:xfrm>
                <a:off x="5438776" y="3676612"/>
                <a:ext cx="122238" cy="230188"/>
              </a:xfrm>
              <a:custGeom>
                <a:avLst/>
                <a:gdLst>
                  <a:gd name="T0" fmla="*/ 49 w 77"/>
                  <a:gd name="T1" fmla="*/ 0 h 145"/>
                  <a:gd name="T2" fmla="*/ 0 w 77"/>
                  <a:gd name="T3" fmla="*/ 52 h 145"/>
                  <a:gd name="T4" fmla="*/ 34 w 77"/>
                  <a:gd name="T5" fmla="*/ 145 h 145"/>
                  <a:gd name="T6" fmla="*/ 77 w 77"/>
                  <a:gd name="T7" fmla="*/ 19 h 145"/>
                  <a:gd name="T8" fmla="*/ 49 w 77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45">
                    <a:moveTo>
                      <a:pt x="49" y="0"/>
                    </a:moveTo>
                    <a:lnTo>
                      <a:pt x="0" y="52"/>
                    </a:lnTo>
                    <a:lnTo>
                      <a:pt x="34" y="145"/>
                    </a:lnTo>
                    <a:lnTo>
                      <a:pt x="77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îŝḷiḋe">
                <a:extLst>
                  <a:ext uri="{FF2B5EF4-FFF2-40B4-BE49-F238E27FC236}">
                    <a16:creationId xmlns:a16="http://schemas.microsoft.com/office/drawing/2014/main" id="{451B0C0C-BA0F-4039-9159-9673AE7CA68C}"/>
                  </a:ext>
                </a:extLst>
              </p:cNvPr>
              <p:cNvSpPr/>
              <p:nvPr/>
            </p:nvSpPr>
            <p:spPr bwMode="auto">
              <a:xfrm>
                <a:off x="5389563" y="3922674"/>
                <a:ext cx="98425" cy="361950"/>
              </a:xfrm>
              <a:custGeom>
                <a:avLst/>
                <a:gdLst>
                  <a:gd name="T0" fmla="*/ 17 w 62"/>
                  <a:gd name="T1" fmla="*/ 0 h 228"/>
                  <a:gd name="T2" fmla="*/ 48 w 62"/>
                  <a:gd name="T3" fmla="*/ 0 h 228"/>
                  <a:gd name="T4" fmla="*/ 62 w 62"/>
                  <a:gd name="T5" fmla="*/ 155 h 228"/>
                  <a:gd name="T6" fmla="*/ 31 w 62"/>
                  <a:gd name="T7" fmla="*/ 228 h 228"/>
                  <a:gd name="T8" fmla="*/ 0 w 62"/>
                  <a:gd name="T9" fmla="*/ 155 h 228"/>
                  <a:gd name="T10" fmla="*/ 17 w 62"/>
                  <a:gd name="T11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228">
                    <a:moveTo>
                      <a:pt x="17" y="0"/>
                    </a:moveTo>
                    <a:lnTo>
                      <a:pt x="48" y="0"/>
                    </a:lnTo>
                    <a:lnTo>
                      <a:pt x="62" y="155"/>
                    </a:lnTo>
                    <a:lnTo>
                      <a:pt x="31" y="228"/>
                    </a:lnTo>
                    <a:lnTo>
                      <a:pt x="0" y="15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F7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ïšḻiḍè">
                <a:extLst>
                  <a:ext uri="{FF2B5EF4-FFF2-40B4-BE49-F238E27FC236}">
                    <a16:creationId xmlns:a16="http://schemas.microsoft.com/office/drawing/2014/main" id="{81586D3E-EFA9-4C26-8666-76607E1D401C}"/>
                  </a:ext>
                </a:extLst>
              </p:cNvPr>
              <p:cNvSpPr/>
              <p:nvPr/>
            </p:nvSpPr>
            <p:spPr bwMode="auto">
              <a:xfrm>
                <a:off x="5318126" y="3679787"/>
                <a:ext cx="120650" cy="190500"/>
              </a:xfrm>
              <a:custGeom>
                <a:avLst/>
                <a:gdLst>
                  <a:gd name="T0" fmla="*/ 27 w 76"/>
                  <a:gd name="T1" fmla="*/ 0 h 120"/>
                  <a:gd name="T2" fmla="*/ 76 w 76"/>
                  <a:gd name="T3" fmla="*/ 50 h 120"/>
                  <a:gd name="T4" fmla="*/ 40 w 76"/>
                  <a:gd name="T5" fmla="*/ 120 h 120"/>
                  <a:gd name="T6" fmla="*/ 0 w 76"/>
                  <a:gd name="T7" fmla="*/ 17 h 120"/>
                  <a:gd name="T8" fmla="*/ 27 w 76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20">
                    <a:moveTo>
                      <a:pt x="27" y="0"/>
                    </a:moveTo>
                    <a:lnTo>
                      <a:pt x="76" y="50"/>
                    </a:lnTo>
                    <a:lnTo>
                      <a:pt x="40" y="120"/>
                    </a:lnTo>
                    <a:lnTo>
                      <a:pt x="0" y="1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iśľíďe">
                <a:extLst>
                  <a:ext uri="{FF2B5EF4-FFF2-40B4-BE49-F238E27FC236}">
                    <a16:creationId xmlns:a16="http://schemas.microsoft.com/office/drawing/2014/main" id="{A7049C72-9FE3-4B39-8F35-555AB6B768C2}"/>
                  </a:ext>
                </a:extLst>
              </p:cNvPr>
              <p:cNvSpPr/>
              <p:nvPr/>
            </p:nvSpPr>
            <p:spPr bwMode="auto">
              <a:xfrm>
                <a:off x="5229226" y="3705187"/>
                <a:ext cx="209550" cy="579438"/>
              </a:xfrm>
              <a:custGeom>
                <a:avLst/>
                <a:gdLst>
                  <a:gd name="T0" fmla="*/ 56 w 132"/>
                  <a:gd name="T1" fmla="*/ 0 h 365"/>
                  <a:gd name="T2" fmla="*/ 132 w 132"/>
                  <a:gd name="T3" fmla="*/ 365 h 365"/>
                  <a:gd name="T4" fmla="*/ 18 w 132"/>
                  <a:gd name="T5" fmla="*/ 148 h 365"/>
                  <a:gd name="T6" fmla="*/ 38 w 132"/>
                  <a:gd name="T7" fmla="*/ 122 h 365"/>
                  <a:gd name="T8" fmla="*/ 0 w 132"/>
                  <a:gd name="T9" fmla="*/ 93 h 365"/>
                  <a:gd name="T10" fmla="*/ 36 w 132"/>
                  <a:gd name="T11" fmla="*/ 11 h 365"/>
                  <a:gd name="T12" fmla="*/ 56 w 132"/>
                  <a:gd name="T13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365">
                    <a:moveTo>
                      <a:pt x="56" y="0"/>
                    </a:moveTo>
                    <a:lnTo>
                      <a:pt x="132" y="365"/>
                    </a:lnTo>
                    <a:lnTo>
                      <a:pt x="18" y="148"/>
                    </a:lnTo>
                    <a:lnTo>
                      <a:pt x="38" y="122"/>
                    </a:lnTo>
                    <a:lnTo>
                      <a:pt x="0" y="93"/>
                    </a:lnTo>
                    <a:lnTo>
                      <a:pt x="36" y="1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îṧļîďé">
                <a:extLst>
                  <a:ext uri="{FF2B5EF4-FFF2-40B4-BE49-F238E27FC236}">
                    <a16:creationId xmlns:a16="http://schemas.microsoft.com/office/drawing/2014/main" id="{5251C0CE-C111-427F-B1FF-78EE1E9EDB80}"/>
                  </a:ext>
                </a:extLst>
              </p:cNvPr>
              <p:cNvSpPr/>
              <p:nvPr/>
            </p:nvSpPr>
            <p:spPr bwMode="auto">
              <a:xfrm>
                <a:off x="5438776" y="3702012"/>
                <a:ext cx="230188" cy="582613"/>
              </a:xfrm>
              <a:custGeom>
                <a:avLst/>
                <a:gdLst>
                  <a:gd name="T0" fmla="*/ 78 w 145"/>
                  <a:gd name="T1" fmla="*/ 0 h 367"/>
                  <a:gd name="T2" fmla="*/ 0 w 145"/>
                  <a:gd name="T3" fmla="*/ 367 h 367"/>
                  <a:gd name="T4" fmla="*/ 126 w 145"/>
                  <a:gd name="T5" fmla="*/ 167 h 367"/>
                  <a:gd name="T6" fmla="*/ 109 w 145"/>
                  <a:gd name="T7" fmla="*/ 132 h 367"/>
                  <a:gd name="T8" fmla="*/ 145 w 145"/>
                  <a:gd name="T9" fmla="*/ 103 h 367"/>
                  <a:gd name="T10" fmla="*/ 106 w 145"/>
                  <a:gd name="T11" fmla="*/ 13 h 367"/>
                  <a:gd name="T12" fmla="*/ 78 w 145"/>
                  <a:gd name="T13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367">
                    <a:moveTo>
                      <a:pt x="78" y="0"/>
                    </a:moveTo>
                    <a:lnTo>
                      <a:pt x="0" y="367"/>
                    </a:lnTo>
                    <a:lnTo>
                      <a:pt x="126" y="167"/>
                    </a:lnTo>
                    <a:lnTo>
                      <a:pt x="109" y="132"/>
                    </a:lnTo>
                    <a:lnTo>
                      <a:pt x="145" y="103"/>
                    </a:lnTo>
                    <a:lnTo>
                      <a:pt x="106" y="1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ïS1ïḋé">
                <a:extLst>
                  <a:ext uri="{FF2B5EF4-FFF2-40B4-BE49-F238E27FC236}">
                    <a16:creationId xmlns:a16="http://schemas.microsoft.com/office/drawing/2014/main" id="{762048BC-4BBB-4BC6-B5B5-0EE645790D5E}"/>
                  </a:ext>
                </a:extLst>
              </p:cNvPr>
              <p:cNvSpPr/>
              <p:nvPr/>
            </p:nvSpPr>
            <p:spPr bwMode="auto">
              <a:xfrm>
                <a:off x="5438776" y="3702012"/>
                <a:ext cx="207963" cy="582613"/>
              </a:xfrm>
              <a:custGeom>
                <a:avLst/>
                <a:gdLst>
                  <a:gd name="T0" fmla="*/ 78 w 131"/>
                  <a:gd name="T1" fmla="*/ 0 h 367"/>
                  <a:gd name="T2" fmla="*/ 0 w 131"/>
                  <a:gd name="T3" fmla="*/ 367 h 367"/>
                  <a:gd name="T4" fmla="*/ 114 w 131"/>
                  <a:gd name="T5" fmla="*/ 150 h 367"/>
                  <a:gd name="T6" fmla="*/ 95 w 131"/>
                  <a:gd name="T7" fmla="*/ 124 h 367"/>
                  <a:gd name="T8" fmla="*/ 131 w 131"/>
                  <a:gd name="T9" fmla="*/ 95 h 367"/>
                  <a:gd name="T10" fmla="*/ 106 w 131"/>
                  <a:gd name="T11" fmla="*/ 13 h 367"/>
                  <a:gd name="T12" fmla="*/ 78 w 131"/>
                  <a:gd name="T13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367">
                    <a:moveTo>
                      <a:pt x="78" y="0"/>
                    </a:moveTo>
                    <a:lnTo>
                      <a:pt x="0" y="367"/>
                    </a:lnTo>
                    <a:lnTo>
                      <a:pt x="114" y="150"/>
                    </a:lnTo>
                    <a:lnTo>
                      <a:pt x="95" y="124"/>
                    </a:lnTo>
                    <a:lnTo>
                      <a:pt x="131" y="95"/>
                    </a:lnTo>
                    <a:lnTo>
                      <a:pt x="106" y="1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ïṣľiďè">
                <a:extLst>
                  <a:ext uri="{FF2B5EF4-FFF2-40B4-BE49-F238E27FC236}">
                    <a16:creationId xmlns:a16="http://schemas.microsoft.com/office/drawing/2014/main" id="{A2224CFE-7FAD-426D-9DFA-EF1C38916FC3}"/>
                  </a:ext>
                </a:extLst>
              </p:cNvPr>
              <p:cNvSpPr/>
              <p:nvPr/>
            </p:nvSpPr>
            <p:spPr bwMode="auto">
              <a:xfrm>
                <a:off x="5438776" y="3676612"/>
                <a:ext cx="122238" cy="193675"/>
              </a:xfrm>
              <a:custGeom>
                <a:avLst/>
                <a:gdLst>
                  <a:gd name="T0" fmla="*/ 49 w 77"/>
                  <a:gd name="T1" fmla="*/ 0 h 122"/>
                  <a:gd name="T2" fmla="*/ 0 w 77"/>
                  <a:gd name="T3" fmla="*/ 52 h 122"/>
                  <a:gd name="T4" fmla="*/ 34 w 77"/>
                  <a:gd name="T5" fmla="*/ 122 h 122"/>
                  <a:gd name="T6" fmla="*/ 77 w 77"/>
                  <a:gd name="T7" fmla="*/ 19 h 122"/>
                  <a:gd name="T8" fmla="*/ 49 w 77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2">
                    <a:moveTo>
                      <a:pt x="49" y="0"/>
                    </a:moveTo>
                    <a:lnTo>
                      <a:pt x="0" y="52"/>
                    </a:lnTo>
                    <a:lnTo>
                      <a:pt x="34" y="122"/>
                    </a:lnTo>
                    <a:lnTo>
                      <a:pt x="77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iS1íḓe">
                <a:extLst>
                  <a:ext uri="{FF2B5EF4-FFF2-40B4-BE49-F238E27FC236}">
                    <a16:creationId xmlns:a16="http://schemas.microsoft.com/office/drawing/2014/main" id="{73E63FC2-4AC8-4F0C-8B60-FDDD7A68AB97}"/>
                  </a:ext>
                </a:extLst>
              </p:cNvPr>
              <p:cNvSpPr/>
              <p:nvPr/>
            </p:nvSpPr>
            <p:spPr bwMode="auto">
              <a:xfrm>
                <a:off x="5402263" y="3865524"/>
                <a:ext cx="73025" cy="61913"/>
              </a:xfrm>
              <a:custGeom>
                <a:avLst/>
                <a:gdLst>
                  <a:gd name="T0" fmla="*/ 5 w 28"/>
                  <a:gd name="T1" fmla="*/ 0 h 24"/>
                  <a:gd name="T2" fmla="*/ 24 w 28"/>
                  <a:gd name="T3" fmla="*/ 0 h 24"/>
                  <a:gd name="T4" fmla="*/ 24 w 28"/>
                  <a:gd name="T5" fmla="*/ 24 h 24"/>
                  <a:gd name="T6" fmla="*/ 5 w 28"/>
                  <a:gd name="T7" fmla="*/ 24 h 24"/>
                  <a:gd name="T8" fmla="*/ 5 w 2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4">
                    <a:moveTo>
                      <a:pt x="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8" y="8"/>
                      <a:pt x="27" y="16"/>
                      <a:pt x="2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" y="16"/>
                      <a:pt x="0" y="8"/>
                      <a:pt x="5" y="0"/>
                    </a:cubicBezTo>
                    <a:close/>
                  </a:path>
                </a:pathLst>
              </a:custGeom>
              <a:solidFill>
                <a:srgbClr val="CF7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íṩḻiḋe">
                <a:extLst>
                  <a:ext uri="{FF2B5EF4-FFF2-40B4-BE49-F238E27FC236}">
                    <a16:creationId xmlns:a16="http://schemas.microsoft.com/office/drawing/2014/main" id="{3C69CDE1-AC1C-47AE-BC08-72CDBFF5252A}"/>
                  </a:ext>
                </a:extLst>
              </p:cNvPr>
              <p:cNvSpPr/>
              <p:nvPr/>
            </p:nvSpPr>
            <p:spPr bwMode="auto">
              <a:xfrm>
                <a:off x="5430838" y="4279862"/>
                <a:ext cx="20638" cy="168275"/>
              </a:xfrm>
              <a:custGeom>
                <a:avLst/>
                <a:gdLst>
                  <a:gd name="T0" fmla="*/ 0 w 8"/>
                  <a:gd name="T1" fmla="*/ 65 h 65"/>
                  <a:gd name="T2" fmla="*/ 4 w 8"/>
                  <a:gd name="T3" fmla="*/ 0 h 65"/>
                  <a:gd name="T4" fmla="*/ 8 w 8"/>
                  <a:gd name="T5" fmla="*/ 65 h 65"/>
                  <a:gd name="T6" fmla="*/ 0 w 8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5">
                    <a:moveTo>
                      <a:pt x="0" y="65"/>
                    </a:moveTo>
                    <a:cubicBezTo>
                      <a:pt x="1" y="49"/>
                      <a:pt x="2" y="29"/>
                      <a:pt x="4" y="0"/>
                    </a:cubicBezTo>
                    <a:cubicBezTo>
                      <a:pt x="6" y="29"/>
                      <a:pt x="7" y="49"/>
                      <a:pt x="8" y="65"/>
                    </a:cubicBezTo>
                    <a:cubicBezTo>
                      <a:pt x="5" y="65"/>
                      <a:pt x="3" y="65"/>
                      <a:pt x="0" y="65"/>
                    </a:cubicBez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iṡlïḋé">
                <a:extLst>
                  <a:ext uri="{FF2B5EF4-FFF2-40B4-BE49-F238E27FC236}">
                    <a16:creationId xmlns:a16="http://schemas.microsoft.com/office/drawing/2014/main" id="{4B74DED0-A6B8-477C-A2CC-227D2157D081}"/>
                  </a:ext>
                </a:extLst>
              </p:cNvPr>
              <p:cNvSpPr/>
              <p:nvPr/>
            </p:nvSpPr>
            <p:spPr bwMode="auto">
              <a:xfrm>
                <a:off x="5607051" y="3401974"/>
                <a:ext cx="65088" cy="119063"/>
              </a:xfrm>
              <a:custGeom>
                <a:avLst/>
                <a:gdLst>
                  <a:gd name="T0" fmla="*/ 17 w 25"/>
                  <a:gd name="T1" fmla="*/ 2 h 46"/>
                  <a:gd name="T2" fmla="*/ 23 w 25"/>
                  <a:gd name="T3" fmla="*/ 25 h 46"/>
                  <a:gd name="T4" fmla="*/ 8 w 25"/>
                  <a:gd name="T5" fmla="*/ 45 h 46"/>
                  <a:gd name="T6" fmla="*/ 2 w 25"/>
                  <a:gd name="T7" fmla="*/ 21 h 46"/>
                  <a:gd name="T8" fmla="*/ 17 w 25"/>
                  <a:gd name="T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6">
                    <a:moveTo>
                      <a:pt x="17" y="2"/>
                    </a:moveTo>
                    <a:cubicBezTo>
                      <a:pt x="23" y="3"/>
                      <a:pt x="25" y="14"/>
                      <a:pt x="23" y="25"/>
                    </a:cubicBezTo>
                    <a:cubicBezTo>
                      <a:pt x="20" y="37"/>
                      <a:pt x="13" y="46"/>
                      <a:pt x="8" y="45"/>
                    </a:cubicBezTo>
                    <a:cubicBezTo>
                      <a:pt x="2" y="44"/>
                      <a:pt x="0" y="33"/>
                      <a:pt x="2" y="21"/>
                    </a:cubicBezTo>
                    <a:cubicBezTo>
                      <a:pt x="5" y="9"/>
                      <a:pt x="12" y="0"/>
                      <a:pt x="17" y="2"/>
                    </a:cubicBezTo>
                    <a:close/>
                  </a:path>
                </a:pathLst>
              </a:custGeom>
              <a:solidFill>
                <a:srgbClr val="F2C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iSḷiḋe">
                <a:extLst>
                  <a:ext uri="{FF2B5EF4-FFF2-40B4-BE49-F238E27FC236}">
                    <a16:creationId xmlns:a16="http://schemas.microsoft.com/office/drawing/2014/main" id="{455058E3-CE75-46EC-8ADD-DE5FE8698FBE}"/>
                  </a:ext>
                </a:extLst>
              </p:cNvPr>
              <p:cNvSpPr/>
              <p:nvPr/>
            </p:nvSpPr>
            <p:spPr bwMode="auto">
              <a:xfrm>
                <a:off x="5216526" y="3130512"/>
                <a:ext cx="442913" cy="317500"/>
              </a:xfrm>
              <a:custGeom>
                <a:avLst/>
                <a:gdLst>
                  <a:gd name="T0" fmla="*/ 168 w 171"/>
                  <a:gd name="T1" fmla="*/ 98 h 123"/>
                  <a:gd name="T2" fmla="*/ 86 w 171"/>
                  <a:gd name="T3" fmla="*/ 0 h 123"/>
                  <a:gd name="T4" fmla="*/ 3 w 171"/>
                  <a:gd name="T5" fmla="*/ 98 h 123"/>
                  <a:gd name="T6" fmla="*/ 16 w 171"/>
                  <a:gd name="T7" fmla="*/ 120 h 123"/>
                  <a:gd name="T8" fmla="*/ 23 w 171"/>
                  <a:gd name="T9" fmla="*/ 111 h 123"/>
                  <a:gd name="T10" fmla="*/ 47 w 171"/>
                  <a:gd name="T11" fmla="*/ 48 h 123"/>
                  <a:gd name="T12" fmla="*/ 85 w 171"/>
                  <a:gd name="T13" fmla="*/ 55 h 123"/>
                  <a:gd name="T14" fmla="*/ 124 w 171"/>
                  <a:gd name="T15" fmla="*/ 48 h 123"/>
                  <a:gd name="T16" fmla="*/ 148 w 171"/>
                  <a:gd name="T17" fmla="*/ 111 h 123"/>
                  <a:gd name="T18" fmla="*/ 154 w 171"/>
                  <a:gd name="T19" fmla="*/ 121 h 123"/>
                  <a:gd name="T20" fmla="*/ 168 w 171"/>
                  <a:gd name="T21" fmla="*/ 9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1" h="123">
                    <a:moveTo>
                      <a:pt x="168" y="98"/>
                    </a:moveTo>
                    <a:cubicBezTo>
                      <a:pt x="171" y="47"/>
                      <a:pt x="149" y="0"/>
                      <a:pt x="86" y="0"/>
                    </a:cubicBezTo>
                    <a:cubicBezTo>
                      <a:pt x="22" y="0"/>
                      <a:pt x="0" y="47"/>
                      <a:pt x="3" y="98"/>
                    </a:cubicBezTo>
                    <a:cubicBezTo>
                      <a:pt x="8" y="99"/>
                      <a:pt x="14" y="108"/>
                      <a:pt x="16" y="120"/>
                    </a:cubicBezTo>
                    <a:cubicBezTo>
                      <a:pt x="20" y="123"/>
                      <a:pt x="23" y="121"/>
                      <a:pt x="23" y="111"/>
                    </a:cubicBezTo>
                    <a:cubicBezTo>
                      <a:pt x="23" y="81"/>
                      <a:pt x="27" y="54"/>
                      <a:pt x="47" y="48"/>
                    </a:cubicBezTo>
                    <a:cubicBezTo>
                      <a:pt x="67" y="42"/>
                      <a:pt x="71" y="55"/>
                      <a:pt x="85" y="55"/>
                    </a:cubicBezTo>
                    <a:cubicBezTo>
                      <a:pt x="100" y="55"/>
                      <a:pt x="105" y="42"/>
                      <a:pt x="124" y="48"/>
                    </a:cubicBezTo>
                    <a:cubicBezTo>
                      <a:pt x="143" y="53"/>
                      <a:pt x="148" y="81"/>
                      <a:pt x="148" y="111"/>
                    </a:cubicBezTo>
                    <a:cubicBezTo>
                      <a:pt x="148" y="121"/>
                      <a:pt x="150" y="123"/>
                      <a:pt x="154" y="121"/>
                    </a:cubicBezTo>
                    <a:cubicBezTo>
                      <a:pt x="157" y="108"/>
                      <a:pt x="163" y="98"/>
                      <a:pt x="168" y="98"/>
                    </a:cubicBezTo>
                    <a:close/>
                  </a:path>
                </a:pathLst>
              </a:custGeom>
              <a:solidFill>
                <a:srgbClr val="BA9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ïSļíḋê">
                <a:extLst>
                  <a:ext uri="{FF2B5EF4-FFF2-40B4-BE49-F238E27FC236}">
                    <a16:creationId xmlns:a16="http://schemas.microsoft.com/office/drawing/2014/main" id="{54DEEDEA-BE2D-44A6-B50C-4EDB904802B6}"/>
                  </a:ext>
                </a:extLst>
              </p:cNvPr>
              <p:cNvSpPr/>
              <p:nvPr/>
            </p:nvSpPr>
            <p:spPr bwMode="auto">
              <a:xfrm>
                <a:off x="5154613" y="3070187"/>
                <a:ext cx="488950" cy="377825"/>
              </a:xfrm>
              <a:custGeom>
                <a:avLst/>
                <a:gdLst>
                  <a:gd name="T0" fmla="*/ 187 w 189"/>
                  <a:gd name="T1" fmla="*/ 49 h 146"/>
                  <a:gd name="T2" fmla="*/ 11 w 189"/>
                  <a:gd name="T3" fmla="*/ 146 h 146"/>
                  <a:gd name="T4" fmla="*/ 99 w 189"/>
                  <a:gd name="T5" fmla="*/ 50 h 146"/>
                  <a:gd name="T6" fmla="*/ 187 w 189"/>
                  <a:gd name="T7" fmla="*/ 49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146">
                    <a:moveTo>
                      <a:pt x="187" y="49"/>
                    </a:moveTo>
                    <a:cubicBezTo>
                      <a:pt x="183" y="78"/>
                      <a:pt x="46" y="141"/>
                      <a:pt x="11" y="146"/>
                    </a:cubicBezTo>
                    <a:cubicBezTo>
                      <a:pt x="0" y="0"/>
                      <a:pt x="90" y="80"/>
                      <a:pt x="99" y="50"/>
                    </a:cubicBezTo>
                    <a:cubicBezTo>
                      <a:pt x="101" y="43"/>
                      <a:pt x="189" y="55"/>
                      <a:pt x="187" y="49"/>
                    </a:cubicBezTo>
                    <a:close/>
                  </a:path>
                </a:pathLst>
              </a:custGeom>
              <a:solidFill>
                <a:srgbClr val="BA9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ïSľidê">
                <a:extLst>
                  <a:ext uri="{FF2B5EF4-FFF2-40B4-BE49-F238E27FC236}">
                    <a16:creationId xmlns:a16="http://schemas.microsoft.com/office/drawing/2014/main" id="{7D8FD9D1-2683-4EBD-A35B-A62A5E88C522}"/>
                  </a:ext>
                </a:extLst>
              </p:cNvPr>
              <p:cNvSpPr/>
              <p:nvPr/>
            </p:nvSpPr>
            <p:spPr bwMode="auto">
              <a:xfrm>
                <a:off x="5465763" y="3135274"/>
                <a:ext cx="242888" cy="323850"/>
              </a:xfrm>
              <a:custGeom>
                <a:avLst/>
                <a:gdLst>
                  <a:gd name="T0" fmla="*/ 3 w 94"/>
                  <a:gd name="T1" fmla="*/ 0 h 125"/>
                  <a:gd name="T2" fmla="*/ 81 w 94"/>
                  <a:gd name="T3" fmla="*/ 125 h 125"/>
                  <a:gd name="T4" fmla="*/ 48 w 94"/>
                  <a:gd name="T5" fmla="*/ 17 h 125"/>
                  <a:gd name="T6" fmla="*/ 3 w 94"/>
                  <a:gd name="T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125">
                    <a:moveTo>
                      <a:pt x="3" y="0"/>
                    </a:moveTo>
                    <a:cubicBezTo>
                      <a:pt x="1" y="29"/>
                      <a:pt x="48" y="113"/>
                      <a:pt x="81" y="125"/>
                    </a:cubicBezTo>
                    <a:cubicBezTo>
                      <a:pt x="94" y="20"/>
                      <a:pt x="67" y="26"/>
                      <a:pt x="48" y="17"/>
                    </a:cubicBezTo>
                    <a:cubicBezTo>
                      <a:pt x="41" y="14"/>
                      <a:pt x="0" y="6"/>
                      <a:pt x="3" y="0"/>
                    </a:cubicBezTo>
                    <a:close/>
                  </a:path>
                </a:pathLst>
              </a:custGeom>
              <a:solidFill>
                <a:srgbClr val="BA9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i$1íḋè">
                <a:extLst>
                  <a:ext uri="{FF2B5EF4-FFF2-40B4-BE49-F238E27FC236}">
                    <a16:creationId xmlns:a16="http://schemas.microsoft.com/office/drawing/2014/main" id="{8AD1C422-046E-4C0B-B756-526847CBAC09}"/>
                  </a:ext>
                </a:extLst>
              </p:cNvPr>
              <p:cNvSpPr/>
              <p:nvPr/>
            </p:nvSpPr>
            <p:spPr bwMode="auto">
              <a:xfrm>
                <a:off x="3638551" y="4198899"/>
                <a:ext cx="4887913" cy="487363"/>
              </a:xfrm>
              <a:custGeom>
                <a:avLst/>
                <a:gdLst>
                  <a:gd name="T0" fmla="*/ 569 w 3079"/>
                  <a:gd name="T1" fmla="*/ 0 h 307"/>
                  <a:gd name="T2" fmla="*/ 2509 w 3079"/>
                  <a:gd name="T3" fmla="*/ 0 h 307"/>
                  <a:gd name="T4" fmla="*/ 3079 w 3079"/>
                  <a:gd name="T5" fmla="*/ 307 h 307"/>
                  <a:gd name="T6" fmla="*/ 0 w 3079"/>
                  <a:gd name="T7" fmla="*/ 307 h 307"/>
                  <a:gd name="T8" fmla="*/ 569 w 3079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9" h="307">
                    <a:moveTo>
                      <a:pt x="569" y="0"/>
                    </a:moveTo>
                    <a:lnTo>
                      <a:pt x="2509" y="0"/>
                    </a:lnTo>
                    <a:lnTo>
                      <a:pt x="3079" y="307"/>
                    </a:lnTo>
                    <a:lnTo>
                      <a:pt x="0" y="307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CF7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îšḻiḓê">
                <a:extLst>
                  <a:ext uri="{FF2B5EF4-FFF2-40B4-BE49-F238E27FC236}">
                    <a16:creationId xmlns:a16="http://schemas.microsoft.com/office/drawing/2014/main" id="{0AC1A7F0-CA7B-4F1A-AEE4-4EAB9EB48F17}"/>
                  </a:ext>
                </a:extLst>
              </p:cNvPr>
              <p:cNvSpPr/>
              <p:nvPr/>
            </p:nvSpPr>
            <p:spPr bwMode="auto">
              <a:xfrm>
                <a:off x="7115176" y="4341774"/>
                <a:ext cx="628650" cy="188913"/>
              </a:xfrm>
              <a:custGeom>
                <a:avLst/>
                <a:gdLst>
                  <a:gd name="T0" fmla="*/ 0 w 396"/>
                  <a:gd name="T1" fmla="*/ 0 h 119"/>
                  <a:gd name="T2" fmla="*/ 293 w 396"/>
                  <a:gd name="T3" fmla="*/ 2 h 119"/>
                  <a:gd name="T4" fmla="*/ 396 w 396"/>
                  <a:gd name="T5" fmla="*/ 117 h 119"/>
                  <a:gd name="T6" fmla="*/ 8 w 396"/>
                  <a:gd name="T7" fmla="*/ 119 h 119"/>
                  <a:gd name="T8" fmla="*/ 0 w 396"/>
                  <a:gd name="T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6" h="119">
                    <a:moveTo>
                      <a:pt x="0" y="0"/>
                    </a:moveTo>
                    <a:lnTo>
                      <a:pt x="293" y="2"/>
                    </a:lnTo>
                    <a:lnTo>
                      <a:pt x="396" y="117"/>
                    </a:lnTo>
                    <a:lnTo>
                      <a:pt x="8" y="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ísľîdê">
                <a:extLst>
                  <a:ext uri="{FF2B5EF4-FFF2-40B4-BE49-F238E27FC236}">
                    <a16:creationId xmlns:a16="http://schemas.microsoft.com/office/drawing/2014/main" id="{F5DAB3A1-8418-4AD0-A300-3F736CB41FF6}"/>
                  </a:ext>
                </a:extLst>
              </p:cNvPr>
              <p:cNvSpPr/>
              <p:nvPr/>
            </p:nvSpPr>
            <p:spPr bwMode="auto">
              <a:xfrm>
                <a:off x="7513638" y="4214774"/>
                <a:ext cx="173038" cy="73025"/>
              </a:xfrm>
              <a:custGeom>
                <a:avLst/>
                <a:gdLst>
                  <a:gd name="T0" fmla="*/ 3 w 67"/>
                  <a:gd name="T1" fmla="*/ 0 h 28"/>
                  <a:gd name="T2" fmla="*/ 43 w 67"/>
                  <a:gd name="T3" fmla="*/ 8 h 28"/>
                  <a:gd name="T4" fmla="*/ 66 w 67"/>
                  <a:gd name="T5" fmla="*/ 23 h 28"/>
                  <a:gd name="T6" fmla="*/ 44 w 67"/>
                  <a:gd name="T7" fmla="*/ 27 h 28"/>
                  <a:gd name="T8" fmla="*/ 16 w 67"/>
                  <a:gd name="T9" fmla="*/ 20 h 28"/>
                  <a:gd name="T10" fmla="*/ 3 w 67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28">
                    <a:moveTo>
                      <a:pt x="3" y="0"/>
                    </a:moveTo>
                    <a:cubicBezTo>
                      <a:pt x="43" y="8"/>
                      <a:pt x="43" y="8"/>
                      <a:pt x="43" y="8"/>
                    </a:cubicBezTo>
                    <a:cubicBezTo>
                      <a:pt x="48" y="9"/>
                      <a:pt x="67" y="18"/>
                      <a:pt x="66" y="23"/>
                    </a:cubicBezTo>
                    <a:cubicBezTo>
                      <a:pt x="65" y="28"/>
                      <a:pt x="49" y="28"/>
                      <a:pt x="44" y="27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0" y="16"/>
                      <a:pt x="2" y="6"/>
                      <a:pt x="3" y="0"/>
                    </a:cubicBezTo>
                    <a:close/>
                  </a:path>
                </a:pathLst>
              </a:custGeom>
              <a:solidFill>
                <a:srgbClr val="D1A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îSḷïḑé">
                <a:extLst>
                  <a:ext uri="{FF2B5EF4-FFF2-40B4-BE49-F238E27FC236}">
                    <a16:creationId xmlns:a16="http://schemas.microsoft.com/office/drawing/2014/main" id="{55FCF569-13C2-474F-9AD9-0643469AA939}"/>
                  </a:ext>
                </a:extLst>
              </p:cNvPr>
              <p:cNvSpPr/>
              <p:nvPr/>
            </p:nvSpPr>
            <p:spPr bwMode="auto">
              <a:xfrm>
                <a:off x="7461251" y="4252874"/>
                <a:ext cx="300038" cy="176213"/>
              </a:xfrm>
              <a:custGeom>
                <a:avLst/>
                <a:gdLst>
                  <a:gd name="T0" fmla="*/ 14 w 116"/>
                  <a:gd name="T1" fmla="*/ 18 h 68"/>
                  <a:gd name="T2" fmla="*/ 12 w 116"/>
                  <a:gd name="T3" fmla="*/ 18 h 68"/>
                  <a:gd name="T4" fmla="*/ 18 w 116"/>
                  <a:gd name="T5" fmla="*/ 35 h 68"/>
                  <a:gd name="T6" fmla="*/ 21 w 116"/>
                  <a:gd name="T7" fmla="*/ 52 h 68"/>
                  <a:gd name="T8" fmla="*/ 28 w 116"/>
                  <a:gd name="T9" fmla="*/ 68 h 68"/>
                  <a:gd name="T10" fmla="*/ 68 w 116"/>
                  <a:gd name="T11" fmla="*/ 68 h 68"/>
                  <a:gd name="T12" fmla="*/ 99 w 116"/>
                  <a:gd name="T13" fmla="*/ 57 h 68"/>
                  <a:gd name="T14" fmla="*/ 95 w 116"/>
                  <a:gd name="T15" fmla="*/ 10 h 68"/>
                  <a:gd name="T16" fmla="*/ 77 w 116"/>
                  <a:gd name="T17" fmla="*/ 1 h 68"/>
                  <a:gd name="T18" fmla="*/ 14 w 116"/>
                  <a:gd name="T19" fmla="*/ 1 h 68"/>
                  <a:gd name="T20" fmla="*/ 14 w 116"/>
                  <a:gd name="T21" fmla="*/ 1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68">
                    <a:moveTo>
                      <a:pt x="14" y="18"/>
                    </a:moveTo>
                    <a:cubicBezTo>
                      <a:pt x="12" y="18"/>
                      <a:pt x="12" y="18"/>
                      <a:pt x="12" y="18"/>
                    </a:cubicBezTo>
                    <a:cubicBezTo>
                      <a:pt x="6" y="23"/>
                      <a:pt x="10" y="34"/>
                      <a:pt x="18" y="35"/>
                    </a:cubicBezTo>
                    <a:cubicBezTo>
                      <a:pt x="11" y="39"/>
                      <a:pt x="13" y="50"/>
                      <a:pt x="21" y="52"/>
                    </a:cubicBezTo>
                    <a:cubicBezTo>
                      <a:pt x="15" y="57"/>
                      <a:pt x="19" y="68"/>
                      <a:pt x="28" y="68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9" y="68"/>
                      <a:pt x="94" y="62"/>
                      <a:pt x="99" y="57"/>
                    </a:cubicBezTo>
                    <a:cubicBezTo>
                      <a:pt x="116" y="43"/>
                      <a:pt x="105" y="17"/>
                      <a:pt x="95" y="10"/>
                    </a:cubicBezTo>
                    <a:cubicBezTo>
                      <a:pt x="88" y="5"/>
                      <a:pt x="83" y="1"/>
                      <a:pt x="77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0" y="0"/>
                      <a:pt x="2" y="18"/>
                      <a:pt x="14" y="18"/>
                    </a:cubicBezTo>
                    <a:close/>
                  </a:path>
                </a:pathLst>
              </a:custGeom>
              <a:solidFill>
                <a:srgbClr val="F2C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íşlide">
                <a:extLst>
                  <a:ext uri="{FF2B5EF4-FFF2-40B4-BE49-F238E27FC236}">
                    <a16:creationId xmlns:a16="http://schemas.microsoft.com/office/drawing/2014/main" id="{9A1ABAEC-A46A-4E3B-B469-BBDB75725791}"/>
                  </a:ext>
                </a:extLst>
              </p:cNvPr>
              <p:cNvSpPr/>
              <p:nvPr/>
            </p:nvSpPr>
            <p:spPr bwMode="auto">
              <a:xfrm>
                <a:off x="7489826" y="4300499"/>
                <a:ext cx="61913" cy="90488"/>
              </a:xfrm>
              <a:custGeom>
                <a:avLst/>
                <a:gdLst>
                  <a:gd name="T0" fmla="*/ 24 w 24"/>
                  <a:gd name="T1" fmla="*/ 35 h 35"/>
                  <a:gd name="T2" fmla="*/ 9 w 24"/>
                  <a:gd name="T3" fmla="*/ 35 h 35"/>
                  <a:gd name="T4" fmla="*/ 10 w 24"/>
                  <a:gd name="T5" fmla="*/ 34 h 35"/>
                  <a:gd name="T6" fmla="*/ 8 w 24"/>
                  <a:gd name="T7" fmla="*/ 34 h 35"/>
                  <a:gd name="T8" fmla="*/ 24 w 24"/>
                  <a:gd name="T9" fmla="*/ 35 h 35"/>
                  <a:gd name="T10" fmla="*/ 1 w 24"/>
                  <a:gd name="T11" fmla="*/ 0 h 35"/>
                  <a:gd name="T12" fmla="*/ 0 w 24"/>
                  <a:gd name="T13" fmla="*/ 2 h 35"/>
                  <a:gd name="T14" fmla="*/ 21 w 24"/>
                  <a:gd name="T15" fmla="*/ 1 h 35"/>
                  <a:gd name="T16" fmla="*/ 1 w 24"/>
                  <a:gd name="T17" fmla="*/ 0 h 35"/>
                  <a:gd name="T18" fmla="*/ 1 w 24"/>
                  <a:gd name="T19" fmla="*/ 0 h 35"/>
                  <a:gd name="T20" fmla="*/ 4 w 24"/>
                  <a:gd name="T21" fmla="*/ 16 h 35"/>
                  <a:gd name="T22" fmla="*/ 7 w 24"/>
                  <a:gd name="T23" fmla="*/ 17 h 35"/>
                  <a:gd name="T24" fmla="*/ 6 w 24"/>
                  <a:gd name="T25" fmla="*/ 18 h 35"/>
                  <a:gd name="T26" fmla="*/ 23 w 24"/>
                  <a:gd name="T27" fmla="*/ 18 h 35"/>
                  <a:gd name="T28" fmla="*/ 4 w 24"/>
                  <a:gd name="T29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5">
                    <a:moveTo>
                      <a:pt x="24" y="35"/>
                    </a:moveTo>
                    <a:cubicBezTo>
                      <a:pt x="24" y="35"/>
                      <a:pt x="16" y="35"/>
                      <a:pt x="9" y="35"/>
                    </a:cubicBezTo>
                    <a:cubicBezTo>
                      <a:pt x="9" y="35"/>
                      <a:pt x="10" y="35"/>
                      <a:pt x="10" y="34"/>
                    </a:cubicBezTo>
                    <a:cubicBezTo>
                      <a:pt x="9" y="34"/>
                      <a:pt x="9" y="34"/>
                      <a:pt x="8" y="34"/>
                    </a:cubicBezTo>
                    <a:cubicBezTo>
                      <a:pt x="15" y="34"/>
                      <a:pt x="24" y="35"/>
                      <a:pt x="24" y="35"/>
                    </a:cubicBezTo>
                    <a:close/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8" y="2"/>
                      <a:pt x="21" y="1"/>
                      <a:pt x="21" y="1"/>
                    </a:cubicBezTo>
                    <a:cubicBezTo>
                      <a:pt x="21" y="1"/>
                      <a:pt x="7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  <a:moveTo>
                      <a:pt x="4" y="16"/>
                    </a:moveTo>
                    <a:cubicBezTo>
                      <a:pt x="5" y="17"/>
                      <a:pt x="6" y="17"/>
                      <a:pt x="7" y="17"/>
                    </a:cubicBezTo>
                    <a:cubicBezTo>
                      <a:pt x="7" y="17"/>
                      <a:pt x="6" y="18"/>
                      <a:pt x="6" y="18"/>
                    </a:cubicBezTo>
                    <a:cubicBezTo>
                      <a:pt x="14" y="18"/>
                      <a:pt x="23" y="18"/>
                      <a:pt x="23" y="18"/>
                    </a:cubicBezTo>
                    <a:cubicBezTo>
                      <a:pt x="23" y="18"/>
                      <a:pt x="11" y="17"/>
                      <a:pt x="4" y="16"/>
                    </a:cubicBezTo>
                    <a:close/>
                  </a:path>
                </a:pathLst>
              </a:custGeom>
              <a:solidFill>
                <a:srgbClr val="D1A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îşlíḓe">
                <a:extLst>
                  <a:ext uri="{FF2B5EF4-FFF2-40B4-BE49-F238E27FC236}">
                    <a16:creationId xmlns:a16="http://schemas.microsoft.com/office/drawing/2014/main" id="{A12159E3-0885-4E31-B467-09AB8E3F26F6}"/>
                  </a:ext>
                </a:extLst>
              </p:cNvPr>
              <p:cNvSpPr/>
              <p:nvPr/>
            </p:nvSpPr>
            <p:spPr bwMode="auto">
              <a:xfrm>
                <a:off x="7667626" y="4260812"/>
                <a:ext cx="104775" cy="1666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îṥḷíḑè">
                <a:extLst>
                  <a:ext uri="{FF2B5EF4-FFF2-40B4-BE49-F238E27FC236}">
                    <a16:creationId xmlns:a16="http://schemas.microsoft.com/office/drawing/2014/main" id="{D6E56F2E-2ED3-4DA1-BDA0-06589C96FD89}"/>
                  </a:ext>
                </a:extLst>
              </p:cNvPr>
              <p:cNvSpPr/>
              <p:nvPr/>
            </p:nvSpPr>
            <p:spPr bwMode="auto">
              <a:xfrm>
                <a:off x="7735888" y="3829012"/>
                <a:ext cx="909638" cy="619125"/>
              </a:xfrm>
              <a:custGeom>
                <a:avLst/>
                <a:gdLst>
                  <a:gd name="T0" fmla="*/ 250 w 352"/>
                  <a:gd name="T1" fmla="*/ 45 h 239"/>
                  <a:gd name="T2" fmla="*/ 159 w 352"/>
                  <a:gd name="T3" fmla="*/ 160 h 239"/>
                  <a:gd name="T4" fmla="*/ 0 w 352"/>
                  <a:gd name="T5" fmla="*/ 160 h 239"/>
                  <a:gd name="T6" fmla="*/ 0 w 352"/>
                  <a:gd name="T7" fmla="*/ 238 h 239"/>
                  <a:gd name="T8" fmla="*/ 171 w 352"/>
                  <a:gd name="T9" fmla="*/ 239 h 239"/>
                  <a:gd name="T10" fmla="*/ 224 w 352"/>
                  <a:gd name="T11" fmla="*/ 207 h 239"/>
                  <a:gd name="T12" fmla="*/ 315 w 352"/>
                  <a:gd name="T13" fmla="*/ 100 h 239"/>
                  <a:gd name="T14" fmla="*/ 250 w 352"/>
                  <a:gd name="T15" fmla="*/ 4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39">
                    <a:moveTo>
                      <a:pt x="250" y="45"/>
                    </a:moveTo>
                    <a:cubicBezTo>
                      <a:pt x="159" y="160"/>
                      <a:pt x="159" y="160"/>
                      <a:pt x="159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171" y="239"/>
                      <a:pt x="171" y="239"/>
                      <a:pt x="171" y="239"/>
                    </a:cubicBezTo>
                    <a:cubicBezTo>
                      <a:pt x="201" y="239"/>
                      <a:pt x="216" y="216"/>
                      <a:pt x="224" y="207"/>
                    </a:cubicBezTo>
                    <a:cubicBezTo>
                      <a:pt x="315" y="100"/>
                      <a:pt x="315" y="100"/>
                      <a:pt x="315" y="100"/>
                    </a:cubicBezTo>
                    <a:cubicBezTo>
                      <a:pt x="352" y="57"/>
                      <a:pt x="285" y="0"/>
                      <a:pt x="250" y="45"/>
                    </a:cubicBezTo>
                    <a:close/>
                  </a:path>
                </a:pathLst>
              </a:custGeom>
              <a:solidFill>
                <a:srgbClr val="7BA4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íşlîde">
                <a:extLst>
                  <a:ext uri="{FF2B5EF4-FFF2-40B4-BE49-F238E27FC236}">
                    <a16:creationId xmlns:a16="http://schemas.microsoft.com/office/drawing/2014/main" id="{4092FA47-AB80-449D-8C35-5DC5196F97AA}"/>
                  </a:ext>
                </a:extLst>
              </p:cNvPr>
              <p:cNvSpPr/>
              <p:nvPr/>
            </p:nvSpPr>
            <p:spPr bwMode="auto">
              <a:xfrm>
                <a:off x="8493126" y="5135524"/>
                <a:ext cx="73025" cy="593725"/>
              </a:xfrm>
              <a:prstGeom prst="rect">
                <a:avLst/>
              </a:prstGeom>
              <a:solidFill>
                <a:srgbClr val="99B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í$ḻíḍe">
                <a:extLst>
                  <a:ext uri="{FF2B5EF4-FFF2-40B4-BE49-F238E27FC236}">
                    <a16:creationId xmlns:a16="http://schemas.microsoft.com/office/drawing/2014/main" id="{66E8F9B3-9A91-46D0-81B3-2085F3C538A6}"/>
                  </a:ext>
                </a:extLst>
              </p:cNvPr>
              <p:cNvSpPr/>
              <p:nvPr/>
            </p:nvSpPr>
            <p:spPr bwMode="auto">
              <a:xfrm>
                <a:off x="8043863" y="5043449"/>
                <a:ext cx="971550" cy="209550"/>
              </a:xfrm>
              <a:custGeom>
                <a:avLst/>
                <a:gdLst>
                  <a:gd name="T0" fmla="*/ 335 w 376"/>
                  <a:gd name="T1" fmla="*/ 0 h 81"/>
                  <a:gd name="T2" fmla="*/ 41 w 376"/>
                  <a:gd name="T3" fmla="*/ 0 h 81"/>
                  <a:gd name="T4" fmla="*/ 0 w 376"/>
                  <a:gd name="T5" fmla="*/ 40 h 81"/>
                  <a:gd name="T6" fmla="*/ 0 w 376"/>
                  <a:gd name="T7" fmla="*/ 40 h 81"/>
                  <a:gd name="T8" fmla="*/ 41 w 376"/>
                  <a:gd name="T9" fmla="*/ 81 h 81"/>
                  <a:gd name="T10" fmla="*/ 335 w 376"/>
                  <a:gd name="T11" fmla="*/ 81 h 81"/>
                  <a:gd name="T12" fmla="*/ 376 w 376"/>
                  <a:gd name="T13" fmla="*/ 40 h 81"/>
                  <a:gd name="T14" fmla="*/ 376 w 376"/>
                  <a:gd name="T15" fmla="*/ 40 h 81"/>
                  <a:gd name="T16" fmla="*/ 335 w 376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6" h="81">
                    <a:moveTo>
                      <a:pt x="33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63"/>
                      <a:pt x="19" y="81"/>
                      <a:pt x="41" y="81"/>
                    </a:cubicBezTo>
                    <a:cubicBezTo>
                      <a:pt x="335" y="81"/>
                      <a:pt x="335" y="81"/>
                      <a:pt x="335" y="81"/>
                    </a:cubicBezTo>
                    <a:cubicBezTo>
                      <a:pt x="357" y="81"/>
                      <a:pt x="376" y="63"/>
                      <a:pt x="376" y="40"/>
                    </a:cubicBezTo>
                    <a:cubicBezTo>
                      <a:pt x="376" y="40"/>
                      <a:pt x="376" y="40"/>
                      <a:pt x="376" y="40"/>
                    </a:cubicBezTo>
                    <a:cubicBezTo>
                      <a:pt x="376" y="18"/>
                      <a:pt x="357" y="0"/>
                      <a:pt x="335" y="0"/>
                    </a:cubicBezTo>
                    <a:close/>
                  </a:path>
                </a:pathLst>
              </a:custGeom>
              <a:solidFill>
                <a:srgbClr val="CF7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isḷídè">
                <a:extLst>
                  <a:ext uri="{FF2B5EF4-FFF2-40B4-BE49-F238E27FC236}">
                    <a16:creationId xmlns:a16="http://schemas.microsoft.com/office/drawing/2014/main" id="{A78639A0-3011-47BA-A8D5-078B2FC43D86}"/>
                  </a:ext>
                </a:extLst>
              </p:cNvPr>
              <p:cNvSpPr/>
              <p:nvPr/>
            </p:nvSpPr>
            <p:spPr bwMode="auto">
              <a:xfrm>
                <a:off x="8205788" y="5660987"/>
                <a:ext cx="646113" cy="192088"/>
              </a:xfrm>
              <a:custGeom>
                <a:avLst/>
                <a:gdLst>
                  <a:gd name="T0" fmla="*/ 250 w 250"/>
                  <a:gd name="T1" fmla="*/ 74 h 74"/>
                  <a:gd name="T2" fmla="*/ 206 w 250"/>
                  <a:gd name="T3" fmla="*/ 26 h 74"/>
                  <a:gd name="T4" fmla="*/ 125 w 250"/>
                  <a:gd name="T5" fmla="*/ 0 h 74"/>
                  <a:gd name="T6" fmla="*/ 43 w 250"/>
                  <a:gd name="T7" fmla="*/ 26 h 74"/>
                  <a:gd name="T8" fmla="*/ 0 w 250"/>
                  <a:gd name="T9" fmla="*/ 74 h 74"/>
                  <a:gd name="T10" fmla="*/ 30 w 250"/>
                  <a:gd name="T11" fmla="*/ 74 h 74"/>
                  <a:gd name="T12" fmla="*/ 58 w 250"/>
                  <a:gd name="T13" fmla="*/ 47 h 74"/>
                  <a:gd name="T14" fmla="*/ 125 w 250"/>
                  <a:gd name="T15" fmla="*/ 26 h 74"/>
                  <a:gd name="T16" fmla="*/ 192 w 250"/>
                  <a:gd name="T17" fmla="*/ 47 h 74"/>
                  <a:gd name="T18" fmla="*/ 219 w 250"/>
                  <a:gd name="T19" fmla="*/ 74 h 74"/>
                  <a:gd name="T20" fmla="*/ 250 w 250"/>
                  <a:gd name="T2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74">
                    <a:moveTo>
                      <a:pt x="250" y="74"/>
                    </a:moveTo>
                    <a:cubicBezTo>
                      <a:pt x="239" y="55"/>
                      <a:pt x="224" y="38"/>
                      <a:pt x="206" y="26"/>
                    </a:cubicBezTo>
                    <a:cubicBezTo>
                      <a:pt x="183" y="10"/>
                      <a:pt x="155" y="0"/>
                      <a:pt x="125" y="0"/>
                    </a:cubicBezTo>
                    <a:cubicBezTo>
                      <a:pt x="95" y="0"/>
                      <a:pt x="67" y="10"/>
                      <a:pt x="43" y="26"/>
                    </a:cubicBezTo>
                    <a:cubicBezTo>
                      <a:pt x="25" y="38"/>
                      <a:pt x="10" y="55"/>
                      <a:pt x="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8" y="64"/>
                      <a:pt x="48" y="55"/>
                      <a:pt x="58" y="47"/>
                    </a:cubicBezTo>
                    <a:cubicBezTo>
                      <a:pt x="77" y="34"/>
                      <a:pt x="100" y="26"/>
                      <a:pt x="125" y="26"/>
                    </a:cubicBezTo>
                    <a:cubicBezTo>
                      <a:pt x="150" y="26"/>
                      <a:pt x="173" y="34"/>
                      <a:pt x="192" y="47"/>
                    </a:cubicBezTo>
                    <a:cubicBezTo>
                      <a:pt x="202" y="55"/>
                      <a:pt x="212" y="64"/>
                      <a:pt x="219" y="74"/>
                    </a:cubicBezTo>
                    <a:lnTo>
                      <a:pt x="250" y="74"/>
                    </a:lnTo>
                    <a:close/>
                  </a:path>
                </a:pathLst>
              </a:custGeom>
              <a:solidFill>
                <a:srgbClr val="99B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iṩḷîḋê">
                <a:extLst>
                  <a:ext uri="{FF2B5EF4-FFF2-40B4-BE49-F238E27FC236}">
                    <a16:creationId xmlns:a16="http://schemas.microsoft.com/office/drawing/2014/main" id="{ECFFB9FD-2EB3-49CD-BF38-D39F6732BD1D}"/>
                  </a:ext>
                </a:extLst>
              </p:cNvPr>
              <p:cNvSpPr/>
              <p:nvPr/>
            </p:nvSpPr>
            <p:spPr bwMode="auto">
              <a:xfrm>
                <a:off x="8805863" y="4183024"/>
                <a:ext cx="209550" cy="1069975"/>
              </a:xfrm>
              <a:custGeom>
                <a:avLst/>
                <a:gdLst>
                  <a:gd name="T0" fmla="*/ 81 w 81"/>
                  <a:gd name="T1" fmla="*/ 372 h 413"/>
                  <a:gd name="T2" fmla="*/ 81 w 81"/>
                  <a:gd name="T3" fmla="*/ 41 h 413"/>
                  <a:gd name="T4" fmla="*/ 40 w 81"/>
                  <a:gd name="T5" fmla="*/ 0 h 413"/>
                  <a:gd name="T6" fmla="*/ 40 w 81"/>
                  <a:gd name="T7" fmla="*/ 0 h 413"/>
                  <a:gd name="T8" fmla="*/ 0 w 81"/>
                  <a:gd name="T9" fmla="*/ 41 h 413"/>
                  <a:gd name="T10" fmla="*/ 0 w 81"/>
                  <a:gd name="T11" fmla="*/ 372 h 413"/>
                  <a:gd name="T12" fmla="*/ 40 w 81"/>
                  <a:gd name="T13" fmla="*/ 413 h 413"/>
                  <a:gd name="T14" fmla="*/ 40 w 81"/>
                  <a:gd name="T15" fmla="*/ 413 h 413"/>
                  <a:gd name="T16" fmla="*/ 81 w 81"/>
                  <a:gd name="T17" fmla="*/ 372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413">
                    <a:moveTo>
                      <a:pt x="81" y="372"/>
                    </a:moveTo>
                    <a:cubicBezTo>
                      <a:pt x="81" y="41"/>
                      <a:pt x="81" y="41"/>
                      <a:pt x="81" y="41"/>
                    </a:cubicBezTo>
                    <a:cubicBezTo>
                      <a:pt x="81" y="18"/>
                      <a:pt x="62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0" y="395"/>
                      <a:pt x="18" y="413"/>
                      <a:pt x="40" y="413"/>
                    </a:cubicBezTo>
                    <a:cubicBezTo>
                      <a:pt x="40" y="413"/>
                      <a:pt x="40" y="413"/>
                      <a:pt x="40" y="413"/>
                    </a:cubicBezTo>
                    <a:cubicBezTo>
                      <a:pt x="62" y="413"/>
                      <a:pt x="81" y="395"/>
                      <a:pt x="81" y="372"/>
                    </a:cubicBezTo>
                    <a:close/>
                  </a:path>
                </a:pathLst>
              </a:custGeom>
              <a:solidFill>
                <a:srgbClr val="CF7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îšlíḋé">
                <a:extLst>
                  <a:ext uri="{FF2B5EF4-FFF2-40B4-BE49-F238E27FC236}">
                    <a16:creationId xmlns:a16="http://schemas.microsoft.com/office/drawing/2014/main" id="{B17D067F-D2CE-4F9D-AEDD-D69C70A7E2CF}"/>
                  </a:ext>
                </a:extLst>
              </p:cNvPr>
              <p:cNvSpPr/>
              <p:nvPr/>
            </p:nvSpPr>
            <p:spPr bwMode="auto">
              <a:xfrm>
                <a:off x="8348663" y="3746462"/>
                <a:ext cx="238125" cy="279400"/>
              </a:xfrm>
              <a:custGeom>
                <a:avLst/>
                <a:gdLst>
                  <a:gd name="T0" fmla="*/ 150 w 150"/>
                  <a:gd name="T1" fmla="*/ 57 h 176"/>
                  <a:gd name="T2" fmla="*/ 133 w 150"/>
                  <a:gd name="T3" fmla="*/ 0 h 176"/>
                  <a:gd name="T4" fmla="*/ 0 w 150"/>
                  <a:gd name="T5" fmla="*/ 155 h 176"/>
                  <a:gd name="T6" fmla="*/ 1 w 150"/>
                  <a:gd name="T7" fmla="*/ 176 h 176"/>
                  <a:gd name="T8" fmla="*/ 150 w 150"/>
                  <a:gd name="T9" fmla="*/ 5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176">
                    <a:moveTo>
                      <a:pt x="150" y="57"/>
                    </a:moveTo>
                    <a:lnTo>
                      <a:pt x="133" y="0"/>
                    </a:lnTo>
                    <a:lnTo>
                      <a:pt x="0" y="155"/>
                    </a:lnTo>
                    <a:lnTo>
                      <a:pt x="1" y="176"/>
                    </a:lnTo>
                    <a:lnTo>
                      <a:pt x="150" y="57"/>
                    </a:lnTo>
                    <a:close/>
                  </a:path>
                </a:pathLst>
              </a:custGeom>
              <a:solidFill>
                <a:srgbClr val="7BA4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i$ľíḑé">
                <a:extLst>
                  <a:ext uri="{FF2B5EF4-FFF2-40B4-BE49-F238E27FC236}">
                    <a16:creationId xmlns:a16="http://schemas.microsoft.com/office/drawing/2014/main" id="{90FD0A4A-449B-463B-A301-BC14225CD8CB}"/>
                  </a:ext>
                </a:extLst>
              </p:cNvPr>
              <p:cNvSpPr/>
              <p:nvPr/>
            </p:nvSpPr>
            <p:spPr bwMode="auto">
              <a:xfrm>
                <a:off x="8050213" y="3052724"/>
                <a:ext cx="606425" cy="717550"/>
              </a:xfrm>
              <a:custGeom>
                <a:avLst/>
                <a:gdLst>
                  <a:gd name="T0" fmla="*/ 68 w 234"/>
                  <a:gd name="T1" fmla="*/ 267 h 277"/>
                  <a:gd name="T2" fmla="*/ 150 w 234"/>
                  <a:gd name="T3" fmla="*/ 44 h 277"/>
                  <a:gd name="T4" fmla="*/ 178 w 234"/>
                  <a:gd name="T5" fmla="*/ 228 h 277"/>
                  <a:gd name="T6" fmla="*/ 68 w 234"/>
                  <a:gd name="T7" fmla="*/ 26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4" h="277">
                    <a:moveTo>
                      <a:pt x="68" y="267"/>
                    </a:moveTo>
                    <a:cubicBezTo>
                      <a:pt x="0" y="246"/>
                      <a:pt x="6" y="0"/>
                      <a:pt x="150" y="44"/>
                    </a:cubicBezTo>
                    <a:cubicBezTo>
                      <a:pt x="234" y="70"/>
                      <a:pt x="224" y="170"/>
                      <a:pt x="178" y="228"/>
                    </a:cubicBezTo>
                    <a:cubicBezTo>
                      <a:pt x="150" y="262"/>
                      <a:pt x="101" y="277"/>
                      <a:pt x="68" y="267"/>
                    </a:cubicBezTo>
                    <a:close/>
                  </a:path>
                </a:pathLst>
              </a:custGeom>
              <a:solidFill>
                <a:srgbClr val="F2C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íṧḻiḑê">
                <a:extLst>
                  <a:ext uri="{FF2B5EF4-FFF2-40B4-BE49-F238E27FC236}">
                    <a16:creationId xmlns:a16="http://schemas.microsoft.com/office/drawing/2014/main" id="{74CE266D-EC21-40E0-A379-260B620CEA35}"/>
                  </a:ext>
                </a:extLst>
              </p:cNvPr>
              <p:cNvSpPr/>
              <p:nvPr/>
            </p:nvSpPr>
            <p:spPr bwMode="auto">
              <a:xfrm>
                <a:off x="8328026" y="3681374"/>
                <a:ext cx="252413" cy="298450"/>
              </a:xfrm>
              <a:custGeom>
                <a:avLst/>
                <a:gdLst>
                  <a:gd name="T0" fmla="*/ 159 w 159"/>
                  <a:gd name="T1" fmla="*/ 41 h 188"/>
                  <a:gd name="T2" fmla="*/ 130 w 159"/>
                  <a:gd name="T3" fmla="*/ 0 h 188"/>
                  <a:gd name="T4" fmla="*/ 0 w 159"/>
                  <a:gd name="T5" fmla="*/ 150 h 188"/>
                  <a:gd name="T6" fmla="*/ 18 w 159"/>
                  <a:gd name="T7" fmla="*/ 188 h 188"/>
                  <a:gd name="T8" fmla="*/ 159 w 159"/>
                  <a:gd name="T9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188">
                    <a:moveTo>
                      <a:pt x="159" y="41"/>
                    </a:moveTo>
                    <a:lnTo>
                      <a:pt x="130" y="0"/>
                    </a:lnTo>
                    <a:lnTo>
                      <a:pt x="0" y="150"/>
                    </a:lnTo>
                    <a:lnTo>
                      <a:pt x="18" y="188"/>
                    </a:lnTo>
                    <a:lnTo>
                      <a:pt x="159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iśľiḋé">
                <a:extLst>
                  <a:ext uri="{FF2B5EF4-FFF2-40B4-BE49-F238E27FC236}">
                    <a16:creationId xmlns:a16="http://schemas.microsoft.com/office/drawing/2014/main" id="{13A55851-B8DF-443C-BFFF-0AC7BC12A2D9}"/>
                  </a:ext>
                </a:extLst>
              </p:cNvPr>
              <p:cNvSpPr/>
              <p:nvPr/>
            </p:nvSpPr>
            <p:spPr bwMode="auto">
              <a:xfrm>
                <a:off x="7539038" y="3220999"/>
                <a:ext cx="93663" cy="227013"/>
              </a:xfrm>
              <a:custGeom>
                <a:avLst/>
                <a:gdLst>
                  <a:gd name="T0" fmla="*/ 27 w 36"/>
                  <a:gd name="T1" fmla="*/ 1 h 88"/>
                  <a:gd name="T2" fmla="*/ 27 w 36"/>
                  <a:gd name="T3" fmla="*/ 1 h 88"/>
                  <a:gd name="T4" fmla="*/ 35 w 36"/>
                  <a:gd name="T5" fmla="*/ 10 h 88"/>
                  <a:gd name="T6" fmla="*/ 19 w 36"/>
                  <a:gd name="T7" fmla="*/ 80 h 88"/>
                  <a:gd name="T8" fmla="*/ 8 w 36"/>
                  <a:gd name="T9" fmla="*/ 87 h 88"/>
                  <a:gd name="T10" fmla="*/ 8 w 36"/>
                  <a:gd name="T11" fmla="*/ 87 h 88"/>
                  <a:gd name="T12" fmla="*/ 1 w 36"/>
                  <a:gd name="T13" fmla="*/ 78 h 88"/>
                  <a:gd name="T14" fmla="*/ 16 w 36"/>
                  <a:gd name="T15" fmla="*/ 9 h 88"/>
                  <a:gd name="T16" fmla="*/ 27 w 36"/>
                  <a:gd name="T17" fmla="*/ 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88">
                    <a:moveTo>
                      <a:pt x="27" y="1"/>
                    </a:moveTo>
                    <a:cubicBezTo>
                      <a:pt x="27" y="1"/>
                      <a:pt x="27" y="1"/>
                      <a:pt x="27" y="1"/>
                    </a:cubicBezTo>
                    <a:cubicBezTo>
                      <a:pt x="32" y="1"/>
                      <a:pt x="36" y="6"/>
                      <a:pt x="35" y="10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18" y="84"/>
                      <a:pt x="13" y="88"/>
                      <a:pt x="8" y="87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3" y="87"/>
                      <a:pt x="0" y="83"/>
                      <a:pt x="1" y="7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4"/>
                      <a:pt x="22" y="0"/>
                      <a:pt x="27" y="1"/>
                    </a:cubicBezTo>
                    <a:close/>
                  </a:path>
                </a:pathLst>
              </a:custGeom>
              <a:solidFill>
                <a:srgbClr val="D1A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í$ľíḋe">
                <a:extLst>
                  <a:ext uri="{FF2B5EF4-FFF2-40B4-BE49-F238E27FC236}">
                    <a16:creationId xmlns:a16="http://schemas.microsoft.com/office/drawing/2014/main" id="{8564BB09-C6A4-4598-9F6A-576DA653F68D}"/>
                  </a:ext>
                </a:extLst>
              </p:cNvPr>
              <p:cNvSpPr/>
              <p:nvPr/>
            </p:nvSpPr>
            <p:spPr bwMode="auto">
              <a:xfrm>
                <a:off x="7478713" y="3344824"/>
                <a:ext cx="192088" cy="307975"/>
              </a:xfrm>
              <a:custGeom>
                <a:avLst/>
                <a:gdLst>
                  <a:gd name="T0" fmla="*/ 8 w 74"/>
                  <a:gd name="T1" fmla="*/ 111 h 119"/>
                  <a:gd name="T2" fmla="*/ 48 w 74"/>
                  <a:gd name="T3" fmla="*/ 119 h 119"/>
                  <a:gd name="T4" fmla="*/ 65 w 74"/>
                  <a:gd name="T5" fmla="*/ 85 h 119"/>
                  <a:gd name="T6" fmla="*/ 64 w 74"/>
                  <a:gd name="T7" fmla="*/ 0 h 119"/>
                  <a:gd name="T8" fmla="*/ 34 w 74"/>
                  <a:gd name="T9" fmla="*/ 4 h 119"/>
                  <a:gd name="T10" fmla="*/ 0 w 74"/>
                  <a:gd name="T11" fmla="*/ 63 h 119"/>
                  <a:gd name="T12" fmla="*/ 8 w 74"/>
                  <a:gd name="T13" fmla="*/ 11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19">
                    <a:moveTo>
                      <a:pt x="8" y="111"/>
                    </a:moveTo>
                    <a:cubicBezTo>
                      <a:pt x="48" y="119"/>
                      <a:pt x="48" y="119"/>
                      <a:pt x="48" y="119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4" y="67"/>
                      <a:pt x="67" y="21"/>
                      <a:pt x="64" y="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8" y="111"/>
                    </a:lnTo>
                    <a:close/>
                  </a:path>
                </a:pathLst>
              </a:custGeom>
              <a:solidFill>
                <a:srgbClr val="D1A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îṣļíďe">
                <a:extLst>
                  <a:ext uri="{FF2B5EF4-FFF2-40B4-BE49-F238E27FC236}">
                    <a16:creationId xmlns:a16="http://schemas.microsoft.com/office/drawing/2014/main" id="{C85253D2-B378-4BCB-809E-E1FB06823A6C}"/>
                  </a:ext>
                </a:extLst>
              </p:cNvPr>
              <p:cNvSpPr/>
              <p:nvPr/>
            </p:nvSpPr>
            <p:spPr bwMode="auto">
              <a:xfrm>
                <a:off x="7472363" y="3322599"/>
                <a:ext cx="90488" cy="217488"/>
              </a:xfrm>
              <a:custGeom>
                <a:avLst/>
                <a:gdLst>
                  <a:gd name="T0" fmla="*/ 10 w 35"/>
                  <a:gd name="T1" fmla="*/ 81 h 84"/>
                  <a:gd name="T2" fmla="*/ 16 w 35"/>
                  <a:gd name="T3" fmla="*/ 84 h 84"/>
                  <a:gd name="T4" fmla="*/ 18 w 35"/>
                  <a:gd name="T5" fmla="*/ 77 h 84"/>
                  <a:gd name="T6" fmla="*/ 33 w 35"/>
                  <a:gd name="T7" fmla="*/ 20 h 84"/>
                  <a:gd name="T8" fmla="*/ 30 w 35"/>
                  <a:gd name="T9" fmla="*/ 6 h 84"/>
                  <a:gd name="T10" fmla="*/ 19 w 35"/>
                  <a:gd name="T11" fmla="*/ 3 h 84"/>
                  <a:gd name="T12" fmla="*/ 2 w 35"/>
                  <a:gd name="T13" fmla="*/ 67 h 84"/>
                  <a:gd name="T14" fmla="*/ 10 w 35"/>
                  <a:gd name="T15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84">
                    <a:moveTo>
                      <a:pt x="10" y="81"/>
                    </a:moveTo>
                    <a:cubicBezTo>
                      <a:pt x="16" y="84"/>
                      <a:pt x="16" y="84"/>
                      <a:pt x="16" y="84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5" y="14"/>
                      <a:pt x="33" y="9"/>
                      <a:pt x="30" y="6"/>
                    </a:cubicBezTo>
                    <a:cubicBezTo>
                      <a:pt x="27" y="3"/>
                      <a:pt x="20" y="0"/>
                      <a:pt x="19" y="3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0" y="73"/>
                      <a:pt x="4" y="79"/>
                      <a:pt x="10" y="81"/>
                    </a:cubicBezTo>
                    <a:close/>
                  </a:path>
                </a:pathLst>
              </a:custGeom>
              <a:solidFill>
                <a:srgbClr val="F2C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ï$1íḋè">
                <a:extLst>
                  <a:ext uri="{FF2B5EF4-FFF2-40B4-BE49-F238E27FC236}">
                    <a16:creationId xmlns:a16="http://schemas.microsoft.com/office/drawing/2014/main" id="{9ACF0A0E-8DB4-4983-83BB-86B67D3855E1}"/>
                  </a:ext>
                </a:extLst>
              </p:cNvPr>
              <p:cNvSpPr/>
              <p:nvPr/>
            </p:nvSpPr>
            <p:spPr bwMode="auto">
              <a:xfrm>
                <a:off x="7593013" y="3467062"/>
                <a:ext cx="69850" cy="73025"/>
              </a:xfrm>
              <a:custGeom>
                <a:avLst/>
                <a:gdLst>
                  <a:gd name="T0" fmla="*/ 22 w 27"/>
                  <a:gd name="T1" fmla="*/ 2 h 28"/>
                  <a:gd name="T2" fmla="*/ 22 w 27"/>
                  <a:gd name="T3" fmla="*/ 2 h 28"/>
                  <a:gd name="T4" fmla="*/ 24 w 27"/>
                  <a:gd name="T5" fmla="*/ 12 h 28"/>
                  <a:gd name="T6" fmla="*/ 16 w 27"/>
                  <a:gd name="T7" fmla="*/ 24 h 28"/>
                  <a:gd name="T8" fmla="*/ 5 w 27"/>
                  <a:gd name="T9" fmla="*/ 26 h 28"/>
                  <a:gd name="T10" fmla="*/ 5 w 27"/>
                  <a:gd name="T11" fmla="*/ 26 h 28"/>
                  <a:gd name="T12" fmla="*/ 2 w 27"/>
                  <a:gd name="T13" fmla="*/ 17 h 28"/>
                  <a:gd name="T14" fmla="*/ 10 w 27"/>
                  <a:gd name="T15" fmla="*/ 5 h 28"/>
                  <a:gd name="T16" fmla="*/ 22 w 27"/>
                  <a:gd name="T17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8">
                    <a:moveTo>
                      <a:pt x="22" y="2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25" y="4"/>
                      <a:pt x="27" y="9"/>
                      <a:pt x="24" y="12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4" y="27"/>
                      <a:pt x="9" y="28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1" y="24"/>
                      <a:pt x="0" y="20"/>
                      <a:pt x="2" y="1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1"/>
                      <a:pt x="18" y="0"/>
                      <a:pt x="22" y="2"/>
                    </a:cubicBezTo>
                    <a:close/>
                  </a:path>
                </a:pathLst>
              </a:custGeom>
              <a:solidFill>
                <a:srgbClr val="F2C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îŝľiďe">
                <a:extLst>
                  <a:ext uri="{FF2B5EF4-FFF2-40B4-BE49-F238E27FC236}">
                    <a16:creationId xmlns:a16="http://schemas.microsoft.com/office/drawing/2014/main" id="{AE4F0A82-5642-4CCF-B7BC-77375C09FA81}"/>
                  </a:ext>
                </a:extLst>
              </p:cNvPr>
              <p:cNvSpPr/>
              <p:nvPr/>
            </p:nvSpPr>
            <p:spPr bwMode="auto">
              <a:xfrm>
                <a:off x="7580313" y="3397212"/>
                <a:ext cx="77788" cy="79375"/>
              </a:xfrm>
              <a:custGeom>
                <a:avLst/>
                <a:gdLst>
                  <a:gd name="T0" fmla="*/ 24 w 30"/>
                  <a:gd name="T1" fmla="*/ 2 h 31"/>
                  <a:gd name="T2" fmla="*/ 24 w 30"/>
                  <a:gd name="T3" fmla="*/ 2 h 31"/>
                  <a:gd name="T4" fmla="*/ 28 w 30"/>
                  <a:gd name="T5" fmla="*/ 14 h 31"/>
                  <a:gd name="T6" fmla="*/ 20 w 30"/>
                  <a:gd name="T7" fmla="*/ 25 h 31"/>
                  <a:gd name="T8" fmla="*/ 6 w 30"/>
                  <a:gd name="T9" fmla="*/ 28 h 31"/>
                  <a:gd name="T10" fmla="*/ 6 w 30"/>
                  <a:gd name="T11" fmla="*/ 28 h 31"/>
                  <a:gd name="T12" fmla="*/ 3 w 30"/>
                  <a:gd name="T13" fmla="*/ 17 h 31"/>
                  <a:gd name="T14" fmla="*/ 11 w 30"/>
                  <a:gd name="T15" fmla="*/ 6 h 31"/>
                  <a:gd name="T16" fmla="*/ 24 w 30"/>
                  <a:gd name="T17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1">
                    <a:moveTo>
                      <a:pt x="24" y="2"/>
                    </a:moveTo>
                    <a:cubicBezTo>
                      <a:pt x="24" y="2"/>
                      <a:pt x="24" y="2"/>
                      <a:pt x="24" y="2"/>
                    </a:cubicBezTo>
                    <a:cubicBezTo>
                      <a:pt x="29" y="5"/>
                      <a:pt x="30" y="10"/>
                      <a:pt x="28" y="14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7" y="29"/>
                      <a:pt x="11" y="31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2" y="26"/>
                      <a:pt x="0" y="21"/>
                      <a:pt x="3" y="1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4" y="2"/>
                      <a:pt x="20" y="0"/>
                      <a:pt x="24" y="2"/>
                    </a:cubicBezTo>
                    <a:close/>
                  </a:path>
                </a:pathLst>
              </a:custGeom>
              <a:solidFill>
                <a:srgbClr val="F2C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íşḷïḍe">
                <a:extLst>
                  <a:ext uri="{FF2B5EF4-FFF2-40B4-BE49-F238E27FC236}">
                    <a16:creationId xmlns:a16="http://schemas.microsoft.com/office/drawing/2014/main" id="{5498FEBA-9120-47DD-82F9-9B1A8240D247}"/>
                  </a:ext>
                </a:extLst>
              </p:cNvPr>
              <p:cNvSpPr/>
              <p:nvPr/>
            </p:nvSpPr>
            <p:spPr bwMode="auto">
              <a:xfrm>
                <a:off x="7572376" y="3324187"/>
                <a:ext cx="77788" cy="80963"/>
              </a:xfrm>
              <a:custGeom>
                <a:avLst/>
                <a:gdLst>
                  <a:gd name="T0" fmla="*/ 23 w 30"/>
                  <a:gd name="T1" fmla="*/ 2 h 31"/>
                  <a:gd name="T2" fmla="*/ 23 w 30"/>
                  <a:gd name="T3" fmla="*/ 2 h 31"/>
                  <a:gd name="T4" fmla="*/ 27 w 30"/>
                  <a:gd name="T5" fmla="*/ 14 h 31"/>
                  <a:gd name="T6" fmla="*/ 19 w 30"/>
                  <a:gd name="T7" fmla="*/ 25 h 31"/>
                  <a:gd name="T8" fmla="*/ 6 w 30"/>
                  <a:gd name="T9" fmla="*/ 28 h 31"/>
                  <a:gd name="T10" fmla="*/ 6 w 30"/>
                  <a:gd name="T11" fmla="*/ 28 h 31"/>
                  <a:gd name="T12" fmla="*/ 2 w 30"/>
                  <a:gd name="T13" fmla="*/ 17 h 31"/>
                  <a:gd name="T14" fmla="*/ 10 w 30"/>
                  <a:gd name="T15" fmla="*/ 6 h 31"/>
                  <a:gd name="T16" fmla="*/ 23 w 30"/>
                  <a:gd name="T17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1">
                    <a:moveTo>
                      <a:pt x="23" y="2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8" y="5"/>
                      <a:pt x="30" y="10"/>
                      <a:pt x="27" y="14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6" y="29"/>
                      <a:pt x="10" y="31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1" y="26"/>
                      <a:pt x="0" y="21"/>
                      <a:pt x="2" y="1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2"/>
                      <a:pt x="19" y="0"/>
                      <a:pt x="23" y="2"/>
                    </a:cubicBezTo>
                    <a:close/>
                  </a:path>
                </a:pathLst>
              </a:custGeom>
              <a:solidFill>
                <a:srgbClr val="F2C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íṥļîďê">
                <a:extLst>
                  <a:ext uri="{FF2B5EF4-FFF2-40B4-BE49-F238E27FC236}">
                    <a16:creationId xmlns:a16="http://schemas.microsoft.com/office/drawing/2014/main" id="{714A592A-380A-40E6-B438-FEC34095FE66}"/>
                  </a:ext>
                </a:extLst>
              </p:cNvPr>
              <p:cNvSpPr/>
              <p:nvPr/>
            </p:nvSpPr>
            <p:spPr bwMode="auto">
              <a:xfrm>
                <a:off x="7478713" y="3467062"/>
                <a:ext cx="114300" cy="177800"/>
              </a:xfrm>
              <a:custGeom>
                <a:avLst/>
                <a:gdLst>
                  <a:gd name="T0" fmla="*/ 8 w 44"/>
                  <a:gd name="T1" fmla="*/ 64 h 69"/>
                  <a:gd name="T2" fmla="*/ 36 w 44"/>
                  <a:gd name="T3" fmla="*/ 69 h 69"/>
                  <a:gd name="T4" fmla="*/ 19 w 44"/>
                  <a:gd name="T5" fmla="*/ 3 h 69"/>
                  <a:gd name="T6" fmla="*/ 9 w 44"/>
                  <a:gd name="T7" fmla="*/ 0 h 69"/>
                  <a:gd name="T8" fmla="*/ 0 w 44"/>
                  <a:gd name="T9" fmla="*/ 16 h 69"/>
                  <a:gd name="T10" fmla="*/ 8 w 44"/>
                  <a:gd name="T11" fmla="*/ 6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69">
                    <a:moveTo>
                      <a:pt x="8" y="64"/>
                    </a:moveTo>
                    <a:cubicBezTo>
                      <a:pt x="36" y="69"/>
                      <a:pt x="36" y="69"/>
                      <a:pt x="36" y="69"/>
                    </a:cubicBezTo>
                    <a:cubicBezTo>
                      <a:pt x="42" y="49"/>
                      <a:pt x="44" y="10"/>
                      <a:pt x="19" y="3"/>
                    </a:cubicBezTo>
                    <a:cubicBezTo>
                      <a:pt x="15" y="2"/>
                      <a:pt x="12" y="1"/>
                      <a:pt x="9" y="0"/>
                    </a:cubicBezTo>
                    <a:cubicBezTo>
                      <a:pt x="0" y="16"/>
                      <a:pt x="0" y="16"/>
                      <a:pt x="0" y="16"/>
                    </a:cubicBezTo>
                    <a:lnTo>
                      <a:pt x="8" y="64"/>
                    </a:lnTo>
                    <a:close/>
                  </a:path>
                </a:pathLst>
              </a:custGeom>
              <a:solidFill>
                <a:srgbClr val="F2C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iŝ1íḓe">
                <a:extLst>
                  <a:ext uri="{FF2B5EF4-FFF2-40B4-BE49-F238E27FC236}">
                    <a16:creationId xmlns:a16="http://schemas.microsoft.com/office/drawing/2014/main" id="{40195821-43DE-4C8B-978D-ABF713F177AD}"/>
                  </a:ext>
                </a:extLst>
              </p:cNvPr>
              <p:cNvSpPr/>
              <p:nvPr/>
            </p:nvSpPr>
            <p:spPr bwMode="auto">
              <a:xfrm>
                <a:off x="7458076" y="3595649"/>
                <a:ext cx="192088" cy="127000"/>
              </a:xfrm>
              <a:custGeom>
                <a:avLst/>
                <a:gdLst>
                  <a:gd name="T0" fmla="*/ 0 w 121"/>
                  <a:gd name="T1" fmla="*/ 48 h 80"/>
                  <a:gd name="T2" fmla="*/ 108 w 121"/>
                  <a:gd name="T3" fmla="*/ 80 h 80"/>
                  <a:gd name="T4" fmla="*/ 121 w 121"/>
                  <a:gd name="T5" fmla="*/ 33 h 80"/>
                  <a:gd name="T6" fmla="*/ 13 w 121"/>
                  <a:gd name="T7" fmla="*/ 0 h 80"/>
                  <a:gd name="T8" fmla="*/ 0 w 121"/>
                  <a:gd name="T9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0">
                    <a:moveTo>
                      <a:pt x="0" y="48"/>
                    </a:moveTo>
                    <a:lnTo>
                      <a:pt x="108" y="80"/>
                    </a:lnTo>
                    <a:lnTo>
                      <a:pt x="121" y="33"/>
                    </a:lnTo>
                    <a:lnTo>
                      <a:pt x="13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ïSḻîḍè">
                <a:extLst>
                  <a:ext uri="{FF2B5EF4-FFF2-40B4-BE49-F238E27FC236}">
                    <a16:creationId xmlns:a16="http://schemas.microsoft.com/office/drawing/2014/main" id="{8448D6C2-84EF-4EEA-BF46-055A985B4B70}"/>
                  </a:ext>
                </a:extLst>
              </p:cNvPr>
              <p:cNvSpPr/>
              <p:nvPr/>
            </p:nvSpPr>
            <p:spPr bwMode="auto">
              <a:xfrm>
                <a:off x="8147051" y="3127337"/>
                <a:ext cx="501650" cy="541338"/>
              </a:xfrm>
              <a:custGeom>
                <a:avLst/>
                <a:gdLst>
                  <a:gd name="T0" fmla="*/ 126 w 194"/>
                  <a:gd name="T1" fmla="*/ 22 h 209"/>
                  <a:gd name="T2" fmla="*/ 135 w 194"/>
                  <a:gd name="T3" fmla="*/ 209 h 209"/>
                  <a:gd name="T4" fmla="*/ 135 w 194"/>
                  <a:gd name="T5" fmla="*/ 146 h 209"/>
                  <a:gd name="T6" fmla="*/ 103 w 194"/>
                  <a:gd name="T7" fmla="*/ 121 h 209"/>
                  <a:gd name="T8" fmla="*/ 0 w 194"/>
                  <a:gd name="T9" fmla="*/ 67 h 209"/>
                  <a:gd name="T10" fmla="*/ 126 w 194"/>
                  <a:gd name="T11" fmla="*/ 22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209">
                    <a:moveTo>
                      <a:pt x="126" y="22"/>
                    </a:moveTo>
                    <a:cubicBezTo>
                      <a:pt x="194" y="47"/>
                      <a:pt x="194" y="151"/>
                      <a:pt x="135" y="209"/>
                    </a:cubicBezTo>
                    <a:cubicBezTo>
                      <a:pt x="138" y="196"/>
                      <a:pt x="139" y="183"/>
                      <a:pt x="135" y="146"/>
                    </a:cubicBezTo>
                    <a:cubicBezTo>
                      <a:pt x="130" y="149"/>
                      <a:pt x="105" y="160"/>
                      <a:pt x="103" y="121"/>
                    </a:cubicBezTo>
                    <a:cubicBezTo>
                      <a:pt x="99" y="66"/>
                      <a:pt x="36" y="61"/>
                      <a:pt x="0" y="67"/>
                    </a:cubicBezTo>
                    <a:cubicBezTo>
                      <a:pt x="28" y="8"/>
                      <a:pt x="67" y="0"/>
                      <a:pt x="126" y="22"/>
                    </a:cubicBezTo>
                    <a:close/>
                  </a:path>
                </a:pathLst>
              </a:custGeom>
              <a:solidFill>
                <a:srgbClr val="6E4D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ïṧḻiḍé">
                <a:extLst>
                  <a:ext uri="{FF2B5EF4-FFF2-40B4-BE49-F238E27FC236}">
                    <a16:creationId xmlns:a16="http://schemas.microsoft.com/office/drawing/2014/main" id="{1C48169F-5319-4194-BB3C-D6DEBF02FB46}"/>
                  </a:ext>
                </a:extLst>
              </p:cNvPr>
              <p:cNvSpPr/>
              <p:nvPr/>
            </p:nvSpPr>
            <p:spPr bwMode="auto">
              <a:xfrm>
                <a:off x="8418513" y="3421024"/>
                <a:ext cx="98425" cy="161925"/>
              </a:xfrm>
              <a:custGeom>
                <a:avLst/>
                <a:gdLst>
                  <a:gd name="T0" fmla="*/ 23 w 38"/>
                  <a:gd name="T1" fmla="*/ 1 h 63"/>
                  <a:gd name="T2" fmla="*/ 2 w 38"/>
                  <a:gd name="T3" fmla="*/ 30 h 63"/>
                  <a:gd name="T4" fmla="*/ 16 w 38"/>
                  <a:gd name="T5" fmla="*/ 62 h 63"/>
                  <a:gd name="T6" fmla="*/ 36 w 38"/>
                  <a:gd name="T7" fmla="*/ 33 h 63"/>
                  <a:gd name="T8" fmla="*/ 23 w 38"/>
                  <a:gd name="T9" fmla="*/ 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3">
                    <a:moveTo>
                      <a:pt x="23" y="1"/>
                    </a:moveTo>
                    <a:cubicBezTo>
                      <a:pt x="13" y="0"/>
                      <a:pt x="4" y="13"/>
                      <a:pt x="2" y="30"/>
                    </a:cubicBezTo>
                    <a:cubicBezTo>
                      <a:pt x="0" y="47"/>
                      <a:pt x="6" y="61"/>
                      <a:pt x="16" y="62"/>
                    </a:cubicBezTo>
                    <a:cubicBezTo>
                      <a:pt x="25" y="63"/>
                      <a:pt x="34" y="50"/>
                      <a:pt x="36" y="33"/>
                    </a:cubicBezTo>
                    <a:cubicBezTo>
                      <a:pt x="38" y="16"/>
                      <a:pt x="32" y="2"/>
                      <a:pt x="23" y="1"/>
                    </a:cubicBezTo>
                    <a:close/>
                  </a:path>
                </a:pathLst>
              </a:custGeom>
              <a:solidFill>
                <a:srgbClr val="F2C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iślídè">
                <a:extLst>
                  <a:ext uri="{FF2B5EF4-FFF2-40B4-BE49-F238E27FC236}">
                    <a16:creationId xmlns:a16="http://schemas.microsoft.com/office/drawing/2014/main" id="{830B6AC7-9E45-4195-B17A-8EAE721B7246}"/>
                  </a:ext>
                </a:extLst>
              </p:cNvPr>
              <p:cNvSpPr/>
              <p:nvPr/>
            </p:nvSpPr>
            <p:spPr bwMode="auto">
              <a:xfrm>
                <a:off x="6527801" y="3098762"/>
                <a:ext cx="436563" cy="322263"/>
              </a:xfrm>
              <a:custGeom>
                <a:avLst/>
                <a:gdLst>
                  <a:gd name="T0" fmla="*/ 166 w 169"/>
                  <a:gd name="T1" fmla="*/ 98 h 124"/>
                  <a:gd name="T2" fmla="*/ 84 w 169"/>
                  <a:gd name="T3" fmla="*/ 0 h 124"/>
                  <a:gd name="T4" fmla="*/ 3 w 169"/>
                  <a:gd name="T5" fmla="*/ 98 h 124"/>
                  <a:gd name="T6" fmla="*/ 15 w 169"/>
                  <a:gd name="T7" fmla="*/ 121 h 124"/>
                  <a:gd name="T8" fmla="*/ 23 w 169"/>
                  <a:gd name="T9" fmla="*/ 112 h 124"/>
                  <a:gd name="T10" fmla="*/ 46 w 169"/>
                  <a:gd name="T11" fmla="*/ 48 h 124"/>
                  <a:gd name="T12" fmla="*/ 84 w 169"/>
                  <a:gd name="T13" fmla="*/ 56 h 124"/>
                  <a:gd name="T14" fmla="*/ 122 w 169"/>
                  <a:gd name="T15" fmla="*/ 48 h 124"/>
                  <a:gd name="T16" fmla="*/ 146 w 169"/>
                  <a:gd name="T17" fmla="*/ 112 h 124"/>
                  <a:gd name="T18" fmla="*/ 152 w 169"/>
                  <a:gd name="T19" fmla="*/ 122 h 124"/>
                  <a:gd name="T20" fmla="*/ 166 w 169"/>
                  <a:gd name="T21" fmla="*/ 9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124">
                    <a:moveTo>
                      <a:pt x="166" y="98"/>
                    </a:moveTo>
                    <a:cubicBezTo>
                      <a:pt x="169" y="47"/>
                      <a:pt x="147" y="0"/>
                      <a:pt x="84" y="0"/>
                    </a:cubicBezTo>
                    <a:cubicBezTo>
                      <a:pt x="21" y="0"/>
                      <a:pt x="0" y="47"/>
                      <a:pt x="3" y="98"/>
                    </a:cubicBezTo>
                    <a:cubicBezTo>
                      <a:pt x="8" y="100"/>
                      <a:pt x="13" y="109"/>
                      <a:pt x="15" y="121"/>
                    </a:cubicBezTo>
                    <a:cubicBezTo>
                      <a:pt x="20" y="124"/>
                      <a:pt x="23" y="122"/>
                      <a:pt x="23" y="112"/>
                    </a:cubicBezTo>
                    <a:cubicBezTo>
                      <a:pt x="23" y="82"/>
                      <a:pt x="26" y="55"/>
                      <a:pt x="46" y="48"/>
                    </a:cubicBezTo>
                    <a:cubicBezTo>
                      <a:pt x="65" y="42"/>
                      <a:pt x="70" y="56"/>
                      <a:pt x="84" y="56"/>
                    </a:cubicBezTo>
                    <a:cubicBezTo>
                      <a:pt x="99" y="56"/>
                      <a:pt x="103" y="43"/>
                      <a:pt x="122" y="48"/>
                    </a:cubicBezTo>
                    <a:cubicBezTo>
                      <a:pt x="141" y="54"/>
                      <a:pt x="146" y="82"/>
                      <a:pt x="146" y="112"/>
                    </a:cubicBezTo>
                    <a:cubicBezTo>
                      <a:pt x="146" y="122"/>
                      <a:pt x="148" y="124"/>
                      <a:pt x="152" y="122"/>
                    </a:cubicBezTo>
                    <a:cubicBezTo>
                      <a:pt x="155" y="109"/>
                      <a:pt x="160" y="99"/>
                      <a:pt x="166" y="98"/>
                    </a:cubicBezTo>
                    <a:close/>
                  </a:path>
                </a:pathLst>
              </a:custGeom>
              <a:solidFill>
                <a:srgbClr val="572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íŝ1îdè">
                <a:extLst>
                  <a:ext uri="{FF2B5EF4-FFF2-40B4-BE49-F238E27FC236}">
                    <a16:creationId xmlns:a16="http://schemas.microsoft.com/office/drawing/2014/main" id="{16BCCCFF-FA40-4D59-9092-75C03C1D3151}"/>
                  </a:ext>
                </a:extLst>
              </p:cNvPr>
              <p:cNvSpPr/>
              <p:nvPr/>
            </p:nvSpPr>
            <p:spPr bwMode="auto">
              <a:xfrm>
                <a:off x="4133851" y="4748174"/>
                <a:ext cx="3895725" cy="1384300"/>
              </a:xfrm>
              <a:prstGeom prst="rect">
                <a:avLst/>
              </a:prstGeom>
              <a:solidFill>
                <a:srgbClr val="CF7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îsliḍé">
                <a:extLst>
                  <a:ext uri="{FF2B5EF4-FFF2-40B4-BE49-F238E27FC236}">
                    <a16:creationId xmlns:a16="http://schemas.microsoft.com/office/drawing/2014/main" id="{C492ABC3-9327-4975-9E3F-6507E56ABD26}"/>
                  </a:ext>
                </a:extLst>
              </p:cNvPr>
              <p:cNvSpPr/>
              <p:nvPr/>
            </p:nvSpPr>
            <p:spPr bwMode="auto">
              <a:xfrm>
                <a:off x="3638551" y="4686262"/>
                <a:ext cx="4887913" cy="111125"/>
              </a:xfrm>
              <a:prstGeom prst="rect">
                <a:avLst/>
              </a:prstGeom>
              <a:solidFill>
                <a:srgbClr val="AD5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iṡḻídê">
                <a:extLst>
                  <a:ext uri="{FF2B5EF4-FFF2-40B4-BE49-F238E27FC236}">
                    <a16:creationId xmlns:a16="http://schemas.microsoft.com/office/drawing/2014/main" id="{BFC7C780-D149-44F2-A0A4-9E446ECF5F17}"/>
                  </a:ext>
                </a:extLst>
              </p:cNvPr>
              <p:cNvSpPr/>
              <p:nvPr/>
            </p:nvSpPr>
            <p:spPr bwMode="auto">
              <a:xfrm>
                <a:off x="4872038" y="3779799"/>
                <a:ext cx="342900" cy="528638"/>
              </a:xfrm>
              <a:custGeom>
                <a:avLst/>
                <a:gdLst>
                  <a:gd name="T0" fmla="*/ 95 w 132"/>
                  <a:gd name="T1" fmla="*/ 14 h 204"/>
                  <a:gd name="T2" fmla="*/ 110 w 132"/>
                  <a:gd name="T3" fmla="*/ 0 h 204"/>
                  <a:gd name="T4" fmla="*/ 117 w 132"/>
                  <a:gd name="T5" fmla="*/ 103 h 204"/>
                  <a:gd name="T6" fmla="*/ 75 w 132"/>
                  <a:gd name="T7" fmla="*/ 173 h 204"/>
                  <a:gd name="T8" fmla="*/ 13 w 132"/>
                  <a:gd name="T9" fmla="*/ 204 h 204"/>
                  <a:gd name="T10" fmla="*/ 10 w 132"/>
                  <a:gd name="T11" fmla="*/ 157 h 204"/>
                  <a:gd name="T12" fmla="*/ 95 w 132"/>
                  <a:gd name="T13" fmla="*/ 1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204">
                    <a:moveTo>
                      <a:pt x="95" y="14"/>
                    </a:moveTo>
                    <a:cubicBezTo>
                      <a:pt x="98" y="8"/>
                      <a:pt x="102" y="2"/>
                      <a:pt x="110" y="0"/>
                    </a:cubicBezTo>
                    <a:cubicBezTo>
                      <a:pt x="132" y="24"/>
                      <a:pt x="131" y="81"/>
                      <a:pt x="117" y="103"/>
                    </a:cubicBezTo>
                    <a:cubicBezTo>
                      <a:pt x="75" y="173"/>
                      <a:pt x="75" y="173"/>
                      <a:pt x="75" y="173"/>
                    </a:cubicBezTo>
                    <a:cubicBezTo>
                      <a:pt x="13" y="204"/>
                      <a:pt x="13" y="204"/>
                      <a:pt x="13" y="204"/>
                    </a:cubicBezTo>
                    <a:cubicBezTo>
                      <a:pt x="0" y="185"/>
                      <a:pt x="6" y="166"/>
                      <a:pt x="10" y="157"/>
                    </a:cubicBezTo>
                    <a:cubicBezTo>
                      <a:pt x="17" y="142"/>
                      <a:pt x="92" y="20"/>
                      <a:pt x="95" y="14"/>
                    </a:cubicBez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íŝļídé">
                <a:extLst>
                  <a:ext uri="{FF2B5EF4-FFF2-40B4-BE49-F238E27FC236}">
                    <a16:creationId xmlns:a16="http://schemas.microsoft.com/office/drawing/2014/main" id="{551E88CD-F2D2-447C-9153-2E49C41DCC8D}"/>
                  </a:ext>
                </a:extLst>
              </p:cNvPr>
              <p:cNvSpPr/>
              <p:nvPr/>
            </p:nvSpPr>
            <p:spPr bwMode="auto">
              <a:xfrm>
                <a:off x="5356226" y="4165562"/>
                <a:ext cx="274638" cy="200025"/>
              </a:xfrm>
              <a:custGeom>
                <a:avLst/>
                <a:gdLst>
                  <a:gd name="T0" fmla="*/ 47 w 106"/>
                  <a:gd name="T1" fmla="*/ 18 h 77"/>
                  <a:gd name="T2" fmla="*/ 32 w 106"/>
                  <a:gd name="T3" fmla="*/ 18 h 77"/>
                  <a:gd name="T4" fmla="*/ 51 w 106"/>
                  <a:gd name="T5" fmla="*/ 15 h 77"/>
                  <a:gd name="T6" fmla="*/ 51 w 106"/>
                  <a:gd name="T7" fmla="*/ 0 h 77"/>
                  <a:gd name="T8" fmla="*/ 9 w 106"/>
                  <a:gd name="T9" fmla="*/ 15 h 77"/>
                  <a:gd name="T10" fmla="*/ 0 w 106"/>
                  <a:gd name="T11" fmla="*/ 38 h 77"/>
                  <a:gd name="T12" fmla="*/ 39 w 106"/>
                  <a:gd name="T13" fmla="*/ 68 h 77"/>
                  <a:gd name="T14" fmla="*/ 79 w 106"/>
                  <a:gd name="T15" fmla="*/ 75 h 77"/>
                  <a:gd name="T16" fmla="*/ 81 w 106"/>
                  <a:gd name="T17" fmla="*/ 63 h 77"/>
                  <a:gd name="T18" fmla="*/ 53 w 106"/>
                  <a:gd name="T19" fmla="*/ 58 h 77"/>
                  <a:gd name="T20" fmla="*/ 54 w 106"/>
                  <a:gd name="T21" fmla="*/ 57 h 77"/>
                  <a:gd name="T22" fmla="*/ 92 w 106"/>
                  <a:gd name="T23" fmla="*/ 60 h 77"/>
                  <a:gd name="T24" fmla="*/ 93 w 106"/>
                  <a:gd name="T25" fmla="*/ 48 h 77"/>
                  <a:gd name="T26" fmla="*/ 58 w 106"/>
                  <a:gd name="T27" fmla="*/ 45 h 77"/>
                  <a:gd name="T28" fmla="*/ 58 w 106"/>
                  <a:gd name="T29" fmla="*/ 43 h 77"/>
                  <a:gd name="T30" fmla="*/ 98 w 106"/>
                  <a:gd name="T31" fmla="*/ 44 h 77"/>
                  <a:gd name="T32" fmla="*/ 98 w 106"/>
                  <a:gd name="T33" fmla="*/ 31 h 77"/>
                  <a:gd name="T34" fmla="*/ 55 w 106"/>
                  <a:gd name="T35" fmla="*/ 31 h 77"/>
                  <a:gd name="T36" fmla="*/ 54 w 106"/>
                  <a:gd name="T37" fmla="*/ 30 h 77"/>
                  <a:gd name="T38" fmla="*/ 96 w 106"/>
                  <a:gd name="T39" fmla="*/ 25 h 77"/>
                  <a:gd name="T40" fmla="*/ 95 w 106"/>
                  <a:gd name="T41" fmla="*/ 13 h 77"/>
                  <a:gd name="T42" fmla="*/ 47 w 106"/>
                  <a:gd name="T43" fmla="*/ 1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6" h="77">
                    <a:moveTo>
                      <a:pt x="47" y="18"/>
                    </a:moveTo>
                    <a:cubicBezTo>
                      <a:pt x="43" y="18"/>
                      <a:pt x="38" y="18"/>
                      <a:pt x="32" y="18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8" y="10"/>
                      <a:pt x="55" y="2"/>
                      <a:pt x="51" y="0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2" y="18"/>
                      <a:pt x="0" y="28"/>
                      <a:pt x="0" y="38"/>
                    </a:cubicBezTo>
                    <a:cubicBezTo>
                      <a:pt x="0" y="57"/>
                      <a:pt x="13" y="63"/>
                      <a:pt x="39" y="68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87" y="77"/>
                      <a:pt x="90" y="65"/>
                      <a:pt x="81" y="63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3" y="58"/>
                      <a:pt x="53" y="58"/>
                      <a:pt x="54" y="57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101" y="61"/>
                      <a:pt x="100" y="48"/>
                      <a:pt x="93" y="48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44"/>
                      <a:pt x="58" y="44"/>
                      <a:pt x="58" y="43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106" y="44"/>
                      <a:pt x="106" y="31"/>
                      <a:pt x="98" y="31"/>
                    </a:cubicBezTo>
                    <a:cubicBezTo>
                      <a:pt x="55" y="31"/>
                      <a:pt x="55" y="31"/>
                      <a:pt x="55" y="31"/>
                    </a:cubicBezTo>
                    <a:cubicBezTo>
                      <a:pt x="55" y="31"/>
                      <a:pt x="55" y="30"/>
                      <a:pt x="54" y="30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104" y="25"/>
                      <a:pt x="103" y="12"/>
                      <a:pt x="95" y="13"/>
                    </a:cubicBezTo>
                    <a:lnTo>
                      <a:pt x="47" y="18"/>
                    </a:lnTo>
                    <a:close/>
                  </a:path>
                </a:pathLst>
              </a:custGeom>
              <a:solidFill>
                <a:srgbClr val="FFD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is1ïḍé">
                <a:extLst>
                  <a:ext uri="{FF2B5EF4-FFF2-40B4-BE49-F238E27FC236}">
                    <a16:creationId xmlns:a16="http://schemas.microsoft.com/office/drawing/2014/main" id="{0ED35B1C-821F-415D-B063-17F59165FE14}"/>
                  </a:ext>
                </a:extLst>
              </p:cNvPr>
              <p:cNvSpPr/>
              <p:nvPr/>
            </p:nvSpPr>
            <p:spPr bwMode="auto">
              <a:xfrm>
                <a:off x="5327651" y="4181437"/>
                <a:ext cx="69850" cy="160338"/>
              </a:xfrm>
              <a:custGeom>
                <a:avLst/>
                <a:gdLst>
                  <a:gd name="T0" fmla="*/ 0 w 44"/>
                  <a:gd name="T1" fmla="*/ 1 h 101"/>
                  <a:gd name="T2" fmla="*/ 0 w 44"/>
                  <a:gd name="T3" fmla="*/ 101 h 101"/>
                  <a:gd name="T4" fmla="*/ 44 w 44"/>
                  <a:gd name="T5" fmla="*/ 99 h 101"/>
                  <a:gd name="T6" fmla="*/ 44 w 44"/>
                  <a:gd name="T7" fmla="*/ 0 h 101"/>
                  <a:gd name="T8" fmla="*/ 0 w 44"/>
                  <a:gd name="T9" fmla="*/ 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01">
                    <a:moveTo>
                      <a:pt x="0" y="1"/>
                    </a:moveTo>
                    <a:lnTo>
                      <a:pt x="0" y="101"/>
                    </a:lnTo>
                    <a:lnTo>
                      <a:pt x="44" y="99"/>
                    </a:lnTo>
                    <a:lnTo>
                      <a:pt x="44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îŝļïďe">
                <a:extLst>
                  <a:ext uri="{FF2B5EF4-FFF2-40B4-BE49-F238E27FC236}">
                    <a16:creationId xmlns:a16="http://schemas.microsoft.com/office/drawing/2014/main" id="{B8E99472-9992-43C4-A431-98B36A2C6731}"/>
                  </a:ext>
                </a:extLst>
              </p:cNvPr>
              <p:cNvSpPr/>
              <p:nvPr/>
            </p:nvSpPr>
            <p:spPr bwMode="auto">
              <a:xfrm>
                <a:off x="4862513" y="4144924"/>
                <a:ext cx="484188" cy="204788"/>
              </a:xfrm>
              <a:custGeom>
                <a:avLst/>
                <a:gdLst>
                  <a:gd name="T0" fmla="*/ 58 w 187"/>
                  <a:gd name="T1" fmla="*/ 10 h 79"/>
                  <a:gd name="T2" fmla="*/ 186 w 187"/>
                  <a:gd name="T3" fmla="*/ 12 h 79"/>
                  <a:gd name="T4" fmla="*/ 187 w 187"/>
                  <a:gd name="T5" fmla="*/ 79 h 79"/>
                  <a:gd name="T6" fmla="*/ 187 w 187"/>
                  <a:gd name="T7" fmla="*/ 79 h 79"/>
                  <a:gd name="T8" fmla="*/ 49 w 187"/>
                  <a:gd name="T9" fmla="*/ 79 h 79"/>
                  <a:gd name="T10" fmla="*/ 10 w 187"/>
                  <a:gd name="T11" fmla="*/ 54 h 79"/>
                  <a:gd name="T12" fmla="*/ 58 w 187"/>
                  <a:gd name="T13" fmla="*/ 1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" h="79">
                    <a:moveTo>
                      <a:pt x="58" y="10"/>
                    </a:moveTo>
                    <a:cubicBezTo>
                      <a:pt x="186" y="12"/>
                      <a:pt x="186" y="12"/>
                      <a:pt x="186" y="12"/>
                    </a:cubicBezTo>
                    <a:cubicBezTo>
                      <a:pt x="187" y="79"/>
                      <a:pt x="187" y="79"/>
                      <a:pt x="187" y="79"/>
                    </a:cubicBezTo>
                    <a:cubicBezTo>
                      <a:pt x="187" y="79"/>
                      <a:pt x="187" y="79"/>
                      <a:pt x="187" y="79"/>
                    </a:cubicBezTo>
                    <a:cubicBezTo>
                      <a:pt x="49" y="79"/>
                      <a:pt x="49" y="79"/>
                      <a:pt x="49" y="79"/>
                    </a:cubicBezTo>
                    <a:cubicBezTo>
                      <a:pt x="26" y="79"/>
                      <a:pt x="15" y="62"/>
                      <a:pt x="10" y="54"/>
                    </a:cubicBezTo>
                    <a:cubicBezTo>
                      <a:pt x="0" y="27"/>
                      <a:pt x="37" y="0"/>
                      <a:pt x="58" y="10"/>
                    </a:cubicBez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ïṡḻîdè">
                <a:extLst>
                  <a:ext uri="{FF2B5EF4-FFF2-40B4-BE49-F238E27FC236}">
                    <a16:creationId xmlns:a16="http://schemas.microsoft.com/office/drawing/2014/main" id="{8BC9CC3B-F687-4F0D-90E7-17E5C313147A}"/>
                  </a:ext>
                </a:extLst>
              </p:cNvPr>
              <p:cNvSpPr/>
              <p:nvPr/>
            </p:nvSpPr>
            <p:spPr bwMode="auto">
              <a:xfrm>
                <a:off x="5673726" y="3790912"/>
                <a:ext cx="341313" cy="527050"/>
              </a:xfrm>
              <a:custGeom>
                <a:avLst/>
                <a:gdLst>
                  <a:gd name="T0" fmla="*/ 37 w 132"/>
                  <a:gd name="T1" fmla="*/ 13 h 204"/>
                  <a:gd name="T2" fmla="*/ 22 w 132"/>
                  <a:gd name="T3" fmla="*/ 0 h 204"/>
                  <a:gd name="T4" fmla="*/ 15 w 132"/>
                  <a:gd name="T5" fmla="*/ 103 h 204"/>
                  <a:gd name="T6" fmla="*/ 58 w 132"/>
                  <a:gd name="T7" fmla="*/ 173 h 204"/>
                  <a:gd name="T8" fmla="*/ 119 w 132"/>
                  <a:gd name="T9" fmla="*/ 204 h 204"/>
                  <a:gd name="T10" fmla="*/ 122 w 132"/>
                  <a:gd name="T11" fmla="*/ 157 h 204"/>
                  <a:gd name="T12" fmla="*/ 37 w 132"/>
                  <a:gd name="T13" fmla="*/ 1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204">
                    <a:moveTo>
                      <a:pt x="37" y="13"/>
                    </a:moveTo>
                    <a:cubicBezTo>
                      <a:pt x="34" y="7"/>
                      <a:pt x="30" y="2"/>
                      <a:pt x="22" y="0"/>
                    </a:cubicBezTo>
                    <a:cubicBezTo>
                      <a:pt x="0" y="24"/>
                      <a:pt x="1" y="81"/>
                      <a:pt x="15" y="103"/>
                    </a:cubicBezTo>
                    <a:cubicBezTo>
                      <a:pt x="58" y="173"/>
                      <a:pt x="58" y="173"/>
                      <a:pt x="58" y="173"/>
                    </a:cubicBezTo>
                    <a:cubicBezTo>
                      <a:pt x="119" y="204"/>
                      <a:pt x="119" y="204"/>
                      <a:pt x="119" y="204"/>
                    </a:cubicBezTo>
                    <a:cubicBezTo>
                      <a:pt x="132" y="185"/>
                      <a:pt x="126" y="165"/>
                      <a:pt x="122" y="157"/>
                    </a:cubicBezTo>
                    <a:cubicBezTo>
                      <a:pt x="116" y="142"/>
                      <a:pt x="41" y="20"/>
                      <a:pt x="37" y="13"/>
                    </a:cubicBez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išľíďe">
                <a:extLst>
                  <a:ext uri="{FF2B5EF4-FFF2-40B4-BE49-F238E27FC236}">
                    <a16:creationId xmlns:a16="http://schemas.microsoft.com/office/drawing/2014/main" id="{7FBD9DEF-6885-4EA9-9F72-F257015EA636}"/>
                  </a:ext>
                </a:extLst>
              </p:cNvPr>
              <p:cNvSpPr/>
              <p:nvPr/>
            </p:nvSpPr>
            <p:spPr bwMode="auto">
              <a:xfrm>
                <a:off x="5257801" y="4170324"/>
                <a:ext cx="276225" cy="204788"/>
              </a:xfrm>
              <a:custGeom>
                <a:avLst/>
                <a:gdLst>
                  <a:gd name="T0" fmla="*/ 59 w 107"/>
                  <a:gd name="T1" fmla="*/ 20 h 79"/>
                  <a:gd name="T2" fmla="*/ 74 w 107"/>
                  <a:gd name="T3" fmla="*/ 20 h 79"/>
                  <a:gd name="T4" fmla="*/ 54 w 107"/>
                  <a:gd name="T5" fmla="*/ 15 h 79"/>
                  <a:gd name="T6" fmla="*/ 53 w 107"/>
                  <a:gd name="T7" fmla="*/ 0 h 79"/>
                  <a:gd name="T8" fmla="*/ 98 w 107"/>
                  <a:gd name="T9" fmla="*/ 17 h 79"/>
                  <a:gd name="T10" fmla="*/ 106 w 107"/>
                  <a:gd name="T11" fmla="*/ 39 h 79"/>
                  <a:gd name="T12" fmla="*/ 68 w 107"/>
                  <a:gd name="T13" fmla="*/ 70 h 79"/>
                  <a:gd name="T14" fmla="*/ 28 w 107"/>
                  <a:gd name="T15" fmla="*/ 77 h 79"/>
                  <a:gd name="T16" fmla="*/ 26 w 107"/>
                  <a:gd name="T17" fmla="*/ 65 h 79"/>
                  <a:gd name="T18" fmla="*/ 54 w 107"/>
                  <a:gd name="T19" fmla="*/ 60 h 79"/>
                  <a:gd name="T20" fmla="*/ 53 w 107"/>
                  <a:gd name="T21" fmla="*/ 59 h 79"/>
                  <a:gd name="T22" fmla="*/ 15 w 107"/>
                  <a:gd name="T23" fmla="*/ 62 h 79"/>
                  <a:gd name="T24" fmla="*/ 13 w 107"/>
                  <a:gd name="T25" fmla="*/ 50 h 79"/>
                  <a:gd name="T26" fmla="*/ 48 w 107"/>
                  <a:gd name="T27" fmla="*/ 47 h 79"/>
                  <a:gd name="T28" fmla="*/ 48 w 107"/>
                  <a:gd name="T29" fmla="*/ 45 h 79"/>
                  <a:gd name="T30" fmla="*/ 8 w 107"/>
                  <a:gd name="T31" fmla="*/ 45 h 79"/>
                  <a:gd name="T32" fmla="*/ 8 w 107"/>
                  <a:gd name="T33" fmla="*/ 33 h 79"/>
                  <a:gd name="T34" fmla="*/ 51 w 107"/>
                  <a:gd name="T35" fmla="*/ 33 h 79"/>
                  <a:gd name="T36" fmla="*/ 52 w 107"/>
                  <a:gd name="T37" fmla="*/ 31 h 79"/>
                  <a:gd name="T38" fmla="*/ 11 w 107"/>
                  <a:gd name="T39" fmla="*/ 27 h 79"/>
                  <a:gd name="T40" fmla="*/ 12 w 107"/>
                  <a:gd name="T41" fmla="*/ 15 h 79"/>
                  <a:gd name="T42" fmla="*/ 59 w 107"/>
                  <a:gd name="T43" fmla="*/ 2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7" h="79">
                    <a:moveTo>
                      <a:pt x="59" y="20"/>
                    </a:moveTo>
                    <a:cubicBezTo>
                      <a:pt x="63" y="20"/>
                      <a:pt x="68" y="20"/>
                      <a:pt x="74" y="20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47" y="10"/>
                      <a:pt x="50" y="2"/>
                      <a:pt x="53" y="0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104" y="20"/>
                      <a:pt x="106" y="30"/>
                      <a:pt x="106" y="39"/>
                    </a:cubicBezTo>
                    <a:cubicBezTo>
                      <a:pt x="107" y="59"/>
                      <a:pt x="94" y="65"/>
                      <a:pt x="68" y="70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19" y="79"/>
                      <a:pt x="17" y="67"/>
                      <a:pt x="26" y="65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3" y="60"/>
                      <a:pt x="53" y="59"/>
                      <a:pt x="53" y="59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6" y="63"/>
                      <a:pt x="6" y="50"/>
                      <a:pt x="13" y="50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6"/>
                      <a:pt x="48" y="46"/>
                      <a:pt x="4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0" y="45"/>
                      <a:pt x="0" y="33"/>
                      <a:pt x="8" y="33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2" y="33"/>
                      <a:pt x="52" y="32"/>
                      <a:pt x="52" y="31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3" y="27"/>
                      <a:pt x="4" y="14"/>
                      <a:pt x="12" y="15"/>
                    </a:cubicBezTo>
                    <a:lnTo>
                      <a:pt x="59" y="20"/>
                    </a:lnTo>
                    <a:close/>
                  </a:path>
                </a:pathLst>
              </a:custGeom>
              <a:solidFill>
                <a:srgbClr val="FFD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îṧlíďè">
                <a:extLst>
                  <a:ext uri="{FF2B5EF4-FFF2-40B4-BE49-F238E27FC236}">
                    <a16:creationId xmlns:a16="http://schemas.microsoft.com/office/drawing/2014/main" id="{B51E45AC-AE26-4776-AE3D-699ED7D1B93F}"/>
                  </a:ext>
                </a:extLst>
              </p:cNvPr>
              <p:cNvSpPr/>
              <p:nvPr/>
            </p:nvSpPr>
            <p:spPr bwMode="auto">
              <a:xfrm>
                <a:off x="5491163" y="4190962"/>
                <a:ext cx="69850" cy="160338"/>
              </a:xfrm>
              <a:custGeom>
                <a:avLst/>
                <a:gdLst>
                  <a:gd name="T0" fmla="*/ 44 w 44"/>
                  <a:gd name="T1" fmla="*/ 2 h 101"/>
                  <a:gd name="T2" fmla="*/ 44 w 44"/>
                  <a:gd name="T3" fmla="*/ 101 h 101"/>
                  <a:gd name="T4" fmla="*/ 0 w 44"/>
                  <a:gd name="T5" fmla="*/ 100 h 101"/>
                  <a:gd name="T6" fmla="*/ 1 w 44"/>
                  <a:gd name="T7" fmla="*/ 0 h 101"/>
                  <a:gd name="T8" fmla="*/ 44 w 44"/>
                  <a:gd name="T9" fmla="*/ 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01">
                    <a:moveTo>
                      <a:pt x="44" y="2"/>
                    </a:moveTo>
                    <a:lnTo>
                      <a:pt x="44" y="101"/>
                    </a:lnTo>
                    <a:lnTo>
                      <a:pt x="0" y="100"/>
                    </a:lnTo>
                    <a:lnTo>
                      <a:pt x="1" y="0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îSḷíḍê">
                <a:extLst>
                  <a:ext uri="{FF2B5EF4-FFF2-40B4-BE49-F238E27FC236}">
                    <a16:creationId xmlns:a16="http://schemas.microsoft.com/office/drawing/2014/main" id="{D4458845-ABB6-4747-85EF-1B3D1250C77D}"/>
                  </a:ext>
                </a:extLst>
              </p:cNvPr>
              <p:cNvSpPr/>
              <p:nvPr/>
            </p:nvSpPr>
            <p:spPr bwMode="auto">
              <a:xfrm>
                <a:off x="5541963" y="4156037"/>
                <a:ext cx="487363" cy="203200"/>
              </a:xfrm>
              <a:custGeom>
                <a:avLst/>
                <a:gdLst>
                  <a:gd name="T0" fmla="*/ 130 w 188"/>
                  <a:gd name="T1" fmla="*/ 10 h 79"/>
                  <a:gd name="T2" fmla="*/ 1 w 188"/>
                  <a:gd name="T3" fmla="*/ 12 h 79"/>
                  <a:gd name="T4" fmla="*/ 0 w 188"/>
                  <a:gd name="T5" fmla="*/ 79 h 79"/>
                  <a:gd name="T6" fmla="*/ 0 w 188"/>
                  <a:gd name="T7" fmla="*/ 79 h 79"/>
                  <a:gd name="T8" fmla="*/ 138 w 188"/>
                  <a:gd name="T9" fmla="*/ 79 h 79"/>
                  <a:gd name="T10" fmla="*/ 177 w 188"/>
                  <a:gd name="T11" fmla="*/ 54 h 79"/>
                  <a:gd name="T12" fmla="*/ 130 w 188"/>
                  <a:gd name="T13" fmla="*/ 1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" h="79">
                    <a:moveTo>
                      <a:pt x="130" y="1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38" y="79"/>
                      <a:pt x="138" y="79"/>
                      <a:pt x="138" y="79"/>
                    </a:cubicBezTo>
                    <a:cubicBezTo>
                      <a:pt x="161" y="79"/>
                      <a:pt x="173" y="62"/>
                      <a:pt x="177" y="54"/>
                    </a:cubicBezTo>
                    <a:cubicBezTo>
                      <a:pt x="188" y="27"/>
                      <a:pt x="151" y="0"/>
                      <a:pt x="130" y="10"/>
                    </a:cubicBez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iṣḷîḋé">
                <a:extLst>
                  <a:ext uri="{FF2B5EF4-FFF2-40B4-BE49-F238E27FC236}">
                    <a16:creationId xmlns:a16="http://schemas.microsoft.com/office/drawing/2014/main" id="{BC2F51E3-AA45-4475-A07A-491FC49AB2FA}"/>
                  </a:ext>
                </a:extLst>
              </p:cNvPr>
              <p:cNvSpPr/>
              <p:nvPr/>
            </p:nvSpPr>
            <p:spPr bwMode="auto">
              <a:xfrm>
                <a:off x="6119813" y="3779799"/>
                <a:ext cx="341313" cy="528638"/>
              </a:xfrm>
              <a:custGeom>
                <a:avLst/>
                <a:gdLst>
                  <a:gd name="T0" fmla="*/ 95 w 132"/>
                  <a:gd name="T1" fmla="*/ 14 h 204"/>
                  <a:gd name="T2" fmla="*/ 110 w 132"/>
                  <a:gd name="T3" fmla="*/ 0 h 204"/>
                  <a:gd name="T4" fmla="*/ 117 w 132"/>
                  <a:gd name="T5" fmla="*/ 103 h 204"/>
                  <a:gd name="T6" fmla="*/ 74 w 132"/>
                  <a:gd name="T7" fmla="*/ 173 h 204"/>
                  <a:gd name="T8" fmla="*/ 13 w 132"/>
                  <a:gd name="T9" fmla="*/ 204 h 204"/>
                  <a:gd name="T10" fmla="*/ 10 w 132"/>
                  <a:gd name="T11" fmla="*/ 157 h 204"/>
                  <a:gd name="T12" fmla="*/ 95 w 132"/>
                  <a:gd name="T13" fmla="*/ 1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204">
                    <a:moveTo>
                      <a:pt x="95" y="14"/>
                    </a:moveTo>
                    <a:cubicBezTo>
                      <a:pt x="98" y="8"/>
                      <a:pt x="102" y="2"/>
                      <a:pt x="110" y="0"/>
                    </a:cubicBezTo>
                    <a:cubicBezTo>
                      <a:pt x="132" y="24"/>
                      <a:pt x="131" y="81"/>
                      <a:pt x="117" y="103"/>
                    </a:cubicBezTo>
                    <a:cubicBezTo>
                      <a:pt x="74" y="173"/>
                      <a:pt x="74" y="173"/>
                      <a:pt x="74" y="173"/>
                    </a:cubicBezTo>
                    <a:cubicBezTo>
                      <a:pt x="13" y="204"/>
                      <a:pt x="13" y="204"/>
                      <a:pt x="13" y="204"/>
                    </a:cubicBezTo>
                    <a:cubicBezTo>
                      <a:pt x="0" y="185"/>
                      <a:pt x="6" y="166"/>
                      <a:pt x="10" y="157"/>
                    </a:cubicBezTo>
                    <a:cubicBezTo>
                      <a:pt x="16" y="142"/>
                      <a:pt x="91" y="20"/>
                      <a:pt x="95" y="14"/>
                    </a:cubicBezTo>
                    <a:close/>
                  </a:path>
                </a:pathLst>
              </a:custGeom>
              <a:solidFill>
                <a:srgbClr val="6F7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ïṩľïḑé">
                <a:extLst>
                  <a:ext uri="{FF2B5EF4-FFF2-40B4-BE49-F238E27FC236}">
                    <a16:creationId xmlns:a16="http://schemas.microsoft.com/office/drawing/2014/main" id="{07D6F28C-037C-4EF0-BBC4-F2CD1BB0C4C7}"/>
                  </a:ext>
                </a:extLst>
              </p:cNvPr>
              <p:cNvSpPr/>
              <p:nvPr/>
            </p:nvSpPr>
            <p:spPr bwMode="auto">
              <a:xfrm>
                <a:off x="6600826" y="4165562"/>
                <a:ext cx="276225" cy="200025"/>
              </a:xfrm>
              <a:custGeom>
                <a:avLst/>
                <a:gdLst>
                  <a:gd name="T0" fmla="*/ 48 w 107"/>
                  <a:gd name="T1" fmla="*/ 18 h 77"/>
                  <a:gd name="T2" fmla="*/ 33 w 107"/>
                  <a:gd name="T3" fmla="*/ 18 h 77"/>
                  <a:gd name="T4" fmla="*/ 51 w 107"/>
                  <a:gd name="T5" fmla="*/ 15 h 77"/>
                  <a:gd name="T6" fmla="*/ 52 w 107"/>
                  <a:gd name="T7" fmla="*/ 0 h 77"/>
                  <a:gd name="T8" fmla="*/ 9 w 107"/>
                  <a:gd name="T9" fmla="*/ 15 h 77"/>
                  <a:gd name="T10" fmla="*/ 1 w 107"/>
                  <a:gd name="T11" fmla="*/ 38 h 77"/>
                  <a:gd name="T12" fmla="*/ 40 w 107"/>
                  <a:gd name="T13" fmla="*/ 68 h 77"/>
                  <a:gd name="T14" fmla="*/ 80 w 107"/>
                  <a:gd name="T15" fmla="*/ 75 h 77"/>
                  <a:gd name="T16" fmla="*/ 82 w 107"/>
                  <a:gd name="T17" fmla="*/ 63 h 77"/>
                  <a:gd name="T18" fmla="*/ 53 w 107"/>
                  <a:gd name="T19" fmla="*/ 58 h 77"/>
                  <a:gd name="T20" fmla="*/ 55 w 107"/>
                  <a:gd name="T21" fmla="*/ 57 h 77"/>
                  <a:gd name="T22" fmla="*/ 92 w 107"/>
                  <a:gd name="T23" fmla="*/ 60 h 77"/>
                  <a:gd name="T24" fmla="*/ 94 w 107"/>
                  <a:gd name="T25" fmla="*/ 48 h 77"/>
                  <a:gd name="T26" fmla="*/ 59 w 107"/>
                  <a:gd name="T27" fmla="*/ 45 h 77"/>
                  <a:gd name="T28" fmla="*/ 59 w 107"/>
                  <a:gd name="T29" fmla="*/ 43 h 77"/>
                  <a:gd name="T30" fmla="*/ 99 w 107"/>
                  <a:gd name="T31" fmla="*/ 44 h 77"/>
                  <a:gd name="T32" fmla="*/ 99 w 107"/>
                  <a:gd name="T33" fmla="*/ 31 h 77"/>
                  <a:gd name="T34" fmla="*/ 56 w 107"/>
                  <a:gd name="T35" fmla="*/ 31 h 77"/>
                  <a:gd name="T36" fmla="*/ 55 w 107"/>
                  <a:gd name="T37" fmla="*/ 30 h 77"/>
                  <a:gd name="T38" fmla="*/ 97 w 107"/>
                  <a:gd name="T39" fmla="*/ 25 h 77"/>
                  <a:gd name="T40" fmla="*/ 95 w 107"/>
                  <a:gd name="T41" fmla="*/ 13 h 77"/>
                  <a:gd name="T42" fmla="*/ 48 w 107"/>
                  <a:gd name="T43" fmla="*/ 1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7" h="77">
                    <a:moveTo>
                      <a:pt x="48" y="18"/>
                    </a:moveTo>
                    <a:cubicBezTo>
                      <a:pt x="44" y="18"/>
                      <a:pt x="39" y="18"/>
                      <a:pt x="33" y="18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9" y="10"/>
                      <a:pt x="56" y="2"/>
                      <a:pt x="52" y="0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3" y="18"/>
                      <a:pt x="1" y="28"/>
                      <a:pt x="1" y="38"/>
                    </a:cubicBezTo>
                    <a:cubicBezTo>
                      <a:pt x="0" y="57"/>
                      <a:pt x="14" y="63"/>
                      <a:pt x="40" y="68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88" y="77"/>
                      <a:pt x="90" y="65"/>
                      <a:pt x="82" y="63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8"/>
                      <a:pt x="54" y="58"/>
                      <a:pt x="55" y="57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101" y="61"/>
                      <a:pt x="101" y="48"/>
                      <a:pt x="94" y="48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59" y="44"/>
                      <a:pt x="59" y="44"/>
                      <a:pt x="59" y="43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107" y="44"/>
                      <a:pt x="107" y="31"/>
                      <a:pt x="99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5" y="30"/>
                      <a:pt x="55" y="30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104" y="25"/>
                      <a:pt x="103" y="12"/>
                      <a:pt x="95" y="13"/>
                    </a:cubicBez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FFD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ïŝḷide">
                <a:extLst>
                  <a:ext uri="{FF2B5EF4-FFF2-40B4-BE49-F238E27FC236}">
                    <a16:creationId xmlns:a16="http://schemas.microsoft.com/office/drawing/2014/main" id="{CFE4FD17-16DC-43B3-93F6-2CF65F9F4547}"/>
                  </a:ext>
                </a:extLst>
              </p:cNvPr>
              <p:cNvSpPr/>
              <p:nvPr/>
            </p:nvSpPr>
            <p:spPr bwMode="auto">
              <a:xfrm>
                <a:off x="6573838" y="4181437"/>
                <a:ext cx="69850" cy="160338"/>
              </a:xfrm>
              <a:custGeom>
                <a:avLst/>
                <a:gdLst>
                  <a:gd name="T0" fmla="*/ 0 w 44"/>
                  <a:gd name="T1" fmla="*/ 1 h 101"/>
                  <a:gd name="T2" fmla="*/ 0 w 44"/>
                  <a:gd name="T3" fmla="*/ 101 h 101"/>
                  <a:gd name="T4" fmla="*/ 44 w 44"/>
                  <a:gd name="T5" fmla="*/ 99 h 101"/>
                  <a:gd name="T6" fmla="*/ 43 w 44"/>
                  <a:gd name="T7" fmla="*/ 0 h 101"/>
                  <a:gd name="T8" fmla="*/ 0 w 44"/>
                  <a:gd name="T9" fmla="*/ 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01">
                    <a:moveTo>
                      <a:pt x="0" y="1"/>
                    </a:moveTo>
                    <a:lnTo>
                      <a:pt x="0" y="101"/>
                    </a:lnTo>
                    <a:lnTo>
                      <a:pt x="44" y="99"/>
                    </a:lnTo>
                    <a:lnTo>
                      <a:pt x="4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íṧliḋé">
                <a:extLst>
                  <a:ext uri="{FF2B5EF4-FFF2-40B4-BE49-F238E27FC236}">
                    <a16:creationId xmlns:a16="http://schemas.microsoft.com/office/drawing/2014/main" id="{CC4541D5-9140-4FCF-ADCA-78C578E9EC29}"/>
                  </a:ext>
                </a:extLst>
              </p:cNvPr>
              <p:cNvSpPr/>
              <p:nvPr/>
            </p:nvSpPr>
            <p:spPr bwMode="auto">
              <a:xfrm>
                <a:off x="6108701" y="4144924"/>
                <a:ext cx="484188" cy="204788"/>
              </a:xfrm>
              <a:custGeom>
                <a:avLst/>
                <a:gdLst>
                  <a:gd name="T0" fmla="*/ 58 w 187"/>
                  <a:gd name="T1" fmla="*/ 10 h 79"/>
                  <a:gd name="T2" fmla="*/ 186 w 187"/>
                  <a:gd name="T3" fmla="*/ 12 h 79"/>
                  <a:gd name="T4" fmla="*/ 187 w 187"/>
                  <a:gd name="T5" fmla="*/ 79 h 79"/>
                  <a:gd name="T6" fmla="*/ 187 w 187"/>
                  <a:gd name="T7" fmla="*/ 79 h 79"/>
                  <a:gd name="T8" fmla="*/ 49 w 187"/>
                  <a:gd name="T9" fmla="*/ 79 h 79"/>
                  <a:gd name="T10" fmla="*/ 10 w 187"/>
                  <a:gd name="T11" fmla="*/ 54 h 79"/>
                  <a:gd name="T12" fmla="*/ 58 w 187"/>
                  <a:gd name="T13" fmla="*/ 1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" h="79">
                    <a:moveTo>
                      <a:pt x="58" y="10"/>
                    </a:moveTo>
                    <a:cubicBezTo>
                      <a:pt x="186" y="12"/>
                      <a:pt x="186" y="12"/>
                      <a:pt x="186" y="12"/>
                    </a:cubicBezTo>
                    <a:cubicBezTo>
                      <a:pt x="187" y="79"/>
                      <a:pt x="187" y="79"/>
                      <a:pt x="187" y="79"/>
                    </a:cubicBezTo>
                    <a:cubicBezTo>
                      <a:pt x="187" y="79"/>
                      <a:pt x="187" y="79"/>
                      <a:pt x="187" y="79"/>
                    </a:cubicBezTo>
                    <a:cubicBezTo>
                      <a:pt x="49" y="79"/>
                      <a:pt x="49" y="79"/>
                      <a:pt x="49" y="79"/>
                    </a:cubicBezTo>
                    <a:cubicBezTo>
                      <a:pt x="26" y="79"/>
                      <a:pt x="14" y="62"/>
                      <a:pt x="10" y="54"/>
                    </a:cubicBezTo>
                    <a:cubicBezTo>
                      <a:pt x="0" y="27"/>
                      <a:pt x="36" y="0"/>
                      <a:pt x="58" y="10"/>
                    </a:cubicBezTo>
                    <a:close/>
                  </a:path>
                </a:pathLst>
              </a:custGeom>
              <a:solidFill>
                <a:srgbClr val="6F7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íśḷídê">
                <a:extLst>
                  <a:ext uri="{FF2B5EF4-FFF2-40B4-BE49-F238E27FC236}">
                    <a16:creationId xmlns:a16="http://schemas.microsoft.com/office/drawing/2014/main" id="{8E2224F1-950F-4AEB-9201-CE92E96AEB85}"/>
                  </a:ext>
                </a:extLst>
              </p:cNvPr>
              <p:cNvSpPr/>
              <p:nvPr/>
            </p:nvSpPr>
            <p:spPr bwMode="auto">
              <a:xfrm>
                <a:off x="2281238" y="1758912"/>
                <a:ext cx="1204913" cy="2282825"/>
              </a:xfrm>
              <a:custGeom>
                <a:avLst/>
                <a:gdLst>
                  <a:gd name="T0" fmla="*/ 0 w 466"/>
                  <a:gd name="T1" fmla="*/ 0 h 882"/>
                  <a:gd name="T2" fmla="*/ 233 w 466"/>
                  <a:gd name="T3" fmla="*/ 96 h 882"/>
                  <a:gd name="T4" fmla="*/ 466 w 466"/>
                  <a:gd name="T5" fmla="*/ 193 h 882"/>
                  <a:gd name="T6" fmla="*/ 466 w 466"/>
                  <a:gd name="T7" fmla="*/ 463 h 882"/>
                  <a:gd name="T8" fmla="*/ 466 w 466"/>
                  <a:gd name="T9" fmla="*/ 733 h 882"/>
                  <a:gd name="T10" fmla="*/ 233 w 466"/>
                  <a:gd name="T11" fmla="*/ 807 h 882"/>
                  <a:gd name="T12" fmla="*/ 0 w 466"/>
                  <a:gd name="T13" fmla="*/ 882 h 882"/>
                  <a:gd name="T14" fmla="*/ 0 w 466"/>
                  <a:gd name="T15" fmla="*/ 441 h 882"/>
                  <a:gd name="T16" fmla="*/ 0 w 466"/>
                  <a:gd name="T17" fmla="*/ 0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6" h="882">
                    <a:moveTo>
                      <a:pt x="0" y="0"/>
                    </a:moveTo>
                    <a:cubicBezTo>
                      <a:pt x="77" y="32"/>
                      <a:pt x="155" y="64"/>
                      <a:pt x="233" y="96"/>
                    </a:cubicBezTo>
                    <a:cubicBezTo>
                      <a:pt x="310" y="128"/>
                      <a:pt x="388" y="160"/>
                      <a:pt x="466" y="193"/>
                    </a:cubicBezTo>
                    <a:cubicBezTo>
                      <a:pt x="466" y="283"/>
                      <a:pt x="466" y="373"/>
                      <a:pt x="466" y="463"/>
                    </a:cubicBezTo>
                    <a:cubicBezTo>
                      <a:pt x="466" y="553"/>
                      <a:pt x="466" y="643"/>
                      <a:pt x="466" y="733"/>
                    </a:cubicBezTo>
                    <a:cubicBezTo>
                      <a:pt x="388" y="757"/>
                      <a:pt x="310" y="782"/>
                      <a:pt x="233" y="807"/>
                    </a:cubicBezTo>
                    <a:cubicBezTo>
                      <a:pt x="155" y="832"/>
                      <a:pt x="77" y="857"/>
                      <a:pt x="0" y="882"/>
                    </a:cubicBezTo>
                    <a:cubicBezTo>
                      <a:pt x="0" y="735"/>
                      <a:pt x="0" y="588"/>
                      <a:pt x="0" y="441"/>
                    </a:cubicBezTo>
                    <a:cubicBezTo>
                      <a:pt x="0" y="294"/>
                      <a:pt x="0" y="147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íṩḻïḍè">
                <a:extLst>
                  <a:ext uri="{FF2B5EF4-FFF2-40B4-BE49-F238E27FC236}">
                    <a16:creationId xmlns:a16="http://schemas.microsoft.com/office/drawing/2014/main" id="{38B17316-62DC-4E24-BC5A-1C13BF7E6160}"/>
                  </a:ext>
                </a:extLst>
              </p:cNvPr>
              <p:cNvSpPr/>
              <p:nvPr/>
            </p:nvSpPr>
            <p:spPr bwMode="auto">
              <a:xfrm>
                <a:off x="2922588" y="2838412"/>
                <a:ext cx="460375" cy="65088"/>
              </a:xfrm>
              <a:custGeom>
                <a:avLst/>
                <a:gdLst>
                  <a:gd name="T0" fmla="*/ 178 w 178"/>
                  <a:gd name="T1" fmla="*/ 15 h 25"/>
                  <a:gd name="T2" fmla="*/ 89 w 178"/>
                  <a:gd name="T3" fmla="*/ 7 h 25"/>
                  <a:gd name="T4" fmla="*/ 0 w 178"/>
                  <a:gd name="T5" fmla="*/ 0 h 25"/>
                  <a:gd name="T6" fmla="*/ 0 w 178"/>
                  <a:gd name="T7" fmla="*/ 13 h 25"/>
                  <a:gd name="T8" fmla="*/ 89 w 178"/>
                  <a:gd name="T9" fmla="*/ 19 h 25"/>
                  <a:gd name="T10" fmla="*/ 178 w 178"/>
                  <a:gd name="T11" fmla="*/ 25 h 25"/>
                  <a:gd name="T12" fmla="*/ 178 w 178"/>
                  <a:gd name="T1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" h="25">
                    <a:moveTo>
                      <a:pt x="178" y="15"/>
                    </a:moveTo>
                    <a:cubicBezTo>
                      <a:pt x="148" y="12"/>
                      <a:pt x="119" y="10"/>
                      <a:pt x="89" y="7"/>
                    </a:cubicBezTo>
                    <a:cubicBezTo>
                      <a:pt x="59" y="5"/>
                      <a:pt x="29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ubicBezTo>
                      <a:pt x="29" y="15"/>
                      <a:pt x="59" y="17"/>
                      <a:pt x="89" y="19"/>
                    </a:cubicBezTo>
                    <a:cubicBezTo>
                      <a:pt x="119" y="21"/>
                      <a:pt x="148" y="23"/>
                      <a:pt x="178" y="25"/>
                    </a:cubicBezTo>
                    <a:cubicBezTo>
                      <a:pt x="178" y="22"/>
                      <a:pt x="178" y="18"/>
                      <a:pt x="178" y="15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îṡļîḋè">
                <a:extLst>
                  <a:ext uri="{FF2B5EF4-FFF2-40B4-BE49-F238E27FC236}">
                    <a16:creationId xmlns:a16="http://schemas.microsoft.com/office/drawing/2014/main" id="{DD6E4595-6E25-4833-B326-CBACC81EE4E4}"/>
                  </a:ext>
                </a:extLst>
              </p:cNvPr>
              <p:cNvSpPr/>
              <p:nvPr/>
            </p:nvSpPr>
            <p:spPr bwMode="auto">
              <a:xfrm>
                <a:off x="3300413" y="2289137"/>
                <a:ext cx="82550" cy="587375"/>
              </a:xfrm>
              <a:custGeom>
                <a:avLst/>
                <a:gdLst>
                  <a:gd name="T0" fmla="*/ 32 w 32"/>
                  <a:gd name="T1" fmla="*/ 11 h 227"/>
                  <a:gd name="T2" fmla="*/ 0 w 32"/>
                  <a:gd name="T3" fmla="*/ 0 h 227"/>
                  <a:gd name="T4" fmla="*/ 0 w 32"/>
                  <a:gd name="T5" fmla="*/ 112 h 227"/>
                  <a:gd name="T6" fmla="*/ 0 w 32"/>
                  <a:gd name="T7" fmla="*/ 224 h 227"/>
                  <a:gd name="T8" fmla="*/ 32 w 32"/>
                  <a:gd name="T9" fmla="*/ 227 h 227"/>
                  <a:gd name="T10" fmla="*/ 32 w 32"/>
                  <a:gd name="T11" fmla="*/ 119 h 227"/>
                  <a:gd name="T12" fmla="*/ 32 w 32"/>
                  <a:gd name="T13" fmla="*/ 1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27">
                    <a:moveTo>
                      <a:pt x="32" y="11"/>
                    </a:moveTo>
                    <a:cubicBezTo>
                      <a:pt x="22" y="8"/>
                      <a:pt x="11" y="4"/>
                      <a:pt x="0" y="0"/>
                    </a:cubicBezTo>
                    <a:cubicBezTo>
                      <a:pt x="0" y="37"/>
                      <a:pt x="0" y="75"/>
                      <a:pt x="0" y="112"/>
                    </a:cubicBezTo>
                    <a:cubicBezTo>
                      <a:pt x="0" y="149"/>
                      <a:pt x="0" y="187"/>
                      <a:pt x="0" y="224"/>
                    </a:cubicBezTo>
                    <a:cubicBezTo>
                      <a:pt x="11" y="225"/>
                      <a:pt x="22" y="226"/>
                      <a:pt x="32" y="227"/>
                    </a:cubicBezTo>
                    <a:cubicBezTo>
                      <a:pt x="32" y="191"/>
                      <a:pt x="32" y="155"/>
                      <a:pt x="32" y="119"/>
                    </a:cubicBezTo>
                    <a:cubicBezTo>
                      <a:pt x="32" y="83"/>
                      <a:pt x="32" y="47"/>
                      <a:pt x="32" y="11"/>
                    </a:cubicBez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îşlíḍe">
                <a:extLst>
                  <a:ext uri="{FF2B5EF4-FFF2-40B4-BE49-F238E27FC236}">
                    <a16:creationId xmlns:a16="http://schemas.microsoft.com/office/drawing/2014/main" id="{D1396DE7-C012-417F-8FBE-76701E3EB0A2}"/>
                  </a:ext>
                </a:extLst>
              </p:cNvPr>
              <p:cNvSpPr/>
              <p:nvPr/>
            </p:nvSpPr>
            <p:spPr bwMode="auto">
              <a:xfrm>
                <a:off x="3206751" y="2482812"/>
                <a:ext cx="80963" cy="385763"/>
              </a:xfrm>
              <a:custGeom>
                <a:avLst/>
                <a:gdLst>
                  <a:gd name="T0" fmla="*/ 31 w 31"/>
                  <a:gd name="T1" fmla="*/ 8 h 149"/>
                  <a:gd name="T2" fmla="*/ 0 w 31"/>
                  <a:gd name="T3" fmla="*/ 0 h 149"/>
                  <a:gd name="T4" fmla="*/ 0 w 31"/>
                  <a:gd name="T5" fmla="*/ 146 h 149"/>
                  <a:gd name="T6" fmla="*/ 31 w 31"/>
                  <a:gd name="T7" fmla="*/ 149 h 149"/>
                  <a:gd name="T8" fmla="*/ 31 w 31"/>
                  <a:gd name="T9" fmla="*/ 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9">
                    <a:moveTo>
                      <a:pt x="31" y="8"/>
                    </a:moveTo>
                    <a:cubicBezTo>
                      <a:pt x="21" y="6"/>
                      <a:pt x="10" y="3"/>
                      <a:pt x="0" y="0"/>
                    </a:cubicBezTo>
                    <a:cubicBezTo>
                      <a:pt x="0" y="49"/>
                      <a:pt x="0" y="97"/>
                      <a:pt x="0" y="146"/>
                    </a:cubicBezTo>
                    <a:cubicBezTo>
                      <a:pt x="10" y="147"/>
                      <a:pt x="21" y="148"/>
                      <a:pt x="31" y="149"/>
                    </a:cubicBezTo>
                    <a:cubicBezTo>
                      <a:pt x="31" y="102"/>
                      <a:pt x="31" y="55"/>
                      <a:pt x="31" y="8"/>
                    </a:cubicBezTo>
                    <a:close/>
                  </a:path>
                </a:pathLst>
              </a:custGeom>
              <a:solidFill>
                <a:srgbClr val="5D8C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îṩḻîdé">
                <a:extLst>
                  <a:ext uri="{FF2B5EF4-FFF2-40B4-BE49-F238E27FC236}">
                    <a16:creationId xmlns:a16="http://schemas.microsoft.com/office/drawing/2014/main" id="{6620C098-B931-4FC1-BDE1-453533E52FF0}"/>
                  </a:ext>
                </a:extLst>
              </p:cNvPr>
              <p:cNvSpPr/>
              <p:nvPr/>
            </p:nvSpPr>
            <p:spPr bwMode="auto">
              <a:xfrm>
                <a:off x="3111501" y="2592349"/>
                <a:ext cx="82550" cy="268288"/>
              </a:xfrm>
              <a:custGeom>
                <a:avLst/>
                <a:gdLst>
                  <a:gd name="T0" fmla="*/ 32 w 32"/>
                  <a:gd name="T1" fmla="*/ 7 h 104"/>
                  <a:gd name="T2" fmla="*/ 0 w 32"/>
                  <a:gd name="T3" fmla="*/ 0 h 104"/>
                  <a:gd name="T4" fmla="*/ 0 w 32"/>
                  <a:gd name="T5" fmla="*/ 101 h 104"/>
                  <a:gd name="T6" fmla="*/ 32 w 32"/>
                  <a:gd name="T7" fmla="*/ 104 h 104"/>
                  <a:gd name="T8" fmla="*/ 32 w 32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04">
                    <a:moveTo>
                      <a:pt x="32" y="7"/>
                    </a:moveTo>
                    <a:cubicBezTo>
                      <a:pt x="21" y="4"/>
                      <a:pt x="11" y="2"/>
                      <a:pt x="0" y="0"/>
                    </a:cubicBezTo>
                    <a:cubicBezTo>
                      <a:pt x="0" y="34"/>
                      <a:pt x="0" y="67"/>
                      <a:pt x="0" y="101"/>
                    </a:cubicBezTo>
                    <a:cubicBezTo>
                      <a:pt x="11" y="102"/>
                      <a:pt x="21" y="103"/>
                      <a:pt x="32" y="104"/>
                    </a:cubicBezTo>
                    <a:cubicBezTo>
                      <a:pt x="32" y="71"/>
                      <a:pt x="32" y="39"/>
                      <a:pt x="32" y="7"/>
                    </a:cubicBezTo>
                    <a:close/>
                  </a:path>
                </a:pathLst>
              </a:custGeom>
              <a:solidFill>
                <a:srgbClr val="7BA4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ïsliḍe">
                <a:extLst>
                  <a:ext uri="{FF2B5EF4-FFF2-40B4-BE49-F238E27FC236}">
                    <a16:creationId xmlns:a16="http://schemas.microsoft.com/office/drawing/2014/main" id="{BB879602-8686-430A-A90C-5E805072DEBE}"/>
                  </a:ext>
                </a:extLst>
              </p:cNvPr>
              <p:cNvSpPr/>
              <p:nvPr/>
            </p:nvSpPr>
            <p:spPr bwMode="auto">
              <a:xfrm>
                <a:off x="3016251" y="2447887"/>
                <a:ext cx="82550" cy="406400"/>
              </a:xfrm>
              <a:custGeom>
                <a:avLst/>
                <a:gdLst>
                  <a:gd name="T0" fmla="*/ 32 w 32"/>
                  <a:gd name="T1" fmla="*/ 8 h 157"/>
                  <a:gd name="T2" fmla="*/ 0 w 32"/>
                  <a:gd name="T3" fmla="*/ 0 h 157"/>
                  <a:gd name="T4" fmla="*/ 0 w 32"/>
                  <a:gd name="T5" fmla="*/ 154 h 157"/>
                  <a:gd name="T6" fmla="*/ 32 w 32"/>
                  <a:gd name="T7" fmla="*/ 157 h 157"/>
                  <a:gd name="T8" fmla="*/ 32 w 32"/>
                  <a:gd name="T9" fmla="*/ 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7">
                    <a:moveTo>
                      <a:pt x="32" y="8"/>
                    </a:moveTo>
                    <a:cubicBezTo>
                      <a:pt x="21" y="5"/>
                      <a:pt x="11" y="2"/>
                      <a:pt x="0" y="0"/>
                    </a:cubicBezTo>
                    <a:cubicBezTo>
                      <a:pt x="0" y="51"/>
                      <a:pt x="0" y="103"/>
                      <a:pt x="0" y="154"/>
                    </a:cubicBezTo>
                    <a:cubicBezTo>
                      <a:pt x="11" y="155"/>
                      <a:pt x="21" y="156"/>
                      <a:pt x="32" y="157"/>
                    </a:cubicBezTo>
                    <a:cubicBezTo>
                      <a:pt x="32" y="107"/>
                      <a:pt x="32" y="57"/>
                      <a:pt x="32" y="8"/>
                    </a:cubicBezTo>
                    <a:close/>
                  </a:path>
                </a:pathLst>
              </a:custGeom>
              <a:solidFill>
                <a:srgbClr val="99B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ïṣľîḍe">
                <a:extLst>
                  <a:ext uri="{FF2B5EF4-FFF2-40B4-BE49-F238E27FC236}">
                    <a16:creationId xmlns:a16="http://schemas.microsoft.com/office/drawing/2014/main" id="{0DF9DC32-E83C-4E6F-B91B-E14645DBF7E1}"/>
                  </a:ext>
                </a:extLst>
              </p:cNvPr>
              <p:cNvSpPr/>
              <p:nvPr/>
            </p:nvSpPr>
            <p:spPr bwMode="auto">
              <a:xfrm>
                <a:off x="2922588" y="2539962"/>
                <a:ext cx="80963" cy="306388"/>
              </a:xfrm>
              <a:custGeom>
                <a:avLst/>
                <a:gdLst>
                  <a:gd name="T0" fmla="*/ 31 w 31"/>
                  <a:gd name="T1" fmla="*/ 7 h 118"/>
                  <a:gd name="T2" fmla="*/ 0 w 31"/>
                  <a:gd name="T3" fmla="*/ 0 h 118"/>
                  <a:gd name="T4" fmla="*/ 0 w 31"/>
                  <a:gd name="T5" fmla="*/ 115 h 118"/>
                  <a:gd name="T6" fmla="*/ 31 w 31"/>
                  <a:gd name="T7" fmla="*/ 118 h 118"/>
                  <a:gd name="T8" fmla="*/ 31 w 31"/>
                  <a:gd name="T9" fmla="*/ 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18">
                    <a:moveTo>
                      <a:pt x="31" y="7"/>
                    </a:moveTo>
                    <a:cubicBezTo>
                      <a:pt x="21" y="5"/>
                      <a:pt x="10" y="2"/>
                      <a:pt x="0" y="0"/>
                    </a:cubicBezTo>
                    <a:cubicBezTo>
                      <a:pt x="0" y="39"/>
                      <a:pt x="0" y="77"/>
                      <a:pt x="0" y="115"/>
                    </a:cubicBezTo>
                    <a:cubicBezTo>
                      <a:pt x="10" y="116"/>
                      <a:pt x="21" y="117"/>
                      <a:pt x="31" y="118"/>
                    </a:cubicBezTo>
                    <a:cubicBezTo>
                      <a:pt x="31" y="81"/>
                      <a:pt x="31" y="44"/>
                      <a:pt x="31" y="7"/>
                    </a:cubicBezTo>
                    <a:close/>
                  </a:path>
                </a:pathLst>
              </a:custGeom>
              <a:solidFill>
                <a:srgbClr val="B7D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ïSľiḓé">
                <a:extLst>
                  <a:ext uri="{FF2B5EF4-FFF2-40B4-BE49-F238E27FC236}">
                    <a16:creationId xmlns:a16="http://schemas.microsoft.com/office/drawing/2014/main" id="{A07F52FA-C476-4D5F-BBC2-20428FCFA8EA}"/>
                  </a:ext>
                </a:extLst>
              </p:cNvPr>
              <p:cNvSpPr/>
              <p:nvPr/>
            </p:nvSpPr>
            <p:spPr bwMode="auto">
              <a:xfrm>
                <a:off x="2387601" y="2470112"/>
                <a:ext cx="463550" cy="111125"/>
              </a:xfrm>
              <a:custGeom>
                <a:avLst/>
                <a:gdLst>
                  <a:gd name="T0" fmla="*/ 0 w 179"/>
                  <a:gd name="T1" fmla="*/ 0 h 43"/>
                  <a:gd name="T2" fmla="*/ 90 w 179"/>
                  <a:gd name="T3" fmla="*/ 17 h 43"/>
                  <a:gd name="T4" fmla="*/ 179 w 179"/>
                  <a:gd name="T5" fmla="*/ 34 h 43"/>
                  <a:gd name="T6" fmla="*/ 179 w 179"/>
                  <a:gd name="T7" fmla="*/ 43 h 43"/>
                  <a:gd name="T8" fmla="*/ 90 w 179"/>
                  <a:gd name="T9" fmla="*/ 27 h 43"/>
                  <a:gd name="T10" fmla="*/ 0 w 179"/>
                  <a:gd name="T11" fmla="*/ 11 h 43"/>
                  <a:gd name="T12" fmla="*/ 0 w 179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43">
                    <a:moveTo>
                      <a:pt x="0" y="0"/>
                    </a:moveTo>
                    <a:cubicBezTo>
                      <a:pt x="30" y="5"/>
                      <a:pt x="60" y="11"/>
                      <a:pt x="90" y="17"/>
                    </a:cubicBezTo>
                    <a:cubicBezTo>
                      <a:pt x="119" y="22"/>
                      <a:pt x="149" y="28"/>
                      <a:pt x="179" y="34"/>
                    </a:cubicBezTo>
                    <a:cubicBezTo>
                      <a:pt x="179" y="37"/>
                      <a:pt x="179" y="40"/>
                      <a:pt x="179" y="43"/>
                    </a:cubicBezTo>
                    <a:cubicBezTo>
                      <a:pt x="149" y="38"/>
                      <a:pt x="119" y="32"/>
                      <a:pt x="90" y="27"/>
                    </a:cubicBezTo>
                    <a:cubicBezTo>
                      <a:pt x="60" y="22"/>
                      <a:pt x="30" y="16"/>
                      <a:pt x="0" y="11"/>
                    </a:cubicBezTo>
                    <a:cubicBezTo>
                      <a:pt x="0" y="7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îṣľîḑè">
                <a:extLst>
                  <a:ext uri="{FF2B5EF4-FFF2-40B4-BE49-F238E27FC236}">
                    <a16:creationId xmlns:a16="http://schemas.microsoft.com/office/drawing/2014/main" id="{FA50F05C-7175-474F-9D76-9B5C9B5F3438}"/>
                  </a:ext>
                </a:extLst>
              </p:cNvPr>
              <p:cNvSpPr/>
              <p:nvPr/>
            </p:nvSpPr>
            <p:spPr bwMode="auto">
              <a:xfrm>
                <a:off x="2387601" y="2532024"/>
                <a:ext cx="463550" cy="104775"/>
              </a:xfrm>
              <a:custGeom>
                <a:avLst/>
                <a:gdLst>
                  <a:gd name="T0" fmla="*/ 0 w 179"/>
                  <a:gd name="T1" fmla="*/ 0 h 40"/>
                  <a:gd name="T2" fmla="*/ 90 w 179"/>
                  <a:gd name="T3" fmla="*/ 15 h 40"/>
                  <a:gd name="T4" fmla="*/ 179 w 179"/>
                  <a:gd name="T5" fmla="*/ 30 h 40"/>
                  <a:gd name="T6" fmla="*/ 179 w 179"/>
                  <a:gd name="T7" fmla="*/ 40 h 40"/>
                  <a:gd name="T8" fmla="*/ 90 w 179"/>
                  <a:gd name="T9" fmla="*/ 25 h 40"/>
                  <a:gd name="T10" fmla="*/ 0 w 179"/>
                  <a:gd name="T11" fmla="*/ 11 h 40"/>
                  <a:gd name="T12" fmla="*/ 0 w 179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40">
                    <a:moveTo>
                      <a:pt x="0" y="0"/>
                    </a:moveTo>
                    <a:cubicBezTo>
                      <a:pt x="30" y="5"/>
                      <a:pt x="60" y="10"/>
                      <a:pt x="90" y="15"/>
                    </a:cubicBezTo>
                    <a:cubicBezTo>
                      <a:pt x="119" y="20"/>
                      <a:pt x="149" y="25"/>
                      <a:pt x="179" y="30"/>
                    </a:cubicBezTo>
                    <a:cubicBezTo>
                      <a:pt x="179" y="33"/>
                      <a:pt x="179" y="36"/>
                      <a:pt x="179" y="40"/>
                    </a:cubicBezTo>
                    <a:cubicBezTo>
                      <a:pt x="149" y="35"/>
                      <a:pt x="119" y="30"/>
                      <a:pt x="90" y="25"/>
                    </a:cubicBezTo>
                    <a:cubicBezTo>
                      <a:pt x="60" y="20"/>
                      <a:pt x="30" y="16"/>
                      <a:pt x="0" y="11"/>
                    </a:cubicBezTo>
                    <a:cubicBezTo>
                      <a:pt x="0" y="7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íšḷîḓé">
                <a:extLst>
                  <a:ext uri="{FF2B5EF4-FFF2-40B4-BE49-F238E27FC236}">
                    <a16:creationId xmlns:a16="http://schemas.microsoft.com/office/drawing/2014/main" id="{AB696718-AF61-4A8D-B9FA-F1CBDDD42265}"/>
                  </a:ext>
                </a:extLst>
              </p:cNvPr>
              <p:cNvSpPr/>
              <p:nvPr/>
            </p:nvSpPr>
            <p:spPr bwMode="auto">
              <a:xfrm>
                <a:off x="2387601" y="2595524"/>
                <a:ext cx="463550" cy="92075"/>
              </a:xfrm>
              <a:custGeom>
                <a:avLst/>
                <a:gdLst>
                  <a:gd name="T0" fmla="*/ 0 w 179"/>
                  <a:gd name="T1" fmla="*/ 0 h 36"/>
                  <a:gd name="T2" fmla="*/ 90 w 179"/>
                  <a:gd name="T3" fmla="*/ 13 h 36"/>
                  <a:gd name="T4" fmla="*/ 179 w 179"/>
                  <a:gd name="T5" fmla="*/ 27 h 36"/>
                  <a:gd name="T6" fmla="*/ 179 w 179"/>
                  <a:gd name="T7" fmla="*/ 36 h 36"/>
                  <a:gd name="T8" fmla="*/ 90 w 179"/>
                  <a:gd name="T9" fmla="*/ 24 h 36"/>
                  <a:gd name="T10" fmla="*/ 0 w 179"/>
                  <a:gd name="T11" fmla="*/ 11 h 36"/>
                  <a:gd name="T12" fmla="*/ 0 w 179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0" y="0"/>
                    </a:moveTo>
                    <a:cubicBezTo>
                      <a:pt x="30" y="4"/>
                      <a:pt x="60" y="9"/>
                      <a:pt x="90" y="13"/>
                    </a:cubicBezTo>
                    <a:cubicBezTo>
                      <a:pt x="119" y="18"/>
                      <a:pt x="149" y="22"/>
                      <a:pt x="179" y="27"/>
                    </a:cubicBezTo>
                    <a:cubicBezTo>
                      <a:pt x="179" y="30"/>
                      <a:pt x="179" y="33"/>
                      <a:pt x="179" y="36"/>
                    </a:cubicBezTo>
                    <a:cubicBezTo>
                      <a:pt x="149" y="32"/>
                      <a:pt x="119" y="28"/>
                      <a:pt x="90" y="24"/>
                    </a:cubicBezTo>
                    <a:cubicBezTo>
                      <a:pt x="60" y="19"/>
                      <a:pt x="30" y="15"/>
                      <a:pt x="0" y="11"/>
                    </a:cubicBezTo>
                    <a:cubicBezTo>
                      <a:pt x="0" y="7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išľide">
                <a:extLst>
                  <a:ext uri="{FF2B5EF4-FFF2-40B4-BE49-F238E27FC236}">
                    <a16:creationId xmlns:a16="http://schemas.microsoft.com/office/drawing/2014/main" id="{1942060F-DCFF-4F3D-9D9E-83B171270411}"/>
                  </a:ext>
                </a:extLst>
              </p:cNvPr>
              <p:cNvSpPr/>
              <p:nvPr/>
            </p:nvSpPr>
            <p:spPr bwMode="auto">
              <a:xfrm>
                <a:off x="2387601" y="2657437"/>
                <a:ext cx="463550" cy="82550"/>
              </a:xfrm>
              <a:custGeom>
                <a:avLst/>
                <a:gdLst>
                  <a:gd name="T0" fmla="*/ 0 w 179"/>
                  <a:gd name="T1" fmla="*/ 0 h 32"/>
                  <a:gd name="T2" fmla="*/ 90 w 179"/>
                  <a:gd name="T3" fmla="*/ 12 h 32"/>
                  <a:gd name="T4" fmla="*/ 179 w 179"/>
                  <a:gd name="T5" fmla="*/ 23 h 32"/>
                  <a:gd name="T6" fmla="*/ 179 w 179"/>
                  <a:gd name="T7" fmla="*/ 32 h 32"/>
                  <a:gd name="T8" fmla="*/ 90 w 179"/>
                  <a:gd name="T9" fmla="*/ 22 h 32"/>
                  <a:gd name="T10" fmla="*/ 0 w 179"/>
                  <a:gd name="T11" fmla="*/ 11 h 32"/>
                  <a:gd name="T12" fmla="*/ 0 w 179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32">
                    <a:moveTo>
                      <a:pt x="0" y="0"/>
                    </a:moveTo>
                    <a:cubicBezTo>
                      <a:pt x="30" y="4"/>
                      <a:pt x="60" y="8"/>
                      <a:pt x="90" y="12"/>
                    </a:cubicBezTo>
                    <a:cubicBezTo>
                      <a:pt x="119" y="15"/>
                      <a:pt x="149" y="19"/>
                      <a:pt x="179" y="23"/>
                    </a:cubicBezTo>
                    <a:cubicBezTo>
                      <a:pt x="179" y="26"/>
                      <a:pt x="179" y="29"/>
                      <a:pt x="179" y="32"/>
                    </a:cubicBezTo>
                    <a:cubicBezTo>
                      <a:pt x="149" y="29"/>
                      <a:pt x="119" y="25"/>
                      <a:pt x="90" y="22"/>
                    </a:cubicBezTo>
                    <a:cubicBezTo>
                      <a:pt x="60" y="18"/>
                      <a:pt x="30" y="15"/>
                      <a:pt x="0" y="11"/>
                    </a:cubicBezTo>
                    <a:cubicBezTo>
                      <a:pt x="0" y="7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iṡ1íḓé">
                <a:extLst>
                  <a:ext uri="{FF2B5EF4-FFF2-40B4-BE49-F238E27FC236}">
                    <a16:creationId xmlns:a16="http://schemas.microsoft.com/office/drawing/2014/main" id="{3CB6999A-79CB-4EE1-B31F-C3EB9DE9C9B4}"/>
                  </a:ext>
                </a:extLst>
              </p:cNvPr>
              <p:cNvSpPr/>
              <p:nvPr/>
            </p:nvSpPr>
            <p:spPr bwMode="auto">
              <a:xfrm>
                <a:off x="2387601" y="2719349"/>
                <a:ext cx="463550" cy="74613"/>
              </a:xfrm>
              <a:custGeom>
                <a:avLst/>
                <a:gdLst>
                  <a:gd name="T0" fmla="*/ 0 w 179"/>
                  <a:gd name="T1" fmla="*/ 0 h 29"/>
                  <a:gd name="T2" fmla="*/ 90 w 179"/>
                  <a:gd name="T3" fmla="*/ 10 h 29"/>
                  <a:gd name="T4" fmla="*/ 179 w 179"/>
                  <a:gd name="T5" fmla="*/ 20 h 29"/>
                  <a:gd name="T6" fmla="*/ 179 w 179"/>
                  <a:gd name="T7" fmla="*/ 29 h 29"/>
                  <a:gd name="T8" fmla="*/ 90 w 179"/>
                  <a:gd name="T9" fmla="*/ 20 h 29"/>
                  <a:gd name="T10" fmla="*/ 0 w 179"/>
                  <a:gd name="T11" fmla="*/ 11 h 29"/>
                  <a:gd name="T12" fmla="*/ 0 w 179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29">
                    <a:moveTo>
                      <a:pt x="0" y="0"/>
                    </a:moveTo>
                    <a:cubicBezTo>
                      <a:pt x="30" y="3"/>
                      <a:pt x="60" y="7"/>
                      <a:pt x="90" y="10"/>
                    </a:cubicBezTo>
                    <a:cubicBezTo>
                      <a:pt x="119" y="13"/>
                      <a:pt x="149" y="16"/>
                      <a:pt x="179" y="20"/>
                    </a:cubicBezTo>
                    <a:cubicBezTo>
                      <a:pt x="179" y="23"/>
                      <a:pt x="179" y="26"/>
                      <a:pt x="179" y="29"/>
                    </a:cubicBezTo>
                    <a:cubicBezTo>
                      <a:pt x="149" y="26"/>
                      <a:pt x="119" y="23"/>
                      <a:pt x="90" y="20"/>
                    </a:cubicBezTo>
                    <a:cubicBezTo>
                      <a:pt x="60" y="17"/>
                      <a:pt x="30" y="14"/>
                      <a:pt x="0" y="11"/>
                    </a:cubicBezTo>
                    <a:cubicBezTo>
                      <a:pt x="0" y="8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işļiḓè">
                <a:extLst>
                  <a:ext uri="{FF2B5EF4-FFF2-40B4-BE49-F238E27FC236}">
                    <a16:creationId xmlns:a16="http://schemas.microsoft.com/office/drawing/2014/main" id="{4ABD4652-F6F0-481C-BF80-F27DD9977AF9}"/>
                  </a:ext>
                </a:extLst>
              </p:cNvPr>
              <p:cNvSpPr/>
              <p:nvPr/>
            </p:nvSpPr>
            <p:spPr bwMode="auto">
              <a:xfrm>
                <a:off x="2387601" y="2217699"/>
                <a:ext cx="463550" cy="252413"/>
              </a:xfrm>
              <a:custGeom>
                <a:avLst/>
                <a:gdLst>
                  <a:gd name="T0" fmla="*/ 0 w 179"/>
                  <a:gd name="T1" fmla="*/ 0 h 98"/>
                  <a:gd name="T2" fmla="*/ 90 w 179"/>
                  <a:gd name="T3" fmla="*/ 25 h 98"/>
                  <a:gd name="T4" fmla="*/ 179 w 179"/>
                  <a:gd name="T5" fmla="*/ 49 h 98"/>
                  <a:gd name="T6" fmla="*/ 179 w 179"/>
                  <a:gd name="T7" fmla="*/ 98 h 98"/>
                  <a:gd name="T8" fmla="*/ 90 w 179"/>
                  <a:gd name="T9" fmla="*/ 78 h 98"/>
                  <a:gd name="T10" fmla="*/ 0 w 179"/>
                  <a:gd name="T11" fmla="*/ 58 h 98"/>
                  <a:gd name="T12" fmla="*/ 0 w 179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98">
                    <a:moveTo>
                      <a:pt x="0" y="0"/>
                    </a:moveTo>
                    <a:cubicBezTo>
                      <a:pt x="30" y="8"/>
                      <a:pt x="60" y="16"/>
                      <a:pt x="90" y="25"/>
                    </a:cubicBezTo>
                    <a:cubicBezTo>
                      <a:pt x="119" y="33"/>
                      <a:pt x="149" y="41"/>
                      <a:pt x="179" y="49"/>
                    </a:cubicBezTo>
                    <a:cubicBezTo>
                      <a:pt x="179" y="66"/>
                      <a:pt x="179" y="82"/>
                      <a:pt x="179" y="98"/>
                    </a:cubicBezTo>
                    <a:cubicBezTo>
                      <a:pt x="149" y="92"/>
                      <a:pt x="119" y="85"/>
                      <a:pt x="90" y="78"/>
                    </a:cubicBezTo>
                    <a:cubicBezTo>
                      <a:pt x="60" y="72"/>
                      <a:pt x="30" y="65"/>
                      <a:pt x="0" y="58"/>
                    </a:cubicBezTo>
                    <a:cubicBezTo>
                      <a:pt x="0" y="39"/>
                      <a:pt x="0" y="19"/>
                      <a:pt x="0" y="0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ïṡḷiďè">
                <a:extLst>
                  <a:ext uri="{FF2B5EF4-FFF2-40B4-BE49-F238E27FC236}">
                    <a16:creationId xmlns:a16="http://schemas.microsoft.com/office/drawing/2014/main" id="{D99EE2B0-EAB4-413F-9EA9-619031A25C16}"/>
                  </a:ext>
                </a:extLst>
              </p:cNvPr>
              <p:cNvSpPr/>
              <p:nvPr/>
            </p:nvSpPr>
            <p:spPr bwMode="auto">
              <a:xfrm>
                <a:off x="2411413" y="3133687"/>
                <a:ext cx="390525" cy="671513"/>
              </a:xfrm>
              <a:custGeom>
                <a:avLst/>
                <a:gdLst>
                  <a:gd name="T0" fmla="*/ 76 w 151"/>
                  <a:gd name="T1" fmla="*/ 1 h 260"/>
                  <a:gd name="T2" fmla="*/ 0 w 151"/>
                  <a:gd name="T3" fmla="*/ 136 h 260"/>
                  <a:gd name="T4" fmla="*/ 76 w 151"/>
                  <a:gd name="T5" fmla="*/ 249 h 260"/>
                  <a:gd name="T6" fmla="*/ 151 w 151"/>
                  <a:gd name="T7" fmla="*/ 114 h 260"/>
                  <a:gd name="T8" fmla="*/ 76 w 151"/>
                  <a:gd name="T9" fmla="*/ 1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60">
                    <a:moveTo>
                      <a:pt x="76" y="1"/>
                    </a:moveTo>
                    <a:cubicBezTo>
                      <a:pt x="34" y="3"/>
                      <a:pt x="0" y="63"/>
                      <a:pt x="0" y="136"/>
                    </a:cubicBezTo>
                    <a:cubicBezTo>
                      <a:pt x="0" y="209"/>
                      <a:pt x="34" y="260"/>
                      <a:pt x="76" y="249"/>
                    </a:cubicBezTo>
                    <a:cubicBezTo>
                      <a:pt x="118" y="238"/>
                      <a:pt x="151" y="177"/>
                      <a:pt x="151" y="114"/>
                    </a:cubicBezTo>
                    <a:cubicBezTo>
                      <a:pt x="151" y="50"/>
                      <a:pt x="118" y="0"/>
                      <a:pt x="76" y="1"/>
                    </a:cubicBezTo>
                    <a:close/>
                  </a:path>
                </a:pathLst>
              </a:custGeom>
              <a:solidFill>
                <a:srgbClr val="B7D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ísļïḓé">
                <a:extLst>
                  <a:ext uri="{FF2B5EF4-FFF2-40B4-BE49-F238E27FC236}">
                    <a16:creationId xmlns:a16="http://schemas.microsoft.com/office/drawing/2014/main" id="{B562C25B-BA2B-4990-A004-18529EEB04CB}"/>
                  </a:ext>
                </a:extLst>
              </p:cNvPr>
              <p:cNvSpPr/>
              <p:nvPr/>
            </p:nvSpPr>
            <p:spPr bwMode="auto">
              <a:xfrm>
                <a:off x="2606676" y="3455949"/>
                <a:ext cx="174625" cy="241300"/>
              </a:xfrm>
              <a:custGeom>
                <a:avLst/>
                <a:gdLst>
                  <a:gd name="T0" fmla="*/ 41 w 67"/>
                  <a:gd name="T1" fmla="*/ 93 h 93"/>
                  <a:gd name="T2" fmla="*/ 67 w 67"/>
                  <a:gd name="T3" fmla="*/ 43 h 93"/>
                  <a:gd name="T4" fmla="*/ 0 w 67"/>
                  <a:gd name="T5" fmla="*/ 0 h 93"/>
                  <a:gd name="T6" fmla="*/ 41 w 67"/>
                  <a:gd name="T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93">
                    <a:moveTo>
                      <a:pt x="41" y="93"/>
                    </a:moveTo>
                    <a:cubicBezTo>
                      <a:pt x="52" y="79"/>
                      <a:pt x="61" y="62"/>
                      <a:pt x="67" y="43"/>
                    </a:cubicBezTo>
                    <a:cubicBezTo>
                      <a:pt x="45" y="29"/>
                      <a:pt x="22" y="15"/>
                      <a:pt x="0" y="0"/>
                    </a:cubicBezTo>
                    <a:cubicBezTo>
                      <a:pt x="14" y="32"/>
                      <a:pt x="27" y="63"/>
                      <a:pt x="41" y="93"/>
                    </a:cubicBez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iṡḻïḍè">
                <a:extLst>
                  <a:ext uri="{FF2B5EF4-FFF2-40B4-BE49-F238E27FC236}">
                    <a16:creationId xmlns:a16="http://schemas.microsoft.com/office/drawing/2014/main" id="{EC224C93-43B3-4DC6-BD80-A724EE2B0E81}"/>
                  </a:ext>
                </a:extLst>
              </p:cNvPr>
              <p:cNvSpPr/>
              <p:nvPr/>
            </p:nvSpPr>
            <p:spPr bwMode="auto">
              <a:xfrm>
                <a:off x="2606676" y="3197187"/>
                <a:ext cx="195263" cy="369888"/>
              </a:xfrm>
              <a:custGeom>
                <a:avLst/>
                <a:gdLst>
                  <a:gd name="T0" fmla="*/ 67 w 75"/>
                  <a:gd name="T1" fmla="*/ 143 h 143"/>
                  <a:gd name="T2" fmla="*/ 75 w 75"/>
                  <a:gd name="T3" fmla="*/ 89 h 143"/>
                  <a:gd name="T4" fmla="*/ 46 w 75"/>
                  <a:gd name="T5" fmla="*/ 0 h 143"/>
                  <a:gd name="T6" fmla="*/ 0 w 75"/>
                  <a:gd name="T7" fmla="*/ 100 h 143"/>
                  <a:gd name="T8" fmla="*/ 67 w 75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43">
                    <a:moveTo>
                      <a:pt x="67" y="143"/>
                    </a:moveTo>
                    <a:cubicBezTo>
                      <a:pt x="72" y="126"/>
                      <a:pt x="75" y="117"/>
                      <a:pt x="75" y="89"/>
                    </a:cubicBezTo>
                    <a:cubicBezTo>
                      <a:pt x="75" y="61"/>
                      <a:pt x="64" y="20"/>
                      <a:pt x="46" y="0"/>
                    </a:cubicBezTo>
                    <a:cubicBezTo>
                      <a:pt x="31" y="32"/>
                      <a:pt x="15" y="66"/>
                      <a:pt x="0" y="100"/>
                    </a:cubicBezTo>
                    <a:cubicBezTo>
                      <a:pt x="22" y="115"/>
                      <a:pt x="45" y="129"/>
                      <a:pt x="67" y="143"/>
                    </a:cubicBezTo>
                    <a:close/>
                  </a:path>
                </a:pathLst>
              </a:custGeom>
              <a:solidFill>
                <a:srgbClr val="5D8C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îṣḻidè">
                <a:extLst>
                  <a:ext uri="{FF2B5EF4-FFF2-40B4-BE49-F238E27FC236}">
                    <a16:creationId xmlns:a16="http://schemas.microsoft.com/office/drawing/2014/main" id="{CAD459F8-1CE4-455E-972D-ED68D485A2F3}"/>
                  </a:ext>
                </a:extLst>
              </p:cNvPr>
              <p:cNvSpPr/>
              <p:nvPr/>
            </p:nvSpPr>
            <p:spPr bwMode="auto">
              <a:xfrm>
                <a:off x="2606676" y="3135274"/>
                <a:ext cx="119063" cy="320675"/>
              </a:xfrm>
              <a:custGeom>
                <a:avLst/>
                <a:gdLst>
                  <a:gd name="T0" fmla="*/ 46 w 46"/>
                  <a:gd name="T1" fmla="*/ 24 h 124"/>
                  <a:gd name="T2" fmla="*/ 0 w 46"/>
                  <a:gd name="T3" fmla="*/ 0 h 124"/>
                  <a:gd name="T4" fmla="*/ 0 w 46"/>
                  <a:gd name="T5" fmla="*/ 124 h 124"/>
                  <a:gd name="T6" fmla="*/ 46 w 46"/>
                  <a:gd name="T7" fmla="*/ 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24">
                    <a:moveTo>
                      <a:pt x="46" y="24"/>
                    </a:moveTo>
                    <a:cubicBezTo>
                      <a:pt x="34" y="9"/>
                      <a:pt x="17" y="0"/>
                      <a:pt x="0" y="0"/>
                    </a:cubicBezTo>
                    <a:cubicBezTo>
                      <a:pt x="0" y="42"/>
                      <a:pt x="0" y="83"/>
                      <a:pt x="0" y="124"/>
                    </a:cubicBezTo>
                    <a:cubicBezTo>
                      <a:pt x="15" y="90"/>
                      <a:pt x="31" y="56"/>
                      <a:pt x="46" y="24"/>
                    </a:cubicBezTo>
                    <a:close/>
                  </a:path>
                </a:pathLst>
              </a:custGeom>
              <a:solidFill>
                <a:srgbClr val="7BA4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îsḻîḑé">
                <a:extLst>
                  <a:ext uri="{FF2B5EF4-FFF2-40B4-BE49-F238E27FC236}">
                    <a16:creationId xmlns:a16="http://schemas.microsoft.com/office/drawing/2014/main" id="{924A4142-6EEA-4DE1-AC24-2713F2E7240B}"/>
                  </a:ext>
                </a:extLst>
              </p:cNvPr>
              <p:cNvSpPr/>
              <p:nvPr/>
            </p:nvSpPr>
            <p:spPr bwMode="auto">
              <a:xfrm>
                <a:off x="2468563" y="3135274"/>
                <a:ext cx="138113" cy="320675"/>
              </a:xfrm>
              <a:custGeom>
                <a:avLst/>
                <a:gdLst>
                  <a:gd name="T0" fmla="*/ 54 w 54"/>
                  <a:gd name="T1" fmla="*/ 0 h 124"/>
                  <a:gd name="T2" fmla="*/ 54 w 54"/>
                  <a:gd name="T3" fmla="*/ 124 h 124"/>
                  <a:gd name="T4" fmla="*/ 0 w 54"/>
                  <a:gd name="T5" fmla="*/ 41 h 124"/>
                  <a:gd name="T6" fmla="*/ 54 w 54"/>
                  <a:gd name="T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24">
                    <a:moveTo>
                      <a:pt x="54" y="0"/>
                    </a:moveTo>
                    <a:cubicBezTo>
                      <a:pt x="54" y="42"/>
                      <a:pt x="54" y="83"/>
                      <a:pt x="54" y="124"/>
                    </a:cubicBezTo>
                    <a:cubicBezTo>
                      <a:pt x="36" y="97"/>
                      <a:pt x="18" y="70"/>
                      <a:pt x="0" y="41"/>
                    </a:cubicBezTo>
                    <a:cubicBezTo>
                      <a:pt x="13" y="16"/>
                      <a:pt x="33" y="1"/>
                      <a:pt x="54" y="0"/>
                    </a:cubicBezTo>
                    <a:close/>
                  </a:path>
                </a:pathLst>
              </a:custGeom>
              <a:solidFill>
                <a:srgbClr val="99B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ïślíḓè">
                <a:extLst>
                  <a:ext uri="{FF2B5EF4-FFF2-40B4-BE49-F238E27FC236}">
                    <a16:creationId xmlns:a16="http://schemas.microsoft.com/office/drawing/2014/main" id="{3DF4329A-0481-4FEE-AA7E-6C6479DEA20A}"/>
                  </a:ext>
                </a:extLst>
              </p:cNvPr>
              <p:cNvSpPr/>
              <p:nvPr/>
            </p:nvSpPr>
            <p:spPr bwMode="auto">
              <a:xfrm>
                <a:off x="2922588" y="3351174"/>
                <a:ext cx="460375" cy="92075"/>
              </a:xfrm>
              <a:custGeom>
                <a:avLst/>
                <a:gdLst>
                  <a:gd name="T0" fmla="*/ 0 w 178"/>
                  <a:gd name="T1" fmla="*/ 27 h 36"/>
                  <a:gd name="T2" fmla="*/ 89 w 178"/>
                  <a:gd name="T3" fmla="*/ 13 h 36"/>
                  <a:gd name="T4" fmla="*/ 178 w 178"/>
                  <a:gd name="T5" fmla="*/ 0 h 36"/>
                  <a:gd name="T6" fmla="*/ 178 w 178"/>
                  <a:gd name="T7" fmla="*/ 7 h 36"/>
                  <a:gd name="T8" fmla="*/ 89 w 178"/>
                  <a:gd name="T9" fmla="*/ 22 h 36"/>
                  <a:gd name="T10" fmla="*/ 0 w 178"/>
                  <a:gd name="T11" fmla="*/ 36 h 36"/>
                  <a:gd name="T12" fmla="*/ 0 w 178"/>
                  <a:gd name="T13" fmla="*/ 2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" h="36">
                    <a:moveTo>
                      <a:pt x="0" y="27"/>
                    </a:moveTo>
                    <a:cubicBezTo>
                      <a:pt x="29" y="22"/>
                      <a:pt x="59" y="18"/>
                      <a:pt x="89" y="13"/>
                    </a:cubicBezTo>
                    <a:cubicBezTo>
                      <a:pt x="119" y="9"/>
                      <a:pt x="148" y="4"/>
                      <a:pt x="178" y="0"/>
                    </a:cubicBezTo>
                    <a:cubicBezTo>
                      <a:pt x="178" y="2"/>
                      <a:pt x="178" y="5"/>
                      <a:pt x="178" y="7"/>
                    </a:cubicBezTo>
                    <a:cubicBezTo>
                      <a:pt x="148" y="12"/>
                      <a:pt x="119" y="17"/>
                      <a:pt x="89" y="22"/>
                    </a:cubicBezTo>
                    <a:cubicBezTo>
                      <a:pt x="59" y="26"/>
                      <a:pt x="29" y="31"/>
                      <a:pt x="0" y="36"/>
                    </a:cubicBezTo>
                    <a:cubicBezTo>
                      <a:pt x="0" y="33"/>
                      <a:pt x="0" y="30"/>
                      <a:pt x="0" y="27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ïşḻïďe">
                <a:extLst>
                  <a:ext uri="{FF2B5EF4-FFF2-40B4-BE49-F238E27FC236}">
                    <a16:creationId xmlns:a16="http://schemas.microsoft.com/office/drawing/2014/main" id="{B900CAC1-C831-4050-9D7E-63A972738947}"/>
                  </a:ext>
                </a:extLst>
              </p:cNvPr>
              <p:cNvSpPr/>
              <p:nvPr/>
            </p:nvSpPr>
            <p:spPr bwMode="auto">
              <a:xfrm>
                <a:off x="2922588" y="3392449"/>
                <a:ext cx="460375" cy="103188"/>
              </a:xfrm>
              <a:custGeom>
                <a:avLst/>
                <a:gdLst>
                  <a:gd name="T0" fmla="*/ 0 w 178"/>
                  <a:gd name="T1" fmla="*/ 31 h 40"/>
                  <a:gd name="T2" fmla="*/ 89 w 178"/>
                  <a:gd name="T3" fmla="*/ 15 h 40"/>
                  <a:gd name="T4" fmla="*/ 178 w 178"/>
                  <a:gd name="T5" fmla="*/ 0 h 40"/>
                  <a:gd name="T6" fmla="*/ 178 w 178"/>
                  <a:gd name="T7" fmla="*/ 7 h 40"/>
                  <a:gd name="T8" fmla="*/ 89 w 178"/>
                  <a:gd name="T9" fmla="*/ 24 h 40"/>
                  <a:gd name="T10" fmla="*/ 0 w 178"/>
                  <a:gd name="T11" fmla="*/ 40 h 40"/>
                  <a:gd name="T12" fmla="*/ 0 w 178"/>
                  <a:gd name="T13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" h="40">
                    <a:moveTo>
                      <a:pt x="0" y="31"/>
                    </a:moveTo>
                    <a:cubicBezTo>
                      <a:pt x="29" y="26"/>
                      <a:pt x="59" y="21"/>
                      <a:pt x="89" y="15"/>
                    </a:cubicBezTo>
                    <a:cubicBezTo>
                      <a:pt x="119" y="10"/>
                      <a:pt x="148" y="5"/>
                      <a:pt x="178" y="0"/>
                    </a:cubicBezTo>
                    <a:cubicBezTo>
                      <a:pt x="178" y="2"/>
                      <a:pt x="178" y="5"/>
                      <a:pt x="178" y="7"/>
                    </a:cubicBezTo>
                    <a:cubicBezTo>
                      <a:pt x="148" y="13"/>
                      <a:pt x="119" y="18"/>
                      <a:pt x="89" y="24"/>
                    </a:cubicBezTo>
                    <a:cubicBezTo>
                      <a:pt x="59" y="29"/>
                      <a:pt x="29" y="34"/>
                      <a:pt x="0" y="40"/>
                    </a:cubicBezTo>
                    <a:cubicBezTo>
                      <a:pt x="0" y="37"/>
                      <a:pt x="0" y="34"/>
                      <a:pt x="0" y="31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î$ļíḋè">
                <a:extLst>
                  <a:ext uri="{FF2B5EF4-FFF2-40B4-BE49-F238E27FC236}">
                    <a16:creationId xmlns:a16="http://schemas.microsoft.com/office/drawing/2014/main" id="{DB64ED77-A38A-4169-85E6-F8EE0EFB7478}"/>
                  </a:ext>
                </a:extLst>
              </p:cNvPr>
              <p:cNvSpPr/>
              <p:nvPr/>
            </p:nvSpPr>
            <p:spPr bwMode="auto">
              <a:xfrm>
                <a:off x="2922588" y="3433724"/>
                <a:ext cx="460375" cy="112713"/>
              </a:xfrm>
              <a:custGeom>
                <a:avLst/>
                <a:gdLst>
                  <a:gd name="T0" fmla="*/ 0 w 178"/>
                  <a:gd name="T1" fmla="*/ 35 h 44"/>
                  <a:gd name="T2" fmla="*/ 89 w 178"/>
                  <a:gd name="T3" fmla="*/ 17 h 44"/>
                  <a:gd name="T4" fmla="*/ 178 w 178"/>
                  <a:gd name="T5" fmla="*/ 0 h 44"/>
                  <a:gd name="T6" fmla="*/ 178 w 178"/>
                  <a:gd name="T7" fmla="*/ 7 h 44"/>
                  <a:gd name="T8" fmla="*/ 89 w 178"/>
                  <a:gd name="T9" fmla="*/ 26 h 44"/>
                  <a:gd name="T10" fmla="*/ 0 w 178"/>
                  <a:gd name="T11" fmla="*/ 44 h 44"/>
                  <a:gd name="T12" fmla="*/ 0 w 178"/>
                  <a:gd name="T13" fmla="*/ 3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" h="44">
                    <a:moveTo>
                      <a:pt x="0" y="35"/>
                    </a:moveTo>
                    <a:cubicBezTo>
                      <a:pt x="29" y="29"/>
                      <a:pt x="59" y="23"/>
                      <a:pt x="89" y="17"/>
                    </a:cubicBezTo>
                    <a:cubicBezTo>
                      <a:pt x="119" y="12"/>
                      <a:pt x="148" y="6"/>
                      <a:pt x="178" y="0"/>
                    </a:cubicBezTo>
                    <a:cubicBezTo>
                      <a:pt x="178" y="3"/>
                      <a:pt x="178" y="5"/>
                      <a:pt x="178" y="7"/>
                    </a:cubicBezTo>
                    <a:cubicBezTo>
                      <a:pt x="148" y="13"/>
                      <a:pt x="119" y="20"/>
                      <a:pt x="89" y="26"/>
                    </a:cubicBezTo>
                    <a:cubicBezTo>
                      <a:pt x="59" y="32"/>
                      <a:pt x="29" y="38"/>
                      <a:pt x="0" y="44"/>
                    </a:cubicBezTo>
                    <a:cubicBezTo>
                      <a:pt x="0" y="41"/>
                      <a:pt x="0" y="38"/>
                      <a:pt x="0" y="35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ïsļiḍe">
                <a:extLst>
                  <a:ext uri="{FF2B5EF4-FFF2-40B4-BE49-F238E27FC236}">
                    <a16:creationId xmlns:a16="http://schemas.microsoft.com/office/drawing/2014/main" id="{F3FFE233-68C5-4604-9E9D-E1BD74743EB0}"/>
                  </a:ext>
                </a:extLst>
              </p:cNvPr>
              <p:cNvSpPr/>
              <p:nvPr/>
            </p:nvSpPr>
            <p:spPr bwMode="auto">
              <a:xfrm>
                <a:off x="2922588" y="3474999"/>
                <a:ext cx="460375" cy="123825"/>
              </a:xfrm>
              <a:custGeom>
                <a:avLst/>
                <a:gdLst>
                  <a:gd name="T0" fmla="*/ 0 w 178"/>
                  <a:gd name="T1" fmla="*/ 39 h 48"/>
                  <a:gd name="T2" fmla="*/ 89 w 178"/>
                  <a:gd name="T3" fmla="*/ 19 h 48"/>
                  <a:gd name="T4" fmla="*/ 178 w 178"/>
                  <a:gd name="T5" fmla="*/ 0 h 48"/>
                  <a:gd name="T6" fmla="*/ 178 w 178"/>
                  <a:gd name="T7" fmla="*/ 8 h 48"/>
                  <a:gd name="T8" fmla="*/ 89 w 178"/>
                  <a:gd name="T9" fmla="*/ 28 h 48"/>
                  <a:gd name="T10" fmla="*/ 0 w 178"/>
                  <a:gd name="T11" fmla="*/ 48 h 48"/>
                  <a:gd name="T12" fmla="*/ 0 w 178"/>
                  <a:gd name="T13" fmla="*/ 3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" h="48">
                    <a:moveTo>
                      <a:pt x="0" y="39"/>
                    </a:moveTo>
                    <a:cubicBezTo>
                      <a:pt x="29" y="32"/>
                      <a:pt x="59" y="26"/>
                      <a:pt x="89" y="19"/>
                    </a:cubicBezTo>
                    <a:cubicBezTo>
                      <a:pt x="119" y="13"/>
                      <a:pt x="148" y="7"/>
                      <a:pt x="178" y="0"/>
                    </a:cubicBezTo>
                    <a:cubicBezTo>
                      <a:pt x="178" y="3"/>
                      <a:pt x="178" y="5"/>
                      <a:pt x="178" y="8"/>
                    </a:cubicBezTo>
                    <a:cubicBezTo>
                      <a:pt x="148" y="14"/>
                      <a:pt x="119" y="21"/>
                      <a:pt x="89" y="28"/>
                    </a:cubicBezTo>
                    <a:cubicBezTo>
                      <a:pt x="59" y="34"/>
                      <a:pt x="29" y="41"/>
                      <a:pt x="0" y="48"/>
                    </a:cubicBezTo>
                    <a:cubicBezTo>
                      <a:pt x="0" y="45"/>
                      <a:pt x="0" y="42"/>
                      <a:pt x="0" y="39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íṣľíḍê">
                <a:extLst>
                  <a:ext uri="{FF2B5EF4-FFF2-40B4-BE49-F238E27FC236}">
                    <a16:creationId xmlns:a16="http://schemas.microsoft.com/office/drawing/2014/main" id="{126D9702-2807-463F-ADA5-22652A6D757C}"/>
                  </a:ext>
                </a:extLst>
              </p:cNvPr>
              <p:cNvSpPr/>
              <p:nvPr/>
            </p:nvSpPr>
            <p:spPr bwMode="auto">
              <a:xfrm>
                <a:off x="2922588" y="3516274"/>
                <a:ext cx="460375" cy="131763"/>
              </a:xfrm>
              <a:custGeom>
                <a:avLst/>
                <a:gdLst>
                  <a:gd name="T0" fmla="*/ 0 w 178"/>
                  <a:gd name="T1" fmla="*/ 42 h 51"/>
                  <a:gd name="T2" fmla="*/ 89 w 178"/>
                  <a:gd name="T3" fmla="*/ 21 h 51"/>
                  <a:gd name="T4" fmla="*/ 178 w 178"/>
                  <a:gd name="T5" fmla="*/ 0 h 51"/>
                  <a:gd name="T6" fmla="*/ 178 w 178"/>
                  <a:gd name="T7" fmla="*/ 8 h 51"/>
                  <a:gd name="T8" fmla="*/ 89 w 178"/>
                  <a:gd name="T9" fmla="*/ 30 h 51"/>
                  <a:gd name="T10" fmla="*/ 0 w 178"/>
                  <a:gd name="T11" fmla="*/ 51 h 51"/>
                  <a:gd name="T12" fmla="*/ 0 w 178"/>
                  <a:gd name="T13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" h="51">
                    <a:moveTo>
                      <a:pt x="0" y="42"/>
                    </a:moveTo>
                    <a:cubicBezTo>
                      <a:pt x="29" y="35"/>
                      <a:pt x="59" y="28"/>
                      <a:pt x="89" y="21"/>
                    </a:cubicBezTo>
                    <a:cubicBezTo>
                      <a:pt x="119" y="14"/>
                      <a:pt x="148" y="7"/>
                      <a:pt x="178" y="0"/>
                    </a:cubicBezTo>
                    <a:cubicBezTo>
                      <a:pt x="178" y="3"/>
                      <a:pt x="178" y="5"/>
                      <a:pt x="178" y="8"/>
                    </a:cubicBezTo>
                    <a:cubicBezTo>
                      <a:pt x="148" y="15"/>
                      <a:pt x="119" y="22"/>
                      <a:pt x="89" y="30"/>
                    </a:cubicBezTo>
                    <a:cubicBezTo>
                      <a:pt x="59" y="37"/>
                      <a:pt x="29" y="44"/>
                      <a:pt x="0" y="51"/>
                    </a:cubicBezTo>
                    <a:cubicBezTo>
                      <a:pt x="0" y="48"/>
                      <a:pt x="0" y="45"/>
                      <a:pt x="0" y="42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îṥľïḋè">
                <a:extLst>
                  <a:ext uri="{FF2B5EF4-FFF2-40B4-BE49-F238E27FC236}">
                    <a16:creationId xmlns:a16="http://schemas.microsoft.com/office/drawing/2014/main" id="{C85B8AC2-FC47-40BE-962F-90FD39A3CC5C}"/>
                  </a:ext>
                </a:extLst>
              </p:cNvPr>
              <p:cNvSpPr/>
              <p:nvPr/>
            </p:nvSpPr>
            <p:spPr bwMode="auto">
              <a:xfrm>
                <a:off x="2922588" y="3179724"/>
                <a:ext cx="460375" cy="157163"/>
              </a:xfrm>
              <a:custGeom>
                <a:avLst/>
                <a:gdLst>
                  <a:gd name="T0" fmla="*/ 0 w 178"/>
                  <a:gd name="T1" fmla="*/ 13 h 61"/>
                  <a:gd name="T2" fmla="*/ 89 w 178"/>
                  <a:gd name="T3" fmla="*/ 7 h 61"/>
                  <a:gd name="T4" fmla="*/ 178 w 178"/>
                  <a:gd name="T5" fmla="*/ 0 h 61"/>
                  <a:gd name="T6" fmla="*/ 178 w 178"/>
                  <a:gd name="T7" fmla="*/ 39 h 61"/>
                  <a:gd name="T8" fmla="*/ 89 w 178"/>
                  <a:gd name="T9" fmla="*/ 50 h 61"/>
                  <a:gd name="T10" fmla="*/ 0 w 178"/>
                  <a:gd name="T11" fmla="*/ 61 h 61"/>
                  <a:gd name="T12" fmla="*/ 0 w 178"/>
                  <a:gd name="T13" fmla="*/ 1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" h="61">
                    <a:moveTo>
                      <a:pt x="0" y="13"/>
                    </a:moveTo>
                    <a:cubicBezTo>
                      <a:pt x="29" y="10"/>
                      <a:pt x="59" y="9"/>
                      <a:pt x="89" y="7"/>
                    </a:cubicBezTo>
                    <a:cubicBezTo>
                      <a:pt x="119" y="5"/>
                      <a:pt x="148" y="2"/>
                      <a:pt x="178" y="0"/>
                    </a:cubicBezTo>
                    <a:cubicBezTo>
                      <a:pt x="178" y="13"/>
                      <a:pt x="178" y="26"/>
                      <a:pt x="178" y="39"/>
                    </a:cubicBezTo>
                    <a:cubicBezTo>
                      <a:pt x="148" y="43"/>
                      <a:pt x="119" y="47"/>
                      <a:pt x="89" y="50"/>
                    </a:cubicBezTo>
                    <a:cubicBezTo>
                      <a:pt x="59" y="53"/>
                      <a:pt x="29" y="57"/>
                      <a:pt x="0" y="61"/>
                    </a:cubicBezTo>
                    <a:cubicBezTo>
                      <a:pt x="0" y="44"/>
                      <a:pt x="0" y="29"/>
                      <a:pt x="0" y="13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íṧḷídé">
                <a:extLst>
                  <a:ext uri="{FF2B5EF4-FFF2-40B4-BE49-F238E27FC236}">
                    <a16:creationId xmlns:a16="http://schemas.microsoft.com/office/drawing/2014/main" id="{56419246-D0FD-4CD7-9E96-9F03B7939F38}"/>
                  </a:ext>
                </a:extLst>
              </p:cNvPr>
              <p:cNvSpPr/>
              <p:nvPr/>
            </p:nvSpPr>
            <p:spPr bwMode="auto">
              <a:xfrm>
                <a:off x="2255838" y="1704937"/>
                <a:ext cx="1254125" cy="2387600"/>
              </a:xfrm>
              <a:custGeom>
                <a:avLst/>
                <a:gdLst>
                  <a:gd name="T0" fmla="*/ 243 w 485"/>
                  <a:gd name="T1" fmla="*/ 103 h 923"/>
                  <a:gd name="T2" fmla="*/ 476 w 485"/>
                  <a:gd name="T3" fmla="*/ 203 h 923"/>
                  <a:gd name="T4" fmla="*/ 485 w 485"/>
                  <a:gd name="T5" fmla="*/ 207 h 923"/>
                  <a:gd name="T6" fmla="*/ 485 w 485"/>
                  <a:gd name="T7" fmla="*/ 218 h 923"/>
                  <a:gd name="T8" fmla="*/ 485 w 485"/>
                  <a:gd name="T9" fmla="*/ 484 h 923"/>
                  <a:gd name="T10" fmla="*/ 485 w 485"/>
                  <a:gd name="T11" fmla="*/ 751 h 923"/>
                  <a:gd name="T12" fmla="*/ 485 w 485"/>
                  <a:gd name="T13" fmla="*/ 761 h 923"/>
                  <a:gd name="T14" fmla="*/ 476 w 485"/>
                  <a:gd name="T15" fmla="*/ 764 h 923"/>
                  <a:gd name="T16" fmla="*/ 243 w 485"/>
                  <a:gd name="T17" fmla="*/ 842 h 923"/>
                  <a:gd name="T18" fmla="*/ 243 w 485"/>
                  <a:gd name="T19" fmla="*/ 814 h 923"/>
                  <a:gd name="T20" fmla="*/ 466 w 485"/>
                  <a:gd name="T21" fmla="*/ 746 h 923"/>
                  <a:gd name="T22" fmla="*/ 466 w 485"/>
                  <a:gd name="T23" fmla="*/ 483 h 923"/>
                  <a:gd name="T24" fmla="*/ 466 w 485"/>
                  <a:gd name="T25" fmla="*/ 220 h 923"/>
                  <a:gd name="T26" fmla="*/ 243 w 485"/>
                  <a:gd name="T27" fmla="*/ 131 h 923"/>
                  <a:gd name="T28" fmla="*/ 243 w 485"/>
                  <a:gd name="T29" fmla="*/ 103 h 923"/>
                  <a:gd name="T30" fmla="*/ 10 w 485"/>
                  <a:gd name="T31" fmla="*/ 4 h 923"/>
                  <a:gd name="T32" fmla="*/ 243 w 485"/>
                  <a:gd name="T33" fmla="*/ 103 h 923"/>
                  <a:gd name="T34" fmla="*/ 243 w 485"/>
                  <a:gd name="T35" fmla="*/ 103 h 923"/>
                  <a:gd name="T36" fmla="*/ 243 w 485"/>
                  <a:gd name="T37" fmla="*/ 131 h 923"/>
                  <a:gd name="T38" fmla="*/ 243 w 485"/>
                  <a:gd name="T39" fmla="*/ 131 h 923"/>
                  <a:gd name="T40" fmla="*/ 19 w 485"/>
                  <a:gd name="T41" fmla="*/ 42 h 923"/>
                  <a:gd name="T42" fmla="*/ 19 w 485"/>
                  <a:gd name="T43" fmla="*/ 462 h 923"/>
                  <a:gd name="T44" fmla="*/ 19 w 485"/>
                  <a:gd name="T45" fmla="*/ 883 h 923"/>
                  <a:gd name="T46" fmla="*/ 243 w 485"/>
                  <a:gd name="T47" fmla="*/ 814 h 923"/>
                  <a:gd name="T48" fmla="*/ 243 w 485"/>
                  <a:gd name="T49" fmla="*/ 814 h 923"/>
                  <a:gd name="T50" fmla="*/ 243 w 485"/>
                  <a:gd name="T51" fmla="*/ 842 h 923"/>
                  <a:gd name="T52" fmla="*/ 243 w 485"/>
                  <a:gd name="T53" fmla="*/ 842 h 923"/>
                  <a:gd name="T54" fmla="*/ 10 w 485"/>
                  <a:gd name="T55" fmla="*/ 920 h 923"/>
                  <a:gd name="T56" fmla="*/ 0 w 485"/>
                  <a:gd name="T57" fmla="*/ 923 h 923"/>
                  <a:gd name="T58" fmla="*/ 0 w 485"/>
                  <a:gd name="T59" fmla="*/ 906 h 923"/>
                  <a:gd name="T60" fmla="*/ 0 w 485"/>
                  <a:gd name="T61" fmla="*/ 461 h 923"/>
                  <a:gd name="T62" fmla="*/ 0 w 485"/>
                  <a:gd name="T63" fmla="*/ 17 h 923"/>
                  <a:gd name="T64" fmla="*/ 0 w 485"/>
                  <a:gd name="T65" fmla="*/ 0 h 923"/>
                  <a:gd name="T66" fmla="*/ 10 w 485"/>
                  <a:gd name="T67" fmla="*/ 4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5" h="923">
                    <a:moveTo>
                      <a:pt x="243" y="103"/>
                    </a:moveTo>
                    <a:cubicBezTo>
                      <a:pt x="320" y="136"/>
                      <a:pt x="398" y="170"/>
                      <a:pt x="476" y="203"/>
                    </a:cubicBezTo>
                    <a:cubicBezTo>
                      <a:pt x="479" y="204"/>
                      <a:pt x="482" y="206"/>
                      <a:pt x="485" y="207"/>
                    </a:cubicBezTo>
                    <a:cubicBezTo>
                      <a:pt x="485" y="210"/>
                      <a:pt x="485" y="214"/>
                      <a:pt x="485" y="218"/>
                    </a:cubicBezTo>
                    <a:cubicBezTo>
                      <a:pt x="485" y="306"/>
                      <a:pt x="485" y="395"/>
                      <a:pt x="485" y="484"/>
                    </a:cubicBezTo>
                    <a:cubicBezTo>
                      <a:pt x="485" y="573"/>
                      <a:pt x="485" y="662"/>
                      <a:pt x="485" y="751"/>
                    </a:cubicBezTo>
                    <a:cubicBezTo>
                      <a:pt x="485" y="754"/>
                      <a:pt x="485" y="757"/>
                      <a:pt x="485" y="761"/>
                    </a:cubicBezTo>
                    <a:cubicBezTo>
                      <a:pt x="482" y="762"/>
                      <a:pt x="479" y="763"/>
                      <a:pt x="476" y="764"/>
                    </a:cubicBezTo>
                    <a:cubicBezTo>
                      <a:pt x="398" y="790"/>
                      <a:pt x="320" y="816"/>
                      <a:pt x="243" y="842"/>
                    </a:cubicBezTo>
                    <a:cubicBezTo>
                      <a:pt x="243" y="814"/>
                      <a:pt x="243" y="814"/>
                      <a:pt x="243" y="814"/>
                    </a:cubicBezTo>
                    <a:cubicBezTo>
                      <a:pt x="317" y="792"/>
                      <a:pt x="392" y="769"/>
                      <a:pt x="466" y="746"/>
                    </a:cubicBezTo>
                    <a:cubicBezTo>
                      <a:pt x="466" y="658"/>
                      <a:pt x="466" y="571"/>
                      <a:pt x="466" y="483"/>
                    </a:cubicBezTo>
                    <a:cubicBezTo>
                      <a:pt x="466" y="396"/>
                      <a:pt x="466" y="308"/>
                      <a:pt x="466" y="220"/>
                    </a:cubicBezTo>
                    <a:cubicBezTo>
                      <a:pt x="392" y="191"/>
                      <a:pt x="317" y="161"/>
                      <a:pt x="243" y="131"/>
                    </a:cubicBezTo>
                    <a:lnTo>
                      <a:pt x="243" y="103"/>
                    </a:lnTo>
                    <a:close/>
                    <a:moveTo>
                      <a:pt x="10" y="4"/>
                    </a:moveTo>
                    <a:cubicBezTo>
                      <a:pt x="87" y="37"/>
                      <a:pt x="165" y="70"/>
                      <a:pt x="243" y="103"/>
                    </a:cubicBezTo>
                    <a:cubicBezTo>
                      <a:pt x="243" y="103"/>
                      <a:pt x="243" y="103"/>
                      <a:pt x="243" y="103"/>
                    </a:cubicBezTo>
                    <a:cubicBezTo>
                      <a:pt x="243" y="131"/>
                      <a:pt x="243" y="131"/>
                      <a:pt x="243" y="131"/>
                    </a:cubicBezTo>
                    <a:cubicBezTo>
                      <a:pt x="243" y="131"/>
                      <a:pt x="243" y="131"/>
                      <a:pt x="243" y="131"/>
                    </a:cubicBezTo>
                    <a:cubicBezTo>
                      <a:pt x="168" y="101"/>
                      <a:pt x="94" y="72"/>
                      <a:pt x="19" y="42"/>
                    </a:cubicBezTo>
                    <a:cubicBezTo>
                      <a:pt x="19" y="182"/>
                      <a:pt x="19" y="322"/>
                      <a:pt x="19" y="462"/>
                    </a:cubicBezTo>
                    <a:cubicBezTo>
                      <a:pt x="19" y="602"/>
                      <a:pt x="19" y="743"/>
                      <a:pt x="19" y="883"/>
                    </a:cubicBezTo>
                    <a:cubicBezTo>
                      <a:pt x="94" y="860"/>
                      <a:pt x="168" y="837"/>
                      <a:pt x="243" y="814"/>
                    </a:cubicBezTo>
                    <a:cubicBezTo>
                      <a:pt x="243" y="814"/>
                      <a:pt x="243" y="814"/>
                      <a:pt x="243" y="814"/>
                    </a:cubicBezTo>
                    <a:cubicBezTo>
                      <a:pt x="243" y="842"/>
                      <a:pt x="243" y="842"/>
                      <a:pt x="243" y="842"/>
                    </a:cubicBezTo>
                    <a:cubicBezTo>
                      <a:pt x="243" y="842"/>
                      <a:pt x="243" y="842"/>
                      <a:pt x="243" y="842"/>
                    </a:cubicBezTo>
                    <a:cubicBezTo>
                      <a:pt x="165" y="868"/>
                      <a:pt x="87" y="894"/>
                      <a:pt x="10" y="920"/>
                    </a:cubicBezTo>
                    <a:cubicBezTo>
                      <a:pt x="6" y="921"/>
                      <a:pt x="3" y="922"/>
                      <a:pt x="0" y="923"/>
                    </a:cubicBezTo>
                    <a:cubicBezTo>
                      <a:pt x="0" y="917"/>
                      <a:pt x="0" y="912"/>
                      <a:pt x="0" y="906"/>
                    </a:cubicBezTo>
                    <a:cubicBezTo>
                      <a:pt x="0" y="758"/>
                      <a:pt x="0" y="609"/>
                      <a:pt x="0" y="461"/>
                    </a:cubicBezTo>
                    <a:cubicBezTo>
                      <a:pt x="0" y="313"/>
                      <a:pt x="0" y="165"/>
                      <a:pt x="0" y="17"/>
                    </a:cubicBezTo>
                    <a:cubicBezTo>
                      <a:pt x="0" y="11"/>
                      <a:pt x="0" y="5"/>
                      <a:pt x="0" y="0"/>
                    </a:cubicBezTo>
                    <a:cubicBezTo>
                      <a:pt x="3" y="1"/>
                      <a:pt x="6" y="2"/>
                      <a:pt x="10" y="4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íŝļïḑê">
                <a:extLst>
                  <a:ext uri="{FF2B5EF4-FFF2-40B4-BE49-F238E27FC236}">
                    <a16:creationId xmlns:a16="http://schemas.microsoft.com/office/drawing/2014/main" id="{787C2308-14B5-41F2-8483-27C2CE282A85}"/>
                  </a:ext>
                </a:extLst>
              </p:cNvPr>
              <p:cNvSpPr/>
              <p:nvPr/>
            </p:nvSpPr>
            <p:spPr bwMode="auto">
              <a:xfrm>
                <a:off x="4322763" y="4033799"/>
                <a:ext cx="47625" cy="23813"/>
              </a:xfrm>
              <a:custGeom>
                <a:avLst/>
                <a:gdLst>
                  <a:gd name="T0" fmla="*/ 0 w 19"/>
                  <a:gd name="T1" fmla="*/ 9 h 9"/>
                  <a:gd name="T2" fmla="*/ 19 w 19"/>
                  <a:gd name="T3" fmla="*/ 9 h 9"/>
                  <a:gd name="T4" fmla="*/ 19 w 19"/>
                  <a:gd name="T5" fmla="*/ 4 h 9"/>
                  <a:gd name="T6" fmla="*/ 16 w 19"/>
                  <a:gd name="T7" fmla="*/ 0 h 9"/>
                  <a:gd name="T8" fmla="*/ 2 w 19"/>
                  <a:gd name="T9" fmla="*/ 0 h 9"/>
                  <a:gd name="T10" fmla="*/ 0 w 19"/>
                  <a:gd name="T11" fmla="*/ 4 h 9"/>
                  <a:gd name="T12" fmla="*/ 0 w 19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9">
                    <a:moveTo>
                      <a:pt x="0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1"/>
                      <a:pt x="18" y="0"/>
                      <a:pt x="1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4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î$ḻíďé">
                <a:extLst>
                  <a:ext uri="{FF2B5EF4-FFF2-40B4-BE49-F238E27FC236}">
                    <a16:creationId xmlns:a16="http://schemas.microsoft.com/office/drawing/2014/main" id="{13026E74-7B59-497A-9309-B53A10CBCDBF}"/>
                  </a:ext>
                </a:extLst>
              </p:cNvPr>
              <p:cNvSpPr/>
              <p:nvPr/>
            </p:nvSpPr>
            <p:spPr bwMode="auto">
              <a:xfrm>
                <a:off x="4464051" y="4033799"/>
                <a:ext cx="49213" cy="23813"/>
              </a:xfrm>
              <a:custGeom>
                <a:avLst/>
                <a:gdLst>
                  <a:gd name="T0" fmla="*/ 0 w 19"/>
                  <a:gd name="T1" fmla="*/ 9 h 9"/>
                  <a:gd name="T2" fmla="*/ 19 w 19"/>
                  <a:gd name="T3" fmla="*/ 9 h 9"/>
                  <a:gd name="T4" fmla="*/ 19 w 19"/>
                  <a:gd name="T5" fmla="*/ 4 h 9"/>
                  <a:gd name="T6" fmla="*/ 16 w 19"/>
                  <a:gd name="T7" fmla="*/ 0 h 9"/>
                  <a:gd name="T8" fmla="*/ 2 w 19"/>
                  <a:gd name="T9" fmla="*/ 0 h 9"/>
                  <a:gd name="T10" fmla="*/ 0 w 19"/>
                  <a:gd name="T11" fmla="*/ 4 h 9"/>
                  <a:gd name="T12" fmla="*/ 0 w 19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9">
                    <a:moveTo>
                      <a:pt x="0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1"/>
                      <a:pt x="18" y="0"/>
                      <a:pt x="1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4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A7B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iṣḻiďe">
                <a:extLst>
                  <a:ext uri="{FF2B5EF4-FFF2-40B4-BE49-F238E27FC236}">
                    <a16:creationId xmlns:a16="http://schemas.microsoft.com/office/drawing/2014/main" id="{2A97DF9A-77B7-4694-BC39-385F6E5CF020}"/>
                  </a:ext>
                </a:extLst>
              </p:cNvPr>
              <p:cNvSpPr/>
              <p:nvPr/>
            </p:nvSpPr>
            <p:spPr bwMode="auto">
              <a:xfrm>
                <a:off x="4329113" y="3944899"/>
                <a:ext cx="176213" cy="220663"/>
              </a:xfrm>
              <a:custGeom>
                <a:avLst/>
                <a:gdLst>
                  <a:gd name="T0" fmla="*/ 34 w 68"/>
                  <a:gd name="T1" fmla="*/ 85 h 85"/>
                  <a:gd name="T2" fmla="*/ 60 w 68"/>
                  <a:gd name="T3" fmla="*/ 85 h 85"/>
                  <a:gd name="T4" fmla="*/ 68 w 68"/>
                  <a:gd name="T5" fmla="*/ 78 h 85"/>
                  <a:gd name="T6" fmla="*/ 68 w 68"/>
                  <a:gd name="T7" fmla="*/ 7 h 85"/>
                  <a:gd name="T8" fmla="*/ 60 w 68"/>
                  <a:gd name="T9" fmla="*/ 0 h 85"/>
                  <a:gd name="T10" fmla="*/ 34 w 68"/>
                  <a:gd name="T11" fmla="*/ 0 h 85"/>
                  <a:gd name="T12" fmla="*/ 34 w 68"/>
                  <a:gd name="T13" fmla="*/ 11 h 85"/>
                  <a:gd name="T14" fmla="*/ 52 w 68"/>
                  <a:gd name="T15" fmla="*/ 11 h 85"/>
                  <a:gd name="T16" fmla="*/ 56 w 68"/>
                  <a:gd name="T17" fmla="*/ 15 h 85"/>
                  <a:gd name="T18" fmla="*/ 56 w 68"/>
                  <a:gd name="T19" fmla="*/ 64 h 85"/>
                  <a:gd name="T20" fmla="*/ 52 w 68"/>
                  <a:gd name="T21" fmla="*/ 67 h 85"/>
                  <a:gd name="T22" fmla="*/ 34 w 68"/>
                  <a:gd name="T23" fmla="*/ 67 h 85"/>
                  <a:gd name="T24" fmla="*/ 34 w 68"/>
                  <a:gd name="T25" fmla="*/ 85 h 85"/>
                  <a:gd name="T26" fmla="*/ 7 w 68"/>
                  <a:gd name="T27" fmla="*/ 85 h 85"/>
                  <a:gd name="T28" fmla="*/ 34 w 68"/>
                  <a:gd name="T29" fmla="*/ 85 h 85"/>
                  <a:gd name="T30" fmla="*/ 34 w 68"/>
                  <a:gd name="T31" fmla="*/ 67 h 85"/>
                  <a:gd name="T32" fmla="*/ 16 w 68"/>
                  <a:gd name="T33" fmla="*/ 67 h 85"/>
                  <a:gd name="T34" fmla="*/ 12 w 68"/>
                  <a:gd name="T35" fmla="*/ 64 h 85"/>
                  <a:gd name="T36" fmla="*/ 12 w 68"/>
                  <a:gd name="T37" fmla="*/ 15 h 85"/>
                  <a:gd name="T38" fmla="*/ 16 w 68"/>
                  <a:gd name="T39" fmla="*/ 11 h 85"/>
                  <a:gd name="T40" fmla="*/ 34 w 68"/>
                  <a:gd name="T41" fmla="*/ 11 h 85"/>
                  <a:gd name="T42" fmla="*/ 34 w 68"/>
                  <a:gd name="T43" fmla="*/ 0 h 85"/>
                  <a:gd name="T44" fmla="*/ 7 w 68"/>
                  <a:gd name="T45" fmla="*/ 0 h 85"/>
                  <a:gd name="T46" fmla="*/ 0 w 68"/>
                  <a:gd name="T47" fmla="*/ 7 h 85"/>
                  <a:gd name="T48" fmla="*/ 0 w 68"/>
                  <a:gd name="T49" fmla="*/ 78 h 85"/>
                  <a:gd name="T50" fmla="*/ 7 w 68"/>
                  <a:gd name="T51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8" h="85">
                    <a:moveTo>
                      <a:pt x="34" y="85"/>
                    </a:moveTo>
                    <a:cubicBezTo>
                      <a:pt x="60" y="85"/>
                      <a:pt x="60" y="85"/>
                      <a:pt x="60" y="85"/>
                    </a:cubicBezTo>
                    <a:cubicBezTo>
                      <a:pt x="64" y="85"/>
                      <a:pt x="68" y="82"/>
                      <a:pt x="68" y="78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3"/>
                      <a:pt x="64" y="0"/>
                      <a:pt x="60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4" y="11"/>
                      <a:pt x="56" y="13"/>
                      <a:pt x="56" y="15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56" y="66"/>
                      <a:pt x="54" y="67"/>
                      <a:pt x="52" y="67"/>
                    </a:cubicBezTo>
                    <a:cubicBezTo>
                      <a:pt x="34" y="67"/>
                      <a:pt x="34" y="67"/>
                      <a:pt x="34" y="67"/>
                    </a:cubicBezTo>
                    <a:lnTo>
                      <a:pt x="34" y="85"/>
                    </a:lnTo>
                    <a:close/>
                    <a:moveTo>
                      <a:pt x="7" y="85"/>
                    </a:move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4" y="67"/>
                      <a:pt x="12" y="66"/>
                      <a:pt x="12" y="6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4" y="11"/>
                      <a:pt x="16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2"/>
                      <a:pt x="4" y="85"/>
                      <a:pt x="7" y="85"/>
                    </a:cubicBez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iṡļiḍè">
                <a:extLst>
                  <a:ext uri="{FF2B5EF4-FFF2-40B4-BE49-F238E27FC236}">
                    <a16:creationId xmlns:a16="http://schemas.microsoft.com/office/drawing/2014/main" id="{0988315F-7A99-4E15-BF5E-AED89780A550}"/>
                  </a:ext>
                </a:extLst>
              </p:cNvPr>
              <p:cNvSpPr/>
              <p:nvPr/>
            </p:nvSpPr>
            <p:spPr bwMode="auto">
              <a:xfrm>
                <a:off x="4022726" y="4075074"/>
                <a:ext cx="790575" cy="520700"/>
              </a:xfrm>
              <a:custGeom>
                <a:avLst/>
                <a:gdLst>
                  <a:gd name="T0" fmla="*/ 21 w 306"/>
                  <a:gd name="T1" fmla="*/ 0 h 201"/>
                  <a:gd name="T2" fmla="*/ 285 w 306"/>
                  <a:gd name="T3" fmla="*/ 0 h 201"/>
                  <a:gd name="T4" fmla="*/ 306 w 306"/>
                  <a:gd name="T5" fmla="*/ 21 h 201"/>
                  <a:gd name="T6" fmla="*/ 306 w 306"/>
                  <a:gd name="T7" fmla="*/ 180 h 201"/>
                  <a:gd name="T8" fmla="*/ 285 w 306"/>
                  <a:gd name="T9" fmla="*/ 201 h 201"/>
                  <a:gd name="T10" fmla="*/ 21 w 306"/>
                  <a:gd name="T11" fmla="*/ 201 h 201"/>
                  <a:gd name="T12" fmla="*/ 0 w 306"/>
                  <a:gd name="T13" fmla="*/ 180 h 201"/>
                  <a:gd name="T14" fmla="*/ 0 w 306"/>
                  <a:gd name="T15" fmla="*/ 21 h 201"/>
                  <a:gd name="T16" fmla="*/ 21 w 306"/>
                  <a:gd name="T17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201">
                    <a:moveTo>
                      <a:pt x="21" y="0"/>
                    </a:moveTo>
                    <a:cubicBezTo>
                      <a:pt x="285" y="0"/>
                      <a:pt x="285" y="0"/>
                      <a:pt x="285" y="0"/>
                    </a:cubicBezTo>
                    <a:cubicBezTo>
                      <a:pt x="296" y="0"/>
                      <a:pt x="306" y="9"/>
                      <a:pt x="306" y="21"/>
                    </a:cubicBezTo>
                    <a:cubicBezTo>
                      <a:pt x="306" y="180"/>
                      <a:pt x="306" y="180"/>
                      <a:pt x="306" y="180"/>
                    </a:cubicBezTo>
                    <a:cubicBezTo>
                      <a:pt x="306" y="192"/>
                      <a:pt x="296" y="201"/>
                      <a:pt x="285" y="201"/>
                    </a:cubicBezTo>
                    <a:cubicBezTo>
                      <a:pt x="21" y="201"/>
                      <a:pt x="21" y="201"/>
                      <a:pt x="21" y="201"/>
                    </a:cubicBezTo>
                    <a:cubicBezTo>
                      <a:pt x="10" y="201"/>
                      <a:pt x="0" y="192"/>
                      <a:pt x="0" y="18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10" y="0"/>
                      <a:pt x="21" y="0"/>
                    </a:cubicBez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îŝḻidè">
                <a:extLst>
                  <a:ext uri="{FF2B5EF4-FFF2-40B4-BE49-F238E27FC236}">
                    <a16:creationId xmlns:a16="http://schemas.microsoft.com/office/drawing/2014/main" id="{B0AB7CD3-AC7A-4E9D-B188-2773948EF6A3}"/>
                  </a:ext>
                </a:extLst>
              </p:cNvPr>
              <p:cNvSpPr/>
              <p:nvPr/>
            </p:nvSpPr>
            <p:spPr bwMode="auto">
              <a:xfrm>
                <a:off x="4451351" y="4276687"/>
                <a:ext cx="242888" cy="261938"/>
              </a:xfrm>
              <a:custGeom>
                <a:avLst/>
                <a:gdLst>
                  <a:gd name="T0" fmla="*/ 13 w 94"/>
                  <a:gd name="T1" fmla="*/ 0 h 101"/>
                  <a:gd name="T2" fmla="*/ 81 w 94"/>
                  <a:gd name="T3" fmla="*/ 0 h 101"/>
                  <a:gd name="T4" fmla="*/ 94 w 94"/>
                  <a:gd name="T5" fmla="*/ 13 h 101"/>
                  <a:gd name="T6" fmla="*/ 94 w 94"/>
                  <a:gd name="T7" fmla="*/ 88 h 101"/>
                  <a:gd name="T8" fmla="*/ 81 w 94"/>
                  <a:gd name="T9" fmla="*/ 101 h 101"/>
                  <a:gd name="T10" fmla="*/ 13 w 94"/>
                  <a:gd name="T11" fmla="*/ 101 h 101"/>
                  <a:gd name="T12" fmla="*/ 0 w 94"/>
                  <a:gd name="T13" fmla="*/ 88 h 101"/>
                  <a:gd name="T14" fmla="*/ 0 w 94"/>
                  <a:gd name="T15" fmla="*/ 13 h 101"/>
                  <a:gd name="T16" fmla="*/ 13 w 94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101">
                    <a:moveTo>
                      <a:pt x="13" y="0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89" y="0"/>
                      <a:pt x="94" y="6"/>
                      <a:pt x="94" y="13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96"/>
                      <a:pt x="89" y="101"/>
                      <a:pt x="81" y="10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5" y="101"/>
                      <a:pt x="0" y="96"/>
                      <a:pt x="0" y="8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3" y="0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îṡ1ïḓé">
                <a:extLst>
                  <a:ext uri="{FF2B5EF4-FFF2-40B4-BE49-F238E27FC236}">
                    <a16:creationId xmlns:a16="http://schemas.microsoft.com/office/drawing/2014/main" id="{677A3727-E606-4503-8C5D-FAD5429A9CD3}"/>
                  </a:ext>
                </a:extLst>
              </p:cNvPr>
              <p:cNvSpPr/>
              <p:nvPr/>
            </p:nvSpPr>
            <p:spPr bwMode="auto">
              <a:xfrm>
                <a:off x="4464051" y="4292562"/>
                <a:ext cx="217488" cy="233363"/>
              </a:xfrm>
              <a:custGeom>
                <a:avLst/>
                <a:gdLst>
                  <a:gd name="T0" fmla="*/ 9 w 84"/>
                  <a:gd name="T1" fmla="*/ 0 h 90"/>
                  <a:gd name="T2" fmla="*/ 75 w 84"/>
                  <a:gd name="T3" fmla="*/ 0 h 90"/>
                  <a:gd name="T4" fmla="*/ 84 w 84"/>
                  <a:gd name="T5" fmla="*/ 9 h 90"/>
                  <a:gd name="T6" fmla="*/ 84 w 84"/>
                  <a:gd name="T7" fmla="*/ 81 h 90"/>
                  <a:gd name="T8" fmla="*/ 75 w 84"/>
                  <a:gd name="T9" fmla="*/ 90 h 90"/>
                  <a:gd name="T10" fmla="*/ 9 w 84"/>
                  <a:gd name="T11" fmla="*/ 90 h 90"/>
                  <a:gd name="T12" fmla="*/ 0 w 84"/>
                  <a:gd name="T13" fmla="*/ 81 h 90"/>
                  <a:gd name="T14" fmla="*/ 0 w 84"/>
                  <a:gd name="T15" fmla="*/ 9 h 90"/>
                  <a:gd name="T16" fmla="*/ 9 w 84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90">
                    <a:moveTo>
                      <a:pt x="9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80" y="0"/>
                      <a:pt x="84" y="4"/>
                      <a:pt x="84" y="9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4" y="86"/>
                      <a:pt x="80" y="90"/>
                      <a:pt x="75" y="90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4" y="90"/>
                      <a:pt x="0" y="86"/>
                      <a:pt x="0" y="8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íṣ1íḓe">
                <a:extLst>
                  <a:ext uri="{FF2B5EF4-FFF2-40B4-BE49-F238E27FC236}">
                    <a16:creationId xmlns:a16="http://schemas.microsoft.com/office/drawing/2014/main" id="{FFF7AC46-8FCC-445F-B8D7-EBD7A74D45AF}"/>
                  </a:ext>
                </a:extLst>
              </p:cNvPr>
              <p:cNvSpPr/>
              <p:nvPr/>
            </p:nvSpPr>
            <p:spPr bwMode="auto">
              <a:xfrm>
                <a:off x="4138613" y="4276687"/>
                <a:ext cx="246063" cy="261938"/>
              </a:xfrm>
              <a:custGeom>
                <a:avLst/>
                <a:gdLst>
                  <a:gd name="T0" fmla="*/ 13 w 95"/>
                  <a:gd name="T1" fmla="*/ 0 h 101"/>
                  <a:gd name="T2" fmla="*/ 82 w 95"/>
                  <a:gd name="T3" fmla="*/ 0 h 101"/>
                  <a:gd name="T4" fmla="*/ 95 w 95"/>
                  <a:gd name="T5" fmla="*/ 13 h 101"/>
                  <a:gd name="T6" fmla="*/ 95 w 95"/>
                  <a:gd name="T7" fmla="*/ 88 h 101"/>
                  <a:gd name="T8" fmla="*/ 82 w 95"/>
                  <a:gd name="T9" fmla="*/ 101 h 101"/>
                  <a:gd name="T10" fmla="*/ 13 w 95"/>
                  <a:gd name="T11" fmla="*/ 101 h 101"/>
                  <a:gd name="T12" fmla="*/ 0 w 95"/>
                  <a:gd name="T13" fmla="*/ 88 h 101"/>
                  <a:gd name="T14" fmla="*/ 0 w 95"/>
                  <a:gd name="T15" fmla="*/ 13 h 101"/>
                  <a:gd name="T16" fmla="*/ 13 w 95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01">
                    <a:moveTo>
                      <a:pt x="13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9" y="0"/>
                      <a:pt x="95" y="6"/>
                      <a:pt x="95" y="13"/>
                    </a:cubicBezTo>
                    <a:cubicBezTo>
                      <a:pt x="95" y="88"/>
                      <a:pt x="95" y="88"/>
                      <a:pt x="95" y="88"/>
                    </a:cubicBezTo>
                    <a:cubicBezTo>
                      <a:pt x="95" y="96"/>
                      <a:pt x="89" y="101"/>
                      <a:pt x="82" y="10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6" y="101"/>
                      <a:pt x="0" y="96"/>
                      <a:pt x="0" y="8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ïsḷïďé">
                <a:extLst>
                  <a:ext uri="{FF2B5EF4-FFF2-40B4-BE49-F238E27FC236}">
                    <a16:creationId xmlns:a16="http://schemas.microsoft.com/office/drawing/2014/main" id="{8A5F3392-51F0-4304-BECE-3A341BCC66A1}"/>
                  </a:ext>
                </a:extLst>
              </p:cNvPr>
              <p:cNvSpPr/>
              <p:nvPr/>
            </p:nvSpPr>
            <p:spPr bwMode="auto">
              <a:xfrm>
                <a:off x="4154488" y="4292562"/>
                <a:ext cx="215900" cy="233363"/>
              </a:xfrm>
              <a:custGeom>
                <a:avLst/>
                <a:gdLst>
                  <a:gd name="T0" fmla="*/ 9 w 84"/>
                  <a:gd name="T1" fmla="*/ 0 h 90"/>
                  <a:gd name="T2" fmla="*/ 75 w 84"/>
                  <a:gd name="T3" fmla="*/ 0 h 90"/>
                  <a:gd name="T4" fmla="*/ 84 w 84"/>
                  <a:gd name="T5" fmla="*/ 9 h 90"/>
                  <a:gd name="T6" fmla="*/ 84 w 84"/>
                  <a:gd name="T7" fmla="*/ 81 h 90"/>
                  <a:gd name="T8" fmla="*/ 75 w 84"/>
                  <a:gd name="T9" fmla="*/ 90 h 90"/>
                  <a:gd name="T10" fmla="*/ 9 w 84"/>
                  <a:gd name="T11" fmla="*/ 90 h 90"/>
                  <a:gd name="T12" fmla="*/ 0 w 84"/>
                  <a:gd name="T13" fmla="*/ 81 h 90"/>
                  <a:gd name="T14" fmla="*/ 0 w 84"/>
                  <a:gd name="T15" fmla="*/ 9 h 90"/>
                  <a:gd name="T16" fmla="*/ 9 w 84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90">
                    <a:moveTo>
                      <a:pt x="9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80" y="0"/>
                      <a:pt x="84" y="4"/>
                      <a:pt x="84" y="9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4" y="86"/>
                      <a:pt x="80" y="90"/>
                      <a:pt x="75" y="90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4" y="90"/>
                      <a:pt x="0" y="86"/>
                      <a:pt x="0" y="8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íśḷîḍé">
                <a:extLst>
                  <a:ext uri="{FF2B5EF4-FFF2-40B4-BE49-F238E27FC236}">
                    <a16:creationId xmlns:a16="http://schemas.microsoft.com/office/drawing/2014/main" id="{C0C06302-A9FA-43B9-BFF0-8F39EB62A20F}"/>
                  </a:ext>
                </a:extLst>
              </p:cNvPr>
              <p:cNvSpPr/>
              <p:nvPr/>
            </p:nvSpPr>
            <p:spPr bwMode="auto">
              <a:xfrm>
                <a:off x="4064001" y="4075074"/>
                <a:ext cx="708025" cy="269875"/>
              </a:xfrm>
              <a:custGeom>
                <a:avLst/>
                <a:gdLst>
                  <a:gd name="T0" fmla="*/ 5 w 274"/>
                  <a:gd name="T1" fmla="*/ 0 h 104"/>
                  <a:gd name="T2" fmla="*/ 269 w 274"/>
                  <a:gd name="T3" fmla="*/ 0 h 104"/>
                  <a:gd name="T4" fmla="*/ 274 w 274"/>
                  <a:gd name="T5" fmla="*/ 0 h 104"/>
                  <a:gd name="T6" fmla="*/ 274 w 274"/>
                  <a:gd name="T7" fmla="*/ 85 h 104"/>
                  <a:gd name="T8" fmla="*/ 255 w 274"/>
                  <a:gd name="T9" fmla="*/ 104 h 104"/>
                  <a:gd name="T10" fmla="*/ 19 w 274"/>
                  <a:gd name="T11" fmla="*/ 104 h 104"/>
                  <a:gd name="T12" fmla="*/ 0 w 274"/>
                  <a:gd name="T13" fmla="*/ 85 h 104"/>
                  <a:gd name="T14" fmla="*/ 0 w 274"/>
                  <a:gd name="T15" fmla="*/ 0 h 104"/>
                  <a:gd name="T16" fmla="*/ 5 w 274"/>
                  <a:gd name="T1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4" h="104">
                    <a:moveTo>
                      <a:pt x="5" y="0"/>
                    </a:moveTo>
                    <a:cubicBezTo>
                      <a:pt x="269" y="0"/>
                      <a:pt x="269" y="0"/>
                      <a:pt x="269" y="0"/>
                    </a:cubicBezTo>
                    <a:cubicBezTo>
                      <a:pt x="271" y="0"/>
                      <a:pt x="272" y="0"/>
                      <a:pt x="274" y="0"/>
                    </a:cubicBezTo>
                    <a:cubicBezTo>
                      <a:pt x="274" y="85"/>
                      <a:pt x="274" y="85"/>
                      <a:pt x="274" y="85"/>
                    </a:cubicBezTo>
                    <a:cubicBezTo>
                      <a:pt x="274" y="95"/>
                      <a:pt x="266" y="104"/>
                      <a:pt x="255" y="104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8" y="104"/>
                      <a:pt x="0" y="95"/>
                      <a:pt x="0" y="8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ïśliḋê">
                <a:extLst>
                  <a:ext uri="{FF2B5EF4-FFF2-40B4-BE49-F238E27FC236}">
                    <a16:creationId xmlns:a16="http://schemas.microsoft.com/office/drawing/2014/main" id="{FBA5D9B3-78CD-4CB0-A7E4-1A7D167BB2B4}"/>
                  </a:ext>
                </a:extLst>
              </p:cNvPr>
              <p:cNvSpPr/>
              <p:nvPr/>
            </p:nvSpPr>
            <p:spPr bwMode="auto">
              <a:xfrm>
                <a:off x="4081463" y="4075074"/>
                <a:ext cx="673100" cy="250825"/>
              </a:xfrm>
              <a:custGeom>
                <a:avLst/>
                <a:gdLst>
                  <a:gd name="T0" fmla="*/ 0 w 260"/>
                  <a:gd name="T1" fmla="*/ 0 h 97"/>
                  <a:gd name="T2" fmla="*/ 260 w 260"/>
                  <a:gd name="T3" fmla="*/ 0 h 97"/>
                  <a:gd name="T4" fmla="*/ 260 w 260"/>
                  <a:gd name="T5" fmla="*/ 85 h 97"/>
                  <a:gd name="T6" fmla="*/ 249 w 260"/>
                  <a:gd name="T7" fmla="*/ 97 h 97"/>
                  <a:gd name="T8" fmla="*/ 11 w 260"/>
                  <a:gd name="T9" fmla="*/ 97 h 97"/>
                  <a:gd name="T10" fmla="*/ 0 w 260"/>
                  <a:gd name="T11" fmla="*/ 85 h 97"/>
                  <a:gd name="T12" fmla="*/ 0 w 260"/>
                  <a:gd name="T1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0" h="97">
                    <a:moveTo>
                      <a:pt x="0" y="0"/>
                    </a:moveTo>
                    <a:cubicBezTo>
                      <a:pt x="260" y="0"/>
                      <a:pt x="260" y="0"/>
                      <a:pt x="260" y="0"/>
                    </a:cubicBezTo>
                    <a:cubicBezTo>
                      <a:pt x="260" y="85"/>
                      <a:pt x="260" y="85"/>
                      <a:pt x="260" y="85"/>
                    </a:cubicBezTo>
                    <a:cubicBezTo>
                      <a:pt x="260" y="92"/>
                      <a:pt x="255" y="97"/>
                      <a:pt x="249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5" y="97"/>
                      <a:pt x="0" y="92"/>
                      <a:pt x="0" y="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ïṥ1íḓè">
                <a:extLst>
                  <a:ext uri="{FF2B5EF4-FFF2-40B4-BE49-F238E27FC236}">
                    <a16:creationId xmlns:a16="http://schemas.microsoft.com/office/drawing/2014/main" id="{2F09E1EC-258B-4035-A4B7-3FAB59372CAA}"/>
                  </a:ext>
                </a:extLst>
              </p:cNvPr>
              <p:cNvSpPr/>
              <p:nvPr/>
            </p:nvSpPr>
            <p:spPr bwMode="auto">
              <a:xfrm>
                <a:off x="4217988" y="4075074"/>
                <a:ext cx="88900" cy="319088"/>
              </a:xfrm>
              <a:prstGeom prst="rect">
                <a:avLst/>
              </a:pr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íSḻíḑè">
                <a:extLst>
                  <a:ext uri="{FF2B5EF4-FFF2-40B4-BE49-F238E27FC236}">
                    <a16:creationId xmlns:a16="http://schemas.microsoft.com/office/drawing/2014/main" id="{52C2640F-99A7-4496-9BA5-102FDBA8E4C6}"/>
                  </a:ext>
                </a:extLst>
              </p:cNvPr>
              <p:cNvSpPr/>
              <p:nvPr/>
            </p:nvSpPr>
            <p:spPr bwMode="auto">
              <a:xfrm>
                <a:off x="4233863" y="4075074"/>
                <a:ext cx="53975" cy="319088"/>
              </a:xfrm>
              <a:prstGeom prst="rect">
                <a:avLst/>
              </a:pr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ïṥḷídè">
                <a:extLst>
                  <a:ext uri="{FF2B5EF4-FFF2-40B4-BE49-F238E27FC236}">
                    <a16:creationId xmlns:a16="http://schemas.microsoft.com/office/drawing/2014/main" id="{BCF0A5D7-6EDD-4EB7-B917-0925DBF5ECD4}"/>
                  </a:ext>
                </a:extLst>
              </p:cNvPr>
              <p:cNvSpPr/>
              <p:nvPr/>
            </p:nvSpPr>
            <p:spPr bwMode="auto">
              <a:xfrm>
                <a:off x="4200526" y="4383049"/>
                <a:ext cx="123825" cy="106363"/>
              </a:xfrm>
              <a:custGeom>
                <a:avLst/>
                <a:gdLst>
                  <a:gd name="T0" fmla="*/ 6 w 48"/>
                  <a:gd name="T1" fmla="*/ 0 h 41"/>
                  <a:gd name="T2" fmla="*/ 24 w 48"/>
                  <a:gd name="T3" fmla="*/ 0 h 41"/>
                  <a:gd name="T4" fmla="*/ 42 w 48"/>
                  <a:gd name="T5" fmla="*/ 0 h 41"/>
                  <a:gd name="T6" fmla="*/ 46 w 48"/>
                  <a:gd name="T7" fmla="*/ 6 h 41"/>
                  <a:gd name="T8" fmla="*/ 38 w 48"/>
                  <a:gd name="T9" fmla="*/ 37 h 41"/>
                  <a:gd name="T10" fmla="*/ 34 w 48"/>
                  <a:gd name="T11" fmla="*/ 41 h 41"/>
                  <a:gd name="T12" fmla="*/ 24 w 48"/>
                  <a:gd name="T13" fmla="*/ 41 h 41"/>
                  <a:gd name="T14" fmla="*/ 14 w 48"/>
                  <a:gd name="T15" fmla="*/ 41 h 41"/>
                  <a:gd name="T16" fmla="*/ 9 w 48"/>
                  <a:gd name="T17" fmla="*/ 37 h 41"/>
                  <a:gd name="T18" fmla="*/ 1 w 48"/>
                  <a:gd name="T19" fmla="*/ 6 h 41"/>
                  <a:gd name="T20" fmla="*/ 6 w 48"/>
                  <a:gd name="T2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1">
                    <a:moveTo>
                      <a:pt x="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6" y="0"/>
                      <a:pt x="48" y="2"/>
                      <a:pt x="46" y="6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9"/>
                      <a:pt x="37" y="41"/>
                      <a:pt x="3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1" y="41"/>
                      <a:pt x="10" y="39"/>
                      <a:pt x="9" y="3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2"/>
                      <a:pt x="2" y="0"/>
                      <a:pt x="6" y="0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îŝḷíḓê">
                <a:extLst>
                  <a:ext uri="{FF2B5EF4-FFF2-40B4-BE49-F238E27FC236}">
                    <a16:creationId xmlns:a16="http://schemas.microsoft.com/office/drawing/2014/main" id="{455A9854-8CD1-48A3-870E-C88BD7C16059}"/>
                  </a:ext>
                </a:extLst>
              </p:cNvPr>
              <p:cNvSpPr/>
              <p:nvPr/>
            </p:nvSpPr>
            <p:spPr bwMode="auto">
              <a:xfrm>
                <a:off x="4217988" y="4398924"/>
                <a:ext cx="88900" cy="74613"/>
              </a:xfrm>
              <a:custGeom>
                <a:avLst/>
                <a:gdLst>
                  <a:gd name="T0" fmla="*/ 4 w 34"/>
                  <a:gd name="T1" fmla="*/ 0 h 29"/>
                  <a:gd name="T2" fmla="*/ 17 w 34"/>
                  <a:gd name="T3" fmla="*/ 0 h 29"/>
                  <a:gd name="T4" fmla="*/ 30 w 34"/>
                  <a:gd name="T5" fmla="*/ 0 h 29"/>
                  <a:gd name="T6" fmla="*/ 33 w 34"/>
                  <a:gd name="T7" fmla="*/ 5 h 29"/>
                  <a:gd name="T8" fmla="*/ 27 w 34"/>
                  <a:gd name="T9" fmla="*/ 27 h 29"/>
                  <a:gd name="T10" fmla="*/ 24 w 34"/>
                  <a:gd name="T11" fmla="*/ 29 h 29"/>
                  <a:gd name="T12" fmla="*/ 17 w 34"/>
                  <a:gd name="T13" fmla="*/ 29 h 29"/>
                  <a:gd name="T14" fmla="*/ 10 w 34"/>
                  <a:gd name="T15" fmla="*/ 29 h 29"/>
                  <a:gd name="T16" fmla="*/ 6 w 34"/>
                  <a:gd name="T17" fmla="*/ 27 h 29"/>
                  <a:gd name="T18" fmla="*/ 1 w 34"/>
                  <a:gd name="T19" fmla="*/ 5 h 29"/>
                  <a:gd name="T20" fmla="*/ 4 w 34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29">
                    <a:moveTo>
                      <a:pt x="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4" y="1"/>
                      <a:pt x="33" y="5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8"/>
                      <a:pt x="26" y="29"/>
                      <a:pt x="24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8" y="29"/>
                      <a:pt x="7" y="28"/>
                      <a:pt x="6" y="27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1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îSḻídè">
                <a:extLst>
                  <a:ext uri="{FF2B5EF4-FFF2-40B4-BE49-F238E27FC236}">
                    <a16:creationId xmlns:a16="http://schemas.microsoft.com/office/drawing/2014/main" id="{BD9DABEA-596D-4BE3-B1F4-7208B02EFBDB}"/>
                  </a:ext>
                </a:extLst>
              </p:cNvPr>
              <p:cNvSpPr/>
              <p:nvPr/>
            </p:nvSpPr>
            <p:spPr bwMode="auto">
              <a:xfrm>
                <a:off x="4257676" y="4424324"/>
                <a:ext cx="7938" cy="33338"/>
              </a:xfrm>
              <a:custGeom>
                <a:avLst/>
                <a:gdLst>
                  <a:gd name="T0" fmla="*/ 2 w 3"/>
                  <a:gd name="T1" fmla="*/ 0 h 13"/>
                  <a:gd name="T2" fmla="*/ 2 w 3"/>
                  <a:gd name="T3" fmla="*/ 0 h 13"/>
                  <a:gd name="T4" fmla="*/ 3 w 3"/>
                  <a:gd name="T5" fmla="*/ 2 h 13"/>
                  <a:gd name="T6" fmla="*/ 3 w 3"/>
                  <a:gd name="T7" fmla="*/ 12 h 13"/>
                  <a:gd name="T8" fmla="*/ 2 w 3"/>
                  <a:gd name="T9" fmla="*/ 13 h 13"/>
                  <a:gd name="T10" fmla="*/ 2 w 3"/>
                  <a:gd name="T11" fmla="*/ 13 h 13"/>
                  <a:gd name="T12" fmla="*/ 0 w 3"/>
                  <a:gd name="T13" fmla="*/ 12 h 13"/>
                  <a:gd name="T14" fmla="*/ 0 w 3"/>
                  <a:gd name="T15" fmla="*/ 2 h 13"/>
                  <a:gd name="T16" fmla="*/ 2 w 3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íśľíḑe">
                <a:extLst>
                  <a:ext uri="{FF2B5EF4-FFF2-40B4-BE49-F238E27FC236}">
                    <a16:creationId xmlns:a16="http://schemas.microsoft.com/office/drawing/2014/main" id="{FF435DEC-C154-4ECD-AE5E-7AAB459DB241}"/>
                  </a:ext>
                </a:extLst>
              </p:cNvPr>
              <p:cNvSpPr/>
              <p:nvPr/>
            </p:nvSpPr>
            <p:spPr bwMode="auto">
              <a:xfrm>
                <a:off x="4252913" y="4414799"/>
                <a:ext cx="20638" cy="20638"/>
              </a:xfrm>
              <a:prstGeom prst="ellipse">
                <a:avLst/>
              </a:pr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iṣľiḍê">
                <a:extLst>
                  <a:ext uri="{FF2B5EF4-FFF2-40B4-BE49-F238E27FC236}">
                    <a16:creationId xmlns:a16="http://schemas.microsoft.com/office/drawing/2014/main" id="{1793EBE0-4BFB-4F9A-B295-C355A4405C15}"/>
                  </a:ext>
                </a:extLst>
              </p:cNvPr>
              <p:cNvSpPr/>
              <p:nvPr/>
            </p:nvSpPr>
            <p:spPr bwMode="auto">
              <a:xfrm>
                <a:off x="4529138" y="4075074"/>
                <a:ext cx="87313" cy="319088"/>
              </a:xfrm>
              <a:prstGeom prst="rect">
                <a:avLst/>
              </a:pr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îsḷíḓê">
                <a:extLst>
                  <a:ext uri="{FF2B5EF4-FFF2-40B4-BE49-F238E27FC236}">
                    <a16:creationId xmlns:a16="http://schemas.microsoft.com/office/drawing/2014/main" id="{712418FA-AEB0-4350-B188-AD2326AB10E2}"/>
                  </a:ext>
                </a:extLst>
              </p:cNvPr>
              <p:cNvSpPr/>
              <p:nvPr/>
            </p:nvSpPr>
            <p:spPr bwMode="auto">
              <a:xfrm>
                <a:off x="4546601" y="4075074"/>
                <a:ext cx="53975" cy="319088"/>
              </a:xfrm>
              <a:prstGeom prst="rect">
                <a:avLst/>
              </a:pr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iṥ1iḍé">
                <a:extLst>
                  <a:ext uri="{FF2B5EF4-FFF2-40B4-BE49-F238E27FC236}">
                    <a16:creationId xmlns:a16="http://schemas.microsoft.com/office/drawing/2014/main" id="{3CD7517F-127A-4CA1-890E-2A5C92BD152D}"/>
                  </a:ext>
                </a:extLst>
              </p:cNvPr>
              <p:cNvSpPr/>
              <p:nvPr/>
            </p:nvSpPr>
            <p:spPr bwMode="auto">
              <a:xfrm>
                <a:off x="4510088" y="4383049"/>
                <a:ext cx="125413" cy="106363"/>
              </a:xfrm>
              <a:custGeom>
                <a:avLst/>
                <a:gdLst>
                  <a:gd name="T0" fmla="*/ 6 w 48"/>
                  <a:gd name="T1" fmla="*/ 0 h 41"/>
                  <a:gd name="T2" fmla="*/ 24 w 48"/>
                  <a:gd name="T3" fmla="*/ 0 h 41"/>
                  <a:gd name="T4" fmla="*/ 42 w 48"/>
                  <a:gd name="T5" fmla="*/ 0 h 41"/>
                  <a:gd name="T6" fmla="*/ 47 w 48"/>
                  <a:gd name="T7" fmla="*/ 6 h 41"/>
                  <a:gd name="T8" fmla="*/ 39 w 48"/>
                  <a:gd name="T9" fmla="*/ 37 h 41"/>
                  <a:gd name="T10" fmla="*/ 34 w 48"/>
                  <a:gd name="T11" fmla="*/ 41 h 41"/>
                  <a:gd name="T12" fmla="*/ 24 w 48"/>
                  <a:gd name="T13" fmla="*/ 41 h 41"/>
                  <a:gd name="T14" fmla="*/ 14 w 48"/>
                  <a:gd name="T15" fmla="*/ 41 h 41"/>
                  <a:gd name="T16" fmla="*/ 9 w 48"/>
                  <a:gd name="T17" fmla="*/ 37 h 41"/>
                  <a:gd name="T18" fmla="*/ 1 w 48"/>
                  <a:gd name="T19" fmla="*/ 6 h 41"/>
                  <a:gd name="T20" fmla="*/ 6 w 48"/>
                  <a:gd name="T2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1">
                    <a:moveTo>
                      <a:pt x="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6" y="0"/>
                      <a:pt x="48" y="2"/>
                      <a:pt x="47" y="6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8" y="39"/>
                      <a:pt x="37" y="41"/>
                      <a:pt x="3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1" y="41"/>
                      <a:pt x="10" y="39"/>
                      <a:pt x="9" y="3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2"/>
                      <a:pt x="2" y="0"/>
                      <a:pt x="6" y="0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iṥḷiḑé">
                <a:extLst>
                  <a:ext uri="{FF2B5EF4-FFF2-40B4-BE49-F238E27FC236}">
                    <a16:creationId xmlns:a16="http://schemas.microsoft.com/office/drawing/2014/main" id="{E7452E79-424A-4C83-9C55-BCEBCA08AA7B}"/>
                  </a:ext>
                </a:extLst>
              </p:cNvPr>
              <p:cNvSpPr/>
              <p:nvPr/>
            </p:nvSpPr>
            <p:spPr bwMode="auto">
              <a:xfrm>
                <a:off x="4529138" y="4398924"/>
                <a:ext cx="87313" cy="74613"/>
              </a:xfrm>
              <a:custGeom>
                <a:avLst/>
                <a:gdLst>
                  <a:gd name="T0" fmla="*/ 4 w 34"/>
                  <a:gd name="T1" fmla="*/ 0 h 29"/>
                  <a:gd name="T2" fmla="*/ 17 w 34"/>
                  <a:gd name="T3" fmla="*/ 0 h 29"/>
                  <a:gd name="T4" fmla="*/ 30 w 34"/>
                  <a:gd name="T5" fmla="*/ 0 h 29"/>
                  <a:gd name="T6" fmla="*/ 33 w 34"/>
                  <a:gd name="T7" fmla="*/ 5 h 29"/>
                  <a:gd name="T8" fmla="*/ 27 w 34"/>
                  <a:gd name="T9" fmla="*/ 27 h 29"/>
                  <a:gd name="T10" fmla="*/ 24 w 34"/>
                  <a:gd name="T11" fmla="*/ 29 h 29"/>
                  <a:gd name="T12" fmla="*/ 17 w 34"/>
                  <a:gd name="T13" fmla="*/ 29 h 29"/>
                  <a:gd name="T14" fmla="*/ 10 w 34"/>
                  <a:gd name="T15" fmla="*/ 29 h 29"/>
                  <a:gd name="T16" fmla="*/ 7 w 34"/>
                  <a:gd name="T17" fmla="*/ 27 h 29"/>
                  <a:gd name="T18" fmla="*/ 1 w 34"/>
                  <a:gd name="T19" fmla="*/ 5 h 29"/>
                  <a:gd name="T20" fmla="*/ 4 w 34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29">
                    <a:moveTo>
                      <a:pt x="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4" y="1"/>
                      <a:pt x="33" y="5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8"/>
                      <a:pt x="26" y="29"/>
                      <a:pt x="24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8" y="29"/>
                      <a:pt x="7" y="28"/>
                      <a:pt x="7" y="27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1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îs1îďè">
                <a:extLst>
                  <a:ext uri="{FF2B5EF4-FFF2-40B4-BE49-F238E27FC236}">
                    <a16:creationId xmlns:a16="http://schemas.microsoft.com/office/drawing/2014/main" id="{C03A9EF4-9C1A-4E0D-8D54-1759DAC519F9}"/>
                  </a:ext>
                </a:extLst>
              </p:cNvPr>
              <p:cNvSpPr/>
              <p:nvPr/>
            </p:nvSpPr>
            <p:spPr bwMode="auto">
              <a:xfrm>
                <a:off x="4570413" y="4424324"/>
                <a:ext cx="4763" cy="33338"/>
              </a:xfrm>
              <a:custGeom>
                <a:avLst/>
                <a:gdLst>
                  <a:gd name="T0" fmla="*/ 1 w 2"/>
                  <a:gd name="T1" fmla="*/ 0 h 13"/>
                  <a:gd name="T2" fmla="*/ 1 w 2"/>
                  <a:gd name="T3" fmla="*/ 0 h 13"/>
                  <a:gd name="T4" fmla="*/ 2 w 2"/>
                  <a:gd name="T5" fmla="*/ 2 h 13"/>
                  <a:gd name="T6" fmla="*/ 2 w 2"/>
                  <a:gd name="T7" fmla="*/ 12 h 13"/>
                  <a:gd name="T8" fmla="*/ 1 w 2"/>
                  <a:gd name="T9" fmla="*/ 13 h 13"/>
                  <a:gd name="T10" fmla="*/ 1 w 2"/>
                  <a:gd name="T11" fmla="*/ 13 h 13"/>
                  <a:gd name="T12" fmla="*/ 0 w 2"/>
                  <a:gd name="T13" fmla="*/ 12 h 13"/>
                  <a:gd name="T14" fmla="*/ 0 w 2"/>
                  <a:gd name="T15" fmla="*/ 2 h 13"/>
                  <a:gd name="T16" fmla="*/ 1 w 2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2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ïṣḻîḍé">
                <a:extLst>
                  <a:ext uri="{FF2B5EF4-FFF2-40B4-BE49-F238E27FC236}">
                    <a16:creationId xmlns:a16="http://schemas.microsoft.com/office/drawing/2014/main" id="{C9DB62D9-6F3D-492B-B25B-FEA9BFA87A40}"/>
                  </a:ext>
                </a:extLst>
              </p:cNvPr>
              <p:cNvSpPr/>
              <p:nvPr/>
            </p:nvSpPr>
            <p:spPr bwMode="auto">
              <a:xfrm>
                <a:off x="4562476" y="4414799"/>
                <a:ext cx="20638" cy="20638"/>
              </a:xfrm>
              <a:prstGeom prst="ellipse">
                <a:avLst/>
              </a:pr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ïṩlïḑé">
                <a:extLst>
                  <a:ext uri="{FF2B5EF4-FFF2-40B4-BE49-F238E27FC236}">
                    <a16:creationId xmlns:a16="http://schemas.microsoft.com/office/drawing/2014/main" id="{4366760C-5BF9-4F2E-AA10-05E4C9028480}"/>
                  </a:ext>
                </a:extLst>
              </p:cNvPr>
              <p:cNvSpPr/>
              <p:nvPr/>
            </p:nvSpPr>
            <p:spPr bwMode="auto">
              <a:xfrm>
                <a:off x="4287838" y="4051262"/>
                <a:ext cx="258763" cy="23813"/>
              </a:xfrm>
              <a:custGeom>
                <a:avLst/>
                <a:gdLst>
                  <a:gd name="T0" fmla="*/ 0 w 100"/>
                  <a:gd name="T1" fmla="*/ 9 h 9"/>
                  <a:gd name="T2" fmla="*/ 100 w 100"/>
                  <a:gd name="T3" fmla="*/ 9 h 9"/>
                  <a:gd name="T4" fmla="*/ 100 w 100"/>
                  <a:gd name="T5" fmla="*/ 5 h 9"/>
                  <a:gd name="T6" fmla="*/ 95 w 100"/>
                  <a:gd name="T7" fmla="*/ 0 h 9"/>
                  <a:gd name="T8" fmla="*/ 5 w 100"/>
                  <a:gd name="T9" fmla="*/ 0 h 9"/>
                  <a:gd name="T10" fmla="*/ 0 w 100"/>
                  <a:gd name="T11" fmla="*/ 5 h 9"/>
                  <a:gd name="T12" fmla="*/ 0 w 100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9">
                    <a:moveTo>
                      <a:pt x="0" y="9"/>
                    </a:moveTo>
                    <a:cubicBezTo>
                      <a:pt x="100" y="9"/>
                      <a:pt x="100" y="9"/>
                      <a:pt x="100" y="9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100" y="2"/>
                      <a:pt x="98" y="0"/>
                      <a:pt x="9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C5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i$lïḋè">
                <a:extLst>
                  <a:ext uri="{FF2B5EF4-FFF2-40B4-BE49-F238E27FC236}">
                    <a16:creationId xmlns:a16="http://schemas.microsoft.com/office/drawing/2014/main" id="{DCDF3A84-D640-460A-823C-777D0B296109}"/>
                  </a:ext>
                </a:extLst>
              </p:cNvPr>
              <p:cNvSpPr/>
              <p:nvPr/>
            </p:nvSpPr>
            <p:spPr bwMode="auto">
              <a:xfrm>
                <a:off x="5268913" y="4386224"/>
                <a:ext cx="498475" cy="231775"/>
              </a:xfrm>
              <a:custGeom>
                <a:avLst/>
                <a:gdLst>
                  <a:gd name="T0" fmla="*/ 36 w 314"/>
                  <a:gd name="T1" fmla="*/ 0 h 146"/>
                  <a:gd name="T2" fmla="*/ 262 w 314"/>
                  <a:gd name="T3" fmla="*/ 1 h 146"/>
                  <a:gd name="T4" fmla="*/ 314 w 314"/>
                  <a:gd name="T5" fmla="*/ 145 h 146"/>
                  <a:gd name="T6" fmla="*/ 0 w 314"/>
                  <a:gd name="T7" fmla="*/ 146 h 146"/>
                  <a:gd name="T8" fmla="*/ 36 w 314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146">
                    <a:moveTo>
                      <a:pt x="36" y="0"/>
                    </a:moveTo>
                    <a:lnTo>
                      <a:pt x="262" y="1"/>
                    </a:lnTo>
                    <a:lnTo>
                      <a:pt x="314" y="145"/>
                    </a:lnTo>
                    <a:lnTo>
                      <a:pt x="0" y="14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iśḻïḋê">
                <a:extLst>
                  <a:ext uri="{FF2B5EF4-FFF2-40B4-BE49-F238E27FC236}">
                    <a16:creationId xmlns:a16="http://schemas.microsoft.com/office/drawing/2014/main" id="{0420F20C-A223-45CE-B358-70444B0F9A44}"/>
                  </a:ext>
                </a:extLst>
              </p:cNvPr>
              <p:cNvSpPr/>
              <p:nvPr/>
            </p:nvSpPr>
            <p:spPr bwMode="auto">
              <a:xfrm>
                <a:off x="5224463" y="4432262"/>
                <a:ext cx="188913" cy="122238"/>
              </a:xfrm>
              <a:custGeom>
                <a:avLst/>
                <a:gdLst>
                  <a:gd name="T0" fmla="*/ 66 w 73"/>
                  <a:gd name="T1" fmla="*/ 1 h 47"/>
                  <a:gd name="T2" fmla="*/ 2 w 73"/>
                  <a:gd name="T3" fmla="*/ 42 h 47"/>
                  <a:gd name="T4" fmla="*/ 1 w 73"/>
                  <a:gd name="T5" fmla="*/ 45 h 47"/>
                  <a:gd name="T6" fmla="*/ 1 w 73"/>
                  <a:gd name="T7" fmla="*/ 45 h 47"/>
                  <a:gd name="T8" fmla="*/ 5 w 73"/>
                  <a:gd name="T9" fmla="*/ 46 h 47"/>
                  <a:gd name="T10" fmla="*/ 69 w 73"/>
                  <a:gd name="T11" fmla="*/ 6 h 47"/>
                  <a:gd name="T12" fmla="*/ 73 w 73"/>
                  <a:gd name="T13" fmla="*/ 0 h 47"/>
                  <a:gd name="T14" fmla="*/ 66 w 73"/>
                  <a:gd name="T15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47">
                    <a:moveTo>
                      <a:pt x="66" y="1"/>
                    </a:moveTo>
                    <a:cubicBezTo>
                      <a:pt x="2" y="42"/>
                      <a:pt x="2" y="42"/>
                      <a:pt x="2" y="42"/>
                    </a:cubicBezTo>
                    <a:cubicBezTo>
                      <a:pt x="0" y="42"/>
                      <a:pt x="0" y="44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2" y="47"/>
                      <a:pt x="3" y="47"/>
                      <a:pt x="5" y="4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73" y="0"/>
                      <a:pt x="73" y="0"/>
                      <a:pt x="73" y="0"/>
                    </a:cubicBez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íṧḻïḓè">
                <a:extLst>
                  <a:ext uri="{FF2B5EF4-FFF2-40B4-BE49-F238E27FC236}">
                    <a16:creationId xmlns:a16="http://schemas.microsoft.com/office/drawing/2014/main" id="{38D5AB40-BF1A-4CF8-A04E-BCD42FC6ABF6}"/>
                  </a:ext>
                </a:extLst>
              </p:cNvPr>
              <p:cNvSpPr/>
              <p:nvPr/>
            </p:nvSpPr>
            <p:spPr bwMode="auto">
              <a:xfrm>
                <a:off x="7337426" y="4448137"/>
                <a:ext cx="188913" cy="120650"/>
              </a:xfrm>
              <a:custGeom>
                <a:avLst/>
                <a:gdLst>
                  <a:gd name="T0" fmla="*/ 8 w 73"/>
                  <a:gd name="T1" fmla="*/ 1 h 47"/>
                  <a:gd name="T2" fmla="*/ 71 w 73"/>
                  <a:gd name="T3" fmla="*/ 41 h 47"/>
                  <a:gd name="T4" fmla="*/ 72 w 73"/>
                  <a:gd name="T5" fmla="*/ 45 h 47"/>
                  <a:gd name="T6" fmla="*/ 72 w 73"/>
                  <a:gd name="T7" fmla="*/ 45 h 47"/>
                  <a:gd name="T8" fmla="*/ 69 w 73"/>
                  <a:gd name="T9" fmla="*/ 46 h 47"/>
                  <a:gd name="T10" fmla="*/ 5 w 73"/>
                  <a:gd name="T11" fmla="*/ 6 h 47"/>
                  <a:gd name="T12" fmla="*/ 0 w 73"/>
                  <a:gd name="T13" fmla="*/ 0 h 47"/>
                  <a:gd name="T14" fmla="*/ 8 w 73"/>
                  <a:gd name="T15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47">
                    <a:moveTo>
                      <a:pt x="8" y="1"/>
                    </a:moveTo>
                    <a:cubicBezTo>
                      <a:pt x="71" y="41"/>
                      <a:pt x="71" y="41"/>
                      <a:pt x="71" y="41"/>
                    </a:cubicBezTo>
                    <a:cubicBezTo>
                      <a:pt x="73" y="42"/>
                      <a:pt x="73" y="44"/>
                      <a:pt x="72" y="45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72" y="46"/>
                      <a:pt x="70" y="47"/>
                      <a:pt x="69" y="4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ïs1íḑe">
                <a:extLst>
                  <a:ext uri="{FF2B5EF4-FFF2-40B4-BE49-F238E27FC236}">
                    <a16:creationId xmlns:a16="http://schemas.microsoft.com/office/drawing/2014/main" id="{76543C11-F7DE-4A67-9DE4-8C33729760A4}"/>
                  </a:ext>
                </a:extLst>
              </p:cNvPr>
              <p:cNvSpPr/>
              <p:nvPr/>
            </p:nvSpPr>
            <p:spPr bwMode="auto">
              <a:xfrm>
                <a:off x="6853238" y="1965287"/>
                <a:ext cx="1476375" cy="1370013"/>
              </a:xfrm>
              <a:custGeom>
                <a:avLst/>
                <a:gdLst>
                  <a:gd name="T0" fmla="*/ 285 w 571"/>
                  <a:gd name="T1" fmla="*/ 0 h 529"/>
                  <a:gd name="T2" fmla="*/ 0 w 571"/>
                  <a:gd name="T3" fmla="*/ 212 h 529"/>
                  <a:gd name="T4" fmla="*/ 184 w 571"/>
                  <a:gd name="T5" fmla="*/ 411 h 529"/>
                  <a:gd name="T6" fmla="*/ 152 w 571"/>
                  <a:gd name="T7" fmla="*/ 529 h 529"/>
                  <a:gd name="T8" fmla="*/ 248 w 571"/>
                  <a:gd name="T9" fmla="*/ 423 h 529"/>
                  <a:gd name="T10" fmla="*/ 285 w 571"/>
                  <a:gd name="T11" fmla="*/ 424 h 529"/>
                  <a:gd name="T12" fmla="*/ 571 w 571"/>
                  <a:gd name="T13" fmla="*/ 212 h 529"/>
                  <a:gd name="T14" fmla="*/ 285 w 571"/>
                  <a:gd name="T15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1" h="529">
                    <a:moveTo>
                      <a:pt x="285" y="0"/>
                    </a:moveTo>
                    <a:cubicBezTo>
                      <a:pt x="128" y="0"/>
                      <a:pt x="0" y="95"/>
                      <a:pt x="0" y="212"/>
                    </a:cubicBezTo>
                    <a:cubicBezTo>
                      <a:pt x="0" y="303"/>
                      <a:pt x="77" y="380"/>
                      <a:pt x="184" y="411"/>
                    </a:cubicBezTo>
                    <a:cubicBezTo>
                      <a:pt x="152" y="529"/>
                      <a:pt x="152" y="529"/>
                      <a:pt x="152" y="529"/>
                    </a:cubicBezTo>
                    <a:cubicBezTo>
                      <a:pt x="248" y="423"/>
                      <a:pt x="248" y="423"/>
                      <a:pt x="248" y="423"/>
                    </a:cubicBezTo>
                    <a:cubicBezTo>
                      <a:pt x="260" y="424"/>
                      <a:pt x="273" y="424"/>
                      <a:pt x="285" y="424"/>
                    </a:cubicBezTo>
                    <a:cubicBezTo>
                      <a:pt x="443" y="424"/>
                      <a:pt x="571" y="329"/>
                      <a:pt x="571" y="212"/>
                    </a:cubicBezTo>
                    <a:cubicBezTo>
                      <a:pt x="571" y="95"/>
                      <a:pt x="443" y="0"/>
                      <a:pt x="285" y="0"/>
                    </a:cubicBezTo>
                    <a:close/>
                  </a:path>
                </a:pathLst>
              </a:custGeom>
              <a:solidFill>
                <a:srgbClr val="E6EA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ïṥ1îḋê">
                <a:extLst>
                  <a:ext uri="{FF2B5EF4-FFF2-40B4-BE49-F238E27FC236}">
                    <a16:creationId xmlns:a16="http://schemas.microsoft.com/office/drawing/2014/main" id="{51A41C72-7B61-4097-96FA-CC3EFA5C3810}"/>
                  </a:ext>
                </a:extLst>
              </p:cNvPr>
              <p:cNvSpPr/>
              <p:nvPr/>
            </p:nvSpPr>
            <p:spPr bwMode="auto">
              <a:xfrm>
                <a:off x="6827838" y="1943062"/>
                <a:ext cx="1525588" cy="1420813"/>
              </a:xfrm>
              <a:custGeom>
                <a:avLst/>
                <a:gdLst>
                  <a:gd name="T0" fmla="*/ 295 w 590"/>
                  <a:gd name="T1" fmla="*/ 424 h 549"/>
                  <a:gd name="T2" fmla="*/ 491 w 590"/>
                  <a:gd name="T3" fmla="*/ 363 h 549"/>
                  <a:gd name="T4" fmla="*/ 571 w 590"/>
                  <a:gd name="T5" fmla="*/ 221 h 549"/>
                  <a:gd name="T6" fmla="*/ 491 w 590"/>
                  <a:gd name="T7" fmla="*/ 79 h 549"/>
                  <a:gd name="T8" fmla="*/ 295 w 590"/>
                  <a:gd name="T9" fmla="*/ 19 h 549"/>
                  <a:gd name="T10" fmla="*/ 295 w 590"/>
                  <a:gd name="T11" fmla="*/ 0 h 549"/>
                  <a:gd name="T12" fmla="*/ 503 w 590"/>
                  <a:gd name="T13" fmla="*/ 64 h 549"/>
                  <a:gd name="T14" fmla="*/ 590 w 590"/>
                  <a:gd name="T15" fmla="*/ 221 h 549"/>
                  <a:gd name="T16" fmla="*/ 503 w 590"/>
                  <a:gd name="T17" fmla="*/ 379 h 549"/>
                  <a:gd name="T18" fmla="*/ 295 w 590"/>
                  <a:gd name="T19" fmla="*/ 443 h 549"/>
                  <a:gd name="T20" fmla="*/ 295 w 590"/>
                  <a:gd name="T21" fmla="*/ 424 h 549"/>
                  <a:gd name="T22" fmla="*/ 295 w 590"/>
                  <a:gd name="T23" fmla="*/ 19 h 549"/>
                  <a:gd name="T24" fmla="*/ 99 w 590"/>
                  <a:gd name="T25" fmla="*/ 79 h 549"/>
                  <a:gd name="T26" fmla="*/ 20 w 590"/>
                  <a:gd name="T27" fmla="*/ 221 h 549"/>
                  <a:gd name="T28" fmla="*/ 67 w 590"/>
                  <a:gd name="T29" fmla="*/ 335 h 549"/>
                  <a:gd name="T30" fmla="*/ 197 w 590"/>
                  <a:gd name="T31" fmla="*/ 410 h 549"/>
                  <a:gd name="T32" fmla="*/ 204 w 590"/>
                  <a:gd name="T33" fmla="*/ 422 h 549"/>
                  <a:gd name="T34" fmla="*/ 204 w 590"/>
                  <a:gd name="T35" fmla="*/ 423 h 549"/>
                  <a:gd name="T36" fmla="*/ 182 w 590"/>
                  <a:gd name="T37" fmla="*/ 501 h 549"/>
                  <a:gd name="T38" fmla="*/ 250 w 590"/>
                  <a:gd name="T39" fmla="*/ 425 h 549"/>
                  <a:gd name="T40" fmla="*/ 259 w 590"/>
                  <a:gd name="T41" fmla="*/ 422 h 549"/>
                  <a:gd name="T42" fmla="*/ 277 w 590"/>
                  <a:gd name="T43" fmla="*/ 423 h 549"/>
                  <a:gd name="T44" fmla="*/ 295 w 590"/>
                  <a:gd name="T45" fmla="*/ 424 h 549"/>
                  <a:gd name="T46" fmla="*/ 295 w 590"/>
                  <a:gd name="T47" fmla="*/ 443 h 549"/>
                  <a:gd name="T48" fmla="*/ 276 w 590"/>
                  <a:gd name="T49" fmla="*/ 443 h 549"/>
                  <a:gd name="T50" fmla="*/ 262 w 590"/>
                  <a:gd name="T51" fmla="*/ 442 h 549"/>
                  <a:gd name="T52" fmla="*/ 169 w 590"/>
                  <a:gd name="T53" fmla="*/ 545 h 549"/>
                  <a:gd name="T54" fmla="*/ 169 w 590"/>
                  <a:gd name="T55" fmla="*/ 545 h 549"/>
                  <a:gd name="T56" fmla="*/ 159 w 590"/>
                  <a:gd name="T57" fmla="*/ 548 h 549"/>
                  <a:gd name="T58" fmla="*/ 152 w 590"/>
                  <a:gd name="T59" fmla="*/ 536 h 549"/>
                  <a:gd name="T60" fmla="*/ 183 w 590"/>
                  <a:gd name="T61" fmla="*/ 426 h 549"/>
                  <a:gd name="T62" fmla="*/ 53 w 590"/>
                  <a:gd name="T63" fmla="*/ 348 h 549"/>
                  <a:gd name="T64" fmla="*/ 0 w 590"/>
                  <a:gd name="T65" fmla="*/ 221 h 549"/>
                  <a:gd name="T66" fmla="*/ 88 w 590"/>
                  <a:gd name="T67" fmla="*/ 64 h 549"/>
                  <a:gd name="T68" fmla="*/ 295 w 590"/>
                  <a:gd name="T69" fmla="*/ 0 h 549"/>
                  <a:gd name="T70" fmla="*/ 295 w 590"/>
                  <a:gd name="T71" fmla="*/ 19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90" h="549">
                    <a:moveTo>
                      <a:pt x="295" y="424"/>
                    </a:moveTo>
                    <a:cubicBezTo>
                      <a:pt x="372" y="424"/>
                      <a:pt x="441" y="401"/>
                      <a:pt x="491" y="363"/>
                    </a:cubicBezTo>
                    <a:cubicBezTo>
                      <a:pt x="541" y="327"/>
                      <a:pt x="571" y="277"/>
                      <a:pt x="571" y="221"/>
                    </a:cubicBezTo>
                    <a:cubicBezTo>
                      <a:pt x="571" y="166"/>
                      <a:pt x="541" y="116"/>
                      <a:pt x="491" y="79"/>
                    </a:cubicBezTo>
                    <a:cubicBezTo>
                      <a:pt x="441" y="42"/>
                      <a:pt x="372" y="19"/>
                      <a:pt x="295" y="19"/>
                    </a:cubicBezTo>
                    <a:cubicBezTo>
                      <a:pt x="295" y="0"/>
                      <a:pt x="295" y="0"/>
                      <a:pt x="295" y="0"/>
                    </a:cubicBezTo>
                    <a:cubicBezTo>
                      <a:pt x="376" y="0"/>
                      <a:pt x="450" y="24"/>
                      <a:pt x="503" y="64"/>
                    </a:cubicBezTo>
                    <a:cubicBezTo>
                      <a:pt x="557" y="104"/>
                      <a:pt x="590" y="160"/>
                      <a:pt x="590" y="221"/>
                    </a:cubicBezTo>
                    <a:cubicBezTo>
                      <a:pt x="590" y="283"/>
                      <a:pt x="557" y="339"/>
                      <a:pt x="503" y="379"/>
                    </a:cubicBezTo>
                    <a:cubicBezTo>
                      <a:pt x="450" y="419"/>
                      <a:pt x="376" y="443"/>
                      <a:pt x="295" y="443"/>
                    </a:cubicBezTo>
                    <a:lnTo>
                      <a:pt x="295" y="424"/>
                    </a:lnTo>
                    <a:close/>
                    <a:moveTo>
                      <a:pt x="295" y="19"/>
                    </a:moveTo>
                    <a:cubicBezTo>
                      <a:pt x="219" y="19"/>
                      <a:pt x="149" y="42"/>
                      <a:pt x="99" y="79"/>
                    </a:cubicBezTo>
                    <a:cubicBezTo>
                      <a:pt x="50" y="116"/>
                      <a:pt x="20" y="166"/>
                      <a:pt x="20" y="221"/>
                    </a:cubicBezTo>
                    <a:cubicBezTo>
                      <a:pt x="20" y="263"/>
                      <a:pt x="37" y="303"/>
                      <a:pt x="67" y="335"/>
                    </a:cubicBezTo>
                    <a:cubicBezTo>
                      <a:pt x="99" y="369"/>
                      <a:pt x="144" y="396"/>
                      <a:pt x="197" y="410"/>
                    </a:cubicBezTo>
                    <a:cubicBezTo>
                      <a:pt x="202" y="412"/>
                      <a:pt x="205" y="417"/>
                      <a:pt x="204" y="422"/>
                    </a:cubicBezTo>
                    <a:cubicBezTo>
                      <a:pt x="204" y="423"/>
                      <a:pt x="204" y="423"/>
                      <a:pt x="204" y="423"/>
                    </a:cubicBezTo>
                    <a:cubicBezTo>
                      <a:pt x="182" y="501"/>
                      <a:pt x="182" y="501"/>
                      <a:pt x="182" y="501"/>
                    </a:cubicBezTo>
                    <a:cubicBezTo>
                      <a:pt x="250" y="425"/>
                      <a:pt x="250" y="425"/>
                      <a:pt x="250" y="425"/>
                    </a:cubicBezTo>
                    <a:cubicBezTo>
                      <a:pt x="253" y="423"/>
                      <a:pt x="256" y="421"/>
                      <a:pt x="259" y="422"/>
                    </a:cubicBezTo>
                    <a:cubicBezTo>
                      <a:pt x="265" y="423"/>
                      <a:pt x="271" y="423"/>
                      <a:pt x="277" y="423"/>
                    </a:cubicBezTo>
                    <a:cubicBezTo>
                      <a:pt x="283" y="424"/>
                      <a:pt x="289" y="424"/>
                      <a:pt x="295" y="424"/>
                    </a:cubicBezTo>
                    <a:cubicBezTo>
                      <a:pt x="295" y="443"/>
                      <a:pt x="295" y="443"/>
                      <a:pt x="295" y="443"/>
                    </a:cubicBezTo>
                    <a:cubicBezTo>
                      <a:pt x="289" y="443"/>
                      <a:pt x="283" y="443"/>
                      <a:pt x="276" y="443"/>
                    </a:cubicBezTo>
                    <a:cubicBezTo>
                      <a:pt x="271" y="442"/>
                      <a:pt x="266" y="442"/>
                      <a:pt x="262" y="442"/>
                    </a:cubicBezTo>
                    <a:cubicBezTo>
                      <a:pt x="169" y="545"/>
                      <a:pt x="169" y="545"/>
                      <a:pt x="169" y="545"/>
                    </a:cubicBezTo>
                    <a:cubicBezTo>
                      <a:pt x="169" y="545"/>
                      <a:pt x="169" y="545"/>
                      <a:pt x="169" y="545"/>
                    </a:cubicBezTo>
                    <a:cubicBezTo>
                      <a:pt x="167" y="547"/>
                      <a:pt x="163" y="549"/>
                      <a:pt x="159" y="548"/>
                    </a:cubicBezTo>
                    <a:cubicBezTo>
                      <a:pt x="154" y="546"/>
                      <a:pt x="151" y="541"/>
                      <a:pt x="152" y="536"/>
                    </a:cubicBezTo>
                    <a:cubicBezTo>
                      <a:pt x="183" y="426"/>
                      <a:pt x="183" y="426"/>
                      <a:pt x="183" y="426"/>
                    </a:cubicBezTo>
                    <a:cubicBezTo>
                      <a:pt x="130" y="410"/>
                      <a:pt x="85" y="383"/>
                      <a:pt x="53" y="348"/>
                    </a:cubicBezTo>
                    <a:cubicBezTo>
                      <a:pt x="20" y="312"/>
                      <a:pt x="0" y="269"/>
                      <a:pt x="0" y="221"/>
                    </a:cubicBezTo>
                    <a:cubicBezTo>
                      <a:pt x="0" y="160"/>
                      <a:pt x="34" y="104"/>
                      <a:pt x="88" y="64"/>
                    </a:cubicBezTo>
                    <a:cubicBezTo>
                      <a:pt x="141" y="24"/>
                      <a:pt x="214" y="0"/>
                      <a:pt x="295" y="0"/>
                    </a:cubicBezTo>
                    <a:lnTo>
                      <a:pt x="295" y="19"/>
                    </a:lnTo>
                    <a:close/>
                  </a:path>
                </a:pathLst>
              </a:custGeom>
              <a:solidFill>
                <a:srgbClr val="99B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í$ḻidè">
                <a:extLst>
                  <a:ext uri="{FF2B5EF4-FFF2-40B4-BE49-F238E27FC236}">
                    <a16:creationId xmlns:a16="http://schemas.microsoft.com/office/drawing/2014/main" id="{F85B7E78-AF8E-4499-B18F-D17DA1045600}"/>
                  </a:ext>
                </a:extLst>
              </p:cNvPr>
              <p:cNvSpPr/>
              <p:nvPr/>
            </p:nvSpPr>
            <p:spPr bwMode="auto">
              <a:xfrm>
                <a:off x="7158038" y="2265324"/>
                <a:ext cx="846138" cy="52388"/>
              </a:xfrm>
              <a:custGeom>
                <a:avLst/>
                <a:gdLst>
                  <a:gd name="T0" fmla="*/ 10 w 327"/>
                  <a:gd name="T1" fmla="*/ 20 h 20"/>
                  <a:gd name="T2" fmla="*/ 0 w 327"/>
                  <a:gd name="T3" fmla="*/ 10 h 20"/>
                  <a:gd name="T4" fmla="*/ 10 w 327"/>
                  <a:gd name="T5" fmla="*/ 0 h 20"/>
                  <a:gd name="T6" fmla="*/ 317 w 327"/>
                  <a:gd name="T7" fmla="*/ 0 h 20"/>
                  <a:gd name="T8" fmla="*/ 327 w 327"/>
                  <a:gd name="T9" fmla="*/ 10 h 20"/>
                  <a:gd name="T10" fmla="*/ 317 w 327"/>
                  <a:gd name="T11" fmla="*/ 20 h 20"/>
                  <a:gd name="T12" fmla="*/ 10 w 32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7" h="20">
                    <a:moveTo>
                      <a:pt x="10" y="20"/>
                    </a:moveTo>
                    <a:cubicBezTo>
                      <a:pt x="5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322" y="0"/>
                      <a:pt x="327" y="4"/>
                      <a:pt x="327" y="10"/>
                    </a:cubicBezTo>
                    <a:cubicBezTo>
                      <a:pt x="327" y="15"/>
                      <a:pt x="322" y="20"/>
                      <a:pt x="317" y="20"/>
                    </a:cubicBez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íṥḷîḍé">
                <a:extLst>
                  <a:ext uri="{FF2B5EF4-FFF2-40B4-BE49-F238E27FC236}">
                    <a16:creationId xmlns:a16="http://schemas.microsoft.com/office/drawing/2014/main" id="{C7AE095E-24BF-49A0-893F-8EDFB3392A48}"/>
                  </a:ext>
                </a:extLst>
              </p:cNvPr>
              <p:cNvSpPr/>
              <p:nvPr/>
            </p:nvSpPr>
            <p:spPr bwMode="auto">
              <a:xfrm>
                <a:off x="7158038" y="2416137"/>
                <a:ext cx="846138" cy="52388"/>
              </a:xfrm>
              <a:custGeom>
                <a:avLst/>
                <a:gdLst>
                  <a:gd name="T0" fmla="*/ 10 w 327"/>
                  <a:gd name="T1" fmla="*/ 20 h 20"/>
                  <a:gd name="T2" fmla="*/ 0 w 327"/>
                  <a:gd name="T3" fmla="*/ 10 h 20"/>
                  <a:gd name="T4" fmla="*/ 10 w 327"/>
                  <a:gd name="T5" fmla="*/ 0 h 20"/>
                  <a:gd name="T6" fmla="*/ 317 w 327"/>
                  <a:gd name="T7" fmla="*/ 0 h 20"/>
                  <a:gd name="T8" fmla="*/ 327 w 327"/>
                  <a:gd name="T9" fmla="*/ 10 h 20"/>
                  <a:gd name="T10" fmla="*/ 317 w 327"/>
                  <a:gd name="T11" fmla="*/ 20 h 20"/>
                  <a:gd name="T12" fmla="*/ 10 w 32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7" h="20">
                    <a:moveTo>
                      <a:pt x="10" y="20"/>
                    </a:moveTo>
                    <a:cubicBezTo>
                      <a:pt x="5" y="20"/>
                      <a:pt x="0" y="15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322" y="0"/>
                      <a:pt x="327" y="5"/>
                      <a:pt x="327" y="10"/>
                    </a:cubicBezTo>
                    <a:cubicBezTo>
                      <a:pt x="327" y="15"/>
                      <a:pt x="322" y="20"/>
                      <a:pt x="317" y="20"/>
                    </a:cubicBez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ísľiḋé">
                <a:extLst>
                  <a:ext uri="{FF2B5EF4-FFF2-40B4-BE49-F238E27FC236}">
                    <a16:creationId xmlns:a16="http://schemas.microsoft.com/office/drawing/2014/main" id="{B05A9275-7B37-4AE5-801C-AA11311F6702}"/>
                  </a:ext>
                </a:extLst>
              </p:cNvPr>
              <p:cNvSpPr/>
              <p:nvPr/>
            </p:nvSpPr>
            <p:spPr bwMode="auto">
              <a:xfrm>
                <a:off x="7158038" y="2566949"/>
                <a:ext cx="846138" cy="50800"/>
              </a:xfrm>
              <a:custGeom>
                <a:avLst/>
                <a:gdLst>
                  <a:gd name="T0" fmla="*/ 10 w 327"/>
                  <a:gd name="T1" fmla="*/ 20 h 20"/>
                  <a:gd name="T2" fmla="*/ 0 w 327"/>
                  <a:gd name="T3" fmla="*/ 10 h 20"/>
                  <a:gd name="T4" fmla="*/ 10 w 327"/>
                  <a:gd name="T5" fmla="*/ 0 h 20"/>
                  <a:gd name="T6" fmla="*/ 317 w 327"/>
                  <a:gd name="T7" fmla="*/ 0 h 20"/>
                  <a:gd name="T8" fmla="*/ 327 w 327"/>
                  <a:gd name="T9" fmla="*/ 10 h 20"/>
                  <a:gd name="T10" fmla="*/ 317 w 327"/>
                  <a:gd name="T11" fmla="*/ 20 h 20"/>
                  <a:gd name="T12" fmla="*/ 10 w 32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7" h="20">
                    <a:moveTo>
                      <a:pt x="10" y="20"/>
                    </a:moveTo>
                    <a:cubicBezTo>
                      <a:pt x="5" y="20"/>
                      <a:pt x="0" y="16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322" y="0"/>
                      <a:pt x="327" y="5"/>
                      <a:pt x="327" y="10"/>
                    </a:cubicBezTo>
                    <a:cubicBezTo>
                      <a:pt x="327" y="16"/>
                      <a:pt x="322" y="20"/>
                      <a:pt x="317" y="20"/>
                    </a:cubicBez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îSḷïdé">
                <a:extLst>
                  <a:ext uri="{FF2B5EF4-FFF2-40B4-BE49-F238E27FC236}">
                    <a16:creationId xmlns:a16="http://schemas.microsoft.com/office/drawing/2014/main" id="{CD5C94FC-03C8-42C6-BE16-073ED57E06B9}"/>
                  </a:ext>
                </a:extLst>
              </p:cNvPr>
              <p:cNvSpPr/>
              <p:nvPr/>
            </p:nvSpPr>
            <p:spPr bwMode="auto">
              <a:xfrm>
                <a:off x="7158038" y="2719349"/>
                <a:ext cx="846138" cy="49213"/>
              </a:xfrm>
              <a:custGeom>
                <a:avLst/>
                <a:gdLst>
                  <a:gd name="T0" fmla="*/ 10 w 327"/>
                  <a:gd name="T1" fmla="*/ 19 h 19"/>
                  <a:gd name="T2" fmla="*/ 0 w 327"/>
                  <a:gd name="T3" fmla="*/ 9 h 19"/>
                  <a:gd name="T4" fmla="*/ 10 w 327"/>
                  <a:gd name="T5" fmla="*/ 0 h 19"/>
                  <a:gd name="T6" fmla="*/ 317 w 327"/>
                  <a:gd name="T7" fmla="*/ 0 h 19"/>
                  <a:gd name="T8" fmla="*/ 327 w 327"/>
                  <a:gd name="T9" fmla="*/ 9 h 19"/>
                  <a:gd name="T10" fmla="*/ 317 w 327"/>
                  <a:gd name="T11" fmla="*/ 19 h 19"/>
                  <a:gd name="T12" fmla="*/ 10 w 327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7" h="19">
                    <a:moveTo>
                      <a:pt x="10" y="19"/>
                    </a:moveTo>
                    <a:cubicBezTo>
                      <a:pt x="5" y="19"/>
                      <a:pt x="0" y="15"/>
                      <a:pt x="0" y="9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322" y="0"/>
                      <a:pt x="327" y="4"/>
                      <a:pt x="327" y="9"/>
                    </a:cubicBezTo>
                    <a:cubicBezTo>
                      <a:pt x="327" y="15"/>
                      <a:pt x="322" y="19"/>
                      <a:pt x="317" y="19"/>
                    </a:cubicBez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íṧļiďê">
              <a:extLst>
                <a:ext uri="{FF2B5EF4-FFF2-40B4-BE49-F238E27FC236}">
                  <a16:creationId xmlns:a16="http://schemas.microsoft.com/office/drawing/2014/main" id="{65FD1375-76E1-4CCB-A2DD-9B7F849C89E9}"/>
                </a:ext>
              </a:extLst>
            </p:cNvPr>
            <p:cNvSpPr txBox="1"/>
            <p:nvPr/>
          </p:nvSpPr>
          <p:spPr>
            <a:xfrm>
              <a:off x="5271240" y="1128869"/>
              <a:ext cx="5200032" cy="12241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5000" lnSpcReduction="100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700" b="1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/>
                <a:t>Adjust the spacing to adapt to Chinese typesetting, use the reference line in PPT.</a:t>
              </a:r>
              <a:endParaRPr lang="en-US" altLang="zh-CN" sz="1600" b="1" dirty="0"/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0D40CBD5-71CE-432C-A464-24A1CC0FB6A6}"/>
                </a:ext>
              </a:extLst>
            </p:cNvPr>
            <p:cNvCxnSpPr>
              <a:cxnSpLocks/>
            </p:cNvCxnSpPr>
            <p:nvPr/>
          </p:nvCxnSpPr>
          <p:spPr>
            <a:xfrm>
              <a:off x="5296430" y="2437686"/>
              <a:ext cx="6224058" cy="0"/>
            </a:xfrm>
            <a:prstGeom prst="line">
              <a:avLst/>
            </a:prstGeom>
            <a:ln w="9525" cap="rnd">
              <a:solidFill>
                <a:schemeClr val="tx1">
                  <a:lumMod val="65000"/>
                  <a:lumOff val="3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îśľídê">
              <a:extLst>
                <a:ext uri="{FF2B5EF4-FFF2-40B4-BE49-F238E27FC236}">
                  <a16:creationId xmlns:a16="http://schemas.microsoft.com/office/drawing/2014/main" id="{03329D9C-C208-4C5A-A1CC-9FAB88D5AD5B}"/>
                </a:ext>
              </a:extLst>
            </p:cNvPr>
            <p:cNvGrpSpPr/>
            <p:nvPr/>
          </p:nvGrpSpPr>
          <p:grpSpPr>
            <a:xfrm>
              <a:off x="5293593" y="2899929"/>
              <a:ext cx="2771719" cy="1495789"/>
              <a:chOff x="681600" y="2809400"/>
              <a:chExt cx="2887375" cy="1495789"/>
            </a:xfrm>
          </p:grpSpPr>
          <p:sp>
            <p:nvSpPr>
              <p:cNvPr id="29" name="íṣ1ïḍe">
                <a:extLst>
                  <a:ext uri="{FF2B5EF4-FFF2-40B4-BE49-F238E27FC236}">
                    <a16:creationId xmlns:a16="http://schemas.microsoft.com/office/drawing/2014/main" id="{8A69BFE7-E0E8-4E06-A7B9-6D6526DBD02B}"/>
                  </a:ext>
                </a:extLst>
              </p:cNvPr>
              <p:cNvSpPr txBox="1"/>
              <p:nvPr/>
            </p:nvSpPr>
            <p:spPr>
              <a:xfrm>
                <a:off x="1788357" y="2896664"/>
                <a:ext cx="1780618" cy="532336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r"/>
                <a:r>
                  <a:rPr lang="en-US" altLang="zh-CN" sz="2400" b="1" dirty="0">
                    <a:solidFill>
                      <a:schemeClr val="accent1"/>
                    </a:solidFill>
                  </a:rPr>
                  <a:t>Text here</a:t>
                </a:r>
                <a:endParaRPr lang="zh-CN" altLang="en-US" sz="2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isḷîḍe">
                <a:extLst>
                  <a:ext uri="{FF2B5EF4-FFF2-40B4-BE49-F238E27FC236}">
                    <a16:creationId xmlns:a16="http://schemas.microsoft.com/office/drawing/2014/main" id="{834A1328-3C1B-47CA-9B3D-24D882CC3594}"/>
                  </a:ext>
                </a:extLst>
              </p:cNvPr>
              <p:cNvSpPr txBox="1"/>
              <p:nvPr/>
            </p:nvSpPr>
            <p:spPr>
              <a:xfrm>
                <a:off x="681600" y="2809400"/>
                <a:ext cx="914400" cy="6196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en-US" altLang="zh-CN" sz="3200" dirty="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60</a:t>
                </a:r>
                <a:r>
                  <a:rPr lang="en-US" altLang="zh-CN" sz="2000" dirty="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%</a:t>
                </a:r>
                <a:endParaRPr lang="zh-CN" altLang="en-US" sz="3200" dirty="0">
                  <a:solidFill>
                    <a:schemeClr val="accent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1" name="îśḷíďè">
                <a:extLst>
                  <a:ext uri="{FF2B5EF4-FFF2-40B4-BE49-F238E27FC236}">
                    <a16:creationId xmlns:a16="http://schemas.microsoft.com/office/drawing/2014/main" id="{FA3FBD76-99FD-4022-A17D-9FAE0B3A11C2}"/>
                  </a:ext>
                </a:extLst>
              </p:cNvPr>
              <p:cNvSpPr txBox="1"/>
              <p:nvPr/>
            </p:nvSpPr>
            <p:spPr>
              <a:xfrm>
                <a:off x="681600" y="3429000"/>
                <a:ext cx="2887375" cy="87618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zh-CN" sz="900" dirty="0"/>
                  <a:t>You can use the icon library in </a:t>
                </a:r>
                <a:r>
                  <a:rPr lang="en-US" altLang="zh-CN" sz="900" dirty="0" err="1"/>
                  <a:t>iSlide</a:t>
                </a:r>
                <a:r>
                  <a:rPr lang="en-US" altLang="zh-CN" sz="900" dirty="0"/>
                  <a:t>  (www.islide.cc) to filter and replace existing icon elements with one click.</a:t>
                </a:r>
              </a:p>
            </p:txBody>
          </p: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4E528DA3-96E8-45DD-B239-87B2ACC7EC9D}"/>
                  </a:ext>
                </a:extLst>
              </p:cNvPr>
              <p:cNvCxnSpPr/>
              <p:nvPr/>
            </p:nvCxnSpPr>
            <p:spPr>
              <a:xfrm>
                <a:off x="786000" y="3419273"/>
                <a:ext cx="2700000" cy="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ïŝ1íḍê">
              <a:extLst>
                <a:ext uri="{FF2B5EF4-FFF2-40B4-BE49-F238E27FC236}">
                  <a16:creationId xmlns:a16="http://schemas.microsoft.com/office/drawing/2014/main" id="{21CF2EB5-FE0D-4B02-AE2D-3B473DA8DB85}"/>
                </a:ext>
              </a:extLst>
            </p:cNvPr>
            <p:cNvGrpSpPr/>
            <p:nvPr/>
          </p:nvGrpSpPr>
          <p:grpSpPr>
            <a:xfrm>
              <a:off x="5293593" y="4672149"/>
              <a:ext cx="2771719" cy="1495789"/>
              <a:chOff x="681600" y="2809400"/>
              <a:chExt cx="2887375" cy="1495789"/>
            </a:xfrm>
          </p:grpSpPr>
          <p:sp>
            <p:nvSpPr>
              <p:cNvPr id="25" name="ïşľîde">
                <a:extLst>
                  <a:ext uri="{FF2B5EF4-FFF2-40B4-BE49-F238E27FC236}">
                    <a16:creationId xmlns:a16="http://schemas.microsoft.com/office/drawing/2014/main" id="{3F390F54-12BD-4CB6-BEBC-940C39ABEF80}"/>
                  </a:ext>
                </a:extLst>
              </p:cNvPr>
              <p:cNvSpPr txBox="1"/>
              <p:nvPr/>
            </p:nvSpPr>
            <p:spPr>
              <a:xfrm>
                <a:off x="1788357" y="2896664"/>
                <a:ext cx="1780618" cy="532336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r"/>
                <a:r>
                  <a:rPr lang="en-US" altLang="zh-CN" sz="2400" b="1" dirty="0"/>
                  <a:t>Text here</a:t>
                </a:r>
                <a:endParaRPr lang="zh-CN" altLang="en-US" sz="2400" b="1" dirty="0"/>
              </a:p>
            </p:txBody>
          </p:sp>
          <p:sp>
            <p:nvSpPr>
              <p:cNvPr id="26" name="iṩ1íḓè">
                <a:extLst>
                  <a:ext uri="{FF2B5EF4-FFF2-40B4-BE49-F238E27FC236}">
                    <a16:creationId xmlns:a16="http://schemas.microsoft.com/office/drawing/2014/main" id="{BF365EA5-4197-4AE5-AB58-214B1BFEB29C}"/>
                  </a:ext>
                </a:extLst>
              </p:cNvPr>
              <p:cNvSpPr txBox="1"/>
              <p:nvPr/>
            </p:nvSpPr>
            <p:spPr>
              <a:xfrm>
                <a:off x="681600" y="2809400"/>
                <a:ext cx="914400" cy="6196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en-US" altLang="zh-CN" sz="3200" dirty="0">
                    <a:solidFill>
                      <a:schemeClr val="tx2"/>
                    </a:solidFill>
                    <a:latin typeface="Impact" panose="020B0806030902050204" pitchFamily="34" charset="0"/>
                  </a:rPr>
                  <a:t>30</a:t>
                </a:r>
                <a:r>
                  <a:rPr lang="en-US" altLang="zh-CN" sz="2000" dirty="0">
                    <a:solidFill>
                      <a:schemeClr val="tx2"/>
                    </a:solidFill>
                    <a:latin typeface="Impact" panose="020B0806030902050204" pitchFamily="34" charset="0"/>
                  </a:rPr>
                  <a:t>%</a:t>
                </a:r>
                <a:endParaRPr lang="zh-CN" altLang="en-US" sz="3200" dirty="0">
                  <a:solidFill>
                    <a:schemeClr val="tx2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7" name="ïśļiḋê">
                <a:extLst>
                  <a:ext uri="{FF2B5EF4-FFF2-40B4-BE49-F238E27FC236}">
                    <a16:creationId xmlns:a16="http://schemas.microsoft.com/office/drawing/2014/main" id="{68F71881-7E92-47C0-8A9E-78E5A44CB12E}"/>
                  </a:ext>
                </a:extLst>
              </p:cNvPr>
              <p:cNvSpPr txBox="1"/>
              <p:nvPr/>
            </p:nvSpPr>
            <p:spPr>
              <a:xfrm>
                <a:off x="681600" y="3429000"/>
                <a:ext cx="2887375" cy="87618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zh-CN" sz="900" dirty="0"/>
                  <a:t>You can use the icon library in </a:t>
                </a:r>
                <a:r>
                  <a:rPr lang="en-US" altLang="zh-CN" sz="900" dirty="0" err="1"/>
                  <a:t>iSlide</a:t>
                </a:r>
                <a:r>
                  <a:rPr lang="en-US" altLang="zh-CN" sz="900" dirty="0"/>
                  <a:t>  (www.islide.cc) to filter and replace existing icon elements with one click.</a:t>
                </a:r>
              </a:p>
            </p:txBody>
          </p: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415354DF-2D0A-4928-A483-21CAC164A2C3}"/>
                  </a:ext>
                </a:extLst>
              </p:cNvPr>
              <p:cNvCxnSpPr/>
              <p:nvPr/>
            </p:nvCxnSpPr>
            <p:spPr>
              <a:xfrm>
                <a:off x="786000" y="3419273"/>
                <a:ext cx="2700000" cy="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isḻíḋe">
              <a:extLst>
                <a:ext uri="{FF2B5EF4-FFF2-40B4-BE49-F238E27FC236}">
                  <a16:creationId xmlns:a16="http://schemas.microsoft.com/office/drawing/2014/main" id="{A712DFDE-1106-47BB-996B-07AB9D1368A6}"/>
                </a:ext>
              </a:extLst>
            </p:cNvPr>
            <p:cNvGrpSpPr/>
            <p:nvPr/>
          </p:nvGrpSpPr>
          <p:grpSpPr>
            <a:xfrm>
              <a:off x="8659239" y="2899929"/>
              <a:ext cx="2771719" cy="1495789"/>
              <a:chOff x="681600" y="2809400"/>
              <a:chExt cx="2887375" cy="1495789"/>
            </a:xfrm>
          </p:grpSpPr>
          <p:sp>
            <p:nvSpPr>
              <p:cNvPr id="21" name="îṥļíďe">
                <a:extLst>
                  <a:ext uri="{FF2B5EF4-FFF2-40B4-BE49-F238E27FC236}">
                    <a16:creationId xmlns:a16="http://schemas.microsoft.com/office/drawing/2014/main" id="{6A94B892-763C-4D19-BAFE-0B59E72D32FF}"/>
                  </a:ext>
                </a:extLst>
              </p:cNvPr>
              <p:cNvSpPr txBox="1"/>
              <p:nvPr/>
            </p:nvSpPr>
            <p:spPr>
              <a:xfrm>
                <a:off x="1788357" y="2896664"/>
                <a:ext cx="1780618" cy="532336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r"/>
                <a:r>
                  <a:rPr lang="en-US" altLang="zh-CN" sz="2400" b="1" dirty="0">
                    <a:solidFill>
                      <a:schemeClr val="accent3"/>
                    </a:solidFill>
                  </a:rPr>
                  <a:t>Text here</a:t>
                </a:r>
                <a:endParaRPr lang="zh-CN" altLang="en-US" sz="24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" name="ïSļîḍê">
                <a:extLst>
                  <a:ext uri="{FF2B5EF4-FFF2-40B4-BE49-F238E27FC236}">
                    <a16:creationId xmlns:a16="http://schemas.microsoft.com/office/drawing/2014/main" id="{BE9AC896-33F5-4FD8-B18B-400C57168AEF}"/>
                  </a:ext>
                </a:extLst>
              </p:cNvPr>
              <p:cNvSpPr txBox="1"/>
              <p:nvPr/>
            </p:nvSpPr>
            <p:spPr>
              <a:xfrm>
                <a:off x="681600" y="2809400"/>
                <a:ext cx="914400" cy="6196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en-US" altLang="zh-CN" sz="3200" dirty="0">
                    <a:solidFill>
                      <a:schemeClr val="accent3"/>
                    </a:solidFill>
                    <a:latin typeface="Impact" panose="020B0806030902050204" pitchFamily="34" charset="0"/>
                  </a:rPr>
                  <a:t>40</a:t>
                </a:r>
                <a:r>
                  <a:rPr lang="en-US" altLang="zh-CN" sz="2000" dirty="0">
                    <a:solidFill>
                      <a:schemeClr val="accent3"/>
                    </a:solidFill>
                    <a:latin typeface="Impact" panose="020B0806030902050204" pitchFamily="34" charset="0"/>
                  </a:rPr>
                  <a:t>%</a:t>
                </a:r>
                <a:endParaRPr lang="zh-CN" altLang="en-US" sz="3200" dirty="0">
                  <a:solidFill>
                    <a:schemeClr val="accent3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3" name="îşḷiḋe">
                <a:extLst>
                  <a:ext uri="{FF2B5EF4-FFF2-40B4-BE49-F238E27FC236}">
                    <a16:creationId xmlns:a16="http://schemas.microsoft.com/office/drawing/2014/main" id="{3808FA33-0C08-4831-BE72-B0EFBA9B6EDB}"/>
                  </a:ext>
                </a:extLst>
              </p:cNvPr>
              <p:cNvSpPr txBox="1"/>
              <p:nvPr/>
            </p:nvSpPr>
            <p:spPr>
              <a:xfrm>
                <a:off x="681600" y="3429000"/>
                <a:ext cx="2887375" cy="87618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zh-CN" sz="900" dirty="0"/>
                  <a:t>You can use the icon library in </a:t>
                </a:r>
                <a:r>
                  <a:rPr lang="en-US" altLang="zh-CN" sz="900" dirty="0" err="1"/>
                  <a:t>iSlide</a:t>
                </a:r>
                <a:r>
                  <a:rPr lang="en-US" altLang="zh-CN" sz="900" dirty="0"/>
                  <a:t>  (www.islide.cc) to filter and replace existing icon elements with one click.</a:t>
                </a:r>
              </a:p>
            </p:txBody>
          </p: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400EB2C5-C84B-45E9-8878-47CF8EC65CF7}"/>
                  </a:ext>
                </a:extLst>
              </p:cNvPr>
              <p:cNvCxnSpPr/>
              <p:nvPr/>
            </p:nvCxnSpPr>
            <p:spPr>
              <a:xfrm>
                <a:off x="786000" y="3419273"/>
                <a:ext cx="2700000" cy="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ïṣ1îďe">
              <a:extLst>
                <a:ext uri="{FF2B5EF4-FFF2-40B4-BE49-F238E27FC236}">
                  <a16:creationId xmlns:a16="http://schemas.microsoft.com/office/drawing/2014/main" id="{1BB20BAA-CCEC-4B9C-9134-782805C9A52B}"/>
                </a:ext>
              </a:extLst>
            </p:cNvPr>
            <p:cNvGrpSpPr/>
            <p:nvPr/>
          </p:nvGrpSpPr>
          <p:grpSpPr>
            <a:xfrm>
              <a:off x="8659239" y="4672149"/>
              <a:ext cx="2771719" cy="1495789"/>
              <a:chOff x="681600" y="2809400"/>
              <a:chExt cx="2887375" cy="1495789"/>
            </a:xfrm>
          </p:grpSpPr>
          <p:sp>
            <p:nvSpPr>
              <p:cNvPr id="17" name="íŝľïḓe">
                <a:extLst>
                  <a:ext uri="{FF2B5EF4-FFF2-40B4-BE49-F238E27FC236}">
                    <a16:creationId xmlns:a16="http://schemas.microsoft.com/office/drawing/2014/main" id="{CD0D0E8C-94BF-481A-ACA7-AE7A8798EE94}"/>
                  </a:ext>
                </a:extLst>
              </p:cNvPr>
              <p:cNvSpPr txBox="1"/>
              <p:nvPr/>
            </p:nvSpPr>
            <p:spPr>
              <a:xfrm>
                <a:off x="1788357" y="2896664"/>
                <a:ext cx="1780618" cy="532336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r"/>
                <a:r>
                  <a:rPr lang="en-US" altLang="zh-CN" sz="2400" b="1" dirty="0"/>
                  <a:t>Text here</a:t>
                </a:r>
                <a:endParaRPr lang="zh-CN" altLang="en-US" sz="2400" b="1" dirty="0"/>
              </a:p>
            </p:txBody>
          </p:sp>
          <p:sp>
            <p:nvSpPr>
              <p:cNvPr id="18" name="ïŝľíḓe">
                <a:extLst>
                  <a:ext uri="{FF2B5EF4-FFF2-40B4-BE49-F238E27FC236}">
                    <a16:creationId xmlns:a16="http://schemas.microsoft.com/office/drawing/2014/main" id="{A12423C6-7940-4D1C-B442-56CD9489DD03}"/>
                  </a:ext>
                </a:extLst>
              </p:cNvPr>
              <p:cNvSpPr txBox="1"/>
              <p:nvPr/>
            </p:nvSpPr>
            <p:spPr>
              <a:xfrm>
                <a:off x="681600" y="2809400"/>
                <a:ext cx="914400" cy="6196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en-US" altLang="zh-CN" sz="3200" dirty="0">
                    <a:solidFill>
                      <a:schemeClr val="tx2"/>
                    </a:solidFill>
                    <a:latin typeface="Impact" panose="020B0806030902050204" pitchFamily="34" charset="0"/>
                  </a:rPr>
                  <a:t>52</a:t>
                </a:r>
                <a:r>
                  <a:rPr lang="en-US" altLang="zh-CN" sz="2000" dirty="0">
                    <a:solidFill>
                      <a:schemeClr val="tx2"/>
                    </a:solidFill>
                    <a:latin typeface="Impact" panose="020B0806030902050204" pitchFamily="34" charset="0"/>
                  </a:rPr>
                  <a:t>%</a:t>
                </a:r>
                <a:endParaRPr lang="zh-CN" altLang="en-US" sz="3200" dirty="0">
                  <a:solidFill>
                    <a:schemeClr val="tx2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9" name="îṩ1iďè">
                <a:extLst>
                  <a:ext uri="{FF2B5EF4-FFF2-40B4-BE49-F238E27FC236}">
                    <a16:creationId xmlns:a16="http://schemas.microsoft.com/office/drawing/2014/main" id="{5DFDF794-DB5E-44BF-813C-B58863AEE9C5}"/>
                  </a:ext>
                </a:extLst>
              </p:cNvPr>
              <p:cNvSpPr txBox="1"/>
              <p:nvPr/>
            </p:nvSpPr>
            <p:spPr>
              <a:xfrm>
                <a:off x="681600" y="3429000"/>
                <a:ext cx="2887375" cy="87618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zh-CN" sz="900" dirty="0"/>
                  <a:t>You can use the icon library in </a:t>
                </a:r>
                <a:r>
                  <a:rPr lang="en-US" altLang="zh-CN" sz="900" dirty="0" err="1"/>
                  <a:t>iSlide</a:t>
                </a:r>
                <a:r>
                  <a:rPr lang="en-US" altLang="zh-CN" sz="900" dirty="0"/>
                  <a:t>  (www.islide.cc) to filter and replace existing icon elements with one click.</a:t>
                </a:r>
              </a:p>
            </p:txBody>
          </p: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2531D97D-3F3A-4F50-879A-CF51CB39437E}"/>
                  </a:ext>
                </a:extLst>
              </p:cNvPr>
              <p:cNvCxnSpPr/>
              <p:nvPr/>
            </p:nvCxnSpPr>
            <p:spPr>
              <a:xfrm>
                <a:off x="786000" y="3419273"/>
                <a:ext cx="2700000" cy="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işḻîḓe">
              <a:extLst>
                <a:ext uri="{FF2B5EF4-FFF2-40B4-BE49-F238E27FC236}">
                  <a16:creationId xmlns:a16="http://schemas.microsoft.com/office/drawing/2014/main" id="{56AD1732-83AE-4513-B0DD-14C68FBA393A}"/>
                </a:ext>
              </a:extLst>
            </p:cNvPr>
            <p:cNvGrpSpPr/>
            <p:nvPr/>
          </p:nvGrpSpPr>
          <p:grpSpPr>
            <a:xfrm>
              <a:off x="2249065" y="4391636"/>
              <a:ext cx="805420" cy="445477"/>
              <a:chOff x="1525662" y="5370761"/>
              <a:chExt cx="964663" cy="533554"/>
            </a:xfrm>
          </p:grpSpPr>
          <p:sp>
            <p:nvSpPr>
              <p:cNvPr id="14" name="ïṩḻíďe">
                <a:extLst>
                  <a:ext uri="{FF2B5EF4-FFF2-40B4-BE49-F238E27FC236}">
                    <a16:creationId xmlns:a16="http://schemas.microsoft.com/office/drawing/2014/main" id="{21D95CAA-AF51-4F40-B7BE-A1CB3AC0F1E1}"/>
                  </a:ext>
                </a:extLst>
              </p:cNvPr>
              <p:cNvSpPr txBox="1"/>
              <p:nvPr/>
            </p:nvSpPr>
            <p:spPr>
              <a:xfrm>
                <a:off x="1866438" y="5373433"/>
                <a:ext cx="623887" cy="16532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PROJECT</a:t>
                </a:r>
                <a:endParaRPr lang="zh-CN" altLang="en-US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5" name="îṥ1íḑê">
                <a:extLst>
                  <a:ext uri="{FF2B5EF4-FFF2-40B4-BE49-F238E27FC236}">
                    <a16:creationId xmlns:a16="http://schemas.microsoft.com/office/drawing/2014/main" id="{8C61C7EA-D505-47D8-B10C-7FB7AC49E8C7}"/>
                  </a:ext>
                </a:extLst>
              </p:cNvPr>
              <p:cNvSpPr txBox="1"/>
              <p:nvPr/>
            </p:nvSpPr>
            <p:spPr>
              <a:xfrm>
                <a:off x="1525693" y="5557299"/>
                <a:ext cx="930260" cy="347016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</a:rPr>
                  <a:t>PLAN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íṣḻîḑé">
                <a:extLst>
                  <a:ext uri="{FF2B5EF4-FFF2-40B4-BE49-F238E27FC236}">
                    <a16:creationId xmlns:a16="http://schemas.microsoft.com/office/drawing/2014/main" id="{BC944D90-895B-409C-A82D-B10F53DD526F}"/>
                  </a:ext>
                </a:extLst>
              </p:cNvPr>
              <p:cNvSpPr txBox="1"/>
              <p:nvPr/>
            </p:nvSpPr>
            <p:spPr>
              <a:xfrm>
                <a:off x="1525662" y="5370761"/>
                <a:ext cx="321742" cy="164811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2018</a:t>
                </a:r>
                <a:endParaRPr lang="zh-CN" altLang="en-US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760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35F0F55-738D-409D-B3AF-DEBA130AB746}"/>
              </a:ext>
            </a:extLst>
          </p:cNvPr>
          <p:cNvCxnSpPr>
            <a:cxnSpLocks/>
          </p:cNvCxnSpPr>
          <p:nvPr/>
        </p:nvCxnSpPr>
        <p:spPr>
          <a:xfrm>
            <a:off x="5174544" y="2330139"/>
            <a:ext cx="6345944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4">
            <a:extLst>
              <a:ext uri="{FF2B5EF4-FFF2-40B4-BE49-F238E27FC236}">
                <a16:creationId xmlns:a16="http://schemas.microsoft.com/office/drawing/2014/main" id="{67A9B924-37DC-4443-88DC-6D73805DA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544" y="1991180"/>
            <a:ext cx="5419185" cy="895350"/>
          </a:xfrm>
        </p:spPr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15" name="文本占位符 5">
            <a:extLst>
              <a:ext uri="{FF2B5EF4-FFF2-40B4-BE49-F238E27FC236}">
                <a16:creationId xmlns:a16="http://schemas.microsoft.com/office/drawing/2014/main" id="{087D9C8C-3A97-4396-A49D-30B0EF18B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660" y="2886530"/>
            <a:ext cx="5419185" cy="101562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/>
              <a:t>Supporting text here.</a:t>
            </a:r>
          </a:p>
          <a:p>
            <a:pPr lvl="0">
              <a:lnSpc>
                <a:spcPct val="100000"/>
              </a:lnSpc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FC81397-F17B-498B-8B8B-9F0818C3A2A2}"/>
              </a:ext>
            </a:extLst>
          </p:cNvPr>
          <p:cNvSpPr txBox="1"/>
          <p:nvPr/>
        </p:nvSpPr>
        <p:spPr>
          <a:xfrm>
            <a:off x="5310508" y="1273472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16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677EDA-913A-463B-B3B3-D86E321A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B42CA2-78D8-437D-8C6F-F6DFD214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grpSp>
        <p:nvGrpSpPr>
          <p:cNvPr id="5" name="8edce3e9-e720-487f-a17d-a4e4d6e62de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08C0613-63A2-45C9-8EDD-DBEB5DCF39D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71576" y="1528665"/>
            <a:ext cx="9848849" cy="4527030"/>
            <a:chOff x="1171576" y="1528665"/>
            <a:chExt cx="9848849" cy="4527030"/>
          </a:xfrm>
        </p:grpSpPr>
        <p:grpSp>
          <p:nvGrpSpPr>
            <p:cNvPr id="6" name="iṥḻiḓe">
              <a:extLst>
                <a:ext uri="{FF2B5EF4-FFF2-40B4-BE49-F238E27FC236}">
                  <a16:creationId xmlns:a16="http://schemas.microsoft.com/office/drawing/2014/main" id="{70511CD8-9089-424A-B3C1-B71BEE9F6979}"/>
                </a:ext>
              </a:extLst>
            </p:cNvPr>
            <p:cNvGrpSpPr/>
            <p:nvPr/>
          </p:nvGrpSpPr>
          <p:grpSpPr>
            <a:xfrm>
              <a:off x="2664718" y="1674000"/>
              <a:ext cx="6862563" cy="4381695"/>
              <a:chOff x="2671635" y="1243750"/>
              <a:chExt cx="6849918" cy="4373621"/>
            </a:xfrm>
            <a:solidFill>
              <a:schemeClr val="bg1">
                <a:lumMod val="95000"/>
                <a:alpha val="50000"/>
              </a:schemeClr>
            </a:solidFill>
          </p:grpSpPr>
          <p:sp>
            <p:nvSpPr>
              <p:cNvPr id="28" name="iṥḷïďe">
                <a:extLst>
                  <a:ext uri="{FF2B5EF4-FFF2-40B4-BE49-F238E27FC236}">
                    <a16:creationId xmlns:a16="http://schemas.microsoft.com/office/drawing/2014/main" id="{AECB2EFD-6E35-41CA-B898-EF4981DF8C48}"/>
                  </a:ext>
                </a:extLst>
              </p:cNvPr>
              <p:cNvSpPr/>
              <p:nvPr/>
            </p:nvSpPr>
            <p:spPr>
              <a:xfrm>
                <a:off x="2671635" y="1266233"/>
                <a:ext cx="1407354" cy="4349779"/>
              </a:xfrm>
              <a:custGeom>
                <a:avLst/>
                <a:gdLst>
                  <a:gd name="connsiteX0" fmla="*/ 620204 w 1407354"/>
                  <a:gd name="connsiteY0" fmla="*/ 2504714 h 4349779"/>
                  <a:gd name="connsiteX1" fmla="*/ 583057 w 1407354"/>
                  <a:gd name="connsiteY1" fmla="*/ 2677117 h 4349779"/>
                  <a:gd name="connsiteX2" fmla="*/ 558292 w 1407354"/>
                  <a:gd name="connsiteY2" fmla="*/ 2862854 h 4349779"/>
                  <a:gd name="connsiteX3" fmla="*/ 592582 w 1407354"/>
                  <a:gd name="connsiteY3" fmla="*/ 2925719 h 4349779"/>
                  <a:gd name="connsiteX4" fmla="*/ 613537 w 1407354"/>
                  <a:gd name="connsiteY4" fmla="*/ 2974297 h 4349779"/>
                  <a:gd name="connsiteX5" fmla="*/ 623062 w 1407354"/>
                  <a:gd name="connsiteY5" fmla="*/ 2726647 h 4349779"/>
                  <a:gd name="connsiteX6" fmla="*/ 620204 w 1407354"/>
                  <a:gd name="connsiteY6" fmla="*/ 2504714 h 4349779"/>
                  <a:gd name="connsiteX7" fmla="*/ 1095502 w 1407354"/>
                  <a:gd name="connsiteY7" fmla="*/ 1410292 h 4349779"/>
                  <a:gd name="connsiteX8" fmla="*/ 1082167 w 1407354"/>
                  <a:gd name="connsiteY8" fmla="*/ 1475062 h 4349779"/>
                  <a:gd name="connsiteX9" fmla="*/ 1066927 w 1407354"/>
                  <a:gd name="connsiteY9" fmla="*/ 1549357 h 4349779"/>
                  <a:gd name="connsiteX10" fmla="*/ 1058354 w 1407354"/>
                  <a:gd name="connsiteY10" fmla="*/ 1656989 h 4349779"/>
                  <a:gd name="connsiteX11" fmla="*/ 1092644 w 1407354"/>
                  <a:gd name="connsiteY11" fmla="*/ 1786529 h 4349779"/>
                  <a:gd name="connsiteX12" fmla="*/ 1105979 w 1407354"/>
                  <a:gd name="connsiteY12" fmla="*/ 1866539 h 4349779"/>
                  <a:gd name="connsiteX13" fmla="*/ 1083119 w 1407354"/>
                  <a:gd name="connsiteY13" fmla="*/ 1881779 h 4349779"/>
                  <a:gd name="connsiteX14" fmla="*/ 1107884 w 1407354"/>
                  <a:gd name="connsiteY14" fmla="*/ 1900829 h 4349779"/>
                  <a:gd name="connsiteX15" fmla="*/ 1139317 w 1407354"/>
                  <a:gd name="connsiteY15" fmla="*/ 1880827 h 4349779"/>
                  <a:gd name="connsiteX16" fmla="*/ 1144079 w 1407354"/>
                  <a:gd name="connsiteY16" fmla="*/ 1777957 h 4349779"/>
                  <a:gd name="connsiteX17" fmla="*/ 1159319 w 1407354"/>
                  <a:gd name="connsiteY17" fmla="*/ 1736999 h 4349779"/>
                  <a:gd name="connsiteX18" fmla="*/ 1144079 w 1407354"/>
                  <a:gd name="connsiteY18" fmla="*/ 1676992 h 4349779"/>
                  <a:gd name="connsiteX19" fmla="*/ 1168844 w 1407354"/>
                  <a:gd name="connsiteY19" fmla="*/ 1621747 h 4349779"/>
                  <a:gd name="connsiteX20" fmla="*/ 1127887 w 1407354"/>
                  <a:gd name="connsiteY20" fmla="*/ 1471252 h 4349779"/>
                  <a:gd name="connsiteX21" fmla="*/ 1095502 w 1407354"/>
                  <a:gd name="connsiteY21" fmla="*/ 1410292 h 4349779"/>
                  <a:gd name="connsiteX22" fmla="*/ 279209 w 1407354"/>
                  <a:gd name="connsiteY22" fmla="*/ 1384574 h 4349779"/>
                  <a:gd name="connsiteX23" fmla="*/ 245872 w 1407354"/>
                  <a:gd name="connsiteY23" fmla="*/ 1476014 h 4349779"/>
                  <a:gd name="connsiteX24" fmla="*/ 239204 w 1407354"/>
                  <a:gd name="connsiteY24" fmla="*/ 1594124 h 4349779"/>
                  <a:gd name="connsiteX25" fmla="*/ 198247 w 1407354"/>
                  <a:gd name="connsiteY25" fmla="*/ 1866539 h 4349779"/>
                  <a:gd name="connsiteX26" fmla="*/ 192532 w 1407354"/>
                  <a:gd name="connsiteY26" fmla="*/ 2081804 h 4349779"/>
                  <a:gd name="connsiteX27" fmla="*/ 224917 w 1407354"/>
                  <a:gd name="connsiteY27" fmla="*/ 1834154 h 4349779"/>
                  <a:gd name="connsiteX28" fmla="*/ 229679 w 1407354"/>
                  <a:gd name="connsiteY28" fmla="*/ 1773194 h 4349779"/>
                  <a:gd name="connsiteX29" fmla="*/ 247777 w 1407354"/>
                  <a:gd name="connsiteY29" fmla="*/ 1660799 h 4349779"/>
                  <a:gd name="connsiteX30" fmla="*/ 285877 w 1407354"/>
                  <a:gd name="connsiteY30" fmla="*/ 1567454 h 4349779"/>
                  <a:gd name="connsiteX31" fmla="*/ 280162 w 1407354"/>
                  <a:gd name="connsiteY31" fmla="*/ 1388384 h 4349779"/>
                  <a:gd name="connsiteX32" fmla="*/ 279209 w 1407354"/>
                  <a:gd name="connsiteY32" fmla="*/ 1384574 h 4349779"/>
                  <a:gd name="connsiteX33" fmla="*/ 657573 w 1407354"/>
                  <a:gd name="connsiteY33" fmla="*/ 1019458 h 4349779"/>
                  <a:gd name="connsiteX34" fmla="*/ 656995 w 1407354"/>
                  <a:gd name="connsiteY34" fmla="*/ 1021672 h 4349779"/>
                  <a:gd name="connsiteX35" fmla="*/ 624765 w 1407354"/>
                  <a:gd name="connsiteY35" fmla="*/ 1160908 h 4349779"/>
                  <a:gd name="connsiteX36" fmla="*/ 623021 w 1407354"/>
                  <a:gd name="connsiteY36" fmla="*/ 1168928 h 4349779"/>
                  <a:gd name="connsiteX37" fmla="*/ 623062 w 1407354"/>
                  <a:gd name="connsiteY37" fmla="*/ 1169309 h 4349779"/>
                  <a:gd name="connsiteX38" fmla="*/ 633048 w 1407354"/>
                  <a:gd name="connsiteY38" fmla="*/ 1124125 h 4349779"/>
                  <a:gd name="connsiteX39" fmla="*/ 826144 w 1407354"/>
                  <a:gd name="connsiteY39" fmla="*/ 763633 h 4349779"/>
                  <a:gd name="connsiteX40" fmla="*/ 771652 w 1407354"/>
                  <a:gd name="connsiteY40" fmla="*/ 804502 h 4349779"/>
                  <a:gd name="connsiteX41" fmla="*/ 771078 w 1407354"/>
                  <a:gd name="connsiteY41" fmla="*/ 808029 h 4349779"/>
                  <a:gd name="connsiteX42" fmla="*/ 827850 w 1407354"/>
                  <a:gd name="connsiteY42" fmla="*/ 765449 h 4349779"/>
                  <a:gd name="connsiteX43" fmla="*/ 691988 w 1407354"/>
                  <a:gd name="connsiteY43" fmla="*/ 744809 h 4349779"/>
                  <a:gd name="connsiteX44" fmla="*/ 689737 w 1407354"/>
                  <a:gd name="connsiteY44" fmla="*/ 746399 h 4349779"/>
                  <a:gd name="connsiteX45" fmla="*/ 717598 w 1407354"/>
                  <a:gd name="connsiteY45" fmla="*/ 795021 h 4349779"/>
                  <a:gd name="connsiteX46" fmla="*/ 720979 w 1407354"/>
                  <a:gd name="connsiteY46" fmla="*/ 801290 h 4349779"/>
                  <a:gd name="connsiteX47" fmla="*/ 722122 w 1407354"/>
                  <a:gd name="connsiteY47" fmla="*/ 797834 h 4349779"/>
                  <a:gd name="connsiteX48" fmla="*/ 709978 w 1407354"/>
                  <a:gd name="connsiteY48" fmla="*/ 775570 h 4349779"/>
                  <a:gd name="connsiteX49" fmla="*/ 722525 w 1407354"/>
                  <a:gd name="connsiteY49" fmla="*/ 672446 h 4349779"/>
                  <a:gd name="connsiteX50" fmla="*/ 736410 w 1407354"/>
                  <a:gd name="connsiteY50" fmla="*/ 688773 h 4349779"/>
                  <a:gd name="connsiteX51" fmla="*/ 765164 w 1407354"/>
                  <a:gd name="connsiteY51" fmla="*/ 721486 h 4349779"/>
                  <a:gd name="connsiteX52" fmla="*/ 773118 w 1407354"/>
                  <a:gd name="connsiteY52" fmla="*/ 730345 h 4349779"/>
                  <a:gd name="connsiteX53" fmla="*/ 773269 w 1407354"/>
                  <a:gd name="connsiteY53" fmla="*/ 730405 h 4349779"/>
                  <a:gd name="connsiteX54" fmla="*/ 766116 w 1407354"/>
                  <a:gd name="connsiteY54" fmla="*/ 722438 h 4349779"/>
                  <a:gd name="connsiteX55" fmla="*/ 745781 w 1407354"/>
                  <a:gd name="connsiteY55" fmla="*/ 699395 h 4349779"/>
                  <a:gd name="connsiteX56" fmla="*/ 932608 w 1407354"/>
                  <a:gd name="connsiteY56" fmla="*/ 666742 h 4349779"/>
                  <a:gd name="connsiteX57" fmla="*/ 931672 w 1407354"/>
                  <a:gd name="connsiteY57" fmla="*/ 670199 h 4349779"/>
                  <a:gd name="connsiteX58" fmla="*/ 892962 w 1407354"/>
                  <a:gd name="connsiteY58" fmla="*/ 982426 h 4349779"/>
                  <a:gd name="connsiteX59" fmla="*/ 879675 w 1407354"/>
                  <a:gd name="connsiteY59" fmla="*/ 1058491 h 4349779"/>
                  <a:gd name="connsiteX60" fmla="*/ 880237 w 1407354"/>
                  <a:gd name="connsiteY60" fmla="*/ 1056914 h 4349779"/>
                  <a:gd name="connsiteX61" fmla="*/ 929127 w 1407354"/>
                  <a:gd name="connsiteY61" fmla="*/ 742679 h 4349779"/>
                  <a:gd name="connsiteX62" fmla="*/ 851662 w 1407354"/>
                  <a:gd name="connsiteY62" fmla="*/ 592 h 4349779"/>
                  <a:gd name="connsiteX63" fmla="*/ 969772 w 1407354"/>
                  <a:gd name="connsiteY63" fmla="*/ 48217 h 4349779"/>
                  <a:gd name="connsiteX64" fmla="*/ 1021207 w 1407354"/>
                  <a:gd name="connsiteY64" fmla="*/ 118702 h 4349779"/>
                  <a:gd name="connsiteX65" fmla="*/ 1050734 w 1407354"/>
                  <a:gd name="connsiteY65" fmla="*/ 223477 h 4349779"/>
                  <a:gd name="connsiteX66" fmla="*/ 1038352 w 1407354"/>
                  <a:gd name="connsiteY66" fmla="*/ 273959 h 4349779"/>
                  <a:gd name="connsiteX67" fmla="*/ 1019302 w 1407354"/>
                  <a:gd name="connsiteY67" fmla="*/ 313012 h 4349779"/>
                  <a:gd name="connsiteX68" fmla="*/ 1017397 w 1407354"/>
                  <a:gd name="connsiteY68" fmla="*/ 351112 h 4349779"/>
                  <a:gd name="connsiteX69" fmla="*/ 1000252 w 1407354"/>
                  <a:gd name="connsiteY69" fmla="*/ 415882 h 4349779"/>
                  <a:gd name="connsiteX70" fmla="*/ 973582 w 1407354"/>
                  <a:gd name="connsiteY70" fmla="*/ 437789 h 4349779"/>
                  <a:gd name="connsiteX71" fmla="*/ 932624 w 1407354"/>
                  <a:gd name="connsiteY71" fmla="*/ 561614 h 4349779"/>
                  <a:gd name="connsiteX72" fmla="*/ 931672 w 1407354"/>
                  <a:gd name="connsiteY72" fmla="*/ 622574 h 4349779"/>
                  <a:gd name="connsiteX73" fmla="*/ 931672 w 1407354"/>
                  <a:gd name="connsiteY73" fmla="*/ 629242 h 4349779"/>
                  <a:gd name="connsiteX74" fmla="*/ 935958 w 1407354"/>
                  <a:gd name="connsiteY74" fmla="*/ 654364 h 4349779"/>
                  <a:gd name="connsiteX75" fmla="*/ 932681 w 1407354"/>
                  <a:gd name="connsiteY75" fmla="*/ 666470 h 4349779"/>
                  <a:gd name="connsiteX76" fmla="*/ 987869 w 1407354"/>
                  <a:gd name="connsiteY76" fmla="*/ 744494 h 4349779"/>
                  <a:gd name="connsiteX77" fmla="*/ 1218374 w 1407354"/>
                  <a:gd name="connsiteY77" fmla="*/ 873082 h 4349779"/>
                  <a:gd name="connsiteX78" fmla="*/ 1270762 w 1407354"/>
                  <a:gd name="connsiteY78" fmla="*/ 946424 h 4349779"/>
                  <a:gd name="connsiteX79" fmla="*/ 1285049 w 1407354"/>
                  <a:gd name="connsiteY79" fmla="*/ 1036912 h 4349779"/>
                  <a:gd name="connsiteX80" fmla="*/ 1291717 w 1407354"/>
                  <a:gd name="connsiteY80" fmla="*/ 1120732 h 4349779"/>
                  <a:gd name="connsiteX81" fmla="*/ 1304099 w 1407354"/>
                  <a:gd name="connsiteY81" fmla="*/ 1192169 h 4349779"/>
                  <a:gd name="connsiteX82" fmla="*/ 1310767 w 1407354"/>
                  <a:gd name="connsiteY82" fmla="*/ 1280752 h 4349779"/>
                  <a:gd name="connsiteX83" fmla="*/ 1334580 w 1407354"/>
                  <a:gd name="connsiteY83" fmla="*/ 1378859 h 4349779"/>
                  <a:gd name="connsiteX84" fmla="*/ 1351724 w 1407354"/>
                  <a:gd name="connsiteY84" fmla="*/ 1453154 h 4349779"/>
                  <a:gd name="connsiteX85" fmla="*/ 1359344 w 1407354"/>
                  <a:gd name="connsiteY85" fmla="*/ 1515067 h 4349779"/>
                  <a:gd name="connsiteX86" fmla="*/ 1383157 w 1407354"/>
                  <a:gd name="connsiteY86" fmla="*/ 1598887 h 4349779"/>
                  <a:gd name="connsiteX87" fmla="*/ 1406969 w 1407354"/>
                  <a:gd name="connsiteY87" fmla="*/ 1692232 h 4349779"/>
                  <a:gd name="connsiteX88" fmla="*/ 1370774 w 1407354"/>
                  <a:gd name="connsiteY88" fmla="*/ 1766527 h 4349779"/>
                  <a:gd name="connsiteX89" fmla="*/ 1344105 w 1407354"/>
                  <a:gd name="connsiteY89" fmla="*/ 1921784 h 4349779"/>
                  <a:gd name="connsiteX90" fmla="*/ 1226947 w 1407354"/>
                  <a:gd name="connsiteY90" fmla="*/ 2062754 h 4349779"/>
                  <a:gd name="connsiteX91" fmla="*/ 1112647 w 1407354"/>
                  <a:gd name="connsiteY91" fmla="*/ 2200867 h 4349779"/>
                  <a:gd name="connsiteX92" fmla="*/ 1069784 w 1407354"/>
                  <a:gd name="connsiteY92" fmla="*/ 2162767 h 4349779"/>
                  <a:gd name="connsiteX93" fmla="*/ 1041209 w 1407354"/>
                  <a:gd name="connsiteY93" fmla="*/ 2186579 h 4349779"/>
                  <a:gd name="connsiteX94" fmla="*/ 985964 w 1407354"/>
                  <a:gd name="connsiteY94" fmla="*/ 2488522 h 4349779"/>
                  <a:gd name="connsiteX95" fmla="*/ 947864 w 1407354"/>
                  <a:gd name="connsiteY95" fmla="*/ 2793322 h 4349779"/>
                  <a:gd name="connsiteX96" fmla="*/ 924052 w 1407354"/>
                  <a:gd name="connsiteY96" fmla="*/ 3058117 h 4349779"/>
                  <a:gd name="connsiteX97" fmla="*/ 892619 w 1407354"/>
                  <a:gd name="connsiteY97" fmla="*/ 3267667 h 4349779"/>
                  <a:gd name="connsiteX98" fmla="*/ 1040257 w 1407354"/>
                  <a:gd name="connsiteY98" fmla="*/ 3413399 h 4349779"/>
                  <a:gd name="connsiteX99" fmla="*/ 1097407 w 1407354"/>
                  <a:gd name="connsiteY99" fmla="*/ 3473407 h 4349779"/>
                  <a:gd name="connsiteX100" fmla="*/ 1183132 w 1407354"/>
                  <a:gd name="connsiteY100" fmla="*/ 3511507 h 4349779"/>
                  <a:gd name="connsiteX101" fmla="*/ 1295527 w 1407354"/>
                  <a:gd name="connsiteY101" fmla="*/ 3542939 h 4349779"/>
                  <a:gd name="connsiteX102" fmla="*/ 1376489 w 1407354"/>
                  <a:gd name="connsiteY102" fmla="*/ 3593422 h 4349779"/>
                  <a:gd name="connsiteX103" fmla="*/ 1376489 w 1407354"/>
                  <a:gd name="connsiteY103" fmla="*/ 3649619 h 4349779"/>
                  <a:gd name="connsiteX104" fmla="*/ 1326007 w 1407354"/>
                  <a:gd name="connsiteY104" fmla="*/ 3771539 h 4349779"/>
                  <a:gd name="connsiteX105" fmla="*/ 1292669 w 1407354"/>
                  <a:gd name="connsiteY105" fmla="*/ 3759157 h 4349779"/>
                  <a:gd name="connsiteX106" fmla="*/ 1261237 w 1407354"/>
                  <a:gd name="connsiteY106" fmla="*/ 3933464 h 4349779"/>
                  <a:gd name="connsiteX107" fmla="*/ 1201229 w 1407354"/>
                  <a:gd name="connsiteY107" fmla="*/ 4122060 h 4349779"/>
                  <a:gd name="connsiteX108" fmla="*/ 1055497 w 1407354"/>
                  <a:gd name="connsiteY108" fmla="*/ 4272554 h 4349779"/>
                  <a:gd name="connsiteX109" fmla="*/ 1036447 w 1407354"/>
                  <a:gd name="connsiteY109" fmla="*/ 4234454 h 4349779"/>
                  <a:gd name="connsiteX110" fmla="*/ 1017397 w 1407354"/>
                  <a:gd name="connsiteY110" fmla="*/ 4153492 h 4349779"/>
                  <a:gd name="connsiteX111" fmla="*/ 1057402 w 1407354"/>
                  <a:gd name="connsiteY111" fmla="*/ 3993472 h 4349779"/>
                  <a:gd name="connsiteX112" fmla="*/ 1037399 w 1407354"/>
                  <a:gd name="connsiteY112" fmla="*/ 3800114 h 4349779"/>
                  <a:gd name="connsiteX113" fmla="*/ 960247 w 1407354"/>
                  <a:gd name="connsiteY113" fmla="*/ 3828689 h 4349779"/>
                  <a:gd name="connsiteX114" fmla="*/ 833564 w 1407354"/>
                  <a:gd name="connsiteY114" fmla="*/ 3694387 h 4349779"/>
                  <a:gd name="connsiteX115" fmla="*/ 748792 w 1407354"/>
                  <a:gd name="connsiteY115" fmla="*/ 3895364 h 4349779"/>
                  <a:gd name="connsiteX116" fmla="*/ 777367 w 1407354"/>
                  <a:gd name="connsiteY116" fmla="*/ 3983947 h 4349779"/>
                  <a:gd name="connsiteX117" fmla="*/ 733552 w 1407354"/>
                  <a:gd name="connsiteY117" fmla="*/ 4073482 h 4349779"/>
                  <a:gd name="connsiteX118" fmla="*/ 817372 w 1407354"/>
                  <a:gd name="connsiteY118" fmla="*/ 4210642 h 4349779"/>
                  <a:gd name="connsiteX119" fmla="*/ 860234 w 1407354"/>
                  <a:gd name="connsiteY119" fmla="*/ 4283032 h 4349779"/>
                  <a:gd name="connsiteX120" fmla="*/ 857377 w 1407354"/>
                  <a:gd name="connsiteY120" fmla="*/ 4329704 h 4349779"/>
                  <a:gd name="connsiteX121" fmla="*/ 785939 w 1407354"/>
                  <a:gd name="connsiteY121" fmla="*/ 4348754 h 4349779"/>
                  <a:gd name="connsiteX122" fmla="*/ 637349 w 1407354"/>
                  <a:gd name="connsiteY122" fmla="*/ 4339229 h 4349779"/>
                  <a:gd name="connsiteX123" fmla="*/ 590677 w 1407354"/>
                  <a:gd name="connsiteY123" fmla="*/ 4303987 h 4349779"/>
                  <a:gd name="connsiteX124" fmla="*/ 581152 w 1407354"/>
                  <a:gd name="connsiteY124" fmla="*/ 4263982 h 4349779"/>
                  <a:gd name="connsiteX125" fmla="*/ 563054 w 1407354"/>
                  <a:gd name="connsiteY125" fmla="*/ 4263982 h 4349779"/>
                  <a:gd name="connsiteX126" fmla="*/ 511619 w 1407354"/>
                  <a:gd name="connsiteY126" fmla="*/ 4230644 h 4349779"/>
                  <a:gd name="connsiteX127" fmla="*/ 507809 w 1407354"/>
                  <a:gd name="connsiteY127" fmla="*/ 4144919 h 4349779"/>
                  <a:gd name="connsiteX128" fmla="*/ 508762 w 1407354"/>
                  <a:gd name="connsiteY128" fmla="*/ 4054432 h 4349779"/>
                  <a:gd name="connsiteX129" fmla="*/ 501142 w 1407354"/>
                  <a:gd name="connsiteY129" fmla="*/ 3946799 h 4349779"/>
                  <a:gd name="connsiteX130" fmla="*/ 554482 w 1407354"/>
                  <a:gd name="connsiteY130" fmla="*/ 3777254 h 4349779"/>
                  <a:gd name="connsiteX131" fmla="*/ 569722 w 1407354"/>
                  <a:gd name="connsiteY131" fmla="*/ 3688672 h 4349779"/>
                  <a:gd name="connsiteX132" fmla="*/ 570674 w 1407354"/>
                  <a:gd name="connsiteY132" fmla="*/ 3406732 h 4349779"/>
                  <a:gd name="connsiteX133" fmla="*/ 292544 w 1407354"/>
                  <a:gd name="connsiteY133" fmla="*/ 3126697 h 4349779"/>
                  <a:gd name="connsiteX134" fmla="*/ 226822 w 1407354"/>
                  <a:gd name="connsiteY134" fmla="*/ 3018112 h 4349779"/>
                  <a:gd name="connsiteX135" fmla="*/ 200152 w 1407354"/>
                  <a:gd name="connsiteY135" fmla="*/ 2638064 h 4349779"/>
                  <a:gd name="connsiteX136" fmla="*/ 194437 w 1407354"/>
                  <a:gd name="connsiteY136" fmla="*/ 2441849 h 4349779"/>
                  <a:gd name="connsiteX137" fmla="*/ 148717 w 1407354"/>
                  <a:gd name="connsiteY137" fmla="*/ 2441849 h 4349779"/>
                  <a:gd name="connsiteX138" fmla="*/ 114427 w 1407354"/>
                  <a:gd name="connsiteY138" fmla="*/ 2418989 h 4349779"/>
                  <a:gd name="connsiteX139" fmla="*/ 49657 w 1407354"/>
                  <a:gd name="connsiteY139" fmla="*/ 2342789 h 4349779"/>
                  <a:gd name="connsiteX140" fmla="*/ 29654 w 1407354"/>
                  <a:gd name="connsiteY140" fmla="*/ 2277067 h 4349779"/>
                  <a:gd name="connsiteX141" fmla="*/ 24892 w 1407354"/>
                  <a:gd name="connsiteY141" fmla="*/ 2215154 h 4349779"/>
                  <a:gd name="connsiteX142" fmla="*/ 4889 w 1407354"/>
                  <a:gd name="connsiteY142" fmla="*/ 2123714 h 4349779"/>
                  <a:gd name="connsiteX143" fmla="*/ 3937 w 1407354"/>
                  <a:gd name="connsiteY143" fmla="*/ 1827487 h 4349779"/>
                  <a:gd name="connsiteX144" fmla="*/ 3937 w 1407354"/>
                  <a:gd name="connsiteY144" fmla="*/ 1751287 h 4349779"/>
                  <a:gd name="connsiteX145" fmla="*/ 3937 w 1407354"/>
                  <a:gd name="connsiteY145" fmla="*/ 1675087 h 4349779"/>
                  <a:gd name="connsiteX146" fmla="*/ 30607 w 1407354"/>
                  <a:gd name="connsiteY146" fmla="*/ 1523639 h 4349779"/>
                  <a:gd name="connsiteX147" fmla="*/ 54419 w 1407354"/>
                  <a:gd name="connsiteY147" fmla="*/ 1370287 h 4349779"/>
                  <a:gd name="connsiteX148" fmla="*/ 90614 w 1407354"/>
                  <a:gd name="connsiteY148" fmla="*/ 1218839 h 4349779"/>
                  <a:gd name="connsiteX149" fmla="*/ 205867 w 1407354"/>
                  <a:gd name="connsiteY149" fmla="*/ 810217 h 4349779"/>
                  <a:gd name="connsiteX150" fmla="*/ 285877 w 1407354"/>
                  <a:gd name="connsiteY150" fmla="*/ 718777 h 4349779"/>
                  <a:gd name="connsiteX151" fmla="*/ 390652 w 1407354"/>
                  <a:gd name="connsiteY151" fmla="*/ 685439 h 4349779"/>
                  <a:gd name="connsiteX152" fmla="*/ 560197 w 1407354"/>
                  <a:gd name="connsiteY152" fmla="*/ 654007 h 4349779"/>
                  <a:gd name="connsiteX153" fmla="*/ 614496 w 1407354"/>
                  <a:gd name="connsiteY153" fmla="*/ 614188 h 4349779"/>
                  <a:gd name="connsiteX154" fmla="*/ 614490 w 1407354"/>
                  <a:gd name="connsiteY154" fmla="*/ 614002 h 4349779"/>
                  <a:gd name="connsiteX155" fmla="*/ 626872 w 1407354"/>
                  <a:gd name="connsiteY155" fmla="*/ 605429 h 4349779"/>
                  <a:gd name="connsiteX156" fmla="*/ 639255 w 1407354"/>
                  <a:gd name="connsiteY156" fmla="*/ 585427 h 4349779"/>
                  <a:gd name="connsiteX157" fmla="*/ 656400 w 1407354"/>
                  <a:gd name="connsiteY157" fmla="*/ 593047 h 4349779"/>
                  <a:gd name="connsiteX158" fmla="*/ 656400 w 1407354"/>
                  <a:gd name="connsiteY158" fmla="*/ 592094 h 4349779"/>
                  <a:gd name="connsiteX159" fmla="*/ 697655 w 1407354"/>
                  <a:gd name="connsiteY159" fmla="*/ 643202 h 4349779"/>
                  <a:gd name="connsiteX160" fmla="*/ 717372 w 1407354"/>
                  <a:gd name="connsiteY160" fmla="*/ 666386 h 4349779"/>
                  <a:gd name="connsiteX161" fmla="*/ 657352 w 1407354"/>
                  <a:gd name="connsiteY161" fmla="*/ 593047 h 4349779"/>
                  <a:gd name="connsiteX162" fmla="*/ 666877 w 1407354"/>
                  <a:gd name="connsiteY162" fmla="*/ 534944 h 4349779"/>
                  <a:gd name="connsiteX163" fmla="*/ 652589 w 1407354"/>
                  <a:gd name="connsiteY163" fmla="*/ 473984 h 4349779"/>
                  <a:gd name="connsiteX164" fmla="*/ 649732 w 1407354"/>
                  <a:gd name="connsiteY164" fmla="*/ 412072 h 4349779"/>
                  <a:gd name="connsiteX165" fmla="*/ 610679 w 1407354"/>
                  <a:gd name="connsiteY165" fmla="*/ 373019 h 4349779"/>
                  <a:gd name="connsiteX166" fmla="*/ 600202 w 1407354"/>
                  <a:gd name="connsiteY166" fmla="*/ 327299 h 4349779"/>
                  <a:gd name="connsiteX167" fmla="*/ 603059 w 1407354"/>
                  <a:gd name="connsiteY167" fmla="*/ 284437 h 4349779"/>
                  <a:gd name="connsiteX168" fmla="*/ 605917 w 1407354"/>
                  <a:gd name="connsiteY168" fmla="*/ 261577 h 4349779"/>
                  <a:gd name="connsiteX169" fmla="*/ 620204 w 1407354"/>
                  <a:gd name="connsiteY169" fmla="*/ 160612 h 4349779"/>
                  <a:gd name="connsiteX170" fmla="*/ 661162 w 1407354"/>
                  <a:gd name="connsiteY170" fmla="*/ 114892 h 4349779"/>
                  <a:gd name="connsiteX171" fmla="*/ 738314 w 1407354"/>
                  <a:gd name="connsiteY171" fmla="*/ 24404 h 4349779"/>
                  <a:gd name="connsiteX172" fmla="*/ 851662 w 1407354"/>
                  <a:gd name="connsiteY172" fmla="*/ 592 h 434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1407354" h="4349779">
                    <a:moveTo>
                      <a:pt x="620204" y="2504714"/>
                    </a:moveTo>
                    <a:cubicBezTo>
                      <a:pt x="620204" y="2504714"/>
                      <a:pt x="592582" y="2642827"/>
                      <a:pt x="583057" y="2677117"/>
                    </a:cubicBezTo>
                    <a:cubicBezTo>
                      <a:pt x="573532" y="2711407"/>
                      <a:pt x="543052" y="2845710"/>
                      <a:pt x="558292" y="2862854"/>
                    </a:cubicBezTo>
                    <a:cubicBezTo>
                      <a:pt x="573532" y="2879999"/>
                      <a:pt x="601154" y="2906669"/>
                      <a:pt x="592582" y="2925719"/>
                    </a:cubicBezTo>
                    <a:cubicBezTo>
                      <a:pt x="584009" y="2944769"/>
                      <a:pt x="559244" y="2981917"/>
                      <a:pt x="613537" y="2974297"/>
                    </a:cubicBezTo>
                    <a:cubicBezTo>
                      <a:pt x="613537" y="2974297"/>
                      <a:pt x="623062" y="2757127"/>
                      <a:pt x="623062" y="2726647"/>
                    </a:cubicBezTo>
                    <a:cubicBezTo>
                      <a:pt x="623062" y="2696167"/>
                      <a:pt x="620204" y="2504714"/>
                      <a:pt x="620204" y="2504714"/>
                    </a:cubicBezTo>
                    <a:close/>
                    <a:moveTo>
                      <a:pt x="1095502" y="1410292"/>
                    </a:moveTo>
                    <a:cubicBezTo>
                      <a:pt x="1095502" y="1410292"/>
                      <a:pt x="1093597" y="1456964"/>
                      <a:pt x="1082167" y="1475062"/>
                    </a:cubicBezTo>
                    <a:cubicBezTo>
                      <a:pt x="1070737" y="1493159"/>
                      <a:pt x="1066927" y="1526497"/>
                      <a:pt x="1066927" y="1549357"/>
                    </a:cubicBezTo>
                    <a:cubicBezTo>
                      <a:pt x="1066927" y="1571264"/>
                      <a:pt x="1051687" y="1618889"/>
                      <a:pt x="1058354" y="1656989"/>
                    </a:cubicBezTo>
                    <a:cubicBezTo>
                      <a:pt x="1065022" y="1695089"/>
                      <a:pt x="1083119" y="1754144"/>
                      <a:pt x="1092644" y="1786529"/>
                    </a:cubicBezTo>
                    <a:cubicBezTo>
                      <a:pt x="1102169" y="1818914"/>
                      <a:pt x="1114552" y="1863682"/>
                      <a:pt x="1105979" y="1866539"/>
                    </a:cubicBezTo>
                    <a:cubicBezTo>
                      <a:pt x="1097407" y="1869397"/>
                      <a:pt x="1083119" y="1881779"/>
                      <a:pt x="1083119" y="1881779"/>
                    </a:cubicBezTo>
                    <a:cubicBezTo>
                      <a:pt x="1083119" y="1881779"/>
                      <a:pt x="1103122" y="1883684"/>
                      <a:pt x="1107884" y="1900829"/>
                    </a:cubicBezTo>
                    <a:cubicBezTo>
                      <a:pt x="1107884" y="1900829"/>
                      <a:pt x="1131697" y="1883684"/>
                      <a:pt x="1139317" y="1880827"/>
                    </a:cubicBezTo>
                    <a:cubicBezTo>
                      <a:pt x="1139317" y="1880827"/>
                      <a:pt x="1134554" y="1796054"/>
                      <a:pt x="1144079" y="1777957"/>
                    </a:cubicBezTo>
                    <a:cubicBezTo>
                      <a:pt x="1153604" y="1759859"/>
                      <a:pt x="1169797" y="1753192"/>
                      <a:pt x="1159319" y="1736999"/>
                    </a:cubicBezTo>
                    <a:cubicBezTo>
                      <a:pt x="1148842" y="1720807"/>
                      <a:pt x="1141222" y="1697947"/>
                      <a:pt x="1144079" y="1676992"/>
                    </a:cubicBezTo>
                    <a:cubicBezTo>
                      <a:pt x="1146937" y="1656037"/>
                      <a:pt x="1168844" y="1643654"/>
                      <a:pt x="1168844" y="1621747"/>
                    </a:cubicBezTo>
                    <a:cubicBezTo>
                      <a:pt x="1168844" y="1599839"/>
                      <a:pt x="1137412" y="1497922"/>
                      <a:pt x="1127887" y="1471252"/>
                    </a:cubicBezTo>
                    <a:cubicBezTo>
                      <a:pt x="1118362" y="1444582"/>
                      <a:pt x="1095502" y="1410292"/>
                      <a:pt x="1095502" y="1410292"/>
                    </a:cubicBezTo>
                    <a:close/>
                    <a:moveTo>
                      <a:pt x="279209" y="1384574"/>
                    </a:moveTo>
                    <a:cubicBezTo>
                      <a:pt x="273494" y="1357904"/>
                      <a:pt x="245872" y="1476014"/>
                      <a:pt x="245872" y="1476014"/>
                    </a:cubicBezTo>
                    <a:cubicBezTo>
                      <a:pt x="245872" y="1476014"/>
                      <a:pt x="243967" y="1556977"/>
                      <a:pt x="239204" y="1594124"/>
                    </a:cubicBezTo>
                    <a:cubicBezTo>
                      <a:pt x="235394" y="1630319"/>
                      <a:pt x="208724" y="1818914"/>
                      <a:pt x="198247" y="1866539"/>
                    </a:cubicBezTo>
                    <a:cubicBezTo>
                      <a:pt x="187769" y="1914164"/>
                      <a:pt x="178244" y="2028464"/>
                      <a:pt x="192532" y="2081804"/>
                    </a:cubicBezTo>
                    <a:cubicBezTo>
                      <a:pt x="192532" y="2081804"/>
                      <a:pt x="212534" y="1879874"/>
                      <a:pt x="224917" y="1834154"/>
                    </a:cubicBezTo>
                    <a:cubicBezTo>
                      <a:pt x="237299" y="1788434"/>
                      <a:pt x="233489" y="1785577"/>
                      <a:pt x="229679" y="1773194"/>
                    </a:cubicBezTo>
                    <a:cubicBezTo>
                      <a:pt x="225869" y="1760812"/>
                      <a:pt x="237299" y="1697947"/>
                      <a:pt x="247777" y="1660799"/>
                    </a:cubicBezTo>
                    <a:cubicBezTo>
                      <a:pt x="258254" y="1623652"/>
                      <a:pt x="284924" y="1596029"/>
                      <a:pt x="285877" y="1567454"/>
                    </a:cubicBezTo>
                    <a:cubicBezTo>
                      <a:pt x="287782" y="1539832"/>
                      <a:pt x="284924" y="1420769"/>
                      <a:pt x="280162" y="1388384"/>
                    </a:cubicBezTo>
                    <a:cubicBezTo>
                      <a:pt x="280162" y="1386479"/>
                      <a:pt x="279209" y="1385527"/>
                      <a:pt x="279209" y="1384574"/>
                    </a:cubicBezTo>
                    <a:close/>
                    <a:moveTo>
                      <a:pt x="657573" y="1019458"/>
                    </a:moveTo>
                    <a:lnTo>
                      <a:pt x="656995" y="1021672"/>
                    </a:lnTo>
                    <a:cubicBezTo>
                      <a:pt x="642083" y="1082751"/>
                      <a:pt x="629916" y="1137400"/>
                      <a:pt x="624765" y="1160908"/>
                    </a:cubicBezTo>
                    <a:lnTo>
                      <a:pt x="623021" y="1168928"/>
                    </a:lnTo>
                    <a:lnTo>
                      <a:pt x="623062" y="1169309"/>
                    </a:lnTo>
                    <a:cubicBezTo>
                      <a:pt x="623062" y="1169309"/>
                      <a:pt x="626813" y="1151807"/>
                      <a:pt x="633048" y="1124125"/>
                    </a:cubicBezTo>
                    <a:close/>
                    <a:moveTo>
                      <a:pt x="826144" y="763633"/>
                    </a:moveTo>
                    <a:lnTo>
                      <a:pt x="771652" y="804502"/>
                    </a:lnTo>
                    <a:lnTo>
                      <a:pt x="771078" y="808029"/>
                    </a:lnTo>
                    <a:lnTo>
                      <a:pt x="827850" y="765449"/>
                    </a:lnTo>
                    <a:close/>
                    <a:moveTo>
                      <a:pt x="691988" y="744809"/>
                    </a:moveTo>
                    <a:lnTo>
                      <a:pt x="689737" y="746399"/>
                    </a:lnTo>
                    <a:cubicBezTo>
                      <a:pt x="696881" y="757115"/>
                      <a:pt x="710990" y="782832"/>
                      <a:pt x="717598" y="795021"/>
                    </a:cubicBezTo>
                    <a:lnTo>
                      <a:pt x="720979" y="801290"/>
                    </a:lnTo>
                    <a:lnTo>
                      <a:pt x="722122" y="797834"/>
                    </a:lnTo>
                    <a:cubicBezTo>
                      <a:pt x="722122" y="797834"/>
                      <a:pt x="716645" y="787595"/>
                      <a:pt x="709978" y="775570"/>
                    </a:cubicBezTo>
                    <a:close/>
                    <a:moveTo>
                      <a:pt x="722525" y="672446"/>
                    </a:moveTo>
                    <a:lnTo>
                      <a:pt x="736410" y="688773"/>
                    </a:lnTo>
                    <a:cubicBezTo>
                      <a:pt x="748078" y="702227"/>
                      <a:pt x="758079" y="713538"/>
                      <a:pt x="765164" y="721486"/>
                    </a:cubicBezTo>
                    <a:lnTo>
                      <a:pt x="773118" y="730345"/>
                    </a:lnTo>
                    <a:lnTo>
                      <a:pt x="773269" y="730405"/>
                    </a:lnTo>
                    <a:lnTo>
                      <a:pt x="766116" y="722438"/>
                    </a:lnTo>
                    <a:cubicBezTo>
                      <a:pt x="760802" y="716477"/>
                      <a:pt x="753849" y="708625"/>
                      <a:pt x="745781" y="699395"/>
                    </a:cubicBezTo>
                    <a:close/>
                    <a:moveTo>
                      <a:pt x="932608" y="666742"/>
                    </a:moveTo>
                    <a:lnTo>
                      <a:pt x="931672" y="670199"/>
                    </a:lnTo>
                    <a:cubicBezTo>
                      <a:pt x="937387" y="713062"/>
                      <a:pt x="910955" y="877547"/>
                      <a:pt x="892962" y="982426"/>
                    </a:cubicBezTo>
                    <a:lnTo>
                      <a:pt x="879675" y="1058491"/>
                    </a:lnTo>
                    <a:lnTo>
                      <a:pt x="880237" y="1056914"/>
                    </a:lnTo>
                    <a:cubicBezTo>
                      <a:pt x="888095" y="1011909"/>
                      <a:pt x="917920" y="846353"/>
                      <a:pt x="929127" y="742679"/>
                    </a:cubicBezTo>
                    <a:close/>
                    <a:moveTo>
                      <a:pt x="851662" y="592"/>
                    </a:moveTo>
                    <a:cubicBezTo>
                      <a:pt x="889762" y="-4171"/>
                      <a:pt x="959294" y="20594"/>
                      <a:pt x="969772" y="48217"/>
                    </a:cubicBezTo>
                    <a:cubicBezTo>
                      <a:pt x="980249" y="75839"/>
                      <a:pt x="1005967" y="86317"/>
                      <a:pt x="1021207" y="118702"/>
                    </a:cubicBezTo>
                    <a:cubicBezTo>
                      <a:pt x="1036447" y="151087"/>
                      <a:pt x="1048829" y="202522"/>
                      <a:pt x="1050734" y="223477"/>
                    </a:cubicBezTo>
                    <a:cubicBezTo>
                      <a:pt x="1052639" y="244432"/>
                      <a:pt x="1046924" y="261577"/>
                      <a:pt x="1038352" y="273959"/>
                    </a:cubicBezTo>
                    <a:cubicBezTo>
                      <a:pt x="1030732" y="285389"/>
                      <a:pt x="1019302" y="313012"/>
                      <a:pt x="1019302" y="313012"/>
                    </a:cubicBezTo>
                    <a:cubicBezTo>
                      <a:pt x="1033589" y="320632"/>
                      <a:pt x="1024064" y="334919"/>
                      <a:pt x="1017397" y="351112"/>
                    </a:cubicBezTo>
                    <a:cubicBezTo>
                      <a:pt x="1011682" y="366352"/>
                      <a:pt x="1009777" y="396832"/>
                      <a:pt x="1000252" y="415882"/>
                    </a:cubicBezTo>
                    <a:cubicBezTo>
                      <a:pt x="990727" y="434932"/>
                      <a:pt x="973582" y="437789"/>
                      <a:pt x="973582" y="437789"/>
                    </a:cubicBezTo>
                    <a:cubicBezTo>
                      <a:pt x="968819" y="461602"/>
                      <a:pt x="932624" y="561614"/>
                      <a:pt x="932624" y="561614"/>
                    </a:cubicBezTo>
                    <a:lnTo>
                      <a:pt x="931672" y="622574"/>
                    </a:lnTo>
                    <a:lnTo>
                      <a:pt x="931672" y="629242"/>
                    </a:lnTo>
                    <a:cubicBezTo>
                      <a:pt x="937387" y="635433"/>
                      <a:pt x="937387" y="645672"/>
                      <a:pt x="935958" y="654364"/>
                    </a:cubicBezTo>
                    <a:lnTo>
                      <a:pt x="932681" y="666470"/>
                    </a:lnTo>
                    <a:lnTo>
                      <a:pt x="987869" y="744494"/>
                    </a:lnTo>
                    <a:cubicBezTo>
                      <a:pt x="987869" y="744494"/>
                      <a:pt x="1161224" y="837839"/>
                      <a:pt x="1218374" y="873082"/>
                    </a:cubicBezTo>
                    <a:cubicBezTo>
                      <a:pt x="1275524" y="908324"/>
                      <a:pt x="1270762" y="922612"/>
                      <a:pt x="1270762" y="946424"/>
                    </a:cubicBezTo>
                    <a:cubicBezTo>
                      <a:pt x="1270762" y="970237"/>
                      <a:pt x="1285049" y="1010242"/>
                      <a:pt x="1285049" y="1036912"/>
                    </a:cubicBezTo>
                    <a:cubicBezTo>
                      <a:pt x="1285049" y="1063582"/>
                      <a:pt x="1289812" y="1101682"/>
                      <a:pt x="1291717" y="1120732"/>
                    </a:cubicBezTo>
                    <a:cubicBezTo>
                      <a:pt x="1292669" y="1139782"/>
                      <a:pt x="1292669" y="1163594"/>
                      <a:pt x="1304099" y="1192169"/>
                    </a:cubicBezTo>
                    <a:cubicBezTo>
                      <a:pt x="1315530" y="1220744"/>
                      <a:pt x="1307909" y="1258844"/>
                      <a:pt x="1310767" y="1280752"/>
                    </a:cubicBezTo>
                    <a:cubicBezTo>
                      <a:pt x="1313624" y="1302659"/>
                      <a:pt x="1320292" y="1334092"/>
                      <a:pt x="1334580" y="1378859"/>
                    </a:cubicBezTo>
                    <a:cubicBezTo>
                      <a:pt x="1348867" y="1423627"/>
                      <a:pt x="1351724" y="1432199"/>
                      <a:pt x="1351724" y="1453154"/>
                    </a:cubicBezTo>
                    <a:cubicBezTo>
                      <a:pt x="1351724" y="1474109"/>
                      <a:pt x="1354582" y="1497922"/>
                      <a:pt x="1359344" y="1515067"/>
                    </a:cubicBezTo>
                    <a:cubicBezTo>
                      <a:pt x="1364107" y="1532212"/>
                      <a:pt x="1386014" y="1576979"/>
                      <a:pt x="1383157" y="1598887"/>
                    </a:cubicBezTo>
                    <a:cubicBezTo>
                      <a:pt x="1380299" y="1620794"/>
                      <a:pt x="1402207" y="1654132"/>
                      <a:pt x="1406969" y="1692232"/>
                    </a:cubicBezTo>
                    <a:cubicBezTo>
                      <a:pt x="1411732" y="1730332"/>
                      <a:pt x="1370774" y="1766527"/>
                      <a:pt x="1370774" y="1766527"/>
                    </a:cubicBezTo>
                    <a:cubicBezTo>
                      <a:pt x="1370774" y="1766527"/>
                      <a:pt x="1356487" y="1874159"/>
                      <a:pt x="1344105" y="1921784"/>
                    </a:cubicBezTo>
                    <a:cubicBezTo>
                      <a:pt x="1331722" y="1969409"/>
                      <a:pt x="1267905" y="2000842"/>
                      <a:pt x="1226947" y="2062754"/>
                    </a:cubicBezTo>
                    <a:cubicBezTo>
                      <a:pt x="1186942" y="2124667"/>
                      <a:pt x="1128839" y="2202772"/>
                      <a:pt x="1112647" y="2200867"/>
                    </a:cubicBezTo>
                    <a:cubicBezTo>
                      <a:pt x="1096454" y="2198962"/>
                      <a:pt x="1069784" y="2162767"/>
                      <a:pt x="1069784" y="2162767"/>
                    </a:cubicBezTo>
                    <a:lnTo>
                      <a:pt x="1041209" y="2186579"/>
                    </a:lnTo>
                    <a:cubicBezTo>
                      <a:pt x="1043114" y="2267542"/>
                      <a:pt x="1000252" y="2429467"/>
                      <a:pt x="985964" y="2488522"/>
                    </a:cubicBezTo>
                    <a:cubicBezTo>
                      <a:pt x="971677" y="2547577"/>
                      <a:pt x="964057" y="2717122"/>
                      <a:pt x="947864" y="2793322"/>
                    </a:cubicBezTo>
                    <a:cubicBezTo>
                      <a:pt x="931672" y="2869522"/>
                      <a:pt x="917384" y="2970487"/>
                      <a:pt x="924052" y="3058117"/>
                    </a:cubicBezTo>
                    <a:cubicBezTo>
                      <a:pt x="930719" y="3145747"/>
                      <a:pt x="892619" y="3267667"/>
                      <a:pt x="892619" y="3267667"/>
                    </a:cubicBezTo>
                    <a:cubicBezTo>
                      <a:pt x="892619" y="3267667"/>
                      <a:pt x="1014539" y="3391492"/>
                      <a:pt x="1040257" y="3413399"/>
                    </a:cubicBezTo>
                    <a:cubicBezTo>
                      <a:pt x="1065974" y="3435307"/>
                      <a:pt x="1068832" y="3476264"/>
                      <a:pt x="1097407" y="3473407"/>
                    </a:cubicBezTo>
                    <a:cubicBezTo>
                      <a:pt x="1125982" y="3470549"/>
                      <a:pt x="1183132" y="3511507"/>
                      <a:pt x="1183132" y="3511507"/>
                    </a:cubicBezTo>
                    <a:cubicBezTo>
                      <a:pt x="1221232" y="3485789"/>
                      <a:pt x="1295527" y="3542939"/>
                      <a:pt x="1295527" y="3542939"/>
                    </a:cubicBezTo>
                    <a:lnTo>
                      <a:pt x="1376489" y="3593422"/>
                    </a:lnTo>
                    <a:cubicBezTo>
                      <a:pt x="1376489" y="3593422"/>
                      <a:pt x="1390777" y="3599137"/>
                      <a:pt x="1376489" y="3649619"/>
                    </a:cubicBezTo>
                    <a:cubicBezTo>
                      <a:pt x="1362202" y="3700102"/>
                      <a:pt x="1326007" y="3771539"/>
                      <a:pt x="1326007" y="3771539"/>
                    </a:cubicBezTo>
                    <a:lnTo>
                      <a:pt x="1292669" y="3759157"/>
                    </a:lnTo>
                    <a:cubicBezTo>
                      <a:pt x="1292669" y="3759157"/>
                      <a:pt x="1256474" y="3862027"/>
                      <a:pt x="1261237" y="3933464"/>
                    </a:cubicBezTo>
                    <a:cubicBezTo>
                      <a:pt x="1265999" y="4004902"/>
                      <a:pt x="1244092" y="4055385"/>
                      <a:pt x="1201229" y="4122060"/>
                    </a:cubicBezTo>
                    <a:cubicBezTo>
                      <a:pt x="1158367" y="4188735"/>
                      <a:pt x="1071689" y="4282079"/>
                      <a:pt x="1055497" y="4272554"/>
                    </a:cubicBezTo>
                    <a:cubicBezTo>
                      <a:pt x="1039304" y="4263029"/>
                      <a:pt x="1036447" y="4234454"/>
                      <a:pt x="1036447" y="4234454"/>
                    </a:cubicBezTo>
                    <a:cubicBezTo>
                      <a:pt x="1036447" y="4234454"/>
                      <a:pt x="1007872" y="4184924"/>
                      <a:pt x="1017397" y="4153492"/>
                    </a:cubicBezTo>
                    <a:cubicBezTo>
                      <a:pt x="1026922" y="4122060"/>
                      <a:pt x="1041209" y="4077292"/>
                      <a:pt x="1057402" y="3993472"/>
                    </a:cubicBezTo>
                    <a:cubicBezTo>
                      <a:pt x="1073594" y="3909652"/>
                      <a:pt x="1037399" y="3800114"/>
                      <a:pt x="1037399" y="3800114"/>
                    </a:cubicBezTo>
                    <a:cubicBezTo>
                      <a:pt x="1022159" y="3819164"/>
                      <a:pt x="960247" y="3828689"/>
                      <a:pt x="960247" y="3828689"/>
                    </a:cubicBezTo>
                    <a:lnTo>
                      <a:pt x="833564" y="3694387"/>
                    </a:lnTo>
                    <a:cubicBezTo>
                      <a:pt x="833564" y="3694387"/>
                      <a:pt x="748792" y="3871552"/>
                      <a:pt x="748792" y="3895364"/>
                    </a:cubicBezTo>
                    <a:cubicBezTo>
                      <a:pt x="748792" y="3919177"/>
                      <a:pt x="784034" y="3945847"/>
                      <a:pt x="777367" y="3983947"/>
                    </a:cubicBezTo>
                    <a:cubicBezTo>
                      <a:pt x="770699" y="4022047"/>
                      <a:pt x="733552" y="4073482"/>
                      <a:pt x="733552" y="4073482"/>
                    </a:cubicBezTo>
                    <a:lnTo>
                      <a:pt x="817372" y="4210642"/>
                    </a:lnTo>
                    <a:cubicBezTo>
                      <a:pt x="845947" y="4229692"/>
                      <a:pt x="860234" y="4283032"/>
                      <a:pt x="860234" y="4283032"/>
                    </a:cubicBezTo>
                    <a:cubicBezTo>
                      <a:pt x="860234" y="4283032"/>
                      <a:pt x="864044" y="4320179"/>
                      <a:pt x="857377" y="4329704"/>
                    </a:cubicBezTo>
                    <a:cubicBezTo>
                      <a:pt x="850709" y="4339229"/>
                      <a:pt x="829754" y="4344944"/>
                      <a:pt x="785939" y="4348754"/>
                    </a:cubicBezTo>
                    <a:cubicBezTo>
                      <a:pt x="742124" y="4352564"/>
                      <a:pt x="660209" y="4344944"/>
                      <a:pt x="637349" y="4339229"/>
                    </a:cubicBezTo>
                    <a:cubicBezTo>
                      <a:pt x="614489" y="4333514"/>
                      <a:pt x="591629" y="4321132"/>
                      <a:pt x="590677" y="4303987"/>
                    </a:cubicBezTo>
                    <a:cubicBezTo>
                      <a:pt x="589724" y="4286842"/>
                      <a:pt x="581152" y="4263982"/>
                      <a:pt x="581152" y="4263982"/>
                    </a:cubicBezTo>
                    <a:lnTo>
                      <a:pt x="563054" y="4263982"/>
                    </a:lnTo>
                    <a:lnTo>
                      <a:pt x="511619" y="4230644"/>
                    </a:lnTo>
                    <a:lnTo>
                      <a:pt x="507809" y="4144919"/>
                    </a:lnTo>
                    <a:cubicBezTo>
                      <a:pt x="494474" y="4106819"/>
                      <a:pt x="508762" y="4054432"/>
                      <a:pt x="508762" y="4054432"/>
                    </a:cubicBezTo>
                    <a:cubicBezTo>
                      <a:pt x="508762" y="4054432"/>
                      <a:pt x="522097" y="4006807"/>
                      <a:pt x="501142" y="3946799"/>
                    </a:cubicBezTo>
                    <a:cubicBezTo>
                      <a:pt x="480187" y="3886792"/>
                      <a:pt x="535432" y="3807735"/>
                      <a:pt x="554482" y="3777254"/>
                    </a:cubicBezTo>
                    <a:cubicBezTo>
                      <a:pt x="573532" y="3746774"/>
                      <a:pt x="567817" y="3722010"/>
                      <a:pt x="569722" y="3688672"/>
                    </a:cubicBezTo>
                    <a:cubicBezTo>
                      <a:pt x="571627" y="3655335"/>
                      <a:pt x="570674" y="3406732"/>
                      <a:pt x="570674" y="3406732"/>
                    </a:cubicBezTo>
                    <a:cubicBezTo>
                      <a:pt x="570674" y="3406732"/>
                      <a:pt x="339217" y="3167654"/>
                      <a:pt x="292544" y="3126697"/>
                    </a:cubicBezTo>
                    <a:cubicBezTo>
                      <a:pt x="245872" y="3085739"/>
                      <a:pt x="229679" y="3057164"/>
                      <a:pt x="226822" y="3018112"/>
                    </a:cubicBezTo>
                    <a:cubicBezTo>
                      <a:pt x="223964" y="2979060"/>
                      <a:pt x="204914" y="2704739"/>
                      <a:pt x="200152" y="2638064"/>
                    </a:cubicBezTo>
                    <a:cubicBezTo>
                      <a:pt x="195389" y="2571389"/>
                      <a:pt x="194437" y="2441849"/>
                      <a:pt x="194437" y="2441849"/>
                    </a:cubicBezTo>
                    <a:cubicBezTo>
                      <a:pt x="194437" y="2441849"/>
                      <a:pt x="169672" y="2445659"/>
                      <a:pt x="148717" y="2441849"/>
                    </a:cubicBezTo>
                    <a:cubicBezTo>
                      <a:pt x="127762" y="2438039"/>
                      <a:pt x="114427" y="2418989"/>
                      <a:pt x="114427" y="2418989"/>
                    </a:cubicBezTo>
                    <a:cubicBezTo>
                      <a:pt x="73469" y="2412322"/>
                      <a:pt x="56324" y="2364697"/>
                      <a:pt x="49657" y="2342789"/>
                    </a:cubicBezTo>
                    <a:cubicBezTo>
                      <a:pt x="42989" y="2320882"/>
                      <a:pt x="37274" y="2297069"/>
                      <a:pt x="29654" y="2277067"/>
                    </a:cubicBezTo>
                    <a:cubicBezTo>
                      <a:pt x="22034" y="2257064"/>
                      <a:pt x="24892" y="2215154"/>
                      <a:pt x="24892" y="2215154"/>
                    </a:cubicBezTo>
                    <a:cubicBezTo>
                      <a:pt x="-826" y="2189437"/>
                      <a:pt x="9652" y="2162767"/>
                      <a:pt x="4889" y="2123714"/>
                    </a:cubicBezTo>
                    <a:cubicBezTo>
                      <a:pt x="127" y="2084662"/>
                      <a:pt x="2032" y="1881779"/>
                      <a:pt x="3937" y="1827487"/>
                    </a:cubicBezTo>
                    <a:cubicBezTo>
                      <a:pt x="5842" y="1773194"/>
                      <a:pt x="9652" y="1773194"/>
                      <a:pt x="3937" y="1751287"/>
                    </a:cubicBezTo>
                    <a:cubicBezTo>
                      <a:pt x="-1778" y="1730332"/>
                      <a:pt x="-826" y="1697947"/>
                      <a:pt x="3937" y="1675087"/>
                    </a:cubicBezTo>
                    <a:cubicBezTo>
                      <a:pt x="8699" y="1652227"/>
                      <a:pt x="26797" y="1588409"/>
                      <a:pt x="30607" y="1523639"/>
                    </a:cubicBezTo>
                    <a:cubicBezTo>
                      <a:pt x="34417" y="1458869"/>
                      <a:pt x="49657" y="1398862"/>
                      <a:pt x="54419" y="1370287"/>
                    </a:cubicBezTo>
                    <a:cubicBezTo>
                      <a:pt x="59182" y="1341712"/>
                      <a:pt x="73469" y="1285514"/>
                      <a:pt x="90614" y="1218839"/>
                    </a:cubicBezTo>
                    <a:cubicBezTo>
                      <a:pt x="107759" y="1152164"/>
                      <a:pt x="177292" y="909277"/>
                      <a:pt x="205867" y="810217"/>
                    </a:cubicBezTo>
                    <a:cubicBezTo>
                      <a:pt x="234442" y="711157"/>
                      <a:pt x="266827" y="724492"/>
                      <a:pt x="285877" y="718777"/>
                    </a:cubicBezTo>
                    <a:cubicBezTo>
                      <a:pt x="304927" y="713062"/>
                      <a:pt x="347789" y="697822"/>
                      <a:pt x="390652" y="685439"/>
                    </a:cubicBezTo>
                    <a:cubicBezTo>
                      <a:pt x="433514" y="673057"/>
                      <a:pt x="560197" y="654007"/>
                      <a:pt x="560197" y="654007"/>
                    </a:cubicBezTo>
                    <a:lnTo>
                      <a:pt x="614496" y="614188"/>
                    </a:lnTo>
                    <a:lnTo>
                      <a:pt x="614490" y="614002"/>
                    </a:lnTo>
                    <a:lnTo>
                      <a:pt x="626872" y="605429"/>
                    </a:lnTo>
                    <a:cubicBezTo>
                      <a:pt x="626872" y="605429"/>
                      <a:pt x="631635" y="593047"/>
                      <a:pt x="639255" y="585427"/>
                    </a:cubicBezTo>
                    <a:cubicBezTo>
                      <a:pt x="646875" y="578759"/>
                      <a:pt x="656400" y="593047"/>
                      <a:pt x="656400" y="593047"/>
                    </a:cubicBezTo>
                    <a:lnTo>
                      <a:pt x="656400" y="592094"/>
                    </a:lnTo>
                    <a:cubicBezTo>
                      <a:pt x="669735" y="609239"/>
                      <a:pt x="683904" y="626682"/>
                      <a:pt x="697655" y="643202"/>
                    </a:cubicBezTo>
                    <a:lnTo>
                      <a:pt x="717372" y="666386"/>
                    </a:lnTo>
                    <a:lnTo>
                      <a:pt x="657352" y="593047"/>
                    </a:lnTo>
                    <a:lnTo>
                      <a:pt x="666877" y="534944"/>
                    </a:lnTo>
                    <a:cubicBezTo>
                      <a:pt x="666877" y="534944"/>
                      <a:pt x="652589" y="492082"/>
                      <a:pt x="652589" y="473984"/>
                    </a:cubicBezTo>
                    <a:cubicBezTo>
                      <a:pt x="652589" y="455887"/>
                      <a:pt x="649732" y="412072"/>
                      <a:pt x="649732" y="412072"/>
                    </a:cubicBezTo>
                    <a:cubicBezTo>
                      <a:pt x="629729" y="413977"/>
                      <a:pt x="610679" y="373019"/>
                      <a:pt x="610679" y="373019"/>
                    </a:cubicBezTo>
                    <a:cubicBezTo>
                      <a:pt x="610679" y="373019"/>
                      <a:pt x="602107" y="350159"/>
                      <a:pt x="600202" y="327299"/>
                    </a:cubicBezTo>
                    <a:cubicBezTo>
                      <a:pt x="598297" y="304439"/>
                      <a:pt x="603059" y="284437"/>
                      <a:pt x="603059" y="284437"/>
                    </a:cubicBezTo>
                    <a:cubicBezTo>
                      <a:pt x="603059" y="284437"/>
                      <a:pt x="603059" y="284437"/>
                      <a:pt x="605917" y="261577"/>
                    </a:cubicBezTo>
                    <a:cubicBezTo>
                      <a:pt x="607822" y="239669"/>
                      <a:pt x="608774" y="184424"/>
                      <a:pt x="620204" y="160612"/>
                    </a:cubicBezTo>
                    <a:cubicBezTo>
                      <a:pt x="631634" y="136799"/>
                      <a:pt x="661162" y="114892"/>
                      <a:pt x="661162" y="114892"/>
                    </a:cubicBezTo>
                    <a:cubicBezTo>
                      <a:pt x="642112" y="66314"/>
                      <a:pt x="708787" y="25357"/>
                      <a:pt x="738314" y="24404"/>
                    </a:cubicBezTo>
                    <a:cubicBezTo>
                      <a:pt x="767842" y="23452"/>
                      <a:pt x="813562" y="5354"/>
                      <a:pt x="851662" y="5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i$ḷiḓè">
                <a:extLst>
                  <a:ext uri="{FF2B5EF4-FFF2-40B4-BE49-F238E27FC236}">
                    <a16:creationId xmlns:a16="http://schemas.microsoft.com/office/drawing/2014/main" id="{A2695E9F-3350-42CC-A556-DBBFB096F815}"/>
                  </a:ext>
                </a:extLst>
              </p:cNvPr>
              <p:cNvSpPr/>
              <p:nvPr/>
            </p:nvSpPr>
            <p:spPr>
              <a:xfrm>
                <a:off x="4246244" y="1337847"/>
                <a:ext cx="1220658" cy="4276647"/>
              </a:xfrm>
              <a:custGeom>
                <a:avLst/>
                <a:gdLst>
                  <a:gd name="connsiteX0" fmla="*/ 618172 w 1220658"/>
                  <a:gd name="connsiteY0" fmla="*/ 2269270 h 4276647"/>
                  <a:gd name="connsiteX1" fmla="*/ 504825 w 1220658"/>
                  <a:gd name="connsiteY1" fmla="*/ 2649317 h 4276647"/>
                  <a:gd name="connsiteX2" fmla="*/ 443865 w 1220658"/>
                  <a:gd name="connsiteY2" fmla="*/ 2976977 h 4276647"/>
                  <a:gd name="connsiteX3" fmla="*/ 446722 w 1220658"/>
                  <a:gd name="connsiteY3" fmla="*/ 3186527 h 4276647"/>
                  <a:gd name="connsiteX4" fmla="*/ 476250 w 1220658"/>
                  <a:gd name="connsiteY4" fmla="*/ 3503710 h 4276647"/>
                  <a:gd name="connsiteX5" fmla="*/ 476250 w 1220658"/>
                  <a:gd name="connsiteY5" fmla="*/ 3921858 h 4276647"/>
                  <a:gd name="connsiteX6" fmla="*/ 463867 w 1220658"/>
                  <a:gd name="connsiteY6" fmla="*/ 3924715 h 4276647"/>
                  <a:gd name="connsiteX7" fmla="*/ 469582 w 1220658"/>
                  <a:gd name="connsiteY7" fmla="*/ 3938050 h 4276647"/>
                  <a:gd name="connsiteX8" fmla="*/ 482917 w 1220658"/>
                  <a:gd name="connsiteY8" fmla="*/ 3946622 h 4276647"/>
                  <a:gd name="connsiteX9" fmla="*/ 503872 w 1220658"/>
                  <a:gd name="connsiteY9" fmla="*/ 4100927 h 4276647"/>
                  <a:gd name="connsiteX10" fmla="*/ 511492 w 1220658"/>
                  <a:gd name="connsiteY10" fmla="*/ 4099975 h 4276647"/>
                  <a:gd name="connsiteX11" fmla="*/ 514350 w 1220658"/>
                  <a:gd name="connsiteY11" fmla="*/ 4128550 h 4276647"/>
                  <a:gd name="connsiteX12" fmla="*/ 560070 w 1220658"/>
                  <a:gd name="connsiteY12" fmla="*/ 4078067 h 4276647"/>
                  <a:gd name="connsiteX13" fmla="*/ 621030 w 1220658"/>
                  <a:gd name="connsiteY13" fmla="*/ 3979008 h 4276647"/>
                  <a:gd name="connsiteX14" fmla="*/ 621030 w 1220658"/>
                  <a:gd name="connsiteY14" fmla="*/ 3942812 h 4276647"/>
                  <a:gd name="connsiteX15" fmla="*/ 608647 w 1220658"/>
                  <a:gd name="connsiteY15" fmla="*/ 3939955 h 4276647"/>
                  <a:gd name="connsiteX16" fmla="*/ 641032 w 1220658"/>
                  <a:gd name="connsiteY16" fmla="*/ 3770410 h 4276647"/>
                  <a:gd name="connsiteX17" fmla="*/ 689610 w 1220658"/>
                  <a:gd name="connsiteY17" fmla="*/ 3509425 h 4276647"/>
                  <a:gd name="connsiteX18" fmla="*/ 727710 w 1220658"/>
                  <a:gd name="connsiteY18" fmla="*/ 3185575 h 4276647"/>
                  <a:gd name="connsiteX19" fmla="*/ 702945 w 1220658"/>
                  <a:gd name="connsiteY19" fmla="*/ 2899825 h 4276647"/>
                  <a:gd name="connsiteX20" fmla="*/ 618172 w 1220658"/>
                  <a:gd name="connsiteY20" fmla="*/ 2269270 h 4276647"/>
                  <a:gd name="connsiteX21" fmla="*/ 577215 w 1220658"/>
                  <a:gd name="connsiteY21" fmla="*/ 1661575 h 4276647"/>
                  <a:gd name="connsiteX22" fmla="*/ 577215 w 1220658"/>
                  <a:gd name="connsiteY22" fmla="*/ 1661577 h 4276647"/>
                  <a:gd name="connsiteX23" fmla="*/ 595312 w 1220658"/>
                  <a:gd name="connsiteY23" fmla="*/ 1761587 h 4276647"/>
                  <a:gd name="connsiteX24" fmla="*/ 774609 w 1220658"/>
                  <a:gd name="connsiteY24" fmla="*/ 754141 h 4276647"/>
                  <a:gd name="connsiteX25" fmla="*/ 769233 w 1220658"/>
                  <a:gd name="connsiteY25" fmla="*/ 767118 h 4276647"/>
                  <a:gd name="connsiteX26" fmla="*/ 769039 w 1220658"/>
                  <a:gd name="connsiteY26" fmla="*/ 767588 h 4276647"/>
                  <a:gd name="connsiteX27" fmla="*/ 769635 w 1220658"/>
                  <a:gd name="connsiteY27" fmla="*/ 766165 h 4276647"/>
                  <a:gd name="connsiteX28" fmla="*/ 800900 w 1220658"/>
                  <a:gd name="connsiteY28" fmla="*/ 689190 h 4276647"/>
                  <a:gd name="connsiteX29" fmla="*/ 797908 w 1220658"/>
                  <a:gd name="connsiteY29" fmla="*/ 697813 h 4276647"/>
                  <a:gd name="connsiteX30" fmla="*/ 798076 w 1220658"/>
                  <a:gd name="connsiteY30" fmla="*/ 697407 h 4276647"/>
                  <a:gd name="connsiteX31" fmla="*/ 554419 w 1220658"/>
                  <a:gd name="connsiteY31" fmla="*/ 634052 h 4276647"/>
                  <a:gd name="connsiteX32" fmla="*/ 564252 w 1220658"/>
                  <a:gd name="connsiteY32" fmla="*/ 662149 h 4276647"/>
                  <a:gd name="connsiteX33" fmla="*/ 656272 w 1220658"/>
                  <a:gd name="connsiteY33" fmla="*/ 766225 h 4276647"/>
                  <a:gd name="connsiteX34" fmla="*/ 656925 w 1220658"/>
                  <a:gd name="connsiteY34" fmla="*/ 766006 h 4276647"/>
                  <a:gd name="connsiteX35" fmla="*/ 652406 w 1220658"/>
                  <a:gd name="connsiteY35" fmla="*/ 762694 h 4276647"/>
                  <a:gd name="connsiteX36" fmla="*/ 564802 w 1220658"/>
                  <a:gd name="connsiteY36" fmla="*/ 662552 h 4276647"/>
                  <a:gd name="connsiteX37" fmla="*/ 551678 w 1220658"/>
                  <a:gd name="connsiteY37" fmla="*/ 611267 h 4276647"/>
                  <a:gd name="connsiteX38" fmla="*/ 553173 w 1220658"/>
                  <a:gd name="connsiteY38" fmla="*/ 630492 h 4276647"/>
                  <a:gd name="connsiteX39" fmla="*/ 553475 w 1220658"/>
                  <a:gd name="connsiteY39" fmla="*/ 631354 h 4276647"/>
                  <a:gd name="connsiteX40" fmla="*/ 705557 w 1220658"/>
                  <a:gd name="connsiteY40" fmla="*/ 194 h 4276647"/>
                  <a:gd name="connsiteX41" fmla="*/ 721042 w 1220658"/>
                  <a:gd name="connsiteY41" fmla="*/ 2320 h 4276647"/>
                  <a:gd name="connsiteX42" fmla="*/ 829627 w 1220658"/>
                  <a:gd name="connsiteY42" fmla="*/ 44230 h 4276647"/>
                  <a:gd name="connsiteX43" fmla="*/ 880109 w 1220658"/>
                  <a:gd name="connsiteY43" fmla="*/ 126145 h 4276647"/>
                  <a:gd name="connsiteX44" fmla="*/ 893444 w 1220658"/>
                  <a:gd name="connsiteY44" fmla="*/ 203298 h 4276647"/>
                  <a:gd name="connsiteX45" fmla="*/ 875347 w 1220658"/>
                  <a:gd name="connsiteY45" fmla="*/ 264258 h 4276647"/>
                  <a:gd name="connsiteX46" fmla="*/ 887729 w 1220658"/>
                  <a:gd name="connsiteY46" fmla="*/ 331885 h 4276647"/>
                  <a:gd name="connsiteX47" fmla="*/ 869632 w 1220658"/>
                  <a:gd name="connsiteY47" fmla="*/ 392845 h 4276647"/>
                  <a:gd name="connsiteX48" fmla="*/ 831532 w 1220658"/>
                  <a:gd name="connsiteY48" fmla="*/ 392845 h 4276647"/>
                  <a:gd name="connsiteX49" fmla="*/ 818197 w 1220658"/>
                  <a:gd name="connsiteY49" fmla="*/ 472855 h 4276647"/>
                  <a:gd name="connsiteX50" fmla="*/ 816292 w 1220658"/>
                  <a:gd name="connsiteY50" fmla="*/ 556675 h 4276647"/>
                  <a:gd name="connsiteX51" fmla="*/ 815501 w 1220658"/>
                  <a:gd name="connsiteY51" fmla="*/ 560637 h 4276647"/>
                  <a:gd name="connsiteX52" fmla="*/ 830444 w 1220658"/>
                  <a:gd name="connsiteY52" fmla="*/ 574645 h 4276647"/>
                  <a:gd name="connsiteX53" fmla="*/ 830580 w 1220658"/>
                  <a:gd name="connsiteY53" fmla="*/ 573820 h 4276647"/>
                  <a:gd name="connsiteX54" fmla="*/ 902017 w 1220658"/>
                  <a:gd name="connsiteY54" fmla="*/ 654782 h 4276647"/>
                  <a:gd name="connsiteX55" fmla="*/ 1038225 w 1220658"/>
                  <a:gd name="connsiteY55" fmla="*/ 727172 h 4276647"/>
                  <a:gd name="connsiteX56" fmla="*/ 1164907 w 1220658"/>
                  <a:gd name="connsiteY56" fmla="*/ 815755 h 4276647"/>
                  <a:gd name="connsiteX57" fmla="*/ 1198245 w 1220658"/>
                  <a:gd name="connsiteY57" fmla="*/ 1018637 h 4276647"/>
                  <a:gd name="connsiteX58" fmla="*/ 1219200 w 1220658"/>
                  <a:gd name="connsiteY58" fmla="*/ 1612045 h 4276647"/>
                  <a:gd name="connsiteX59" fmla="*/ 1157287 w 1220658"/>
                  <a:gd name="connsiteY59" fmla="*/ 2036860 h 4276647"/>
                  <a:gd name="connsiteX60" fmla="*/ 1127760 w 1220658"/>
                  <a:gd name="connsiteY60" fmla="*/ 2252125 h 4276647"/>
                  <a:gd name="connsiteX61" fmla="*/ 1099185 w 1220658"/>
                  <a:gd name="connsiteY61" fmla="*/ 2249267 h 4276647"/>
                  <a:gd name="connsiteX62" fmla="*/ 1089660 w 1220658"/>
                  <a:gd name="connsiteY62" fmla="*/ 2268317 h 4276647"/>
                  <a:gd name="connsiteX63" fmla="*/ 1058227 w 1220658"/>
                  <a:gd name="connsiteY63" fmla="*/ 2264507 h 4276647"/>
                  <a:gd name="connsiteX64" fmla="*/ 1058227 w 1220658"/>
                  <a:gd name="connsiteY64" fmla="*/ 2268317 h 4276647"/>
                  <a:gd name="connsiteX65" fmla="*/ 1031557 w 1220658"/>
                  <a:gd name="connsiteY65" fmla="*/ 2416907 h 4276647"/>
                  <a:gd name="connsiteX66" fmla="*/ 1006792 w 1220658"/>
                  <a:gd name="connsiteY66" fmla="*/ 2469295 h 4276647"/>
                  <a:gd name="connsiteX67" fmla="*/ 984885 w 1220658"/>
                  <a:gd name="connsiteY67" fmla="*/ 2495965 h 4276647"/>
                  <a:gd name="connsiteX68" fmla="*/ 963930 w 1220658"/>
                  <a:gd name="connsiteY68" fmla="*/ 2993170 h 4276647"/>
                  <a:gd name="connsiteX69" fmla="*/ 956310 w 1220658"/>
                  <a:gd name="connsiteY69" fmla="*/ 3205577 h 4276647"/>
                  <a:gd name="connsiteX70" fmla="*/ 896302 w 1220658"/>
                  <a:gd name="connsiteY70" fmla="*/ 3576100 h 4276647"/>
                  <a:gd name="connsiteX71" fmla="*/ 826770 w 1220658"/>
                  <a:gd name="connsiteY71" fmla="*/ 3953290 h 4276647"/>
                  <a:gd name="connsiteX72" fmla="*/ 775335 w 1220658"/>
                  <a:gd name="connsiteY72" fmla="*/ 3961862 h 4276647"/>
                  <a:gd name="connsiteX73" fmla="*/ 775335 w 1220658"/>
                  <a:gd name="connsiteY73" fmla="*/ 4022822 h 4276647"/>
                  <a:gd name="connsiteX74" fmla="*/ 796290 w 1220658"/>
                  <a:gd name="connsiteY74" fmla="*/ 4102833 h 4276647"/>
                  <a:gd name="connsiteX75" fmla="*/ 803910 w 1220658"/>
                  <a:gd name="connsiteY75" fmla="*/ 4115215 h 4276647"/>
                  <a:gd name="connsiteX76" fmla="*/ 803910 w 1220658"/>
                  <a:gd name="connsiteY76" fmla="*/ 4186652 h 4276647"/>
                  <a:gd name="connsiteX77" fmla="*/ 770572 w 1220658"/>
                  <a:gd name="connsiteY77" fmla="*/ 4200940 h 4276647"/>
                  <a:gd name="connsiteX78" fmla="*/ 753427 w 1220658"/>
                  <a:gd name="connsiteY78" fmla="*/ 4229515 h 4276647"/>
                  <a:gd name="connsiteX79" fmla="*/ 631507 w 1220658"/>
                  <a:gd name="connsiteY79" fmla="*/ 4272377 h 4276647"/>
                  <a:gd name="connsiteX80" fmla="*/ 484822 w 1220658"/>
                  <a:gd name="connsiteY80" fmla="*/ 4272377 h 4276647"/>
                  <a:gd name="connsiteX81" fmla="*/ 449580 w 1220658"/>
                  <a:gd name="connsiteY81" fmla="*/ 4241897 h 4276647"/>
                  <a:gd name="connsiteX82" fmla="*/ 459105 w 1220658"/>
                  <a:gd name="connsiteY82" fmla="*/ 4219990 h 4276647"/>
                  <a:gd name="connsiteX83" fmla="*/ 464820 w 1220658"/>
                  <a:gd name="connsiteY83" fmla="*/ 4185700 h 4276647"/>
                  <a:gd name="connsiteX84" fmla="*/ 303847 w 1220658"/>
                  <a:gd name="connsiteY84" fmla="*/ 4210465 h 4276647"/>
                  <a:gd name="connsiteX85" fmla="*/ 142875 w 1220658"/>
                  <a:gd name="connsiteY85" fmla="*/ 4248565 h 4276647"/>
                  <a:gd name="connsiteX86" fmla="*/ 952 w 1220658"/>
                  <a:gd name="connsiteY86" fmla="*/ 4236183 h 4276647"/>
                  <a:gd name="connsiteX87" fmla="*/ 0 w 1220658"/>
                  <a:gd name="connsiteY87" fmla="*/ 4201892 h 4276647"/>
                  <a:gd name="connsiteX88" fmla="*/ 5715 w 1220658"/>
                  <a:gd name="connsiteY88" fmla="*/ 4200940 h 4276647"/>
                  <a:gd name="connsiteX89" fmla="*/ 54292 w 1220658"/>
                  <a:gd name="connsiteY89" fmla="*/ 4135217 h 4276647"/>
                  <a:gd name="connsiteX90" fmla="*/ 159067 w 1220658"/>
                  <a:gd name="connsiteY90" fmla="*/ 4079972 h 4276647"/>
                  <a:gd name="connsiteX91" fmla="*/ 252412 w 1220658"/>
                  <a:gd name="connsiteY91" fmla="*/ 3971387 h 4276647"/>
                  <a:gd name="connsiteX92" fmla="*/ 279082 w 1220658"/>
                  <a:gd name="connsiteY92" fmla="*/ 3961862 h 4276647"/>
                  <a:gd name="connsiteX93" fmla="*/ 279082 w 1220658"/>
                  <a:gd name="connsiteY93" fmla="*/ 3938050 h 4276647"/>
                  <a:gd name="connsiteX94" fmla="*/ 271462 w 1220658"/>
                  <a:gd name="connsiteY94" fmla="*/ 3934240 h 4276647"/>
                  <a:gd name="connsiteX95" fmla="*/ 247650 w 1220658"/>
                  <a:gd name="connsiteY95" fmla="*/ 3639917 h 4276647"/>
                  <a:gd name="connsiteX96" fmla="*/ 222885 w 1220658"/>
                  <a:gd name="connsiteY96" fmla="*/ 3386552 h 4276647"/>
                  <a:gd name="connsiteX97" fmla="*/ 188595 w 1220658"/>
                  <a:gd name="connsiteY97" fmla="*/ 2869345 h 4276647"/>
                  <a:gd name="connsiteX98" fmla="*/ 182880 w 1220658"/>
                  <a:gd name="connsiteY98" fmla="*/ 2451197 h 4276647"/>
                  <a:gd name="connsiteX99" fmla="*/ 136207 w 1220658"/>
                  <a:gd name="connsiteY99" fmla="*/ 2394047 h 4276647"/>
                  <a:gd name="connsiteX100" fmla="*/ 117157 w 1220658"/>
                  <a:gd name="connsiteY100" fmla="*/ 2325467 h 4276647"/>
                  <a:gd name="connsiteX101" fmla="*/ 127635 w 1220658"/>
                  <a:gd name="connsiteY101" fmla="*/ 2230217 h 4276647"/>
                  <a:gd name="connsiteX102" fmla="*/ 107632 w 1220658"/>
                  <a:gd name="connsiteY102" fmla="*/ 2197832 h 4276647"/>
                  <a:gd name="connsiteX103" fmla="*/ 100012 w 1220658"/>
                  <a:gd name="connsiteY103" fmla="*/ 2194975 h 4276647"/>
                  <a:gd name="connsiteX104" fmla="*/ 84772 w 1220658"/>
                  <a:gd name="connsiteY104" fmla="*/ 1844455 h 4276647"/>
                  <a:gd name="connsiteX105" fmla="*/ 123825 w 1220658"/>
                  <a:gd name="connsiteY105" fmla="*/ 1173895 h 4276647"/>
                  <a:gd name="connsiteX106" fmla="*/ 196215 w 1220658"/>
                  <a:gd name="connsiteY106" fmla="*/ 887192 h 4276647"/>
                  <a:gd name="connsiteX107" fmla="*/ 240030 w 1220658"/>
                  <a:gd name="connsiteY107" fmla="*/ 771940 h 4276647"/>
                  <a:gd name="connsiteX108" fmla="*/ 429577 w 1220658"/>
                  <a:gd name="connsiteY108" fmla="*/ 683357 h 4276647"/>
                  <a:gd name="connsiteX109" fmla="*/ 513427 w 1220658"/>
                  <a:gd name="connsiteY109" fmla="*/ 648800 h 4276647"/>
                  <a:gd name="connsiteX110" fmla="*/ 526750 w 1220658"/>
                  <a:gd name="connsiteY110" fmla="*/ 631249 h 4276647"/>
                  <a:gd name="connsiteX111" fmla="*/ 526732 w 1220658"/>
                  <a:gd name="connsiteY111" fmla="*/ 630970 h 4276647"/>
                  <a:gd name="connsiteX112" fmla="*/ 541138 w 1220658"/>
                  <a:gd name="connsiteY112" fmla="*/ 602752 h 4276647"/>
                  <a:gd name="connsiteX113" fmla="*/ 550492 w 1220658"/>
                  <a:gd name="connsiteY113" fmla="*/ 596714 h 4276647"/>
                  <a:gd name="connsiteX114" fmla="*/ 547687 w 1220658"/>
                  <a:gd name="connsiteY114" fmla="*/ 495715 h 4276647"/>
                  <a:gd name="connsiteX115" fmla="*/ 523874 w 1220658"/>
                  <a:gd name="connsiteY115" fmla="*/ 452853 h 4276647"/>
                  <a:gd name="connsiteX116" fmla="*/ 519112 w 1220658"/>
                  <a:gd name="connsiteY116" fmla="*/ 397608 h 4276647"/>
                  <a:gd name="connsiteX117" fmla="*/ 478154 w 1220658"/>
                  <a:gd name="connsiteY117" fmla="*/ 368080 h 4276647"/>
                  <a:gd name="connsiteX118" fmla="*/ 472439 w 1220658"/>
                  <a:gd name="connsiteY118" fmla="*/ 293785 h 4276647"/>
                  <a:gd name="connsiteX119" fmla="*/ 494347 w 1220658"/>
                  <a:gd name="connsiteY119" fmla="*/ 275688 h 4276647"/>
                  <a:gd name="connsiteX120" fmla="*/ 495299 w 1220658"/>
                  <a:gd name="connsiteY120" fmla="*/ 252828 h 4276647"/>
                  <a:gd name="connsiteX121" fmla="*/ 513397 w 1220658"/>
                  <a:gd name="connsiteY121" fmla="*/ 73758 h 4276647"/>
                  <a:gd name="connsiteX122" fmla="*/ 705557 w 1220658"/>
                  <a:gd name="connsiteY122" fmla="*/ 194 h 427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1220658" h="4276647">
                    <a:moveTo>
                      <a:pt x="618172" y="2269270"/>
                    </a:moveTo>
                    <a:cubicBezTo>
                      <a:pt x="618172" y="2269270"/>
                      <a:pt x="528637" y="2524540"/>
                      <a:pt x="504825" y="2649317"/>
                    </a:cubicBezTo>
                    <a:cubicBezTo>
                      <a:pt x="481012" y="2774095"/>
                      <a:pt x="450532" y="2910302"/>
                      <a:pt x="443865" y="2976977"/>
                    </a:cubicBezTo>
                    <a:cubicBezTo>
                      <a:pt x="437197" y="3043652"/>
                      <a:pt x="430530" y="3149380"/>
                      <a:pt x="446722" y="3186527"/>
                    </a:cubicBezTo>
                    <a:cubicBezTo>
                      <a:pt x="462915" y="3223675"/>
                      <a:pt x="468630" y="3389410"/>
                      <a:pt x="476250" y="3503710"/>
                    </a:cubicBezTo>
                    <a:cubicBezTo>
                      <a:pt x="483870" y="3618010"/>
                      <a:pt x="476250" y="3921858"/>
                      <a:pt x="476250" y="3921858"/>
                    </a:cubicBezTo>
                    <a:lnTo>
                      <a:pt x="463867" y="3924715"/>
                    </a:lnTo>
                    <a:lnTo>
                      <a:pt x="469582" y="3938050"/>
                    </a:lnTo>
                    <a:cubicBezTo>
                      <a:pt x="469582" y="3938050"/>
                      <a:pt x="481012" y="3933287"/>
                      <a:pt x="482917" y="3946622"/>
                    </a:cubicBezTo>
                    <a:cubicBezTo>
                      <a:pt x="484822" y="3959958"/>
                      <a:pt x="502920" y="4024727"/>
                      <a:pt x="503872" y="4100927"/>
                    </a:cubicBezTo>
                    <a:lnTo>
                      <a:pt x="511492" y="4099975"/>
                    </a:lnTo>
                    <a:lnTo>
                      <a:pt x="514350" y="4128550"/>
                    </a:lnTo>
                    <a:cubicBezTo>
                      <a:pt x="514350" y="4128550"/>
                      <a:pt x="544830" y="4104737"/>
                      <a:pt x="560070" y="4078067"/>
                    </a:cubicBezTo>
                    <a:cubicBezTo>
                      <a:pt x="575310" y="4050445"/>
                      <a:pt x="601980" y="3981865"/>
                      <a:pt x="621030" y="3979008"/>
                    </a:cubicBezTo>
                    <a:lnTo>
                      <a:pt x="621030" y="3942812"/>
                    </a:lnTo>
                    <a:lnTo>
                      <a:pt x="608647" y="3939955"/>
                    </a:lnTo>
                    <a:cubicBezTo>
                      <a:pt x="608647" y="3939955"/>
                      <a:pt x="631507" y="3826608"/>
                      <a:pt x="641032" y="3770410"/>
                    </a:cubicBezTo>
                    <a:cubicBezTo>
                      <a:pt x="650557" y="3714212"/>
                      <a:pt x="684847" y="3543715"/>
                      <a:pt x="689610" y="3509425"/>
                    </a:cubicBezTo>
                    <a:cubicBezTo>
                      <a:pt x="694372" y="3474183"/>
                      <a:pt x="732472" y="3228437"/>
                      <a:pt x="727710" y="3185575"/>
                    </a:cubicBezTo>
                    <a:cubicBezTo>
                      <a:pt x="722947" y="3142712"/>
                      <a:pt x="706755" y="2985550"/>
                      <a:pt x="702945" y="2899825"/>
                    </a:cubicBezTo>
                    <a:cubicBezTo>
                      <a:pt x="699135" y="2814100"/>
                      <a:pt x="681037" y="2388332"/>
                      <a:pt x="618172" y="2269270"/>
                    </a:cubicBezTo>
                    <a:close/>
                    <a:moveTo>
                      <a:pt x="577215" y="1661575"/>
                    </a:moveTo>
                    <a:lnTo>
                      <a:pt x="577215" y="1661577"/>
                    </a:lnTo>
                    <a:lnTo>
                      <a:pt x="595312" y="1761587"/>
                    </a:lnTo>
                    <a:close/>
                    <a:moveTo>
                      <a:pt x="774609" y="754141"/>
                    </a:moveTo>
                    <a:lnTo>
                      <a:pt x="769233" y="767118"/>
                    </a:lnTo>
                    <a:lnTo>
                      <a:pt x="769039" y="767588"/>
                    </a:lnTo>
                    <a:lnTo>
                      <a:pt x="769635" y="766165"/>
                    </a:lnTo>
                    <a:close/>
                    <a:moveTo>
                      <a:pt x="800900" y="689190"/>
                    </a:moveTo>
                    <a:lnTo>
                      <a:pt x="797908" y="697813"/>
                    </a:lnTo>
                    <a:lnTo>
                      <a:pt x="798076" y="697407"/>
                    </a:lnTo>
                    <a:close/>
                    <a:moveTo>
                      <a:pt x="554419" y="634052"/>
                    </a:moveTo>
                    <a:lnTo>
                      <a:pt x="564252" y="662149"/>
                    </a:lnTo>
                    <a:cubicBezTo>
                      <a:pt x="593050" y="722827"/>
                      <a:pt x="656272" y="766225"/>
                      <a:pt x="656272" y="766225"/>
                    </a:cubicBezTo>
                    <a:lnTo>
                      <a:pt x="656925" y="766006"/>
                    </a:lnTo>
                    <a:lnTo>
                      <a:pt x="652406" y="762694"/>
                    </a:lnTo>
                    <a:cubicBezTo>
                      <a:pt x="637095" y="751141"/>
                      <a:pt x="589135" y="712335"/>
                      <a:pt x="564802" y="662552"/>
                    </a:cubicBezTo>
                    <a:close/>
                    <a:moveTo>
                      <a:pt x="551678" y="611267"/>
                    </a:moveTo>
                    <a:lnTo>
                      <a:pt x="553173" y="630492"/>
                    </a:lnTo>
                    <a:lnTo>
                      <a:pt x="553475" y="631354"/>
                    </a:lnTo>
                    <a:close/>
                    <a:moveTo>
                      <a:pt x="705557" y="194"/>
                    </a:moveTo>
                    <a:cubicBezTo>
                      <a:pt x="712068" y="520"/>
                      <a:pt x="717351" y="1249"/>
                      <a:pt x="721042" y="2320"/>
                    </a:cubicBezTo>
                    <a:cubicBezTo>
                      <a:pt x="750569" y="10893"/>
                      <a:pt x="798194" y="32800"/>
                      <a:pt x="829627" y="44230"/>
                    </a:cubicBezTo>
                    <a:cubicBezTo>
                      <a:pt x="861059" y="55660"/>
                      <a:pt x="879157" y="100428"/>
                      <a:pt x="880109" y="126145"/>
                    </a:cubicBezTo>
                    <a:cubicBezTo>
                      <a:pt x="881062" y="151863"/>
                      <a:pt x="894397" y="179485"/>
                      <a:pt x="893444" y="203298"/>
                    </a:cubicBezTo>
                    <a:cubicBezTo>
                      <a:pt x="892492" y="227110"/>
                      <a:pt x="875347" y="264258"/>
                      <a:pt x="875347" y="264258"/>
                    </a:cubicBezTo>
                    <a:cubicBezTo>
                      <a:pt x="902969" y="262353"/>
                      <a:pt x="891539" y="309025"/>
                      <a:pt x="887729" y="331885"/>
                    </a:cubicBezTo>
                    <a:cubicBezTo>
                      <a:pt x="883919" y="354745"/>
                      <a:pt x="883919" y="375700"/>
                      <a:pt x="869632" y="392845"/>
                    </a:cubicBezTo>
                    <a:cubicBezTo>
                      <a:pt x="855344" y="409990"/>
                      <a:pt x="831532" y="392845"/>
                      <a:pt x="831532" y="392845"/>
                    </a:cubicBezTo>
                    <a:cubicBezTo>
                      <a:pt x="831532" y="420468"/>
                      <a:pt x="818197" y="472855"/>
                      <a:pt x="818197" y="472855"/>
                    </a:cubicBezTo>
                    <a:lnTo>
                      <a:pt x="816292" y="556675"/>
                    </a:lnTo>
                    <a:lnTo>
                      <a:pt x="815501" y="560637"/>
                    </a:lnTo>
                    <a:lnTo>
                      <a:pt x="830444" y="574645"/>
                    </a:lnTo>
                    <a:lnTo>
                      <a:pt x="830580" y="573820"/>
                    </a:lnTo>
                    <a:cubicBezTo>
                      <a:pt x="850582" y="595727"/>
                      <a:pt x="880110" y="634780"/>
                      <a:pt x="902017" y="654782"/>
                    </a:cubicBezTo>
                    <a:cubicBezTo>
                      <a:pt x="930592" y="681452"/>
                      <a:pt x="981075" y="692882"/>
                      <a:pt x="1038225" y="727172"/>
                    </a:cubicBezTo>
                    <a:cubicBezTo>
                      <a:pt x="1095375" y="761462"/>
                      <a:pt x="1150620" y="787180"/>
                      <a:pt x="1164907" y="815755"/>
                    </a:cubicBezTo>
                    <a:cubicBezTo>
                      <a:pt x="1179195" y="844330"/>
                      <a:pt x="1189672" y="928150"/>
                      <a:pt x="1198245" y="1018637"/>
                    </a:cubicBezTo>
                    <a:cubicBezTo>
                      <a:pt x="1206817" y="1109125"/>
                      <a:pt x="1207770" y="1528225"/>
                      <a:pt x="1219200" y="1612045"/>
                    </a:cubicBezTo>
                    <a:cubicBezTo>
                      <a:pt x="1230630" y="1695865"/>
                      <a:pt x="1171575" y="1963517"/>
                      <a:pt x="1157287" y="2036860"/>
                    </a:cubicBezTo>
                    <a:cubicBezTo>
                      <a:pt x="1143000" y="2110202"/>
                      <a:pt x="1127760" y="2252125"/>
                      <a:pt x="1127760" y="2252125"/>
                    </a:cubicBezTo>
                    <a:lnTo>
                      <a:pt x="1099185" y="2249267"/>
                    </a:lnTo>
                    <a:lnTo>
                      <a:pt x="1089660" y="2268317"/>
                    </a:lnTo>
                    <a:lnTo>
                      <a:pt x="1058227" y="2264507"/>
                    </a:lnTo>
                    <a:cubicBezTo>
                      <a:pt x="1058227" y="2265460"/>
                      <a:pt x="1058227" y="2267365"/>
                      <a:pt x="1058227" y="2268317"/>
                    </a:cubicBezTo>
                    <a:cubicBezTo>
                      <a:pt x="1058227" y="2318800"/>
                      <a:pt x="1041082" y="2406430"/>
                      <a:pt x="1031557" y="2416907"/>
                    </a:cubicBezTo>
                    <a:cubicBezTo>
                      <a:pt x="1022032" y="2427385"/>
                      <a:pt x="1013460" y="2451197"/>
                      <a:pt x="1006792" y="2469295"/>
                    </a:cubicBezTo>
                    <a:cubicBezTo>
                      <a:pt x="1000125" y="2487392"/>
                      <a:pt x="984885" y="2495965"/>
                      <a:pt x="984885" y="2495965"/>
                    </a:cubicBezTo>
                    <a:cubicBezTo>
                      <a:pt x="982980" y="2564545"/>
                      <a:pt x="960120" y="2933162"/>
                      <a:pt x="963930" y="2993170"/>
                    </a:cubicBezTo>
                    <a:cubicBezTo>
                      <a:pt x="967740" y="3053177"/>
                      <a:pt x="954405" y="3131283"/>
                      <a:pt x="956310" y="3205577"/>
                    </a:cubicBezTo>
                    <a:cubicBezTo>
                      <a:pt x="958215" y="3279872"/>
                      <a:pt x="911542" y="3503710"/>
                      <a:pt x="896302" y="3576100"/>
                    </a:cubicBezTo>
                    <a:cubicBezTo>
                      <a:pt x="881062" y="3648490"/>
                      <a:pt x="826770" y="3953290"/>
                      <a:pt x="826770" y="3953290"/>
                    </a:cubicBezTo>
                    <a:cubicBezTo>
                      <a:pt x="807720" y="3964720"/>
                      <a:pt x="775335" y="3961862"/>
                      <a:pt x="775335" y="3961862"/>
                    </a:cubicBezTo>
                    <a:lnTo>
                      <a:pt x="775335" y="4022822"/>
                    </a:lnTo>
                    <a:cubicBezTo>
                      <a:pt x="794385" y="4035205"/>
                      <a:pt x="797242" y="4085687"/>
                      <a:pt x="796290" y="4102833"/>
                    </a:cubicBezTo>
                    <a:cubicBezTo>
                      <a:pt x="795337" y="4119977"/>
                      <a:pt x="803910" y="4115215"/>
                      <a:pt x="803910" y="4115215"/>
                    </a:cubicBezTo>
                    <a:lnTo>
                      <a:pt x="803910" y="4186652"/>
                    </a:lnTo>
                    <a:cubicBezTo>
                      <a:pt x="794385" y="4199987"/>
                      <a:pt x="770572" y="4200940"/>
                      <a:pt x="770572" y="4200940"/>
                    </a:cubicBezTo>
                    <a:cubicBezTo>
                      <a:pt x="770572" y="4200940"/>
                      <a:pt x="765810" y="4208560"/>
                      <a:pt x="753427" y="4229515"/>
                    </a:cubicBezTo>
                    <a:cubicBezTo>
                      <a:pt x="741045" y="4250470"/>
                      <a:pt x="669607" y="4270472"/>
                      <a:pt x="631507" y="4272377"/>
                    </a:cubicBezTo>
                    <a:cubicBezTo>
                      <a:pt x="593407" y="4274283"/>
                      <a:pt x="508635" y="4280950"/>
                      <a:pt x="484822" y="4272377"/>
                    </a:cubicBezTo>
                    <a:cubicBezTo>
                      <a:pt x="461010" y="4263805"/>
                      <a:pt x="450532" y="4259995"/>
                      <a:pt x="449580" y="4241897"/>
                    </a:cubicBezTo>
                    <a:cubicBezTo>
                      <a:pt x="448627" y="4223800"/>
                      <a:pt x="459105" y="4219990"/>
                      <a:pt x="459105" y="4219990"/>
                    </a:cubicBezTo>
                    <a:cubicBezTo>
                      <a:pt x="459105" y="4203797"/>
                      <a:pt x="464820" y="4185700"/>
                      <a:pt x="464820" y="4185700"/>
                    </a:cubicBezTo>
                    <a:cubicBezTo>
                      <a:pt x="464820" y="4185700"/>
                      <a:pt x="336232" y="4188558"/>
                      <a:pt x="303847" y="4210465"/>
                    </a:cubicBezTo>
                    <a:cubicBezTo>
                      <a:pt x="265747" y="4236183"/>
                      <a:pt x="212407" y="4242850"/>
                      <a:pt x="142875" y="4248565"/>
                    </a:cubicBezTo>
                    <a:cubicBezTo>
                      <a:pt x="73342" y="4254280"/>
                      <a:pt x="952" y="4236183"/>
                      <a:pt x="952" y="4236183"/>
                    </a:cubicBezTo>
                    <a:lnTo>
                      <a:pt x="0" y="4201892"/>
                    </a:lnTo>
                    <a:lnTo>
                      <a:pt x="5715" y="4200940"/>
                    </a:lnTo>
                    <a:cubicBezTo>
                      <a:pt x="3810" y="4168555"/>
                      <a:pt x="19050" y="4142837"/>
                      <a:pt x="54292" y="4135217"/>
                    </a:cubicBezTo>
                    <a:cubicBezTo>
                      <a:pt x="89535" y="4127597"/>
                      <a:pt x="120015" y="4111405"/>
                      <a:pt x="159067" y="4079972"/>
                    </a:cubicBezTo>
                    <a:cubicBezTo>
                      <a:pt x="198120" y="4048540"/>
                      <a:pt x="242887" y="3984722"/>
                      <a:pt x="252412" y="3971387"/>
                    </a:cubicBezTo>
                    <a:cubicBezTo>
                      <a:pt x="261937" y="3958052"/>
                      <a:pt x="279082" y="3961862"/>
                      <a:pt x="279082" y="3961862"/>
                    </a:cubicBezTo>
                    <a:lnTo>
                      <a:pt x="279082" y="3938050"/>
                    </a:lnTo>
                    <a:lnTo>
                      <a:pt x="271462" y="3934240"/>
                    </a:lnTo>
                    <a:cubicBezTo>
                      <a:pt x="266700" y="3909475"/>
                      <a:pt x="254317" y="3723737"/>
                      <a:pt x="247650" y="3639917"/>
                    </a:cubicBezTo>
                    <a:cubicBezTo>
                      <a:pt x="240982" y="3556097"/>
                      <a:pt x="233362" y="3480850"/>
                      <a:pt x="222885" y="3386552"/>
                    </a:cubicBezTo>
                    <a:cubicBezTo>
                      <a:pt x="212407" y="3292255"/>
                      <a:pt x="193357" y="2956022"/>
                      <a:pt x="188595" y="2869345"/>
                    </a:cubicBezTo>
                    <a:cubicBezTo>
                      <a:pt x="183832" y="2782667"/>
                      <a:pt x="182880" y="2451197"/>
                      <a:pt x="182880" y="2451197"/>
                    </a:cubicBezTo>
                    <a:cubicBezTo>
                      <a:pt x="155257" y="2442625"/>
                      <a:pt x="145732" y="2415955"/>
                      <a:pt x="136207" y="2394047"/>
                    </a:cubicBezTo>
                    <a:cubicBezTo>
                      <a:pt x="126682" y="2372140"/>
                      <a:pt x="113347" y="2355947"/>
                      <a:pt x="117157" y="2325467"/>
                    </a:cubicBezTo>
                    <a:cubicBezTo>
                      <a:pt x="120015" y="2294987"/>
                      <a:pt x="127635" y="2230217"/>
                      <a:pt x="127635" y="2230217"/>
                    </a:cubicBezTo>
                    <a:cubicBezTo>
                      <a:pt x="112395" y="2239742"/>
                      <a:pt x="107632" y="2197832"/>
                      <a:pt x="107632" y="2197832"/>
                    </a:cubicBezTo>
                    <a:lnTo>
                      <a:pt x="100012" y="2194975"/>
                    </a:lnTo>
                    <a:cubicBezTo>
                      <a:pt x="100012" y="2194975"/>
                      <a:pt x="93345" y="2057815"/>
                      <a:pt x="84772" y="1844455"/>
                    </a:cubicBezTo>
                    <a:cubicBezTo>
                      <a:pt x="76200" y="1631095"/>
                      <a:pt x="114300" y="1300577"/>
                      <a:pt x="123825" y="1173895"/>
                    </a:cubicBezTo>
                    <a:cubicBezTo>
                      <a:pt x="133350" y="1047212"/>
                      <a:pt x="189547" y="917672"/>
                      <a:pt x="196215" y="887192"/>
                    </a:cubicBezTo>
                    <a:cubicBezTo>
                      <a:pt x="202882" y="856712"/>
                      <a:pt x="220980" y="790037"/>
                      <a:pt x="240030" y="771940"/>
                    </a:cubicBezTo>
                    <a:cubicBezTo>
                      <a:pt x="259080" y="753842"/>
                      <a:pt x="399097" y="697645"/>
                      <a:pt x="429577" y="683357"/>
                    </a:cubicBezTo>
                    <a:cubicBezTo>
                      <a:pt x="452437" y="672642"/>
                      <a:pt x="491907" y="664605"/>
                      <a:pt x="513427" y="648800"/>
                    </a:cubicBezTo>
                    <a:lnTo>
                      <a:pt x="526750" y="631249"/>
                    </a:lnTo>
                    <a:lnTo>
                      <a:pt x="526732" y="630970"/>
                    </a:lnTo>
                    <a:cubicBezTo>
                      <a:pt x="530066" y="616206"/>
                      <a:pt x="536019" y="607634"/>
                      <a:pt x="541138" y="602752"/>
                    </a:cubicBezTo>
                    <a:lnTo>
                      <a:pt x="550492" y="596714"/>
                    </a:lnTo>
                    <a:lnTo>
                      <a:pt x="547687" y="495715"/>
                    </a:lnTo>
                    <a:cubicBezTo>
                      <a:pt x="547687" y="495715"/>
                      <a:pt x="529589" y="475713"/>
                      <a:pt x="523874" y="452853"/>
                    </a:cubicBezTo>
                    <a:cubicBezTo>
                      <a:pt x="518159" y="429993"/>
                      <a:pt x="519112" y="397608"/>
                      <a:pt x="519112" y="397608"/>
                    </a:cubicBezTo>
                    <a:cubicBezTo>
                      <a:pt x="497204" y="420468"/>
                      <a:pt x="480059" y="389035"/>
                      <a:pt x="478154" y="368080"/>
                    </a:cubicBezTo>
                    <a:cubicBezTo>
                      <a:pt x="476249" y="347125"/>
                      <a:pt x="467677" y="316645"/>
                      <a:pt x="472439" y="293785"/>
                    </a:cubicBezTo>
                    <a:cubicBezTo>
                      <a:pt x="477202" y="270925"/>
                      <a:pt x="494347" y="275688"/>
                      <a:pt x="494347" y="275688"/>
                    </a:cubicBezTo>
                    <a:lnTo>
                      <a:pt x="495299" y="252828"/>
                    </a:lnTo>
                    <a:cubicBezTo>
                      <a:pt x="469582" y="222348"/>
                      <a:pt x="466724" y="140433"/>
                      <a:pt x="513397" y="73758"/>
                    </a:cubicBezTo>
                    <a:cubicBezTo>
                      <a:pt x="554235" y="15418"/>
                      <a:pt x="659978" y="-2085"/>
                      <a:pt x="705557" y="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i$ḷîdè">
                <a:extLst>
                  <a:ext uri="{FF2B5EF4-FFF2-40B4-BE49-F238E27FC236}">
                    <a16:creationId xmlns:a16="http://schemas.microsoft.com/office/drawing/2014/main" id="{D857AC1F-6442-42C6-9AAD-6BCC90F954E0}"/>
                  </a:ext>
                </a:extLst>
              </p:cNvPr>
              <p:cNvSpPr/>
              <p:nvPr/>
            </p:nvSpPr>
            <p:spPr>
              <a:xfrm>
                <a:off x="5586371" y="1461251"/>
                <a:ext cx="1194476" cy="4154720"/>
              </a:xfrm>
              <a:custGeom>
                <a:avLst/>
                <a:gdLst>
                  <a:gd name="connsiteX0" fmla="*/ 323891 w 1194476"/>
                  <a:gd name="connsiteY0" fmla="*/ 1278138 h 4154720"/>
                  <a:gd name="connsiteX1" fmla="*/ 308651 w 1194476"/>
                  <a:gd name="connsiteY1" fmla="*/ 1501976 h 4154720"/>
                  <a:gd name="connsiteX2" fmla="*/ 339131 w 1194476"/>
                  <a:gd name="connsiteY2" fmla="*/ 1377198 h 4154720"/>
                  <a:gd name="connsiteX3" fmla="*/ 323891 w 1194476"/>
                  <a:gd name="connsiteY3" fmla="*/ 1278138 h 4154720"/>
                  <a:gd name="connsiteX4" fmla="*/ 987783 w 1194476"/>
                  <a:gd name="connsiteY4" fmla="*/ 1248611 h 4154720"/>
                  <a:gd name="connsiteX5" fmla="*/ 955398 w 1194476"/>
                  <a:gd name="connsiteY5" fmla="*/ 1365768 h 4154720"/>
                  <a:gd name="connsiteX6" fmla="*/ 984926 w 1194476"/>
                  <a:gd name="connsiteY6" fmla="*/ 1512453 h 4154720"/>
                  <a:gd name="connsiteX7" fmla="*/ 987783 w 1194476"/>
                  <a:gd name="connsiteY7" fmla="*/ 1248611 h 4154720"/>
                  <a:gd name="connsiteX8" fmla="*/ 763946 w 1194476"/>
                  <a:gd name="connsiteY8" fmla="*/ 817128 h 4154720"/>
                  <a:gd name="connsiteX9" fmla="*/ 761903 w 1194476"/>
                  <a:gd name="connsiteY9" fmla="*/ 822942 h 4154720"/>
                  <a:gd name="connsiteX10" fmla="*/ 761664 w 1194476"/>
                  <a:gd name="connsiteY10" fmla="*/ 831336 h 4154720"/>
                  <a:gd name="connsiteX11" fmla="*/ 748706 w 1194476"/>
                  <a:gd name="connsiteY11" fmla="*/ 1203844 h 4154720"/>
                  <a:gd name="connsiteX12" fmla="*/ 731561 w 1194476"/>
                  <a:gd name="connsiteY12" fmla="*/ 1457208 h 4154720"/>
                  <a:gd name="connsiteX13" fmla="*/ 732365 w 1194476"/>
                  <a:gd name="connsiteY13" fmla="*/ 1669512 h 4154720"/>
                  <a:gd name="connsiteX14" fmla="*/ 731588 w 1194476"/>
                  <a:gd name="connsiteY14" fmla="*/ 1694458 h 4154720"/>
                  <a:gd name="connsiteX15" fmla="*/ 732513 w 1194476"/>
                  <a:gd name="connsiteY15" fmla="*/ 1694381 h 4154720"/>
                  <a:gd name="connsiteX16" fmla="*/ 732513 w 1194476"/>
                  <a:gd name="connsiteY16" fmla="*/ 1456256 h 4154720"/>
                  <a:gd name="connsiteX17" fmla="*/ 749658 w 1194476"/>
                  <a:gd name="connsiteY17" fmla="*/ 1202891 h 4154720"/>
                  <a:gd name="connsiteX18" fmla="*/ 763946 w 1194476"/>
                  <a:gd name="connsiteY18" fmla="*/ 817128 h 4154720"/>
                  <a:gd name="connsiteX19" fmla="*/ 549633 w 1194476"/>
                  <a:gd name="connsiteY19" fmla="*/ 814271 h 4154720"/>
                  <a:gd name="connsiteX20" fmla="*/ 550358 w 1194476"/>
                  <a:gd name="connsiteY20" fmla="*/ 819662 h 4154720"/>
                  <a:gd name="connsiteX21" fmla="*/ 557775 w 1194476"/>
                  <a:gd name="connsiteY21" fmla="*/ 839304 h 4154720"/>
                  <a:gd name="connsiteX22" fmla="*/ 659171 w 1194476"/>
                  <a:gd name="connsiteY22" fmla="*/ 1027631 h 4154720"/>
                  <a:gd name="connsiteX23" fmla="*/ 660383 w 1194476"/>
                  <a:gd name="connsiteY23" fmla="*/ 1025712 h 4154720"/>
                  <a:gd name="connsiteX24" fmla="*/ 621027 w 1194476"/>
                  <a:gd name="connsiteY24" fmla="*/ 970853 h 4154720"/>
                  <a:gd name="connsiteX25" fmla="*/ 549633 w 1194476"/>
                  <a:gd name="connsiteY25" fmla="*/ 814271 h 4154720"/>
                  <a:gd name="connsiteX26" fmla="*/ 672625 w 1194476"/>
                  <a:gd name="connsiteY26" fmla="*/ 2 h 4154720"/>
                  <a:gd name="connsiteX27" fmla="*/ 759183 w 1194476"/>
                  <a:gd name="connsiteY27" fmla="*/ 24648 h 4154720"/>
                  <a:gd name="connsiteX28" fmla="*/ 845861 w 1194476"/>
                  <a:gd name="connsiteY28" fmla="*/ 158951 h 4154720"/>
                  <a:gd name="connsiteX29" fmla="*/ 844908 w 1194476"/>
                  <a:gd name="connsiteY29" fmla="*/ 263726 h 4154720"/>
                  <a:gd name="connsiteX30" fmla="*/ 857291 w 1194476"/>
                  <a:gd name="connsiteY30" fmla="*/ 300873 h 4154720"/>
                  <a:gd name="connsiteX31" fmla="*/ 833478 w 1194476"/>
                  <a:gd name="connsiteY31" fmla="*/ 379931 h 4154720"/>
                  <a:gd name="connsiteX32" fmla="*/ 804903 w 1194476"/>
                  <a:gd name="connsiteY32" fmla="*/ 393266 h 4154720"/>
                  <a:gd name="connsiteX33" fmla="*/ 770613 w 1194476"/>
                  <a:gd name="connsiteY33" fmla="*/ 484706 h 4154720"/>
                  <a:gd name="connsiteX34" fmla="*/ 769661 w 1194476"/>
                  <a:gd name="connsiteY34" fmla="*/ 559001 h 4154720"/>
                  <a:gd name="connsiteX35" fmla="*/ 789663 w 1194476"/>
                  <a:gd name="connsiteY35" fmla="*/ 580908 h 4154720"/>
                  <a:gd name="connsiteX36" fmla="*/ 856338 w 1194476"/>
                  <a:gd name="connsiteY36" fmla="*/ 636153 h 4154720"/>
                  <a:gd name="connsiteX37" fmla="*/ 994451 w 1194476"/>
                  <a:gd name="connsiteY37" fmla="*/ 662823 h 4154720"/>
                  <a:gd name="connsiteX38" fmla="*/ 1070651 w 1194476"/>
                  <a:gd name="connsiteY38" fmla="*/ 661871 h 4154720"/>
                  <a:gd name="connsiteX39" fmla="*/ 1098273 w 1194476"/>
                  <a:gd name="connsiteY39" fmla="*/ 733308 h 4154720"/>
                  <a:gd name="connsiteX40" fmla="*/ 1151613 w 1194476"/>
                  <a:gd name="connsiteY40" fmla="*/ 1037156 h 4154720"/>
                  <a:gd name="connsiteX41" fmla="*/ 1161138 w 1194476"/>
                  <a:gd name="connsiteY41" fmla="*/ 1476258 h 4154720"/>
                  <a:gd name="connsiteX42" fmla="*/ 1181141 w 1194476"/>
                  <a:gd name="connsiteY42" fmla="*/ 1953461 h 4154720"/>
                  <a:gd name="connsiteX43" fmla="*/ 1194476 w 1194476"/>
                  <a:gd name="connsiteY43" fmla="*/ 2142056 h 4154720"/>
                  <a:gd name="connsiteX44" fmla="*/ 1175426 w 1194476"/>
                  <a:gd name="connsiteY44" fmla="*/ 2146818 h 4154720"/>
                  <a:gd name="connsiteX45" fmla="*/ 1183046 w 1194476"/>
                  <a:gd name="connsiteY45" fmla="*/ 2305886 h 4154720"/>
                  <a:gd name="connsiteX46" fmla="*/ 1153518 w 1194476"/>
                  <a:gd name="connsiteY46" fmla="*/ 2359226 h 4154720"/>
                  <a:gd name="connsiteX47" fmla="*/ 1093511 w 1194476"/>
                  <a:gd name="connsiteY47" fmla="*/ 2408756 h 4154720"/>
                  <a:gd name="connsiteX48" fmla="*/ 1034456 w 1194476"/>
                  <a:gd name="connsiteY48" fmla="*/ 2448761 h 4154720"/>
                  <a:gd name="connsiteX49" fmla="*/ 1021121 w 1194476"/>
                  <a:gd name="connsiteY49" fmla="*/ 2839286 h 4154720"/>
                  <a:gd name="connsiteX50" fmla="*/ 1023978 w 1194476"/>
                  <a:gd name="connsiteY50" fmla="*/ 3166946 h 4154720"/>
                  <a:gd name="connsiteX51" fmla="*/ 1013501 w 1194476"/>
                  <a:gd name="connsiteY51" fmla="*/ 3502226 h 4154720"/>
                  <a:gd name="connsiteX52" fmla="*/ 963018 w 1194476"/>
                  <a:gd name="connsiteY52" fmla="*/ 3517466 h 4154720"/>
                  <a:gd name="connsiteX53" fmla="*/ 963971 w 1194476"/>
                  <a:gd name="connsiteY53" fmla="*/ 3706061 h 4154720"/>
                  <a:gd name="connsiteX54" fmla="*/ 957303 w 1194476"/>
                  <a:gd name="connsiteY54" fmla="*/ 3775593 h 4154720"/>
                  <a:gd name="connsiteX55" fmla="*/ 975401 w 1194476"/>
                  <a:gd name="connsiteY55" fmla="*/ 3862271 h 4154720"/>
                  <a:gd name="connsiteX56" fmla="*/ 982068 w 1194476"/>
                  <a:gd name="connsiteY56" fmla="*/ 3958473 h 4154720"/>
                  <a:gd name="connsiteX57" fmla="*/ 986831 w 1194476"/>
                  <a:gd name="connsiteY57" fmla="*/ 4066106 h 4154720"/>
                  <a:gd name="connsiteX58" fmla="*/ 954446 w 1194476"/>
                  <a:gd name="connsiteY58" fmla="*/ 4111826 h 4154720"/>
                  <a:gd name="connsiteX59" fmla="*/ 886818 w 1194476"/>
                  <a:gd name="connsiteY59" fmla="*/ 4147068 h 4154720"/>
                  <a:gd name="connsiteX60" fmla="*/ 835383 w 1194476"/>
                  <a:gd name="connsiteY60" fmla="*/ 4117541 h 4154720"/>
                  <a:gd name="connsiteX61" fmla="*/ 788711 w 1194476"/>
                  <a:gd name="connsiteY61" fmla="*/ 4079441 h 4154720"/>
                  <a:gd name="connsiteX62" fmla="*/ 789663 w 1194476"/>
                  <a:gd name="connsiteY62" fmla="*/ 4009908 h 4154720"/>
                  <a:gd name="connsiteX63" fmla="*/ 809666 w 1194476"/>
                  <a:gd name="connsiteY63" fmla="*/ 3868938 h 4154720"/>
                  <a:gd name="connsiteX64" fmla="*/ 802046 w 1194476"/>
                  <a:gd name="connsiteY64" fmla="*/ 3766068 h 4154720"/>
                  <a:gd name="connsiteX65" fmla="*/ 818238 w 1194476"/>
                  <a:gd name="connsiteY65" fmla="*/ 3738446 h 4154720"/>
                  <a:gd name="connsiteX66" fmla="*/ 824906 w 1194476"/>
                  <a:gd name="connsiteY66" fmla="*/ 3679391 h 4154720"/>
                  <a:gd name="connsiteX67" fmla="*/ 836336 w 1194476"/>
                  <a:gd name="connsiteY67" fmla="*/ 3605096 h 4154720"/>
                  <a:gd name="connsiteX68" fmla="*/ 832526 w 1194476"/>
                  <a:gd name="connsiteY68" fmla="*/ 3511751 h 4154720"/>
                  <a:gd name="connsiteX69" fmla="*/ 806808 w 1194476"/>
                  <a:gd name="connsiteY69" fmla="*/ 3494606 h 4154720"/>
                  <a:gd name="connsiteX70" fmla="*/ 797283 w 1194476"/>
                  <a:gd name="connsiteY70" fmla="*/ 3034548 h 4154720"/>
                  <a:gd name="connsiteX71" fmla="*/ 761088 w 1194476"/>
                  <a:gd name="connsiteY71" fmla="*/ 2707841 h 4154720"/>
                  <a:gd name="connsiteX72" fmla="*/ 710606 w 1194476"/>
                  <a:gd name="connsiteY72" fmla="*/ 2342081 h 4154720"/>
                  <a:gd name="connsiteX73" fmla="*/ 640121 w 1194476"/>
                  <a:gd name="connsiteY73" fmla="*/ 2112528 h 4154720"/>
                  <a:gd name="connsiteX74" fmla="*/ 582971 w 1194476"/>
                  <a:gd name="connsiteY74" fmla="*/ 2401136 h 4154720"/>
                  <a:gd name="connsiteX75" fmla="*/ 560111 w 1194476"/>
                  <a:gd name="connsiteY75" fmla="*/ 2757371 h 4154720"/>
                  <a:gd name="connsiteX76" fmla="*/ 554396 w 1194476"/>
                  <a:gd name="connsiteY76" fmla="*/ 2956443 h 4154720"/>
                  <a:gd name="connsiteX77" fmla="*/ 557253 w 1194476"/>
                  <a:gd name="connsiteY77" fmla="*/ 3185996 h 4154720"/>
                  <a:gd name="connsiteX78" fmla="*/ 564873 w 1194476"/>
                  <a:gd name="connsiteY78" fmla="*/ 3477461 h 4154720"/>
                  <a:gd name="connsiteX79" fmla="*/ 533441 w 1194476"/>
                  <a:gd name="connsiteY79" fmla="*/ 3505083 h 4154720"/>
                  <a:gd name="connsiteX80" fmla="*/ 537251 w 1194476"/>
                  <a:gd name="connsiteY80" fmla="*/ 3628908 h 4154720"/>
                  <a:gd name="connsiteX81" fmla="*/ 578208 w 1194476"/>
                  <a:gd name="connsiteY81" fmla="*/ 3747971 h 4154720"/>
                  <a:gd name="connsiteX82" fmla="*/ 572493 w 1194476"/>
                  <a:gd name="connsiteY82" fmla="*/ 3894656 h 4154720"/>
                  <a:gd name="connsiteX83" fmla="*/ 582971 w 1194476"/>
                  <a:gd name="connsiteY83" fmla="*/ 4026101 h 4154720"/>
                  <a:gd name="connsiteX84" fmla="*/ 549633 w 1194476"/>
                  <a:gd name="connsiteY84" fmla="*/ 4116588 h 4154720"/>
                  <a:gd name="connsiteX85" fmla="*/ 474386 w 1194476"/>
                  <a:gd name="connsiteY85" fmla="*/ 4154688 h 4154720"/>
                  <a:gd name="connsiteX86" fmla="*/ 438191 w 1194476"/>
                  <a:gd name="connsiteY86" fmla="*/ 4131828 h 4154720"/>
                  <a:gd name="connsiteX87" fmla="*/ 395328 w 1194476"/>
                  <a:gd name="connsiteY87" fmla="*/ 4065153 h 4154720"/>
                  <a:gd name="connsiteX88" fmla="*/ 398186 w 1194476"/>
                  <a:gd name="connsiteY88" fmla="*/ 3914658 h 4154720"/>
                  <a:gd name="connsiteX89" fmla="*/ 426761 w 1194476"/>
                  <a:gd name="connsiteY89" fmla="*/ 3783213 h 4154720"/>
                  <a:gd name="connsiteX90" fmla="*/ 416283 w 1194476"/>
                  <a:gd name="connsiteY90" fmla="*/ 3708918 h 4154720"/>
                  <a:gd name="connsiteX91" fmla="*/ 429618 w 1194476"/>
                  <a:gd name="connsiteY91" fmla="*/ 3627956 h 4154720"/>
                  <a:gd name="connsiteX92" fmla="*/ 403901 w 1194476"/>
                  <a:gd name="connsiteY92" fmla="*/ 3505083 h 4154720"/>
                  <a:gd name="connsiteX93" fmla="*/ 349608 w 1194476"/>
                  <a:gd name="connsiteY93" fmla="*/ 3462221 h 4154720"/>
                  <a:gd name="connsiteX94" fmla="*/ 329606 w 1194476"/>
                  <a:gd name="connsiteY94" fmla="*/ 3110748 h 4154720"/>
                  <a:gd name="connsiteX95" fmla="*/ 320081 w 1194476"/>
                  <a:gd name="connsiteY95" fmla="*/ 2828808 h 4154720"/>
                  <a:gd name="connsiteX96" fmla="*/ 44808 w 1194476"/>
                  <a:gd name="connsiteY96" fmla="*/ 2683076 h 4154720"/>
                  <a:gd name="connsiteX97" fmla="*/ 2898 w 1194476"/>
                  <a:gd name="connsiteY97" fmla="*/ 2627831 h 4154720"/>
                  <a:gd name="connsiteX98" fmla="*/ 41 w 1194476"/>
                  <a:gd name="connsiteY98" fmla="*/ 2193491 h 4154720"/>
                  <a:gd name="connsiteX99" fmla="*/ 32426 w 1194476"/>
                  <a:gd name="connsiteY99" fmla="*/ 2168726 h 4154720"/>
                  <a:gd name="connsiteX100" fmla="*/ 119103 w 1194476"/>
                  <a:gd name="connsiteY100" fmla="*/ 2210636 h 4154720"/>
                  <a:gd name="connsiteX101" fmla="*/ 128628 w 1194476"/>
                  <a:gd name="connsiteY101" fmla="*/ 2126816 h 4154720"/>
                  <a:gd name="connsiteX102" fmla="*/ 113388 w 1194476"/>
                  <a:gd name="connsiteY102" fmla="*/ 2116338 h 4154720"/>
                  <a:gd name="connsiteX103" fmla="*/ 121008 w 1194476"/>
                  <a:gd name="connsiteY103" fmla="*/ 1849638 h 4154720"/>
                  <a:gd name="connsiteX104" fmla="*/ 152441 w 1194476"/>
                  <a:gd name="connsiteY104" fmla="*/ 1484831 h 4154720"/>
                  <a:gd name="connsiteX105" fmla="*/ 167681 w 1194476"/>
                  <a:gd name="connsiteY105" fmla="*/ 1180983 h 4154720"/>
                  <a:gd name="connsiteX106" fmla="*/ 232451 w 1194476"/>
                  <a:gd name="connsiteY106" fmla="*/ 697113 h 4154720"/>
                  <a:gd name="connsiteX107" fmla="*/ 306746 w 1194476"/>
                  <a:gd name="connsiteY107" fmla="*/ 655203 h 4154720"/>
                  <a:gd name="connsiteX108" fmla="*/ 474386 w 1194476"/>
                  <a:gd name="connsiteY108" fmla="*/ 621866 h 4154720"/>
                  <a:gd name="connsiteX109" fmla="*/ 526773 w 1194476"/>
                  <a:gd name="connsiteY109" fmla="*/ 578051 h 4154720"/>
                  <a:gd name="connsiteX110" fmla="*/ 549633 w 1194476"/>
                  <a:gd name="connsiteY110" fmla="*/ 558048 h 4154720"/>
                  <a:gd name="connsiteX111" fmla="*/ 550586 w 1194476"/>
                  <a:gd name="connsiteY111" fmla="*/ 477086 h 4154720"/>
                  <a:gd name="connsiteX112" fmla="*/ 518201 w 1194476"/>
                  <a:gd name="connsiteY112" fmla="*/ 425651 h 4154720"/>
                  <a:gd name="connsiteX113" fmla="*/ 510581 w 1194476"/>
                  <a:gd name="connsiteY113" fmla="*/ 375168 h 4154720"/>
                  <a:gd name="connsiteX114" fmla="*/ 471528 w 1194476"/>
                  <a:gd name="connsiteY114" fmla="*/ 347546 h 4154720"/>
                  <a:gd name="connsiteX115" fmla="*/ 462003 w 1194476"/>
                  <a:gd name="connsiteY115" fmla="*/ 282776 h 4154720"/>
                  <a:gd name="connsiteX116" fmla="*/ 477243 w 1194476"/>
                  <a:gd name="connsiteY116" fmla="*/ 253248 h 4154720"/>
                  <a:gd name="connsiteX117" fmla="*/ 586781 w 1194476"/>
                  <a:gd name="connsiteY117" fmla="*/ 18933 h 4154720"/>
                  <a:gd name="connsiteX118" fmla="*/ 672625 w 1194476"/>
                  <a:gd name="connsiteY118" fmla="*/ 2 h 41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1194476" h="4154720">
                    <a:moveTo>
                      <a:pt x="323891" y="1278138"/>
                    </a:moveTo>
                    <a:cubicBezTo>
                      <a:pt x="323891" y="1278138"/>
                      <a:pt x="313413" y="1436253"/>
                      <a:pt x="308651" y="1501976"/>
                    </a:cubicBezTo>
                    <a:cubicBezTo>
                      <a:pt x="308651" y="1501976"/>
                      <a:pt x="339131" y="1452446"/>
                      <a:pt x="339131" y="1377198"/>
                    </a:cubicBezTo>
                    <a:cubicBezTo>
                      <a:pt x="339131" y="1301951"/>
                      <a:pt x="323891" y="1278138"/>
                      <a:pt x="323891" y="1278138"/>
                    </a:cubicBezTo>
                    <a:close/>
                    <a:moveTo>
                      <a:pt x="987783" y="1248611"/>
                    </a:moveTo>
                    <a:cubicBezTo>
                      <a:pt x="987783" y="1248611"/>
                      <a:pt x="955398" y="1322906"/>
                      <a:pt x="955398" y="1365768"/>
                    </a:cubicBezTo>
                    <a:cubicBezTo>
                      <a:pt x="955398" y="1408631"/>
                      <a:pt x="964923" y="1479116"/>
                      <a:pt x="984926" y="1512453"/>
                    </a:cubicBezTo>
                    <a:cubicBezTo>
                      <a:pt x="984926" y="1512453"/>
                      <a:pt x="983973" y="1302903"/>
                      <a:pt x="987783" y="1248611"/>
                    </a:cubicBezTo>
                    <a:close/>
                    <a:moveTo>
                      <a:pt x="763946" y="817128"/>
                    </a:moveTo>
                    <a:lnTo>
                      <a:pt x="761903" y="822942"/>
                    </a:lnTo>
                    <a:lnTo>
                      <a:pt x="761664" y="831336"/>
                    </a:lnTo>
                    <a:cubicBezTo>
                      <a:pt x="759958" y="890784"/>
                      <a:pt x="752873" y="1133002"/>
                      <a:pt x="748706" y="1203844"/>
                    </a:cubicBezTo>
                    <a:cubicBezTo>
                      <a:pt x="743943" y="1284806"/>
                      <a:pt x="725846" y="1376246"/>
                      <a:pt x="731561" y="1457208"/>
                    </a:cubicBezTo>
                    <a:cubicBezTo>
                      <a:pt x="735848" y="1517930"/>
                      <a:pt x="733704" y="1621515"/>
                      <a:pt x="732365" y="1669512"/>
                    </a:cubicBezTo>
                    <a:lnTo>
                      <a:pt x="731588" y="1694458"/>
                    </a:lnTo>
                    <a:lnTo>
                      <a:pt x="732513" y="1694381"/>
                    </a:lnTo>
                    <a:cubicBezTo>
                      <a:pt x="732513" y="1694381"/>
                      <a:pt x="738228" y="1537218"/>
                      <a:pt x="732513" y="1456256"/>
                    </a:cubicBezTo>
                    <a:cubicBezTo>
                      <a:pt x="726798" y="1375293"/>
                      <a:pt x="744896" y="1283853"/>
                      <a:pt x="749658" y="1202891"/>
                    </a:cubicBezTo>
                    <a:cubicBezTo>
                      <a:pt x="754421" y="1121928"/>
                      <a:pt x="762993" y="817128"/>
                      <a:pt x="763946" y="817128"/>
                    </a:cubicBezTo>
                    <a:close/>
                    <a:moveTo>
                      <a:pt x="549633" y="814271"/>
                    </a:moveTo>
                    <a:lnTo>
                      <a:pt x="550358" y="819662"/>
                    </a:lnTo>
                    <a:lnTo>
                      <a:pt x="557775" y="839304"/>
                    </a:lnTo>
                    <a:cubicBezTo>
                      <a:pt x="576304" y="886006"/>
                      <a:pt x="619881" y="987626"/>
                      <a:pt x="659171" y="1027631"/>
                    </a:cubicBezTo>
                    <a:lnTo>
                      <a:pt x="660383" y="1025712"/>
                    </a:lnTo>
                    <a:lnTo>
                      <a:pt x="621027" y="970853"/>
                    </a:lnTo>
                    <a:cubicBezTo>
                      <a:pt x="581959" y="902854"/>
                      <a:pt x="548919" y="811414"/>
                      <a:pt x="549633" y="814271"/>
                    </a:cubicBezTo>
                    <a:close/>
                    <a:moveTo>
                      <a:pt x="672625" y="2"/>
                    </a:moveTo>
                    <a:cubicBezTo>
                      <a:pt x="703224" y="121"/>
                      <a:pt x="733942" y="7503"/>
                      <a:pt x="759183" y="24648"/>
                    </a:cubicBezTo>
                    <a:cubicBezTo>
                      <a:pt x="809666" y="58938"/>
                      <a:pt x="842051" y="121803"/>
                      <a:pt x="845861" y="158951"/>
                    </a:cubicBezTo>
                    <a:cubicBezTo>
                      <a:pt x="849671" y="196098"/>
                      <a:pt x="844908" y="263726"/>
                      <a:pt x="844908" y="263726"/>
                    </a:cubicBezTo>
                    <a:cubicBezTo>
                      <a:pt x="866816" y="257058"/>
                      <a:pt x="858243" y="267536"/>
                      <a:pt x="857291" y="300873"/>
                    </a:cubicBezTo>
                    <a:cubicBezTo>
                      <a:pt x="856338" y="334211"/>
                      <a:pt x="843956" y="365643"/>
                      <a:pt x="833478" y="379931"/>
                    </a:cubicBezTo>
                    <a:cubicBezTo>
                      <a:pt x="823001" y="394218"/>
                      <a:pt x="804903" y="393266"/>
                      <a:pt x="804903" y="393266"/>
                    </a:cubicBezTo>
                    <a:cubicBezTo>
                      <a:pt x="806808" y="431366"/>
                      <a:pt x="770613" y="484706"/>
                      <a:pt x="770613" y="484706"/>
                    </a:cubicBezTo>
                    <a:lnTo>
                      <a:pt x="769661" y="559001"/>
                    </a:lnTo>
                    <a:cubicBezTo>
                      <a:pt x="769661" y="559001"/>
                      <a:pt x="782996" y="558048"/>
                      <a:pt x="789663" y="580908"/>
                    </a:cubicBezTo>
                    <a:cubicBezTo>
                      <a:pt x="796331" y="603768"/>
                      <a:pt x="830621" y="621866"/>
                      <a:pt x="856338" y="636153"/>
                    </a:cubicBezTo>
                    <a:cubicBezTo>
                      <a:pt x="882056" y="650441"/>
                      <a:pt x="979211" y="659966"/>
                      <a:pt x="994451" y="662823"/>
                    </a:cubicBezTo>
                    <a:cubicBezTo>
                      <a:pt x="1009691" y="665681"/>
                      <a:pt x="1040171" y="655203"/>
                      <a:pt x="1070651" y="661871"/>
                    </a:cubicBezTo>
                    <a:cubicBezTo>
                      <a:pt x="1101131" y="668538"/>
                      <a:pt x="1090653" y="699971"/>
                      <a:pt x="1098273" y="733308"/>
                    </a:cubicBezTo>
                    <a:cubicBezTo>
                      <a:pt x="1105893" y="766646"/>
                      <a:pt x="1145898" y="978101"/>
                      <a:pt x="1151613" y="1037156"/>
                    </a:cubicBezTo>
                    <a:cubicBezTo>
                      <a:pt x="1157328" y="1096211"/>
                      <a:pt x="1151613" y="1408631"/>
                      <a:pt x="1161138" y="1476258"/>
                    </a:cubicBezTo>
                    <a:cubicBezTo>
                      <a:pt x="1170663" y="1543886"/>
                      <a:pt x="1180188" y="1926791"/>
                      <a:pt x="1181141" y="1953461"/>
                    </a:cubicBezTo>
                    <a:cubicBezTo>
                      <a:pt x="1182093" y="1980131"/>
                      <a:pt x="1194476" y="2142056"/>
                      <a:pt x="1194476" y="2142056"/>
                    </a:cubicBezTo>
                    <a:lnTo>
                      <a:pt x="1175426" y="2146818"/>
                    </a:lnTo>
                    <a:cubicBezTo>
                      <a:pt x="1183046" y="2176346"/>
                      <a:pt x="1184951" y="2289693"/>
                      <a:pt x="1183046" y="2305886"/>
                    </a:cubicBezTo>
                    <a:cubicBezTo>
                      <a:pt x="1181141" y="2322078"/>
                      <a:pt x="1161138" y="2339223"/>
                      <a:pt x="1153518" y="2359226"/>
                    </a:cubicBezTo>
                    <a:cubicBezTo>
                      <a:pt x="1145898" y="2379228"/>
                      <a:pt x="1113513" y="2396373"/>
                      <a:pt x="1093511" y="2408756"/>
                    </a:cubicBezTo>
                    <a:cubicBezTo>
                      <a:pt x="1073508" y="2421138"/>
                      <a:pt x="1034456" y="2448761"/>
                      <a:pt x="1034456" y="2448761"/>
                    </a:cubicBezTo>
                    <a:cubicBezTo>
                      <a:pt x="1034456" y="2448761"/>
                      <a:pt x="1021121" y="2784041"/>
                      <a:pt x="1021121" y="2839286"/>
                    </a:cubicBezTo>
                    <a:cubicBezTo>
                      <a:pt x="1021121" y="2894531"/>
                      <a:pt x="1025883" y="3119321"/>
                      <a:pt x="1023978" y="3166946"/>
                    </a:cubicBezTo>
                    <a:cubicBezTo>
                      <a:pt x="1022073" y="3214571"/>
                      <a:pt x="1013501" y="3502226"/>
                      <a:pt x="1013501" y="3502226"/>
                    </a:cubicBezTo>
                    <a:cubicBezTo>
                      <a:pt x="1001118" y="3516513"/>
                      <a:pt x="963018" y="3517466"/>
                      <a:pt x="963018" y="3517466"/>
                    </a:cubicBezTo>
                    <a:cubicBezTo>
                      <a:pt x="955398" y="3572711"/>
                      <a:pt x="958256" y="3689868"/>
                      <a:pt x="963971" y="3706061"/>
                    </a:cubicBezTo>
                    <a:cubicBezTo>
                      <a:pt x="969686" y="3721301"/>
                      <a:pt x="959208" y="3753686"/>
                      <a:pt x="957303" y="3775593"/>
                    </a:cubicBezTo>
                    <a:cubicBezTo>
                      <a:pt x="955398" y="3797501"/>
                      <a:pt x="972543" y="3839411"/>
                      <a:pt x="975401" y="3862271"/>
                    </a:cubicBezTo>
                    <a:cubicBezTo>
                      <a:pt x="978258" y="3885131"/>
                      <a:pt x="980163" y="3931803"/>
                      <a:pt x="982068" y="3958473"/>
                    </a:cubicBezTo>
                    <a:cubicBezTo>
                      <a:pt x="983973" y="3984191"/>
                      <a:pt x="985878" y="4048961"/>
                      <a:pt x="986831" y="4066106"/>
                    </a:cubicBezTo>
                    <a:cubicBezTo>
                      <a:pt x="987783" y="4082298"/>
                      <a:pt x="966828" y="4099443"/>
                      <a:pt x="954446" y="4111826"/>
                    </a:cubicBezTo>
                    <a:cubicBezTo>
                      <a:pt x="942063" y="4124208"/>
                      <a:pt x="899201" y="4146116"/>
                      <a:pt x="886818" y="4147068"/>
                    </a:cubicBezTo>
                    <a:cubicBezTo>
                      <a:pt x="874436" y="4148021"/>
                      <a:pt x="856338" y="4134686"/>
                      <a:pt x="835383" y="4117541"/>
                    </a:cubicBezTo>
                    <a:cubicBezTo>
                      <a:pt x="815381" y="4101348"/>
                      <a:pt x="790616" y="4087061"/>
                      <a:pt x="788711" y="4079441"/>
                    </a:cubicBezTo>
                    <a:cubicBezTo>
                      <a:pt x="786806" y="4071821"/>
                      <a:pt x="788711" y="4040388"/>
                      <a:pt x="789663" y="4009908"/>
                    </a:cubicBezTo>
                    <a:cubicBezTo>
                      <a:pt x="790616" y="3980381"/>
                      <a:pt x="806808" y="3905133"/>
                      <a:pt x="809666" y="3868938"/>
                    </a:cubicBezTo>
                    <a:cubicBezTo>
                      <a:pt x="812523" y="3832743"/>
                      <a:pt x="800141" y="3787023"/>
                      <a:pt x="802046" y="3766068"/>
                    </a:cubicBezTo>
                    <a:cubicBezTo>
                      <a:pt x="803951" y="3746066"/>
                      <a:pt x="818238" y="3738446"/>
                      <a:pt x="818238" y="3738446"/>
                    </a:cubicBezTo>
                    <a:cubicBezTo>
                      <a:pt x="818238" y="3738446"/>
                      <a:pt x="816333" y="3696536"/>
                      <a:pt x="824906" y="3679391"/>
                    </a:cubicBezTo>
                    <a:cubicBezTo>
                      <a:pt x="834431" y="3661293"/>
                      <a:pt x="839193" y="3629861"/>
                      <a:pt x="836336" y="3605096"/>
                    </a:cubicBezTo>
                    <a:cubicBezTo>
                      <a:pt x="834431" y="3581283"/>
                      <a:pt x="832526" y="3511751"/>
                      <a:pt x="832526" y="3511751"/>
                    </a:cubicBezTo>
                    <a:cubicBezTo>
                      <a:pt x="820143" y="3506988"/>
                      <a:pt x="806808" y="3494606"/>
                      <a:pt x="806808" y="3494606"/>
                    </a:cubicBezTo>
                    <a:cubicBezTo>
                      <a:pt x="806808" y="3494606"/>
                      <a:pt x="801093" y="3098366"/>
                      <a:pt x="797283" y="3034548"/>
                    </a:cubicBezTo>
                    <a:cubicBezTo>
                      <a:pt x="793473" y="2970731"/>
                      <a:pt x="768708" y="2782136"/>
                      <a:pt x="761088" y="2707841"/>
                    </a:cubicBezTo>
                    <a:cubicBezTo>
                      <a:pt x="753468" y="2633546"/>
                      <a:pt x="733466" y="2465906"/>
                      <a:pt x="710606" y="2342081"/>
                    </a:cubicBezTo>
                    <a:cubicBezTo>
                      <a:pt x="687746" y="2218256"/>
                      <a:pt x="640121" y="2112528"/>
                      <a:pt x="640121" y="2112528"/>
                    </a:cubicBezTo>
                    <a:cubicBezTo>
                      <a:pt x="624881" y="2150628"/>
                      <a:pt x="591543" y="2339223"/>
                      <a:pt x="582971" y="2401136"/>
                    </a:cubicBezTo>
                    <a:cubicBezTo>
                      <a:pt x="574398" y="2463048"/>
                      <a:pt x="561063" y="2701173"/>
                      <a:pt x="560111" y="2757371"/>
                    </a:cubicBezTo>
                    <a:cubicBezTo>
                      <a:pt x="559158" y="2813568"/>
                      <a:pt x="552491" y="2904056"/>
                      <a:pt x="554396" y="2956443"/>
                    </a:cubicBezTo>
                    <a:cubicBezTo>
                      <a:pt x="556301" y="3008831"/>
                      <a:pt x="550586" y="3102176"/>
                      <a:pt x="557253" y="3185996"/>
                    </a:cubicBezTo>
                    <a:cubicBezTo>
                      <a:pt x="563921" y="3269816"/>
                      <a:pt x="564873" y="3477461"/>
                      <a:pt x="564873" y="3477461"/>
                    </a:cubicBezTo>
                    <a:cubicBezTo>
                      <a:pt x="557253" y="3496511"/>
                      <a:pt x="533441" y="3505083"/>
                      <a:pt x="533441" y="3505083"/>
                    </a:cubicBezTo>
                    <a:cubicBezTo>
                      <a:pt x="533441" y="3505083"/>
                      <a:pt x="537251" y="3594618"/>
                      <a:pt x="537251" y="3628908"/>
                    </a:cubicBezTo>
                    <a:cubicBezTo>
                      <a:pt x="537251" y="3663198"/>
                      <a:pt x="573446" y="3709871"/>
                      <a:pt x="578208" y="3747971"/>
                    </a:cubicBezTo>
                    <a:cubicBezTo>
                      <a:pt x="582971" y="3786071"/>
                      <a:pt x="576303" y="3868938"/>
                      <a:pt x="572493" y="3894656"/>
                    </a:cubicBezTo>
                    <a:cubicBezTo>
                      <a:pt x="568683" y="3920373"/>
                      <a:pt x="582018" y="3991811"/>
                      <a:pt x="582971" y="4026101"/>
                    </a:cubicBezTo>
                    <a:cubicBezTo>
                      <a:pt x="583923" y="4060391"/>
                      <a:pt x="572493" y="4097538"/>
                      <a:pt x="549633" y="4116588"/>
                    </a:cubicBezTo>
                    <a:cubicBezTo>
                      <a:pt x="526773" y="4135638"/>
                      <a:pt x="485816" y="4155641"/>
                      <a:pt x="474386" y="4154688"/>
                    </a:cubicBezTo>
                    <a:cubicBezTo>
                      <a:pt x="462956" y="4153736"/>
                      <a:pt x="456288" y="4147068"/>
                      <a:pt x="438191" y="4131828"/>
                    </a:cubicBezTo>
                    <a:cubicBezTo>
                      <a:pt x="420093" y="4116588"/>
                      <a:pt x="398186" y="4093728"/>
                      <a:pt x="395328" y="4065153"/>
                    </a:cubicBezTo>
                    <a:cubicBezTo>
                      <a:pt x="392471" y="4036578"/>
                      <a:pt x="399138" y="3949901"/>
                      <a:pt x="398186" y="3914658"/>
                    </a:cubicBezTo>
                    <a:cubicBezTo>
                      <a:pt x="397233" y="3879416"/>
                      <a:pt x="423903" y="3805121"/>
                      <a:pt x="426761" y="3783213"/>
                    </a:cubicBezTo>
                    <a:cubicBezTo>
                      <a:pt x="429618" y="3761306"/>
                      <a:pt x="420093" y="3732731"/>
                      <a:pt x="416283" y="3708918"/>
                    </a:cubicBezTo>
                    <a:cubicBezTo>
                      <a:pt x="412473" y="3685106"/>
                      <a:pt x="431523" y="3651768"/>
                      <a:pt x="429618" y="3627956"/>
                    </a:cubicBezTo>
                    <a:cubicBezTo>
                      <a:pt x="427713" y="3604143"/>
                      <a:pt x="403901" y="3505083"/>
                      <a:pt x="403901" y="3505083"/>
                    </a:cubicBezTo>
                    <a:cubicBezTo>
                      <a:pt x="382946" y="3499368"/>
                      <a:pt x="350561" y="3466031"/>
                      <a:pt x="349608" y="3462221"/>
                    </a:cubicBezTo>
                    <a:cubicBezTo>
                      <a:pt x="348656" y="3458411"/>
                      <a:pt x="331511" y="3174566"/>
                      <a:pt x="329606" y="3110748"/>
                    </a:cubicBezTo>
                    <a:cubicBezTo>
                      <a:pt x="327701" y="3046931"/>
                      <a:pt x="320081" y="2828808"/>
                      <a:pt x="320081" y="2828808"/>
                    </a:cubicBezTo>
                    <a:cubicBezTo>
                      <a:pt x="320081" y="2828808"/>
                      <a:pt x="83861" y="2700221"/>
                      <a:pt x="44808" y="2683076"/>
                    </a:cubicBezTo>
                    <a:cubicBezTo>
                      <a:pt x="5756" y="2665931"/>
                      <a:pt x="2898" y="2648786"/>
                      <a:pt x="2898" y="2627831"/>
                    </a:cubicBezTo>
                    <a:cubicBezTo>
                      <a:pt x="2898" y="2606876"/>
                      <a:pt x="993" y="2218256"/>
                      <a:pt x="41" y="2193491"/>
                    </a:cubicBezTo>
                    <a:cubicBezTo>
                      <a:pt x="-912" y="2168726"/>
                      <a:pt x="15281" y="2163011"/>
                      <a:pt x="32426" y="2168726"/>
                    </a:cubicBezTo>
                    <a:cubicBezTo>
                      <a:pt x="49571" y="2174441"/>
                      <a:pt x="119103" y="2210636"/>
                      <a:pt x="119103" y="2210636"/>
                    </a:cubicBezTo>
                    <a:cubicBezTo>
                      <a:pt x="121008" y="2180156"/>
                      <a:pt x="128628" y="2126816"/>
                      <a:pt x="128628" y="2126816"/>
                    </a:cubicBezTo>
                    <a:lnTo>
                      <a:pt x="113388" y="2116338"/>
                    </a:lnTo>
                    <a:cubicBezTo>
                      <a:pt x="113388" y="2116338"/>
                      <a:pt x="123866" y="1948698"/>
                      <a:pt x="121008" y="1849638"/>
                    </a:cubicBezTo>
                    <a:cubicBezTo>
                      <a:pt x="118151" y="1750578"/>
                      <a:pt x="141011" y="1546743"/>
                      <a:pt x="152441" y="1484831"/>
                    </a:cubicBezTo>
                    <a:cubicBezTo>
                      <a:pt x="163871" y="1422918"/>
                      <a:pt x="160061" y="1314333"/>
                      <a:pt x="167681" y="1180983"/>
                    </a:cubicBezTo>
                    <a:cubicBezTo>
                      <a:pt x="175301" y="1047633"/>
                      <a:pt x="224831" y="739023"/>
                      <a:pt x="232451" y="697113"/>
                    </a:cubicBezTo>
                    <a:cubicBezTo>
                      <a:pt x="240071" y="655203"/>
                      <a:pt x="272456" y="654251"/>
                      <a:pt x="306746" y="655203"/>
                    </a:cubicBezTo>
                    <a:cubicBezTo>
                      <a:pt x="341036" y="656156"/>
                      <a:pt x="449621" y="631391"/>
                      <a:pt x="474386" y="621866"/>
                    </a:cubicBezTo>
                    <a:cubicBezTo>
                      <a:pt x="499151" y="612341"/>
                      <a:pt x="520106" y="597101"/>
                      <a:pt x="526773" y="578051"/>
                    </a:cubicBezTo>
                    <a:cubicBezTo>
                      <a:pt x="534393" y="559001"/>
                      <a:pt x="549633" y="558048"/>
                      <a:pt x="549633" y="558048"/>
                    </a:cubicBezTo>
                    <a:lnTo>
                      <a:pt x="550586" y="477086"/>
                    </a:lnTo>
                    <a:cubicBezTo>
                      <a:pt x="550586" y="477086"/>
                      <a:pt x="523916" y="439938"/>
                      <a:pt x="518201" y="425651"/>
                    </a:cubicBezTo>
                    <a:cubicBezTo>
                      <a:pt x="511533" y="411363"/>
                      <a:pt x="510581" y="375168"/>
                      <a:pt x="510581" y="375168"/>
                    </a:cubicBezTo>
                    <a:cubicBezTo>
                      <a:pt x="494388" y="388503"/>
                      <a:pt x="475338" y="361833"/>
                      <a:pt x="471528" y="347546"/>
                    </a:cubicBezTo>
                    <a:cubicBezTo>
                      <a:pt x="467718" y="333258"/>
                      <a:pt x="464861" y="318018"/>
                      <a:pt x="462003" y="282776"/>
                    </a:cubicBezTo>
                    <a:cubicBezTo>
                      <a:pt x="459146" y="247533"/>
                      <a:pt x="477243" y="253248"/>
                      <a:pt x="477243" y="253248"/>
                    </a:cubicBezTo>
                    <a:cubicBezTo>
                      <a:pt x="472481" y="121803"/>
                      <a:pt x="536298" y="42746"/>
                      <a:pt x="586781" y="18933"/>
                    </a:cubicBezTo>
                    <a:cubicBezTo>
                      <a:pt x="611546" y="7027"/>
                      <a:pt x="642026" y="-117"/>
                      <a:pt x="672625" y="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î$ḻíḑê">
                <a:extLst>
                  <a:ext uri="{FF2B5EF4-FFF2-40B4-BE49-F238E27FC236}">
                    <a16:creationId xmlns:a16="http://schemas.microsoft.com/office/drawing/2014/main" id="{27DE6FB8-A104-45F7-ACF1-2B998E14F890}"/>
                  </a:ext>
                </a:extLst>
              </p:cNvPr>
              <p:cNvSpPr/>
              <p:nvPr/>
            </p:nvSpPr>
            <p:spPr>
              <a:xfrm>
                <a:off x="6988874" y="1304902"/>
                <a:ext cx="1201673" cy="4309133"/>
              </a:xfrm>
              <a:custGeom>
                <a:avLst/>
                <a:gdLst>
                  <a:gd name="connsiteX0" fmla="*/ 294893 w 1201673"/>
                  <a:gd name="connsiteY0" fmla="*/ 1336380 h 4309133"/>
                  <a:gd name="connsiteX1" fmla="*/ 287273 w 1201673"/>
                  <a:gd name="connsiteY1" fmla="*/ 1572600 h 4309133"/>
                  <a:gd name="connsiteX2" fmla="*/ 316800 w 1201673"/>
                  <a:gd name="connsiteY2" fmla="*/ 1465920 h 4309133"/>
                  <a:gd name="connsiteX3" fmla="*/ 294893 w 1201673"/>
                  <a:gd name="connsiteY3" fmla="*/ 1336380 h 4309133"/>
                  <a:gd name="connsiteX4" fmla="*/ 475868 w 1201673"/>
                  <a:gd name="connsiteY4" fmla="*/ 640103 h 4309133"/>
                  <a:gd name="connsiteX5" fmla="*/ 518731 w 1201673"/>
                  <a:gd name="connsiteY5" fmla="*/ 999195 h 4309133"/>
                  <a:gd name="connsiteX6" fmla="*/ 526350 w 1201673"/>
                  <a:gd name="connsiteY6" fmla="*/ 1669755 h 4309133"/>
                  <a:gd name="connsiteX7" fmla="*/ 847343 w 1201673"/>
                  <a:gd name="connsiteY7" fmla="*/ 1692615 h 4309133"/>
                  <a:gd name="connsiteX8" fmla="*/ 847320 w 1201673"/>
                  <a:gd name="connsiteY8" fmla="*/ 1691955 h 4309133"/>
                  <a:gd name="connsiteX9" fmla="*/ 806701 w 1201673"/>
                  <a:gd name="connsiteY9" fmla="*/ 1698105 h 4309133"/>
                  <a:gd name="connsiteX10" fmla="*/ 527303 w 1201673"/>
                  <a:gd name="connsiteY10" fmla="*/ 1669755 h 4309133"/>
                  <a:gd name="connsiteX11" fmla="*/ 519683 w 1201673"/>
                  <a:gd name="connsiteY11" fmla="*/ 999195 h 4309133"/>
                  <a:gd name="connsiteX12" fmla="*/ 483652 w 1201673"/>
                  <a:gd name="connsiteY12" fmla="*/ 669288 h 4309133"/>
                  <a:gd name="connsiteX13" fmla="*/ 477400 w 1201673"/>
                  <a:gd name="connsiteY13" fmla="*/ 642576 h 4309133"/>
                  <a:gd name="connsiteX14" fmla="*/ 737806 w 1201673"/>
                  <a:gd name="connsiteY14" fmla="*/ 615338 h 4309133"/>
                  <a:gd name="connsiteX15" fmla="*/ 672083 w 1201673"/>
                  <a:gd name="connsiteY15" fmla="*/ 699158 h 4309133"/>
                  <a:gd name="connsiteX16" fmla="*/ 670744 w 1201673"/>
                  <a:gd name="connsiteY16" fmla="*/ 882529 h 4309133"/>
                  <a:gd name="connsiteX17" fmla="*/ 648628 w 1201673"/>
                  <a:gd name="connsiteY17" fmla="*/ 958909 h 4309133"/>
                  <a:gd name="connsiteX18" fmla="*/ 649224 w 1201673"/>
                  <a:gd name="connsiteY18" fmla="*/ 960143 h 4309133"/>
                  <a:gd name="connsiteX19" fmla="*/ 673036 w 1201673"/>
                  <a:gd name="connsiteY19" fmla="*/ 699158 h 4309133"/>
                  <a:gd name="connsiteX20" fmla="*/ 740008 w 1201673"/>
                  <a:gd name="connsiteY20" fmla="*/ 627631 h 4309133"/>
                  <a:gd name="connsiteX21" fmla="*/ 738839 w 1201673"/>
                  <a:gd name="connsiteY21" fmla="*/ 616130 h 4309133"/>
                  <a:gd name="connsiteX22" fmla="*/ 555878 w 1201673"/>
                  <a:gd name="connsiteY22" fmla="*/ 23 h 4309133"/>
                  <a:gd name="connsiteX23" fmla="*/ 782573 w 1201673"/>
                  <a:gd name="connsiteY23" fmla="*/ 159090 h 4309133"/>
                  <a:gd name="connsiteX24" fmla="*/ 844486 w 1201673"/>
                  <a:gd name="connsiteY24" fmla="*/ 361973 h 4309133"/>
                  <a:gd name="connsiteX25" fmla="*/ 889253 w 1201673"/>
                  <a:gd name="connsiteY25" fmla="*/ 515325 h 4309133"/>
                  <a:gd name="connsiteX26" fmla="*/ 892111 w 1201673"/>
                  <a:gd name="connsiteY26" fmla="*/ 659153 h 4309133"/>
                  <a:gd name="connsiteX27" fmla="*/ 1051178 w 1201673"/>
                  <a:gd name="connsiteY27" fmla="*/ 680108 h 4309133"/>
                  <a:gd name="connsiteX28" fmla="*/ 1082611 w 1201673"/>
                  <a:gd name="connsiteY28" fmla="*/ 793455 h 4309133"/>
                  <a:gd name="connsiteX29" fmla="*/ 1108328 w 1201673"/>
                  <a:gd name="connsiteY29" fmla="*/ 1070633 h 4309133"/>
                  <a:gd name="connsiteX30" fmla="*/ 1136903 w 1201673"/>
                  <a:gd name="connsiteY30" fmla="*/ 1463063 h 4309133"/>
                  <a:gd name="connsiteX31" fmla="*/ 1170240 w 1201673"/>
                  <a:gd name="connsiteY31" fmla="*/ 1767863 h 4309133"/>
                  <a:gd name="connsiteX32" fmla="*/ 1201673 w 1201673"/>
                  <a:gd name="connsiteY32" fmla="*/ 2025038 h 4309133"/>
                  <a:gd name="connsiteX33" fmla="*/ 1187386 w 1201673"/>
                  <a:gd name="connsiteY33" fmla="*/ 2028848 h 4309133"/>
                  <a:gd name="connsiteX34" fmla="*/ 1190243 w 1201673"/>
                  <a:gd name="connsiteY34" fmla="*/ 2135528 h 4309133"/>
                  <a:gd name="connsiteX35" fmla="*/ 1161668 w 1201673"/>
                  <a:gd name="connsiteY35" fmla="*/ 2191725 h 4309133"/>
                  <a:gd name="connsiteX36" fmla="*/ 1124520 w 1201673"/>
                  <a:gd name="connsiteY36" fmla="*/ 2253638 h 4309133"/>
                  <a:gd name="connsiteX37" fmla="*/ 1074990 w 1201673"/>
                  <a:gd name="connsiteY37" fmla="*/ 2288880 h 4309133"/>
                  <a:gd name="connsiteX38" fmla="*/ 1073086 w 1201673"/>
                  <a:gd name="connsiteY38" fmla="*/ 2399370 h 4309133"/>
                  <a:gd name="connsiteX39" fmla="*/ 1074990 w 1201673"/>
                  <a:gd name="connsiteY39" fmla="*/ 2571773 h 4309133"/>
                  <a:gd name="connsiteX40" fmla="*/ 1041653 w 1201673"/>
                  <a:gd name="connsiteY40" fmla="*/ 2574630 h 4309133"/>
                  <a:gd name="connsiteX41" fmla="*/ 1043558 w 1201673"/>
                  <a:gd name="connsiteY41" fmla="*/ 2839425 h 4309133"/>
                  <a:gd name="connsiteX42" fmla="*/ 1051178 w 1201673"/>
                  <a:gd name="connsiteY42" fmla="*/ 3162323 h 4309133"/>
                  <a:gd name="connsiteX43" fmla="*/ 1029270 w 1201673"/>
                  <a:gd name="connsiteY43" fmla="*/ 3491888 h 4309133"/>
                  <a:gd name="connsiteX44" fmla="*/ 1012125 w 1201673"/>
                  <a:gd name="connsiteY44" fmla="*/ 3784305 h 4309133"/>
                  <a:gd name="connsiteX45" fmla="*/ 981645 w 1201673"/>
                  <a:gd name="connsiteY45" fmla="*/ 3784305 h 4309133"/>
                  <a:gd name="connsiteX46" fmla="*/ 983550 w 1201673"/>
                  <a:gd name="connsiteY46" fmla="*/ 3915750 h 4309133"/>
                  <a:gd name="connsiteX47" fmla="*/ 990218 w 1201673"/>
                  <a:gd name="connsiteY47" fmla="*/ 3993855 h 4309133"/>
                  <a:gd name="connsiteX48" fmla="*/ 999743 w 1201673"/>
                  <a:gd name="connsiteY48" fmla="*/ 4109108 h 4309133"/>
                  <a:gd name="connsiteX49" fmla="*/ 1001648 w 1201673"/>
                  <a:gd name="connsiteY49" fmla="*/ 4236743 h 4309133"/>
                  <a:gd name="connsiteX50" fmla="*/ 970215 w 1201673"/>
                  <a:gd name="connsiteY50" fmla="*/ 4283416 h 4309133"/>
                  <a:gd name="connsiteX51" fmla="*/ 898778 w 1201673"/>
                  <a:gd name="connsiteY51" fmla="*/ 4309133 h 4309133"/>
                  <a:gd name="connsiteX52" fmla="*/ 830198 w 1201673"/>
                  <a:gd name="connsiteY52" fmla="*/ 4278653 h 4309133"/>
                  <a:gd name="connsiteX53" fmla="*/ 809243 w 1201673"/>
                  <a:gd name="connsiteY53" fmla="*/ 4221503 h 4309133"/>
                  <a:gd name="connsiteX54" fmla="*/ 823531 w 1201673"/>
                  <a:gd name="connsiteY54" fmla="*/ 4076723 h 4309133"/>
                  <a:gd name="connsiteX55" fmla="*/ 822578 w 1201673"/>
                  <a:gd name="connsiteY55" fmla="*/ 3961470 h 4309133"/>
                  <a:gd name="connsiteX56" fmla="*/ 838770 w 1201673"/>
                  <a:gd name="connsiteY56" fmla="*/ 3933848 h 4309133"/>
                  <a:gd name="connsiteX57" fmla="*/ 846390 w 1201673"/>
                  <a:gd name="connsiteY57" fmla="*/ 3853838 h 4309133"/>
                  <a:gd name="connsiteX58" fmla="*/ 845438 w 1201673"/>
                  <a:gd name="connsiteY58" fmla="*/ 3795735 h 4309133"/>
                  <a:gd name="connsiteX59" fmla="*/ 845438 w 1201673"/>
                  <a:gd name="connsiteY59" fmla="*/ 3771923 h 4309133"/>
                  <a:gd name="connsiteX60" fmla="*/ 832103 w 1201673"/>
                  <a:gd name="connsiteY60" fmla="*/ 3765255 h 4309133"/>
                  <a:gd name="connsiteX61" fmla="*/ 832103 w 1201673"/>
                  <a:gd name="connsiteY61" fmla="*/ 3434738 h 4309133"/>
                  <a:gd name="connsiteX62" fmla="*/ 825436 w 1201673"/>
                  <a:gd name="connsiteY62" fmla="*/ 3091838 h 4309133"/>
                  <a:gd name="connsiteX63" fmla="*/ 787336 w 1201673"/>
                  <a:gd name="connsiteY63" fmla="*/ 2819423 h 4309133"/>
                  <a:gd name="connsiteX64" fmla="*/ 731138 w 1201673"/>
                  <a:gd name="connsiteY64" fmla="*/ 2514623 h 4309133"/>
                  <a:gd name="connsiteX65" fmla="*/ 568261 w 1201673"/>
                  <a:gd name="connsiteY65" fmla="*/ 2536530 h 4309133"/>
                  <a:gd name="connsiteX66" fmla="*/ 536828 w 1201673"/>
                  <a:gd name="connsiteY66" fmla="*/ 2936580 h 4309133"/>
                  <a:gd name="connsiteX67" fmla="*/ 527303 w 1201673"/>
                  <a:gd name="connsiteY67" fmla="*/ 3183278 h 4309133"/>
                  <a:gd name="connsiteX68" fmla="*/ 549210 w 1201673"/>
                  <a:gd name="connsiteY68" fmla="*/ 3476648 h 4309133"/>
                  <a:gd name="connsiteX69" fmla="*/ 577786 w 1201673"/>
                  <a:gd name="connsiteY69" fmla="*/ 3743348 h 4309133"/>
                  <a:gd name="connsiteX70" fmla="*/ 556831 w 1201673"/>
                  <a:gd name="connsiteY70" fmla="*/ 3748110 h 4309133"/>
                  <a:gd name="connsiteX71" fmla="*/ 575881 w 1201673"/>
                  <a:gd name="connsiteY71" fmla="*/ 3842408 h 4309133"/>
                  <a:gd name="connsiteX72" fmla="*/ 583500 w 1201673"/>
                  <a:gd name="connsiteY72" fmla="*/ 3917655 h 4309133"/>
                  <a:gd name="connsiteX73" fmla="*/ 610170 w 1201673"/>
                  <a:gd name="connsiteY73" fmla="*/ 3950993 h 4309133"/>
                  <a:gd name="connsiteX74" fmla="*/ 629220 w 1201673"/>
                  <a:gd name="connsiteY74" fmla="*/ 4110060 h 4309133"/>
                  <a:gd name="connsiteX75" fmla="*/ 650175 w 1201673"/>
                  <a:gd name="connsiteY75" fmla="*/ 4202453 h 4309133"/>
                  <a:gd name="connsiteX76" fmla="*/ 635888 w 1201673"/>
                  <a:gd name="connsiteY76" fmla="*/ 4264366 h 4309133"/>
                  <a:gd name="connsiteX77" fmla="*/ 564450 w 1201673"/>
                  <a:gd name="connsiteY77" fmla="*/ 4304370 h 4309133"/>
                  <a:gd name="connsiteX78" fmla="*/ 481583 w 1201673"/>
                  <a:gd name="connsiteY78" fmla="*/ 4278653 h 4309133"/>
                  <a:gd name="connsiteX79" fmla="*/ 455865 w 1201673"/>
                  <a:gd name="connsiteY79" fmla="*/ 4221503 h 4309133"/>
                  <a:gd name="connsiteX80" fmla="*/ 457770 w 1201673"/>
                  <a:gd name="connsiteY80" fmla="*/ 4121490 h 4309133"/>
                  <a:gd name="connsiteX81" fmla="*/ 441578 w 1201673"/>
                  <a:gd name="connsiteY81" fmla="*/ 4000523 h 4309133"/>
                  <a:gd name="connsiteX82" fmla="*/ 444435 w 1201673"/>
                  <a:gd name="connsiteY82" fmla="*/ 3939563 h 4309133"/>
                  <a:gd name="connsiteX83" fmla="*/ 447293 w 1201673"/>
                  <a:gd name="connsiteY83" fmla="*/ 3863363 h 4309133"/>
                  <a:gd name="connsiteX84" fmla="*/ 431100 w 1201673"/>
                  <a:gd name="connsiteY84" fmla="*/ 3754778 h 4309133"/>
                  <a:gd name="connsiteX85" fmla="*/ 393000 w 1201673"/>
                  <a:gd name="connsiteY85" fmla="*/ 3750015 h 4309133"/>
                  <a:gd name="connsiteX86" fmla="*/ 343470 w 1201673"/>
                  <a:gd name="connsiteY86" fmla="*/ 3488078 h 4309133"/>
                  <a:gd name="connsiteX87" fmla="*/ 295845 w 1201673"/>
                  <a:gd name="connsiteY87" fmla="*/ 3140415 h 4309133"/>
                  <a:gd name="connsiteX88" fmla="*/ 292988 w 1201673"/>
                  <a:gd name="connsiteY88" fmla="*/ 2749890 h 4309133"/>
                  <a:gd name="connsiteX89" fmla="*/ 66293 w 1201673"/>
                  <a:gd name="connsiteY89" fmla="*/ 2684168 h 4309133"/>
                  <a:gd name="connsiteX90" fmla="*/ 570 w 1201673"/>
                  <a:gd name="connsiteY90" fmla="*/ 2646068 h 4309133"/>
                  <a:gd name="connsiteX91" fmla="*/ 2475 w 1201673"/>
                  <a:gd name="connsiteY91" fmla="*/ 2284118 h 4309133"/>
                  <a:gd name="connsiteX92" fmla="*/ 33908 w 1201673"/>
                  <a:gd name="connsiteY92" fmla="*/ 2242208 h 4309133"/>
                  <a:gd name="connsiteX93" fmla="*/ 94868 w 1201673"/>
                  <a:gd name="connsiteY93" fmla="*/ 2250780 h 4309133"/>
                  <a:gd name="connsiteX94" fmla="*/ 97725 w 1201673"/>
                  <a:gd name="connsiteY94" fmla="*/ 2090760 h 4309133"/>
                  <a:gd name="connsiteX95" fmla="*/ 83438 w 1201673"/>
                  <a:gd name="connsiteY95" fmla="*/ 2095523 h 4309133"/>
                  <a:gd name="connsiteX96" fmla="*/ 110108 w 1201673"/>
                  <a:gd name="connsiteY96" fmla="*/ 1657373 h 4309133"/>
                  <a:gd name="connsiteX97" fmla="*/ 122490 w 1201673"/>
                  <a:gd name="connsiteY97" fmla="*/ 1225890 h 4309133"/>
                  <a:gd name="connsiteX98" fmla="*/ 134873 w 1201673"/>
                  <a:gd name="connsiteY98" fmla="*/ 736305 h 4309133"/>
                  <a:gd name="connsiteX99" fmla="*/ 166305 w 1201673"/>
                  <a:gd name="connsiteY99" fmla="*/ 677250 h 4309133"/>
                  <a:gd name="connsiteX100" fmla="*/ 265365 w 1201673"/>
                  <a:gd name="connsiteY100" fmla="*/ 669630 h 4309133"/>
                  <a:gd name="connsiteX101" fmla="*/ 327278 w 1201673"/>
                  <a:gd name="connsiteY101" fmla="*/ 584858 h 4309133"/>
                  <a:gd name="connsiteX102" fmla="*/ 293940 w 1201673"/>
                  <a:gd name="connsiteY102" fmla="*/ 478178 h 4309133"/>
                  <a:gd name="connsiteX103" fmla="*/ 310133 w 1201673"/>
                  <a:gd name="connsiteY103" fmla="*/ 345780 h 4309133"/>
                  <a:gd name="connsiteX104" fmla="*/ 348233 w 1201673"/>
                  <a:gd name="connsiteY104" fmla="*/ 180045 h 4309133"/>
                  <a:gd name="connsiteX105" fmla="*/ 555878 w 1201673"/>
                  <a:gd name="connsiteY105" fmla="*/ 23 h 430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201673" h="4309133">
                    <a:moveTo>
                      <a:pt x="294893" y="1336380"/>
                    </a:moveTo>
                    <a:cubicBezTo>
                      <a:pt x="294893" y="1336380"/>
                      <a:pt x="292035" y="1494495"/>
                      <a:pt x="287273" y="1572600"/>
                    </a:cubicBezTo>
                    <a:cubicBezTo>
                      <a:pt x="287273" y="1572600"/>
                      <a:pt x="317753" y="1516403"/>
                      <a:pt x="316800" y="1465920"/>
                    </a:cubicBezTo>
                    <a:cubicBezTo>
                      <a:pt x="316800" y="1414485"/>
                      <a:pt x="294893" y="1336380"/>
                      <a:pt x="294893" y="1336380"/>
                    </a:cubicBezTo>
                    <a:close/>
                    <a:moveTo>
                      <a:pt x="475868" y="640103"/>
                    </a:moveTo>
                    <a:cubicBezTo>
                      <a:pt x="475868" y="640103"/>
                      <a:pt x="519683" y="807743"/>
                      <a:pt x="518731" y="999195"/>
                    </a:cubicBezTo>
                    <a:cubicBezTo>
                      <a:pt x="518731" y="1190648"/>
                      <a:pt x="514920" y="1471635"/>
                      <a:pt x="526350" y="1669755"/>
                    </a:cubicBezTo>
                    <a:cubicBezTo>
                      <a:pt x="526350" y="1669755"/>
                      <a:pt x="748283" y="1717380"/>
                      <a:pt x="847343" y="1692615"/>
                    </a:cubicBezTo>
                    <a:lnTo>
                      <a:pt x="847320" y="1691955"/>
                    </a:lnTo>
                    <a:lnTo>
                      <a:pt x="806701" y="1698105"/>
                    </a:lnTo>
                    <a:cubicBezTo>
                      <a:pt x="697221" y="1706218"/>
                      <a:pt x="527303" y="1669755"/>
                      <a:pt x="527303" y="1669755"/>
                    </a:cubicBezTo>
                    <a:cubicBezTo>
                      <a:pt x="515873" y="1471635"/>
                      <a:pt x="518731" y="1190648"/>
                      <a:pt x="519683" y="999195"/>
                    </a:cubicBezTo>
                    <a:cubicBezTo>
                      <a:pt x="520398" y="855606"/>
                      <a:pt x="495931" y="725411"/>
                      <a:pt x="483652" y="669288"/>
                    </a:cubicBezTo>
                    <a:lnTo>
                      <a:pt x="477400" y="642576"/>
                    </a:lnTo>
                    <a:close/>
                    <a:moveTo>
                      <a:pt x="737806" y="615338"/>
                    </a:moveTo>
                    <a:cubicBezTo>
                      <a:pt x="737806" y="615338"/>
                      <a:pt x="753998" y="693443"/>
                      <a:pt x="672083" y="699158"/>
                    </a:cubicBezTo>
                    <a:cubicBezTo>
                      <a:pt x="671369" y="732019"/>
                      <a:pt x="683513" y="805064"/>
                      <a:pt x="670744" y="882529"/>
                    </a:cubicBezTo>
                    <a:lnTo>
                      <a:pt x="648628" y="958909"/>
                    </a:lnTo>
                    <a:lnTo>
                      <a:pt x="649224" y="960143"/>
                    </a:lnTo>
                    <a:cubicBezTo>
                      <a:pt x="693991" y="858225"/>
                      <a:pt x="673036" y="742973"/>
                      <a:pt x="673036" y="699158"/>
                    </a:cubicBezTo>
                    <a:cubicBezTo>
                      <a:pt x="734472" y="694872"/>
                      <a:pt x="740723" y="649866"/>
                      <a:pt x="740008" y="627631"/>
                    </a:cubicBezTo>
                    <a:lnTo>
                      <a:pt x="738839" y="616130"/>
                    </a:lnTo>
                    <a:close/>
                    <a:moveTo>
                      <a:pt x="555878" y="23"/>
                    </a:moveTo>
                    <a:cubicBezTo>
                      <a:pt x="623506" y="975"/>
                      <a:pt x="742568" y="101940"/>
                      <a:pt x="782573" y="159090"/>
                    </a:cubicBezTo>
                    <a:cubicBezTo>
                      <a:pt x="822578" y="217193"/>
                      <a:pt x="847343" y="314348"/>
                      <a:pt x="844486" y="361973"/>
                    </a:cubicBezTo>
                    <a:cubicBezTo>
                      <a:pt x="841628" y="410550"/>
                      <a:pt x="881633" y="473415"/>
                      <a:pt x="889253" y="515325"/>
                    </a:cubicBezTo>
                    <a:cubicBezTo>
                      <a:pt x="896873" y="557235"/>
                      <a:pt x="892111" y="659153"/>
                      <a:pt x="892111" y="659153"/>
                    </a:cubicBezTo>
                    <a:cubicBezTo>
                      <a:pt x="892111" y="659153"/>
                      <a:pt x="1041653" y="670583"/>
                      <a:pt x="1051178" y="680108"/>
                    </a:cubicBezTo>
                    <a:cubicBezTo>
                      <a:pt x="1060703" y="689633"/>
                      <a:pt x="1071181" y="734400"/>
                      <a:pt x="1082611" y="793455"/>
                    </a:cubicBezTo>
                    <a:cubicBezTo>
                      <a:pt x="1094040" y="852510"/>
                      <a:pt x="1103565" y="990623"/>
                      <a:pt x="1108328" y="1070633"/>
                    </a:cubicBezTo>
                    <a:cubicBezTo>
                      <a:pt x="1113090" y="1150643"/>
                      <a:pt x="1129283" y="1370670"/>
                      <a:pt x="1136903" y="1463063"/>
                    </a:cubicBezTo>
                    <a:cubicBezTo>
                      <a:pt x="1144523" y="1555455"/>
                      <a:pt x="1157858" y="1702140"/>
                      <a:pt x="1170240" y="1767863"/>
                    </a:cubicBezTo>
                    <a:cubicBezTo>
                      <a:pt x="1182623" y="1833585"/>
                      <a:pt x="1201673" y="2025038"/>
                      <a:pt x="1201673" y="2025038"/>
                    </a:cubicBezTo>
                    <a:lnTo>
                      <a:pt x="1187386" y="2028848"/>
                    </a:lnTo>
                    <a:cubicBezTo>
                      <a:pt x="1187386" y="2028848"/>
                      <a:pt x="1196911" y="2114573"/>
                      <a:pt x="1190243" y="2135528"/>
                    </a:cubicBezTo>
                    <a:cubicBezTo>
                      <a:pt x="1183575" y="2156483"/>
                      <a:pt x="1169288" y="2179343"/>
                      <a:pt x="1161668" y="2191725"/>
                    </a:cubicBezTo>
                    <a:cubicBezTo>
                      <a:pt x="1153095" y="2204108"/>
                      <a:pt x="1140713" y="2237445"/>
                      <a:pt x="1124520" y="2253638"/>
                    </a:cubicBezTo>
                    <a:cubicBezTo>
                      <a:pt x="1108328" y="2269830"/>
                      <a:pt x="1074990" y="2288880"/>
                      <a:pt x="1074990" y="2288880"/>
                    </a:cubicBezTo>
                    <a:lnTo>
                      <a:pt x="1073086" y="2399370"/>
                    </a:lnTo>
                    <a:lnTo>
                      <a:pt x="1074990" y="2571773"/>
                    </a:lnTo>
                    <a:lnTo>
                      <a:pt x="1041653" y="2574630"/>
                    </a:lnTo>
                    <a:cubicBezTo>
                      <a:pt x="1041653" y="2574630"/>
                      <a:pt x="1046415" y="2734650"/>
                      <a:pt x="1043558" y="2839425"/>
                    </a:cubicBezTo>
                    <a:cubicBezTo>
                      <a:pt x="1039748" y="2945153"/>
                      <a:pt x="1046415" y="3055643"/>
                      <a:pt x="1051178" y="3162323"/>
                    </a:cubicBezTo>
                    <a:cubicBezTo>
                      <a:pt x="1055940" y="3269003"/>
                      <a:pt x="1032128" y="3406163"/>
                      <a:pt x="1029270" y="3491888"/>
                    </a:cubicBezTo>
                    <a:cubicBezTo>
                      <a:pt x="1026413" y="3578565"/>
                      <a:pt x="1012125" y="3784305"/>
                      <a:pt x="1012125" y="3784305"/>
                    </a:cubicBezTo>
                    <a:lnTo>
                      <a:pt x="981645" y="3784305"/>
                    </a:lnTo>
                    <a:cubicBezTo>
                      <a:pt x="981645" y="3784305"/>
                      <a:pt x="985456" y="3868125"/>
                      <a:pt x="983550" y="3915750"/>
                    </a:cubicBezTo>
                    <a:cubicBezTo>
                      <a:pt x="982598" y="3964328"/>
                      <a:pt x="990218" y="3993855"/>
                      <a:pt x="990218" y="3993855"/>
                    </a:cubicBezTo>
                    <a:cubicBezTo>
                      <a:pt x="1002600" y="4004333"/>
                      <a:pt x="996886" y="4071008"/>
                      <a:pt x="999743" y="4109108"/>
                    </a:cubicBezTo>
                    <a:cubicBezTo>
                      <a:pt x="1003553" y="4147208"/>
                      <a:pt x="999743" y="4196738"/>
                      <a:pt x="1001648" y="4236743"/>
                    </a:cubicBezTo>
                    <a:cubicBezTo>
                      <a:pt x="1003553" y="4276748"/>
                      <a:pt x="984503" y="4273891"/>
                      <a:pt x="970215" y="4283416"/>
                    </a:cubicBezTo>
                    <a:cubicBezTo>
                      <a:pt x="955928" y="4292941"/>
                      <a:pt x="914970" y="4309133"/>
                      <a:pt x="898778" y="4309133"/>
                    </a:cubicBezTo>
                    <a:cubicBezTo>
                      <a:pt x="882586" y="4309133"/>
                      <a:pt x="852106" y="4295798"/>
                      <a:pt x="830198" y="4278653"/>
                    </a:cubicBezTo>
                    <a:cubicBezTo>
                      <a:pt x="807338" y="4261508"/>
                      <a:pt x="804481" y="4250078"/>
                      <a:pt x="809243" y="4221503"/>
                    </a:cubicBezTo>
                    <a:cubicBezTo>
                      <a:pt x="814006" y="4192928"/>
                      <a:pt x="818768" y="4113870"/>
                      <a:pt x="823531" y="4076723"/>
                    </a:cubicBezTo>
                    <a:cubicBezTo>
                      <a:pt x="828293" y="4039575"/>
                      <a:pt x="820673" y="3983378"/>
                      <a:pt x="822578" y="3961470"/>
                    </a:cubicBezTo>
                    <a:cubicBezTo>
                      <a:pt x="823531" y="3938610"/>
                      <a:pt x="838770" y="3933848"/>
                      <a:pt x="838770" y="3933848"/>
                    </a:cubicBezTo>
                    <a:cubicBezTo>
                      <a:pt x="837818" y="3919560"/>
                      <a:pt x="836865" y="3870030"/>
                      <a:pt x="846390" y="3853838"/>
                    </a:cubicBezTo>
                    <a:cubicBezTo>
                      <a:pt x="856868" y="3837645"/>
                      <a:pt x="845438" y="3795735"/>
                      <a:pt x="845438" y="3795735"/>
                    </a:cubicBezTo>
                    <a:lnTo>
                      <a:pt x="845438" y="3771923"/>
                    </a:lnTo>
                    <a:lnTo>
                      <a:pt x="832103" y="3765255"/>
                    </a:lnTo>
                    <a:cubicBezTo>
                      <a:pt x="832103" y="3765255"/>
                      <a:pt x="846390" y="3562373"/>
                      <a:pt x="832103" y="3434738"/>
                    </a:cubicBezTo>
                    <a:cubicBezTo>
                      <a:pt x="817815" y="3307103"/>
                      <a:pt x="825436" y="3153750"/>
                      <a:pt x="825436" y="3091838"/>
                    </a:cubicBezTo>
                    <a:cubicBezTo>
                      <a:pt x="825436" y="3029925"/>
                      <a:pt x="798765" y="2894670"/>
                      <a:pt x="787336" y="2819423"/>
                    </a:cubicBezTo>
                    <a:cubicBezTo>
                      <a:pt x="775906" y="2744175"/>
                      <a:pt x="731138" y="2514623"/>
                      <a:pt x="731138" y="2514623"/>
                    </a:cubicBezTo>
                    <a:cubicBezTo>
                      <a:pt x="678750" y="2488905"/>
                      <a:pt x="568261" y="2536530"/>
                      <a:pt x="568261" y="2536530"/>
                    </a:cubicBezTo>
                    <a:cubicBezTo>
                      <a:pt x="568261" y="2536530"/>
                      <a:pt x="541590" y="2866095"/>
                      <a:pt x="536828" y="2936580"/>
                    </a:cubicBezTo>
                    <a:cubicBezTo>
                      <a:pt x="532065" y="3006113"/>
                      <a:pt x="527303" y="3121365"/>
                      <a:pt x="527303" y="3183278"/>
                    </a:cubicBezTo>
                    <a:cubicBezTo>
                      <a:pt x="527303" y="3245190"/>
                      <a:pt x="539685" y="3396638"/>
                      <a:pt x="549210" y="3476648"/>
                    </a:cubicBezTo>
                    <a:cubicBezTo>
                      <a:pt x="558735" y="3556658"/>
                      <a:pt x="577786" y="3743348"/>
                      <a:pt x="577786" y="3743348"/>
                    </a:cubicBezTo>
                    <a:lnTo>
                      <a:pt x="556831" y="3748110"/>
                    </a:lnTo>
                    <a:cubicBezTo>
                      <a:pt x="558735" y="3770970"/>
                      <a:pt x="568261" y="3809070"/>
                      <a:pt x="575881" y="3842408"/>
                    </a:cubicBezTo>
                    <a:cubicBezTo>
                      <a:pt x="583500" y="3875745"/>
                      <a:pt x="583500" y="3917655"/>
                      <a:pt x="583500" y="3917655"/>
                    </a:cubicBezTo>
                    <a:cubicBezTo>
                      <a:pt x="583500" y="3917655"/>
                      <a:pt x="603503" y="3922418"/>
                      <a:pt x="610170" y="3950993"/>
                    </a:cubicBezTo>
                    <a:cubicBezTo>
                      <a:pt x="616838" y="3979568"/>
                      <a:pt x="627315" y="4079580"/>
                      <a:pt x="629220" y="4110060"/>
                    </a:cubicBezTo>
                    <a:cubicBezTo>
                      <a:pt x="631125" y="4140540"/>
                      <a:pt x="648270" y="4176735"/>
                      <a:pt x="650175" y="4202453"/>
                    </a:cubicBezTo>
                    <a:cubicBezTo>
                      <a:pt x="652081" y="4227218"/>
                      <a:pt x="650175" y="4250078"/>
                      <a:pt x="635888" y="4264366"/>
                    </a:cubicBezTo>
                    <a:cubicBezTo>
                      <a:pt x="621600" y="4278653"/>
                      <a:pt x="583500" y="4306276"/>
                      <a:pt x="564450" y="4304370"/>
                    </a:cubicBezTo>
                    <a:cubicBezTo>
                      <a:pt x="545400" y="4302466"/>
                      <a:pt x="507300" y="4294845"/>
                      <a:pt x="481583" y="4278653"/>
                    </a:cubicBezTo>
                    <a:cubicBezTo>
                      <a:pt x="455865" y="4263413"/>
                      <a:pt x="453960" y="4238648"/>
                      <a:pt x="455865" y="4221503"/>
                    </a:cubicBezTo>
                    <a:cubicBezTo>
                      <a:pt x="457770" y="4204358"/>
                      <a:pt x="460628" y="4163400"/>
                      <a:pt x="457770" y="4121490"/>
                    </a:cubicBezTo>
                    <a:cubicBezTo>
                      <a:pt x="453960" y="4080533"/>
                      <a:pt x="453008" y="4036718"/>
                      <a:pt x="441578" y="4000523"/>
                    </a:cubicBezTo>
                    <a:cubicBezTo>
                      <a:pt x="430148" y="3963375"/>
                      <a:pt x="444435" y="3939563"/>
                      <a:pt x="444435" y="3939563"/>
                    </a:cubicBezTo>
                    <a:cubicBezTo>
                      <a:pt x="442530" y="3919560"/>
                      <a:pt x="440625" y="3893843"/>
                      <a:pt x="447293" y="3863363"/>
                    </a:cubicBezTo>
                    <a:cubicBezTo>
                      <a:pt x="453008" y="3832883"/>
                      <a:pt x="431100" y="3754778"/>
                      <a:pt x="431100" y="3754778"/>
                    </a:cubicBezTo>
                    <a:lnTo>
                      <a:pt x="393000" y="3750015"/>
                    </a:lnTo>
                    <a:cubicBezTo>
                      <a:pt x="380618" y="3663338"/>
                      <a:pt x="362520" y="3585233"/>
                      <a:pt x="343470" y="3488078"/>
                    </a:cubicBezTo>
                    <a:cubicBezTo>
                      <a:pt x="324420" y="3390923"/>
                      <a:pt x="302513" y="3211853"/>
                      <a:pt x="295845" y="3140415"/>
                    </a:cubicBezTo>
                    <a:cubicBezTo>
                      <a:pt x="290130" y="3068978"/>
                      <a:pt x="292988" y="2749890"/>
                      <a:pt x="292988" y="2749890"/>
                    </a:cubicBezTo>
                    <a:cubicBezTo>
                      <a:pt x="292988" y="2749890"/>
                      <a:pt x="92963" y="2690835"/>
                      <a:pt x="66293" y="2684168"/>
                    </a:cubicBezTo>
                    <a:cubicBezTo>
                      <a:pt x="38670" y="2677500"/>
                      <a:pt x="2475" y="2669880"/>
                      <a:pt x="570" y="2646068"/>
                    </a:cubicBezTo>
                    <a:cubicBezTo>
                      <a:pt x="-382" y="2622255"/>
                      <a:pt x="-382" y="2317455"/>
                      <a:pt x="2475" y="2284118"/>
                    </a:cubicBezTo>
                    <a:cubicBezTo>
                      <a:pt x="5333" y="2249828"/>
                      <a:pt x="17715" y="2240303"/>
                      <a:pt x="33908" y="2242208"/>
                    </a:cubicBezTo>
                    <a:cubicBezTo>
                      <a:pt x="49148" y="2243160"/>
                      <a:pt x="94868" y="2250780"/>
                      <a:pt x="94868" y="2250780"/>
                    </a:cubicBezTo>
                    <a:cubicBezTo>
                      <a:pt x="88200" y="2198393"/>
                      <a:pt x="97725" y="2090760"/>
                      <a:pt x="97725" y="2090760"/>
                    </a:cubicBezTo>
                    <a:lnTo>
                      <a:pt x="83438" y="2095523"/>
                    </a:lnTo>
                    <a:cubicBezTo>
                      <a:pt x="78675" y="1970745"/>
                      <a:pt x="97725" y="1704998"/>
                      <a:pt x="110108" y="1657373"/>
                    </a:cubicBezTo>
                    <a:cubicBezTo>
                      <a:pt x="122490" y="1609748"/>
                      <a:pt x="115823" y="1350668"/>
                      <a:pt x="122490" y="1225890"/>
                    </a:cubicBezTo>
                    <a:cubicBezTo>
                      <a:pt x="128205" y="1101113"/>
                      <a:pt x="132968" y="779168"/>
                      <a:pt x="134873" y="736305"/>
                    </a:cubicBezTo>
                    <a:cubicBezTo>
                      <a:pt x="135825" y="693443"/>
                      <a:pt x="144398" y="680108"/>
                      <a:pt x="166305" y="677250"/>
                    </a:cubicBezTo>
                    <a:cubicBezTo>
                      <a:pt x="189165" y="674393"/>
                      <a:pt x="265365" y="669630"/>
                      <a:pt x="265365" y="669630"/>
                    </a:cubicBezTo>
                    <a:cubicBezTo>
                      <a:pt x="247268" y="637245"/>
                      <a:pt x="301560" y="620100"/>
                      <a:pt x="327278" y="584858"/>
                    </a:cubicBezTo>
                    <a:cubicBezTo>
                      <a:pt x="352995" y="549615"/>
                      <a:pt x="324420" y="522945"/>
                      <a:pt x="293940" y="478178"/>
                    </a:cubicBezTo>
                    <a:cubicBezTo>
                      <a:pt x="263460" y="433410"/>
                      <a:pt x="288225" y="364830"/>
                      <a:pt x="310133" y="345780"/>
                    </a:cubicBezTo>
                    <a:cubicBezTo>
                      <a:pt x="332040" y="326730"/>
                      <a:pt x="329183" y="245768"/>
                      <a:pt x="348233" y="180045"/>
                    </a:cubicBezTo>
                    <a:cubicBezTo>
                      <a:pt x="367283" y="115275"/>
                      <a:pt x="489203" y="-1882"/>
                      <a:pt x="555878" y="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ïš1íďé">
                <a:extLst>
                  <a:ext uri="{FF2B5EF4-FFF2-40B4-BE49-F238E27FC236}">
                    <a16:creationId xmlns:a16="http://schemas.microsoft.com/office/drawing/2014/main" id="{10C42E76-50A8-4768-988C-796F713D94E0}"/>
                  </a:ext>
                </a:extLst>
              </p:cNvPr>
              <p:cNvSpPr/>
              <p:nvPr/>
            </p:nvSpPr>
            <p:spPr>
              <a:xfrm>
                <a:off x="8342828" y="1243750"/>
                <a:ext cx="1178725" cy="4373621"/>
              </a:xfrm>
              <a:custGeom>
                <a:avLst/>
                <a:gdLst>
                  <a:gd name="connsiteX0" fmla="*/ 538441 w 1178725"/>
                  <a:gd name="connsiteY0" fmla="*/ 3842918 h 4373621"/>
                  <a:gd name="connsiteX1" fmla="*/ 538282 w 1178725"/>
                  <a:gd name="connsiteY1" fmla="*/ 3843552 h 4373621"/>
                  <a:gd name="connsiteX2" fmla="*/ 540186 w 1178725"/>
                  <a:gd name="connsiteY2" fmla="*/ 3846410 h 4373621"/>
                  <a:gd name="connsiteX3" fmla="*/ 673536 w 1178725"/>
                  <a:gd name="connsiteY3" fmla="*/ 2844380 h 4373621"/>
                  <a:gd name="connsiteX4" fmla="*/ 628769 w 1178725"/>
                  <a:gd name="connsiteY4" fmla="*/ 3015830 h 4373621"/>
                  <a:gd name="connsiteX5" fmla="*/ 562094 w 1178725"/>
                  <a:gd name="connsiteY5" fmla="*/ 3234905 h 4373621"/>
                  <a:gd name="connsiteX6" fmla="*/ 519232 w 1178725"/>
                  <a:gd name="connsiteY6" fmla="*/ 3308247 h 4373621"/>
                  <a:gd name="connsiteX7" fmla="*/ 512564 w 1178725"/>
                  <a:gd name="connsiteY7" fmla="*/ 3489222 h 4373621"/>
                  <a:gd name="connsiteX8" fmla="*/ 507802 w 1178725"/>
                  <a:gd name="connsiteY8" fmla="*/ 3605427 h 4373621"/>
                  <a:gd name="connsiteX9" fmla="*/ 534323 w 1178725"/>
                  <a:gd name="connsiteY9" fmla="*/ 3793085 h 4373621"/>
                  <a:gd name="connsiteX10" fmla="*/ 539164 w 1178725"/>
                  <a:gd name="connsiteY10" fmla="*/ 3839072 h 4373621"/>
                  <a:gd name="connsiteX11" fmla="*/ 539234 w 1178725"/>
                  <a:gd name="connsiteY11" fmla="*/ 3838790 h 4373621"/>
                  <a:gd name="connsiteX12" fmla="*/ 588764 w 1178725"/>
                  <a:gd name="connsiteY12" fmla="*/ 3614000 h 4373621"/>
                  <a:gd name="connsiteX13" fmla="*/ 621149 w 1178725"/>
                  <a:gd name="connsiteY13" fmla="*/ 3471125 h 4373621"/>
                  <a:gd name="connsiteX14" fmla="*/ 654486 w 1178725"/>
                  <a:gd name="connsiteY14" fmla="*/ 3273005 h 4373621"/>
                  <a:gd name="connsiteX15" fmla="*/ 681157 w 1178725"/>
                  <a:gd name="connsiteY15" fmla="*/ 3125367 h 4373621"/>
                  <a:gd name="connsiteX16" fmla="*/ 704969 w 1178725"/>
                  <a:gd name="connsiteY16" fmla="*/ 3075837 h 4373621"/>
                  <a:gd name="connsiteX17" fmla="*/ 706874 w 1178725"/>
                  <a:gd name="connsiteY17" fmla="*/ 2985350 h 4373621"/>
                  <a:gd name="connsiteX18" fmla="*/ 719257 w 1178725"/>
                  <a:gd name="connsiteY18" fmla="*/ 2955822 h 4373621"/>
                  <a:gd name="connsiteX19" fmla="*/ 709732 w 1178725"/>
                  <a:gd name="connsiteY19" fmla="*/ 722209 h 4373621"/>
                  <a:gd name="connsiteX20" fmla="*/ 676394 w 1178725"/>
                  <a:gd name="connsiteY20" fmla="*/ 796504 h 4373621"/>
                  <a:gd name="connsiteX21" fmla="*/ 676512 w 1178725"/>
                  <a:gd name="connsiteY21" fmla="*/ 796976 h 4373621"/>
                  <a:gd name="connsiteX22" fmla="*/ 708779 w 1178725"/>
                  <a:gd name="connsiteY22" fmla="*/ 725067 h 4373621"/>
                  <a:gd name="connsiteX23" fmla="*/ 724972 w 1178725"/>
                  <a:gd name="connsiteY23" fmla="*/ 810792 h 4373621"/>
                  <a:gd name="connsiteX24" fmla="*/ 767834 w 1178725"/>
                  <a:gd name="connsiteY24" fmla="*/ 994625 h 4373621"/>
                  <a:gd name="connsiteX25" fmla="*/ 786884 w 1178725"/>
                  <a:gd name="connsiteY25" fmla="*/ 1102257 h 4373621"/>
                  <a:gd name="connsiteX26" fmla="*/ 826889 w 1178725"/>
                  <a:gd name="connsiteY26" fmla="*/ 1305140 h 4373621"/>
                  <a:gd name="connsiteX27" fmla="*/ 826116 w 1178725"/>
                  <a:gd name="connsiteY27" fmla="*/ 1293035 h 4373621"/>
                  <a:gd name="connsiteX28" fmla="*/ 823600 w 1178725"/>
                  <a:gd name="connsiteY28" fmla="*/ 1279556 h 4373621"/>
                  <a:gd name="connsiteX29" fmla="*/ 787836 w 1178725"/>
                  <a:gd name="connsiteY29" fmla="*/ 1099399 h 4373621"/>
                  <a:gd name="connsiteX30" fmla="*/ 768786 w 1178725"/>
                  <a:gd name="connsiteY30" fmla="*/ 991767 h 4373621"/>
                  <a:gd name="connsiteX31" fmla="*/ 725924 w 1178725"/>
                  <a:gd name="connsiteY31" fmla="*/ 807934 h 4373621"/>
                  <a:gd name="connsiteX32" fmla="*/ 709732 w 1178725"/>
                  <a:gd name="connsiteY32" fmla="*/ 722209 h 4373621"/>
                  <a:gd name="connsiteX33" fmla="*/ 636285 w 1178725"/>
                  <a:gd name="connsiteY33" fmla="*/ 170 h 4373621"/>
                  <a:gd name="connsiteX34" fmla="*/ 688776 w 1178725"/>
                  <a:gd name="connsiteY34" fmla="*/ 2119 h 4373621"/>
                  <a:gd name="connsiteX35" fmla="*/ 804982 w 1178725"/>
                  <a:gd name="connsiteY35" fmla="*/ 59269 h 4373621"/>
                  <a:gd name="connsiteX36" fmla="*/ 836414 w 1178725"/>
                  <a:gd name="connsiteY36" fmla="*/ 114514 h 4373621"/>
                  <a:gd name="connsiteX37" fmla="*/ 828794 w 1178725"/>
                  <a:gd name="connsiteY37" fmla="*/ 152614 h 4373621"/>
                  <a:gd name="connsiteX38" fmla="*/ 831651 w 1178725"/>
                  <a:gd name="connsiteY38" fmla="*/ 245007 h 4373621"/>
                  <a:gd name="connsiteX39" fmla="*/ 819269 w 1178725"/>
                  <a:gd name="connsiteY39" fmla="*/ 319302 h 4373621"/>
                  <a:gd name="connsiteX40" fmla="*/ 808791 w 1178725"/>
                  <a:gd name="connsiteY40" fmla="*/ 420267 h 4373621"/>
                  <a:gd name="connsiteX41" fmla="*/ 788789 w 1178725"/>
                  <a:gd name="connsiteY41" fmla="*/ 510754 h 4373621"/>
                  <a:gd name="connsiteX42" fmla="*/ 740211 w 1178725"/>
                  <a:gd name="connsiteY42" fmla="*/ 576477 h 4373621"/>
                  <a:gd name="connsiteX43" fmla="*/ 721161 w 1178725"/>
                  <a:gd name="connsiteY43" fmla="*/ 652677 h 4373621"/>
                  <a:gd name="connsiteX44" fmla="*/ 722114 w 1178725"/>
                  <a:gd name="connsiteY44" fmla="*/ 655534 h 4373621"/>
                  <a:gd name="connsiteX45" fmla="*/ 706041 w 1178725"/>
                  <a:gd name="connsiteY45" fmla="*/ 689944 h 4373621"/>
                  <a:gd name="connsiteX46" fmla="*/ 700374 w 1178725"/>
                  <a:gd name="connsiteY46" fmla="*/ 704954 h 4373621"/>
                  <a:gd name="connsiteX47" fmla="*/ 701159 w 1178725"/>
                  <a:gd name="connsiteY47" fmla="*/ 706017 h 4373621"/>
                  <a:gd name="connsiteX48" fmla="*/ 724019 w 1178725"/>
                  <a:gd name="connsiteY48" fmla="*/ 653629 h 4373621"/>
                  <a:gd name="connsiteX49" fmla="*/ 729734 w 1178725"/>
                  <a:gd name="connsiteY49" fmla="*/ 709827 h 4373621"/>
                  <a:gd name="connsiteX50" fmla="*/ 730231 w 1178725"/>
                  <a:gd name="connsiteY50" fmla="*/ 715646 h 4373621"/>
                  <a:gd name="connsiteX51" fmla="*/ 737950 w 1178725"/>
                  <a:gd name="connsiteY51" fmla="*/ 731423 h 4373621"/>
                  <a:gd name="connsiteX52" fmla="*/ 766882 w 1178725"/>
                  <a:gd name="connsiteY52" fmla="*/ 788885 h 4373621"/>
                  <a:gd name="connsiteX53" fmla="*/ 844986 w 1178725"/>
                  <a:gd name="connsiteY53" fmla="*/ 863180 h 4373621"/>
                  <a:gd name="connsiteX54" fmla="*/ 862132 w 1178725"/>
                  <a:gd name="connsiteY54" fmla="*/ 1004150 h 4373621"/>
                  <a:gd name="connsiteX55" fmla="*/ 857369 w 1178725"/>
                  <a:gd name="connsiteY55" fmla="*/ 1134642 h 4373621"/>
                  <a:gd name="connsiteX56" fmla="*/ 869752 w 1178725"/>
                  <a:gd name="connsiteY56" fmla="*/ 1266087 h 4373621"/>
                  <a:gd name="connsiteX57" fmla="*/ 858322 w 1178725"/>
                  <a:gd name="connsiteY57" fmla="*/ 1491830 h 4373621"/>
                  <a:gd name="connsiteX58" fmla="*/ 848797 w 1178725"/>
                  <a:gd name="connsiteY58" fmla="*/ 1647087 h 4373621"/>
                  <a:gd name="connsiteX59" fmla="*/ 884991 w 1178725"/>
                  <a:gd name="connsiteY59" fmla="*/ 1828062 h 4373621"/>
                  <a:gd name="connsiteX60" fmla="*/ 951666 w 1178725"/>
                  <a:gd name="connsiteY60" fmla="*/ 2094762 h 4373621"/>
                  <a:gd name="connsiteX61" fmla="*/ 965954 w 1178725"/>
                  <a:gd name="connsiteY61" fmla="*/ 2251925 h 4373621"/>
                  <a:gd name="connsiteX62" fmla="*/ 956429 w 1178725"/>
                  <a:gd name="connsiteY62" fmla="*/ 2256687 h 4373621"/>
                  <a:gd name="connsiteX63" fmla="*/ 997386 w 1178725"/>
                  <a:gd name="connsiteY63" fmla="*/ 2518625 h 4373621"/>
                  <a:gd name="connsiteX64" fmla="*/ 1019294 w 1178725"/>
                  <a:gd name="connsiteY64" fmla="*/ 2769132 h 4373621"/>
                  <a:gd name="connsiteX65" fmla="*/ 1025961 w 1178725"/>
                  <a:gd name="connsiteY65" fmla="*/ 2991065 h 4373621"/>
                  <a:gd name="connsiteX66" fmla="*/ 954524 w 1178725"/>
                  <a:gd name="connsiteY66" fmla="*/ 3259670 h 4373621"/>
                  <a:gd name="connsiteX67" fmla="*/ 876419 w 1178725"/>
                  <a:gd name="connsiteY67" fmla="*/ 3572090 h 4373621"/>
                  <a:gd name="connsiteX68" fmla="*/ 819269 w 1178725"/>
                  <a:gd name="connsiteY68" fmla="*/ 3917847 h 4373621"/>
                  <a:gd name="connsiteX69" fmla="*/ 778311 w 1178725"/>
                  <a:gd name="connsiteY69" fmla="*/ 3981665 h 4373621"/>
                  <a:gd name="connsiteX70" fmla="*/ 797361 w 1178725"/>
                  <a:gd name="connsiteY70" fmla="*/ 4029290 h 4373621"/>
                  <a:gd name="connsiteX71" fmla="*/ 906899 w 1178725"/>
                  <a:gd name="connsiteY71" fmla="*/ 4113110 h 4373621"/>
                  <a:gd name="connsiteX72" fmla="*/ 1064061 w 1178725"/>
                  <a:gd name="connsiteY72" fmla="*/ 4182642 h 4373621"/>
                  <a:gd name="connsiteX73" fmla="*/ 1170741 w 1178725"/>
                  <a:gd name="connsiteY73" fmla="*/ 4213122 h 4373621"/>
                  <a:gd name="connsiteX74" fmla="*/ 1177409 w 1178725"/>
                  <a:gd name="connsiteY74" fmla="*/ 4252175 h 4373621"/>
                  <a:gd name="connsiteX75" fmla="*/ 920234 w 1178725"/>
                  <a:gd name="connsiteY75" fmla="*/ 4287417 h 4373621"/>
                  <a:gd name="connsiteX76" fmla="*/ 770691 w 1178725"/>
                  <a:gd name="connsiteY76" fmla="*/ 4252175 h 4373621"/>
                  <a:gd name="connsiteX77" fmla="*/ 691634 w 1178725"/>
                  <a:gd name="connsiteY77" fmla="*/ 4231220 h 4373621"/>
                  <a:gd name="connsiteX78" fmla="*/ 750689 w 1178725"/>
                  <a:gd name="connsiteY78" fmla="*/ 4274082 h 4373621"/>
                  <a:gd name="connsiteX79" fmla="*/ 810697 w 1178725"/>
                  <a:gd name="connsiteY79" fmla="*/ 4314087 h 4373621"/>
                  <a:gd name="connsiteX80" fmla="*/ 817364 w 1178725"/>
                  <a:gd name="connsiteY80" fmla="*/ 4345520 h 4373621"/>
                  <a:gd name="connsiteX81" fmla="*/ 691634 w 1178725"/>
                  <a:gd name="connsiteY81" fmla="*/ 4372190 h 4373621"/>
                  <a:gd name="connsiteX82" fmla="*/ 465891 w 1178725"/>
                  <a:gd name="connsiteY82" fmla="*/ 4348377 h 4373621"/>
                  <a:gd name="connsiteX83" fmla="*/ 405884 w 1178725"/>
                  <a:gd name="connsiteY83" fmla="*/ 4313135 h 4373621"/>
                  <a:gd name="connsiteX84" fmla="*/ 364927 w 1178725"/>
                  <a:gd name="connsiteY84" fmla="*/ 4320755 h 4373621"/>
                  <a:gd name="connsiteX85" fmla="*/ 298252 w 1178725"/>
                  <a:gd name="connsiteY85" fmla="*/ 4292180 h 4373621"/>
                  <a:gd name="connsiteX86" fmla="*/ 298252 w 1178725"/>
                  <a:gd name="connsiteY86" fmla="*/ 4236935 h 4373621"/>
                  <a:gd name="connsiteX87" fmla="*/ 298252 w 1178725"/>
                  <a:gd name="connsiteY87" fmla="*/ 4157877 h 4373621"/>
                  <a:gd name="connsiteX88" fmla="*/ 326827 w 1178725"/>
                  <a:gd name="connsiteY88" fmla="*/ 4089297 h 4373621"/>
                  <a:gd name="connsiteX89" fmla="*/ 334447 w 1178725"/>
                  <a:gd name="connsiteY89" fmla="*/ 4029290 h 4373621"/>
                  <a:gd name="connsiteX90" fmla="*/ 323016 w 1178725"/>
                  <a:gd name="connsiteY90" fmla="*/ 4021670 h 4373621"/>
                  <a:gd name="connsiteX91" fmla="*/ 310634 w 1178725"/>
                  <a:gd name="connsiteY91" fmla="*/ 3953090 h 4373621"/>
                  <a:gd name="connsiteX92" fmla="*/ 299204 w 1178725"/>
                  <a:gd name="connsiteY92" fmla="*/ 3884510 h 4373621"/>
                  <a:gd name="connsiteX93" fmla="*/ 286822 w 1178725"/>
                  <a:gd name="connsiteY93" fmla="*/ 3753065 h 4373621"/>
                  <a:gd name="connsiteX94" fmla="*/ 246816 w 1178725"/>
                  <a:gd name="connsiteY94" fmla="*/ 3450170 h 4373621"/>
                  <a:gd name="connsiteX95" fmla="*/ 261104 w 1178725"/>
                  <a:gd name="connsiteY95" fmla="*/ 3281577 h 4373621"/>
                  <a:gd name="connsiteX96" fmla="*/ 292536 w 1178725"/>
                  <a:gd name="connsiteY96" fmla="*/ 3184422 h 4373621"/>
                  <a:gd name="connsiteX97" fmla="*/ 308729 w 1178725"/>
                  <a:gd name="connsiteY97" fmla="*/ 3065360 h 4373621"/>
                  <a:gd name="connsiteX98" fmla="*/ 330636 w 1178725"/>
                  <a:gd name="connsiteY98" fmla="*/ 2974872 h 4373621"/>
                  <a:gd name="connsiteX99" fmla="*/ 344924 w 1178725"/>
                  <a:gd name="connsiteY99" fmla="*/ 2872955 h 4373621"/>
                  <a:gd name="connsiteX100" fmla="*/ 333494 w 1178725"/>
                  <a:gd name="connsiteY100" fmla="*/ 2709125 h 4373621"/>
                  <a:gd name="connsiteX101" fmla="*/ 349686 w 1178725"/>
                  <a:gd name="connsiteY101" fmla="*/ 2404325 h 4373621"/>
                  <a:gd name="connsiteX102" fmla="*/ 338257 w 1178725"/>
                  <a:gd name="connsiteY102" fmla="*/ 2326220 h 4373621"/>
                  <a:gd name="connsiteX103" fmla="*/ 283011 w 1178725"/>
                  <a:gd name="connsiteY103" fmla="*/ 2226207 h 4373621"/>
                  <a:gd name="connsiteX104" fmla="*/ 285869 w 1178725"/>
                  <a:gd name="connsiteY104" fmla="*/ 2223350 h 4373621"/>
                  <a:gd name="connsiteX105" fmla="*/ 162044 w 1178725"/>
                  <a:gd name="connsiteY105" fmla="*/ 2225255 h 4373621"/>
                  <a:gd name="connsiteX106" fmla="*/ 171569 w 1178725"/>
                  <a:gd name="connsiteY106" fmla="*/ 2130005 h 4373621"/>
                  <a:gd name="connsiteX107" fmla="*/ 178236 w 1178725"/>
                  <a:gd name="connsiteY107" fmla="*/ 2022372 h 4373621"/>
                  <a:gd name="connsiteX108" fmla="*/ 9644 w 1178725"/>
                  <a:gd name="connsiteY108" fmla="*/ 1660422 h 4373621"/>
                  <a:gd name="connsiteX109" fmla="*/ 30599 w 1178725"/>
                  <a:gd name="connsiteY109" fmla="*/ 1425155 h 4373621"/>
                  <a:gd name="connsiteX110" fmla="*/ 109657 w 1178725"/>
                  <a:gd name="connsiteY110" fmla="*/ 1104162 h 4373621"/>
                  <a:gd name="connsiteX111" fmla="*/ 241102 w 1178725"/>
                  <a:gd name="connsiteY111" fmla="*/ 787932 h 4373621"/>
                  <a:gd name="connsiteX112" fmla="*/ 407789 w 1178725"/>
                  <a:gd name="connsiteY112" fmla="*/ 627912 h 4373621"/>
                  <a:gd name="connsiteX113" fmla="*/ 428744 w 1178725"/>
                  <a:gd name="connsiteY113" fmla="*/ 592670 h 4373621"/>
                  <a:gd name="connsiteX114" fmla="*/ 457319 w 1178725"/>
                  <a:gd name="connsiteY114" fmla="*/ 556475 h 4373621"/>
                  <a:gd name="connsiteX115" fmla="*/ 676394 w 1178725"/>
                  <a:gd name="connsiteY115" fmla="*/ 937475 h 4373621"/>
                  <a:gd name="connsiteX116" fmla="*/ 675364 w 1178725"/>
                  <a:gd name="connsiteY116" fmla="*/ 928310 h 4373621"/>
                  <a:gd name="connsiteX117" fmla="*/ 664310 w 1178725"/>
                  <a:gd name="connsiteY117" fmla="*/ 893139 h 4373621"/>
                  <a:gd name="connsiteX118" fmla="*/ 460177 w 1178725"/>
                  <a:gd name="connsiteY118" fmla="*/ 551712 h 4373621"/>
                  <a:gd name="connsiteX119" fmla="*/ 471964 w 1178725"/>
                  <a:gd name="connsiteY119" fmla="*/ 526590 h 4373621"/>
                  <a:gd name="connsiteX120" fmla="*/ 486094 w 1178725"/>
                  <a:gd name="connsiteY120" fmla="*/ 515667 h 4373621"/>
                  <a:gd name="connsiteX121" fmla="*/ 485894 w 1178725"/>
                  <a:gd name="connsiteY121" fmla="*/ 515517 h 4373621"/>
                  <a:gd name="connsiteX122" fmla="*/ 488751 w 1178725"/>
                  <a:gd name="connsiteY122" fmla="*/ 513612 h 4373621"/>
                  <a:gd name="connsiteX123" fmla="*/ 481132 w 1178725"/>
                  <a:gd name="connsiteY123" fmla="*/ 429792 h 4373621"/>
                  <a:gd name="connsiteX124" fmla="*/ 437316 w 1178725"/>
                  <a:gd name="connsiteY124" fmla="*/ 331684 h 4373621"/>
                  <a:gd name="connsiteX125" fmla="*/ 457319 w 1178725"/>
                  <a:gd name="connsiteY125" fmla="*/ 295489 h 4373621"/>
                  <a:gd name="connsiteX126" fmla="*/ 447794 w 1178725"/>
                  <a:gd name="connsiteY126" fmla="*/ 197382 h 4373621"/>
                  <a:gd name="connsiteX127" fmla="*/ 483989 w 1178725"/>
                  <a:gd name="connsiteY127" fmla="*/ 57364 h 4373621"/>
                  <a:gd name="connsiteX128" fmla="*/ 636285 w 1178725"/>
                  <a:gd name="connsiteY128" fmla="*/ 170 h 437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1178725" h="4373621">
                    <a:moveTo>
                      <a:pt x="538441" y="3842918"/>
                    </a:moveTo>
                    <a:lnTo>
                      <a:pt x="538282" y="3843552"/>
                    </a:lnTo>
                    <a:lnTo>
                      <a:pt x="540186" y="3846410"/>
                    </a:lnTo>
                    <a:close/>
                    <a:moveTo>
                      <a:pt x="673536" y="2844380"/>
                    </a:moveTo>
                    <a:cubicBezTo>
                      <a:pt x="673536" y="2844380"/>
                      <a:pt x="644961" y="2971062"/>
                      <a:pt x="628769" y="3015830"/>
                    </a:cubicBezTo>
                    <a:cubicBezTo>
                      <a:pt x="612577" y="3060597"/>
                      <a:pt x="587811" y="3199662"/>
                      <a:pt x="562094" y="3234905"/>
                    </a:cubicBezTo>
                    <a:cubicBezTo>
                      <a:pt x="536377" y="3270147"/>
                      <a:pt x="517327" y="3282530"/>
                      <a:pt x="519232" y="3308247"/>
                    </a:cubicBezTo>
                    <a:cubicBezTo>
                      <a:pt x="520184" y="3333965"/>
                      <a:pt x="517327" y="3439692"/>
                      <a:pt x="512564" y="3489222"/>
                    </a:cubicBezTo>
                    <a:cubicBezTo>
                      <a:pt x="507802" y="3538752"/>
                      <a:pt x="495419" y="3564470"/>
                      <a:pt x="507802" y="3605427"/>
                    </a:cubicBezTo>
                    <a:cubicBezTo>
                      <a:pt x="516375" y="3633288"/>
                      <a:pt x="527626" y="3730800"/>
                      <a:pt x="534323" y="3793085"/>
                    </a:cubicBezTo>
                    <a:lnTo>
                      <a:pt x="539164" y="3839072"/>
                    </a:lnTo>
                    <a:lnTo>
                      <a:pt x="539234" y="3838790"/>
                    </a:lnTo>
                    <a:cubicBezTo>
                      <a:pt x="544949" y="3810215"/>
                      <a:pt x="578286" y="3650195"/>
                      <a:pt x="588764" y="3614000"/>
                    </a:cubicBezTo>
                    <a:cubicBezTo>
                      <a:pt x="600194" y="3573995"/>
                      <a:pt x="621149" y="3492080"/>
                      <a:pt x="621149" y="3471125"/>
                    </a:cubicBezTo>
                    <a:cubicBezTo>
                      <a:pt x="621149" y="3451122"/>
                      <a:pt x="644961" y="3309200"/>
                      <a:pt x="654486" y="3273005"/>
                    </a:cubicBezTo>
                    <a:cubicBezTo>
                      <a:pt x="664011" y="3236810"/>
                      <a:pt x="676394" y="3165372"/>
                      <a:pt x="681157" y="3125367"/>
                    </a:cubicBezTo>
                    <a:cubicBezTo>
                      <a:pt x="685919" y="3085362"/>
                      <a:pt x="703064" y="3097745"/>
                      <a:pt x="704969" y="3075837"/>
                    </a:cubicBezTo>
                    <a:cubicBezTo>
                      <a:pt x="706874" y="3053930"/>
                      <a:pt x="699254" y="2999637"/>
                      <a:pt x="706874" y="2985350"/>
                    </a:cubicBezTo>
                    <a:cubicBezTo>
                      <a:pt x="715447" y="2971062"/>
                      <a:pt x="720209" y="2955822"/>
                      <a:pt x="719257" y="2955822"/>
                    </a:cubicBezTo>
                    <a:close/>
                    <a:moveTo>
                      <a:pt x="709732" y="722209"/>
                    </a:moveTo>
                    <a:lnTo>
                      <a:pt x="676394" y="796504"/>
                    </a:lnTo>
                    <a:lnTo>
                      <a:pt x="676512" y="796976"/>
                    </a:lnTo>
                    <a:lnTo>
                      <a:pt x="708779" y="725067"/>
                    </a:lnTo>
                    <a:cubicBezTo>
                      <a:pt x="727829" y="720305"/>
                      <a:pt x="726877" y="758405"/>
                      <a:pt x="724972" y="810792"/>
                    </a:cubicBezTo>
                    <a:cubicBezTo>
                      <a:pt x="723066" y="863180"/>
                      <a:pt x="755452" y="955572"/>
                      <a:pt x="767834" y="994625"/>
                    </a:cubicBezTo>
                    <a:cubicBezTo>
                      <a:pt x="780216" y="1033677"/>
                      <a:pt x="772597" y="1038440"/>
                      <a:pt x="786884" y="1102257"/>
                    </a:cubicBezTo>
                    <a:cubicBezTo>
                      <a:pt x="801172" y="1165122"/>
                      <a:pt x="826889" y="1305140"/>
                      <a:pt x="826889" y="1305140"/>
                    </a:cubicBezTo>
                    <a:lnTo>
                      <a:pt x="826116" y="1293035"/>
                    </a:lnTo>
                    <a:lnTo>
                      <a:pt x="823600" y="1279556"/>
                    </a:lnTo>
                    <a:cubicBezTo>
                      <a:pt x="815697" y="1237453"/>
                      <a:pt x="798552" y="1147263"/>
                      <a:pt x="787836" y="1099399"/>
                    </a:cubicBezTo>
                    <a:cubicBezTo>
                      <a:pt x="773549" y="1036534"/>
                      <a:pt x="781169" y="1030819"/>
                      <a:pt x="768786" y="991767"/>
                    </a:cubicBezTo>
                    <a:cubicBezTo>
                      <a:pt x="756404" y="952714"/>
                      <a:pt x="724972" y="860322"/>
                      <a:pt x="725924" y="807934"/>
                    </a:cubicBezTo>
                    <a:cubicBezTo>
                      <a:pt x="726877" y="755547"/>
                      <a:pt x="728782" y="717447"/>
                      <a:pt x="709732" y="722209"/>
                    </a:cubicBezTo>
                    <a:close/>
                    <a:moveTo>
                      <a:pt x="636285" y="170"/>
                    </a:moveTo>
                    <a:cubicBezTo>
                      <a:pt x="655260" y="-381"/>
                      <a:pt x="673298" y="452"/>
                      <a:pt x="688776" y="2119"/>
                    </a:cubicBezTo>
                    <a:cubicBezTo>
                      <a:pt x="750689" y="8787"/>
                      <a:pt x="800219" y="44029"/>
                      <a:pt x="804982" y="59269"/>
                    </a:cubicBezTo>
                    <a:cubicBezTo>
                      <a:pt x="809744" y="74509"/>
                      <a:pt x="820221" y="76414"/>
                      <a:pt x="836414" y="114514"/>
                    </a:cubicBezTo>
                    <a:cubicBezTo>
                      <a:pt x="852607" y="152614"/>
                      <a:pt x="828794" y="152614"/>
                      <a:pt x="828794" y="152614"/>
                    </a:cubicBezTo>
                    <a:cubicBezTo>
                      <a:pt x="828794" y="152614"/>
                      <a:pt x="839271" y="223099"/>
                      <a:pt x="831651" y="245007"/>
                    </a:cubicBezTo>
                    <a:cubicBezTo>
                      <a:pt x="824032" y="266914"/>
                      <a:pt x="815459" y="281202"/>
                      <a:pt x="819269" y="319302"/>
                    </a:cubicBezTo>
                    <a:cubicBezTo>
                      <a:pt x="823079" y="357402"/>
                      <a:pt x="813554" y="401217"/>
                      <a:pt x="808791" y="420267"/>
                    </a:cubicBezTo>
                    <a:cubicBezTo>
                      <a:pt x="804029" y="439317"/>
                      <a:pt x="801171" y="479322"/>
                      <a:pt x="788789" y="510754"/>
                    </a:cubicBezTo>
                    <a:cubicBezTo>
                      <a:pt x="775454" y="542187"/>
                      <a:pt x="740211" y="576477"/>
                      <a:pt x="740211" y="576477"/>
                    </a:cubicBezTo>
                    <a:lnTo>
                      <a:pt x="721161" y="652677"/>
                    </a:lnTo>
                    <a:cubicBezTo>
                      <a:pt x="722114" y="653629"/>
                      <a:pt x="722114" y="654582"/>
                      <a:pt x="722114" y="655534"/>
                    </a:cubicBezTo>
                    <a:cubicBezTo>
                      <a:pt x="715923" y="666488"/>
                      <a:pt x="710208" y="679585"/>
                      <a:pt x="706041" y="689944"/>
                    </a:cubicBezTo>
                    <a:lnTo>
                      <a:pt x="700374" y="704954"/>
                    </a:lnTo>
                    <a:lnTo>
                      <a:pt x="701159" y="706017"/>
                    </a:lnTo>
                    <a:cubicBezTo>
                      <a:pt x="701159" y="706017"/>
                      <a:pt x="711636" y="675537"/>
                      <a:pt x="724019" y="653629"/>
                    </a:cubicBezTo>
                    <a:cubicBezTo>
                      <a:pt x="738307" y="706017"/>
                      <a:pt x="729734" y="709827"/>
                      <a:pt x="729734" y="709827"/>
                    </a:cubicBezTo>
                    <a:lnTo>
                      <a:pt x="730231" y="715646"/>
                    </a:lnTo>
                    <a:lnTo>
                      <a:pt x="737950" y="731423"/>
                    </a:lnTo>
                    <a:cubicBezTo>
                      <a:pt x="749737" y="755131"/>
                      <a:pt x="766882" y="788885"/>
                      <a:pt x="766882" y="788885"/>
                    </a:cubicBezTo>
                    <a:cubicBezTo>
                      <a:pt x="766882" y="788885"/>
                      <a:pt x="828794" y="832700"/>
                      <a:pt x="844986" y="863180"/>
                    </a:cubicBezTo>
                    <a:cubicBezTo>
                      <a:pt x="860227" y="892707"/>
                      <a:pt x="864036" y="959382"/>
                      <a:pt x="862132" y="1004150"/>
                    </a:cubicBezTo>
                    <a:cubicBezTo>
                      <a:pt x="860227" y="1048917"/>
                      <a:pt x="857369" y="1134642"/>
                      <a:pt x="857369" y="1134642"/>
                    </a:cubicBezTo>
                    <a:cubicBezTo>
                      <a:pt x="857369" y="1134642"/>
                      <a:pt x="862132" y="1159407"/>
                      <a:pt x="869752" y="1266087"/>
                    </a:cubicBezTo>
                    <a:cubicBezTo>
                      <a:pt x="877372" y="1372767"/>
                      <a:pt x="860227" y="1442300"/>
                      <a:pt x="858322" y="1491830"/>
                    </a:cubicBezTo>
                    <a:cubicBezTo>
                      <a:pt x="856416" y="1540407"/>
                      <a:pt x="842129" y="1592795"/>
                      <a:pt x="848797" y="1647087"/>
                    </a:cubicBezTo>
                    <a:cubicBezTo>
                      <a:pt x="854511" y="1701380"/>
                      <a:pt x="878324" y="1749957"/>
                      <a:pt x="884991" y="1828062"/>
                    </a:cubicBezTo>
                    <a:cubicBezTo>
                      <a:pt x="891659" y="1906167"/>
                      <a:pt x="929759" y="2007132"/>
                      <a:pt x="951666" y="2094762"/>
                    </a:cubicBezTo>
                    <a:cubicBezTo>
                      <a:pt x="973574" y="2182392"/>
                      <a:pt x="965954" y="2251925"/>
                      <a:pt x="965954" y="2251925"/>
                    </a:cubicBezTo>
                    <a:lnTo>
                      <a:pt x="956429" y="2256687"/>
                    </a:lnTo>
                    <a:cubicBezTo>
                      <a:pt x="962144" y="2313837"/>
                      <a:pt x="990719" y="2464332"/>
                      <a:pt x="997386" y="2518625"/>
                    </a:cubicBezTo>
                    <a:cubicBezTo>
                      <a:pt x="1003102" y="2571965"/>
                      <a:pt x="1005007" y="2690075"/>
                      <a:pt x="1019294" y="2769132"/>
                    </a:cubicBezTo>
                    <a:cubicBezTo>
                      <a:pt x="1033582" y="2848190"/>
                      <a:pt x="1018341" y="2911055"/>
                      <a:pt x="1025961" y="2991065"/>
                    </a:cubicBezTo>
                    <a:cubicBezTo>
                      <a:pt x="1033582" y="3071075"/>
                      <a:pt x="994529" y="3154895"/>
                      <a:pt x="954524" y="3259670"/>
                    </a:cubicBezTo>
                    <a:cubicBezTo>
                      <a:pt x="914519" y="3364445"/>
                      <a:pt x="893564" y="3470172"/>
                      <a:pt x="876419" y="3572090"/>
                    </a:cubicBezTo>
                    <a:cubicBezTo>
                      <a:pt x="859274" y="3673055"/>
                      <a:pt x="824032" y="3879747"/>
                      <a:pt x="819269" y="3917847"/>
                    </a:cubicBezTo>
                    <a:cubicBezTo>
                      <a:pt x="814507" y="3955947"/>
                      <a:pt x="778311" y="3981665"/>
                      <a:pt x="778311" y="3981665"/>
                    </a:cubicBezTo>
                    <a:lnTo>
                      <a:pt x="797361" y="4029290"/>
                    </a:lnTo>
                    <a:cubicBezTo>
                      <a:pt x="797361" y="4029290"/>
                      <a:pt x="864036" y="4067390"/>
                      <a:pt x="906899" y="4113110"/>
                    </a:cubicBezTo>
                    <a:cubicBezTo>
                      <a:pt x="949761" y="4158830"/>
                      <a:pt x="1018341" y="4166450"/>
                      <a:pt x="1064061" y="4182642"/>
                    </a:cubicBezTo>
                    <a:cubicBezTo>
                      <a:pt x="1110734" y="4198835"/>
                      <a:pt x="1158359" y="4203597"/>
                      <a:pt x="1170741" y="4213122"/>
                    </a:cubicBezTo>
                    <a:cubicBezTo>
                      <a:pt x="1183124" y="4222647"/>
                      <a:pt x="1177409" y="4247412"/>
                      <a:pt x="1177409" y="4252175"/>
                    </a:cubicBezTo>
                    <a:cubicBezTo>
                      <a:pt x="1125022" y="4277892"/>
                      <a:pt x="1001197" y="4285512"/>
                      <a:pt x="920234" y="4287417"/>
                    </a:cubicBezTo>
                    <a:cubicBezTo>
                      <a:pt x="839272" y="4288370"/>
                      <a:pt x="792599" y="4264557"/>
                      <a:pt x="770691" y="4252175"/>
                    </a:cubicBezTo>
                    <a:cubicBezTo>
                      <a:pt x="748784" y="4238840"/>
                      <a:pt x="691634" y="4231220"/>
                      <a:pt x="691634" y="4231220"/>
                    </a:cubicBezTo>
                    <a:cubicBezTo>
                      <a:pt x="691634" y="4231220"/>
                      <a:pt x="722114" y="4255032"/>
                      <a:pt x="750689" y="4274082"/>
                    </a:cubicBezTo>
                    <a:cubicBezTo>
                      <a:pt x="779264" y="4293132"/>
                      <a:pt x="808791" y="4298847"/>
                      <a:pt x="810697" y="4314087"/>
                    </a:cubicBezTo>
                    <a:cubicBezTo>
                      <a:pt x="812602" y="4329327"/>
                      <a:pt x="817364" y="4345520"/>
                      <a:pt x="817364" y="4345520"/>
                    </a:cubicBezTo>
                    <a:cubicBezTo>
                      <a:pt x="817364" y="4345520"/>
                      <a:pt x="760214" y="4365522"/>
                      <a:pt x="691634" y="4372190"/>
                    </a:cubicBezTo>
                    <a:cubicBezTo>
                      <a:pt x="623054" y="4378857"/>
                      <a:pt x="502086" y="4360760"/>
                      <a:pt x="465891" y="4348377"/>
                    </a:cubicBezTo>
                    <a:cubicBezTo>
                      <a:pt x="428744" y="4335042"/>
                      <a:pt x="405884" y="4313135"/>
                      <a:pt x="405884" y="4313135"/>
                    </a:cubicBezTo>
                    <a:lnTo>
                      <a:pt x="364927" y="4320755"/>
                    </a:lnTo>
                    <a:lnTo>
                      <a:pt x="298252" y="4292180"/>
                    </a:lnTo>
                    <a:lnTo>
                      <a:pt x="298252" y="4236935"/>
                    </a:lnTo>
                    <a:cubicBezTo>
                      <a:pt x="298252" y="4236935"/>
                      <a:pt x="290632" y="4191215"/>
                      <a:pt x="298252" y="4157877"/>
                    </a:cubicBezTo>
                    <a:cubicBezTo>
                      <a:pt x="305872" y="4124540"/>
                      <a:pt x="326827" y="4089297"/>
                      <a:pt x="326827" y="4089297"/>
                    </a:cubicBezTo>
                    <a:lnTo>
                      <a:pt x="334447" y="4029290"/>
                    </a:lnTo>
                    <a:cubicBezTo>
                      <a:pt x="334447" y="4029290"/>
                      <a:pt x="328732" y="4050245"/>
                      <a:pt x="323016" y="4021670"/>
                    </a:cubicBezTo>
                    <a:cubicBezTo>
                      <a:pt x="317302" y="3993095"/>
                      <a:pt x="312539" y="3965472"/>
                      <a:pt x="310634" y="3953090"/>
                    </a:cubicBezTo>
                    <a:cubicBezTo>
                      <a:pt x="308729" y="3939755"/>
                      <a:pt x="295394" y="3909275"/>
                      <a:pt x="299204" y="3884510"/>
                    </a:cubicBezTo>
                    <a:cubicBezTo>
                      <a:pt x="303014" y="3859745"/>
                      <a:pt x="293489" y="3802595"/>
                      <a:pt x="286822" y="3753065"/>
                    </a:cubicBezTo>
                    <a:cubicBezTo>
                      <a:pt x="280154" y="3704487"/>
                      <a:pt x="249674" y="3481602"/>
                      <a:pt x="246816" y="3450170"/>
                    </a:cubicBezTo>
                    <a:cubicBezTo>
                      <a:pt x="243959" y="3417785"/>
                      <a:pt x="254436" y="3322535"/>
                      <a:pt x="261104" y="3281577"/>
                    </a:cubicBezTo>
                    <a:cubicBezTo>
                      <a:pt x="266819" y="3239667"/>
                      <a:pt x="285869" y="3211092"/>
                      <a:pt x="292536" y="3184422"/>
                    </a:cubicBezTo>
                    <a:cubicBezTo>
                      <a:pt x="299204" y="3157752"/>
                      <a:pt x="305872" y="3089172"/>
                      <a:pt x="308729" y="3065360"/>
                    </a:cubicBezTo>
                    <a:cubicBezTo>
                      <a:pt x="311586" y="3041547"/>
                      <a:pt x="335399" y="2998685"/>
                      <a:pt x="330636" y="2974872"/>
                    </a:cubicBezTo>
                    <a:cubicBezTo>
                      <a:pt x="325874" y="2951060"/>
                      <a:pt x="337304" y="2915817"/>
                      <a:pt x="344924" y="2872955"/>
                    </a:cubicBezTo>
                    <a:cubicBezTo>
                      <a:pt x="352544" y="2830092"/>
                      <a:pt x="341114" y="2825330"/>
                      <a:pt x="333494" y="2709125"/>
                    </a:cubicBezTo>
                    <a:cubicBezTo>
                      <a:pt x="325874" y="2592920"/>
                      <a:pt x="356354" y="2420517"/>
                      <a:pt x="349686" y="2404325"/>
                    </a:cubicBezTo>
                    <a:cubicBezTo>
                      <a:pt x="343019" y="2388132"/>
                      <a:pt x="345877" y="2361462"/>
                      <a:pt x="338257" y="2326220"/>
                    </a:cubicBezTo>
                    <a:cubicBezTo>
                      <a:pt x="330636" y="2290977"/>
                      <a:pt x="283011" y="2226207"/>
                      <a:pt x="283011" y="2226207"/>
                    </a:cubicBezTo>
                    <a:cubicBezTo>
                      <a:pt x="283011" y="2226207"/>
                      <a:pt x="312539" y="2225255"/>
                      <a:pt x="285869" y="2223350"/>
                    </a:cubicBezTo>
                    <a:cubicBezTo>
                      <a:pt x="259199" y="2222397"/>
                      <a:pt x="162044" y="2225255"/>
                      <a:pt x="162044" y="2225255"/>
                    </a:cubicBezTo>
                    <a:cubicBezTo>
                      <a:pt x="162044" y="2225255"/>
                      <a:pt x="164902" y="2180487"/>
                      <a:pt x="171569" y="2130005"/>
                    </a:cubicBezTo>
                    <a:cubicBezTo>
                      <a:pt x="178236" y="2079522"/>
                      <a:pt x="178236" y="2022372"/>
                      <a:pt x="178236" y="2022372"/>
                    </a:cubicBezTo>
                    <a:cubicBezTo>
                      <a:pt x="136327" y="1967127"/>
                      <a:pt x="31552" y="1724240"/>
                      <a:pt x="9644" y="1660422"/>
                    </a:cubicBezTo>
                    <a:cubicBezTo>
                      <a:pt x="-12264" y="1596605"/>
                      <a:pt x="6786" y="1555647"/>
                      <a:pt x="30599" y="1425155"/>
                    </a:cubicBezTo>
                    <a:cubicBezTo>
                      <a:pt x="54411" y="1294662"/>
                      <a:pt x="73461" y="1258467"/>
                      <a:pt x="109657" y="1104162"/>
                    </a:cubicBezTo>
                    <a:cubicBezTo>
                      <a:pt x="145852" y="949857"/>
                      <a:pt x="185857" y="869847"/>
                      <a:pt x="241102" y="787932"/>
                    </a:cubicBezTo>
                    <a:cubicBezTo>
                      <a:pt x="296347" y="706017"/>
                      <a:pt x="407789" y="627912"/>
                      <a:pt x="407789" y="627912"/>
                    </a:cubicBezTo>
                    <a:cubicBezTo>
                      <a:pt x="407789" y="627912"/>
                      <a:pt x="409694" y="623150"/>
                      <a:pt x="428744" y="592670"/>
                    </a:cubicBezTo>
                    <a:cubicBezTo>
                      <a:pt x="439222" y="577430"/>
                      <a:pt x="449699" y="565047"/>
                      <a:pt x="457319" y="556475"/>
                    </a:cubicBezTo>
                    <a:cubicBezTo>
                      <a:pt x="608766" y="685062"/>
                      <a:pt x="676394" y="937475"/>
                      <a:pt x="676394" y="937475"/>
                    </a:cubicBezTo>
                    <a:lnTo>
                      <a:pt x="675364" y="928310"/>
                    </a:lnTo>
                    <a:lnTo>
                      <a:pt x="664310" y="893139"/>
                    </a:lnTo>
                    <a:cubicBezTo>
                      <a:pt x="638056" y="816031"/>
                      <a:pt x="571620" y="649581"/>
                      <a:pt x="460177" y="551712"/>
                    </a:cubicBezTo>
                    <a:cubicBezTo>
                      <a:pt x="464940" y="538853"/>
                      <a:pt x="468035" y="531709"/>
                      <a:pt x="471964" y="526590"/>
                    </a:cubicBezTo>
                    <a:lnTo>
                      <a:pt x="486094" y="515667"/>
                    </a:lnTo>
                    <a:lnTo>
                      <a:pt x="485894" y="515517"/>
                    </a:lnTo>
                    <a:cubicBezTo>
                      <a:pt x="487799" y="514564"/>
                      <a:pt x="488751" y="513612"/>
                      <a:pt x="488751" y="513612"/>
                    </a:cubicBezTo>
                    <a:cubicBezTo>
                      <a:pt x="490657" y="496467"/>
                      <a:pt x="481132" y="429792"/>
                      <a:pt x="481132" y="429792"/>
                    </a:cubicBezTo>
                    <a:cubicBezTo>
                      <a:pt x="454461" y="407884"/>
                      <a:pt x="446841" y="366927"/>
                      <a:pt x="437316" y="331684"/>
                    </a:cubicBezTo>
                    <a:cubicBezTo>
                      <a:pt x="427791" y="297394"/>
                      <a:pt x="457319" y="295489"/>
                      <a:pt x="457319" y="295489"/>
                    </a:cubicBezTo>
                    <a:lnTo>
                      <a:pt x="447794" y="197382"/>
                    </a:lnTo>
                    <a:cubicBezTo>
                      <a:pt x="422076" y="159282"/>
                      <a:pt x="443984" y="112609"/>
                      <a:pt x="483989" y="57364"/>
                    </a:cubicBezTo>
                    <a:cubicBezTo>
                      <a:pt x="513993" y="15930"/>
                      <a:pt x="579358" y="1822"/>
                      <a:pt x="636285" y="1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7" name="îŝlïḑé">
              <a:extLst>
                <a:ext uri="{FF2B5EF4-FFF2-40B4-BE49-F238E27FC236}">
                  <a16:creationId xmlns:a16="http://schemas.microsoft.com/office/drawing/2014/main" id="{6A9C7DB8-0C38-4E5B-B7DA-E17BE124B7A3}"/>
                </a:ext>
              </a:extLst>
            </p:cNvPr>
            <p:cNvSpPr/>
            <p:nvPr/>
          </p:nvSpPr>
          <p:spPr>
            <a:xfrm>
              <a:off x="1681324" y="2914532"/>
              <a:ext cx="1171254" cy="1171254"/>
            </a:xfrm>
            <a:prstGeom prst="ellipse">
              <a:avLst/>
            </a:prstGeom>
            <a:blipFill>
              <a:blip r:embed="rId3"/>
              <a:stretch>
                <a:fillRect l="-25299" r="-24760"/>
              </a:stretch>
            </a:blip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ṣļîḓè">
              <a:extLst>
                <a:ext uri="{FF2B5EF4-FFF2-40B4-BE49-F238E27FC236}">
                  <a16:creationId xmlns:a16="http://schemas.microsoft.com/office/drawing/2014/main" id="{03F8220C-67D4-4A57-88FA-9CDA8EA58916}"/>
                </a:ext>
              </a:extLst>
            </p:cNvPr>
            <p:cNvSpPr/>
            <p:nvPr/>
          </p:nvSpPr>
          <p:spPr>
            <a:xfrm>
              <a:off x="4234024" y="2914532"/>
              <a:ext cx="1171254" cy="1171254"/>
            </a:xfrm>
            <a:prstGeom prst="ellipse">
              <a:avLst/>
            </a:prstGeom>
            <a:blipFill>
              <a:blip r:embed="rId4"/>
              <a:stretch>
                <a:fillRect l="-16847" r="-16485"/>
              </a:stretch>
            </a:blip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9" name="ïs1ídé">
              <a:extLst>
                <a:ext uri="{FF2B5EF4-FFF2-40B4-BE49-F238E27FC236}">
                  <a16:creationId xmlns:a16="http://schemas.microsoft.com/office/drawing/2014/main" id="{FDBB1D0D-B988-49D9-813E-50D6C5E5017C}"/>
                </a:ext>
              </a:extLst>
            </p:cNvPr>
            <p:cNvSpPr/>
            <p:nvPr/>
          </p:nvSpPr>
          <p:spPr>
            <a:xfrm>
              <a:off x="6786724" y="2914532"/>
              <a:ext cx="1171254" cy="1171254"/>
            </a:xfrm>
            <a:prstGeom prst="ellipse">
              <a:avLst/>
            </a:prstGeom>
            <a:blipFill>
              <a:blip r:embed="rId5"/>
              <a:stretch>
                <a:fillRect l="-25299" r="-24760"/>
              </a:stretch>
            </a:blip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ïśļíḓe">
              <a:extLst>
                <a:ext uri="{FF2B5EF4-FFF2-40B4-BE49-F238E27FC236}">
                  <a16:creationId xmlns:a16="http://schemas.microsoft.com/office/drawing/2014/main" id="{3BE0DAF3-D8A1-4436-9DCA-7A20B745AD6C}"/>
                </a:ext>
              </a:extLst>
            </p:cNvPr>
            <p:cNvSpPr/>
            <p:nvPr/>
          </p:nvSpPr>
          <p:spPr>
            <a:xfrm>
              <a:off x="9339424" y="2914532"/>
              <a:ext cx="1171254" cy="1171254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1" name="îŝḻïďe">
              <a:extLst>
                <a:ext uri="{FF2B5EF4-FFF2-40B4-BE49-F238E27FC236}">
                  <a16:creationId xmlns:a16="http://schemas.microsoft.com/office/drawing/2014/main" id="{60258DFF-C232-4157-8663-1D0050BB06AB}"/>
                </a:ext>
              </a:extLst>
            </p:cNvPr>
            <p:cNvSpPr/>
            <p:nvPr/>
          </p:nvSpPr>
          <p:spPr>
            <a:xfrm rot="16200000">
              <a:off x="5898437" y="-1072288"/>
              <a:ext cx="401477" cy="7664450"/>
            </a:xfrm>
            <a:prstGeom prst="rightBracket">
              <a:avLst>
                <a:gd name="adj" fmla="val 125376"/>
              </a:avLst>
            </a:prstGeom>
            <a:ln w="222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iŝliḑe">
              <a:extLst>
                <a:ext uri="{FF2B5EF4-FFF2-40B4-BE49-F238E27FC236}">
                  <a16:creationId xmlns:a16="http://schemas.microsoft.com/office/drawing/2014/main" id="{80C2F9B5-8444-4DBD-9FB0-A234F46B5630}"/>
                </a:ext>
              </a:extLst>
            </p:cNvPr>
            <p:cNvSpPr/>
            <p:nvPr/>
          </p:nvSpPr>
          <p:spPr>
            <a:xfrm rot="16200000">
              <a:off x="5882564" y="1470884"/>
              <a:ext cx="401477" cy="2578103"/>
            </a:xfrm>
            <a:prstGeom prst="rightBracket">
              <a:avLst>
                <a:gd name="adj" fmla="val 125376"/>
              </a:avLst>
            </a:prstGeom>
            <a:ln w="222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śḷiḓè">
              <a:extLst>
                <a:ext uri="{FF2B5EF4-FFF2-40B4-BE49-F238E27FC236}">
                  <a16:creationId xmlns:a16="http://schemas.microsoft.com/office/drawing/2014/main" id="{6652A5D1-6FD7-4BE0-8DE4-1174681D61E7}"/>
                </a:ext>
              </a:extLst>
            </p:cNvPr>
            <p:cNvSpPr txBox="1"/>
            <p:nvPr/>
          </p:nvSpPr>
          <p:spPr>
            <a:xfrm>
              <a:off x="1171576" y="4644000"/>
              <a:ext cx="2190750" cy="900000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4" name="ïSľîḑè">
              <a:extLst>
                <a:ext uri="{FF2B5EF4-FFF2-40B4-BE49-F238E27FC236}">
                  <a16:creationId xmlns:a16="http://schemas.microsoft.com/office/drawing/2014/main" id="{BA2D682A-54C0-4E87-8980-2E7446452AE6}"/>
                </a:ext>
              </a:extLst>
            </p:cNvPr>
            <p:cNvSpPr/>
            <p:nvPr/>
          </p:nvSpPr>
          <p:spPr>
            <a:xfrm>
              <a:off x="1171576" y="4191000"/>
              <a:ext cx="2190750" cy="453000"/>
            </a:xfrm>
            <a:prstGeom prst="rect">
              <a:avLst/>
            </a:prstGeom>
          </p:spPr>
          <p:txBody>
            <a:bodyPr wrap="none" lIns="90000" tIns="46800" rIns="90000" bIns="4680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5" name="îṣḷîḑé">
              <a:extLst>
                <a:ext uri="{FF2B5EF4-FFF2-40B4-BE49-F238E27FC236}">
                  <a16:creationId xmlns:a16="http://schemas.microsoft.com/office/drawing/2014/main" id="{EC2AFDFD-7F77-4078-A93E-802943883711}"/>
                </a:ext>
              </a:extLst>
            </p:cNvPr>
            <p:cNvSpPr txBox="1"/>
            <p:nvPr/>
          </p:nvSpPr>
          <p:spPr>
            <a:xfrm>
              <a:off x="3724277" y="4643999"/>
              <a:ext cx="2190748" cy="900000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6" name="iśḻiḋê">
              <a:extLst>
                <a:ext uri="{FF2B5EF4-FFF2-40B4-BE49-F238E27FC236}">
                  <a16:creationId xmlns:a16="http://schemas.microsoft.com/office/drawing/2014/main" id="{94086E38-D401-4659-B3D4-A61610B5FAD2}"/>
                </a:ext>
              </a:extLst>
            </p:cNvPr>
            <p:cNvSpPr/>
            <p:nvPr/>
          </p:nvSpPr>
          <p:spPr>
            <a:xfrm>
              <a:off x="3724277" y="4191000"/>
              <a:ext cx="2190748" cy="453000"/>
            </a:xfrm>
            <a:prstGeom prst="rect">
              <a:avLst/>
            </a:prstGeom>
          </p:spPr>
          <p:txBody>
            <a:bodyPr wrap="none" lIns="90000" tIns="46800" rIns="90000" bIns="4680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7" name="îSḷíḍe">
              <a:extLst>
                <a:ext uri="{FF2B5EF4-FFF2-40B4-BE49-F238E27FC236}">
                  <a16:creationId xmlns:a16="http://schemas.microsoft.com/office/drawing/2014/main" id="{C5CA9F8C-2BD8-45F6-A6E3-522235823E62}"/>
                </a:ext>
              </a:extLst>
            </p:cNvPr>
            <p:cNvSpPr txBox="1"/>
            <p:nvPr/>
          </p:nvSpPr>
          <p:spPr>
            <a:xfrm>
              <a:off x="6276977" y="4643999"/>
              <a:ext cx="2190748" cy="900000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8" name="iṧľiḋê">
              <a:extLst>
                <a:ext uri="{FF2B5EF4-FFF2-40B4-BE49-F238E27FC236}">
                  <a16:creationId xmlns:a16="http://schemas.microsoft.com/office/drawing/2014/main" id="{847753C5-66DD-4E84-99FF-95E42BBC3041}"/>
                </a:ext>
              </a:extLst>
            </p:cNvPr>
            <p:cNvSpPr/>
            <p:nvPr/>
          </p:nvSpPr>
          <p:spPr>
            <a:xfrm>
              <a:off x="6276977" y="4191000"/>
              <a:ext cx="2190748" cy="453000"/>
            </a:xfrm>
            <a:prstGeom prst="rect">
              <a:avLst/>
            </a:prstGeom>
          </p:spPr>
          <p:txBody>
            <a:bodyPr wrap="none" lIns="90000" tIns="46800" rIns="90000" bIns="4680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9" name="ïṣļiḍê">
              <a:extLst>
                <a:ext uri="{FF2B5EF4-FFF2-40B4-BE49-F238E27FC236}">
                  <a16:creationId xmlns:a16="http://schemas.microsoft.com/office/drawing/2014/main" id="{AE13677C-061B-4B40-969D-013759C491A9}"/>
                </a:ext>
              </a:extLst>
            </p:cNvPr>
            <p:cNvSpPr txBox="1"/>
            <p:nvPr/>
          </p:nvSpPr>
          <p:spPr>
            <a:xfrm>
              <a:off x="8829677" y="4643999"/>
              <a:ext cx="2190748" cy="900000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20" name="ïS1îḋè">
              <a:extLst>
                <a:ext uri="{FF2B5EF4-FFF2-40B4-BE49-F238E27FC236}">
                  <a16:creationId xmlns:a16="http://schemas.microsoft.com/office/drawing/2014/main" id="{07051B8D-AE75-4952-8187-038EE6EDDC0D}"/>
                </a:ext>
              </a:extLst>
            </p:cNvPr>
            <p:cNvSpPr/>
            <p:nvPr/>
          </p:nvSpPr>
          <p:spPr>
            <a:xfrm>
              <a:off x="8829677" y="4191000"/>
              <a:ext cx="2190748" cy="453000"/>
            </a:xfrm>
            <a:prstGeom prst="rect">
              <a:avLst/>
            </a:prstGeom>
          </p:spPr>
          <p:txBody>
            <a:bodyPr wrap="none" lIns="90000" tIns="46800" rIns="90000" bIns="4680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grpSp>
          <p:nvGrpSpPr>
            <p:cNvPr id="21" name="ïs1ïḍê">
              <a:extLst>
                <a:ext uri="{FF2B5EF4-FFF2-40B4-BE49-F238E27FC236}">
                  <a16:creationId xmlns:a16="http://schemas.microsoft.com/office/drawing/2014/main" id="{034B5E32-5117-4F55-AA33-DEFB55A96ECC}"/>
                </a:ext>
              </a:extLst>
            </p:cNvPr>
            <p:cNvGrpSpPr/>
            <p:nvPr/>
          </p:nvGrpSpPr>
          <p:grpSpPr>
            <a:xfrm>
              <a:off x="5410200" y="1528665"/>
              <a:ext cx="1371600" cy="1371600"/>
              <a:chOff x="5410200" y="1528665"/>
              <a:chExt cx="1371600" cy="1371600"/>
            </a:xfrm>
          </p:grpSpPr>
          <p:sp>
            <p:nvSpPr>
              <p:cNvPr id="26" name="íŝ1îďè">
                <a:extLst>
                  <a:ext uri="{FF2B5EF4-FFF2-40B4-BE49-F238E27FC236}">
                    <a16:creationId xmlns:a16="http://schemas.microsoft.com/office/drawing/2014/main" id="{8E3DCDD3-F251-4D9E-BE4A-6B6B406C9B36}"/>
                  </a:ext>
                </a:extLst>
              </p:cNvPr>
              <p:cNvSpPr/>
              <p:nvPr/>
            </p:nvSpPr>
            <p:spPr>
              <a:xfrm>
                <a:off x="5410200" y="1528665"/>
                <a:ext cx="1371600" cy="1371600"/>
              </a:xfrm>
              <a:prstGeom prst="ellipse">
                <a:avLst/>
              </a:prstGeom>
              <a:blipFill>
                <a:blip r:embed="rId7"/>
                <a:stretch>
                  <a:fillRect l="-25261" r="-24797"/>
                </a:stretch>
              </a:blipFill>
              <a:ln w="38100" cap="flat" cmpd="sng" algn="ctr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7" name="iSḻïḑé">
                <a:extLst>
                  <a:ext uri="{FF2B5EF4-FFF2-40B4-BE49-F238E27FC236}">
                    <a16:creationId xmlns:a16="http://schemas.microsoft.com/office/drawing/2014/main" id="{8E3DCDD3-F251-4D9E-BE4A-6B6B406C9B36}"/>
                  </a:ext>
                </a:extLst>
              </p:cNvPr>
              <p:cNvSpPr/>
              <p:nvPr/>
            </p:nvSpPr>
            <p:spPr>
              <a:xfrm>
                <a:off x="5486400" y="1604865"/>
                <a:ext cx="1219200" cy="1219200"/>
              </a:xfrm>
              <a:prstGeom prst="ellipse">
                <a:avLst/>
              </a:prstGeom>
              <a:solidFill>
                <a:schemeClr val="accent1">
                  <a:alpha val="90000"/>
                </a:scheme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Text </a:t>
                </a:r>
                <a:endParaRPr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îṩļíḍé">
              <a:extLst>
                <a:ext uri="{FF2B5EF4-FFF2-40B4-BE49-F238E27FC236}">
                  <a16:creationId xmlns:a16="http://schemas.microsoft.com/office/drawing/2014/main" id="{198A02C3-ED3B-4AE3-BFEA-58B1D95E257B}"/>
                </a:ext>
              </a:extLst>
            </p:cNvPr>
            <p:cNvSpPr/>
            <p:nvPr/>
          </p:nvSpPr>
          <p:spPr bwMode="auto">
            <a:xfrm>
              <a:off x="1733068" y="3803644"/>
              <a:ext cx="1067766" cy="296786"/>
            </a:xfrm>
            <a:prstGeom prst="ribbon2">
              <a:avLst>
                <a:gd name="adj1" fmla="val 16667"/>
                <a:gd name="adj2" fmla="val 67841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</a:rPr>
                <a:t>CEO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3" name="ïṣľiḑê">
              <a:extLst>
                <a:ext uri="{FF2B5EF4-FFF2-40B4-BE49-F238E27FC236}">
                  <a16:creationId xmlns:a16="http://schemas.microsoft.com/office/drawing/2014/main" id="{ABBA33E1-5FBD-4241-9BD2-837B239F3F48}"/>
                </a:ext>
              </a:extLst>
            </p:cNvPr>
            <p:cNvSpPr/>
            <p:nvPr/>
          </p:nvSpPr>
          <p:spPr bwMode="auto">
            <a:xfrm>
              <a:off x="4285768" y="3803644"/>
              <a:ext cx="1067766" cy="296786"/>
            </a:xfrm>
            <a:prstGeom prst="ribbon2">
              <a:avLst>
                <a:gd name="adj1" fmla="val 16667"/>
                <a:gd name="adj2" fmla="val 67841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</a:rPr>
                <a:t>CTO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4" name="išḻiḋe">
              <a:extLst>
                <a:ext uri="{FF2B5EF4-FFF2-40B4-BE49-F238E27FC236}">
                  <a16:creationId xmlns:a16="http://schemas.microsoft.com/office/drawing/2014/main" id="{15C2E25B-8FBD-4C1A-99EE-82802822CFAF}"/>
                </a:ext>
              </a:extLst>
            </p:cNvPr>
            <p:cNvSpPr/>
            <p:nvPr/>
          </p:nvSpPr>
          <p:spPr bwMode="auto">
            <a:xfrm>
              <a:off x="6838468" y="3803644"/>
              <a:ext cx="1067766" cy="296786"/>
            </a:xfrm>
            <a:prstGeom prst="ribbon2">
              <a:avLst>
                <a:gd name="adj1" fmla="val 16667"/>
                <a:gd name="adj2" fmla="val 67841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</a:rPr>
                <a:t>COO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5" name="ïsḷídé">
              <a:extLst>
                <a:ext uri="{FF2B5EF4-FFF2-40B4-BE49-F238E27FC236}">
                  <a16:creationId xmlns:a16="http://schemas.microsoft.com/office/drawing/2014/main" id="{2CC5C30E-7F72-4739-9D4D-447E1EC06BB3}"/>
                </a:ext>
              </a:extLst>
            </p:cNvPr>
            <p:cNvSpPr/>
            <p:nvPr/>
          </p:nvSpPr>
          <p:spPr bwMode="auto">
            <a:xfrm>
              <a:off x="9391168" y="3803644"/>
              <a:ext cx="1067766" cy="296786"/>
            </a:xfrm>
            <a:prstGeom prst="ribbon2">
              <a:avLst>
                <a:gd name="adj1" fmla="val 16667"/>
                <a:gd name="adj2" fmla="val 67841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</a:rPr>
                <a:t>CIO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965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12901C-C03A-4160-B80D-43FCA5C2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5D07AC-5321-4B09-B345-2C470A7B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grpSp>
        <p:nvGrpSpPr>
          <p:cNvPr id="5" name="c99bb199-d781-4f46-8377-18a95437717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65F52D3-4D0F-4ADE-BE91-DE40BAEB5F1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6650" y="1411451"/>
            <a:ext cx="10843838" cy="4105950"/>
            <a:chOff x="676650" y="1411451"/>
            <a:chExt cx="10843838" cy="4105950"/>
          </a:xfrm>
        </p:grpSpPr>
        <p:sp>
          <p:nvSpPr>
            <p:cNvPr id="6" name="îṧľîďê">
              <a:extLst>
                <a:ext uri="{FF2B5EF4-FFF2-40B4-BE49-F238E27FC236}">
                  <a16:creationId xmlns:a16="http://schemas.microsoft.com/office/drawing/2014/main" id="{7CD5ECDD-A892-4396-8906-2F619A9A40B3}"/>
                </a:ext>
              </a:extLst>
            </p:cNvPr>
            <p:cNvSpPr txBox="1"/>
            <p:nvPr/>
          </p:nvSpPr>
          <p:spPr>
            <a:xfrm>
              <a:off x="2631000" y="1411451"/>
              <a:ext cx="6930000" cy="12241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/>
                <a:t>Unified fonts make reading more fluent.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700" b="1"/>
                <a:t>Theme color makes PPT more convenient to change.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400"/>
                <a:t>Adjust the spacing to adapt to Chinese typesetting, use the reference line in PPT.</a:t>
              </a:r>
              <a:endParaRPr lang="en-US" altLang="zh-CN" sz="1600" b="1" dirty="0"/>
            </a:p>
          </p:txBody>
        </p:sp>
        <p:grpSp>
          <p:nvGrpSpPr>
            <p:cNvPr id="7" name="îšļïḋe">
              <a:extLst>
                <a:ext uri="{FF2B5EF4-FFF2-40B4-BE49-F238E27FC236}">
                  <a16:creationId xmlns:a16="http://schemas.microsoft.com/office/drawing/2014/main" id="{848E7335-9D41-41F4-B6AB-A3643CED09E9}"/>
                </a:ext>
              </a:extLst>
            </p:cNvPr>
            <p:cNvGrpSpPr/>
            <p:nvPr/>
          </p:nvGrpSpPr>
          <p:grpSpPr>
            <a:xfrm>
              <a:off x="676650" y="2864734"/>
              <a:ext cx="3484350" cy="2652667"/>
              <a:chOff x="676650" y="3386332"/>
              <a:chExt cx="3484350" cy="2652667"/>
            </a:xfrm>
          </p:grpSpPr>
          <p:sp>
            <p:nvSpPr>
              <p:cNvPr id="16" name="îśḷíḑè">
                <a:extLst>
                  <a:ext uri="{FF2B5EF4-FFF2-40B4-BE49-F238E27FC236}">
                    <a16:creationId xmlns:a16="http://schemas.microsoft.com/office/drawing/2014/main" id="{845544AE-DAC8-4D26-AC95-5E76336AA4E0}"/>
                  </a:ext>
                </a:extLst>
              </p:cNvPr>
              <p:cNvSpPr/>
              <p:nvPr/>
            </p:nvSpPr>
            <p:spPr>
              <a:xfrm>
                <a:off x="676652" y="3608092"/>
                <a:ext cx="3484348" cy="2430907"/>
              </a:xfrm>
              <a:prstGeom prst="roundRect">
                <a:avLst>
                  <a:gd name="adj" fmla="val 2415"/>
                </a:avLst>
              </a:prstGeom>
              <a:gradFill flip="none" rotWithShape="1">
                <a:gsLst>
                  <a:gs pos="0">
                    <a:schemeClr val="accent1">
                      <a:alpha val="23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1">
                <a:norm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is1îde">
                <a:extLst>
                  <a:ext uri="{FF2B5EF4-FFF2-40B4-BE49-F238E27FC236}">
                    <a16:creationId xmlns:a16="http://schemas.microsoft.com/office/drawing/2014/main" id="{5000B98F-833C-4D37-BAF0-94BB0F0740C0}"/>
                  </a:ext>
                </a:extLst>
              </p:cNvPr>
              <p:cNvSpPr/>
              <p:nvPr/>
            </p:nvSpPr>
            <p:spPr>
              <a:xfrm>
                <a:off x="676650" y="3386332"/>
                <a:ext cx="3484350" cy="44352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bg1"/>
                    </a:solidFill>
                  </a:rPr>
                  <a:t>Key words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ïśḻíḍê">
                <a:extLst>
                  <a:ext uri="{FF2B5EF4-FFF2-40B4-BE49-F238E27FC236}">
                    <a16:creationId xmlns:a16="http://schemas.microsoft.com/office/drawing/2014/main" id="{47DE6FAE-C7B9-4EEB-BE85-B8B0AA359990}"/>
                  </a:ext>
                </a:extLst>
              </p:cNvPr>
              <p:cNvSpPr/>
              <p:nvPr/>
            </p:nvSpPr>
            <p:spPr>
              <a:xfrm>
                <a:off x="676650" y="4058999"/>
                <a:ext cx="3484348" cy="197999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05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Supporting text here.</a:t>
                </a:r>
              </a:p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endParaRPr lang="en-US" altLang="zh-CN" sz="10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05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use the icon library in iSlide  (www.islide.cc) to filter and replace existing icon elements with one click.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" name="îṣḷîḋè">
              <a:extLst>
                <a:ext uri="{FF2B5EF4-FFF2-40B4-BE49-F238E27FC236}">
                  <a16:creationId xmlns:a16="http://schemas.microsoft.com/office/drawing/2014/main" id="{899643F7-EF86-4F8C-A41F-24B1E9238CFD}"/>
                </a:ext>
              </a:extLst>
            </p:cNvPr>
            <p:cNvGrpSpPr/>
            <p:nvPr/>
          </p:nvGrpSpPr>
          <p:grpSpPr>
            <a:xfrm>
              <a:off x="4356394" y="2864734"/>
              <a:ext cx="3484350" cy="2652667"/>
              <a:chOff x="676650" y="3386332"/>
              <a:chExt cx="3484350" cy="2652667"/>
            </a:xfrm>
          </p:grpSpPr>
          <p:sp>
            <p:nvSpPr>
              <p:cNvPr id="13" name="ïṧ1îḓê">
                <a:extLst>
                  <a:ext uri="{FF2B5EF4-FFF2-40B4-BE49-F238E27FC236}">
                    <a16:creationId xmlns:a16="http://schemas.microsoft.com/office/drawing/2014/main" id="{DC552C78-47F8-48B0-9E21-C2419F6BEDB7}"/>
                  </a:ext>
                </a:extLst>
              </p:cNvPr>
              <p:cNvSpPr/>
              <p:nvPr/>
            </p:nvSpPr>
            <p:spPr>
              <a:xfrm>
                <a:off x="676652" y="3608092"/>
                <a:ext cx="3484348" cy="2430907"/>
              </a:xfrm>
              <a:prstGeom prst="roundRect">
                <a:avLst>
                  <a:gd name="adj" fmla="val 2415"/>
                </a:avLst>
              </a:prstGeom>
              <a:gradFill flip="none" rotWithShape="1">
                <a:gsLst>
                  <a:gs pos="0">
                    <a:schemeClr val="accent3">
                      <a:alpha val="23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1">
                <a:normAutofit/>
              </a:bodyPr>
              <a:lstStyle/>
              <a:p>
                <a:pPr marL="171450" indent="-171450" defTabSz="9144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zh-CN" altLang="en-US" sz="9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4" name="iṡļíḍè">
                <a:extLst>
                  <a:ext uri="{FF2B5EF4-FFF2-40B4-BE49-F238E27FC236}">
                    <a16:creationId xmlns:a16="http://schemas.microsoft.com/office/drawing/2014/main" id="{B6BF470E-D516-4508-8BB4-2E33BF005B91}"/>
                  </a:ext>
                </a:extLst>
              </p:cNvPr>
              <p:cNvSpPr/>
              <p:nvPr/>
            </p:nvSpPr>
            <p:spPr>
              <a:xfrm>
                <a:off x="676650" y="3386332"/>
                <a:ext cx="3484350" cy="44352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bg1"/>
                    </a:solidFill>
                  </a:rPr>
                  <a:t>Key words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íŝlíďè">
                <a:extLst>
                  <a:ext uri="{FF2B5EF4-FFF2-40B4-BE49-F238E27FC236}">
                    <a16:creationId xmlns:a16="http://schemas.microsoft.com/office/drawing/2014/main" id="{F6A3FF62-1BC9-43AC-9CA7-3BFD1528F984}"/>
                  </a:ext>
                </a:extLst>
              </p:cNvPr>
              <p:cNvSpPr/>
              <p:nvPr/>
            </p:nvSpPr>
            <p:spPr>
              <a:xfrm>
                <a:off x="676650" y="4058999"/>
                <a:ext cx="3484348" cy="197999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05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Supporting text here.</a:t>
                </a:r>
              </a:p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endParaRPr lang="en-US" altLang="zh-CN" sz="10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05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use the icon library in iSlide  (www.islide.cc) to filter and replace existing icon elements with one click.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9" name="ïṥlíḑè">
              <a:extLst>
                <a:ext uri="{FF2B5EF4-FFF2-40B4-BE49-F238E27FC236}">
                  <a16:creationId xmlns:a16="http://schemas.microsoft.com/office/drawing/2014/main" id="{07FD2602-C55E-4B41-8AA8-B55A639CF749}"/>
                </a:ext>
              </a:extLst>
            </p:cNvPr>
            <p:cNvGrpSpPr/>
            <p:nvPr/>
          </p:nvGrpSpPr>
          <p:grpSpPr>
            <a:xfrm>
              <a:off x="8036138" y="2864734"/>
              <a:ext cx="3484350" cy="2652667"/>
              <a:chOff x="676650" y="3386332"/>
              <a:chExt cx="3484350" cy="2652667"/>
            </a:xfrm>
          </p:grpSpPr>
          <p:sp>
            <p:nvSpPr>
              <p:cNvPr id="10" name="ï$ḷiḑe">
                <a:extLst>
                  <a:ext uri="{FF2B5EF4-FFF2-40B4-BE49-F238E27FC236}">
                    <a16:creationId xmlns:a16="http://schemas.microsoft.com/office/drawing/2014/main" id="{C3C2CD39-9C75-4789-9D1D-F72435E61489}"/>
                  </a:ext>
                </a:extLst>
              </p:cNvPr>
              <p:cNvSpPr/>
              <p:nvPr/>
            </p:nvSpPr>
            <p:spPr>
              <a:xfrm>
                <a:off x="676652" y="3608092"/>
                <a:ext cx="3484348" cy="2430907"/>
              </a:xfrm>
              <a:prstGeom prst="roundRect">
                <a:avLst>
                  <a:gd name="adj" fmla="val 2415"/>
                </a:avLst>
              </a:prstGeom>
              <a:gradFill flip="none" rotWithShape="1">
                <a:gsLst>
                  <a:gs pos="0">
                    <a:schemeClr val="accent1">
                      <a:alpha val="23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1">
                <a:norm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îşḷíḑè">
                <a:extLst>
                  <a:ext uri="{FF2B5EF4-FFF2-40B4-BE49-F238E27FC236}">
                    <a16:creationId xmlns:a16="http://schemas.microsoft.com/office/drawing/2014/main" id="{6AE67722-2980-4AFF-AC83-DF06FE3F828A}"/>
                  </a:ext>
                </a:extLst>
              </p:cNvPr>
              <p:cNvSpPr/>
              <p:nvPr/>
            </p:nvSpPr>
            <p:spPr>
              <a:xfrm>
                <a:off x="676650" y="3386332"/>
                <a:ext cx="3484350" cy="44352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bg1"/>
                    </a:solidFill>
                  </a:rPr>
                  <a:t>Key words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ísľîďe">
                <a:extLst>
                  <a:ext uri="{FF2B5EF4-FFF2-40B4-BE49-F238E27FC236}">
                    <a16:creationId xmlns:a16="http://schemas.microsoft.com/office/drawing/2014/main" id="{D1EBC882-4E8F-46A1-995D-E8175C0EA012}"/>
                  </a:ext>
                </a:extLst>
              </p:cNvPr>
              <p:cNvSpPr/>
              <p:nvPr/>
            </p:nvSpPr>
            <p:spPr>
              <a:xfrm>
                <a:off x="676650" y="4058999"/>
                <a:ext cx="3484348" cy="197999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05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Supporting text here.</a:t>
                </a:r>
              </a:p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endParaRPr lang="en-US" altLang="zh-CN" sz="10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171450" indent="-1714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05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use the icon library in iSlide  (www.islide.cc) to filter and replace existing icon elements with one click.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647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4af53c3-7d55-4d64-a914-13f11847aac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3D45F91-6B8F-45FB-96D3-E60D77AA3D1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123950"/>
            <a:ext cx="10852150" cy="5009175"/>
            <a:chOff x="669925" y="1123950"/>
            <a:chExt cx="10852150" cy="5009175"/>
          </a:xfrm>
        </p:grpSpPr>
        <p:grpSp>
          <p:nvGrpSpPr>
            <p:cNvPr id="3" name="ïṧlîdê">
              <a:extLst>
                <a:ext uri="{FF2B5EF4-FFF2-40B4-BE49-F238E27FC236}">
                  <a16:creationId xmlns:a16="http://schemas.microsoft.com/office/drawing/2014/main" id="{7FDD5B97-F2CA-46DF-9AE0-67195E88FF63}"/>
                </a:ext>
              </a:extLst>
            </p:cNvPr>
            <p:cNvGrpSpPr/>
            <p:nvPr/>
          </p:nvGrpSpPr>
          <p:grpSpPr>
            <a:xfrm>
              <a:off x="669925" y="1123950"/>
              <a:ext cx="10852150" cy="1090047"/>
              <a:chOff x="669925" y="1123950"/>
              <a:chExt cx="10852150" cy="1090047"/>
            </a:xfrm>
          </p:grpSpPr>
          <p:sp>
            <p:nvSpPr>
              <p:cNvPr id="19" name="íṥḻîḍé">
                <a:extLst>
                  <a:ext uri="{FF2B5EF4-FFF2-40B4-BE49-F238E27FC236}">
                    <a16:creationId xmlns:a16="http://schemas.microsoft.com/office/drawing/2014/main" id="{20743B20-F0AE-4165-BF9D-C3BA2DA5B474}"/>
                  </a:ext>
                </a:extLst>
              </p:cNvPr>
              <p:cNvSpPr/>
              <p:nvPr/>
            </p:nvSpPr>
            <p:spPr bwMode="auto">
              <a:xfrm>
                <a:off x="669925" y="1123950"/>
                <a:ext cx="428893" cy="428893"/>
              </a:xfrm>
              <a:prstGeom prst="rect">
                <a:avLst/>
              </a:prstGeom>
              <a:solidFill>
                <a:schemeClr val="accent2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>
                <a:norm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  <p:sp>
            <p:nvSpPr>
              <p:cNvPr id="20" name="iŝḷide">
                <a:extLst>
                  <a:ext uri="{FF2B5EF4-FFF2-40B4-BE49-F238E27FC236}">
                    <a16:creationId xmlns:a16="http://schemas.microsoft.com/office/drawing/2014/main" id="{7A4F9C5B-EC8B-4FC2-9DF0-930D9D93D1BA}"/>
                  </a:ext>
                </a:extLst>
              </p:cNvPr>
              <p:cNvSpPr/>
              <p:nvPr/>
            </p:nvSpPr>
            <p:spPr bwMode="auto">
              <a:xfrm>
                <a:off x="1541124" y="1123950"/>
                <a:ext cx="9980951" cy="428893"/>
              </a:xfrm>
              <a:prstGeom prst="rect">
                <a:avLst/>
              </a:prstGeom>
              <a:solidFill>
                <a:schemeClr val="accent2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rm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6CEBBF31-2C8F-4838-B4D0-589A0DB3F6F2}"/>
                  </a:ext>
                </a:extLst>
              </p:cNvPr>
              <p:cNvCxnSpPr>
                <a:cxnSpLocks/>
                <a:stCxn id="19" idx="3"/>
                <a:endCxn id="20" idx="1"/>
              </p:cNvCxnSpPr>
              <p:nvPr/>
            </p:nvCxnSpPr>
            <p:spPr>
              <a:xfrm>
                <a:off x="1098818" y="1338397"/>
                <a:ext cx="442306" cy="0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íšľïḋê">
                <a:extLst>
                  <a:ext uri="{FF2B5EF4-FFF2-40B4-BE49-F238E27FC236}">
                    <a16:creationId xmlns:a16="http://schemas.microsoft.com/office/drawing/2014/main" id="{2F4B2267-F2F3-40B0-A4CB-5EDFAAE3308C}"/>
                  </a:ext>
                </a:extLst>
              </p:cNvPr>
              <p:cNvSpPr/>
              <p:nvPr/>
            </p:nvSpPr>
            <p:spPr bwMode="auto">
              <a:xfrm>
                <a:off x="1541124" y="1552843"/>
                <a:ext cx="9980951" cy="661154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t">
                <a:normAutofit/>
              </a:bodyPr>
              <a:lstStyle/>
              <a:p>
                <a:pPr indent="-14400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</a:rPr>
                  <a:t>Supporting text here.</a:t>
                </a:r>
              </a:p>
              <a:p>
                <a:pPr indent="-14400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</a:rPr>
                  <a:t>……</a:t>
                </a:r>
              </a:p>
            </p:txBody>
          </p:sp>
        </p:grpSp>
        <p:grpSp>
          <p:nvGrpSpPr>
            <p:cNvPr id="4" name="ïṡliḑè">
              <a:extLst>
                <a:ext uri="{FF2B5EF4-FFF2-40B4-BE49-F238E27FC236}">
                  <a16:creationId xmlns:a16="http://schemas.microsoft.com/office/drawing/2014/main" id="{1269B042-D515-47AD-96BF-105ABDDC80B0}"/>
                </a:ext>
              </a:extLst>
            </p:cNvPr>
            <p:cNvGrpSpPr/>
            <p:nvPr/>
          </p:nvGrpSpPr>
          <p:grpSpPr>
            <a:xfrm>
              <a:off x="1527711" y="2430326"/>
              <a:ext cx="9992778" cy="1090047"/>
              <a:chOff x="669925" y="1123950"/>
              <a:chExt cx="9992778" cy="1090047"/>
            </a:xfrm>
          </p:grpSpPr>
          <p:sp>
            <p:nvSpPr>
              <p:cNvPr id="15" name="íşḻîďé">
                <a:extLst>
                  <a:ext uri="{FF2B5EF4-FFF2-40B4-BE49-F238E27FC236}">
                    <a16:creationId xmlns:a16="http://schemas.microsoft.com/office/drawing/2014/main" id="{C21AEE7B-84F5-4476-9294-48E721265986}"/>
                  </a:ext>
                </a:extLst>
              </p:cNvPr>
              <p:cNvSpPr/>
              <p:nvPr/>
            </p:nvSpPr>
            <p:spPr bwMode="auto">
              <a:xfrm>
                <a:off x="669925" y="1123950"/>
                <a:ext cx="428893" cy="428893"/>
              </a:xfrm>
              <a:prstGeom prst="rect">
                <a:avLst/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>
                <a:norm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</a:rPr>
                  <a:t>02</a:t>
                </a:r>
              </a:p>
            </p:txBody>
          </p:sp>
          <p:sp>
            <p:nvSpPr>
              <p:cNvPr id="16" name="îṣ1ïḋê">
                <a:extLst>
                  <a:ext uri="{FF2B5EF4-FFF2-40B4-BE49-F238E27FC236}">
                    <a16:creationId xmlns:a16="http://schemas.microsoft.com/office/drawing/2014/main" id="{36382BDB-C417-46BE-B992-F46C6D03CF64}"/>
                  </a:ext>
                </a:extLst>
              </p:cNvPr>
              <p:cNvSpPr/>
              <p:nvPr/>
            </p:nvSpPr>
            <p:spPr bwMode="auto">
              <a:xfrm>
                <a:off x="1541125" y="1123950"/>
                <a:ext cx="9121578" cy="428893"/>
              </a:xfrm>
              <a:prstGeom prst="rect">
                <a:avLst/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rm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6A467E24-133A-4CBD-BA6F-C2281D4DF497}"/>
                  </a:ext>
                </a:extLst>
              </p:cNvPr>
              <p:cNvCxnSpPr>
                <a:cxnSpLocks/>
                <a:stCxn id="15" idx="3"/>
                <a:endCxn id="16" idx="1"/>
              </p:cNvCxnSpPr>
              <p:nvPr/>
            </p:nvCxnSpPr>
            <p:spPr>
              <a:xfrm>
                <a:off x="1098818" y="1338397"/>
                <a:ext cx="442307" cy="0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isľídé">
                <a:extLst>
                  <a:ext uri="{FF2B5EF4-FFF2-40B4-BE49-F238E27FC236}">
                    <a16:creationId xmlns:a16="http://schemas.microsoft.com/office/drawing/2014/main" id="{FCA46F6D-7ADE-42F2-8119-540885AD9B82}"/>
                  </a:ext>
                </a:extLst>
              </p:cNvPr>
              <p:cNvSpPr/>
              <p:nvPr/>
            </p:nvSpPr>
            <p:spPr bwMode="auto">
              <a:xfrm>
                <a:off x="1541125" y="1552843"/>
                <a:ext cx="9121578" cy="661154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t">
                <a:normAutofit/>
              </a:bodyPr>
              <a:lstStyle/>
              <a:p>
                <a:pPr indent="-14400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</a:rPr>
                  <a:t>Supporting text here.</a:t>
                </a:r>
              </a:p>
              <a:p>
                <a:pPr indent="-14400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</a:rPr>
                  <a:t>……</a:t>
                </a:r>
              </a:p>
            </p:txBody>
          </p:sp>
        </p:grpSp>
        <p:grpSp>
          <p:nvGrpSpPr>
            <p:cNvPr id="5" name="ïṩ1ïḑè">
              <a:extLst>
                <a:ext uri="{FF2B5EF4-FFF2-40B4-BE49-F238E27FC236}">
                  <a16:creationId xmlns:a16="http://schemas.microsoft.com/office/drawing/2014/main" id="{F5814120-2445-442C-83C7-ABA6F6BA229F}"/>
                </a:ext>
              </a:extLst>
            </p:cNvPr>
            <p:cNvGrpSpPr/>
            <p:nvPr/>
          </p:nvGrpSpPr>
          <p:grpSpPr>
            <a:xfrm>
              <a:off x="2385497" y="3736702"/>
              <a:ext cx="9134992" cy="1090047"/>
              <a:chOff x="669925" y="1123950"/>
              <a:chExt cx="9134992" cy="1090047"/>
            </a:xfrm>
          </p:grpSpPr>
          <p:sp>
            <p:nvSpPr>
              <p:cNvPr id="11" name="íṡlîḓè">
                <a:extLst>
                  <a:ext uri="{FF2B5EF4-FFF2-40B4-BE49-F238E27FC236}">
                    <a16:creationId xmlns:a16="http://schemas.microsoft.com/office/drawing/2014/main" id="{D6588424-4FC1-4FA9-8E25-89CB9C757866}"/>
                  </a:ext>
                </a:extLst>
              </p:cNvPr>
              <p:cNvSpPr/>
              <p:nvPr/>
            </p:nvSpPr>
            <p:spPr bwMode="auto">
              <a:xfrm>
                <a:off x="669925" y="1123950"/>
                <a:ext cx="428893" cy="428893"/>
              </a:xfrm>
              <a:prstGeom prst="rect">
                <a:avLst/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>
                <a:norm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</a:rPr>
                  <a:t>03</a:t>
                </a:r>
              </a:p>
            </p:txBody>
          </p:sp>
          <p:sp>
            <p:nvSpPr>
              <p:cNvPr id="12" name="îSḷiḍê">
                <a:extLst>
                  <a:ext uri="{FF2B5EF4-FFF2-40B4-BE49-F238E27FC236}">
                    <a16:creationId xmlns:a16="http://schemas.microsoft.com/office/drawing/2014/main" id="{66E277B0-C960-4EE4-8663-626D33B0DB96}"/>
                  </a:ext>
                </a:extLst>
              </p:cNvPr>
              <p:cNvSpPr/>
              <p:nvPr/>
            </p:nvSpPr>
            <p:spPr bwMode="auto">
              <a:xfrm>
                <a:off x="1541125" y="1123950"/>
                <a:ext cx="8263791" cy="428893"/>
              </a:xfrm>
              <a:prstGeom prst="rect">
                <a:avLst/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rm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A690F003-4970-4CC8-8A89-D0B58CC3A287}"/>
                  </a:ext>
                </a:extLst>
              </p:cNvPr>
              <p:cNvCxnSpPr>
                <a:cxnSpLocks/>
                <a:stCxn id="11" idx="3"/>
                <a:endCxn id="12" idx="1"/>
              </p:cNvCxnSpPr>
              <p:nvPr/>
            </p:nvCxnSpPr>
            <p:spPr>
              <a:xfrm>
                <a:off x="1098818" y="1338397"/>
                <a:ext cx="442307" cy="0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íş1îdé">
                <a:extLst>
                  <a:ext uri="{FF2B5EF4-FFF2-40B4-BE49-F238E27FC236}">
                    <a16:creationId xmlns:a16="http://schemas.microsoft.com/office/drawing/2014/main" id="{653D91C1-CF08-48EC-B5D8-A43DFDE5FE32}"/>
                  </a:ext>
                </a:extLst>
              </p:cNvPr>
              <p:cNvSpPr/>
              <p:nvPr/>
            </p:nvSpPr>
            <p:spPr bwMode="auto">
              <a:xfrm>
                <a:off x="1541125" y="1552843"/>
                <a:ext cx="8263792" cy="661154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t">
                <a:normAutofit/>
              </a:bodyPr>
              <a:lstStyle/>
              <a:p>
                <a:pPr indent="-14400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</a:rPr>
                  <a:t>Supporting text here.</a:t>
                </a:r>
              </a:p>
              <a:p>
                <a:pPr indent="-14400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</a:rPr>
                  <a:t>……</a:t>
                </a:r>
              </a:p>
            </p:txBody>
          </p:sp>
        </p:grpSp>
        <p:grpSp>
          <p:nvGrpSpPr>
            <p:cNvPr id="6" name="ïSľídé">
              <a:extLst>
                <a:ext uri="{FF2B5EF4-FFF2-40B4-BE49-F238E27FC236}">
                  <a16:creationId xmlns:a16="http://schemas.microsoft.com/office/drawing/2014/main" id="{4B31C8FF-4EDD-4BBC-83D1-EA5B072CF248}"/>
                </a:ext>
              </a:extLst>
            </p:cNvPr>
            <p:cNvGrpSpPr/>
            <p:nvPr/>
          </p:nvGrpSpPr>
          <p:grpSpPr>
            <a:xfrm>
              <a:off x="3243283" y="5043078"/>
              <a:ext cx="8277205" cy="1090047"/>
              <a:chOff x="669925" y="1123950"/>
              <a:chExt cx="8277205" cy="1090047"/>
            </a:xfrm>
          </p:grpSpPr>
          <p:sp>
            <p:nvSpPr>
              <p:cNvPr id="7" name="ïṧļíďé">
                <a:extLst>
                  <a:ext uri="{FF2B5EF4-FFF2-40B4-BE49-F238E27FC236}">
                    <a16:creationId xmlns:a16="http://schemas.microsoft.com/office/drawing/2014/main" id="{7679CD61-EF2F-4344-87F4-6EFFC93CE9E3}"/>
                  </a:ext>
                </a:extLst>
              </p:cNvPr>
              <p:cNvSpPr/>
              <p:nvPr/>
            </p:nvSpPr>
            <p:spPr bwMode="auto">
              <a:xfrm>
                <a:off x="669925" y="1123950"/>
                <a:ext cx="428893" cy="428893"/>
              </a:xfrm>
              <a:prstGeom prst="rect">
                <a:avLst/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>
                <a:norm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</a:rPr>
                  <a:t>04</a:t>
                </a:r>
              </a:p>
            </p:txBody>
          </p:sp>
          <p:sp>
            <p:nvSpPr>
              <p:cNvPr id="8" name="ísľîdê">
                <a:extLst>
                  <a:ext uri="{FF2B5EF4-FFF2-40B4-BE49-F238E27FC236}">
                    <a16:creationId xmlns:a16="http://schemas.microsoft.com/office/drawing/2014/main" id="{904F005C-375E-4340-879E-FE7B08F17D71}"/>
                  </a:ext>
                </a:extLst>
              </p:cNvPr>
              <p:cNvSpPr/>
              <p:nvPr/>
            </p:nvSpPr>
            <p:spPr bwMode="auto">
              <a:xfrm>
                <a:off x="1541126" y="1123950"/>
                <a:ext cx="7406004" cy="428893"/>
              </a:xfrm>
              <a:prstGeom prst="rect">
                <a:avLst/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norm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EFE4F143-B83F-4CB3-B3F1-66B34A8D308C}"/>
                  </a:ext>
                </a:extLst>
              </p:cNvPr>
              <p:cNvCxnSpPr>
                <a:cxnSpLocks/>
                <a:stCxn id="7" idx="3"/>
                <a:endCxn id="8" idx="1"/>
              </p:cNvCxnSpPr>
              <p:nvPr/>
            </p:nvCxnSpPr>
            <p:spPr>
              <a:xfrm>
                <a:off x="1098818" y="1338397"/>
                <a:ext cx="442308" cy="0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ïşḷïḑê">
                <a:extLst>
                  <a:ext uri="{FF2B5EF4-FFF2-40B4-BE49-F238E27FC236}">
                    <a16:creationId xmlns:a16="http://schemas.microsoft.com/office/drawing/2014/main" id="{B057EF85-C1D1-4118-9591-7BB1A290D0A4}"/>
                  </a:ext>
                </a:extLst>
              </p:cNvPr>
              <p:cNvSpPr/>
              <p:nvPr/>
            </p:nvSpPr>
            <p:spPr bwMode="auto">
              <a:xfrm>
                <a:off x="1541125" y="1552843"/>
                <a:ext cx="7406005" cy="661154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t">
                <a:normAutofit/>
              </a:bodyPr>
              <a:lstStyle/>
              <a:p>
                <a:pPr indent="-14400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</a:rPr>
                  <a:t>Supporting text here.</a:t>
                </a:r>
              </a:p>
              <a:p>
                <a:pPr indent="-14400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</a:rPr>
                  <a:t>……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0642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EE1805-002F-4A5B-9C97-BEFB3C96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51698A-10F2-4310-9964-30DF9A11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grpSp>
        <p:nvGrpSpPr>
          <p:cNvPr id="5" name="ea65392a-8ea3-4bc6-98a0-3f48b6734b1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B0FF9EE-7E50-441A-9DA3-68B832A37F6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8170" y="1497814"/>
            <a:ext cx="10842319" cy="4365016"/>
            <a:chOff x="678170" y="1497814"/>
            <a:chExt cx="10842319" cy="4365016"/>
          </a:xfrm>
        </p:grpSpPr>
        <p:grpSp>
          <p:nvGrpSpPr>
            <p:cNvPr id="6" name="îśḷíḍè">
              <a:extLst>
                <a:ext uri="{FF2B5EF4-FFF2-40B4-BE49-F238E27FC236}">
                  <a16:creationId xmlns:a16="http://schemas.microsoft.com/office/drawing/2014/main" id="{BCF61C21-5B15-4B5B-B992-C7ABBFEC01C8}"/>
                </a:ext>
              </a:extLst>
            </p:cNvPr>
            <p:cNvGrpSpPr/>
            <p:nvPr/>
          </p:nvGrpSpPr>
          <p:grpSpPr>
            <a:xfrm>
              <a:off x="3939456" y="1871200"/>
              <a:ext cx="4313091" cy="3423376"/>
              <a:chOff x="3939456" y="2099548"/>
              <a:chExt cx="4313091" cy="3423376"/>
            </a:xfrm>
          </p:grpSpPr>
          <p:sp>
            <p:nvSpPr>
              <p:cNvPr id="29" name="ïşḻíḋé">
                <a:extLst>
                  <a:ext uri="{FF2B5EF4-FFF2-40B4-BE49-F238E27FC236}">
                    <a16:creationId xmlns:a16="http://schemas.microsoft.com/office/drawing/2014/main" id="{F0247E8F-36AF-40D5-9B4C-4E98A28FC3C9}"/>
                  </a:ext>
                </a:extLst>
              </p:cNvPr>
              <p:cNvSpPr/>
              <p:nvPr/>
            </p:nvSpPr>
            <p:spPr>
              <a:xfrm>
                <a:off x="4348427" y="2099548"/>
                <a:ext cx="3423297" cy="3423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49" y="101"/>
                    </a:moveTo>
                    <a:cubicBezTo>
                      <a:pt x="11049" y="101"/>
                      <a:pt x="11048" y="101"/>
                      <a:pt x="11048" y="101"/>
                    </a:cubicBezTo>
                    <a:cubicBezTo>
                      <a:pt x="10966" y="99"/>
                      <a:pt x="10882" y="98"/>
                      <a:pt x="10800" y="98"/>
                    </a:cubicBezTo>
                    <a:lnTo>
                      <a:pt x="10788" y="98"/>
                    </a:lnTo>
                    <a:cubicBezTo>
                      <a:pt x="10761" y="98"/>
                      <a:pt x="10739" y="76"/>
                      <a:pt x="10739" y="49"/>
                    </a:cubicBezTo>
                    <a:cubicBezTo>
                      <a:pt x="10739" y="22"/>
                      <a:pt x="10761" y="0"/>
                      <a:pt x="10788" y="0"/>
                    </a:cubicBezTo>
                    <a:lnTo>
                      <a:pt x="10800" y="0"/>
                    </a:lnTo>
                    <a:cubicBezTo>
                      <a:pt x="10883" y="0"/>
                      <a:pt x="10967" y="1"/>
                      <a:pt x="11050" y="3"/>
                    </a:cubicBezTo>
                    <a:cubicBezTo>
                      <a:pt x="11077" y="3"/>
                      <a:pt x="11099" y="26"/>
                      <a:pt x="11098" y="53"/>
                    </a:cubicBezTo>
                    <a:cubicBezTo>
                      <a:pt x="11097" y="80"/>
                      <a:pt x="11076" y="101"/>
                      <a:pt x="11049" y="101"/>
                    </a:cubicBezTo>
                    <a:close/>
                    <a:moveTo>
                      <a:pt x="10266" y="111"/>
                    </a:moveTo>
                    <a:cubicBezTo>
                      <a:pt x="10240" y="111"/>
                      <a:pt x="10218" y="91"/>
                      <a:pt x="10217" y="64"/>
                    </a:cubicBezTo>
                    <a:cubicBezTo>
                      <a:pt x="10216" y="37"/>
                      <a:pt x="10237" y="14"/>
                      <a:pt x="10264" y="13"/>
                    </a:cubicBezTo>
                    <a:cubicBezTo>
                      <a:pt x="10351" y="9"/>
                      <a:pt x="10439" y="6"/>
                      <a:pt x="10526" y="3"/>
                    </a:cubicBezTo>
                    <a:cubicBezTo>
                      <a:pt x="10553" y="2"/>
                      <a:pt x="10575" y="24"/>
                      <a:pt x="10576" y="51"/>
                    </a:cubicBezTo>
                    <a:cubicBezTo>
                      <a:pt x="10577" y="78"/>
                      <a:pt x="10555" y="101"/>
                      <a:pt x="10528" y="101"/>
                    </a:cubicBezTo>
                    <a:cubicBezTo>
                      <a:pt x="10442" y="103"/>
                      <a:pt x="10355" y="107"/>
                      <a:pt x="10268" y="111"/>
                    </a:cubicBezTo>
                    <a:cubicBezTo>
                      <a:pt x="10268" y="111"/>
                      <a:pt x="10267" y="111"/>
                      <a:pt x="10266" y="111"/>
                    </a:cubicBezTo>
                    <a:close/>
                    <a:moveTo>
                      <a:pt x="11571" y="125"/>
                    </a:moveTo>
                    <a:cubicBezTo>
                      <a:pt x="11570" y="125"/>
                      <a:pt x="11568" y="125"/>
                      <a:pt x="11567" y="125"/>
                    </a:cubicBezTo>
                    <a:cubicBezTo>
                      <a:pt x="11481" y="119"/>
                      <a:pt x="11394" y="114"/>
                      <a:pt x="11308" y="110"/>
                    </a:cubicBezTo>
                    <a:cubicBezTo>
                      <a:pt x="11281" y="109"/>
                      <a:pt x="11260" y="86"/>
                      <a:pt x="11261" y="59"/>
                    </a:cubicBezTo>
                    <a:cubicBezTo>
                      <a:pt x="11262" y="32"/>
                      <a:pt x="11285" y="11"/>
                      <a:pt x="11312" y="12"/>
                    </a:cubicBezTo>
                    <a:cubicBezTo>
                      <a:pt x="11399" y="16"/>
                      <a:pt x="11487" y="21"/>
                      <a:pt x="11574" y="27"/>
                    </a:cubicBezTo>
                    <a:cubicBezTo>
                      <a:pt x="11601" y="29"/>
                      <a:pt x="11621" y="53"/>
                      <a:pt x="11620" y="80"/>
                    </a:cubicBezTo>
                    <a:cubicBezTo>
                      <a:pt x="11618" y="105"/>
                      <a:pt x="11596" y="125"/>
                      <a:pt x="11571" y="125"/>
                    </a:cubicBezTo>
                    <a:close/>
                    <a:moveTo>
                      <a:pt x="9745" y="149"/>
                    </a:moveTo>
                    <a:cubicBezTo>
                      <a:pt x="9720" y="149"/>
                      <a:pt x="9699" y="130"/>
                      <a:pt x="9696" y="105"/>
                    </a:cubicBezTo>
                    <a:cubicBezTo>
                      <a:pt x="9694" y="78"/>
                      <a:pt x="9714" y="54"/>
                      <a:pt x="9740" y="51"/>
                    </a:cubicBezTo>
                    <a:cubicBezTo>
                      <a:pt x="9827" y="43"/>
                      <a:pt x="9915" y="35"/>
                      <a:pt x="10002" y="29"/>
                    </a:cubicBezTo>
                    <a:cubicBezTo>
                      <a:pt x="10029" y="28"/>
                      <a:pt x="10052" y="47"/>
                      <a:pt x="10054" y="74"/>
                    </a:cubicBezTo>
                    <a:cubicBezTo>
                      <a:pt x="10056" y="101"/>
                      <a:pt x="10036" y="125"/>
                      <a:pt x="10009" y="127"/>
                    </a:cubicBezTo>
                    <a:cubicBezTo>
                      <a:pt x="9923" y="133"/>
                      <a:pt x="9836" y="140"/>
                      <a:pt x="9750" y="149"/>
                    </a:cubicBezTo>
                    <a:cubicBezTo>
                      <a:pt x="9748" y="149"/>
                      <a:pt x="9747" y="149"/>
                      <a:pt x="9745" y="149"/>
                    </a:cubicBezTo>
                    <a:close/>
                    <a:moveTo>
                      <a:pt x="12091" y="175"/>
                    </a:moveTo>
                    <a:cubicBezTo>
                      <a:pt x="12089" y="175"/>
                      <a:pt x="12087" y="174"/>
                      <a:pt x="12085" y="174"/>
                    </a:cubicBezTo>
                    <a:cubicBezTo>
                      <a:pt x="11999" y="164"/>
                      <a:pt x="11912" y="155"/>
                      <a:pt x="11826" y="147"/>
                    </a:cubicBezTo>
                    <a:cubicBezTo>
                      <a:pt x="11799" y="144"/>
                      <a:pt x="11780" y="120"/>
                      <a:pt x="11782" y="93"/>
                    </a:cubicBezTo>
                    <a:cubicBezTo>
                      <a:pt x="11785" y="66"/>
                      <a:pt x="11809" y="46"/>
                      <a:pt x="11836" y="49"/>
                    </a:cubicBezTo>
                    <a:cubicBezTo>
                      <a:pt x="11922" y="57"/>
                      <a:pt x="12010" y="67"/>
                      <a:pt x="12096" y="77"/>
                    </a:cubicBezTo>
                    <a:cubicBezTo>
                      <a:pt x="12123" y="80"/>
                      <a:pt x="12142" y="105"/>
                      <a:pt x="12139" y="131"/>
                    </a:cubicBezTo>
                    <a:cubicBezTo>
                      <a:pt x="12136" y="156"/>
                      <a:pt x="12115" y="175"/>
                      <a:pt x="12091" y="175"/>
                    </a:cubicBezTo>
                    <a:close/>
                    <a:moveTo>
                      <a:pt x="9227" y="212"/>
                    </a:moveTo>
                    <a:cubicBezTo>
                      <a:pt x="9203" y="212"/>
                      <a:pt x="9182" y="195"/>
                      <a:pt x="9178" y="170"/>
                    </a:cubicBezTo>
                    <a:cubicBezTo>
                      <a:pt x="9174" y="144"/>
                      <a:pt x="9193" y="119"/>
                      <a:pt x="9220" y="115"/>
                    </a:cubicBezTo>
                    <a:cubicBezTo>
                      <a:pt x="9306" y="102"/>
                      <a:pt x="9394" y="90"/>
                      <a:pt x="9480" y="80"/>
                    </a:cubicBezTo>
                    <a:cubicBezTo>
                      <a:pt x="9507" y="77"/>
                      <a:pt x="9531" y="96"/>
                      <a:pt x="9534" y="123"/>
                    </a:cubicBezTo>
                    <a:cubicBezTo>
                      <a:pt x="9538" y="149"/>
                      <a:pt x="9518" y="174"/>
                      <a:pt x="9492" y="177"/>
                    </a:cubicBezTo>
                    <a:cubicBezTo>
                      <a:pt x="9406" y="188"/>
                      <a:pt x="9319" y="199"/>
                      <a:pt x="9234" y="212"/>
                    </a:cubicBezTo>
                    <a:cubicBezTo>
                      <a:pt x="9232" y="212"/>
                      <a:pt x="9229" y="212"/>
                      <a:pt x="9227" y="212"/>
                    </a:cubicBezTo>
                    <a:close/>
                    <a:moveTo>
                      <a:pt x="12607" y="249"/>
                    </a:moveTo>
                    <a:cubicBezTo>
                      <a:pt x="12605" y="249"/>
                      <a:pt x="12602" y="249"/>
                      <a:pt x="12599" y="249"/>
                    </a:cubicBezTo>
                    <a:cubicBezTo>
                      <a:pt x="12514" y="234"/>
                      <a:pt x="12428" y="221"/>
                      <a:pt x="12342" y="208"/>
                    </a:cubicBezTo>
                    <a:cubicBezTo>
                      <a:pt x="12316" y="204"/>
                      <a:pt x="12297" y="180"/>
                      <a:pt x="12301" y="153"/>
                    </a:cubicBezTo>
                    <a:cubicBezTo>
                      <a:pt x="12305" y="126"/>
                      <a:pt x="12330" y="107"/>
                      <a:pt x="12356" y="111"/>
                    </a:cubicBezTo>
                    <a:cubicBezTo>
                      <a:pt x="12442" y="124"/>
                      <a:pt x="12530" y="137"/>
                      <a:pt x="12616" y="152"/>
                    </a:cubicBezTo>
                    <a:cubicBezTo>
                      <a:pt x="12642" y="156"/>
                      <a:pt x="12660" y="182"/>
                      <a:pt x="12656" y="208"/>
                    </a:cubicBezTo>
                    <a:cubicBezTo>
                      <a:pt x="12652" y="232"/>
                      <a:pt x="12631" y="249"/>
                      <a:pt x="12607" y="249"/>
                    </a:cubicBezTo>
                    <a:close/>
                    <a:moveTo>
                      <a:pt x="8712" y="301"/>
                    </a:moveTo>
                    <a:cubicBezTo>
                      <a:pt x="8689" y="301"/>
                      <a:pt x="8669" y="284"/>
                      <a:pt x="8664" y="261"/>
                    </a:cubicBezTo>
                    <a:cubicBezTo>
                      <a:pt x="8659" y="234"/>
                      <a:pt x="8676" y="209"/>
                      <a:pt x="8703" y="203"/>
                    </a:cubicBezTo>
                    <a:cubicBezTo>
                      <a:pt x="8788" y="187"/>
                      <a:pt x="8875" y="171"/>
                      <a:pt x="8961" y="156"/>
                    </a:cubicBezTo>
                    <a:cubicBezTo>
                      <a:pt x="8987" y="151"/>
                      <a:pt x="9013" y="169"/>
                      <a:pt x="9017" y="196"/>
                    </a:cubicBezTo>
                    <a:cubicBezTo>
                      <a:pt x="9022" y="223"/>
                      <a:pt x="9004" y="248"/>
                      <a:pt x="8977" y="253"/>
                    </a:cubicBezTo>
                    <a:cubicBezTo>
                      <a:pt x="8892" y="267"/>
                      <a:pt x="8806" y="283"/>
                      <a:pt x="8722" y="300"/>
                    </a:cubicBezTo>
                    <a:cubicBezTo>
                      <a:pt x="8718" y="300"/>
                      <a:pt x="8715" y="301"/>
                      <a:pt x="8712" y="301"/>
                    </a:cubicBezTo>
                    <a:close/>
                    <a:moveTo>
                      <a:pt x="13120" y="349"/>
                    </a:moveTo>
                    <a:cubicBezTo>
                      <a:pt x="13117" y="349"/>
                      <a:pt x="13113" y="349"/>
                      <a:pt x="13109" y="348"/>
                    </a:cubicBezTo>
                    <a:cubicBezTo>
                      <a:pt x="13025" y="329"/>
                      <a:pt x="12939" y="311"/>
                      <a:pt x="12855" y="295"/>
                    </a:cubicBezTo>
                    <a:cubicBezTo>
                      <a:pt x="12828" y="290"/>
                      <a:pt x="12811" y="264"/>
                      <a:pt x="12816" y="238"/>
                    </a:cubicBezTo>
                    <a:cubicBezTo>
                      <a:pt x="12821" y="211"/>
                      <a:pt x="12847" y="194"/>
                      <a:pt x="12874" y="199"/>
                    </a:cubicBezTo>
                    <a:cubicBezTo>
                      <a:pt x="12959" y="215"/>
                      <a:pt x="13045" y="233"/>
                      <a:pt x="13130" y="252"/>
                    </a:cubicBezTo>
                    <a:cubicBezTo>
                      <a:pt x="13157" y="258"/>
                      <a:pt x="13174" y="284"/>
                      <a:pt x="13168" y="310"/>
                    </a:cubicBezTo>
                    <a:cubicBezTo>
                      <a:pt x="13163" y="333"/>
                      <a:pt x="13142" y="349"/>
                      <a:pt x="13120" y="349"/>
                    </a:cubicBezTo>
                    <a:close/>
                    <a:moveTo>
                      <a:pt x="8202" y="414"/>
                    </a:moveTo>
                    <a:cubicBezTo>
                      <a:pt x="8180" y="414"/>
                      <a:pt x="8160" y="399"/>
                      <a:pt x="8155" y="377"/>
                    </a:cubicBezTo>
                    <a:cubicBezTo>
                      <a:pt x="8148" y="350"/>
                      <a:pt x="8164" y="324"/>
                      <a:pt x="8191" y="317"/>
                    </a:cubicBezTo>
                    <a:cubicBezTo>
                      <a:pt x="8275" y="296"/>
                      <a:pt x="8361" y="276"/>
                      <a:pt x="8446" y="257"/>
                    </a:cubicBezTo>
                    <a:cubicBezTo>
                      <a:pt x="8472" y="251"/>
                      <a:pt x="8499" y="268"/>
                      <a:pt x="8504" y="294"/>
                    </a:cubicBezTo>
                    <a:cubicBezTo>
                      <a:pt x="8510" y="321"/>
                      <a:pt x="8494" y="347"/>
                      <a:pt x="8467" y="353"/>
                    </a:cubicBezTo>
                    <a:cubicBezTo>
                      <a:pt x="8383" y="372"/>
                      <a:pt x="8298" y="392"/>
                      <a:pt x="8214" y="412"/>
                    </a:cubicBezTo>
                    <a:cubicBezTo>
                      <a:pt x="8210" y="413"/>
                      <a:pt x="8206" y="414"/>
                      <a:pt x="8202" y="414"/>
                    </a:cubicBezTo>
                    <a:close/>
                    <a:moveTo>
                      <a:pt x="13627" y="474"/>
                    </a:moveTo>
                    <a:cubicBezTo>
                      <a:pt x="13623" y="474"/>
                      <a:pt x="13619" y="473"/>
                      <a:pt x="13614" y="472"/>
                    </a:cubicBezTo>
                    <a:cubicBezTo>
                      <a:pt x="13531" y="449"/>
                      <a:pt x="13446" y="427"/>
                      <a:pt x="13363" y="407"/>
                    </a:cubicBezTo>
                    <a:cubicBezTo>
                      <a:pt x="13336" y="400"/>
                      <a:pt x="13320" y="374"/>
                      <a:pt x="13327" y="347"/>
                    </a:cubicBezTo>
                    <a:cubicBezTo>
                      <a:pt x="13333" y="321"/>
                      <a:pt x="13360" y="305"/>
                      <a:pt x="13386" y="312"/>
                    </a:cubicBezTo>
                    <a:cubicBezTo>
                      <a:pt x="13470" y="332"/>
                      <a:pt x="13556" y="354"/>
                      <a:pt x="13640" y="377"/>
                    </a:cubicBezTo>
                    <a:cubicBezTo>
                      <a:pt x="13666" y="384"/>
                      <a:pt x="13681" y="411"/>
                      <a:pt x="13674" y="437"/>
                    </a:cubicBezTo>
                    <a:cubicBezTo>
                      <a:pt x="13668" y="459"/>
                      <a:pt x="13649" y="474"/>
                      <a:pt x="13627" y="474"/>
                    </a:cubicBezTo>
                    <a:close/>
                    <a:moveTo>
                      <a:pt x="7699" y="552"/>
                    </a:moveTo>
                    <a:cubicBezTo>
                      <a:pt x="7678" y="552"/>
                      <a:pt x="7658" y="538"/>
                      <a:pt x="7652" y="517"/>
                    </a:cubicBezTo>
                    <a:cubicBezTo>
                      <a:pt x="7644" y="491"/>
                      <a:pt x="7659" y="464"/>
                      <a:pt x="7685" y="456"/>
                    </a:cubicBezTo>
                    <a:cubicBezTo>
                      <a:pt x="7768" y="431"/>
                      <a:pt x="7853" y="407"/>
                      <a:pt x="7937" y="384"/>
                    </a:cubicBezTo>
                    <a:cubicBezTo>
                      <a:pt x="7963" y="376"/>
                      <a:pt x="7990" y="392"/>
                      <a:pt x="7997" y="418"/>
                    </a:cubicBezTo>
                    <a:cubicBezTo>
                      <a:pt x="8004" y="444"/>
                      <a:pt x="7989" y="471"/>
                      <a:pt x="7963" y="478"/>
                    </a:cubicBezTo>
                    <a:cubicBezTo>
                      <a:pt x="7880" y="501"/>
                      <a:pt x="7796" y="525"/>
                      <a:pt x="7713" y="550"/>
                    </a:cubicBezTo>
                    <a:cubicBezTo>
                      <a:pt x="7708" y="551"/>
                      <a:pt x="7704" y="552"/>
                      <a:pt x="7699" y="552"/>
                    </a:cubicBezTo>
                    <a:close/>
                    <a:moveTo>
                      <a:pt x="14127" y="623"/>
                    </a:moveTo>
                    <a:cubicBezTo>
                      <a:pt x="14122" y="623"/>
                      <a:pt x="14117" y="622"/>
                      <a:pt x="14112" y="620"/>
                    </a:cubicBezTo>
                    <a:cubicBezTo>
                      <a:pt x="14030" y="594"/>
                      <a:pt x="13947" y="568"/>
                      <a:pt x="13864" y="543"/>
                    </a:cubicBezTo>
                    <a:cubicBezTo>
                      <a:pt x="13838" y="535"/>
                      <a:pt x="13824" y="508"/>
                      <a:pt x="13831" y="482"/>
                    </a:cubicBezTo>
                    <a:cubicBezTo>
                      <a:pt x="13839" y="456"/>
                      <a:pt x="13866" y="442"/>
                      <a:pt x="13892" y="449"/>
                    </a:cubicBezTo>
                    <a:cubicBezTo>
                      <a:pt x="13976" y="474"/>
                      <a:pt x="14060" y="500"/>
                      <a:pt x="14143" y="527"/>
                    </a:cubicBezTo>
                    <a:cubicBezTo>
                      <a:pt x="14168" y="536"/>
                      <a:pt x="14182" y="563"/>
                      <a:pt x="14174" y="589"/>
                    </a:cubicBezTo>
                    <a:cubicBezTo>
                      <a:pt x="14167" y="610"/>
                      <a:pt x="14148" y="623"/>
                      <a:pt x="14127" y="623"/>
                    </a:cubicBezTo>
                    <a:close/>
                    <a:moveTo>
                      <a:pt x="7203" y="715"/>
                    </a:moveTo>
                    <a:cubicBezTo>
                      <a:pt x="7183" y="715"/>
                      <a:pt x="7164" y="702"/>
                      <a:pt x="7157" y="682"/>
                    </a:cubicBezTo>
                    <a:cubicBezTo>
                      <a:pt x="7147" y="656"/>
                      <a:pt x="7161" y="628"/>
                      <a:pt x="7186" y="619"/>
                    </a:cubicBezTo>
                    <a:cubicBezTo>
                      <a:pt x="7269" y="590"/>
                      <a:pt x="7352" y="562"/>
                      <a:pt x="7435" y="535"/>
                    </a:cubicBezTo>
                    <a:cubicBezTo>
                      <a:pt x="7460" y="526"/>
                      <a:pt x="7488" y="540"/>
                      <a:pt x="7496" y="566"/>
                    </a:cubicBezTo>
                    <a:cubicBezTo>
                      <a:pt x="7505" y="592"/>
                      <a:pt x="7491" y="619"/>
                      <a:pt x="7465" y="628"/>
                    </a:cubicBezTo>
                    <a:cubicBezTo>
                      <a:pt x="7383" y="655"/>
                      <a:pt x="7301" y="683"/>
                      <a:pt x="7219" y="712"/>
                    </a:cubicBezTo>
                    <a:cubicBezTo>
                      <a:pt x="7214" y="714"/>
                      <a:pt x="7208" y="715"/>
                      <a:pt x="7203" y="715"/>
                    </a:cubicBezTo>
                    <a:close/>
                    <a:moveTo>
                      <a:pt x="14622" y="797"/>
                    </a:moveTo>
                    <a:cubicBezTo>
                      <a:pt x="14616" y="797"/>
                      <a:pt x="14610" y="796"/>
                      <a:pt x="14604" y="794"/>
                    </a:cubicBezTo>
                    <a:cubicBezTo>
                      <a:pt x="14523" y="763"/>
                      <a:pt x="14441" y="733"/>
                      <a:pt x="14359" y="704"/>
                    </a:cubicBezTo>
                    <a:cubicBezTo>
                      <a:pt x="14334" y="695"/>
                      <a:pt x="14320" y="667"/>
                      <a:pt x="14329" y="642"/>
                    </a:cubicBezTo>
                    <a:cubicBezTo>
                      <a:pt x="14338" y="616"/>
                      <a:pt x="14366" y="603"/>
                      <a:pt x="14392" y="612"/>
                    </a:cubicBezTo>
                    <a:cubicBezTo>
                      <a:pt x="14474" y="641"/>
                      <a:pt x="14557" y="671"/>
                      <a:pt x="14639" y="702"/>
                    </a:cubicBezTo>
                    <a:cubicBezTo>
                      <a:pt x="14664" y="712"/>
                      <a:pt x="14677" y="740"/>
                      <a:pt x="14667" y="765"/>
                    </a:cubicBezTo>
                    <a:cubicBezTo>
                      <a:pt x="14660" y="785"/>
                      <a:pt x="14641" y="797"/>
                      <a:pt x="14622" y="797"/>
                    </a:cubicBezTo>
                    <a:close/>
                    <a:moveTo>
                      <a:pt x="6715" y="901"/>
                    </a:moveTo>
                    <a:cubicBezTo>
                      <a:pt x="6696" y="901"/>
                      <a:pt x="6677" y="890"/>
                      <a:pt x="6670" y="871"/>
                    </a:cubicBezTo>
                    <a:cubicBezTo>
                      <a:pt x="6659" y="846"/>
                      <a:pt x="6671" y="817"/>
                      <a:pt x="6696" y="807"/>
                    </a:cubicBezTo>
                    <a:cubicBezTo>
                      <a:pt x="6777" y="774"/>
                      <a:pt x="6859" y="741"/>
                      <a:pt x="6940" y="710"/>
                    </a:cubicBezTo>
                    <a:cubicBezTo>
                      <a:pt x="6965" y="700"/>
                      <a:pt x="6994" y="713"/>
                      <a:pt x="7003" y="738"/>
                    </a:cubicBezTo>
                    <a:cubicBezTo>
                      <a:pt x="7013" y="764"/>
                      <a:pt x="7000" y="792"/>
                      <a:pt x="6975" y="802"/>
                    </a:cubicBezTo>
                    <a:cubicBezTo>
                      <a:pt x="6894" y="833"/>
                      <a:pt x="6813" y="865"/>
                      <a:pt x="6734" y="897"/>
                    </a:cubicBezTo>
                    <a:cubicBezTo>
                      <a:pt x="6727" y="900"/>
                      <a:pt x="6721" y="901"/>
                      <a:pt x="6715" y="901"/>
                    </a:cubicBezTo>
                    <a:close/>
                    <a:moveTo>
                      <a:pt x="15106" y="995"/>
                    </a:moveTo>
                    <a:cubicBezTo>
                      <a:pt x="15100" y="995"/>
                      <a:pt x="15093" y="994"/>
                      <a:pt x="15087" y="991"/>
                    </a:cubicBezTo>
                    <a:cubicBezTo>
                      <a:pt x="15007" y="956"/>
                      <a:pt x="14926" y="922"/>
                      <a:pt x="14847" y="889"/>
                    </a:cubicBezTo>
                    <a:cubicBezTo>
                      <a:pt x="14822" y="879"/>
                      <a:pt x="14810" y="851"/>
                      <a:pt x="14820" y="826"/>
                    </a:cubicBezTo>
                    <a:cubicBezTo>
                      <a:pt x="14830" y="801"/>
                      <a:pt x="14859" y="789"/>
                      <a:pt x="14884" y="799"/>
                    </a:cubicBezTo>
                    <a:cubicBezTo>
                      <a:pt x="14964" y="832"/>
                      <a:pt x="15046" y="866"/>
                      <a:pt x="15126" y="901"/>
                    </a:cubicBezTo>
                    <a:cubicBezTo>
                      <a:pt x="15151" y="912"/>
                      <a:pt x="15162" y="941"/>
                      <a:pt x="15151" y="966"/>
                    </a:cubicBezTo>
                    <a:cubicBezTo>
                      <a:pt x="15143" y="984"/>
                      <a:pt x="15125" y="995"/>
                      <a:pt x="15106" y="995"/>
                    </a:cubicBezTo>
                    <a:close/>
                    <a:moveTo>
                      <a:pt x="6239" y="1111"/>
                    </a:moveTo>
                    <a:cubicBezTo>
                      <a:pt x="6220" y="1111"/>
                      <a:pt x="6203" y="1100"/>
                      <a:pt x="6194" y="1083"/>
                    </a:cubicBezTo>
                    <a:cubicBezTo>
                      <a:pt x="6183" y="1058"/>
                      <a:pt x="6193" y="1029"/>
                      <a:pt x="6218" y="1017"/>
                    </a:cubicBezTo>
                    <a:cubicBezTo>
                      <a:pt x="6296" y="981"/>
                      <a:pt x="6376" y="944"/>
                      <a:pt x="6456" y="909"/>
                    </a:cubicBezTo>
                    <a:cubicBezTo>
                      <a:pt x="6480" y="898"/>
                      <a:pt x="6509" y="910"/>
                      <a:pt x="6520" y="934"/>
                    </a:cubicBezTo>
                    <a:cubicBezTo>
                      <a:pt x="6531" y="959"/>
                      <a:pt x="6520" y="988"/>
                      <a:pt x="6495" y="999"/>
                    </a:cubicBezTo>
                    <a:cubicBezTo>
                      <a:pt x="6416" y="1034"/>
                      <a:pt x="6337" y="1070"/>
                      <a:pt x="6259" y="1106"/>
                    </a:cubicBezTo>
                    <a:cubicBezTo>
                      <a:pt x="6253" y="1109"/>
                      <a:pt x="6246" y="1111"/>
                      <a:pt x="6239" y="1111"/>
                    </a:cubicBezTo>
                    <a:close/>
                    <a:moveTo>
                      <a:pt x="15581" y="1217"/>
                    </a:moveTo>
                    <a:cubicBezTo>
                      <a:pt x="15573" y="1217"/>
                      <a:pt x="15566" y="1215"/>
                      <a:pt x="15559" y="1212"/>
                    </a:cubicBezTo>
                    <a:cubicBezTo>
                      <a:pt x="15481" y="1173"/>
                      <a:pt x="15402" y="1135"/>
                      <a:pt x="15324" y="1098"/>
                    </a:cubicBezTo>
                    <a:cubicBezTo>
                      <a:pt x="15300" y="1087"/>
                      <a:pt x="15289" y="1058"/>
                      <a:pt x="15301" y="1033"/>
                    </a:cubicBezTo>
                    <a:cubicBezTo>
                      <a:pt x="15312" y="1009"/>
                      <a:pt x="15341" y="998"/>
                      <a:pt x="15366" y="1010"/>
                    </a:cubicBezTo>
                    <a:cubicBezTo>
                      <a:pt x="15445" y="1047"/>
                      <a:pt x="15524" y="1085"/>
                      <a:pt x="15602" y="1124"/>
                    </a:cubicBezTo>
                    <a:cubicBezTo>
                      <a:pt x="15627" y="1136"/>
                      <a:pt x="15637" y="1165"/>
                      <a:pt x="15624" y="1190"/>
                    </a:cubicBezTo>
                    <a:cubicBezTo>
                      <a:pt x="15616" y="1207"/>
                      <a:pt x="15599" y="1217"/>
                      <a:pt x="15581" y="1217"/>
                    </a:cubicBezTo>
                    <a:close/>
                    <a:moveTo>
                      <a:pt x="5773" y="1343"/>
                    </a:moveTo>
                    <a:cubicBezTo>
                      <a:pt x="5755" y="1343"/>
                      <a:pt x="5738" y="1334"/>
                      <a:pt x="5729" y="1317"/>
                    </a:cubicBezTo>
                    <a:cubicBezTo>
                      <a:pt x="5717" y="1293"/>
                      <a:pt x="5726" y="1264"/>
                      <a:pt x="5750" y="1251"/>
                    </a:cubicBezTo>
                    <a:cubicBezTo>
                      <a:pt x="5827" y="1210"/>
                      <a:pt x="5905" y="1170"/>
                      <a:pt x="5982" y="1131"/>
                    </a:cubicBezTo>
                    <a:cubicBezTo>
                      <a:pt x="6006" y="1119"/>
                      <a:pt x="6036" y="1129"/>
                      <a:pt x="6048" y="1153"/>
                    </a:cubicBezTo>
                    <a:cubicBezTo>
                      <a:pt x="6060" y="1178"/>
                      <a:pt x="6050" y="1207"/>
                      <a:pt x="6026" y="1219"/>
                    </a:cubicBezTo>
                    <a:cubicBezTo>
                      <a:pt x="5949" y="1257"/>
                      <a:pt x="5872" y="1297"/>
                      <a:pt x="5796" y="1338"/>
                    </a:cubicBezTo>
                    <a:cubicBezTo>
                      <a:pt x="5788" y="1341"/>
                      <a:pt x="5780" y="1343"/>
                      <a:pt x="5773" y="1343"/>
                    </a:cubicBezTo>
                    <a:close/>
                    <a:moveTo>
                      <a:pt x="16043" y="1461"/>
                    </a:moveTo>
                    <a:cubicBezTo>
                      <a:pt x="16035" y="1461"/>
                      <a:pt x="16027" y="1459"/>
                      <a:pt x="16019" y="1455"/>
                    </a:cubicBezTo>
                    <a:cubicBezTo>
                      <a:pt x="15944" y="1412"/>
                      <a:pt x="15867" y="1371"/>
                      <a:pt x="15791" y="1330"/>
                    </a:cubicBezTo>
                    <a:cubicBezTo>
                      <a:pt x="15767" y="1318"/>
                      <a:pt x="15758" y="1288"/>
                      <a:pt x="15770" y="1264"/>
                    </a:cubicBezTo>
                    <a:cubicBezTo>
                      <a:pt x="15783" y="1240"/>
                      <a:pt x="15813" y="1231"/>
                      <a:pt x="15836" y="1244"/>
                    </a:cubicBezTo>
                    <a:cubicBezTo>
                      <a:pt x="15913" y="1284"/>
                      <a:pt x="15991" y="1327"/>
                      <a:pt x="16067" y="1369"/>
                    </a:cubicBezTo>
                    <a:cubicBezTo>
                      <a:pt x="16091" y="1383"/>
                      <a:pt x="16099" y="1412"/>
                      <a:pt x="16086" y="1436"/>
                    </a:cubicBezTo>
                    <a:cubicBezTo>
                      <a:pt x="16077" y="1452"/>
                      <a:pt x="16060" y="1461"/>
                      <a:pt x="16043" y="1461"/>
                    </a:cubicBezTo>
                    <a:close/>
                    <a:moveTo>
                      <a:pt x="5318" y="1598"/>
                    </a:moveTo>
                    <a:cubicBezTo>
                      <a:pt x="5302" y="1598"/>
                      <a:pt x="5285" y="1590"/>
                      <a:pt x="5276" y="1574"/>
                    </a:cubicBezTo>
                    <a:cubicBezTo>
                      <a:pt x="5262" y="1551"/>
                      <a:pt x="5270" y="1521"/>
                      <a:pt x="5293" y="1507"/>
                    </a:cubicBezTo>
                    <a:cubicBezTo>
                      <a:pt x="5368" y="1463"/>
                      <a:pt x="5444" y="1419"/>
                      <a:pt x="5520" y="1376"/>
                    </a:cubicBezTo>
                    <a:cubicBezTo>
                      <a:pt x="5544" y="1363"/>
                      <a:pt x="5573" y="1372"/>
                      <a:pt x="5587" y="1395"/>
                    </a:cubicBezTo>
                    <a:cubicBezTo>
                      <a:pt x="5600" y="1419"/>
                      <a:pt x="5592" y="1449"/>
                      <a:pt x="5568" y="1462"/>
                    </a:cubicBezTo>
                    <a:cubicBezTo>
                      <a:pt x="5493" y="1504"/>
                      <a:pt x="5417" y="1547"/>
                      <a:pt x="5343" y="1591"/>
                    </a:cubicBezTo>
                    <a:cubicBezTo>
                      <a:pt x="5336" y="1596"/>
                      <a:pt x="5327" y="1598"/>
                      <a:pt x="5318" y="1598"/>
                    </a:cubicBezTo>
                    <a:close/>
                    <a:moveTo>
                      <a:pt x="16493" y="1728"/>
                    </a:moveTo>
                    <a:cubicBezTo>
                      <a:pt x="16484" y="1728"/>
                      <a:pt x="16476" y="1725"/>
                      <a:pt x="16467" y="1720"/>
                    </a:cubicBezTo>
                    <a:cubicBezTo>
                      <a:pt x="16394" y="1674"/>
                      <a:pt x="16319" y="1629"/>
                      <a:pt x="16245" y="1585"/>
                    </a:cubicBezTo>
                    <a:cubicBezTo>
                      <a:pt x="16222" y="1571"/>
                      <a:pt x="16214" y="1541"/>
                      <a:pt x="16228" y="1518"/>
                    </a:cubicBezTo>
                    <a:cubicBezTo>
                      <a:pt x="16242" y="1494"/>
                      <a:pt x="16272" y="1487"/>
                      <a:pt x="16295" y="1500"/>
                    </a:cubicBezTo>
                    <a:cubicBezTo>
                      <a:pt x="16370" y="1545"/>
                      <a:pt x="16445" y="1591"/>
                      <a:pt x="16519" y="1637"/>
                    </a:cubicBezTo>
                    <a:cubicBezTo>
                      <a:pt x="16542" y="1651"/>
                      <a:pt x="16549" y="1682"/>
                      <a:pt x="16535" y="1705"/>
                    </a:cubicBezTo>
                    <a:cubicBezTo>
                      <a:pt x="16526" y="1719"/>
                      <a:pt x="16510" y="1728"/>
                      <a:pt x="16493" y="1728"/>
                    </a:cubicBezTo>
                    <a:close/>
                    <a:moveTo>
                      <a:pt x="4877" y="1875"/>
                    </a:moveTo>
                    <a:cubicBezTo>
                      <a:pt x="4861" y="1875"/>
                      <a:pt x="4845" y="1868"/>
                      <a:pt x="4836" y="1853"/>
                    </a:cubicBezTo>
                    <a:cubicBezTo>
                      <a:pt x="4821" y="1831"/>
                      <a:pt x="4827" y="1800"/>
                      <a:pt x="4850" y="1785"/>
                    </a:cubicBezTo>
                    <a:cubicBezTo>
                      <a:pt x="4922" y="1737"/>
                      <a:pt x="4996" y="1690"/>
                      <a:pt x="5070" y="1644"/>
                    </a:cubicBezTo>
                    <a:cubicBezTo>
                      <a:pt x="5093" y="1629"/>
                      <a:pt x="5123" y="1636"/>
                      <a:pt x="5137" y="1659"/>
                    </a:cubicBezTo>
                    <a:cubicBezTo>
                      <a:pt x="5152" y="1682"/>
                      <a:pt x="5145" y="1712"/>
                      <a:pt x="5122" y="1727"/>
                    </a:cubicBezTo>
                    <a:cubicBezTo>
                      <a:pt x="5049" y="1772"/>
                      <a:pt x="4976" y="1820"/>
                      <a:pt x="4904" y="1867"/>
                    </a:cubicBezTo>
                    <a:cubicBezTo>
                      <a:pt x="4895" y="1873"/>
                      <a:pt x="4886" y="1875"/>
                      <a:pt x="4877" y="1875"/>
                    </a:cubicBezTo>
                    <a:close/>
                    <a:moveTo>
                      <a:pt x="16930" y="2015"/>
                    </a:moveTo>
                    <a:cubicBezTo>
                      <a:pt x="16920" y="2015"/>
                      <a:pt x="16910" y="2013"/>
                      <a:pt x="16902" y="2007"/>
                    </a:cubicBezTo>
                    <a:cubicBezTo>
                      <a:pt x="16831" y="1957"/>
                      <a:pt x="16758" y="1908"/>
                      <a:pt x="16686" y="1861"/>
                    </a:cubicBezTo>
                    <a:cubicBezTo>
                      <a:pt x="16664" y="1846"/>
                      <a:pt x="16658" y="1816"/>
                      <a:pt x="16672" y="1793"/>
                    </a:cubicBezTo>
                    <a:cubicBezTo>
                      <a:pt x="16687" y="1770"/>
                      <a:pt x="16718" y="1764"/>
                      <a:pt x="16740" y="1779"/>
                    </a:cubicBezTo>
                    <a:cubicBezTo>
                      <a:pt x="16813" y="1827"/>
                      <a:pt x="16886" y="1876"/>
                      <a:pt x="16958" y="1926"/>
                    </a:cubicBezTo>
                    <a:cubicBezTo>
                      <a:pt x="16980" y="1942"/>
                      <a:pt x="16985" y="1972"/>
                      <a:pt x="16970" y="1994"/>
                    </a:cubicBezTo>
                    <a:cubicBezTo>
                      <a:pt x="16961" y="2008"/>
                      <a:pt x="16945" y="2015"/>
                      <a:pt x="16930" y="2015"/>
                    </a:cubicBezTo>
                    <a:close/>
                    <a:moveTo>
                      <a:pt x="4449" y="2173"/>
                    </a:moveTo>
                    <a:cubicBezTo>
                      <a:pt x="4434" y="2173"/>
                      <a:pt x="4419" y="2166"/>
                      <a:pt x="4409" y="2153"/>
                    </a:cubicBezTo>
                    <a:cubicBezTo>
                      <a:pt x="4393" y="2132"/>
                      <a:pt x="4398" y="2101"/>
                      <a:pt x="4420" y="2085"/>
                    </a:cubicBezTo>
                    <a:cubicBezTo>
                      <a:pt x="4490" y="2034"/>
                      <a:pt x="4562" y="1982"/>
                      <a:pt x="4633" y="1933"/>
                    </a:cubicBezTo>
                    <a:cubicBezTo>
                      <a:pt x="4655" y="1917"/>
                      <a:pt x="4686" y="1923"/>
                      <a:pt x="4701" y="1945"/>
                    </a:cubicBezTo>
                    <a:cubicBezTo>
                      <a:pt x="4717" y="1967"/>
                      <a:pt x="4711" y="1997"/>
                      <a:pt x="4689" y="2013"/>
                    </a:cubicBezTo>
                    <a:cubicBezTo>
                      <a:pt x="4618" y="2062"/>
                      <a:pt x="4547" y="2113"/>
                      <a:pt x="4478" y="2164"/>
                    </a:cubicBezTo>
                    <a:cubicBezTo>
                      <a:pt x="4469" y="2170"/>
                      <a:pt x="4459" y="2173"/>
                      <a:pt x="4449" y="2173"/>
                    </a:cubicBezTo>
                    <a:close/>
                    <a:moveTo>
                      <a:pt x="17352" y="2324"/>
                    </a:moveTo>
                    <a:cubicBezTo>
                      <a:pt x="17341" y="2324"/>
                      <a:pt x="17331" y="2321"/>
                      <a:pt x="17322" y="2314"/>
                    </a:cubicBezTo>
                    <a:cubicBezTo>
                      <a:pt x="17253" y="2261"/>
                      <a:pt x="17183" y="2208"/>
                      <a:pt x="17114" y="2158"/>
                    </a:cubicBezTo>
                    <a:cubicBezTo>
                      <a:pt x="17092" y="2142"/>
                      <a:pt x="17087" y="2111"/>
                      <a:pt x="17103" y="2089"/>
                    </a:cubicBezTo>
                    <a:cubicBezTo>
                      <a:pt x="17119" y="2068"/>
                      <a:pt x="17150" y="2063"/>
                      <a:pt x="17171" y="2079"/>
                    </a:cubicBezTo>
                    <a:cubicBezTo>
                      <a:pt x="17241" y="2130"/>
                      <a:pt x="17312" y="2183"/>
                      <a:pt x="17381" y="2236"/>
                    </a:cubicBezTo>
                    <a:cubicBezTo>
                      <a:pt x="17403" y="2253"/>
                      <a:pt x="17407" y="2284"/>
                      <a:pt x="17390" y="2305"/>
                    </a:cubicBezTo>
                    <a:cubicBezTo>
                      <a:pt x="17381" y="2318"/>
                      <a:pt x="17366" y="2324"/>
                      <a:pt x="17352" y="2324"/>
                    </a:cubicBezTo>
                    <a:close/>
                    <a:moveTo>
                      <a:pt x="4036" y="2492"/>
                    </a:moveTo>
                    <a:cubicBezTo>
                      <a:pt x="4022" y="2492"/>
                      <a:pt x="4007" y="2486"/>
                      <a:pt x="3998" y="2474"/>
                    </a:cubicBezTo>
                    <a:cubicBezTo>
                      <a:pt x="3981" y="2453"/>
                      <a:pt x="3984" y="2422"/>
                      <a:pt x="4005" y="2405"/>
                    </a:cubicBezTo>
                    <a:cubicBezTo>
                      <a:pt x="4072" y="2350"/>
                      <a:pt x="4141" y="2296"/>
                      <a:pt x="4211" y="2242"/>
                    </a:cubicBezTo>
                    <a:cubicBezTo>
                      <a:pt x="4232" y="2226"/>
                      <a:pt x="4263" y="2230"/>
                      <a:pt x="4279" y="2251"/>
                    </a:cubicBezTo>
                    <a:cubicBezTo>
                      <a:pt x="4296" y="2273"/>
                      <a:pt x="4292" y="2303"/>
                      <a:pt x="4270" y="2320"/>
                    </a:cubicBezTo>
                    <a:cubicBezTo>
                      <a:pt x="4202" y="2373"/>
                      <a:pt x="4133" y="2427"/>
                      <a:pt x="4067" y="2481"/>
                    </a:cubicBezTo>
                    <a:cubicBezTo>
                      <a:pt x="4058" y="2488"/>
                      <a:pt x="4047" y="2492"/>
                      <a:pt x="4036" y="2492"/>
                    </a:cubicBezTo>
                    <a:close/>
                    <a:moveTo>
                      <a:pt x="17758" y="2653"/>
                    </a:moveTo>
                    <a:cubicBezTo>
                      <a:pt x="17747" y="2653"/>
                      <a:pt x="17735" y="2649"/>
                      <a:pt x="17726" y="2641"/>
                    </a:cubicBezTo>
                    <a:cubicBezTo>
                      <a:pt x="17661" y="2585"/>
                      <a:pt x="17593" y="2530"/>
                      <a:pt x="17526" y="2475"/>
                    </a:cubicBezTo>
                    <a:cubicBezTo>
                      <a:pt x="17505" y="2458"/>
                      <a:pt x="17502" y="2427"/>
                      <a:pt x="17519" y="2406"/>
                    </a:cubicBezTo>
                    <a:cubicBezTo>
                      <a:pt x="17536" y="2385"/>
                      <a:pt x="17566" y="2382"/>
                      <a:pt x="17588" y="2399"/>
                    </a:cubicBezTo>
                    <a:cubicBezTo>
                      <a:pt x="17655" y="2454"/>
                      <a:pt x="17723" y="2510"/>
                      <a:pt x="17790" y="2566"/>
                    </a:cubicBezTo>
                    <a:cubicBezTo>
                      <a:pt x="17810" y="2584"/>
                      <a:pt x="17813" y="2615"/>
                      <a:pt x="17795" y="2635"/>
                    </a:cubicBezTo>
                    <a:cubicBezTo>
                      <a:pt x="17785" y="2647"/>
                      <a:pt x="17772" y="2653"/>
                      <a:pt x="17758" y="2653"/>
                    </a:cubicBezTo>
                    <a:close/>
                    <a:moveTo>
                      <a:pt x="3638" y="2830"/>
                    </a:moveTo>
                    <a:cubicBezTo>
                      <a:pt x="3625" y="2830"/>
                      <a:pt x="3612" y="2825"/>
                      <a:pt x="3602" y="2814"/>
                    </a:cubicBezTo>
                    <a:cubicBezTo>
                      <a:pt x="3584" y="2794"/>
                      <a:pt x="3586" y="2763"/>
                      <a:pt x="3606" y="2745"/>
                    </a:cubicBezTo>
                    <a:cubicBezTo>
                      <a:pt x="3671" y="2687"/>
                      <a:pt x="3737" y="2629"/>
                      <a:pt x="3803" y="2572"/>
                    </a:cubicBezTo>
                    <a:cubicBezTo>
                      <a:pt x="3824" y="2555"/>
                      <a:pt x="3855" y="2557"/>
                      <a:pt x="3872" y="2578"/>
                    </a:cubicBezTo>
                    <a:cubicBezTo>
                      <a:pt x="3890" y="2599"/>
                      <a:pt x="3887" y="2629"/>
                      <a:pt x="3867" y="2647"/>
                    </a:cubicBezTo>
                    <a:cubicBezTo>
                      <a:pt x="3801" y="2703"/>
                      <a:pt x="3735" y="2760"/>
                      <a:pt x="3671" y="2818"/>
                    </a:cubicBezTo>
                    <a:cubicBezTo>
                      <a:pt x="3662" y="2826"/>
                      <a:pt x="3650" y="2830"/>
                      <a:pt x="3638" y="2830"/>
                    </a:cubicBezTo>
                    <a:close/>
                    <a:moveTo>
                      <a:pt x="18148" y="3000"/>
                    </a:moveTo>
                    <a:cubicBezTo>
                      <a:pt x="18136" y="3000"/>
                      <a:pt x="18124" y="2996"/>
                      <a:pt x="18114" y="2987"/>
                    </a:cubicBezTo>
                    <a:cubicBezTo>
                      <a:pt x="18051" y="2928"/>
                      <a:pt x="17986" y="2869"/>
                      <a:pt x="17922" y="2812"/>
                    </a:cubicBezTo>
                    <a:cubicBezTo>
                      <a:pt x="17902" y="2794"/>
                      <a:pt x="17900" y="2763"/>
                      <a:pt x="17918" y="2743"/>
                    </a:cubicBezTo>
                    <a:cubicBezTo>
                      <a:pt x="17936" y="2723"/>
                      <a:pt x="17967" y="2721"/>
                      <a:pt x="17987" y="2739"/>
                    </a:cubicBezTo>
                    <a:cubicBezTo>
                      <a:pt x="18052" y="2796"/>
                      <a:pt x="18117" y="2856"/>
                      <a:pt x="18181" y="2916"/>
                    </a:cubicBezTo>
                    <a:cubicBezTo>
                      <a:pt x="18201" y="2934"/>
                      <a:pt x="18202" y="2965"/>
                      <a:pt x="18183" y="2985"/>
                    </a:cubicBezTo>
                    <a:cubicBezTo>
                      <a:pt x="18174" y="2995"/>
                      <a:pt x="18161" y="3000"/>
                      <a:pt x="18148" y="3000"/>
                    </a:cubicBezTo>
                    <a:close/>
                    <a:moveTo>
                      <a:pt x="3258" y="3187"/>
                    </a:moveTo>
                    <a:cubicBezTo>
                      <a:pt x="3245" y="3187"/>
                      <a:pt x="3232" y="3182"/>
                      <a:pt x="3223" y="3173"/>
                    </a:cubicBezTo>
                    <a:cubicBezTo>
                      <a:pt x="3204" y="3153"/>
                      <a:pt x="3204" y="3122"/>
                      <a:pt x="3223" y="3103"/>
                    </a:cubicBezTo>
                    <a:cubicBezTo>
                      <a:pt x="3286" y="3042"/>
                      <a:pt x="3349" y="2981"/>
                      <a:pt x="3412" y="2922"/>
                    </a:cubicBezTo>
                    <a:cubicBezTo>
                      <a:pt x="3432" y="2903"/>
                      <a:pt x="3463" y="2904"/>
                      <a:pt x="3482" y="2924"/>
                    </a:cubicBezTo>
                    <a:cubicBezTo>
                      <a:pt x="3500" y="2944"/>
                      <a:pt x="3499" y="2975"/>
                      <a:pt x="3479" y="2993"/>
                    </a:cubicBezTo>
                    <a:cubicBezTo>
                      <a:pt x="3417" y="3052"/>
                      <a:pt x="3354" y="3112"/>
                      <a:pt x="3292" y="3173"/>
                    </a:cubicBezTo>
                    <a:cubicBezTo>
                      <a:pt x="3283" y="3183"/>
                      <a:pt x="3270" y="3187"/>
                      <a:pt x="3258" y="3187"/>
                    </a:cubicBezTo>
                    <a:close/>
                    <a:moveTo>
                      <a:pt x="18520" y="3366"/>
                    </a:moveTo>
                    <a:cubicBezTo>
                      <a:pt x="18507" y="3366"/>
                      <a:pt x="18494" y="3361"/>
                      <a:pt x="18485" y="3352"/>
                    </a:cubicBezTo>
                    <a:cubicBezTo>
                      <a:pt x="18425" y="3290"/>
                      <a:pt x="18363" y="3228"/>
                      <a:pt x="18302" y="3167"/>
                    </a:cubicBezTo>
                    <a:cubicBezTo>
                      <a:pt x="18282" y="3148"/>
                      <a:pt x="18282" y="3117"/>
                      <a:pt x="18301" y="3098"/>
                    </a:cubicBezTo>
                    <a:cubicBezTo>
                      <a:pt x="18320" y="3079"/>
                      <a:pt x="18351" y="3078"/>
                      <a:pt x="18370" y="3097"/>
                    </a:cubicBezTo>
                    <a:cubicBezTo>
                      <a:pt x="18432" y="3158"/>
                      <a:pt x="18495" y="3221"/>
                      <a:pt x="18555" y="3283"/>
                    </a:cubicBezTo>
                    <a:cubicBezTo>
                      <a:pt x="18574" y="3303"/>
                      <a:pt x="18573" y="3334"/>
                      <a:pt x="18554" y="3353"/>
                    </a:cubicBezTo>
                    <a:cubicBezTo>
                      <a:pt x="18545" y="3362"/>
                      <a:pt x="18532" y="3366"/>
                      <a:pt x="18520" y="3366"/>
                    </a:cubicBezTo>
                    <a:close/>
                    <a:moveTo>
                      <a:pt x="2895" y="3562"/>
                    </a:moveTo>
                    <a:cubicBezTo>
                      <a:pt x="2883" y="3562"/>
                      <a:pt x="2871" y="3558"/>
                      <a:pt x="2861" y="3550"/>
                    </a:cubicBezTo>
                    <a:cubicBezTo>
                      <a:pt x="2841" y="3531"/>
                      <a:pt x="2840" y="3500"/>
                      <a:pt x="2859" y="3480"/>
                    </a:cubicBezTo>
                    <a:cubicBezTo>
                      <a:pt x="2917" y="3417"/>
                      <a:pt x="2978" y="3352"/>
                      <a:pt x="3039" y="3290"/>
                    </a:cubicBezTo>
                    <a:cubicBezTo>
                      <a:pt x="3058" y="3270"/>
                      <a:pt x="3089" y="3270"/>
                      <a:pt x="3108" y="3289"/>
                    </a:cubicBezTo>
                    <a:cubicBezTo>
                      <a:pt x="3127" y="3307"/>
                      <a:pt x="3128" y="3338"/>
                      <a:pt x="3109" y="3358"/>
                    </a:cubicBezTo>
                    <a:cubicBezTo>
                      <a:pt x="3049" y="3420"/>
                      <a:pt x="2989" y="3484"/>
                      <a:pt x="2931" y="3547"/>
                    </a:cubicBezTo>
                    <a:cubicBezTo>
                      <a:pt x="2921" y="3557"/>
                      <a:pt x="2908" y="3562"/>
                      <a:pt x="2895" y="3562"/>
                    </a:cubicBezTo>
                    <a:close/>
                    <a:moveTo>
                      <a:pt x="18874" y="3750"/>
                    </a:moveTo>
                    <a:cubicBezTo>
                      <a:pt x="18861" y="3750"/>
                      <a:pt x="18847" y="3744"/>
                      <a:pt x="18837" y="3733"/>
                    </a:cubicBezTo>
                    <a:cubicBezTo>
                      <a:pt x="18780" y="3668"/>
                      <a:pt x="18721" y="3603"/>
                      <a:pt x="18663" y="3540"/>
                    </a:cubicBezTo>
                    <a:cubicBezTo>
                      <a:pt x="18645" y="3520"/>
                      <a:pt x="18646" y="3489"/>
                      <a:pt x="18666" y="3471"/>
                    </a:cubicBezTo>
                    <a:cubicBezTo>
                      <a:pt x="18686" y="3453"/>
                      <a:pt x="18717" y="3454"/>
                      <a:pt x="18735" y="3474"/>
                    </a:cubicBezTo>
                    <a:cubicBezTo>
                      <a:pt x="18794" y="3537"/>
                      <a:pt x="18853" y="3603"/>
                      <a:pt x="18911" y="3669"/>
                    </a:cubicBezTo>
                    <a:cubicBezTo>
                      <a:pt x="18929" y="3689"/>
                      <a:pt x="18927" y="3720"/>
                      <a:pt x="18906" y="3738"/>
                    </a:cubicBezTo>
                    <a:cubicBezTo>
                      <a:pt x="18897" y="3746"/>
                      <a:pt x="18886" y="3750"/>
                      <a:pt x="18874" y="3750"/>
                    </a:cubicBezTo>
                    <a:close/>
                    <a:moveTo>
                      <a:pt x="2550" y="3955"/>
                    </a:moveTo>
                    <a:cubicBezTo>
                      <a:pt x="2539" y="3955"/>
                      <a:pt x="2528" y="3951"/>
                      <a:pt x="2518" y="3944"/>
                    </a:cubicBezTo>
                    <a:cubicBezTo>
                      <a:pt x="2498" y="3926"/>
                      <a:pt x="2495" y="3895"/>
                      <a:pt x="2512" y="3875"/>
                    </a:cubicBezTo>
                    <a:cubicBezTo>
                      <a:pt x="2568" y="3808"/>
                      <a:pt x="2626" y="3741"/>
                      <a:pt x="2683" y="3675"/>
                    </a:cubicBezTo>
                    <a:cubicBezTo>
                      <a:pt x="2701" y="3655"/>
                      <a:pt x="2732" y="3653"/>
                      <a:pt x="2752" y="3671"/>
                    </a:cubicBezTo>
                    <a:cubicBezTo>
                      <a:pt x="2772" y="3689"/>
                      <a:pt x="2774" y="3720"/>
                      <a:pt x="2757" y="3740"/>
                    </a:cubicBezTo>
                    <a:cubicBezTo>
                      <a:pt x="2700" y="3805"/>
                      <a:pt x="2643" y="3871"/>
                      <a:pt x="2587" y="3937"/>
                    </a:cubicBezTo>
                    <a:cubicBezTo>
                      <a:pt x="2578" y="3949"/>
                      <a:pt x="2564" y="3955"/>
                      <a:pt x="2550" y="3955"/>
                    </a:cubicBezTo>
                    <a:close/>
                    <a:moveTo>
                      <a:pt x="19209" y="4150"/>
                    </a:moveTo>
                    <a:cubicBezTo>
                      <a:pt x="19195" y="4150"/>
                      <a:pt x="19181" y="4144"/>
                      <a:pt x="19171" y="4131"/>
                    </a:cubicBezTo>
                    <a:cubicBezTo>
                      <a:pt x="19117" y="4064"/>
                      <a:pt x="19062" y="3996"/>
                      <a:pt x="19007" y="3930"/>
                    </a:cubicBezTo>
                    <a:cubicBezTo>
                      <a:pt x="18989" y="3910"/>
                      <a:pt x="18992" y="3879"/>
                      <a:pt x="19013" y="3861"/>
                    </a:cubicBezTo>
                    <a:cubicBezTo>
                      <a:pt x="19033" y="3844"/>
                      <a:pt x="19064" y="3847"/>
                      <a:pt x="19082" y="3867"/>
                    </a:cubicBezTo>
                    <a:cubicBezTo>
                      <a:pt x="19138" y="3934"/>
                      <a:pt x="19193" y="4002"/>
                      <a:pt x="19248" y="4070"/>
                    </a:cubicBezTo>
                    <a:cubicBezTo>
                      <a:pt x="19264" y="4091"/>
                      <a:pt x="19261" y="4122"/>
                      <a:pt x="19240" y="4139"/>
                    </a:cubicBezTo>
                    <a:cubicBezTo>
                      <a:pt x="19231" y="4146"/>
                      <a:pt x="19220" y="4150"/>
                      <a:pt x="19209" y="4150"/>
                    </a:cubicBezTo>
                    <a:close/>
                    <a:moveTo>
                      <a:pt x="2224" y="4364"/>
                    </a:moveTo>
                    <a:cubicBezTo>
                      <a:pt x="2214" y="4364"/>
                      <a:pt x="2204" y="4360"/>
                      <a:pt x="2195" y="4354"/>
                    </a:cubicBezTo>
                    <a:cubicBezTo>
                      <a:pt x="2173" y="4337"/>
                      <a:pt x="2169" y="4307"/>
                      <a:pt x="2185" y="4285"/>
                    </a:cubicBezTo>
                    <a:cubicBezTo>
                      <a:pt x="2238" y="4216"/>
                      <a:pt x="2292" y="4146"/>
                      <a:pt x="2346" y="4078"/>
                    </a:cubicBezTo>
                    <a:cubicBezTo>
                      <a:pt x="2363" y="4057"/>
                      <a:pt x="2394" y="4053"/>
                      <a:pt x="2415" y="4070"/>
                    </a:cubicBezTo>
                    <a:cubicBezTo>
                      <a:pt x="2436" y="4087"/>
                      <a:pt x="2440" y="4118"/>
                      <a:pt x="2423" y="4139"/>
                    </a:cubicBezTo>
                    <a:cubicBezTo>
                      <a:pt x="2369" y="4206"/>
                      <a:pt x="2315" y="4275"/>
                      <a:pt x="2263" y="4344"/>
                    </a:cubicBezTo>
                    <a:cubicBezTo>
                      <a:pt x="2254" y="4357"/>
                      <a:pt x="2239" y="4364"/>
                      <a:pt x="2224" y="4364"/>
                    </a:cubicBezTo>
                    <a:close/>
                    <a:moveTo>
                      <a:pt x="19525" y="4565"/>
                    </a:moveTo>
                    <a:cubicBezTo>
                      <a:pt x="19509" y="4565"/>
                      <a:pt x="19494" y="4558"/>
                      <a:pt x="19485" y="4545"/>
                    </a:cubicBezTo>
                    <a:cubicBezTo>
                      <a:pt x="19434" y="4475"/>
                      <a:pt x="19382" y="4405"/>
                      <a:pt x="19330" y="4336"/>
                    </a:cubicBezTo>
                    <a:cubicBezTo>
                      <a:pt x="19314" y="4315"/>
                      <a:pt x="19318" y="4284"/>
                      <a:pt x="19340" y="4268"/>
                    </a:cubicBezTo>
                    <a:cubicBezTo>
                      <a:pt x="19361" y="4251"/>
                      <a:pt x="19392" y="4256"/>
                      <a:pt x="19408" y="4277"/>
                    </a:cubicBezTo>
                    <a:cubicBezTo>
                      <a:pt x="19461" y="4346"/>
                      <a:pt x="19513" y="4417"/>
                      <a:pt x="19564" y="4488"/>
                    </a:cubicBezTo>
                    <a:cubicBezTo>
                      <a:pt x="19580" y="4510"/>
                      <a:pt x="19575" y="4540"/>
                      <a:pt x="19553" y="4556"/>
                    </a:cubicBezTo>
                    <a:cubicBezTo>
                      <a:pt x="19545" y="4562"/>
                      <a:pt x="19535" y="4565"/>
                      <a:pt x="19525" y="4565"/>
                    </a:cubicBezTo>
                    <a:close/>
                    <a:moveTo>
                      <a:pt x="1919" y="4788"/>
                    </a:moveTo>
                    <a:cubicBezTo>
                      <a:pt x="1909" y="4788"/>
                      <a:pt x="1900" y="4785"/>
                      <a:pt x="1891" y="4779"/>
                    </a:cubicBezTo>
                    <a:cubicBezTo>
                      <a:pt x="1869" y="4764"/>
                      <a:pt x="1863" y="4734"/>
                      <a:pt x="1879" y="4711"/>
                    </a:cubicBezTo>
                    <a:cubicBezTo>
                      <a:pt x="1928" y="4639"/>
                      <a:pt x="1978" y="4567"/>
                      <a:pt x="2029" y="4496"/>
                    </a:cubicBezTo>
                    <a:cubicBezTo>
                      <a:pt x="2045" y="4474"/>
                      <a:pt x="2076" y="4469"/>
                      <a:pt x="2098" y="4485"/>
                    </a:cubicBezTo>
                    <a:cubicBezTo>
                      <a:pt x="2120" y="4501"/>
                      <a:pt x="2125" y="4532"/>
                      <a:pt x="2109" y="4554"/>
                    </a:cubicBezTo>
                    <a:cubicBezTo>
                      <a:pt x="2058" y="4624"/>
                      <a:pt x="2008" y="4695"/>
                      <a:pt x="1959" y="4766"/>
                    </a:cubicBezTo>
                    <a:cubicBezTo>
                      <a:pt x="1950" y="4780"/>
                      <a:pt x="1935" y="4788"/>
                      <a:pt x="1919" y="4788"/>
                    </a:cubicBezTo>
                    <a:close/>
                    <a:moveTo>
                      <a:pt x="19819" y="4995"/>
                    </a:moveTo>
                    <a:cubicBezTo>
                      <a:pt x="19803" y="4995"/>
                      <a:pt x="19788" y="4988"/>
                      <a:pt x="19778" y="4973"/>
                    </a:cubicBezTo>
                    <a:cubicBezTo>
                      <a:pt x="19731" y="4901"/>
                      <a:pt x="19683" y="4829"/>
                      <a:pt x="19634" y="4757"/>
                    </a:cubicBezTo>
                    <a:cubicBezTo>
                      <a:pt x="19619" y="4735"/>
                      <a:pt x="19625" y="4705"/>
                      <a:pt x="19647" y="4689"/>
                    </a:cubicBezTo>
                    <a:cubicBezTo>
                      <a:pt x="19669" y="4674"/>
                      <a:pt x="19700" y="4680"/>
                      <a:pt x="19715" y="4702"/>
                    </a:cubicBezTo>
                    <a:cubicBezTo>
                      <a:pt x="19764" y="4774"/>
                      <a:pt x="19813" y="4847"/>
                      <a:pt x="19860" y="4920"/>
                    </a:cubicBezTo>
                    <a:cubicBezTo>
                      <a:pt x="19875" y="4942"/>
                      <a:pt x="19869" y="4973"/>
                      <a:pt x="19846" y="4988"/>
                    </a:cubicBezTo>
                    <a:cubicBezTo>
                      <a:pt x="19838" y="4993"/>
                      <a:pt x="19829" y="4995"/>
                      <a:pt x="19819" y="4995"/>
                    </a:cubicBezTo>
                    <a:close/>
                    <a:moveTo>
                      <a:pt x="1634" y="5226"/>
                    </a:moveTo>
                    <a:cubicBezTo>
                      <a:pt x="1626" y="5226"/>
                      <a:pt x="1617" y="5224"/>
                      <a:pt x="1609" y="5219"/>
                    </a:cubicBezTo>
                    <a:cubicBezTo>
                      <a:pt x="1586" y="5205"/>
                      <a:pt x="1578" y="5175"/>
                      <a:pt x="1593" y="5152"/>
                    </a:cubicBezTo>
                    <a:cubicBezTo>
                      <a:pt x="1638" y="5078"/>
                      <a:pt x="1685" y="5003"/>
                      <a:pt x="1733" y="4930"/>
                    </a:cubicBezTo>
                    <a:cubicBezTo>
                      <a:pt x="1748" y="4907"/>
                      <a:pt x="1778" y="4901"/>
                      <a:pt x="1801" y="4915"/>
                    </a:cubicBezTo>
                    <a:cubicBezTo>
                      <a:pt x="1823" y="4930"/>
                      <a:pt x="1830" y="4960"/>
                      <a:pt x="1815" y="4983"/>
                    </a:cubicBezTo>
                    <a:cubicBezTo>
                      <a:pt x="1768" y="5056"/>
                      <a:pt x="1721" y="5130"/>
                      <a:pt x="1676" y="5203"/>
                    </a:cubicBezTo>
                    <a:cubicBezTo>
                      <a:pt x="1667" y="5218"/>
                      <a:pt x="1651" y="5226"/>
                      <a:pt x="1634" y="5226"/>
                    </a:cubicBezTo>
                    <a:close/>
                    <a:moveTo>
                      <a:pt x="20093" y="5439"/>
                    </a:moveTo>
                    <a:cubicBezTo>
                      <a:pt x="20076" y="5439"/>
                      <a:pt x="20060" y="5430"/>
                      <a:pt x="20050" y="5415"/>
                    </a:cubicBezTo>
                    <a:cubicBezTo>
                      <a:pt x="20007" y="5341"/>
                      <a:pt x="19963" y="5266"/>
                      <a:pt x="19917" y="5192"/>
                    </a:cubicBezTo>
                    <a:cubicBezTo>
                      <a:pt x="19903" y="5169"/>
                      <a:pt x="19910" y="5139"/>
                      <a:pt x="19933" y="5125"/>
                    </a:cubicBezTo>
                    <a:cubicBezTo>
                      <a:pt x="19956" y="5111"/>
                      <a:pt x="19986" y="5118"/>
                      <a:pt x="20000" y="5141"/>
                    </a:cubicBezTo>
                    <a:cubicBezTo>
                      <a:pt x="20046" y="5216"/>
                      <a:pt x="20092" y="5291"/>
                      <a:pt x="20135" y="5366"/>
                    </a:cubicBezTo>
                    <a:cubicBezTo>
                      <a:pt x="20149" y="5389"/>
                      <a:pt x="20141" y="5419"/>
                      <a:pt x="20117" y="5432"/>
                    </a:cubicBezTo>
                    <a:cubicBezTo>
                      <a:pt x="20110" y="5437"/>
                      <a:pt x="20101" y="5439"/>
                      <a:pt x="20093" y="5439"/>
                    </a:cubicBezTo>
                    <a:close/>
                    <a:moveTo>
                      <a:pt x="1371" y="5679"/>
                    </a:moveTo>
                    <a:cubicBezTo>
                      <a:pt x="1363" y="5679"/>
                      <a:pt x="1355" y="5677"/>
                      <a:pt x="1348" y="5673"/>
                    </a:cubicBezTo>
                    <a:cubicBezTo>
                      <a:pt x="1324" y="5660"/>
                      <a:pt x="1315" y="5630"/>
                      <a:pt x="1328" y="5606"/>
                    </a:cubicBezTo>
                    <a:cubicBezTo>
                      <a:pt x="1370" y="5530"/>
                      <a:pt x="1414" y="5453"/>
                      <a:pt x="1458" y="5377"/>
                    </a:cubicBezTo>
                    <a:cubicBezTo>
                      <a:pt x="1471" y="5354"/>
                      <a:pt x="1501" y="5346"/>
                      <a:pt x="1525" y="5360"/>
                    </a:cubicBezTo>
                    <a:cubicBezTo>
                      <a:pt x="1548" y="5373"/>
                      <a:pt x="1556" y="5403"/>
                      <a:pt x="1542" y="5427"/>
                    </a:cubicBezTo>
                    <a:cubicBezTo>
                      <a:pt x="1499" y="5501"/>
                      <a:pt x="1456" y="5578"/>
                      <a:pt x="1414" y="5653"/>
                    </a:cubicBezTo>
                    <a:cubicBezTo>
                      <a:pt x="1405" y="5669"/>
                      <a:pt x="1389" y="5679"/>
                      <a:pt x="1371" y="5679"/>
                    </a:cubicBezTo>
                    <a:close/>
                    <a:moveTo>
                      <a:pt x="20344" y="5895"/>
                    </a:moveTo>
                    <a:cubicBezTo>
                      <a:pt x="20327" y="5895"/>
                      <a:pt x="20310" y="5886"/>
                      <a:pt x="20301" y="5869"/>
                    </a:cubicBezTo>
                    <a:cubicBezTo>
                      <a:pt x="20261" y="5792"/>
                      <a:pt x="20220" y="5715"/>
                      <a:pt x="20178" y="5640"/>
                    </a:cubicBezTo>
                    <a:cubicBezTo>
                      <a:pt x="20165" y="5617"/>
                      <a:pt x="20174" y="5587"/>
                      <a:pt x="20198" y="5574"/>
                    </a:cubicBezTo>
                    <a:cubicBezTo>
                      <a:pt x="20221" y="5561"/>
                      <a:pt x="20251" y="5569"/>
                      <a:pt x="20264" y="5593"/>
                    </a:cubicBezTo>
                    <a:cubicBezTo>
                      <a:pt x="20306" y="5669"/>
                      <a:pt x="20348" y="5746"/>
                      <a:pt x="20388" y="5824"/>
                    </a:cubicBezTo>
                    <a:cubicBezTo>
                      <a:pt x="20400" y="5848"/>
                      <a:pt x="20391" y="5877"/>
                      <a:pt x="20367" y="5890"/>
                    </a:cubicBezTo>
                    <a:cubicBezTo>
                      <a:pt x="20360" y="5894"/>
                      <a:pt x="20352" y="5895"/>
                      <a:pt x="20344" y="5895"/>
                    </a:cubicBezTo>
                    <a:close/>
                    <a:moveTo>
                      <a:pt x="1131" y="6143"/>
                    </a:moveTo>
                    <a:cubicBezTo>
                      <a:pt x="1123" y="6143"/>
                      <a:pt x="1116" y="6142"/>
                      <a:pt x="1109" y="6138"/>
                    </a:cubicBezTo>
                    <a:cubicBezTo>
                      <a:pt x="1085" y="6126"/>
                      <a:pt x="1075" y="6097"/>
                      <a:pt x="1087" y="6073"/>
                    </a:cubicBezTo>
                    <a:cubicBezTo>
                      <a:pt x="1125" y="5994"/>
                      <a:pt x="1165" y="5915"/>
                      <a:pt x="1205" y="5838"/>
                    </a:cubicBezTo>
                    <a:cubicBezTo>
                      <a:pt x="1217" y="5814"/>
                      <a:pt x="1247" y="5804"/>
                      <a:pt x="1271" y="5817"/>
                    </a:cubicBezTo>
                    <a:cubicBezTo>
                      <a:pt x="1295" y="5829"/>
                      <a:pt x="1304" y="5859"/>
                      <a:pt x="1292" y="5883"/>
                    </a:cubicBezTo>
                    <a:cubicBezTo>
                      <a:pt x="1252" y="5960"/>
                      <a:pt x="1213" y="6038"/>
                      <a:pt x="1175" y="6116"/>
                    </a:cubicBezTo>
                    <a:cubicBezTo>
                      <a:pt x="1166" y="6133"/>
                      <a:pt x="1149" y="6143"/>
                      <a:pt x="1131" y="6143"/>
                    </a:cubicBezTo>
                    <a:close/>
                    <a:moveTo>
                      <a:pt x="20573" y="6363"/>
                    </a:moveTo>
                    <a:cubicBezTo>
                      <a:pt x="20555" y="6363"/>
                      <a:pt x="20537" y="6352"/>
                      <a:pt x="20529" y="6335"/>
                    </a:cubicBezTo>
                    <a:cubicBezTo>
                      <a:pt x="20493" y="6256"/>
                      <a:pt x="20456" y="6178"/>
                      <a:pt x="20418" y="6100"/>
                    </a:cubicBezTo>
                    <a:cubicBezTo>
                      <a:pt x="20406" y="6076"/>
                      <a:pt x="20416" y="6047"/>
                      <a:pt x="20440" y="6035"/>
                    </a:cubicBezTo>
                    <a:cubicBezTo>
                      <a:pt x="20464" y="6023"/>
                      <a:pt x="20494" y="6033"/>
                      <a:pt x="20506" y="6057"/>
                    </a:cubicBezTo>
                    <a:cubicBezTo>
                      <a:pt x="20544" y="6135"/>
                      <a:pt x="20582" y="6215"/>
                      <a:pt x="20618" y="6294"/>
                    </a:cubicBezTo>
                    <a:cubicBezTo>
                      <a:pt x="20629" y="6318"/>
                      <a:pt x="20618" y="6347"/>
                      <a:pt x="20594" y="6359"/>
                    </a:cubicBezTo>
                    <a:cubicBezTo>
                      <a:pt x="20587" y="6362"/>
                      <a:pt x="20580" y="6363"/>
                      <a:pt x="20573" y="6363"/>
                    </a:cubicBezTo>
                    <a:close/>
                    <a:moveTo>
                      <a:pt x="913" y="6619"/>
                    </a:moveTo>
                    <a:cubicBezTo>
                      <a:pt x="906" y="6619"/>
                      <a:pt x="900" y="6618"/>
                      <a:pt x="894" y="6615"/>
                    </a:cubicBezTo>
                    <a:cubicBezTo>
                      <a:pt x="869" y="6605"/>
                      <a:pt x="857" y="6576"/>
                      <a:pt x="868" y="6551"/>
                    </a:cubicBezTo>
                    <a:cubicBezTo>
                      <a:pt x="902" y="6470"/>
                      <a:pt x="938" y="6390"/>
                      <a:pt x="974" y="6310"/>
                    </a:cubicBezTo>
                    <a:cubicBezTo>
                      <a:pt x="986" y="6286"/>
                      <a:pt x="1015" y="6275"/>
                      <a:pt x="1039" y="6286"/>
                    </a:cubicBezTo>
                    <a:cubicBezTo>
                      <a:pt x="1064" y="6298"/>
                      <a:pt x="1075" y="6327"/>
                      <a:pt x="1063" y="6351"/>
                    </a:cubicBezTo>
                    <a:cubicBezTo>
                      <a:pt x="1027" y="6430"/>
                      <a:pt x="992" y="6510"/>
                      <a:pt x="958" y="6590"/>
                    </a:cubicBezTo>
                    <a:cubicBezTo>
                      <a:pt x="950" y="6608"/>
                      <a:pt x="932" y="6619"/>
                      <a:pt x="913" y="6619"/>
                    </a:cubicBezTo>
                    <a:close/>
                    <a:moveTo>
                      <a:pt x="20779" y="6841"/>
                    </a:moveTo>
                    <a:cubicBezTo>
                      <a:pt x="20760" y="6841"/>
                      <a:pt x="20741" y="6829"/>
                      <a:pt x="20734" y="6810"/>
                    </a:cubicBezTo>
                    <a:cubicBezTo>
                      <a:pt x="20702" y="6731"/>
                      <a:pt x="20668" y="6651"/>
                      <a:pt x="20634" y="6571"/>
                    </a:cubicBezTo>
                    <a:cubicBezTo>
                      <a:pt x="20623" y="6546"/>
                      <a:pt x="20635" y="6518"/>
                      <a:pt x="20660" y="6507"/>
                    </a:cubicBezTo>
                    <a:cubicBezTo>
                      <a:pt x="20685" y="6496"/>
                      <a:pt x="20713" y="6508"/>
                      <a:pt x="20724" y="6532"/>
                    </a:cubicBezTo>
                    <a:cubicBezTo>
                      <a:pt x="20759" y="6613"/>
                      <a:pt x="20792" y="6694"/>
                      <a:pt x="20825" y="6774"/>
                    </a:cubicBezTo>
                    <a:cubicBezTo>
                      <a:pt x="20835" y="6799"/>
                      <a:pt x="20822" y="6827"/>
                      <a:pt x="20797" y="6837"/>
                    </a:cubicBezTo>
                    <a:cubicBezTo>
                      <a:pt x="20791" y="6840"/>
                      <a:pt x="20785" y="6841"/>
                      <a:pt x="20779" y="6841"/>
                    </a:cubicBezTo>
                    <a:close/>
                    <a:moveTo>
                      <a:pt x="718" y="7106"/>
                    </a:moveTo>
                    <a:cubicBezTo>
                      <a:pt x="713" y="7106"/>
                      <a:pt x="707" y="7105"/>
                      <a:pt x="701" y="7102"/>
                    </a:cubicBezTo>
                    <a:cubicBezTo>
                      <a:pt x="676" y="7093"/>
                      <a:pt x="663" y="7065"/>
                      <a:pt x="673" y="7040"/>
                    </a:cubicBezTo>
                    <a:cubicBezTo>
                      <a:pt x="703" y="6957"/>
                      <a:pt x="735" y="6875"/>
                      <a:pt x="767" y="6794"/>
                    </a:cubicBezTo>
                    <a:cubicBezTo>
                      <a:pt x="777" y="6769"/>
                      <a:pt x="806" y="6757"/>
                      <a:pt x="831" y="6767"/>
                    </a:cubicBezTo>
                    <a:cubicBezTo>
                      <a:pt x="856" y="6777"/>
                      <a:pt x="868" y="6805"/>
                      <a:pt x="858" y="6830"/>
                    </a:cubicBezTo>
                    <a:cubicBezTo>
                      <a:pt x="826" y="6910"/>
                      <a:pt x="795" y="6992"/>
                      <a:pt x="764" y="7074"/>
                    </a:cubicBezTo>
                    <a:cubicBezTo>
                      <a:pt x="757" y="7093"/>
                      <a:pt x="738" y="7106"/>
                      <a:pt x="718" y="7106"/>
                    </a:cubicBezTo>
                    <a:close/>
                    <a:moveTo>
                      <a:pt x="20962" y="7330"/>
                    </a:moveTo>
                    <a:cubicBezTo>
                      <a:pt x="20942" y="7330"/>
                      <a:pt x="20923" y="7317"/>
                      <a:pt x="20916" y="7297"/>
                    </a:cubicBezTo>
                    <a:cubicBezTo>
                      <a:pt x="20887" y="7215"/>
                      <a:pt x="20858" y="7133"/>
                      <a:pt x="20828" y="7053"/>
                    </a:cubicBezTo>
                    <a:cubicBezTo>
                      <a:pt x="20818" y="7027"/>
                      <a:pt x="20831" y="6999"/>
                      <a:pt x="20856" y="6990"/>
                    </a:cubicBezTo>
                    <a:cubicBezTo>
                      <a:pt x="20882" y="6980"/>
                      <a:pt x="20910" y="6993"/>
                      <a:pt x="20919" y="7018"/>
                    </a:cubicBezTo>
                    <a:cubicBezTo>
                      <a:pt x="20950" y="7100"/>
                      <a:pt x="20980" y="7183"/>
                      <a:pt x="21008" y="7265"/>
                    </a:cubicBezTo>
                    <a:cubicBezTo>
                      <a:pt x="21017" y="7291"/>
                      <a:pt x="21004" y="7319"/>
                      <a:pt x="20978" y="7327"/>
                    </a:cubicBezTo>
                    <a:cubicBezTo>
                      <a:pt x="20973" y="7329"/>
                      <a:pt x="20967" y="7330"/>
                      <a:pt x="20962" y="7330"/>
                    </a:cubicBezTo>
                    <a:close/>
                    <a:moveTo>
                      <a:pt x="548" y="7601"/>
                    </a:moveTo>
                    <a:cubicBezTo>
                      <a:pt x="543" y="7601"/>
                      <a:pt x="538" y="7600"/>
                      <a:pt x="533" y="7599"/>
                    </a:cubicBezTo>
                    <a:cubicBezTo>
                      <a:pt x="508" y="7591"/>
                      <a:pt x="493" y="7563"/>
                      <a:pt x="501" y="7537"/>
                    </a:cubicBezTo>
                    <a:cubicBezTo>
                      <a:pt x="528" y="7454"/>
                      <a:pt x="555" y="7370"/>
                      <a:pt x="584" y="7287"/>
                    </a:cubicBezTo>
                    <a:cubicBezTo>
                      <a:pt x="593" y="7262"/>
                      <a:pt x="620" y="7248"/>
                      <a:pt x="646" y="7257"/>
                    </a:cubicBezTo>
                    <a:cubicBezTo>
                      <a:pt x="672" y="7266"/>
                      <a:pt x="685" y="7294"/>
                      <a:pt x="677" y="7319"/>
                    </a:cubicBezTo>
                    <a:cubicBezTo>
                      <a:pt x="648" y="7401"/>
                      <a:pt x="621" y="7484"/>
                      <a:pt x="595" y="7567"/>
                    </a:cubicBezTo>
                    <a:cubicBezTo>
                      <a:pt x="588" y="7588"/>
                      <a:pt x="569" y="7601"/>
                      <a:pt x="548" y="7601"/>
                    </a:cubicBezTo>
                    <a:close/>
                    <a:moveTo>
                      <a:pt x="21121" y="7828"/>
                    </a:moveTo>
                    <a:cubicBezTo>
                      <a:pt x="21099" y="7828"/>
                      <a:pt x="21080" y="7814"/>
                      <a:pt x="21074" y="7792"/>
                    </a:cubicBezTo>
                    <a:cubicBezTo>
                      <a:pt x="21049" y="7709"/>
                      <a:pt x="21024" y="7626"/>
                      <a:pt x="20998" y="7544"/>
                    </a:cubicBezTo>
                    <a:cubicBezTo>
                      <a:pt x="20989" y="7518"/>
                      <a:pt x="21004" y="7490"/>
                      <a:pt x="21029" y="7482"/>
                    </a:cubicBezTo>
                    <a:cubicBezTo>
                      <a:pt x="21055" y="7474"/>
                      <a:pt x="21083" y="7488"/>
                      <a:pt x="21091" y="7514"/>
                    </a:cubicBezTo>
                    <a:cubicBezTo>
                      <a:pt x="21117" y="7597"/>
                      <a:pt x="21143" y="7681"/>
                      <a:pt x="21168" y="7765"/>
                    </a:cubicBezTo>
                    <a:cubicBezTo>
                      <a:pt x="21175" y="7791"/>
                      <a:pt x="21160" y="7818"/>
                      <a:pt x="21134" y="7826"/>
                    </a:cubicBezTo>
                    <a:cubicBezTo>
                      <a:pt x="21130" y="7827"/>
                      <a:pt x="21125" y="7828"/>
                      <a:pt x="21121" y="7828"/>
                    </a:cubicBezTo>
                    <a:close/>
                    <a:moveTo>
                      <a:pt x="403" y="8103"/>
                    </a:moveTo>
                    <a:cubicBezTo>
                      <a:pt x="399" y="8103"/>
                      <a:pt x="394" y="8102"/>
                      <a:pt x="390" y="8101"/>
                    </a:cubicBezTo>
                    <a:cubicBezTo>
                      <a:pt x="364" y="8094"/>
                      <a:pt x="348" y="8067"/>
                      <a:pt x="355" y="8041"/>
                    </a:cubicBezTo>
                    <a:cubicBezTo>
                      <a:pt x="377" y="7957"/>
                      <a:pt x="401" y="7872"/>
                      <a:pt x="425" y="7788"/>
                    </a:cubicBezTo>
                    <a:cubicBezTo>
                      <a:pt x="433" y="7762"/>
                      <a:pt x="460" y="7747"/>
                      <a:pt x="486" y="7755"/>
                    </a:cubicBezTo>
                    <a:cubicBezTo>
                      <a:pt x="512" y="7762"/>
                      <a:pt x="527" y="7790"/>
                      <a:pt x="519" y="7816"/>
                    </a:cubicBezTo>
                    <a:cubicBezTo>
                      <a:pt x="495" y="7899"/>
                      <a:pt x="472" y="7983"/>
                      <a:pt x="450" y="8066"/>
                    </a:cubicBezTo>
                    <a:cubicBezTo>
                      <a:pt x="444" y="8088"/>
                      <a:pt x="424" y="8103"/>
                      <a:pt x="403" y="8103"/>
                    </a:cubicBezTo>
                    <a:close/>
                    <a:moveTo>
                      <a:pt x="21255" y="8332"/>
                    </a:moveTo>
                    <a:cubicBezTo>
                      <a:pt x="21233" y="8332"/>
                      <a:pt x="21213" y="8317"/>
                      <a:pt x="21207" y="8295"/>
                    </a:cubicBezTo>
                    <a:cubicBezTo>
                      <a:pt x="21187" y="8210"/>
                      <a:pt x="21166" y="8125"/>
                      <a:pt x="21144" y="8043"/>
                    </a:cubicBezTo>
                    <a:cubicBezTo>
                      <a:pt x="21137" y="8017"/>
                      <a:pt x="21152" y="7990"/>
                      <a:pt x="21178" y="7983"/>
                    </a:cubicBezTo>
                    <a:cubicBezTo>
                      <a:pt x="21204" y="7976"/>
                      <a:pt x="21231" y="7991"/>
                      <a:pt x="21238" y="8018"/>
                    </a:cubicBezTo>
                    <a:cubicBezTo>
                      <a:pt x="21260" y="8101"/>
                      <a:pt x="21282" y="8187"/>
                      <a:pt x="21302" y="8272"/>
                    </a:cubicBezTo>
                    <a:cubicBezTo>
                      <a:pt x="21309" y="8298"/>
                      <a:pt x="21293" y="8325"/>
                      <a:pt x="21266" y="8331"/>
                    </a:cubicBezTo>
                    <a:cubicBezTo>
                      <a:pt x="21262" y="8332"/>
                      <a:pt x="21259" y="8332"/>
                      <a:pt x="21255" y="8332"/>
                    </a:cubicBezTo>
                    <a:close/>
                    <a:moveTo>
                      <a:pt x="282" y="8611"/>
                    </a:moveTo>
                    <a:cubicBezTo>
                      <a:pt x="279" y="8611"/>
                      <a:pt x="275" y="8610"/>
                      <a:pt x="272" y="8610"/>
                    </a:cubicBezTo>
                    <a:cubicBezTo>
                      <a:pt x="246" y="8604"/>
                      <a:pt x="229" y="8578"/>
                      <a:pt x="234" y="8552"/>
                    </a:cubicBezTo>
                    <a:cubicBezTo>
                      <a:pt x="252" y="8467"/>
                      <a:pt x="272" y="8381"/>
                      <a:pt x="292" y="8296"/>
                    </a:cubicBezTo>
                    <a:cubicBezTo>
                      <a:pt x="298" y="8269"/>
                      <a:pt x="324" y="8253"/>
                      <a:pt x="351" y="8259"/>
                    </a:cubicBezTo>
                    <a:cubicBezTo>
                      <a:pt x="377" y="8266"/>
                      <a:pt x="393" y="8292"/>
                      <a:pt x="387" y="8318"/>
                    </a:cubicBezTo>
                    <a:cubicBezTo>
                      <a:pt x="367" y="8402"/>
                      <a:pt x="348" y="8488"/>
                      <a:pt x="330" y="8572"/>
                    </a:cubicBezTo>
                    <a:cubicBezTo>
                      <a:pt x="325" y="8595"/>
                      <a:pt x="305" y="8611"/>
                      <a:pt x="282" y="8611"/>
                    </a:cubicBezTo>
                    <a:close/>
                    <a:moveTo>
                      <a:pt x="21364" y="8843"/>
                    </a:moveTo>
                    <a:cubicBezTo>
                      <a:pt x="21341" y="8843"/>
                      <a:pt x="21321" y="8826"/>
                      <a:pt x="21316" y="8803"/>
                    </a:cubicBezTo>
                    <a:cubicBezTo>
                      <a:pt x="21300" y="8718"/>
                      <a:pt x="21283" y="8632"/>
                      <a:pt x="21265" y="8548"/>
                    </a:cubicBezTo>
                    <a:cubicBezTo>
                      <a:pt x="21259" y="8522"/>
                      <a:pt x="21276" y="8496"/>
                      <a:pt x="21302" y="8490"/>
                    </a:cubicBezTo>
                    <a:cubicBezTo>
                      <a:pt x="21329" y="8484"/>
                      <a:pt x="21355" y="8501"/>
                      <a:pt x="21361" y="8528"/>
                    </a:cubicBezTo>
                    <a:cubicBezTo>
                      <a:pt x="21379" y="8612"/>
                      <a:pt x="21396" y="8699"/>
                      <a:pt x="21412" y="8785"/>
                    </a:cubicBezTo>
                    <a:cubicBezTo>
                      <a:pt x="21417" y="8811"/>
                      <a:pt x="21400" y="8837"/>
                      <a:pt x="21373" y="8842"/>
                    </a:cubicBezTo>
                    <a:cubicBezTo>
                      <a:pt x="21370" y="8843"/>
                      <a:pt x="21367" y="8843"/>
                      <a:pt x="21364" y="8843"/>
                    </a:cubicBezTo>
                    <a:close/>
                    <a:moveTo>
                      <a:pt x="186" y="9124"/>
                    </a:moveTo>
                    <a:cubicBezTo>
                      <a:pt x="184" y="9124"/>
                      <a:pt x="181" y="9124"/>
                      <a:pt x="179" y="9123"/>
                    </a:cubicBezTo>
                    <a:cubicBezTo>
                      <a:pt x="152" y="9119"/>
                      <a:pt x="134" y="9094"/>
                      <a:pt x="138" y="9067"/>
                    </a:cubicBezTo>
                    <a:cubicBezTo>
                      <a:pt x="152" y="8981"/>
                      <a:pt x="167" y="8894"/>
                      <a:pt x="183" y="8809"/>
                    </a:cubicBezTo>
                    <a:cubicBezTo>
                      <a:pt x="188" y="8782"/>
                      <a:pt x="213" y="8765"/>
                      <a:pt x="240" y="8770"/>
                    </a:cubicBezTo>
                    <a:cubicBezTo>
                      <a:pt x="267" y="8775"/>
                      <a:pt x="284" y="8800"/>
                      <a:pt x="279" y="8827"/>
                    </a:cubicBezTo>
                    <a:cubicBezTo>
                      <a:pt x="263" y="8912"/>
                      <a:pt x="248" y="8998"/>
                      <a:pt x="235" y="9083"/>
                    </a:cubicBezTo>
                    <a:cubicBezTo>
                      <a:pt x="231" y="9107"/>
                      <a:pt x="210" y="9124"/>
                      <a:pt x="186" y="9124"/>
                    </a:cubicBezTo>
                    <a:close/>
                    <a:moveTo>
                      <a:pt x="21448" y="9358"/>
                    </a:moveTo>
                    <a:cubicBezTo>
                      <a:pt x="21424" y="9358"/>
                      <a:pt x="21403" y="9340"/>
                      <a:pt x="21400" y="9316"/>
                    </a:cubicBezTo>
                    <a:cubicBezTo>
                      <a:pt x="21388" y="9230"/>
                      <a:pt x="21375" y="9143"/>
                      <a:pt x="21361" y="9059"/>
                    </a:cubicBezTo>
                    <a:cubicBezTo>
                      <a:pt x="21357" y="9032"/>
                      <a:pt x="21375" y="9007"/>
                      <a:pt x="21402" y="9003"/>
                    </a:cubicBezTo>
                    <a:cubicBezTo>
                      <a:pt x="21428" y="8998"/>
                      <a:pt x="21453" y="9016"/>
                      <a:pt x="21458" y="9043"/>
                    </a:cubicBezTo>
                    <a:cubicBezTo>
                      <a:pt x="21472" y="9128"/>
                      <a:pt x="21485" y="9216"/>
                      <a:pt x="21497" y="9302"/>
                    </a:cubicBezTo>
                    <a:cubicBezTo>
                      <a:pt x="21501" y="9329"/>
                      <a:pt x="21482" y="9354"/>
                      <a:pt x="21455" y="9358"/>
                    </a:cubicBezTo>
                    <a:cubicBezTo>
                      <a:pt x="21453" y="9358"/>
                      <a:pt x="21451" y="9358"/>
                      <a:pt x="21448" y="9358"/>
                    </a:cubicBezTo>
                    <a:close/>
                    <a:moveTo>
                      <a:pt x="116" y="9641"/>
                    </a:moveTo>
                    <a:cubicBezTo>
                      <a:pt x="114" y="9641"/>
                      <a:pt x="112" y="9641"/>
                      <a:pt x="110" y="9641"/>
                    </a:cubicBezTo>
                    <a:cubicBezTo>
                      <a:pt x="84" y="9638"/>
                      <a:pt x="64" y="9614"/>
                      <a:pt x="67" y="9587"/>
                    </a:cubicBezTo>
                    <a:cubicBezTo>
                      <a:pt x="77" y="9500"/>
                      <a:pt x="88" y="9413"/>
                      <a:pt x="99" y="9327"/>
                    </a:cubicBezTo>
                    <a:cubicBezTo>
                      <a:pt x="103" y="9300"/>
                      <a:pt x="128" y="9281"/>
                      <a:pt x="155" y="9285"/>
                    </a:cubicBezTo>
                    <a:cubicBezTo>
                      <a:pt x="181" y="9288"/>
                      <a:pt x="200" y="9313"/>
                      <a:pt x="196" y="9340"/>
                    </a:cubicBezTo>
                    <a:cubicBezTo>
                      <a:pt x="185" y="9425"/>
                      <a:pt x="174" y="9512"/>
                      <a:pt x="164" y="9598"/>
                    </a:cubicBezTo>
                    <a:cubicBezTo>
                      <a:pt x="162" y="9623"/>
                      <a:pt x="141" y="9641"/>
                      <a:pt x="116" y="9641"/>
                    </a:cubicBezTo>
                    <a:close/>
                    <a:moveTo>
                      <a:pt x="21508" y="9877"/>
                    </a:moveTo>
                    <a:cubicBezTo>
                      <a:pt x="21483" y="9877"/>
                      <a:pt x="21461" y="9858"/>
                      <a:pt x="21459" y="9832"/>
                    </a:cubicBezTo>
                    <a:cubicBezTo>
                      <a:pt x="21451" y="9747"/>
                      <a:pt x="21442" y="9660"/>
                      <a:pt x="21433" y="9574"/>
                    </a:cubicBezTo>
                    <a:cubicBezTo>
                      <a:pt x="21430" y="9547"/>
                      <a:pt x="21449" y="9523"/>
                      <a:pt x="21476" y="9520"/>
                    </a:cubicBezTo>
                    <a:cubicBezTo>
                      <a:pt x="21503" y="9516"/>
                      <a:pt x="21527" y="9536"/>
                      <a:pt x="21530" y="9563"/>
                    </a:cubicBezTo>
                    <a:cubicBezTo>
                      <a:pt x="21540" y="9649"/>
                      <a:pt x="21549" y="9737"/>
                      <a:pt x="21556" y="9824"/>
                    </a:cubicBezTo>
                    <a:cubicBezTo>
                      <a:pt x="21559" y="9851"/>
                      <a:pt x="21539" y="9874"/>
                      <a:pt x="21512" y="9877"/>
                    </a:cubicBezTo>
                    <a:cubicBezTo>
                      <a:pt x="21511" y="9877"/>
                      <a:pt x="21509" y="9877"/>
                      <a:pt x="21508" y="9877"/>
                    </a:cubicBezTo>
                    <a:close/>
                    <a:moveTo>
                      <a:pt x="70" y="10162"/>
                    </a:moveTo>
                    <a:cubicBezTo>
                      <a:pt x="69" y="10162"/>
                      <a:pt x="68" y="10162"/>
                      <a:pt x="67" y="10162"/>
                    </a:cubicBezTo>
                    <a:cubicBezTo>
                      <a:pt x="40" y="10160"/>
                      <a:pt x="20" y="10137"/>
                      <a:pt x="22" y="10110"/>
                    </a:cubicBezTo>
                    <a:cubicBezTo>
                      <a:pt x="27" y="10023"/>
                      <a:pt x="34" y="9935"/>
                      <a:pt x="41" y="9848"/>
                    </a:cubicBezTo>
                    <a:cubicBezTo>
                      <a:pt x="44" y="9821"/>
                      <a:pt x="67" y="9801"/>
                      <a:pt x="94" y="9804"/>
                    </a:cubicBezTo>
                    <a:cubicBezTo>
                      <a:pt x="121" y="9806"/>
                      <a:pt x="141" y="9830"/>
                      <a:pt x="139" y="9857"/>
                    </a:cubicBezTo>
                    <a:cubicBezTo>
                      <a:pt x="131" y="9943"/>
                      <a:pt x="125" y="10030"/>
                      <a:pt x="119" y="10116"/>
                    </a:cubicBezTo>
                    <a:cubicBezTo>
                      <a:pt x="118" y="10142"/>
                      <a:pt x="96" y="10162"/>
                      <a:pt x="70" y="10162"/>
                    </a:cubicBezTo>
                    <a:close/>
                    <a:moveTo>
                      <a:pt x="21542" y="10398"/>
                    </a:moveTo>
                    <a:cubicBezTo>
                      <a:pt x="21516" y="10398"/>
                      <a:pt x="21494" y="10377"/>
                      <a:pt x="21493" y="10351"/>
                    </a:cubicBezTo>
                    <a:cubicBezTo>
                      <a:pt x="21489" y="10264"/>
                      <a:pt x="21485" y="10177"/>
                      <a:pt x="21479" y="10092"/>
                    </a:cubicBezTo>
                    <a:cubicBezTo>
                      <a:pt x="21477" y="10065"/>
                      <a:pt x="21498" y="10041"/>
                      <a:pt x="21525" y="10039"/>
                    </a:cubicBezTo>
                    <a:cubicBezTo>
                      <a:pt x="21551" y="10038"/>
                      <a:pt x="21575" y="10058"/>
                      <a:pt x="21577" y="10085"/>
                    </a:cubicBezTo>
                    <a:cubicBezTo>
                      <a:pt x="21582" y="10171"/>
                      <a:pt x="21587" y="10259"/>
                      <a:pt x="21591" y="10347"/>
                    </a:cubicBezTo>
                    <a:cubicBezTo>
                      <a:pt x="21592" y="10374"/>
                      <a:pt x="21571" y="10397"/>
                      <a:pt x="21544" y="10398"/>
                    </a:cubicBezTo>
                    <a:cubicBezTo>
                      <a:pt x="21543" y="10398"/>
                      <a:pt x="21542" y="10398"/>
                      <a:pt x="21542" y="10398"/>
                    </a:cubicBezTo>
                    <a:close/>
                    <a:moveTo>
                      <a:pt x="50" y="10683"/>
                    </a:moveTo>
                    <a:cubicBezTo>
                      <a:pt x="50" y="10683"/>
                      <a:pt x="50" y="10683"/>
                      <a:pt x="49" y="10683"/>
                    </a:cubicBezTo>
                    <a:cubicBezTo>
                      <a:pt x="22" y="10683"/>
                      <a:pt x="1" y="10661"/>
                      <a:pt x="1" y="10634"/>
                    </a:cubicBezTo>
                    <a:cubicBezTo>
                      <a:pt x="2" y="10547"/>
                      <a:pt x="5" y="10458"/>
                      <a:pt x="8" y="10371"/>
                    </a:cubicBezTo>
                    <a:cubicBezTo>
                      <a:pt x="9" y="10344"/>
                      <a:pt x="32" y="10324"/>
                      <a:pt x="59" y="10324"/>
                    </a:cubicBezTo>
                    <a:cubicBezTo>
                      <a:pt x="86" y="10325"/>
                      <a:pt x="107" y="10348"/>
                      <a:pt x="106" y="10375"/>
                    </a:cubicBezTo>
                    <a:cubicBezTo>
                      <a:pt x="103" y="10461"/>
                      <a:pt x="100" y="10549"/>
                      <a:pt x="99" y="10635"/>
                    </a:cubicBezTo>
                    <a:cubicBezTo>
                      <a:pt x="99" y="10662"/>
                      <a:pt x="77" y="10683"/>
                      <a:pt x="50" y="10683"/>
                    </a:cubicBezTo>
                    <a:close/>
                    <a:moveTo>
                      <a:pt x="21548" y="11110"/>
                    </a:moveTo>
                    <a:cubicBezTo>
                      <a:pt x="21548" y="11110"/>
                      <a:pt x="21547" y="11110"/>
                      <a:pt x="21547" y="11110"/>
                    </a:cubicBezTo>
                    <a:cubicBezTo>
                      <a:pt x="21520" y="11109"/>
                      <a:pt x="21498" y="11087"/>
                      <a:pt x="21499" y="11060"/>
                    </a:cubicBezTo>
                    <a:cubicBezTo>
                      <a:pt x="21501" y="10973"/>
                      <a:pt x="21502" y="10886"/>
                      <a:pt x="21502" y="10800"/>
                    </a:cubicBezTo>
                    <a:cubicBezTo>
                      <a:pt x="21502" y="10737"/>
                      <a:pt x="21502" y="10673"/>
                      <a:pt x="21500" y="10610"/>
                    </a:cubicBezTo>
                    <a:cubicBezTo>
                      <a:pt x="21500" y="10583"/>
                      <a:pt x="21521" y="10561"/>
                      <a:pt x="21549" y="10561"/>
                    </a:cubicBezTo>
                    <a:cubicBezTo>
                      <a:pt x="21549" y="10561"/>
                      <a:pt x="21549" y="10561"/>
                      <a:pt x="21549" y="10561"/>
                    </a:cubicBezTo>
                    <a:cubicBezTo>
                      <a:pt x="21576" y="10561"/>
                      <a:pt x="21598" y="10582"/>
                      <a:pt x="21598" y="10609"/>
                    </a:cubicBezTo>
                    <a:cubicBezTo>
                      <a:pt x="21599" y="10672"/>
                      <a:pt x="21600" y="10736"/>
                      <a:pt x="21600" y="10800"/>
                    </a:cubicBezTo>
                    <a:cubicBezTo>
                      <a:pt x="21600" y="10887"/>
                      <a:pt x="21599" y="10975"/>
                      <a:pt x="21597" y="11062"/>
                    </a:cubicBezTo>
                    <a:cubicBezTo>
                      <a:pt x="21596" y="11089"/>
                      <a:pt x="21574" y="11110"/>
                      <a:pt x="21548" y="11110"/>
                    </a:cubicBezTo>
                    <a:close/>
                    <a:moveTo>
                      <a:pt x="55" y="11205"/>
                    </a:moveTo>
                    <a:cubicBezTo>
                      <a:pt x="28" y="11205"/>
                      <a:pt x="6" y="11184"/>
                      <a:pt x="6" y="11158"/>
                    </a:cubicBezTo>
                    <a:cubicBezTo>
                      <a:pt x="3" y="11071"/>
                      <a:pt x="1" y="10983"/>
                      <a:pt x="0" y="10896"/>
                    </a:cubicBezTo>
                    <a:cubicBezTo>
                      <a:pt x="0" y="10869"/>
                      <a:pt x="22" y="10847"/>
                      <a:pt x="49" y="10847"/>
                    </a:cubicBezTo>
                    <a:cubicBezTo>
                      <a:pt x="49" y="10847"/>
                      <a:pt x="49" y="10847"/>
                      <a:pt x="49" y="10847"/>
                    </a:cubicBezTo>
                    <a:cubicBezTo>
                      <a:pt x="76" y="10847"/>
                      <a:pt x="98" y="10868"/>
                      <a:pt x="98" y="10895"/>
                    </a:cubicBezTo>
                    <a:cubicBezTo>
                      <a:pt x="99" y="10981"/>
                      <a:pt x="101" y="11068"/>
                      <a:pt x="103" y="11155"/>
                    </a:cubicBezTo>
                    <a:cubicBezTo>
                      <a:pt x="104" y="11182"/>
                      <a:pt x="83" y="11204"/>
                      <a:pt x="56" y="11205"/>
                    </a:cubicBezTo>
                    <a:cubicBezTo>
                      <a:pt x="56" y="11205"/>
                      <a:pt x="55" y="11205"/>
                      <a:pt x="55" y="11205"/>
                    </a:cubicBezTo>
                    <a:close/>
                    <a:moveTo>
                      <a:pt x="21523" y="11632"/>
                    </a:moveTo>
                    <a:cubicBezTo>
                      <a:pt x="21522" y="11632"/>
                      <a:pt x="21521" y="11632"/>
                      <a:pt x="21519" y="11631"/>
                    </a:cubicBezTo>
                    <a:cubicBezTo>
                      <a:pt x="21492" y="11630"/>
                      <a:pt x="21472" y="11606"/>
                      <a:pt x="21474" y="11579"/>
                    </a:cubicBezTo>
                    <a:cubicBezTo>
                      <a:pt x="21480" y="11494"/>
                      <a:pt x="21485" y="11406"/>
                      <a:pt x="21490" y="11320"/>
                    </a:cubicBezTo>
                    <a:cubicBezTo>
                      <a:pt x="21491" y="11293"/>
                      <a:pt x="21513" y="11271"/>
                      <a:pt x="21541" y="11273"/>
                    </a:cubicBezTo>
                    <a:cubicBezTo>
                      <a:pt x="21568" y="11274"/>
                      <a:pt x="21589" y="11297"/>
                      <a:pt x="21587" y="11324"/>
                    </a:cubicBezTo>
                    <a:cubicBezTo>
                      <a:pt x="21583" y="11412"/>
                      <a:pt x="21578" y="11500"/>
                      <a:pt x="21572" y="11586"/>
                    </a:cubicBezTo>
                    <a:cubicBezTo>
                      <a:pt x="21570" y="11612"/>
                      <a:pt x="21548" y="11632"/>
                      <a:pt x="21523" y="11632"/>
                    </a:cubicBezTo>
                    <a:close/>
                    <a:moveTo>
                      <a:pt x="84" y="11727"/>
                    </a:moveTo>
                    <a:cubicBezTo>
                      <a:pt x="59" y="11727"/>
                      <a:pt x="37" y="11707"/>
                      <a:pt x="35" y="11682"/>
                    </a:cubicBezTo>
                    <a:cubicBezTo>
                      <a:pt x="28" y="11595"/>
                      <a:pt x="22" y="11507"/>
                      <a:pt x="17" y="11420"/>
                    </a:cubicBezTo>
                    <a:cubicBezTo>
                      <a:pt x="16" y="11393"/>
                      <a:pt x="36" y="11370"/>
                      <a:pt x="63" y="11368"/>
                    </a:cubicBezTo>
                    <a:cubicBezTo>
                      <a:pt x="91" y="11367"/>
                      <a:pt x="114" y="11387"/>
                      <a:pt x="115" y="11414"/>
                    </a:cubicBezTo>
                    <a:cubicBezTo>
                      <a:pt x="120" y="11501"/>
                      <a:pt x="126" y="11588"/>
                      <a:pt x="133" y="11674"/>
                    </a:cubicBezTo>
                    <a:cubicBezTo>
                      <a:pt x="135" y="11701"/>
                      <a:pt x="115" y="11724"/>
                      <a:pt x="88" y="11727"/>
                    </a:cubicBezTo>
                    <a:cubicBezTo>
                      <a:pt x="87" y="11727"/>
                      <a:pt x="85" y="11727"/>
                      <a:pt x="84" y="11727"/>
                    </a:cubicBezTo>
                    <a:close/>
                    <a:moveTo>
                      <a:pt x="21473" y="12151"/>
                    </a:moveTo>
                    <a:cubicBezTo>
                      <a:pt x="21471" y="12151"/>
                      <a:pt x="21469" y="12151"/>
                      <a:pt x="21467" y="12151"/>
                    </a:cubicBezTo>
                    <a:cubicBezTo>
                      <a:pt x="21440" y="12148"/>
                      <a:pt x="21421" y="12123"/>
                      <a:pt x="21424" y="12097"/>
                    </a:cubicBezTo>
                    <a:cubicBezTo>
                      <a:pt x="21435" y="12010"/>
                      <a:pt x="21444" y="11923"/>
                      <a:pt x="21452" y="11838"/>
                    </a:cubicBezTo>
                    <a:cubicBezTo>
                      <a:pt x="21455" y="11811"/>
                      <a:pt x="21479" y="11791"/>
                      <a:pt x="21506" y="11794"/>
                    </a:cubicBezTo>
                    <a:cubicBezTo>
                      <a:pt x="21533" y="11797"/>
                      <a:pt x="21552" y="11821"/>
                      <a:pt x="21550" y="11847"/>
                    </a:cubicBezTo>
                    <a:cubicBezTo>
                      <a:pt x="21542" y="11933"/>
                      <a:pt x="21532" y="12021"/>
                      <a:pt x="21522" y="12108"/>
                    </a:cubicBezTo>
                    <a:cubicBezTo>
                      <a:pt x="21519" y="12133"/>
                      <a:pt x="21497" y="12151"/>
                      <a:pt x="21473" y="12151"/>
                    </a:cubicBezTo>
                    <a:close/>
                    <a:moveTo>
                      <a:pt x="139" y="12246"/>
                    </a:moveTo>
                    <a:cubicBezTo>
                      <a:pt x="114" y="12246"/>
                      <a:pt x="93" y="12228"/>
                      <a:pt x="90" y="12203"/>
                    </a:cubicBezTo>
                    <a:cubicBezTo>
                      <a:pt x="79" y="12117"/>
                      <a:pt x="69" y="12029"/>
                      <a:pt x="60" y="11943"/>
                    </a:cubicBezTo>
                    <a:cubicBezTo>
                      <a:pt x="57" y="11916"/>
                      <a:pt x="76" y="11892"/>
                      <a:pt x="103" y="11889"/>
                    </a:cubicBezTo>
                    <a:cubicBezTo>
                      <a:pt x="130" y="11886"/>
                      <a:pt x="154" y="11906"/>
                      <a:pt x="157" y="11933"/>
                    </a:cubicBezTo>
                    <a:cubicBezTo>
                      <a:pt x="166" y="12018"/>
                      <a:pt x="176" y="12105"/>
                      <a:pt x="187" y="12191"/>
                    </a:cubicBezTo>
                    <a:cubicBezTo>
                      <a:pt x="191" y="12218"/>
                      <a:pt x="172" y="12242"/>
                      <a:pt x="145" y="12246"/>
                    </a:cubicBezTo>
                    <a:cubicBezTo>
                      <a:pt x="143" y="12246"/>
                      <a:pt x="141" y="12246"/>
                      <a:pt x="139" y="12246"/>
                    </a:cubicBezTo>
                    <a:close/>
                    <a:moveTo>
                      <a:pt x="21398" y="12668"/>
                    </a:moveTo>
                    <a:cubicBezTo>
                      <a:pt x="21395" y="12668"/>
                      <a:pt x="21392" y="12668"/>
                      <a:pt x="21390" y="12667"/>
                    </a:cubicBezTo>
                    <a:cubicBezTo>
                      <a:pt x="21363" y="12663"/>
                      <a:pt x="21345" y="12638"/>
                      <a:pt x="21350" y="12611"/>
                    </a:cubicBezTo>
                    <a:cubicBezTo>
                      <a:pt x="21364" y="12526"/>
                      <a:pt x="21378" y="12439"/>
                      <a:pt x="21390" y="12354"/>
                    </a:cubicBezTo>
                    <a:cubicBezTo>
                      <a:pt x="21394" y="12327"/>
                      <a:pt x="21419" y="12309"/>
                      <a:pt x="21446" y="12313"/>
                    </a:cubicBezTo>
                    <a:cubicBezTo>
                      <a:pt x="21472" y="12317"/>
                      <a:pt x="21491" y="12341"/>
                      <a:pt x="21487" y="12368"/>
                    </a:cubicBezTo>
                    <a:cubicBezTo>
                      <a:pt x="21474" y="12454"/>
                      <a:pt x="21461" y="12541"/>
                      <a:pt x="21446" y="12627"/>
                    </a:cubicBezTo>
                    <a:cubicBezTo>
                      <a:pt x="21442" y="12651"/>
                      <a:pt x="21421" y="12668"/>
                      <a:pt x="21398" y="12668"/>
                    </a:cubicBezTo>
                    <a:close/>
                    <a:moveTo>
                      <a:pt x="218" y="12762"/>
                    </a:moveTo>
                    <a:cubicBezTo>
                      <a:pt x="195" y="12762"/>
                      <a:pt x="175" y="12745"/>
                      <a:pt x="170" y="12722"/>
                    </a:cubicBezTo>
                    <a:cubicBezTo>
                      <a:pt x="155" y="12636"/>
                      <a:pt x="140" y="12549"/>
                      <a:pt x="127" y="12463"/>
                    </a:cubicBezTo>
                    <a:cubicBezTo>
                      <a:pt x="123" y="12436"/>
                      <a:pt x="141" y="12411"/>
                      <a:pt x="168" y="12407"/>
                    </a:cubicBezTo>
                    <a:cubicBezTo>
                      <a:pt x="195" y="12403"/>
                      <a:pt x="220" y="12421"/>
                      <a:pt x="224" y="12448"/>
                    </a:cubicBezTo>
                    <a:cubicBezTo>
                      <a:pt x="237" y="12533"/>
                      <a:pt x="251" y="12620"/>
                      <a:pt x="267" y="12704"/>
                    </a:cubicBezTo>
                    <a:cubicBezTo>
                      <a:pt x="271" y="12731"/>
                      <a:pt x="254" y="12756"/>
                      <a:pt x="227" y="12761"/>
                    </a:cubicBezTo>
                    <a:cubicBezTo>
                      <a:pt x="224" y="12762"/>
                      <a:pt x="221" y="12762"/>
                      <a:pt x="218" y="12762"/>
                    </a:cubicBezTo>
                    <a:close/>
                    <a:moveTo>
                      <a:pt x="21298" y="13181"/>
                    </a:moveTo>
                    <a:cubicBezTo>
                      <a:pt x="21294" y="13181"/>
                      <a:pt x="21290" y="13180"/>
                      <a:pt x="21287" y="13179"/>
                    </a:cubicBezTo>
                    <a:cubicBezTo>
                      <a:pt x="21261" y="13174"/>
                      <a:pt x="21244" y="13147"/>
                      <a:pt x="21250" y="13121"/>
                    </a:cubicBezTo>
                    <a:cubicBezTo>
                      <a:pt x="21268" y="13037"/>
                      <a:pt x="21286" y="12951"/>
                      <a:pt x="21303" y="12867"/>
                    </a:cubicBezTo>
                    <a:cubicBezTo>
                      <a:pt x="21308" y="12840"/>
                      <a:pt x="21334" y="12823"/>
                      <a:pt x="21360" y="12828"/>
                    </a:cubicBezTo>
                    <a:cubicBezTo>
                      <a:pt x="21387" y="12833"/>
                      <a:pt x="21404" y="12859"/>
                      <a:pt x="21399" y="12885"/>
                    </a:cubicBezTo>
                    <a:cubicBezTo>
                      <a:pt x="21382" y="12971"/>
                      <a:pt x="21364" y="13057"/>
                      <a:pt x="21345" y="13142"/>
                    </a:cubicBezTo>
                    <a:cubicBezTo>
                      <a:pt x="21340" y="13165"/>
                      <a:pt x="21320" y="13181"/>
                      <a:pt x="21298" y="13181"/>
                    </a:cubicBezTo>
                    <a:close/>
                    <a:moveTo>
                      <a:pt x="323" y="13274"/>
                    </a:moveTo>
                    <a:cubicBezTo>
                      <a:pt x="301" y="13274"/>
                      <a:pt x="281" y="13258"/>
                      <a:pt x="276" y="13236"/>
                    </a:cubicBezTo>
                    <a:cubicBezTo>
                      <a:pt x="256" y="13150"/>
                      <a:pt x="237" y="13064"/>
                      <a:pt x="220" y="12979"/>
                    </a:cubicBezTo>
                    <a:cubicBezTo>
                      <a:pt x="214" y="12953"/>
                      <a:pt x="231" y="12927"/>
                      <a:pt x="258" y="12921"/>
                    </a:cubicBezTo>
                    <a:cubicBezTo>
                      <a:pt x="284" y="12916"/>
                      <a:pt x="310" y="12933"/>
                      <a:pt x="316" y="12960"/>
                    </a:cubicBezTo>
                    <a:cubicBezTo>
                      <a:pt x="333" y="13044"/>
                      <a:pt x="352" y="13129"/>
                      <a:pt x="371" y="13214"/>
                    </a:cubicBezTo>
                    <a:cubicBezTo>
                      <a:pt x="377" y="13240"/>
                      <a:pt x="361" y="13266"/>
                      <a:pt x="334" y="13272"/>
                    </a:cubicBezTo>
                    <a:cubicBezTo>
                      <a:pt x="331" y="13273"/>
                      <a:pt x="327" y="13274"/>
                      <a:pt x="323" y="13274"/>
                    </a:cubicBezTo>
                    <a:close/>
                    <a:moveTo>
                      <a:pt x="21172" y="13688"/>
                    </a:moveTo>
                    <a:cubicBezTo>
                      <a:pt x="21168" y="13688"/>
                      <a:pt x="21164" y="13687"/>
                      <a:pt x="21159" y="13686"/>
                    </a:cubicBezTo>
                    <a:cubicBezTo>
                      <a:pt x="21133" y="13679"/>
                      <a:pt x="21118" y="13652"/>
                      <a:pt x="21125" y="13626"/>
                    </a:cubicBezTo>
                    <a:cubicBezTo>
                      <a:pt x="21148" y="13542"/>
                      <a:pt x="21170" y="13458"/>
                      <a:pt x="21191" y="13374"/>
                    </a:cubicBezTo>
                    <a:cubicBezTo>
                      <a:pt x="21197" y="13348"/>
                      <a:pt x="21224" y="13332"/>
                      <a:pt x="21250" y="13338"/>
                    </a:cubicBezTo>
                    <a:cubicBezTo>
                      <a:pt x="21276" y="13345"/>
                      <a:pt x="21292" y="13371"/>
                      <a:pt x="21286" y="13398"/>
                    </a:cubicBezTo>
                    <a:cubicBezTo>
                      <a:pt x="21265" y="13482"/>
                      <a:pt x="21242" y="13567"/>
                      <a:pt x="21220" y="13651"/>
                    </a:cubicBezTo>
                    <a:cubicBezTo>
                      <a:pt x="21214" y="13673"/>
                      <a:pt x="21194" y="13688"/>
                      <a:pt x="21172" y="13688"/>
                    </a:cubicBezTo>
                    <a:close/>
                    <a:moveTo>
                      <a:pt x="453" y="13779"/>
                    </a:moveTo>
                    <a:cubicBezTo>
                      <a:pt x="432" y="13779"/>
                      <a:pt x="412" y="13765"/>
                      <a:pt x="406" y="13744"/>
                    </a:cubicBezTo>
                    <a:cubicBezTo>
                      <a:pt x="382" y="13660"/>
                      <a:pt x="359" y="13575"/>
                      <a:pt x="338" y="13490"/>
                    </a:cubicBezTo>
                    <a:cubicBezTo>
                      <a:pt x="331" y="13464"/>
                      <a:pt x="347" y="13438"/>
                      <a:pt x="373" y="13431"/>
                    </a:cubicBezTo>
                    <a:cubicBezTo>
                      <a:pt x="399" y="13424"/>
                      <a:pt x="426" y="13440"/>
                      <a:pt x="432" y="13466"/>
                    </a:cubicBezTo>
                    <a:cubicBezTo>
                      <a:pt x="454" y="13549"/>
                      <a:pt x="477" y="13634"/>
                      <a:pt x="500" y="13717"/>
                    </a:cubicBezTo>
                    <a:cubicBezTo>
                      <a:pt x="507" y="13743"/>
                      <a:pt x="492" y="13770"/>
                      <a:pt x="466" y="13778"/>
                    </a:cubicBezTo>
                    <a:cubicBezTo>
                      <a:pt x="462" y="13779"/>
                      <a:pt x="457" y="13779"/>
                      <a:pt x="453" y="13779"/>
                    </a:cubicBezTo>
                    <a:close/>
                    <a:moveTo>
                      <a:pt x="21023" y="14188"/>
                    </a:moveTo>
                    <a:cubicBezTo>
                      <a:pt x="21017" y="14188"/>
                      <a:pt x="21012" y="14187"/>
                      <a:pt x="21007" y="14185"/>
                    </a:cubicBezTo>
                    <a:cubicBezTo>
                      <a:pt x="20982" y="14177"/>
                      <a:pt x="20968" y="14149"/>
                      <a:pt x="20976" y="14124"/>
                    </a:cubicBezTo>
                    <a:cubicBezTo>
                      <a:pt x="21003" y="14042"/>
                      <a:pt x="21029" y="13959"/>
                      <a:pt x="21054" y="13876"/>
                    </a:cubicBezTo>
                    <a:cubicBezTo>
                      <a:pt x="21061" y="13850"/>
                      <a:pt x="21089" y="13835"/>
                      <a:pt x="21115" y="13843"/>
                    </a:cubicBezTo>
                    <a:cubicBezTo>
                      <a:pt x="21140" y="13850"/>
                      <a:pt x="21155" y="13878"/>
                      <a:pt x="21147" y="13904"/>
                    </a:cubicBezTo>
                    <a:cubicBezTo>
                      <a:pt x="21122" y="13988"/>
                      <a:pt x="21096" y="14072"/>
                      <a:pt x="21069" y="14154"/>
                    </a:cubicBezTo>
                    <a:cubicBezTo>
                      <a:pt x="21062" y="14175"/>
                      <a:pt x="21043" y="14188"/>
                      <a:pt x="21023" y="14188"/>
                    </a:cubicBezTo>
                    <a:close/>
                    <a:moveTo>
                      <a:pt x="607" y="14278"/>
                    </a:moveTo>
                    <a:cubicBezTo>
                      <a:pt x="587" y="14278"/>
                      <a:pt x="568" y="14265"/>
                      <a:pt x="561" y="14245"/>
                    </a:cubicBezTo>
                    <a:cubicBezTo>
                      <a:pt x="533" y="14162"/>
                      <a:pt x="506" y="14078"/>
                      <a:pt x="480" y="13995"/>
                    </a:cubicBezTo>
                    <a:cubicBezTo>
                      <a:pt x="472" y="13969"/>
                      <a:pt x="487" y="13942"/>
                      <a:pt x="513" y="13934"/>
                    </a:cubicBezTo>
                    <a:cubicBezTo>
                      <a:pt x="538" y="13926"/>
                      <a:pt x="566" y="13940"/>
                      <a:pt x="574" y="13966"/>
                    </a:cubicBezTo>
                    <a:cubicBezTo>
                      <a:pt x="599" y="14049"/>
                      <a:pt x="626" y="14132"/>
                      <a:pt x="654" y="14214"/>
                    </a:cubicBezTo>
                    <a:cubicBezTo>
                      <a:pt x="662" y="14239"/>
                      <a:pt x="649" y="14267"/>
                      <a:pt x="623" y="14276"/>
                    </a:cubicBezTo>
                    <a:cubicBezTo>
                      <a:pt x="618" y="14277"/>
                      <a:pt x="612" y="14278"/>
                      <a:pt x="607" y="14278"/>
                    </a:cubicBezTo>
                    <a:close/>
                    <a:moveTo>
                      <a:pt x="20848" y="14682"/>
                    </a:moveTo>
                    <a:cubicBezTo>
                      <a:pt x="20842" y="14682"/>
                      <a:pt x="20836" y="14681"/>
                      <a:pt x="20830" y="14678"/>
                    </a:cubicBezTo>
                    <a:cubicBezTo>
                      <a:pt x="20805" y="14669"/>
                      <a:pt x="20792" y="14641"/>
                      <a:pt x="20802" y="14615"/>
                    </a:cubicBezTo>
                    <a:cubicBezTo>
                      <a:pt x="20833" y="14535"/>
                      <a:pt x="20863" y="14453"/>
                      <a:pt x="20892" y="14370"/>
                    </a:cubicBezTo>
                    <a:cubicBezTo>
                      <a:pt x="20901" y="14345"/>
                      <a:pt x="20929" y="14332"/>
                      <a:pt x="20954" y="14341"/>
                    </a:cubicBezTo>
                    <a:cubicBezTo>
                      <a:pt x="20980" y="14350"/>
                      <a:pt x="20993" y="14378"/>
                      <a:pt x="20984" y="14403"/>
                    </a:cubicBezTo>
                    <a:cubicBezTo>
                      <a:pt x="20955" y="14486"/>
                      <a:pt x="20924" y="14569"/>
                      <a:pt x="20893" y="14650"/>
                    </a:cubicBezTo>
                    <a:cubicBezTo>
                      <a:pt x="20886" y="14670"/>
                      <a:pt x="20867" y="14682"/>
                      <a:pt x="20848" y="14682"/>
                    </a:cubicBezTo>
                    <a:close/>
                    <a:moveTo>
                      <a:pt x="786" y="14769"/>
                    </a:moveTo>
                    <a:cubicBezTo>
                      <a:pt x="766" y="14769"/>
                      <a:pt x="748" y="14757"/>
                      <a:pt x="740" y="14738"/>
                    </a:cubicBezTo>
                    <a:cubicBezTo>
                      <a:pt x="708" y="14656"/>
                      <a:pt x="677" y="14574"/>
                      <a:pt x="648" y="14492"/>
                    </a:cubicBezTo>
                    <a:cubicBezTo>
                      <a:pt x="638" y="14467"/>
                      <a:pt x="651" y="14439"/>
                      <a:pt x="677" y="14430"/>
                    </a:cubicBezTo>
                    <a:cubicBezTo>
                      <a:pt x="702" y="14420"/>
                      <a:pt x="730" y="14434"/>
                      <a:pt x="740" y="14459"/>
                    </a:cubicBezTo>
                    <a:cubicBezTo>
                      <a:pt x="769" y="14540"/>
                      <a:pt x="800" y="14621"/>
                      <a:pt x="831" y="14702"/>
                    </a:cubicBezTo>
                    <a:cubicBezTo>
                      <a:pt x="841" y="14727"/>
                      <a:pt x="829" y="14756"/>
                      <a:pt x="804" y="14766"/>
                    </a:cubicBezTo>
                    <a:cubicBezTo>
                      <a:pt x="798" y="14768"/>
                      <a:pt x="792" y="14769"/>
                      <a:pt x="786" y="14769"/>
                    </a:cubicBezTo>
                    <a:close/>
                    <a:moveTo>
                      <a:pt x="20649" y="15166"/>
                    </a:moveTo>
                    <a:cubicBezTo>
                      <a:pt x="20642" y="15166"/>
                      <a:pt x="20636" y="15165"/>
                      <a:pt x="20629" y="15162"/>
                    </a:cubicBezTo>
                    <a:cubicBezTo>
                      <a:pt x="20605" y="15151"/>
                      <a:pt x="20593" y="15122"/>
                      <a:pt x="20604" y="15098"/>
                    </a:cubicBezTo>
                    <a:cubicBezTo>
                      <a:pt x="20639" y="15018"/>
                      <a:pt x="20673" y="14937"/>
                      <a:pt x="20706" y="14858"/>
                    </a:cubicBezTo>
                    <a:cubicBezTo>
                      <a:pt x="20716" y="14833"/>
                      <a:pt x="20745" y="14821"/>
                      <a:pt x="20770" y="14831"/>
                    </a:cubicBezTo>
                    <a:cubicBezTo>
                      <a:pt x="20795" y="14841"/>
                      <a:pt x="20807" y="14870"/>
                      <a:pt x="20797" y="14895"/>
                    </a:cubicBezTo>
                    <a:cubicBezTo>
                      <a:pt x="20764" y="14975"/>
                      <a:pt x="20729" y="15057"/>
                      <a:pt x="20694" y="15137"/>
                    </a:cubicBezTo>
                    <a:cubicBezTo>
                      <a:pt x="20686" y="15155"/>
                      <a:pt x="20668" y="15166"/>
                      <a:pt x="20649" y="15166"/>
                    </a:cubicBezTo>
                    <a:close/>
                    <a:moveTo>
                      <a:pt x="987" y="15249"/>
                    </a:moveTo>
                    <a:cubicBezTo>
                      <a:pt x="969" y="15249"/>
                      <a:pt x="951" y="15238"/>
                      <a:pt x="943" y="15220"/>
                    </a:cubicBezTo>
                    <a:cubicBezTo>
                      <a:pt x="907" y="15141"/>
                      <a:pt x="872" y="15060"/>
                      <a:pt x="839" y="14980"/>
                    </a:cubicBezTo>
                    <a:cubicBezTo>
                      <a:pt x="828" y="14955"/>
                      <a:pt x="840" y="14926"/>
                      <a:pt x="865" y="14916"/>
                    </a:cubicBezTo>
                    <a:cubicBezTo>
                      <a:pt x="890" y="14905"/>
                      <a:pt x="918" y="14917"/>
                      <a:pt x="929" y="14942"/>
                    </a:cubicBezTo>
                    <a:cubicBezTo>
                      <a:pt x="962" y="15021"/>
                      <a:pt x="997" y="15101"/>
                      <a:pt x="1032" y="15180"/>
                    </a:cubicBezTo>
                    <a:cubicBezTo>
                      <a:pt x="1043" y="15204"/>
                      <a:pt x="1032" y="15233"/>
                      <a:pt x="1007" y="15244"/>
                    </a:cubicBezTo>
                    <a:cubicBezTo>
                      <a:pt x="1001" y="15247"/>
                      <a:pt x="994" y="15249"/>
                      <a:pt x="987" y="15249"/>
                    </a:cubicBezTo>
                    <a:close/>
                    <a:moveTo>
                      <a:pt x="20427" y="15640"/>
                    </a:moveTo>
                    <a:cubicBezTo>
                      <a:pt x="20420" y="15640"/>
                      <a:pt x="20412" y="15639"/>
                      <a:pt x="20405" y="15635"/>
                    </a:cubicBezTo>
                    <a:cubicBezTo>
                      <a:pt x="20381" y="15623"/>
                      <a:pt x="20371" y="15594"/>
                      <a:pt x="20383" y="15569"/>
                    </a:cubicBezTo>
                    <a:cubicBezTo>
                      <a:pt x="20421" y="15493"/>
                      <a:pt x="20460" y="15414"/>
                      <a:pt x="20497" y="15335"/>
                    </a:cubicBezTo>
                    <a:cubicBezTo>
                      <a:pt x="20508" y="15310"/>
                      <a:pt x="20537" y="15300"/>
                      <a:pt x="20562" y="15311"/>
                    </a:cubicBezTo>
                    <a:cubicBezTo>
                      <a:pt x="20586" y="15323"/>
                      <a:pt x="20597" y="15352"/>
                      <a:pt x="20585" y="15376"/>
                    </a:cubicBezTo>
                    <a:cubicBezTo>
                      <a:pt x="20548" y="15456"/>
                      <a:pt x="20509" y="15536"/>
                      <a:pt x="20471" y="15613"/>
                    </a:cubicBezTo>
                    <a:cubicBezTo>
                      <a:pt x="20462" y="15630"/>
                      <a:pt x="20445" y="15640"/>
                      <a:pt x="20427" y="15640"/>
                    </a:cubicBezTo>
                    <a:close/>
                    <a:moveTo>
                      <a:pt x="1212" y="15718"/>
                    </a:moveTo>
                    <a:cubicBezTo>
                      <a:pt x="1194" y="15718"/>
                      <a:pt x="1177" y="15709"/>
                      <a:pt x="1168" y="15692"/>
                    </a:cubicBezTo>
                    <a:cubicBezTo>
                      <a:pt x="1129" y="15614"/>
                      <a:pt x="1090" y="15535"/>
                      <a:pt x="1053" y="15457"/>
                    </a:cubicBezTo>
                    <a:cubicBezTo>
                      <a:pt x="1041" y="15433"/>
                      <a:pt x="1051" y="15403"/>
                      <a:pt x="1076" y="15392"/>
                    </a:cubicBezTo>
                    <a:cubicBezTo>
                      <a:pt x="1100" y="15380"/>
                      <a:pt x="1129" y="15390"/>
                      <a:pt x="1141" y="15415"/>
                    </a:cubicBezTo>
                    <a:cubicBezTo>
                      <a:pt x="1178" y="15492"/>
                      <a:pt x="1216" y="15570"/>
                      <a:pt x="1256" y="15647"/>
                    </a:cubicBezTo>
                    <a:cubicBezTo>
                      <a:pt x="1268" y="15671"/>
                      <a:pt x="1258" y="15701"/>
                      <a:pt x="1234" y="15713"/>
                    </a:cubicBezTo>
                    <a:cubicBezTo>
                      <a:pt x="1227" y="15717"/>
                      <a:pt x="1220" y="15718"/>
                      <a:pt x="1212" y="15718"/>
                    </a:cubicBezTo>
                    <a:close/>
                    <a:moveTo>
                      <a:pt x="20182" y="16103"/>
                    </a:moveTo>
                    <a:cubicBezTo>
                      <a:pt x="20174" y="16103"/>
                      <a:pt x="20166" y="16101"/>
                      <a:pt x="20158" y="16096"/>
                    </a:cubicBezTo>
                    <a:cubicBezTo>
                      <a:pt x="20135" y="16083"/>
                      <a:pt x="20126" y="16053"/>
                      <a:pt x="20139" y="16030"/>
                    </a:cubicBezTo>
                    <a:cubicBezTo>
                      <a:pt x="20182" y="15954"/>
                      <a:pt x="20224" y="15877"/>
                      <a:pt x="20264" y="15801"/>
                    </a:cubicBezTo>
                    <a:cubicBezTo>
                      <a:pt x="20277" y="15777"/>
                      <a:pt x="20306" y="15768"/>
                      <a:pt x="20330" y="15781"/>
                    </a:cubicBezTo>
                    <a:cubicBezTo>
                      <a:pt x="20354" y="15793"/>
                      <a:pt x="20363" y="15823"/>
                      <a:pt x="20351" y="15847"/>
                    </a:cubicBezTo>
                    <a:cubicBezTo>
                      <a:pt x="20310" y="15924"/>
                      <a:pt x="20268" y="16002"/>
                      <a:pt x="20225" y="16078"/>
                    </a:cubicBezTo>
                    <a:cubicBezTo>
                      <a:pt x="20216" y="16094"/>
                      <a:pt x="20199" y="16103"/>
                      <a:pt x="20182" y="16103"/>
                    </a:cubicBezTo>
                    <a:close/>
                    <a:moveTo>
                      <a:pt x="1460" y="16177"/>
                    </a:moveTo>
                    <a:cubicBezTo>
                      <a:pt x="1443" y="16177"/>
                      <a:pt x="1426" y="16168"/>
                      <a:pt x="1417" y="16152"/>
                    </a:cubicBezTo>
                    <a:cubicBezTo>
                      <a:pt x="1374" y="16077"/>
                      <a:pt x="1331" y="16000"/>
                      <a:pt x="1290" y="15923"/>
                    </a:cubicBezTo>
                    <a:cubicBezTo>
                      <a:pt x="1277" y="15899"/>
                      <a:pt x="1286" y="15870"/>
                      <a:pt x="1310" y="15857"/>
                    </a:cubicBezTo>
                    <a:cubicBezTo>
                      <a:pt x="1334" y="15844"/>
                      <a:pt x="1363" y="15853"/>
                      <a:pt x="1376" y="15877"/>
                    </a:cubicBezTo>
                    <a:cubicBezTo>
                      <a:pt x="1417" y="15952"/>
                      <a:pt x="1459" y="16029"/>
                      <a:pt x="1502" y="16103"/>
                    </a:cubicBezTo>
                    <a:cubicBezTo>
                      <a:pt x="1516" y="16127"/>
                      <a:pt x="1507" y="16157"/>
                      <a:pt x="1484" y="16170"/>
                    </a:cubicBezTo>
                    <a:cubicBezTo>
                      <a:pt x="1476" y="16175"/>
                      <a:pt x="1468" y="16177"/>
                      <a:pt x="1460" y="16177"/>
                    </a:cubicBezTo>
                    <a:close/>
                    <a:moveTo>
                      <a:pt x="19915" y="16552"/>
                    </a:moveTo>
                    <a:cubicBezTo>
                      <a:pt x="19906" y="16552"/>
                      <a:pt x="19897" y="16550"/>
                      <a:pt x="19889" y="16545"/>
                    </a:cubicBezTo>
                    <a:cubicBezTo>
                      <a:pt x="19866" y="16531"/>
                      <a:pt x="19859" y="16500"/>
                      <a:pt x="19874" y="16477"/>
                    </a:cubicBezTo>
                    <a:cubicBezTo>
                      <a:pt x="19919" y="16404"/>
                      <a:pt x="19965" y="16330"/>
                      <a:pt x="20009" y="16255"/>
                    </a:cubicBezTo>
                    <a:cubicBezTo>
                      <a:pt x="20023" y="16232"/>
                      <a:pt x="20053" y="16224"/>
                      <a:pt x="20076" y="16238"/>
                    </a:cubicBezTo>
                    <a:cubicBezTo>
                      <a:pt x="20100" y="16252"/>
                      <a:pt x="20107" y="16282"/>
                      <a:pt x="20093" y="16305"/>
                    </a:cubicBezTo>
                    <a:cubicBezTo>
                      <a:pt x="20049" y="16380"/>
                      <a:pt x="20003" y="16456"/>
                      <a:pt x="19957" y="16529"/>
                    </a:cubicBezTo>
                    <a:cubicBezTo>
                      <a:pt x="19947" y="16544"/>
                      <a:pt x="19931" y="16552"/>
                      <a:pt x="19915" y="16552"/>
                    </a:cubicBezTo>
                    <a:close/>
                    <a:moveTo>
                      <a:pt x="1729" y="16623"/>
                    </a:moveTo>
                    <a:cubicBezTo>
                      <a:pt x="1713" y="16623"/>
                      <a:pt x="1697" y="16615"/>
                      <a:pt x="1688" y="16600"/>
                    </a:cubicBezTo>
                    <a:cubicBezTo>
                      <a:pt x="1641" y="16527"/>
                      <a:pt x="1595" y="16452"/>
                      <a:pt x="1550" y="16378"/>
                    </a:cubicBezTo>
                    <a:cubicBezTo>
                      <a:pt x="1536" y="16354"/>
                      <a:pt x="1543" y="16324"/>
                      <a:pt x="1566" y="16310"/>
                    </a:cubicBezTo>
                    <a:cubicBezTo>
                      <a:pt x="1589" y="16296"/>
                      <a:pt x="1620" y="16304"/>
                      <a:pt x="1634" y="16327"/>
                    </a:cubicBezTo>
                    <a:cubicBezTo>
                      <a:pt x="1678" y="16401"/>
                      <a:pt x="1724" y="16475"/>
                      <a:pt x="1770" y="16547"/>
                    </a:cubicBezTo>
                    <a:cubicBezTo>
                      <a:pt x="1785" y="16570"/>
                      <a:pt x="1778" y="16601"/>
                      <a:pt x="1755" y="16615"/>
                    </a:cubicBezTo>
                    <a:cubicBezTo>
                      <a:pt x="1747" y="16620"/>
                      <a:pt x="1738" y="16623"/>
                      <a:pt x="1729" y="16623"/>
                    </a:cubicBezTo>
                    <a:close/>
                    <a:moveTo>
                      <a:pt x="19627" y="16988"/>
                    </a:moveTo>
                    <a:cubicBezTo>
                      <a:pt x="19617" y="16988"/>
                      <a:pt x="19607" y="16986"/>
                      <a:pt x="19599" y="16980"/>
                    </a:cubicBezTo>
                    <a:cubicBezTo>
                      <a:pt x="19577" y="16964"/>
                      <a:pt x="19571" y="16934"/>
                      <a:pt x="19587" y="16912"/>
                    </a:cubicBezTo>
                    <a:cubicBezTo>
                      <a:pt x="19636" y="16841"/>
                      <a:pt x="19685" y="16769"/>
                      <a:pt x="19733" y="16696"/>
                    </a:cubicBezTo>
                    <a:cubicBezTo>
                      <a:pt x="19748" y="16674"/>
                      <a:pt x="19778" y="16667"/>
                      <a:pt x="19801" y="16682"/>
                    </a:cubicBezTo>
                    <a:cubicBezTo>
                      <a:pt x="19823" y="16697"/>
                      <a:pt x="19829" y="16728"/>
                      <a:pt x="19814" y="16750"/>
                    </a:cubicBezTo>
                    <a:cubicBezTo>
                      <a:pt x="19766" y="16823"/>
                      <a:pt x="19716" y="16896"/>
                      <a:pt x="19667" y="16967"/>
                    </a:cubicBezTo>
                    <a:cubicBezTo>
                      <a:pt x="19657" y="16981"/>
                      <a:pt x="19642" y="16988"/>
                      <a:pt x="19627" y="16988"/>
                    </a:cubicBezTo>
                    <a:close/>
                    <a:moveTo>
                      <a:pt x="2020" y="17055"/>
                    </a:moveTo>
                    <a:cubicBezTo>
                      <a:pt x="2005" y="17055"/>
                      <a:pt x="1990" y="17048"/>
                      <a:pt x="1980" y="17035"/>
                    </a:cubicBezTo>
                    <a:cubicBezTo>
                      <a:pt x="1930" y="16964"/>
                      <a:pt x="1880" y="16891"/>
                      <a:pt x="1831" y="16819"/>
                    </a:cubicBezTo>
                    <a:cubicBezTo>
                      <a:pt x="1816" y="16797"/>
                      <a:pt x="1822" y="16766"/>
                      <a:pt x="1845" y="16751"/>
                    </a:cubicBezTo>
                    <a:cubicBezTo>
                      <a:pt x="1867" y="16736"/>
                      <a:pt x="1898" y="16742"/>
                      <a:pt x="1913" y="16764"/>
                    </a:cubicBezTo>
                    <a:cubicBezTo>
                      <a:pt x="1961" y="16836"/>
                      <a:pt x="2010" y="16908"/>
                      <a:pt x="2060" y="16978"/>
                    </a:cubicBezTo>
                    <a:cubicBezTo>
                      <a:pt x="2076" y="17000"/>
                      <a:pt x="2070" y="17031"/>
                      <a:pt x="2048" y="17046"/>
                    </a:cubicBezTo>
                    <a:cubicBezTo>
                      <a:pt x="2040" y="17052"/>
                      <a:pt x="2030" y="17055"/>
                      <a:pt x="2020" y="17055"/>
                    </a:cubicBezTo>
                    <a:close/>
                    <a:moveTo>
                      <a:pt x="19318" y="17410"/>
                    </a:moveTo>
                    <a:cubicBezTo>
                      <a:pt x="19307" y="17410"/>
                      <a:pt x="19297" y="17407"/>
                      <a:pt x="19288" y="17400"/>
                    </a:cubicBezTo>
                    <a:cubicBezTo>
                      <a:pt x="19266" y="17383"/>
                      <a:pt x="19262" y="17352"/>
                      <a:pt x="19279" y="17331"/>
                    </a:cubicBezTo>
                    <a:cubicBezTo>
                      <a:pt x="19332" y="17263"/>
                      <a:pt x="19384" y="17193"/>
                      <a:pt x="19435" y="17123"/>
                    </a:cubicBezTo>
                    <a:cubicBezTo>
                      <a:pt x="19451" y="17101"/>
                      <a:pt x="19482" y="17097"/>
                      <a:pt x="19504" y="17113"/>
                    </a:cubicBezTo>
                    <a:cubicBezTo>
                      <a:pt x="19526" y="17129"/>
                      <a:pt x="19530" y="17159"/>
                      <a:pt x="19514" y="17181"/>
                    </a:cubicBezTo>
                    <a:cubicBezTo>
                      <a:pt x="19463" y="17251"/>
                      <a:pt x="19410" y="17322"/>
                      <a:pt x="19356" y="17391"/>
                    </a:cubicBezTo>
                    <a:cubicBezTo>
                      <a:pt x="19347" y="17403"/>
                      <a:pt x="19332" y="17410"/>
                      <a:pt x="19318" y="17410"/>
                    </a:cubicBezTo>
                    <a:close/>
                    <a:moveTo>
                      <a:pt x="2332" y="17474"/>
                    </a:moveTo>
                    <a:cubicBezTo>
                      <a:pt x="2317" y="17474"/>
                      <a:pt x="2303" y="17467"/>
                      <a:pt x="2293" y="17455"/>
                    </a:cubicBezTo>
                    <a:cubicBezTo>
                      <a:pt x="2239" y="17386"/>
                      <a:pt x="2186" y="17316"/>
                      <a:pt x="2134" y="17247"/>
                    </a:cubicBezTo>
                    <a:cubicBezTo>
                      <a:pt x="2118" y="17225"/>
                      <a:pt x="2122" y="17194"/>
                      <a:pt x="2144" y="17178"/>
                    </a:cubicBezTo>
                    <a:cubicBezTo>
                      <a:pt x="2166" y="17162"/>
                      <a:pt x="2196" y="17166"/>
                      <a:pt x="2213" y="17188"/>
                    </a:cubicBezTo>
                    <a:cubicBezTo>
                      <a:pt x="2264" y="17257"/>
                      <a:pt x="2317" y="17326"/>
                      <a:pt x="2370" y="17394"/>
                    </a:cubicBezTo>
                    <a:cubicBezTo>
                      <a:pt x="2387" y="17416"/>
                      <a:pt x="2383" y="17447"/>
                      <a:pt x="2362" y="17463"/>
                    </a:cubicBezTo>
                    <a:cubicBezTo>
                      <a:pt x="2353" y="17470"/>
                      <a:pt x="2342" y="17474"/>
                      <a:pt x="2332" y="17474"/>
                    </a:cubicBezTo>
                    <a:close/>
                    <a:moveTo>
                      <a:pt x="18988" y="17816"/>
                    </a:moveTo>
                    <a:cubicBezTo>
                      <a:pt x="18977" y="17816"/>
                      <a:pt x="18966" y="17812"/>
                      <a:pt x="18957" y="17804"/>
                    </a:cubicBezTo>
                    <a:cubicBezTo>
                      <a:pt x="18936" y="17787"/>
                      <a:pt x="18934" y="17756"/>
                      <a:pt x="18951" y="17735"/>
                    </a:cubicBezTo>
                    <a:cubicBezTo>
                      <a:pt x="19007" y="17669"/>
                      <a:pt x="19063" y="17602"/>
                      <a:pt x="19117" y="17535"/>
                    </a:cubicBezTo>
                    <a:cubicBezTo>
                      <a:pt x="19135" y="17514"/>
                      <a:pt x="19165" y="17511"/>
                      <a:pt x="19186" y="17528"/>
                    </a:cubicBezTo>
                    <a:cubicBezTo>
                      <a:pt x="19207" y="17545"/>
                      <a:pt x="19211" y="17576"/>
                      <a:pt x="19194" y="17597"/>
                    </a:cubicBezTo>
                    <a:cubicBezTo>
                      <a:pt x="19139" y="17664"/>
                      <a:pt x="19082" y="17732"/>
                      <a:pt x="19026" y="17799"/>
                    </a:cubicBezTo>
                    <a:cubicBezTo>
                      <a:pt x="19016" y="17810"/>
                      <a:pt x="19002" y="17816"/>
                      <a:pt x="18988" y="17816"/>
                    </a:cubicBezTo>
                    <a:close/>
                    <a:moveTo>
                      <a:pt x="2663" y="17876"/>
                    </a:moveTo>
                    <a:cubicBezTo>
                      <a:pt x="2650" y="17876"/>
                      <a:pt x="2636" y="17871"/>
                      <a:pt x="2626" y="17859"/>
                    </a:cubicBezTo>
                    <a:cubicBezTo>
                      <a:pt x="2569" y="17793"/>
                      <a:pt x="2512" y="17726"/>
                      <a:pt x="2457" y="17659"/>
                    </a:cubicBezTo>
                    <a:cubicBezTo>
                      <a:pt x="2440" y="17638"/>
                      <a:pt x="2443" y="17607"/>
                      <a:pt x="2464" y="17590"/>
                    </a:cubicBezTo>
                    <a:cubicBezTo>
                      <a:pt x="2485" y="17573"/>
                      <a:pt x="2516" y="17576"/>
                      <a:pt x="2533" y="17597"/>
                    </a:cubicBezTo>
                    <a:cubicBezTo>
                      <a:pt x="2587" y="17663"/>
                      <a:pt x="2644" y="17730"/>
                      <a:pt x="2700" y="17795"/>
                    </a:cubicBezTo>
                    <a:cubicBezTo>
                      <a:pt x="2718" y="17816"/>
                      <a:pt x="2716" y="17847"/>
                      <a:pt x="2695" y="17865"/>
                    </a:cubicBezTo>
                    <a:cubicBezTo>
                      <a:pt x="2686" y="17873"/>
                      <a:pt x="2675" y="17876"/>
                      <a:pt x="2663" y="17876"/>
                    </a:cubicBezTo>
                    <a:close/>
                    <a:moveTo>
                      <a:pt x="18640" y="18205"/>
                    </a:moveTo>
                    <a:cubicBezTo>
                      <a:pt x="18628" y="18205"/>
                      <a:pt x="18616" y="18201"/>
                      <a:pt x="18607" y="18192"/>
                    </a:cubicBezTo>
                    <a:cubicBezTo>
                      <a:pt x="18587" y="18173"/>
                      <a:pt x="18586" y="18142"/>
                      <a:pt x="18605" y="18123"/>
                    </a:cubicBezTo>
                    <a:cubicBezTo>
                      <a:pt x="18664" y="18059"/>
                      <a:pt x="18723" y="17995"/>
                      <a:pt x="18780" y="17931"/>
                    </a:cubicBezTo>
                    <a:cubicBezTo>
                      <a:pt x="18798" y="17911"/>
                      <a:pt x="18829" y="17909"/>
                      <a:pt x="18849" y="17927"/>
                    </a:cubicBezTo>
                    <a:cubicBezTo>
                      <a:pt x="18870" y="17945"/>
                      <a:pt x="18871" y="17976"/>
                      <a:pt x="18853" y="17996"/>
                    </a:cubicBezTo>
                    <a:cubicBezTo>
                      <a:pt x="18796" y="18061"/>
                      <a:pt x="18736" y="18126"/>
                      <a:pt x="18676" y="18190"/>
                    </a:cubicBezTo>
                    <a:cubicBezTo>
                      <a:pt x="18666" y="18200"/>
                      <a:pt x="18653" y="18205"/>
                      <a:pt x="18640" y="18205"/>
                    </a:cubicBezTo>
                    <a:close/>
                    <a:moveTo>
                      <a:pt x="3014" y="18263"/>
                    </a:moveTo>
                    <a:cubicBezTo>
                      <a:pt x="3001" y="18263"/>
                      <a:pt x="2988" y="18258"/>
                      <a:pt x="2979" y="18248"/>
                    </a:cubicBezTo>
                    <a:cubicBezTo>
                      <a:pt x="2919" y="18185"/>
                      <a:pt x="2859" y="18120"/>
                      <a:pt x="2800" y="18056"/>
                    </a:cubicBezTo>
                    <a:cubicBezTo>
                      <a:pt x="2782" y="18036"/>
                      <a:pt x="2783" y="18005"/>
                      <a:pt x="2803" y="17987"/>
                    </a:cubicBezTo>
                    <a:cubicBezTo>
                      <a:pt x="2824" y="17968"/>
                      <a:pt x="2854" y="17970"/>
                      <a:pt x="2873" y="17990"/>
                    </a:cubicBezTo>
                    <a:cubicBezTo>
                      <a:pt x="2931" y="18054"/>
                      <a:pt x="2990" y="18118"/>
                      <a:pt x="3050" y="18180"/>
                    </a:cubicBezTo>
                    <a:cubicBezTo>
                      <a:pt x="3068" y="18200"/>
                      <a:pt x="3067" y="18231"/>
                      <a:pt x="3048" y="18249"/>
                    </a:cubicBezTo>
                    <a:cubicBezTo>
                      <a:pt x="3038" y="18258"/>
                      <a:pt x="3026" y="18263"/>
                      <a:pt x="3014" y="18263"/>
                    </a:cubicBezTo>
                    <a:close/>
                    <a:moveTo>
                      <a:pt x="18274" y="18577"/>
                    </a:moveTo>
                    <a:cubicBezTo>
                      <a:pt x="18261" y="18577"/>
                      <a:pt x="18248" y="18572"/>
                      <a:pt x="18239" y="18562"/>
                    </a:cubicBezTo>
                    <a:cubicBezTo>
                      <a:pt x="18220" y="18543"/>
                      <a:pt x="18220" y="18512"/>
                      <a:pt x="18240" y="18493"/>
                    </a:cubicBezTo>
                    <a:cubicBezTo>
                      <a:pt x="18302" y="18433"/>
                      <a:pt x="18364" y="18372"/>
                      <a:pt x="18425" y="18310"/>
                    </a:cubicBezTo>
                    <a:cubicBezTo>
                      <a:pt x="18443" y="18291"/>
                      <a:pt x="18475" y="18290"/>
                      <a:pt x="18494" y="18309"/>
                    </a:cubicBezTo>
                    <a:cubicBezTo>
                      <a:pt x="18513" y="18328"/>
                      <a:pt x="18513" y="18359"/>
                      <a:pt x="18494" y="18379"/>
                    </a:cubicBezTo>
                    <a:cubicBezTo>
                      <a:pt x="18433" y="18441"/>
                      <a:pt x="18370" y="18503"/>
                      <a:pt x="18308" y="18563"/>
                    </a:cubicBezTo>
                    <a:cubicBezTo>
                      <a:pt x="18299" y="18573"/>
                      <a:pt x="18286" y="18577"/>
                      <a:pt x="18274" y="18577"/>
                    </a:cubicBezTo>
                    <a:close/>
                    <a:moveTo>
                      <a:pt x="3383" y="18632"/>
                    </a:moveTo>
                    <a:cubicBezTo>
                      <a:pt x="3371" y="18632"/>
                      <a:pt x="3359" y="18628"/>
                      <a:pt x="3349" y="18619"/>
                    </a:cubicBezTo>
                    <a:cubicBezTo>
                      <a:pt x="3286" y="18558"/>
                      <a:pt x="3223" y="18497"/>
                      <a:pt x="3162" y="18435"/>
                    </a:cubicBezTo>
                    <a:cubicBezTo>
                      <a:pt x="3143" y="18416"/>
                      <a:pt x="3143" y="18385"/>
                      <a:pt x="3162" y="18366"/>
                    </a:cubicBezTo>
                    <a:cubicBezTo>
                      <a:pt x="3181" y="18347"/>
                      <a:pt x="3212" y="18347"/>
                      <a:pt x="3231" y="18366"/>
                    </a:cubicBezTo>
                    <a:cubicBezTo>
                      <a:pt x="3292" y="18427"/>
                      <a:pt x="3354" y="18488"/>
                      <a:pt x="3417" y="18548"/>
                    </a:cubicBezTo>
                    <a:cubicBezTo>
                      <a:pt x="3437" y="18566"/>
                      <a:pt x="3437" y="18597"/>
                      <a:pt x="3419" y="18617"/>
                    </a:cubicBezTo>
                    <a:cubicBezTo>
                      <a:pt x="3409" y="18627"/>
                      <a:pt x="3396" y="18632"/>
                      <a:pt x="3383" y="18632"/>
                    </a:cubicBezTo>
                    <a:close/>
                    <a:moveTo>
                      <a:pt x="17890" y="18931"/>
                    </a:moveTo>
                    <a:cubicBezTo>
                      <a:pt x="17877" y="18931"/>
                      <a:pt x="17863" y="18925"/>
                      <a:pt x="17853" y="18914"/>
                    </a:cubicBezTo>
                    <a:cubicBezTo>
                      <a:pt x="17836" y="18894"/>
                      <a:pt x="17838" y="18863"/>
                      <a:pt x="17858" y="18845"/>
                    </a:cubicBezTo>
                    <a:cubicBezTo>
                      <a:pt x="17923" y="18788"/>
                      <a:pt x="17988" y="18730"/>
                      <a:pt x="18051" y="18671"/>
                    </a:cubicBezTo>
                    <a:cubicBezTo>
                      <a:pt x="18071" y="18653"/>
                      <a:pt x="18102" y="18654"/>
                      <a:pt x="18120" y="18674"/>
                    </a:cubicBezTo>
                    <a:cubicBezTo>
                      <a:pt x="18139" y="18694"/>
                      <a:pt x="18137" y="18725"/>
                      <a:pt x="18117" y="18743"/>
                    </a:cubicBezTo>
                    <a:cubicBezTo>
                      <a:pt x="18054" y="18802"/>
                      <a:pt x="17988" y="18861"/>
                      <a:pt x="17923" y="18919"/>
                    </a:cubicBezTo>
                    <a:cubicBezTo>
                      <a:pt x="17913" y="18927"/>
                      <a:pt x="17902" y="18931"/>
                      <a:pt x="17890" y="18931"/>
                    </a:cubicBezTo>
                    <a:close/>
                    <a:moveTo>
                      <a:pt x="3770" y="18983"/>
                    </a:moveTo>
                    <a:cubicBezTo>
                      <a:pt x="3758" y="18983"/>
                      <a:pt x="3747" y="18979"/>
                      <a:pt x="3738" y="18971"/>
                    </a:cubicBezTo>
                    <a:cubicBezTo>
                      <a:pt x="3671" y="18914"/>
                      <a:pt x="3605" y="18855"/>
                      <a:pt x="3541" y="18797"/>
                    </a:cubicBezTo>
                    <a:cubicBezTo>
                      <a:pt x="3521" y="18779"/>
                      <a:pt x="3520" y="18748"/>
                      <a:pt x="3538" y="18728"/>
                    </a:cubicBezTo>
                    <a:cubicBezTo>
                      <a:pt x="3556" y="18708"/>
                      <a:pt x="3587" y="18707"/>
                      <a:pt x="3607" y="18725"/>
                    </a:cubicBezTo>
                    <a:cubicBezTo>
                      <a:pt x="3671" y="18782"/>
                      <a:pt x="3736" y="18840"/>
                      <a:pt x="3802" y="18897"/>
                    </a:cubicBezTo>
                    <a:cubicBezTo>
                      <a:pt x="3822" y="18915"/>
                      <a:pt x="3825" y="18946"/>
                      <a:pt x="3807" y="18966"/>
                    </a:cubicBezTo>
                    <a:cubicBezTo>
                      <a:pt x="3797" y="18978"/>
                      <a:pt x="3784" y="18983"/>
                      <a:pt x="3770" y="18983"/>
                    </a:cubicBezTo>
                    <a:close/>
                    <a:moveTo>
                      <a:pt x="17490" y="19266"/>
                    </a:moveTo>
                    <a:cubicBezTo>
                      <a:pt x="17475" y="19266"/>
                      <a:pt x="17461" y="19259"/>
                      <a:pt x="17452" y="19247"/>
                    </a:cubicBezTo>
                    <a:cubicBezTo>
                      <a:pt x="17435" y="19226"/>
                      <a:pt x="17438" y="19195"/>
                      <a:pt x="17459" y="19178"/>
                    </a:cubicBezTo>
                    <a:cubicBezTo>
                      <a:pt x="17526" y="19125"/>
                      <a:pt x="17594" y="19070"/>
                      <a:pt x="17661" y="19014"/>
                    </a:cubicBezTo>
                    <a:cubicBezTo>
                      <a:pt x="17681" y="18997"/>
                      <a:pt x="17712" y="19000"/>
                      <a:pt x="17730" y="19020"/>
                    </a:cubicBezTo>
                    <a:cubicBezTo>
                      <a:pt x="17747" y="19041"/>
                      <a:pt x="17744" y="19072"/>
                      <a:pt x="17723" y="19089"/>
                    </a:cubicBezTo>
                    <a:cubicBezTo>
                      <a:pt x="17656" y="19145"/>
                      <a:pt x="17588" y="19201"/>
                      <a:pt x="17520" y="19255"/>
                    </a:cubicBezTo>
                    <a:cubicBezTo>
                      <a:pt x="17511" y="19262"/>
                      <a:pt x="17501" y="19266"/>
                      <a:pt x="17490" y="19266"/>
                    </a:cubicBezTo>
                    <a:close/>
                    <a:moveTo>
                      <a:pt x="4173" y="19315"/>
                    </a:moveTo>
                    <a:cubicBezTo>
                      <a:pt x="4163" y="19315"/>
                      <a:pt x="4152" y="19312"/>
                      <a:pt x="4143" y="19305"/>
                    </a:cubicBezTo>
                    <a:cubicBezTo>
                      <a:pt x="4074" y="19251"/>
                      <a:pt x="4005" y="19196"/>
                      <a:pt x="3938" y="19141"/>
                    </a:cubicBezTo>
                    <a:cubicBezTo>
                      <a:pt x="3917" y="19123"/>
                      <a:pt x="3915" y="19093"/>
                      <a:pt x="3932" y="19072"/>
                    </a:cubicBezTo>
                    <a:cubicBezTo>
                      <a:pt x="3949" y="19051"/>
                      <a:pt x="3980" y="19048"/>
                      <a:pt x="4001" y="19065"/>
                    </a:cubicBezTo>
                    <a:cubicBezTo>
                      <a:pt x="4067" y="19120"/>
                      <a:pt x="4135" y="19174"/>
                      <a:pt x="4203" y="19228"/>
                    </a:cubicBezTo>
                    <a:cubicBezTo>
                      <a:pt x="4225" y="19245"/>
                      <a:pt x="4228" y="19275"/>
                      <a:pt x="4212" y="19297"/>
                    </a:cubicBezTo>
                    <a:cubicBezTo>
                      <a:pt x="4202" y="19309"/>
                      <a:pt x="4188" y="19315"/>
                      <a:pt x="4173" y="19315"/>
                    </a:cubicBezTo>
                    <a:close/>
                    <a:moveTo>
                      <a:pt x="17074" y="19580"/>
                    </a:moveTo>
                    <a:cubicBezTo>
                      <a:pt x="17059" y="19580"/>
                      <a:pt x="17044" y="19573"/>
                      <a:pt x="17034" y="19560"/>
                    </a:cubicBezTo>
                    <a:cubicBezTo>
                      <a:pt x="17018" y="19538"/>
                      <a:pt x="17023" y="19508"/>
                      <a:pt x="17045" y="19492"/>
                    </a:cubicBezTo>
                    <a:cubicBezTo>
                      <a:pt x="17115" y="19441"/>
                      <a:pt x="17186" y="19389"/>
                      <a:pt x="17254" y="19338"/>
                    </a:cubicBezTo>
                    <a:cubicBezTo>
                      <a:pt x="17276" y="19321"/>
                      <a:pt x="17306" y="19325"/>
                      <a:pt x="17323" y="19347"/>
                    </a:cubicBezTo>
                    <a:cubicBezTo>
                      <a:pt x="17339" y="19369"/>
                      <a:pt x="17335" y="19399"/>
                      <a:pt x="17313" y="19416"/>
                    </a:cubicBezTo>
                    <a:cubicBezTo>
                      <a:pt x="17244" y="19468"/>
                      <a:pt x="17173" y="19520"/>
                      <a:pt x="17103" y="19571"/>
                    </a:cubicBezTo>
                    <a:cubicBezTo>
                      <a:pt x="17094" y="19577"/>
                      <a:pt x="17084" y="19580"/>
                      <a:pt x="17074" y="19580"/>
                    </a:cubicBezTo>
                    <a:close/>
                    <a:moveTo>
                      <a:pt x="4592" y="19628"/>
                    </a:moveTo>
                    <a:cubicBezTo>
                      <a:pt x="4582" y="19628"/>
                      <a:pt x="4572" y="19625"/>
                      <a:pt x="4564" y="19619"/>
                    </a:cubicBezTo>
                    <a:cubicBezTo>
                      <a:pt x="4493" y="19569"/>
                      <a:pt x="4422" y="19517"/>
                      <a:pt x="4351" y="19464"/>
                    </a:cubicBezTo>
                    <a:cubicBezTo>
                      <a:pt x="4330" y="19448"/>
                      <a:pt x="4325" y="19418"/>
                      <a:pt x="4341" y="19396"/>
                    </a:cubicBezTo>
                    <a:cubicBezTo>
                      <a:pt x="4358" y="19374"/>
                      <a:pt x="4388" y="19370"/>
                      <a:pt x="4410" y="19386"/>
                    </a:cubicBezTo>
                    <a:cubicBezTo>
                      <a:pt x="4480" y="19438"/>
                      <a:pt x="4550" y="19489"/>
                      <a:pt x="4620" y="19539"/>
                    </a:cubicBezTo>
                    <a:cubicBezTo>
                      <a:pt x="4643" y="19555"/>
                      <a:pt x="4648" y="19585"/>
                      <a:pt x="4632" y="19607"/>
                    </a:cubicBezTo>
                    <a:cubicBezTo>
                      <a:pt x="4623" y="19621"/>
                      <a:pt x="4607" y="19628"/>
                      <a:pt x="4592" y="19628"/>
                    </a:cubicBezTo>
                    <a:close/>
                    <a:moveTo>
                      <a:pt x="16644" y="19875"/>
                    </a:moveTo>
                    <a:cubicBezTo>
                      <a:pt x="16628" y="19875"/>
                      <a:pt x="16612" y="19867"/>
                      <a:pt x="16603" y="19852"/>
                    </a:cubicBezTo>
                    <a:cubicBezTo>
                      <a:pt x="16588" y="19830"/>
                      <a:pt x="16594" y="19799"/>
                      <a:pt x="16617" y="19785"/>
                    </a:cubicBezTo>
                    <a:cubicBezTo>
                      <a:pt x="16689" y="19738"/>
                      <a:pt x="16762" y="19689"/>
                      <a:pt x="16833" y="19641"/>
                    </a:cubicBezTo>
                    <a:cubicBezTo>
                      <a:pt x="16855" y="19626"/>
                      <a:pt x="16886" y="19631"/>
                      <a:pt x="16901" y="19654"/>
                    </a:cubicBezTo>
                    <a:cubicBezTo>
                      <a:pt x="16916" y="19676"/>
                      <a:pt x="16911" y="19706"/>
                      <a:pt x="16888" y="19722"/>
                    </a:cubicBezTo>
                    <a:cubicBezTo>
                      <a:pt x="16817" y="19771"/>
                      <a:pt x="16743" y="19819"/>
                      <a:pt x="16670" y="19867"/>
                    </a:cubicBezTo>
                    <a:cubicBezTo>
                      <a:pt x="16662" y="19872"/>
                      <a:pt x="16653" y="19875"/>
                      <a:pt x="16644" y="19875"/>
                    </a:cubicBezTo>
                    <a:close/>
                    <a:moveTo>
                      <a:pt x="5026" y="19920"/>
                    </a:moveTo>
                    <a:cubicBezTo>
                      <a:pt x="5017" y="19920"/>
                      <a:pt x="5008" y="19917"/>
                      <a:pt x="5000" y="19912"/>
                    </a:cubicBezTo>
                    <a:cubicBezTo>
                      <a:pt x="4926" y="19865"/>
                      <a:pt x="4852" y="19817"/>
                      <a:pt x="4780" y="19768"/>
                    </a:cubicBezTo>
                    <a:cubicBezTo>
                      <a:pt x="4758" y="19753"/>
                      <a:pt x="4752" y="19722"/>
                      <a:pt x="4767" y="19700"/>
                    </a:cubicBezTo>
                    <a:cubicBezTo>
                      <a:pt x="4782" y="19678"/>
                      <a:pt x="4812" y="19672"/>
                      <a:pt x="4835" y="19687"/>
                    </a:cubicBezTo>
                    <a:cubicBezTo>
                      <a:pt x="4906" y="19735"/>
                      <a:pt x="4980" y="19783"/>
                      <a:pt x="5052" y="19829"/>
                    </a:cubicBezTo>
                    <a:cubicBezTo>
                      <a:pt x="5075" y="19844"/>
                      <a:pt x="5082" y="19874"/>
                      <a:pt x="5067" y="19897"/>
                    </a:cubicBezTo>
                    <a:cubicBezTo>
                      <a:pt x="5058" y="19912"/>
                      <a:pt x="5042" y="19920"/>
                      <a:pt x="5026" y="19920"/>
                    </a:cubicBezTo>
                    <a:close/>
                    <a:moveTo>
                      <a:pt x="16200" y="20148"/>
                    </a:moveTo>
                    <a:cubicBezTo>
                      <a:pt x="16183" y="20148"/>
                      <a:pt x="16166" y="20139"/>
                      <a:pt x="16157" y="20123"/>
                    </a:cubicBezTo>
                    <a:cubicBezTo>
                      <a:pt x="16144" y="20100"/>
                      <a:pt x="16152" y="20070"/>
                      <a:pt x="16175" y="20056"/>
                    </a:cubicBezTo>
                    <a:cubicBezTo>
                      <a:pt x="16249" y="20013"/>
                      <a:pt x="16324" y="19968"/>
                      <a:pt x="16398" y="19923"/>
                    </a:cubicBezTo>
                    <a:cubicBezTo>
                      <a:pt x="16421" y="19909"/>
                      <a:pt x="16451" y="19916"/>
                      <a:pt x="16465" y="19939"/>
                    </a:cubicBezTo>
                    <a:cubicBezTo>
                      <a:pt x="16479" y="19962"/>
                      <a:pt x="16472" y="19992"/>
                      <a:pt x="16449" y="20007"/>
                    </a:cubicBezTo>
                    <a:cubicBezTo>
                      <a:pt x="16375" y="20052"/>
                      <a:pt x="16299" y="20097"/>
                      <a:pt x="16224" y="20141"/>
                    </a:cubicBezTo>
                    <a:cubicBezTo>
                      <a:pt x="16216" y="20146"/>
                      <a:pt x="16208" y="20148"/>
                      <a:pt x="16200" y="20148"/>
                    </a:cubicBezTo>
                    <a:close/>
                    <a:moveTo>
                      <a:pt x="5474" y="20190"/>
                    </a:moveTo>
                    <a:cubicBezTo>
                      <a:pt x="5465" y="20190"/>
                      <a:pt x="5457" y="20188"/>
                      <a:pt x="5449" y="20184"/>
                    </a:cubicBezTo>
                    <a:cubicBezTo>
                      <a:pt x="5374" y="20140"/>
                      <a:pt x="5298" y="20096"/>
                      <a:pt x="5223" y="20050"/>
                    </a:cubicBezTo>
                    <a:cubicBezTo>
                      <a:pt x="5200" y="20036"/>
                      <a:pt x="5192" y="20006"/>
                      <a:pt x="5206" y="19983"/>
                    </a:cubicBezTo>
                    <a:cubicBezTo>
                      <a:pt x="5220" y="19960"/>
                      <a:pt x="5250" y="19953"/>
                      <a:pt x="5273" y="19967"/>
                    </a:cubicBezTo>
                    <a:cubicBezTo>
                      <a:pt x="5348" y="20011"/>
                      <a:pt x="5423" y="20056"/>
                      <a:pt x="5498" y="20099"/>
                    </a:cubicBezTo>
                    <a:cubicBezTo>
                      <a:pt x="5521" y="20112"/>
                      <a:pt x="5530" y="20142"/>
                      <a:pt x="5516" y="20165"/>
                    </a:cubicBezTo>
                    <a:cubicBezTo>
                      <a:pt x="5507" y="20181"/>
                      <a:pt x="5491" y="20190"/>
                      <a:pt x="5474" y="20190"/>
                    </a:cubicBezTo>
                    <a:close/>
                    <a:moveTo>
                      <a:pt x="15743" y="20399"/>
                    </a:moveTo>
                    <a:cubicBezTo>
                      <a:pt x="15725" y="20399"/>
                      <a:pt x="15708" y="20389"/>
                      <a:pt x="15700" y="20372"/>
                    </a:cubicBezTo>
                    <a:cubicBezTo>
                      <a:pt x="15687" y="20348"/>
                      <a:pt x="15697" y="20319"/>
                      <a:pt x="15721" y="20306"/>
                    </a:cubicBezTo>
                    <a:cubicBezTo>
                      <a:pt x="15797" y="20267"/>
                      <a:pt x="15874" y="20225"/>
                      <a:pt x="15949" y="20184"/>
                    </a:cubicBezTo>
                    <a:cubicBezTo>
                      <a:pt x="15973" y="20171"/>
                      <a:pt x="16003" y="20180"/>
                      <a:pt x="16016" y="20203"/>
                    </a:cubicBezTo>
                    <a:cubicBezTo>
                      <a:pt x="16029" y="20227"/>
                      <a:pt x="16020" y="20257"/>
                      <a:pt x="15996" y="20270"/>
                    </a:cubicBezTo>
                    <a:cubicBezTo>
                      <a:pt x="15921" y="20312"/>
                      <a:pt x="15843" y="20353"/>
                      <a:pt x="15766" y="20393"/>
                    </a:cubicBezTo>
                    <a:cubicBezTo>
                      <a:pt x="15758" y="20397"/>
                      <a:pt x="15751" y="20399"/>
                      <a:pt x="15743" y="20399"/>
                    </a:cubicBezTo>
                    <a:close/>
                    <a:moveTo>
                      <a:pt x="5934" y="20438"/>
                    </a:moveTo>
                    <a:cubicBezTo>
                      <a:pt x="5927" y="20438"/>
                      <a:pt x="5919" y="20437"/>
                      <a:pt x="5912" y="20433"/>
                    </a:cubicBezTo>
                    <a:cubicBezTo>
                      <a:pt x="5835" y="20394"/>
                      <a:pt x="5756" y="20353"/>
                      <a:pt x="5679" y="20311"/>
                    </a:cubicBezTo>
                    <a:cubicBezTo>
                      <a:pt x="5655" y="20298"/>
                      <a:pt x="5646" y="20269"/>
                      <a:pt x="5659" y="20245"/>
                    </a:cubicBezTo>
                    <a:cubicBezTo>
                      <a:pt x="5672" y="20221"/>
                      <a:pt x="5702" y="20212"/>
                      <a:pt x="5726" y="20225"/>
                    </a:cubicBezTo>
                    <a:cubicBezTo>
                      <a:pt x="5802" y="20266"/>
                      <a:pt x="5880" y="20307"/>
                      <a:pt x="5956" y="20346"/>
                    </a:cubicBezTo>
                    <a:cubicBezTo>
                      <a:pt x="5980" y="20358"/>
                      <a:pt x="5990" y="20388"/>
                      <a:pt x="5978" y="20412"/>
                    </a:cubicBezTo>
                    <a:cubicBezTo>
                      <a:pt x="5969" y="20429"/>
                      <a:pt x="5952" y="20438"/>
                      <a:pt x="5934" y="20438"/>
                    </a:cubicBezTo>
                    <a:close/>
                    <a:moveTo>
                      <a:pt x="15275" y="20627"/>
                    </a:moveTo>
                    <a:cubicBezTo>
                      <a:pt x="15257" y="20627"/>
                      <a:pt x="15239" y="20617"/>
                      <a:pt x="15231" y="20599"/>
                    </a:cubicBezTo>
                    <a:cubicBezTo>
                      <a:pt x="15219" y="20574"/>
                      <a:pt x="15230" y="20545"/>
                      <a:pt x="15255" y="20534"/>
                    </a:cubicBezTo>
                    <a:cubicBezTo>
                      <a:pt x="15333" y="20498"/>
                      <a:pt x="15412" y="20460"/>
                      <a:pt x="15489" y="20423"/>
                    </a:cubicBezTo>
                    <a:cubicBezTo>
                      <a:pt x="15513" y="20411"/>
                      <a:pt x="15543" y="20421"/>
                      <a:pt x="15555" y="20445"/>
                    </a:cubicBezTo>
                    <a:cubicBezTo>
                      <a:pt x="15566" y="20470"/>
                      <a:pt x="15556" y="20499"/>
                      <a:pt x="15532" y="20511"/>
                    </a:cubicBezTo>
                    <a:cubicBezTo>
                      <a:pt x="15454" y="20549"/>
                      <a:pt x="15375" y="20586"/>
                      <a:pt x="15296" y="20623"/>
                    </a:cubicBezTo>
                    <a:cubicBezTo>
                      <a:pt x="15289" y="20626"/>
                      <a:pt x="15282" y="20627"/>
                      <a:pt x="15275" y="20627"/>
                    </a:cubicBezTo>
                    <a:close/>
                    <a:moveTo>
                      <a:pt x="6406" y="20664"/>
                    </a:moveTo>
                    <a:cubicBezTo>
                      <a:pt x="6400" y="20664"/>
                      <a:pt x="6393" y="20663"/>
                      <a:pt x="6386" y="20660"/>
                    </a:cubicBezTo>
                    <a:cubicBezTo>
                      <a:pt x="6306" y="20624"/>
                      <a:pt x="6226" y="20587"/>
                      <a:pt x="6148" y="20549"/>
                    </a:cubicBezTo>
                    <a:cubicBezTo>
                      <a:pt x="6123" y="20538"/>
                      <a:pt x="6113" y="20508"/>
                      <a:pt x="6125" y="20484"/>
                    </a:cubicBezTo>
                    <a:cubicBezTo>
                      <a:pt x="6136" y="20460"/>
                      <a:pt x="6166" y="20449"/>
                      <a:pt x="6190" y="20461"/>
                    </a:cubicBezTo>
                    <a:cubicBezTo>
                      <a:pt x="6267" y="20498"/>
                      <a:pt x="6347" y="20535"/>
                      <a:pt x="6426" y="20571"/>
                    </a:cubicBezTo>
                    <a:cubicBezTo>
                      <a:pt x="6451" y="20582"/>
                      <a:pt x="6462" y="20611"/>
                      <a:pt x="6451" y="20635"/>
                    </a:cubicBezTo>
                    <a:cubicBezTo>
                      <a:pt x="6443" y="20653"/>
                      <a:pt x="6425" y="20664"/>
                      <a:pt x="6406" y="20664"/>
                    </a:cubicBezTo>
                    <a:close/>
                    <a:moveTo>
                      <a:pt x="14797" y="20832"/>
                    </a:moveTo>
                    <a:cubicBezTo>
                      <a:pt x="14778" y="20832"/>
                      <a:pt x="14759" y="20821"/>
                      <a:pt x="14752" y="20802"/>
                    </a:cubicBezTo>
                    <a:cubicBezTo>
                      <a:pt x="14741" y="20777"/>
                      <a:pt x="14754" y="20748"/>
                      <a:pt x="14779" y="20738"/>
                    </a:cubicBezTo>
                    <a:cubicBezTo>
                      <a:pt x="14858" y="20706"/>
                      <a:pt x="14939" y="20673"/>
                      <a:pt x="15018" y="20639"/>
                    </a:cubicBezTo>
                    <a:cubicBezTo>
                      <a:pt x="15043" y="20628"/>
                      <a:pt x="15072" y="20640"/>
                      <a:pt x="15082" y="20664"/>
                    </a:cubicBezTo>
                    <a:cubicBezTo>
                      <a:pt x="15093" y="20689"/>
                      <a:pt x="15082" y="20718"/>
                      <a:pt x="15057" y="20729"/>
                    </a:cubicBezTo>
                    <a:cubicBezTo>
                      <a:pt x="14977" y="20763"/>
                      <a:pt x="14895" y="20797"/>
                      <a:pt x="14815" y="20829"/>
                    </a:cubicBezTo>
                    <a:cubicBezTo>
                      <a:pt x="14809" y="20831"/>
                      <a:pt x="14803" y="20832"/>
                      <a:pt x="14797" y="20832"/>
                    </a:cubicBezTo>
                    <a:close/>
                    <a:moveTo>
                      <a:pt x="6889" y="20867"/>
                    </a:moveTo>
                    <a:cubicBezTo>
                      <a:pt x="6883" y="20867"/>
                      <a:pt x="6877" y="20866"/>
                      <a:pt x="6871" y="20863"/>
                    </a:cubicBezTo>
                    <a:cubicBezTo>
                      <a:pt x="6790" y="20832"/>
                      <a:pt x="6708" y="20798"/>
                      <a:pt x="6628" y="20765"/>
                    </a:cubicBezTo>
                    <a:cubicBezTo>
                      <a:pt x="6603" y="20754"/>
                      <a:pt x="6591" y="20725"/>
                      <a:pt x="6601" y="20700"/>
                    </a:cubicBezTo>
                    <a:cubicBezTo>
                      <a:pt x="6612" y="20676"/>
                      <a:pt x="6641" y="20664"/>
                      <a:pt x="6665" y="20674"/>
                    </a:cubicBezTo>
                    <a:cubicBezTo>
                      <a:pt x="6745" y="20708"/>
                      <a:pt x="6827" y="20741"/>
                      <a:pt x="6907" y="20772"/>
                    </a:cubicBezTo>
                    <a:cubicBezTo>
                      <a:pt x="6932" y="20782"/>
                      <a:pt x="6945" y="20810"/>
                      <a:pt x="6935" y="20836"/>
                    </a:cubicBezTo>
                    <a:cubicBezTo>
                      <a:pt x="6927" y="20855"/>
                      <a:pt x="6909" y="20867"/>
                      <a:pt x="6889" y="20867"/>
                    </a:cubicBezTo>
                    <a:close/>
                    <a:moveTo>
                      <a:pt x="14308" y="21015"/>
                    </a:moveTo>
                    <a:cubicBezTo>
                      <a:pt x="14287" y="21015"/>
                      <a:pt x="14268" y="21002"/>
                      <a:pt x="14261" y="20982"/>
                    </a:cubicBezTo>
                    <a:cubicBezTo>
                      <a:pt x="14253" y="20956"/>
                      <a:pt x="14266" y="20928"/>
                      <a:pt x="14292" y="20920"/>
                    </a:cubicBezTo>
                    <a:cubicBezTo>
                      <a:pt x="14373" y="20891"/>
                      <a:pt x="14456" y="20862"/>
                      <a:pt x="14536" y="20832"/>
                    </a:cubicBezTo>
                    <a:cubicBezTo>
                      <a:pt x="14562" y="20822"/>
                      <a:pt x="14590" y="20835"/>
                      <a:pt x="14599" y="20861"/>
                    </a:cubicBezTo>
                    <a:cubicBezTo>
                      <a:pt x="14609" y="20886"/>
                      <a:pt x="14596" y="20914"/>
                      <a:pt x="14571" y="20923"/>
                    </a:cubicBezTo>
                    <a:cubicBezTo>
                      <a:pt x="14489" y="20954"/>
                      <a:pt x="14406" y="20984"/>
                      <a:pt x="14324" y="21012"/>
                    </a:cubicBezTo>
                    <a:cubicBezTo>
                      <a:pt x="14318" y="21014"/>
                      <a:pt x="14313" y="21015"/>
                      <a:pt x="14308" y="21015"/>
                    </a:cubicBezTo>
                    <a:close/>
                    <a:moveTo>
                      <a:pt x="7382" y="21045"/>
                    </a:moveTo>
                    <a:cubicBezTo>
                      <a:pt x="7377" y="21045"/>
                      <a:pt x="7371" y="21044"/>
                      <a:pt x="7366" y="21043"/>
                    </a:cubicBezTo>
                    <a:cubicBezTo>
                      <a:pt x="7282" y="21015"/>
                      <a:pt x="7199" y="20985"/>
                      <a:pt x="7118" y="20956"/>
                    </a:cubicBezTo>
                    <a:cubicBezTo>
                      <a:pt x="7092" y="20947"/>
                      <a:pt x="7079" y="20919"/>
                      <a:pt x="7088" y="20893"/>
                    </a:cubicBezTo>
                    <a:cubicBezTo>
                      <a:pt x="7098" y="20868"/>
                      <a:pt x="7126" y="20855"/>
                      <a:pt x="7151" y="20864"/>
                    </a:cubicBezTo>
                    <a:cubicBezTo>
                      <a:pt x="7231" y="20893"/>
                      <a:pt x="7314" y="20922"/>
                      <a:pt x="7397" y="20950"/>
                    </a:cubicBezTo>
                    <a:cubicBezTo>
                      <a:pt x="7423" y="20958"/>
                      <a:pt x="7437" y="20986"/>
                      <a:pt x="7428" y="21012"/>
                    </a:cubicBezTo>
                    <a:cubicBezTo>
                      <a:pt x="7421" y="21032"/>
                      <a:pt x="7402" y="21045"/>
                      <a:pt x="7382" y="21045"/>
                    </a:cubicBezTo>
                    <a:close/>
                    <a:moveTo>
                      <a:pt x="13810" y="21173"/>
                    </a:moveTo>
                    <a:cubicBezTo>
                      <a:pt x="13789" y="21173"/>
                      <a:pt x="13769" y="21159"/>
                      <a:pt x="13763" y="21138"/>
                    </a:cubicBezTo>
                    <a:cubicBezTo>
                      <a:pt x="13755" y="21112"/>
                      <a:pt x="13770" y="21084"/>
                      <a:pt x="13796" y="21077"/>
                    </a:cubicBezTo>
                    <a:cubicBezTo>
                      <a:pt x="13879" y="21053"/>
                      <a:pt x="13963" y="21027"/>
                      <a:pt x="14045" y="21001"/>
                    </a:cubicBezTo>
                    <a:cubicBezTo>
                      <a:pt x="14071" y="20993"/>
                      <a:pt x="14098" y="21007"/>
                      <a:pt x="14106" y="21033"/>
                    </a:cubicBezTo>
                    <a:cubicBezTo>
                      <a:pt x="14115" y="21059"/>
                      <a:pt x="14100" y="21086"/>
                      <a:pt x="14075" y="21095"/>
                    </a:cubicBezTo>
                    <a:cubicBezTo>
                      <a:pt x="13992" y="21121"/>
                      <a:pt x="13907" y="21147"/>
                      <a:pt x="13824" y="21171"/>
                    </a:cubicBezTo>
                    <a:cubicBezTo>
                      <a:pt x="13819" y="21172"/>
                      <a:pt x="13814" y="21173"/>
                      <a:pt x="13810" y="21173"/>
                    </a:cubicBezTo>
                    <a:close/>
                    <a:moveTo>
                      <a:pt x="7882" y="21199"/>
                    </a:moveTo>
                    <a:cubicBezTo>
                      <a:pt x="7877" y="21199"/>
                      <a:pt x="7873" y="21199"/>
                      <a:pt x="7869" y="21197"/>
                    </a:cubicBezTo>
                    <a:cubicBezTo>
                      <a:pt x="7785" y="21174"/>
                      <a:pt x="7700" y="21149"/>
                      <a:pt x="7617" y="21123"/>
                    </a:cubicBezTo>
                    <a:cubicBezTo>
                      <a:pt x="7591" y="21115"/>
                      <a:pt x="7577" y="21088"/>
                      <a:pt x="7585" y="21062"/>
                    </a:cubicBezTo>
                    <a:cubicBezTo>
                      <a:pt x="7592" y="21036"/>
                      <a:pt x="7620" y="21022"/>
                      <a:pt x="7646" y="21030"/>
                    </a:cubicBezTo>
                    <a:cubicBezTo>
                      <a:pt x="7728" y="21055"/>
                      <a:pt x="7812" y="21080"/>
                      <a:pt x="7895" y="21103"/>
                    </a:cubicBezTo>
                    <a:cubicBezTo>
                      <a:pt x="7921" y="21110"/>
                      <a:pt x="7936" y="21138"/>
                      <a:pt x="7929" y="21164"/>
                    </a:cubicBezTo>
                    <a:cubicBezTo>
                      <a:pt x="7923" y="21185"/>
                      <a:pt x="7903" y="21199"/>
                      <a:pt x="7882" y="21199"/>
                    </a:cubicBezTo>
                    <a:close/>
                    <a:moveTo>
                      <a:pt x="13305" y="21307"/>
                    </a:moveTo>
                    <a:cubicBezTo>
                      <a:pt x="13283" y="21307"/>
                      <a:pt x="13263" y="21291"/>
                      <a:pt x="13258" y="21269"/>
                    </a:cubicBezTo>
                    <a:cubicBezTo>
                      <a:pt x="13251" y="21243"/>
                      <a:pt x="13268" y="21216"/>
                      <a:pt x="13294" y="21210"/>
                    </a:cubicBezTo>
                    <a:cubicBezTo>
                      <a:pt x="13378" y="21190"/>
                      <a:pt x="13463" y="21168"/>
                      <a:pt x="13546" y="21147"/>
                    </a:cubicBezTo>
                    <a:cubicBezTo>
                      <a:pt x="13572" y="21140"/>
                      <a:pt x="13599" y="21155"/>
                      <a:pt x="13606" y="21181"/>
                    </a:cubicBezTo>
                    <a:cubicBezTo>
                      <a:pt x="13613" y="21207"/>
                      <a:pt x="13597" y="21234"/>
                      <a:pt x="13571" y="21241"/>
                    </a:cubicBezTo>
                    <a:cubicBezTo>
                      <a:pt x="13487" y="21263"/>
                      <a:pt x="13402" y="21285"/>
                      <a:pt x="13317" y="21305"/>
                    </a:cubicBezTo>
                    <a:cubicBezTo>
                      <a:pt x="13313" y="21306"/>
                      <a:pt x="13309" y="21307"/>
                      <a:pt x="13305" y="21307"/>
                    </a:cubicBezTo>
                    <a:close/>
                    <a:moveTo>
                      <a:pt x="8388" y="21328"/>
                    </a:moveTo>
                    <a:cubicBezTo>
                      <a:pt x="8384" y="21328"/>
                      <a:pt x="8381" y="21328"/>
                      <a:pt x="8377" y="21327"/>
                    </a:cubicBezTo>
                    <a:cubicBezTo>
                      <a:pt x="8292" y="21308"/>
                      <a:pt x="8206" y="21287"/>
                      <a:pt x="8122" y="21265"/>
                    </a:cubicBezTo>
                    <a:cubicBezTo>
                      <a:pt x="8096" y="21259"/>
                      <a:pt x="8080" y="21232"/>
                      <a:pt x="8087" y="21206"/>
                    </a:cubicBezTo>
                    <a:cubicBezTo>
                      <a:pt x="8093" y="21180"/>
                      <a:pt x="8120" y="21164"/>
                      <a:pt x="8146" y="21170"/>
                    </a:cubicBezTo>
                    <a:cubicBezTo>
                      <a:pt x="8230" y="21192"/>
                      <a:pt x="8315" y="21212"/>
                      <a:pt x="8399" y="21232"/>
                    </a:cubicBezTo>
                    <a:cubicBezTo>
                      <a:pt x="8425" y="21238"/>
                      <a:pt x="8442" y="21264"/>
                      <a:pt x="8436" y="21290"/>
                    </a:cubicBezTo>
                    <a:cubicBezTo>
                      <a:pt x="8430" y="21313"/>
                      <a:pt x="8410" y="21328"/>
                      <a:pt x="8388" y="21328"/>
                    </a:cubicBezTo>
                    <a:close/>
                    <a:moveTo>
                      <a:pt x="12794" y="21415"/>
                    </a:moveTo>
                    <a:cubicBezTo>
                      <a:pt x="12771" y="21415"/>
                      <a:pt x="12751" y="21399"/>
                      <a:pt x="12746" y="21375"/>
                    </a:cubicBezTo>
                    <a:cubicBezTo>
                      <a:pt x="12741" y="21349"/>
                      <a:pt x="12759" y="21323"/>
                      <a:pt x="12785" y="21318"/>
                    </a:cubicBezTo>
                    <a:cubicBezTo>
                      <a:pt x="12871" y="21302"/>
                      <a:pt x="12957" y="21285"/>
                      <a:pt x="13040" y="21267"/>
                    </a:cubicBezTo>
                    <a:cubicBezTo>
                      <a:pt x="13067" y="21262"/>
                      <a:pt x="13093" y="21278"/>
                      <a:pt x="13098" y="21305"/>
                    </a:cubicBezTo>
                    <a:cubicBezTo>
                      <a:pt x="13104" y="21331"/>
                      <a:pt x="13087" y="21357"/>
                      <a:pt x="13061" y="21363"/>
                    </a:cubicBezTo>
                    <a:cubicBezTo>
                      <a:pt x="12976" y="21381"/>
                      <a:pt x="12890" y="21398"/>
                      <a:pt x="12804" y="21415"/>
                    </a:cubicBezTo>
                    <a:cubicBezTo>
                      <a:pt x="12800" y="21415"/>
                      <a:pt x="12797" y="21415"/>
                      <a:pt x="12794" y="21415"/>
                    </a:cubicBezTo>
                    <a:close/>
                    <a:moveTo>
                      <a:pt x="8900" y="21433"/>
                    </a:moveTo>
                    <a:cubicBezTo>
                      <a:pt x="8897" y="21433"/>
                      <a:pt x="8894" y="21432"/>
                      <a:pt x="8891" y="21432"/>
                    </a:cubicBezTo>
                    <a:cubicBezTo>
                      <a:pt x="8805" y="21416"/>
                      <a:pt x="8718" y="21400"/>
                      <a:pt x="8633" y="21383"/>
                    </a:cubicBezTo>
                    <a:cubicBezTo>
                      <a:pt x="8607" y="21377"/>
                      <a:pt x="8590" y="21351"/>
                      <a:pt x="8595" y="21325"/>
                    </a:cubicBezTo>
                    <a:cubicBezTo>
                      <a:pt x="8600" y="21298"/>
                      <a:pt x="8626" y="21281"/>
                      <a:pt x="8653" y="21287"/>
                    </a:cubicBezTo>
                    <a:cubicBezTo>
                      <a:pt x="8737" y="21304"/>
                      <a:pt x="8823" y="21320"/>
                      <a:pt x="8908" y="21335"/>
                    </a:cubicBezTo>
                    <a:cubicBezTo>
                      <a:pt x="8935" y="21340"/>
                      <a:pt x="8952" y="21366"/>
                      <a:pt x="8948" y="21392"/>
                    </a:cubicBezTo>
                    <a:cubicBezTo>
                      <a:pt x="8943" y="21416"/>
                      <a:pt x="8923" y="21433"/>
                      <a:pt x="8900" y="21433"/>
                    </a:cubicBezTo>
                    <a:close/>
                    <a:moveTo>
                      <a:pt x="12279" y="21499"/>
                    </a:moveTo>
                    <a:cubicBezTo>
                      <a:pt x="12255" y="21499"/>
                      <a:pt x="12234" y="21481"/>
                      <a:pt x="12231" y="21457"/>
                    </a:cubicBezTo>
                    <a:cubicBezTo>
                      <a:pt x="12227" y="21430"/>
                      <a:pt x="12246" y="21405"/>
                      <a:pt x="12272" y="21402"/>
                    </a:cubicBezTo>
                    <a:cubicBezTo>
                      <a:pt x="12359" y="21390"/>
                      <a:pt x="12445" y="21377"/>
                      <a:pt x="12529" y="21363"/>
                    </a:cubicBezTo>
                    <a:cubicBezTo>
                      <a:pt x="12556" y="21359"/>
                      <a:pt x="12581" y="21377"/>
                      <a:pt x="12586" y="21404"/>
                    </a:cubicBezTo>
                    <a:cubicBezTo>
                      <a:pt x="12590" y="21430"/>
                      <a:pt x="12572" y="21455"/>
                      <a:pt x="12545" y="21460"/>
                    </a:cubicBezTo>
                    <a:cubicBezTo>
                      <a:pt x="12460" y="21474"/>
                      <a:pt x="12373" y="21487"/>
                      <a:pt x="12286" y="21499"/>
                    </a:cubicBezTo>
                    <a:cubicBezTo>
                      <a:pt x="12284" y="21499"/>
                      <a:pt x="12281" y="21499"/>
                      <a:pt x="12279" y="21499"/>
                    </a:cubicBezTo>
                    <a:close/>
                    <a:moveTo>
                      <a:pt x="9416" y="21512"/>
                    </a:moveTo>
                    <a:cubicBezTo>
                      <a:pt x="9414" y="21512"/>
                      <a:pt x="9411" y="21512"/>
                      <a:pt x="9409" y="21511"/>
                    </a:cubicBezTo>
                    <a:cubicBezTo>
                      <a:pt x="9323" y="21500"/>
                      <a:pt x="9235" y="21488"/>
                      <a:pt x="9150" y="21475"/>
                    </a:cubicBezTo>
                    <a:cubicBezTo>
                      <a:pt x="9123" y="21471"/>
                      <a:pt x="9105" y="21446"/>
                      <a:pt x="9109" y="21419"/>
                    </a:cubicBezTo>
                    <a:cubicBezTo>
                      <a:pt x="9113" y="21392"/>
                      <a:pt x="9138" y="21374"/>
                      <a:pt x="9164" y="21378"/>
                    </a:cubicBezTo>
                    <a:cubicBezTo>
                      <a:pt x="9249" y="21391"/>
                      <a:pt x="9336" y="21403"/>
                      <a:pt x="9422" y="21414"/>
                    </a:cubicBezTo>
                    <a:cubicBezTo>
                      <a:pt x="9449" y="21418"/>
                      <a:pt x="9468" y="21442"/>
                      <a:pt x="9464" y="21469"/>
                    </a:cubicBezTo>
                    <a:cubicBezTo>
                      <a:pt x="9461" y="21494"/>
                      <a:pt x="9440" y="21512"/>
                      <a:pt x="9416" y="21512"/>
                    </a:cubicBezTo>
                    <a:close/>
                    <a:moveTo>
                      <a:pt x="11760" y="21558"/>
                    </a:moveTo>
                    <a:cubicBezTo>
                      <a:pt x="11735" y="21558"/>
                      <a:pt x="11714" y="21539"/>
                      <a:pt x="11711" y="21513"/>
                    </a:cubicBezTo>
                    <a:cubicBezTo>
                      <a:pt x="11709" y="21486"/>
                      <a:pt x="11729" y="21462"/>
                      <a:pt x="11756" y="21460"/>
                    </a:cubicBezTo>
                    <a:cubicBezTo>
                      <a:pt x="11842" y="21452"/>
                      <a:pt x="11929" y="21444"/>
                      <a:pt x="12015" y="21434"/>
                    </a:cubicBezTo>
                    <a:cubicBezTo>
                      <a:pt x="12041" y="21431"/>
                      <a:pt x="12066" y="21450"/>
                      <a:pt x="12069" y="21477"/>
                    </a:cubicBezTo>
                    <a:cubicBezTo>
                      <a:pt x="12072" y="21504"/>
                      <a:pt x="12052" y="21528"/>
                      <a:pt x="12026" y="21531"/>
                    </a:cubicBezTo>
                    <a:cubicBezTo>
                      <a:pt x="11939" y="21541"/>
                      <a:pt x="11851" y="21550"/>
                      <a:pt x="11765" y="21558"/>
                    </a:cubicBezTo>
                    <a:cubicBezTo>
                      <a:pt x="11763" y="21558"/>
                      <a:pt x="11762" y="21558"/>
                      <a:pt x="11760" y="21558"/>
                    </a:cubicBezTo>
                    <a:close/>
                    <a:moveTo>
                      <a:pt x="9935" y="21566"/>
                    </a:moveTo>
                    <a:cubicBezTo>
                      <a:pt x="9934" y="21566"/>
                      <a:pt x="9932" y="21566"/>
                      <a:pt x="9931" y="21566"/>
                    </a:cubicBezTo>
                    <a:cubicBezTo>
                      <a:pt x="9845" y="21559"/>
                      <a:pt x="9757" y="21551"/>
                      <a:pt x="9670" y="21542"/>
                    </a:cubicBezTo>
                    <a:cubicBezTo>
                      <a:pt x="9643" y="21539"/>
                      <a:pt x="9623" y="21515"/>
                      <a:pt x="9626" y="21488"/>
                    </a:cubicBezTo>
                    <a:cubicBezTo>
                      <a:pt x="9629" y="21461"/>
                      <a:pt x="9653" y="21442"/>
                      <a:pt x="9680" y="21444"/>
                    </a:cubicBezTo>
                    <a:cubicBezTo>
                      <a:pt x="9766" y="21453"/>
                      <a:pt x="9854" y="21461"/>
                      <a:pt x="9939" y="21468"/>
                    </a:cubicBezTo>
                    <a:cubicBezTo>
                      <a:pt x="9966" y="21470"/>
                      <a:pt x="9986" y="21494"/>
                      <a:pt x="9984" y="21521"/>
                    </a:cubicBezTo>
                    <a:cubicBezTo>
                      <a:pt x="9982" y="21546"/>
                      <a:pt x="9960" y="21566"/>
                      <a:pt x="9935" y="21566"/>
                    </a:cubicBezTo>
                    <a:close/>
                    <a:moveTo>
                      <a:pt x="11239" y="21591"/>
                    </a:moveTo>
                    <a:cubicBezTo>
                      <a:pt x="11213" y="21591"/>
                      <a:pt x="11191" y="21571"/>
                      <a:pt x="11190" y="21544"/>
                    </a:cubicBezTo>
                    <a:cubicBezTo>
                      <a:pt x="11189" y="21517"/>
                      <a:pt x="11210" y="21494"/>
                      <a:pt x="11237" y="21493"/>
                    </a:cubicBezTo>
                    <a:cubicBezTo>
                      <a:pt x="11324" y="21490"/>
                      <a:pt x="11411" y="21485"/>
                      <a:pt x="11497" y="21480"/>
                    </a:cubicBezTo>
                    <a:cubicBezTo>
                      <a:pt x="11524" y="21478"/>
                      <a:pt x="11547" y="21498"/>
                      <a:pt x="11549" y="21525"/>
                    </a:cubicBezTo>
                    <a:cubicBezTo>
                      <a:pt x="11550" y="21552"/>
                      <a:pt x="11530" y="21576"/>
                      <a:pt x="11503" y="21578"/>
                    </a:cubicBezTo>
                    <a:cubicBezTo>
                      <a:pt x="11417" y="21583"/>
                      <a:pt x="11329" y="21588"/>
                      <a:pt x="11241" y="21591"/>
                    </a:cubicBezTo>
                    <a:cubicBezTo>
                      <a:pt x="11240" y="21591"/>
                      <a:pt x="11240" y="21591"/>
                      <a:pt x="11239" y="21591"/>
                    </a:cubicBezTo>
                    <a:close/>
                    <a:moveTo>
                      <a:pt x="10456" y="21595"/>
                    </a:moveTo>
                    <a:cubicBezTo>
                      <a:pt x="10456" y="21595"/>
                      <a:pt x="10455" y="21595"/>
                      <a:pt x="10455" y="21595"/>
                    </a:cubicBezTo>
                    <a:cubicBezTo>
                      <a:pt x="10367" y="21592"/>
                      <a:pt x="10279" y="21588"/>
                      <a:pt x="10193" y="21583"/>
                    </a:cubicBezTo>
                    <a:cubicBezTo>
                      <a:pt x="10166" y="21582"/>
                      <a:pt x="10145" y="21559"/>
                      <a:pt x="10147" y="21532"/>
                    </a:cubicBezTo>
                    <a:cubicBezTo>
                      <a:pt x="10148" y="21505"/>
                      <a:pt x="10171" y="21485"/>
                      <a:pt x="10198" y="21485"/>
                    </a:cubicBezTo>
                    <a:cubicBezTo>
                      <a:pt x="10283" y="21490"/>
                      <a:pt x="10371" y="21494"/>
                      <a:pt x="10458" y="21497"/>
                    </a:cubicBezTo>
                    <a:cubicBezTo>
                      <a:pt x="10485" y="21498"/>
                      <a:pt x="10506" y="21520"/>
                      <a:pt x="10505" y="21547"/>
                    </a:cubicBezTo>
                    <a:cubicBezTo>
                      <a:pt x="10504" y="21574"/>
                      <a:pt x="10483" y="21595"/>
                      <a:pt x="10456" y="21595"/>
                    </a:cubicBezTo>
                    <a:close/>
                    <a:moveTo>
                      <a:pt x="10800" y="21600"/>
                    </a:moveTo>
                    <a:cubicBezTo>
                      <a:pt x="10772" y="21600"/>
                      <a:pt x="10745" y="21600"/>
                      <a:pt x="10717" y="21600"/>
                    </a:cubicBezTo>
                    <a:cubicBezTo>
                      <a:pt x="10690" y="21599"/>
                      <a:pt x="10668" y="21577"/>
                      <a:pt x="10668" y="21550"/>
                    </a:cubicBezTo>
                    <a:cubicBezTo>
                      <a:pt x="10669" y="21523"/>
                      <a:pt x="10691" y="21502"/>
                      <a:pt x="10717" y="21502"/>
                    </a:cubicBezTo>
                    <a:cubicBezTo>
                      <a:pt x="10718" y="21502"/>
                      <a:pt x="10718" y="21502"/>
                      <a:pt x="10718" y="21502"/>
                    </a:cubicBezTo>
                    <a:cubicBezTo>
                      <a:pt x="10804" y="21502"/>
                      <a:pt x="10891" y="21502"/>
                      <a:pt x="10978" y="21501"/>
                    </a:cubicBezTo>
                    <a:cubicBezTo>
                      <a:pt x="10978" y="21501"/>
                      <a:pt x="10978" y="21501"/>
                      <a:pt x="10979" y="21501"/>
                    </a:cubicBezTo>
                    <a:cubicBezTo>
                      <a:pt x="11005" y="21501"/>
                      <a:pt x="11027" y="21522"/>
                      <a:pt x="11027" y="21549"/>
                    </a:cubicBezTo>
                    <a:cubicBezTo>
                      <a:pt x="11028" y="21576"/>
                      <a:pt x="11006" y="21598"/>
                      <a:pt x="10979" y="21599"/>
                    </a:cubicBezTo>
                    <a:cubicBezTo>
                      <a:pt x="10920" y="21600"/>
                      <a:pt x="10860" y="21600"/>
                      <a:pt x="10800" y="21600"/>
                    </a:cubicBezTo>
                    <a:close/>
                  </a:path>
                </a:pathLst>
              </a:custGeom>
              <a:solidFill>
                <a:srgbClr val="176490"/>
              </a:solidFill>
              <a:ln w="12700">
                <a:solidFill>
                  <a:schemeClr val="tx2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0" name="ïṧḷiḋe">
                <a:extLst>
                  <a:ext uri="{FF2B5EF4-FFF2-40B4-BE49-F238E27FC236}">
                    <a16:creationId xmlns:a16="http://schemas.microsoft.com/office/drawing/2014/main" id="{3DA590E5-C069-4E6C-8BB9-C9D1858A1E04}"/>
                  </a:ext>
                </a:extLst>
              </p:cNvPr>
              <p:cNvGrpSpPr/>
              <p:nvPr/>
            </p:nvGrpSpPr>
            <p:grpSpPr>
              <a:xfrm>
                <a:off x="5073172" y="2796315"/>
                <a:ext cx="1973808" cy="1973812"/>
                <a:chOff x="0" y="0"/>
                <a:chExt cx="3947612" cy="3947620"/>
              </a:xfrm>
            </p:grpSpPr>
            <p:sp>
              <p:nvSpPr>
                <p:cNvPr id="49" name="î$1íḓè">
                  <a:extLst>
                    <a:ext uri="{FF2B5EF4-FFF2-40B4-BE49-F238E27FC236}">
                      <a16:creationId xmlns:a16="http://schemas.microsoft.com/office/drawing/2014/main" id="{2C11168E-DE83-4EA8-8C09-DC6116205A6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947612" cy="3947620"/>
                </a:xfrm>
                <a:prstGeom prst="ellipse">
                  <a:avLst/>
                </a:prstGeom>
                <a:solidFill>
                  <a:schemeClr val="tx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îṧ1ïḑé">
                  <a:extLst>
                    <a:ext uri="{FF2B5EF4-FFF2-40B4-BE49-F238E27FC236}">
                      <a16:creationId xmlns:a16="http://schemas.microsoft.com/office/drawing/2014/main" id="{03F3F7BD-D077-4D4F-9946-6A82DC5CD3B3}"/>
                    </a:ext>
                  </a:extLst>
                </p:cNvPr>
                <p:cNvSpPr/>
                <p:nvPr/>
              </p:nvSpPr>
              <p:spPr>
                <a:xfrm>
                  <a:off x="68872" y="329382"/>
                  <a:ext cx="3794628" cy="34017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878" y="0"/>
                      </a:moveTo>
                      <a:lnTo>
                        <a:pt x="5241" y="531"/>
                      </a:lnTo>
                      <a:lnTo>
                        <a:pt x="5825" y="531"/>
                      </a:lnTo>
                      <a:lnTo>
                        <a:pt x="5878" y="722"/>
                      </a:lnTo>
                      <a:lnTo>
                        <a:pt x="5727" y="881"/>
                      </a:lnTo>
                      <a:lnTo>
                        <a:pt x="6373" y="902"/>
                      </a:lnTo>
                      <a:lnTo>
                        <a:pt x="6471" y="1161"/>
                      </a:lnTo>
                      <a:lnTo>
                        <a:pt x="5743" y="1132"/>
                      </a:lnTo>
                      <a:lnTo>
                        <a:pt x="5708" y="932"/>
                      </a:lnTo>
                      <a:lnTo>
                        <a:pt x="5251" y="821"/>
                      </a:lnTo>
                      <a:lnTo>
                        <a:pt x="5008" y="671"/>
                      </a:lnTo>
                      <a:lnTo>
                        <a:pt x="4480" y="676"/>
                      </a:lnTo>
                      <a:cubicBezTo>
                        <a:pt x="2900" y="1948"/>
                        <a:pt x="1644" y="3688"/>
                        <a:pt x="868" y="5710"/>
                      </a:cubicBezTo>
                      <a:lnTo>
                        <a:pt x="868" y="6391"/>
                      </a:lnTo>
                      <a:lnTo>
                        <a:pt x="1318" y="6632"/>
                      </a:lnTo>
                      <a:lnTo>
                        <a:pt x="1318" y="7585"/>
                      </a:lnTo>
                      <a:lnTo>
                        <a:pt x="1748" y="8404"/>
                      </a:lnTo>
                      <a:lnTo>
                        <a:pt x="2097" y="8465"/>
                      </a:lnTo>
                      <a:lnTo>
                        <a:pt x="2143" y="8183"/>
                      </a:lnTo>
                      <a:lnTo>
                        <a:pt x="1730" y="7472"/>
                      </a:lnTo>
                      <a:lnTo>
                        <a:pt x="1649" y="6781"/>
                      </a:lnTo>
                      <a:lnTo>
                        <a:pt x="1892" y="6781"/>
                      </a:lnTo>
                      <a:lnTo>
                        <a:pt x="1994" y="7493"/>
                      </a:lnTo>
                      <a:lnTo>
                        <a:pt x="2592" y="8465"/>
                      </a:lnTo>
                      <a:lnTo>
                        <a:pt x="2437" y="8779"/>
                      </a:lnTo>
                      <a:lnTo>
                        <a:pt x="2817" y="9426"/>
                      </a:lnTo>
                      <a:lnTo>
                        <a:pt x="3759" y="9686"/>
                      </a:lnTo>
                      <a:lnTo>
                        <a:pt x="3759" y="9516"/>
                      </a:lnTo>
                      <a:lnTo>
                        <a:pt x="4137" y="9577"/>
                      </a:lnTo>
                      <a:lnTo>
                        <a:pt x="4101" y="9877"/>
                      </a:lnTo>
                      <a:lnTo>
                        <a:pt x="4397" y="9937"/>
                      </a:lnTo>
                      <a:lnTo>
                        <a:pt x="4855" y="10076"/>
                      </a:lnTo>
                      <a:lnTo>
                        <a:pt x="5501" y="10899"/>
                      </a:lnTo>
                      <a:lnTo>
                        <a:pt x="6328" y="10969"/>
                      </a:lnTo>
                      <a:lnTo>
                        <a:pt x="6408" y="11721"/>
                      </a:lnTo>
                      <a:lnTo>
                        <a:pt x="5843" y="12161"/>
                      </a:lnTo>
                      <a:lnTo>
                        <a:pt x="5816" y="12831"/>
                      </a:lnTo>
                      <a:lnTo>
                        <a:pt x="5736" y="13242"/>
                      </a:lnTo>
                      <a:lnTo>
                        <a:pt x="6552" y="14384"/>
                      </a:lnTo>
                      <a:lnTo>
                        <a:pt x="6615" y="14775"/>
                      </a:lnTo>
                      <a:cubicBezTo>
                        <a:pt x="6615" y="14775"/>
                        <a:pt x="6911" y="14865"/>
                        <a:pt x="6947" y="14865"/>
                      </a:cubicBezTo>
                      <a:cubicBezTo>
                        <a:pt x="6983" y="14865"/>
                        <a:pt x="7612" y="15396"/>
                        <a:pt x="7612" y="15396"/>
                      </a:cubicBezTo>
                      <a:lnTo>
                        <a:pt x="7612" y="17460"/>
                      </a:lnTo>
                      <a:lnTo>
                        <a:pt x="7837" y="17530"/>
                      </a:lnTo>
                      <a:lnTo>
                        <a:pt x="7684" y="18482"/>
                      </a:lnTo>
                      <a:lnTo>
                        <a:pt x="8062" y="19042"/>
                      </a:lnTo>
                      <a:lnTo>
                        <a:pt x="7991" y="19987"/>
                      </a:lnTo>
                      <a:lnTo>
                        <a:pt x="8489" y="20964"/>
                      </a:lnTo>
                      <a:lnTo>
                        <a:pt x="9130" y="21586"/>
                      </a:lnTo>
                      <a:lnTo>
                        <a:pt x="9773" y="21600"/>
                      </a:lnTo>
                      <a:lnTo>
                        <a:pt x="9836" y="21369"/>
                      </a:lnTo>
                      <a:lnTo>
                        <a:pt x="9363" y="20926"/>
                      </a:lnTo>
                      <a:lnTo>
                        <a:pt x="9390" y="20706"/>
                      </a:lnTo>
                      <a:lnTo>
                        <a:pt x="9475" y="20434"/>
                      </a:lnTo>
                      <a:lnTo>
                        <a:pt x="9494" y="20160"/>
                      </a:lnTo>
                      <a:lnTo>
                        <a:pt x="9173" y="20150"/>
                      </a:lnTo>
                      <a:lnTo>
                        <a:pt x="9012" y="19923"/>
                      </a:lnTo>
                      <a:lnTo>
                        <a:pt x="9278" y="19638"/>
                      </a:lnTo>
                      <a:lnTo>
                        <a:pt x="9313" y="19422"/>
                      </a:lnTo>
                      <a:lnTo>
                        <a:pt x="9017" y="19328"/>
                      </a:lnTo>
                      <a:lnTo>
                        <a:pt x="9034" y="19128"/>
                      </a:lnTo>
                      <a:lnTo>
                        <a:pt x="9457" y="19056"/>
                      </a:lnTo>
                      <a:lnTo>
                        <a:pt x="10100" y="18713"/>
                      </a:lnTo>
                      <a:lnTo>
                        <a:pt x="10315" y="18271"/>
                      </a:lnTo>
                      <a:lnTo>
                        <a:pt x="10837" y="17527"/>
                      </a:lnTo>
                      <a:lnTo>
                        <a:pt x="10989" y="17309"/>
                      </a:lnTo>
                      <a:lnTo>
                        <a:pt x="10837" y="16560"/>
                      </a:lnTo>
                      <a:lnTo>
                        <a:pt x="10835" y="16558"/>
                      </a:lnTo>
                      <a:lnTo>
                        <a:pt x="10837" y="16556"/>
                      </a:lnTo>
                      <a:lnTo>
                        <a:pt x="11042" y="16158"/>
                      </a:lnTo>
                      <a:lnTo>
                        <a:pt x="11662" y="16177"/>
                      </a:lnTo>
                      <a:lnTo>
                        <a:pt x="12080" y="15810"/>
                      </a:lnTo>
                      <a:lnTo>
                        <a:pt x="12213" y="14359"/>
                      </a:lnTo>
                      <a:lnTo>
                        <a:pt x="12677" y="13704"/>
                      </a:lnTo>
                      <a:lnTo>
                        <a:pt x="12757" y="13282"/>
                      </a:lnTo>
                      <a:lnTo>
                        <a:pt x="12336" y="13131"/>
                      </a:lnTo>
                      <a:lnTo>
                        <a:pt x="12057" y="12622"/>
                      </a:lnTo>
                      <a:lnTo>
                        <a:pt x="11105" y="12612"/>
                      </a:lnTo>
                      <a:lnTo>
                        <a:pt x="10837" y="12498"/>
                      </a:lnTo>
                      <a:lnTo>
                        <a:pt x="10351" y="12291"/>
                      </a:lnTo>
                      <a:lnTo>
                        <a:pt x="10315" y="11690"/>
                      </a:lnTo>
                      <a:lnTo>
                        <a:pt x="10063" y="11200"/>
                      </a:lnTo>
                      <a:lnTo>
                        <a:pt x="9382" y="11189"/>
                      </a:lnTo>
                      <a:lnTo>
                        <a:pt x="8987" y="10497"/>
                      </a:lnTo>
                      <a:lnTo>
                        <a:pt x="8636" y="10307"/>
                      </a:lnTo>
                      <a:lnTo>
                        <a:pt x="8618" y="10518"/>
                      </a:lnTo>
                      <a:lnTo>
                        <a:pt x="7981" y="10559"/>
                      </a:lnTo>
                      <a:lnTo>
                        <a:pt x="7747" y="10197"/>
                      </a:lnTo>
                      <a:lnTo>
                        <a:pt x="7082" y="10047"/>
                      </a:lnTo>
                      <a:lnTo>
                        <a:pt x="6535" y="10754"/>
                      </a:lnTo>
                      <a:lnTo>
                        <a:pt x="5673" y="10590"/>
                      </a:lnTo>
                      <a:lnTo>
                        <a:pt x="5609" y="9506"/>
                      </a:lnTo>
                      <a:lnTo>
                        <a:pt x="4981" y="9387"/>
                      </a:lnTo>
                      <a:lnTo>
                        <a:pt x="5232" y="8855"/>
                      </a:lnTo>
                      <a:lnTo>
                        <a:pt x="5160" y="8549"/>
                      </a:lnTo>
                      <a:lnTo>
                        <a:pt x="4334" y="9166"/>
                      </a:lnTo>
                      <a:lnTo>
                        <a:pt x="3814" y="9095"/>
                      </a:lnTo>
                      <a:lnTo>
                        <a:pt x="3628" y="8642"/>
                      </a:lnTo>
                      <a:lnTo>
                        <a:pt x="3742" y="8175"/>
                      </a:lnTo>
                      <a:lnTo>
                        <a:pt x="4028" y="7585"/>
                      </a:lnTo>
                      <a:lnTo>
                        <a:pt x="4688" y="7212"/>
                      </a:lnTo>
                      <a:lnTo>
                        <a:pt x="5963" y="7212"/>
                      </a:lnTo>
                      <a:lnTo>
                        <a:pt x="5959" y="7645"/>
                      </a:lnTo>
                      <a:lnTo>
                        <a:pt x="6418" y="7883"/>
                      </a:lnTo>
                      <a:lnTo>
                        <a:pt x="6382" y="7141"/>
                      </a:lnTo>
                      <a:lnTo>
                        <a:pt x="6711" y="6771"/>
                      </a:lnTo>
                      <a:lnTo>
                        <a:pt x="7378" y="6283"/>
                      </a:lnTo>
                      <a:lnTo>
                        <a:pt x="7423" y="5939"/>
                      </a:lnTo>
                      <a:lnTo>
                        <a:pt x="8088" y="5169"/>
                      </a:lnTo>
                      <a:lnTo>
                        <a:pt x="8795" y="4733"/>
                      </a:lnTo>
                      <a:lnTo>
                        <a:pt x="8732" y="4675"/>
                      </a:lnTo>
                      <a:lnTo>
                        <a:pt x="9211" y="4172"/>
                      </a:lnTo>
                      <a:lnTo>
                        <a:pt x="9385" y="4225"/>
                      </a:lnTo>
                      <a:lnTo>
                        <a:pt x="9466" y="4337"/>
                      </a:lnTo>
                      <a:lnTo>
                        <a:pt x="9648" y="4112"/>
                      </a:lnTo>
                      <a:lnTo>
                        <a:pt x="9692" y="4091"/>
                      </a:lnTo>
                      <a:lnTo>
                        <a:pt x="9494" y="4058"/>
                      </a:lnTo>
                      <a:lnTo>
                        <a:pt x="9292" y="3984"/>
                      </a:lnTo>
                      <a:lnTo>
                        <a:pt x="9292" y="3766"/>
                      </a:lnTo>
                      <a:lnTo>
                        <a:pt x="9399" y="3669"/>
                      </a:lnTo>
                      <a:lnTo>
                        <a:pt x="9634" y="3669"/>
                      </a:lnTo>
                      <a:lnTo>
                        <a:pt x="9742" y="3721"/>
                      </a:lnTo>
                      <a:lnTo>
                        <a:pt x="9837" y="3932"/>
                      </a:lnTo>
                      <a:lnTo>
                        <a:pt x="9951" y="3912"/>
                      </a:lnTo>
                      <a:lnTo>
                        <a:pt x="9951" y="3894"/>
                      </a:lnTo>
                      <a:lnTo>
                        <a:pt x="9985" y="3906"/>
                      </a:lnTo>
                      <a:lnTo>
                        <a:pt x="10315" y="3849"/>
                      </a:lnTo>
                      <a:lnTo>
                        <a:pt x="10362" y="3669"/>
                      </a:lnTo>
                      <a:lnTo>
                        <a:pt x="10550" y="3721"/>
                      </a:lnTo>
                      <a:lnTo>
                        <a:pt x="10550" y="3916"/>
                      </a:lnTo>
                      <a:lnTo>
                        <a:pt x="10376" y="4051"/>
                      </a:lnTo>
                      <a:lnTo>
                        <a:pt x="10401" y="4267"/>
                      </a:lnTo>
                      <a:lnTo>
                        <a:pt x="10837" y="4416"/>
                      </a:lnTo>
                      <a:lnTo>
                        <a:pt x="11002" y="4472"/>
                      </a:lnTo>
                      <a:cubicBezTo>
                        <a:pt x="11002" y="4472"/>
                        <a:pt x="11003" y="4476"/>
                        <a:pt x="11003" y="4481"/>
                      </a:cubicBezTo>
                      <a:lnTo>
                        <a:pt x="11141" y="4468"/>
                      </a:lnTo>
                      <a:lnTo>
                        <a:pt x="11150" y="4178"/>
                      </a:lnTo>
                      <a:lnTo>
                        <a:pt x="10837" y="4018"/>
                      </a:lnTo>
                      <a:lnTo>
                        <a:pt x="10674" y="3936"/>
                      </a:lnTo>
                      <a:lnTo>
                        <a:pt x="10647" y="3797"/>
                      </a:lnTo>
                      <a:lnTo>
                        <a:pt x="10837" y="3725"/>
                      </a:lnTo>
                      <a:lnTo>
                        <a:pt x="11042" y="3646"/>
                      </a:lnTo>
                      <a:lnTo>
                        <a:pt x="11060" y="3225"/>
                      </a:lnTo>
                      <a:lnTo>
                        <a:pt x="10837" y="3073"/>
                      </a:lnTo>
                      <a:lnTo>
                        <a:pt x="10647" y="2945"/>
                      </a:lnTo>
                      <a:lnTo>
                        <a:pt x="10621" y="2234"/>
                      </a:lnTo>
                      <a:lnTo>
                        <a:pt x="10055" y="2544"/>
                      </a:lnTo>
                      <a:lnTo>
                        <a:pt x="9848" y="2544"/>
                      </a:lnTo>
                      <a:lnTo>
                        <a:pt x="9901" y="2003"/>
                      </a:lnTo>
                      <a:lnTo>
                        <a:pt x="9132" y="1800"/>
                      </a:lnTo>
                      <a:lnTo>
                        <a:pt x="8814" y="2068"/>
                      </a:lnTo>
                      <a:lnTo>
                        <a:pt x="8814" y="2887"/>
                      </a:lnTo>
                      <a:lnTo>
                        <a:pt x="8241" y="3090"/>
                      </a:lnTo>
                      <a:lnTo>
                        <a:pt x="8011" y="3623"/>
                      </a:lnTo>
                      <a:lnTo>
                        <a:pt x="7762" y="3669"/>
                      </a:lnTo>
                      <a:lnTo>
                        <a:pt x="7762" y="2986"/>
                      </a:lnTo>
                      <a:lnTo>
                        <a:pt x="7224" y="2903"/>
                      </a:lnTo>
                      <a:lnTo>
                        <a:pt x="6955" y="2707"/>
                      </a:lnTo>
                      <a:lnTo>
                        <a:pt x="6846" y="2264"/>
                      </a:lnTo>
                      <a:lnTo>
                        <a:pt x="7809" y="1634"/>
                      </a:lnTo>
                      <a:lnTo>
                        <a:pt x="8281" y="1475"/>
                      </a:lnTo>
                      <a:lnTo>
                        <a:pt x="8328" y="1829"/>
                      </a:lnTo>
                      <a:lnTo>
                        <a:pt x="8592" y="1813"/>
                      </a:lnTo>
                      <a:lnTo>
                        <a:pt x="8612" y="1634"/>
                      </a:lnTo>
                      <a:lnTo>
                        <a:pt x="8886" y="1591"/>
                      </a:lnTo>
                      <a:lnTo>
                        <a:pt x="8891" y="1529"/>
                      </a:lnTo>
                      <a:lnTo>
                        <a:pt x="8773" y="1475"/>
                      </a:lnTo>
                      <a:lnTo>
                        <a:pt x="8746" y="1287"/>
                      </a:lnTo>
                      <a:lnTo>
                        <a:pt x="9084" y="1256"/>
                      </a:lnTo>
                      <a:lnTo>
                        <a:pt x="9287" y="1019"/>
                      </a:lnTo>
                      <a:lnTo>
                        <a:pt x="9298" y="1002"/>
                      </a:lnTo>
                      <a:lnTo>
                        <a:pt x="9301" y="1002"/>
                      </a:lnTo>
                      <a:lnTo>
                        <a:pt x="9363" y="932"/>
                      </a:lnTo>
                      <a:lnTo>
                        <a:pt x="10073" y="831"/>
                      </a:lnTo>
                      <a:lnTo>
                        <a:pt x="10386" y="1129"/>
                      </a:lnTo>
                      <a:lnTo>
                        <a:pt x="9565" y="1617"/>
                      </a:lnTo>
                      <a:lnTo>
                        <a:pt x="10611" y="1893"/>
                      </a:lnTo>
                      <a:lnTo>
                        <a:pt x="10746" y="1502"/>
                      </a:lnTo>
                      <a:lnTo>
                        <a:pt x="10837" y="1502"/>
                      </a:lnTo>
                      <a:lnTo>
                        <a:pt x="11204" y="1502"/>
                      </a:lnTo>
                      <a:lnTo>
                        <a:pt x="11367" y="1161"/>
                      </a:lnTo>
                      <a:lnTo>
                        <a:pt x="11042" y="1071"/>
                      </a:lnTo>
                      <a:lnTo>
                        <a:pt x="11042" y="641"/>
                      </a:lnTo>
                      <a:lnTo>
                        <a:pt x="10837" y="539"/>
                      </a:lnTo>
                      <a:lnTo>
                        <a:pt x="10028" y="139"/>
                      </a:lnTo>
                      <a:lnTo>
                        <a:pt x="9327" y="229"/>
                      </a:lnTo>
                      <a:lnTo>
                        <a:pt x="8932" y="460"/>
                      </a:lnTo>
                      <a:lnTo>
                        <a:pt x="8959" y="1022"/>
                      </a:lnTo>
                      <a:lnTo>
                        <a:pt x="8546" y="952"/>
                      </a:lnTo>
                      <a:lnTo>
                        <a:pt x="8482" y="641"/>
                      </a:lnTo>
                      <a:lnTo>
                        <a:pt x="8878" y="241"/>
                      </a:lnTo>
                      <a:lnTo>
                        <a:pt x="8160" y="200"/>
                      </a:lnTo>
                      <a:lnTo>
                        <a:pt x="7953" y="270"/>
                      </a:lnTo>
                      <a:lnTo>
                        <a:pt x="7863" y="541"/>
                      </a:lnTo>
                      <a:lnTo>
                        <a:pt x="8133" y="591"/>
                      </a:lnTo>
                      <a:lnTo>
                        <a:pt x="8079" y="891"/>
                      </a:lnTo>
                      <a:lnTo>
                        <a:pt x="7621" y="922"/>
                      </a:lnTo>
                      <a:lnTo>
                        <a:pt x="7549" y="1122"/>
                      </a:lnTo>
                      <a:lnTo>
                        <a:pt x="6885" y="1142"/>
                      </a:lnTo>
                      <a:cubicBezTo>
                        <a:pt x="6885" y="1142"/>
                        <a:pt x="6867" y="722"/>
                        <a:pt x="6840" y="722"/>
                      </a:cubicBezTo>
                      <a:cubicBezTo>
                        <a:pt x="6813" y="722"/>
                        <a:pt x="7361" y="711"/>
                        <a:pt x="7361" y="711"/>
                      </a:cubicBezTo>
                      <a:lnTo>
                        <a:pt x="7756" y="280"/>
                      </a:lnTo>
                      <a:lnTo>
                        <a:pt x="7540" y="160"/>
                      </a:lnTo>
                      <a:lnTo>
                        <a:pt x="7254" y="470"/>
                      </a:lnTo>
                      <a:lnTo>
                        <a:pt x="6777" y="441"/>
                      </a:lnTo>
                      <a:lnTo>
                        <a:pt x="6489" y="0"/>
                      </a:lnTo>
                      <a:lnTo>
                        <a:pt x="5878" y="0"/>
                      </a:lnTo>
                      <a:close/>
                      <a:moveTo>
                        <a:pt x="868" y="5710"/>
                      </a:moveTo>
                      <a:lnTo>
                        <a:pt x="868" y="5704"/>
                      </a:lnTo>
                      <a:cubicBezTo>
                        <a:pt x="850" y="5751"/>
                        <a:pt x="834" y="5800"/>
                        <a:pt x="816" y="5848"/>
                      </a:cubicBezTo>
                      <a:cubicBezTo>
                        <a:pt x="834" y="5802"/>
                        <a:pt x="851" y="5755"/>
                        <a:pt x="868" y="5710"/>
                      </a:cubicBezTo>
                      <a:close/>
                      <a:moveTo>
                        <a:pt x="17957" y="1411"/>
                      </a:moveTo>
                      <a:lnTo>
                        <a:pt x="17841" y="1640"/>
                      </a:lnTo>
                      <a:cubicBezTo>
                        <a:pt x="17841" y="1640"/>
                        <a:pt x="17342" y="1858"/>
                        <a:pt x="17342" y="1858"/>
                      </a:cubicBezTo>
                      <a:lnTo>
                        <a:pt x="17133" y="2113"/>
                      </a:lnTo>
                      <a:lnTo>
                        <a:pt x="17181" y="2409"/>
                      </a:lnTo>
                      <a:lnTo>
                        <a:pt x="17438" y="2449"/>
                      </a:lnTo>
                      <a:lnTo>
                        <a:pt x="17593" y="2882"/>
                      </a:lnTo>
                      <a:lnTo>
                        <a:pt x="18036" y="2682"/>
                      </a:lnTo>
                      <a:lnTo>
                        <a:pt x="18109" y="3260"/>
                      </a:lnTo>
                      <a:lnTo>
                        <a:pt x="17976" y="3260"/>
                      </a:lnTo>
                      <a:lnTo>
                        <a:pt x="17611" y="3200"/>
                      </a:lnTo>
                      <a:lnTo>
                        <a:pt x="17207" y="3276"/>
                      </a:lnTo>
                      <a:lnTo>
                        <a:pt x="16817" y="3891"/>
                      </a:lnTo>
                      <a:lnTo>
                        <a:pt x="16258" y="3989"/>
                      </a:lnTo>
                      <a:lnTo>
                        <a:pt x="16177" y="4523"/>
                      </a:lnTo>
                      <a:lnTo>
                        <a:pt x="16413" y="4585"/>
                      </a:lnTo>
                      <a:lnTo>
                        <a:pt x="16345" y="4928"/>
                      </a:lnTo>
                      <a:lnTo>
                        <a:pt x="15790" y="4803"/>
                      </a:lnTo>
                      <a:lnTo>
                        <a:pt x="15281" y="4928"/>
                      </a:lnTo>
                      <a:lnTo>
                        <a:pt x="15173" y="5244"/>
                      </a:lnTo>
                      <a:lnTo>
                        <a:pt x="15261" y="5907"/>
                      </a:lnTo>
                      <a:lnTo>
                        <a:pt x="15560" y="6063"/>
                      </a:lnTo>
                      <a:lnTo>
                        <a:pt x="16061" y="6059"/>
                      </a:lnTo>
                      <a:lnTo>
                        <a:pt x="16399" y="6025"/>
                      </a:lnTo>
                      <a:lnTo>
                        <a:pt x="16503" y="5725"/>
                      </a:lnTo>
                      <a:lnTo>
                        <a:pt x="17032" y="4958"/>
                      </a:lnTo>
                      <a:lnTo>
                        <a:pt x="17380" y="5037"/>
                      </a:lnTo>
                      <a:lnTo>
                        <a:pt x="17722" y="4692"/>
                      </a:lnTo>
                      <a:lnTo>
                        <a:pt x="17786" y="4962"/>
                      </a:lnTo>
                      <a:lnTo>
                        <a:pt x="18631" y="5597"/>
                      </a:lnTo>
                      <a:lnTo>
                        <a:pt x="18528" y="5752"/>
                      </a:lnTo>
                      <a:lnTo>
                        <a:pt x="18147" y="5729"/>
                      </a:lnTo>
                      <a:lnTo>
                        <a:pt x="18294" y="5960"/>
                      </a:lnTo>
                      <a:lnTo>
                        <a:pt x="18528" y="6018"/>
                      </a:lnTo>
                      <a:lnTo>
                        <a:pt x="18801" y="5890"/>
                      </a:lnTo>
                      <a:lnTo>
                        <a:pt x="18797" y="5521"/>
                      </a:lnTo>
                      <a:lnTo>
                        <a:pt x="18918" y="5453"/>
                      </a:lnTo>
                      <a:lnTo>
                        <a:pt x="18821" y="5338"/>
                      </a:lnTo>
                      <a:lnTo>
                        <a:pt x="18258" y="4988"/>
                      </a:lnTo>
                      <a:lnTo>
                        <a:pt x="18109" y="4523"/>
                      </a:lnTo>
                      <a:lnTo>
                        <a:pt x="18578" y="4523"/>
                      </a:lnTo>
                      <a:lnTo>
                        <a:pt x="18726" y="4688"/>
                      </a:lnTo>
                      <a:lnTo>
                        <a:pt x="19130" y="5075"/>
                      </a:lnTo>
                      <a:lnTo>
                        <a:pt x="19147" y="5544"/>
                      </a:lnTo>
                      <a:lnTo>
                        <a:pt x="19564" y="6039"/>
                      </a:lnTo>
                      <a:lnTo>
                        <a:pt x="19720" y="5359"/>
                      </a:lnTo>
                      <a:lnTo>
                        <a:pt x="20009" y="5183"/>
                      </a:lnTo>
                      <a:lnTo>
                        <a:pt x="20063" y="5739"/>
                      </a:lnTo>
                      <a:lnTo>
                        <a:pt x="20346" y="6086"/>
                      </a:lnTo>
                      <a:lnTo>
                        <a:pt x="20884" y="6076"/>
                      </a:lnTo>
                      <a:cubicBezTo>
                        <a:pt x="20253" y="4268"/>
                        <a:pt x="19240" y="2672"/>
                        <a:pt x="17957" y="1411"/>
                      </a:cubicBezTo>
                      <a:close/>
                      <a:moveTo>
                        <a:pt x="10045" y="4377"/>
                      </a:moveTo>
                      <a:cubicBezTo>
                        <a:pt x="10045" y="4377"/>
                        <a:pt x="9923" y="4379"/>
                        <a:pt x="9923" y="4379"/>
                      </a:cubicBezTo>
                      <a:lnTo>
                        <a:pt x="9859" y="4564"/>
                      </a:lnTo>
                      <a:lnTo>
                        <a:pt x="9549" y="4564"/>
                      </a:lnTo>
                      <a:lnTo>
                        <a:pt x="9549" y="4743"/>
                      </a:lnTo>
                      <a:lnTo>
                        <a:pt x="9623" y="4743"/>
                      </a:lnTo>
                      <a:cubicBezTo>
                        <a:pt x="9623" y="4743"/>
                        <a:pt x="9626" y="4780"/>
                        <a:pt x="9633" y="4830"/>
                      </a:cubicBezTo>
                      <a:lnTo>
                        <a:pt x="9823" y="4812"/>
                      </a:lnTo>
                      <a:lnTo>
                        <a:pt x="9941" y="4730"/>
                      </a:lnTo>
                      <a:lnTo>
                        <a:pt x="9972" y="4564"/>
                      </a:lnTo>
                      <a:lnTo>
                        <a:pt x="10126" y="4548"/>
                      </a:lnTo>
                      <a:lnTo>
                        <a:pt x="10187" y="4409"/>
                      </a:lnTo>
                      <a:lnTo>
                        <a:pt x="10045" y="4377"/>
                      </a:lnTo>
                      <a:close/>
                      <a:moveTo>
                        <a:pt x="9226" y="4572"/>
                      </a:moveTo>
                      <a:cubicBezTo>
                        <a:pt x="9226" y="4572"/>
                        <a:pt x="9125" y="4712"/>
                        <a:pt x="9125" y="4712"/>
                      </a:cubicBezTo>
                      <a:lnTo>
                        <a:pt x="9113" y="4886"/>
                      </a:lnTo>
                      <a:lnTo>
                        <a:pt x="9337" y="4865"/>
                      </a:lnTo>
                      <a:lnTo>
                        <a:pt x="9360" y="4689"/>
                      </a:lnTo>
                      <a:lnTo>
                        <a:pt x="9226" y="4572"/>
                      </a:lnTo>
                      <a:close/>
                      <a:moveTo>
                        <a:pt x="17863" y="5981"/>
                      </a:moveTo>
                      <a:lnTo>
                        <a:pt x="16651" y="6087"/>
                      </a:lnTo>
                      <a:lnTo>
                        <a:pt x="16274" y="6314"/>
                      </a:lnTo>
                      <a:lnTo>
                        <a:pt x="15794" y="6314"/>
                      </a:lnTo>
                      <a:lnTo>
                        <a:pt x="15558" y="6287"/>
                      </a:lnTo>
                      <a:lnTo>
                        <a:pt x="14973" y="6649"/>
                      </a:lnTo>
                      <a:lnTo>
                        <a:pt x="14973" y="7330"/>
                      </a:lnTo>
                      <a:lnTo>
                        <a:pt x="13778" y="8291"/>
                      </a:lnTo>
                      <a:lnTo>
                        <a:pt x="13877" y="8703"/>
                      </a:lnTo>
                      <a:lnTo>
                        <a:pt x="14119" y="8703"/>
                      </a:lnTo>
                      <a:lnTo>
                        <a:pt x="14056" y="9092"/>
                      </a:lnTo>
                      <a:lnTo>
                        <a:pt x="13886" y="9163"/>
                      </a:lnTo>
                      <a:lnTo>
                        <a:pt x="13877" y="10185"/>
                      </a:lnTo>
                      <a:lnTo>
                        <a:pt x="14909" y="11497"/>
                      </a:lnTo>
                      <a:lnTo>
                        <a:pt x="15358" y="11497"/>
                      </a:lnTo>
                      <a:lnTo>
                        <a:pt x="15386" y="11417"/>
                      </a:lnTo>
                      <a:lnTo>
                        <a:pt x="16194" y="11417"/>
                      </a:lnTo>
                      <a:lnTo>
                        <a:pt x="16427" y="11176"/>
                      </a:lnTo>
                      <a:lnTo>
                        <a:pt x="16885" y="11176"/>
                      </a:lnTo>
                      <a:lnTo>
                        <a:pt x="17136" y="11456"/>
                      </a:lnTo>
                      <a:lnTo>
                        <a:pt x="17819" y="11536"/>
                      </a:lnTo>
                      <a:lnTo>
                        <a:pt x="17730" y="12548"/>
                      </a:lnTo>
                      <a:lnTo>
                        <a:pt x="18488" y="14041"/>
                      </a:lnTo>
                      <a:lnTo>
                        <a:pt x="18088" y="14892"/>
                      </a:lnTo>
                      <a:lnTo>
                        <a:pt x="18116" y="15293"/>
                      </a:lnTo>
                      <a:lnTo>
                        <a:pt x="18430" y="15644"/>
                      </a:lnTo>
                      <a:lnTo>
                        <a:pt x="18430" y="16607"/>
                      </a:lnTo>
                      <a:lnTo>
                        <a:pt x="18843" y="17226"/>
                      </a:lnTo>
                      <a:lnTo>
                        <a:pt x="18843" y="18029"/>
                      </a:lnTo>
                      <a:lnTo>
                        <a:pt x="19182" y="18029"/>
                      </a:lnTo>
                      <a:cubicBezTo>
                        <a:pt x="20693" y="15958"/>
                        <a:pt x="21600" y="13318"/>
                        <a:pt x="21600" y="10441"/>
                      </a:cubicBezTo>
                      <a:cubicBezTo>
                        <a:pt x="21600" y="9264"/>
                        <a:pt x="21447" y="8128"/>
                        <a:pt x="21165" y="7053"/>
                      </a:cubicBezTo>
                      <a:lnTo>
                        <a:pt x="21124" y="7095"/>
                      </a:lnTo>
                      <a:cubicBezTo>
                        <a:pt x="21124" y="7095"/>
                        <a:pt x="20262" y="7095"/>
                        <a:pt x="20262" y="7095"/>
                      </a:cubicBezTo>
                      <a:lnTo>
                        <a:pt x="19736" y="6658"/>
                      </a:lnTo>
                      <a:lnTo>
                        <a:pt x="19185" y="6718"/>
                      </a:lnTo>
                      <a:lnTo>
                        <a:pt x="19185" y="7095"/>
                      </a:lnTo>
                      <a:lnTo>
                        <a:pt x="19009" y="7095"/>
                      </a:lnTo>
                      <a:lnTo>
                        <a:pt x="18820" y="6944"/>
                      </a:lnTo>
                      <a:lnTo>
                        <a:pt x="17863" y="6674"/>
                      </a:lnTo>
                      <a:lnTo>
                        <a:pt x="17863" y="5981"/>
                      </a:lnTo>
                      <a:close/>
                      <a:moveTo>
                        <a:pt x="57" y="9260"/>
                      </a:moveTo>
                      <a:cubicBezTo>
                        <a:pt x="23" y="9647"/>
                        <a:pt x="0" y="10037"/>
                        <a:pt x="0" y="10434"/>
                      </a:cubicBezTo>
                      <a:cubicBezTo>
                        <a:pt x="0" y="15421"/>
                        <a:pt x="2723" y="19699"/>
                        <a:pt x="6601" y="21524"/>
                      </a:cubicBezTo>
                      <a:cubicBezTo>
                        <a:pt x="2729" y="19689"/>
                        <a:pt x="5" y="15404"/>
                        <a:pt x="5" y="10423"/>
                      </a:cubicBezTo>
                      <a:cubicBezTo>
                        <a:pt x="5" y="10031"/>
                        <a:pt x="24" y="9643"/>
                        <a:pt x="57" y="9260"/>
                      </a:cubicBez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1" name="îṡlîḋê">
                <a:extLst>
                  <a:ext uri="{FF2B5EF4-FFF2-40B4-BE49-F238E27FC236}">
                    <a16:creationId xmlns:a16="http://schemas.microsoft.com/office/drawing/2014/main" id="{59AA9033-6EBB-4D3F-9ED9-0D0796642348}"/>
                  </a:ext>
                </a:extLst>
              </p:cNvPr>
              <p:cNvGrpSpPr/>
              <p:nvPr/>
            </p:nvGrpSpPr>
            <p:grpSpPr>
              <a:xfrm>
                <a:off x="3939456" y="3314084"/>
                <a:ext cx="815537" cy="815522"/>
                <a:chOff x="3939456" y="3314084"/>
                <a:chExt cx="815537" cy="815522"/>
              </a:xfrm>
            </p:grpSpPr>
            <p:sp>
              <p:nvSpPr>
                <p:cNvPr id="47" name="ïş1ïďé">
                  <a:extLst>
                    <a:ext uri="{FF2B5EF4-FFF2-40B4-BE49-F238E27FC236}">
                      <a16:creationId xmlns:a16="http://schemas.microsoft.com/office/drawing/2014/main" id="{C7BEA9F1-8FA9-4121-9B53-8A3ED11EE76A}"/>
                    </a:ext>
                  </a:extLst>
                </p:cNvPr>
                <p:cNvSpPr/>
                <p:nvPr/>
              </p:nvSpPr>
              <p:spPr>
                <a:xfrm>
                  <a:off x="3939456" y="3314084"/>
                  <a:ext cx="815537" cy="815522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i$lide">
                  <a:extLst>
                    <a:ext uri="{FF2B5EF4-FFF2-40B4-BE49-F238E27FC236}">
                      <a16:creationId xmlns:a16="http://schemas.microsoft.com/office/drawing/2014/main" id="{75DC9CA8-89DD-40B4-93DF-A57ECAE079CE}"/>
                    </a:ext>
                  </a:extLst>
                </p:cNvPr>
                <p:cNvSpPr/>
                <p:nvPr/>
              </p:nvSpPr>
              <p:spPr>
                <a:xfrm>
                  <a:off x="4223398" y="3546793"/>
                  <a:ext cx="215736" cy="3049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272" y="0"/>
                      </a:moveTo>
                      <a:lnTo>
                        <a:pt x="7174" y="2185"/>
                      </a:lnTo>
                      <a:lnTo>
                        <a:pt x="3804" y="2185"/>
                      </a:lnTo>
                      <a:lnTo>
                        <a:pt x="5183" y="4371"/>
                      </a:lnTo>
                      <a:cubicBezTo>
                        <a:pt x="5183" y="4371"/>
                        <a:pt x="16315" y="4371"/>
                        <a:pt x="16315" y="4371"/>
                      </a:cubicBezTo>
                      <a:lnTo>
                        <a:pt x="17694" y="2185"/>
                      </a:lnTo>
                      <a:lnTo>
                        <a:pt x="14323" y="2185"/>
                      </a:lnTo>
                      <a:lnTo>
                        <a:pt x="13225" y="0"/>
                      </a:lnTo>
                      <a:lnTo>
                        <a:pt x="8272" y="0"/>
                      </a:lnTo>
                      <a:close/>
                      <a:moveTo>
                        <a:pt x="2145" y="1932"/>
                      </a:moveTo>
                      <a:cubicBezTo>
                        <a:pt x="957" y="1932"/>
                        <a:pt x="0" y="2627"/>
                        <a:pt x="0" y="3468"/>
                      </a:cubicBezTo>
                      <a:lnTo>
                        <a:pt x="0" y="20065"/>
                      </a:lnTo>
                      <a:cubicBezTo>
                        <a:pt x="0" y="20905"/>
                        <a:pt x="957" y="21600"/>
                        <a:pt x="2145" y="21600"/>
                      </a:cubicBezTo>
                      <a:lnTo>
                        <a:pt x="19455" y="21600"/>
                      </a:lnTo>
                      <a:cubicBezTo>
                        <a:pt x="20643" y="21600"/>
                        <a:pt x="21600" y="20905"/>
                        <a:pt x="21600" y="20065"/>
                      </a:cubicBezTo>
                      <a:lnTo>
                        <a:pt x="21600" y="3468"/>
                      </a:lnTo>
                      <a:cubicBezTo>
                        <a:pt x="21600" y="2627"/>
                        <a:pt x="20643" y="1932"/>
                        <a:pt x="19455" y="1932"/>
                      </a:cubicBezTo>
                      <a:lnTo>
                        <a:pt x="17591" y="5219"/>
                      </a:lnTo>
                      <a:lnTo>
                        <a:pt x="4008" y="5219"/>
                      </a:lnTo>
                      <a:lnTo>
                        <a:pt x="2145" y="19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2" name="iSḻíḓê">
                <a:extLst>
                  <a:ext uri="{FF2B5EF4-FFF2-40B4-BE49-F238E27FC236}">
                    <a16:creationId xmlns:a16="http://schemas.microsoft.com/office/drawing/2014/main" id="{7A484C3D-ED13-4B55-8766-22F54E95FC08}"/>
                  </a:ext>
                </a:extLst>
              </p:cNvPr>
              <p:cNvGrpSpPr/>
              <p:nvPr/>
            </p:nvGrpSpPr>
            <p:grpSpPr>
              <a:xfrm>
                <a:off x="7437012" y="3314084"/>
                <a:ext cx="815535" cy="815522"/>
                <a:chOff x="7437012" y="3314084"/>
                <a:chExt cx="815535" cy="815522"/>
              </a:xfrm>
            </p:grpSpPr>
            <p:sp>
              <p:nvSpPr>
                <p:cNvPr id="45" name="îṧ1îḍé">
                  <a:extLst>
                    <a:ext uri="{FF2B5EF4-FFF2-40B4-BE49-F238E27FC236}">
                      <a16:creationId xmlns:a16="http://schemas.microsoft.com/office/drawing/2014/main" id="{C0FC3DF2-5141-4142-8045-B953CFB54167}"/>
                    </a:ext>
                  </a:extLst>
                </p:cNvPr>
                <p:cNvSpPr/>
                <p:nvPr/>
              </p:nvSpPr>
              <p:spPr>
                <a:xfrm>
                  <a:off x="7437012" y="3314084"/>
                  <a:ext cx="815535" cy="815522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iślïḍe">
                  <a:extLst>
                    <a:ext uri="{FF2B5EF4-FFF2-40B4-BE49-F238E27FC236}">
                      <a16:creationId xmlns:a16="http://schemas.microsoft.com/office/drawing/2014/main" id="{195C8296-D481-431F-AFF7-40739321C601}"/>
                    </a:ext>
                  </a:extLst>
                </p:cNvPr>
                <p:cNvSpPr/>
                <p:nvPr/>
              </p:nvSpPr>
              <p:spPr>
                <a:xfrm>
                  <a:off x="7701394" y="3578462"/>
                  <a:ext cx="286768" cy="2867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4" h="20814" extrusionOk="0">
                      <a:moveTo>
                        <a:pt x="16063" y="4751"/>
                      </a:moveTo>
                      <a:cubicBezTo>
                        <a:pt x="14562" y="3251"/>
                        <a:pt x="14186" y="1270"/>
                        <a:pt x="14318" y="1137"/>
                      </a:cubicBezTo>
                      <a:cubicBezTo>
                        <a:pt x="14452" y="1003"/>
                        <a:pt x="16354" y="1458"/>
                        <a:pt x="17856" y="2959"/>
                      </a:cubicBezTo>
                      <a:cubicBezTo>
                        <a:pt x="19356" y="4460"/>
                        <a:pt x="19807" y="6366"/>
                        <a:pt x="19677" y="6496"/>
                      </a:cubicBezTo>
                      <a:cubicBezTo>
                        <a:pt x="19548" y="6625"/>
                        <a:pt x="17564" y="6252"/>
                        <a:pt x="16063" y="4751"/>
                      </a:cubicBezTo>
                      <a:close/>
                      <a:moveTo>
                        <a:pt x="8257" y="11610"/>
                      </a:moveTo>
                      <a:cubicBezTo>
                        <a:pt x="7827" y="11179"/>
                        <a:pt x="7967" y="10342"/>
                        <a:pt x="8569" y="9739"/>
                      </a:cubicBezTo>
                      <a:cubicBezTo>
                        <a:pt x="9172" y="9137"/>
                        <a:pt x="10009" y="8997"/>
                        <a:pt x="10440" y="9428"/>
                      </a:cubicBezTo>
                      <a:cubicBezTo>
                        <a:pt x="10869" y="9858"/>
                        <a:pt x="10730" y="10696"/>
                        <a:pt x="10128" y="11298"/>
                      </a:cubicBezTo>
                      <a:cubicBezTo>
                        <a:pt x="9526" y="11900"/>
                        <a:pt x="8687" y="12040"/>
                        <a:pt x="8257" y="11610"/>
                      </a:cubicBezTo>
                      <a:close/>
                      <a:moveTo>
                        <a:pt x="18634" y="2180"/>
                      </a:moveTo>
                      <a:cubicBezTo>
                        <a:pt x="16698" y="243"/>
                        <a:pt x="14265" y="-466"/>
                        <a:pt x="13491" y="308"/>
                      </a:cubicBezTo>
                      <a:lnTo>
                        <a:pt x="10372" y="3426"/>
                      </a:lnTo>
                      <a:cubicBezTo>
                        <a:pt x="9900" y="3899"/>
                        <a:pt x="9488" y="5482"/>
                        <a:pt x="9676" y="7085"/>
                      </a:cubicBezTo>
                      <a:lnTo>
                        <a:pt x="240" y="16521"/>
                      </a:lnTo>
                      <a:cubicBezTo>
                        <a:pt x="-320" y="17081"/>
                        <a:pt x="134" y="18442"/>
                        <a:pt x="1253" y="19561"/>
                      </a:cubicBezTo>
                      <a:cubicBezTo>
                        <a:pt x="2373" y="20681"/>
                        <a:pt x="3733" y="21134"/>
                        <a:pt x="4293" y="20574"/>
                      </a:cubicBezTo>
                      <a:lnTo>
                        <a:pt x="13729" y="11138"/>
                      </a:lnTo>
                      <a:cubicBezTo>
                        <a:pt x="15332" y="11327"/>
                        <a:pt x="16915" y="10914"/>
                        <a:pt x="17388" y="10442"/>
                      </a:cubicBezTo>
                      <a:lnTo>
                        <a:pt x="20506" y="7324"/>
                      </a:lnTo>
                      <a:cubicBezTo>
                        <a:pt x="21280" y="6549"/>
                        <a:pt x="20573" y="4116"/>
                        <a:pt x="18634" y="21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3" name="ïs1ïḍè">
                <a:extLst>
                  <a:ext uri="{FF2B5EF4-FFF2-40B4-BE49-F238E27FC236}">
                    <a16:creationId xmlns:a16="http://schemas.microsoft.com/office/drawing/2014/main" id="{AB7BA438-8E2F-487F-BFD3-D144B6B3EE03}"/>
                  </a:ext>
                </a:extLst>
              </p:cNvPr>
              <p:cNvGrpSpPr/>
              <p:nvPr/>
            </p:nvGrpSpPr>
            <p:grpSpPr>
              <a:xfrm>
                <a:off x="6900237" y="2116589"/>
                <a:ext cx="815539" cy="815528"/>
                <a:chOff x="6900237" y="2116589"/>
                <a:chExt cx="815539" cy="815528"/>
              </a:xfrm>
            </p:grpSpPr>
            <p:sp>
              <p:nvSpPr>
                <p:cNvPr id="43" name="iṣḻîḋè">
                  <a:extLst>
                    <a:ext uri="{FF2B5EF4-FFF2-40B4-BE49-F238E27FC236}">
                      <a16:creationId xmlns:a16="http://schemas.microsoft.com/office/drawing/2014/main" id="{D1D066F1-3606-428E-853F-BE9E105FF1DC}"/>
                    </a:ext>
                  </a:extLst>
                </p:cNvPr>
                <p:cNvSpPr/>
                <p:nvPr/>
              </p:nvSpPr>
              <p:spPr>
                <a:xfrm>
                  <a:off x="6900237" y="2116589"/>
                  <a:ext cx="815539" cy="815528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iṡ1ïďe">
                  <a:extLst>
                    <a:ext uri="{FF2B5EF4-FFF2-40B4-BE49-F238E27FC236}">
                      <a16:creationId xmlns:a16="http://schemas.microsoft.com/office/drawing/2014/main" id="{D5668EB7-CE44-493F-8AC0-36F588328537}"/>
                    </a:ext>
                  </a:extLst>
                </p:cNvPr>
                <p:cNvSpPr/>
                <p:nvPr/>
              </p:nvSpPr>
              <p:spPr>
                <a:xfrm>
                  <a:off x="7198252" y="2380966"/>
                  <a:ext cx="286768" cy="286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8" h="21320" extrusionOk="0">
                      <a:moveTo>
                        <a:pt x="6122" y="19157"/>
                      </a:moveTo>
                      <a:lnTo>
                        <a:pt x="3902" y="19634"/>
                      </a:lnTo>
                      <a:cubicBezTo>
                        <a:pt x="3688" y="19233"/>
                        <a:pt x="3431" y="18833"/>
                        <a:pt x="2957" y="18361"/>
                      </a:cubicBezTo>
                      <a:cubicBezTo>
                        <a:pt x="2486" y="17889"/>
                        <a:pt x="2085" y="17631"/>
                        <a:pt x="1685" y="17417"/>
                      </a:cubicBezTo>
                      <a:lnTo>
                        <a:pt x="2162" y="15198"/>
                      </a:lnTo>
                      <a:lnTo>
                        <a:pt x="2804" y="14556"/>
                      </a:lnTo>
                      <a:cubicBezTo>
                        <a:pt x="2804" y="14556"/>
                        <a:pt x="4012" y="14580"/>
                        <a:pt x="5374" y="15944"/>
                      </a:cubicBezTo>
                      <a:cubicBezTo>
                        <a:pt x="6737" y="17307"/>
                        <a:pt x="6762" y="18516"/>
                        <a:pt x="6762" y="18516"/>
                      </a:cubicBezTo>
                      <a:cubicBezTo>
                        <a:pt x="6762" y="18516"/>
                        <a:pt x="6122" y="19157"/>
                        <a:pt x="6122" y="19157"/>
                      </a:cubicBezTo>
                      <a:close/>
                      <a:moveTo>
                        <a:pt x="19625" y="1692"/>
                      </a:moveTo>
                      <a:cubicBezTo>
                        <a:pt x="17654" y="-280"/>
                        <a:pt x="16174" y="15"/>
                        <a:pt x="16174" y="15"/>
                      </a:cubicBezTo>
                      <a:lnTo>
                        <a:pt x="9270" y="6920"/>
                      </a:lnTo>
                      <a:lnTo>
                        <a:pt x="1379" y="14810"/>
                      </a:lnTo>
                      <a:lnTo>
                        <a:pt x="0" y="21320"/>
                      </a:lnTo>
                      <a:lnTo>
                        <a:pt x="6508" y="19939"/>
                      </a:lnTo>
                      <a:lnTo>
                        <a:pt x="14399" y="12048"/>
                      </a:lnTo>
                      <a:lnTo>
                        <a:pt x="21302" y="5145"/>
                      </a:lnTo>
                      <a:cubicBezTo>
                        <a:pt x="21302" y="5145"/>
                        <a:pt x="21600" y="3665"/>
                        <a:pt x="19625" y="16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4" name="íśḷîḋê">
                <a:extLst>
                  <a:ext uri="{FF2B5EF4-FFF2-40B4-BE49-F238E27FC236}">
                    <a16:creationId xmlns:a16="http://schemas.microsoft.com/office/drawing/2014/main" id="{0A022011-6D6A-4338-A46F-B5B3748F39EC}"/>
                  </a:ext>
                </a:extLst>
              </p:cNvPr>
              <p:cNvGrpSpPr/>
              <p:nvPr/>
            </p:nvGrpSpPr>
            <p:grpSpPr>
              <a:xfrm>
                <a:off x="4386768" y="2116590"/>
                <a:ext cx="815535" cy="815539"/>
                <a:chOff x="4386768" y="2116590"/>
                <a:chExt cx="815535" cy="815539"/>
              </a:xfrm>
            </p:grpSpPr>
            <p:sp>
              <p:nvSpPr>
                <p:cNvPr id="41" name="íşḻiḋe">
                  <a:extLst>
                    <a:ext uri="{FF2B5EF4-FFF2-40B4-BE49-F238E27FC236}">
                      <a16:creationId xmlns:a16="http://schemas.microsoft.com/office/drawing/2014/main" id="{14E50CFE-1C03-45F0-9D07-376C23D5169C}"/>
                    </a:ext>
                  </a:extLst>
                </p:cNvPr>
                <p:cNvSpPr/>
                <p:nvPr/>
              </p:nvSpPr>
              <p:spPr>
                <a:xfrm>
                  <a:off x="4386768" y="2116590"/>
                  <a:ext cx="815535" cy="81553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íṩ1ïḑê">
                  <a:extLst>
                    <a:ext uri="{FF2B5EF4-FFF2-40B4-BE49-F238E27FC236}">
                      <a16:creationId xmlns:a16="http://schemas.microsoft.com/office/drawing/2014/main" id="{AE2B0015-36DE-4B3D-BEDD-CCE4F5630FB1}"/>
                    </a:ext>
                  </a:extLst>
                </p:cNvPr>
                <p:cNvSpPr/>
                <p:nvPr/>
              </p:nvSpPr>
              <p:spPr>
                <a:xfrm>
                  <a:off x="4685454" y="2363193"/>
                  <a:ext cx="225633" cy="3223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7" h="21276" extrusionOk="0">
                      <a:moveTo>
                        <a:pt x="1877" y="21023"/>
                      </a:moveTo>
                      <a:cubicBezTo>
                        <a:pt x="2335" y="19958"/>
                        <a:pt x="3030" y="18458"/>
                        <a:pt x="3960" y="16288"/>
                      </a:cubicBezTo>
                      <a:cubicBezTo>
                        <a:pt x="8011" y="15823"/>
                        <a:pt x="9689" y="16658"/>
                        <a:pt x="12261" y="13325"/>
                      </a:cubicBezTo>
                      <a:cubicBezTo>
                        <a:pt x="10172" y="13789"/>
                        <a:pt x="7654" y="12465"/>
                        <a:pt x="7789" y="11892"/>
                      </a:cubicBezTo>
                      <a:cubicBezTo>
                        <a:pt x="7924" y="11318"/>
                        <a:pt x="13647" y="12306"/>
                        <a:pt x="17393" y="8447"/>
                      </a:cubicBezTo>
                      <a:cubicBezTo>
                        <a:pt x="12670" y="9202"/>
                        <a:pt x="11160" y="7540"/>
                        <a:pt x="11769" y="7289"/>
                      </a:cubicBezTo>
                      <a:cubicBezTo>
                        <a:pt x="13175" y="6708"/>
                        <a:pt x="17348" y="7048"/>
                        <a:pt x="19572" y="5477"/>
                      </a:cubicBezTo>
                      <a:cubicBezTo>
                        <a:pt x="20719" y="4669"/>
                        <a:pt x="21256" y="2702"/>
                        <a:pt x="20789" y="2000"/>
                      </a:cubicBezTo>
                      <a:cubicBezTo>
                        <a:pt x="20229" y="1153"/>
                        <a:pt x="16813" y="-111"/>
                        <a:pt x="14931" y="7"/>
                      </a:cubicBezTo>
                      <a:cubicBezTo>
                        <a:pt x="13047" y="126"/>
                        <a:pt x="10093" y="5208"/>
                        <a:pt x="9217" y="5168"/>
                      </a:cubicBezTo>
                      <a:cubicBezTo>
                        <a:pt x="8341" y="5128"/>
                        <a:pt x="8166" y="2892"/>
                        <a:pt x="9694" y="813"/>
                      </a:cubicBezTo>
                      <a:cubicBezTo>
                        <a:pt x="8081" y="1330"/>
                        <a:pt x="5127" y="2940"/>
                        <a:pt x="4200" y="4315"/>
                      </a:cubicBezTo>
                      <a:cubicBezTo>
                        <a:pt x="2475" y="6874"/>
                        <a:pt x="4362" y="12744"/>
                        <a:pt x="3757" y="12953"/>
                      </a:cubicBezTo>
                      <a:cubicBezTo>
                        <a:pt x="3151" y="13163"/>
                        <a:pt x="1114" y="10259"/>
                        <a:pt x="505" y="8944"/>
                      </a:cubicBezTo>
                      <a:cubicBezTo>
                        <a:pt x="-324" y="10961"/>
                        <a:pt x="-344" y="12982"/>
                        <a:pt x="2082" y="15667"/>
                      </a:cubicBezTo>
                      <a:cubicBezTo>
                        <a:pt x="1167" y="17429"/>
                        <a:pt x="667" y="19457"/>
                        <a:pt x="592" y="20487"/>
                      </a:cubicBezTo>
                      <a:cubicBezTo>
                        <a:pt x="557" y="21312"/>
                        <a:pt x="1675" y="21489"/>
                        <a:pt x="1877" y="210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5" name="işļiḋe">
                <a:extLst>
                  <a:ext uri="{FF2B5EF4-FFF2-40B4-BE49-F238E27FC236}">
                    <a16:creationId xmlns:a16="http://schemas.microsoft.com/office/drawing/2014/main" id="{4C6CEA10-058F-4767-8153-4974F4CDFA18}"/>
                  </a:ext>
                </a:extLst>
              </p:cNvPr>
              <p:cNvGrpSpPr/>
              <p:nvPr/>
            </p:nvGrpSpPr>
            <p:grpSpPr>
              <a:xfrm>
                <a:off x="6900236" y="4455395"/>
                <a:ext cx="815514" cy="815539"/>
                <a:chOff x="6900236" y="4455395"/>
                <a:chExt cx="815514" cy="815539"/>
              </a:xfrm>
            </p:grpSpPr>
            <p:sp>
              <p:nvSpPr>
                <p:cNvPr id="39" name="iṧlíḓe">
                  <a:extLst>
                    <a:ext uri="{FF2B5EF4-FFF2-40B4-BE49-F238E27FC236}">
                      <a16:creationId xmlns:a16="http://schemas.microsoft.com/office/drawing/2014/main" id="{C28A561A-5C90-4BD0-99F1-3CFD184F6236}"/>
                    </a:ext>
                  </a:extLst>
                </p:cNvPr>
                <p:cNvSpPr/>
                <p:nvPr/>
              </p:nvSpPr>
              <p:spPr>
                <a:xfrm>
                  <a:off x="6900236" y="4455395"/>
                  <a:ext cx="815514" cy="81553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íşľïďè">
                  <a:extLst>
                    <a:ext uri="{FF2B5EF4-FFF2-40B4-BE49-F238E27FC236}">
                      <a16:creationId xmlns:a16="http://schemas.microsoft.com/office/drawing/2014/main" id="{7A5610F2-891D-42CD-9E92-40F8863CEBFB}"/>
                    </a:ext>
                  </a:extLst>
                </p:cNvPr>
                <p:cNvSpPr/>
                <p:nvPr/>
              </p:nvSpPr>
              <p:spPr>
                <a:xfrm>
                  <a:off x="7164609" y="4711258"/>
                  <a:ext cx="286768" cy="286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5" h="21474" extrusionOk="0">
                      <a:moveTo>
                        <a:pt x="2578" y="8409"/>
                      </a:moveTo>
                      <a:cubicBezTo>
                        <a:pt x="2578" y="5193"/>
                        <a:pt x="5174" y="2587"/>
                        <a:pt x="8376" y="2587"/>
                      </a:cubicBezTo>
                      <a:cubicBezTo>
                        <a:pt x="11580" y="2587"/>
                        <a:pt x="14435" y="5451"/>
                        <a:pt x="14435" y="8666"/>
                      </a:cubicBezTo>
                      <a:cubicBezTo>
                        <a:pt x="14435" y="11882"/>
                        <a:pt x="11838" y="14488"/>
                        <a:pt x="8635" y="14488"/>
                      </a:cubicBezTo>
                      <a:cubicBezTo>
                        <a:pt x="5431" y="14488"/>
                        <a:pt x="2578" y="11624"/>
                        <a:pt x="2578" y="8409"/>
                      </a:cubicBezTo>
                      <a:close/>
                      <a:moveTo>
                        <a:pt x="20914" y="18167"/>
                      </a:moveTo>
                      <a:lnTo>
                        <a:pt x="15797" y="13032"/>
                      </a:lnTo>
                      <a:cubicBezTo>
                        <a:pt x="16568" y="11759"/>
                        <a:pt x="17013" y="10265"/>
                        <a:pt x="17013" y="8666"/>
                      </a:cubicBezTo>
                      <a:cubicBezTo>
                        <a:pt x="17013" y="4023"/>
                        <a:pt x="13004" y="0"/>
                        <a:pt x="8376" y="0"/>
                      </a:cubicBezTo>
                      <a:cubicBezTo>
                        <a:pt x="3750" y="0"/>
                        <a:pt x="0" y="3765"/>
                        <a:pt x="0" y="8409"/>
                      </a:cubicBezTo>
                      <a:cubicBezTo>
                        <a:pt x="0" y="13052"/>
                        <a:pt x="4008" y="17075"/>
                        <a:pt x="8635" y="17075"/>
                      </a:cubicBezTo>
                      <a:cubicBezTo>
                        <a:pt x="10173" y="17075"/>
                        <a:pt x="11614" y="16657"/>
                        <a:pt x="12852" y="15931"/>
                      </a:cubicBezTo>
                      <a:lnTo>
                        <a:pt x="17996" y="21094"/>
                      </a:lnTo>
                      <a:cubicBezTo>
                        <a:pt x="18500" y="21600"/>
                        <a:pt x="19317" y="21600"/>
                        <a:pt x="19819" y="21094"/>
                      </a:cubicBezTo>
                      <a:lnTo>
                        <a:pt x="21096" y="19815"/>
                      </a:lnTo>
                      <a:cubicBezTo>
                        <a:pt x="21600" y="19309"/>
                        <a:pt x="21417" y="18672"/>
                        <a:pt x="20914" y="181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6" name="íṥļíḍè">
                <a:extLst>
                  <a:ext uri="{FF2B5EF4-FFF2-40B4-BE49-F238E27FC236}">
                    <a16:creationId xmlns:a16="http://schemas.microsoft.com/office/drawing/2014/main" id="{2217D20C-478B-4B46-9B01-9AEE0C99EDDD}"/>
                  </a:ext>
                </a:extLst>
              </p:cNvPr>
              <p:cNvGrpSpPr/>
              <p:nvPr/>
            </p:nvGrpSpPr>
            <p:grpSpPr>
              <a:xfrm>
                <a:off x="4386768" y="4446874"/>
                <a:ext cx="815535" cy="815534"/>
                <a:chOff x="4386768" y="4446874"/>
                <a:chExt cx="815535" cy="815534"/>
              </a:xfrm>
            </p:grpSpPr>
            <p:sp>
              <p:nvSpPr>
                <p:cNvPr id="37" name="ïṡḻïďê">
                  <a:extLst>
                    <a:ext uri="{FF2B5EF4-FFF2-40B4-BE49-F238E27FC236}">
                      <a16:creationId xmlns:a16="http://schemas.microsoft.com/office/drawing/2014/main" id="{76C5012A-52AF-429A-A515-23998F60D850}"/>
                    </a:ext>
                  </a:extLst>
                </p:cNvPr>
                <p:cNvSpPr/>
                <p:nvPr/>
              </p:nvSpPr>
              <p:spPr>
                <a:xfrm>
                  <a:off x="4386768" y="4446874"/>
                  <a:ext cx="815535" cy="815534"/>
                </a:xfrm>
                <a:prstGeom prst="ellipse">
                  <a:avLst/>
                </a:prstGeom>
                <a:solidFill>
                  <a:schemeClr val="accent3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iṧḷïḍé">
                  <a:extLst>
                    <a:ext uri="{FF2B5EF4-FFF2-40B4-BE49-F238E27FC236}">
                      <a16:creationId xmlns:a16="http://schemas.microsoft.com/office/drawing/2014/main" id="{2E7995C1-F381-412D-9617-22CCC45584E1}"/>
                    </a:ext>
                  </a:extLst>
                </p:cNvPr>
                <p:cNvSpPr/>
                <p:nvPr/>
              </p:nvSpPr>
              <p:spPr>
                <a:xfrm>
                  <a:off x="4633067" y="4702147"/>
                  <a:ext cx="330404" cy="3049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692" y="12333"/>
                      </a:moveTo>
                      <a:cubicBezTo>
                        <a:pt x="19528" y="12511"/>
                        <a:pt x="19333" y="12600"/>
                        <a:pt x="19107" y="12600"/>
                      </a:cubicBezTo>
                      <a:cubicBezTo>
                        <a:pt x="18882" y="12600"/>
                        <a:pt x="18688" y="12511"/>
                        <a:pt x="18524" y="12333"/>
                      </a:cubicBezTo>
                      <a:cubicBezTo>
                        <a:pt x="18360" y="12155"/>
                        <a:pt x="18277" y="11944"/>
                        <a:pt x="18277" y="11700"/>
                      </a:cubicBezTo>
                      <a:cubicBezTo>
                        <a:pt x="18277" y="11456"/>
                        <a:pt x="18360" y="11245"/>
                        <a:pt x="18524" y="11067"/>
                      </a:cubicBezTo>
                      <a:cubicBezTo>
                        <a:pt x="18688" y="10889"/>
                        <a:pt x="18882" y="10800"/>
                        <a:pt x="19107" y="10800"/>
                      </a:cubicBezTo>
                      <a:cubicBezTo>
                        <a:pt x="19333" y="10800"/>
                        <a:pt x="19528" y="10889"/>
                        <a:pt x="19692" y="11067"/>
                      </a:cubicBezTo>
                      <a:cubicBezTo>
                        <a:pt x="19857" y="11245"/>
                        <a:pt x="19938" y="11456"/>
                        <a:pt x="19938" y="11700"/>
                      </a:cubicBezTo>
                      <a:cubicBezTo>
                        <a:pt x="19938" y="11944"/>
                        <a:pt x="19857" y="12155"/>
                        <a:pt x="19692" y="12333"/>
                      </a:cubicBezTo>
                      <a:cubicBezTo>
                        <a:pt x="19692" y="12333"/>
                        <a:pt x="19692" y="12333"/>
                        <a:pt x="19692" y="12333"/>
                      </a:cubicBezTo>
                      <a:close/>
                      <a:moveTo>
                        <a:pt x="16616" y="10800"/>
                      </a:moveTo>
                      <a:lnTo>
                        <a:pt x="4984" y="10800"/>
                      </a:lnTo>
                      <a:lnTo>
                        <a:pt x="4984" y="1800"/>
                      </a:lnTo>
                      <a:lnTo>
                        <a:pt x="13292" y="1800"/>
                      </a:lnTo>
                      <a:lnTo>
                        <a:pt x="13292" y="4050"/>
                      </a:lnTo>
                      <a:cubicBezTo>
                        <a:pt x="13292" y="4425"/>
                        <a:pt x="13414" y="4744"/>
                        <a:pt x="13655" y="5006"/>
                      </a:cubicBezTo>
                      <a:cubicBezTo>
                        <a:pt x="13898" y="5269"/>
                        <a:pt x="14192" y="5400"/>
                        <a:pt x="14538" y="5400"/>
                      </a:cubicBezTo>
                      <a:lnTo>
                        <a:pt x="16616" y="5400"/>
                      </a:lnTo>
                      <a:cubicBezTo>
                        <a:pt x="16616" y="5400"/>
                        <a:pt x="16616" y="10800"/>
                        <a:pt x="16616" y="10800"/>
                      </a:cubicBezTo>
                      <a:close/>
                      <a:moveTo>
                        <a:pt x="16616" y="19800"/>
                      </a:moveTo>
                      <a:lnTo>
                        <a:pt x="4984" y="19800"/>
                      </a:lnTo>
                      <a:lnTo>
                        <a:pt x="4984" y="16200"/>
                      </a:lnTo>
                      <a:lnTo>
                        <a:pt x="16616" y="16200"/>
                      </a:lnTo>
                      <a:cubicBezTo>
                        <a:pt x="16616" y="16200"/>
                        <a:pt x="16616" y="19800"/>
                        <a:pt x="16616" y="19800"/>
                      </a:cubicBezTo>
                      <a:close/>
                      <a:moveTo>
                        <a:pt x="20867" y="9795"/>
                      </a:moveTo>
                      <a:cubicBezTo>
                        <a:pt x="20378" y="9265"/>
                        <a:pt x="19791" y="9000"/>
                        <a:pt x="19107" y="9000"/>
                      </a:cubicBezTo>
                      <a:lnTo>
                        <a:pt x="18277" y="9000"/>
                      </a:lnTo>
                      <a:lnTo>
                        <a:pt x="18277" y="5400"/>
                      </a:lnTo>
                      <a:cubicBezTo>
                        <a:pt x="18277" y="5025"/>
                        <a:pt x="18190" y="4613"/>
                        <a:pt x="18018" y="4163"/>
                      </a:cubicBezTo>
                      <a:cubicBezTo>
                        <a:pt x="17844" y="3712"/>
                        <a:pt x="17637" y="3356"/>
                        <a:pt x="17394" y="3094"/>
                      </a:cubicBezTo>
                      <a:lnTo>
                        <a:pt x="15421" y="957"/>
                      </a:lnTo>
                      <a:cubicBezTo>
                        <a:pt x="15179" y="694"/>
                        <a:pt x="14850" y="469"/>
                        <a:pt x="14435" y="281"/>
                      </a:cubicBezTo>
                      <a:cubicBezTo>
                        <a:pt x="14020" y="94"/>
                        <a:pt x="13638" y="0"/>
                        <a:pt x="13292" y="0"/>
                      </a:cubicBezTo>
                      <a:lnTo>
                        <a:pt x="4569" y="0"/>
                      </a:lnTo>
                      <a:cubicBezTo>
                        <a:pt x="4223" y="0"/>
                        <a:pt x="3929" y="132"/>
                        <a:pt x="3687" y="394"/>
                      </a:cubicBezTo>
                      <a:cubicBezTo>
                        <a:pt x="3444" y="656"/>
                        <a:pt x="3323" y="975"/>
                        <a:pt x="3323" y="1350"/>
                      </a:cubicBezTo>
                      <a:lnTo>
                        <a:pt x="3323" y="9000"/>
                      </a:lnTo>
                      <a:lnTo>
                        <a:pt x="2493" y="9000"/>
                      </a:lnTo>
                      <a:cubicBezTo>
                        <a:pt x="1809" y="9000"/>
                        <a:pt x="1222" y="9265"/>
                        <a:pt x="734" y="9795"/>
                      </a:cubicBezTo>
                      <a:cubicBezTo>
                        <a:pt x="244" y="10324"/>
                        <a:pt x="0" y="10960"/>
                        <a:pt x="0" y="11700"/>
                      </a:cubicBezTo>
                      <a:lnTo>
                        <a:pt x="0" y="17550"/>
                      </a:lnTo>
                      <a:cubicBezTo>
                        <a:pt x="0" y="17673"/>
                        <a:pt x="41" y="17777"/>
                        <a:pt x="124" y="17866"/>
                      </a:cubicBezTo>
                      <a:cubicBezTo>
                        <a:pt x="205" y="17956"/>
                        <a:pt x="303" y="18000"/>
                        <a:pt x="415" y="18000"/>
                      </a:cubicBezTo>
                      <a:lnTo>
                        <a:pt x="3323" y="18000"/>
                      </a:lnTo>
                      <a:lnTo>
                        <a:pt x="3323" y="20250"/>
                      </a:lnTo>
                      <a:cubicBezTo>
                        <a:pt x="3323" y="20625"/>
                        <a:pt x="3444" y="20944"/>
                        <a:pt x="3687" y="21206"/>
                      </a:cubicBezTo>
                      <a:cubicBezTo>
                        <a:pt x="3929" y="21468"/>
                        <a:pt x="4223" y="21600"/>
                        <a:pt x="4569" y="21600"/>
                      </a:cubicBezTo>
                      <a:lnTo>
                        <a:pt x="17031" y="21600"/>
                      </a:lnTo>
                      <a:cubicBezTo>
                        <a:pt x="17377" y="21600"/>
                        <a:pt x="17671" y="21468"/>
                        <a:pt x="17913" y="21206"/>
                      </a:cubicBezTo>
                      <a:cubicBezTo>
                        <a:pt x="18156" y="20943"/>
                        <a:pt x="18277" y="20625"/>
                        <a:pt x="18277" y="20250"/>
                      </a:cubicBezTo>
                      <a:lnTo>
                        <a:pt x="18277" y="18000"/>
                      </a:lnTo>
                      <a:lnTo>
                        <a:pt x="21185" y="18000"/>
                      </a:lnTo>
                      <a:cubicBezTo>
                        <a:pt x="21297" y="18000"/>
                        <a:pt x="21395" y="17956"/>
                        <a:pt x="21476" y="17866"/>
                      </a:cubicBezTo>
                      <a:cubicBezTo>
                        <a:pt x="21559" y="17777"/>
                        <a:pt x="21600" y="17673"/>
                        <a:pt x="21600" y="17550"/>
                      </a:cubicBezTo>
                      <a:lnTo>
                        <a:pt x="21600" y="11700"/>
                      </a:lnTo>
                      <a:cubicBezTo>
                        <a:pt x="21600" y="10960"/>
                        <a:pt x="21356" y="10324"/>
                        <a:pt x="20867" y="9795"/>
                      </a:cubicBezTo>
                      <a:cubicBezTo>
                        <a:pt x="20867" y="9795"/>
                        <a:pt x="20867" y="9795"/>
                        <a:pt x="20867" y="97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" name="ïṡ1ïḑé">
              <a:extLst>
                <a:ext uri="{FF2B5EF4-FFF2-40B4-BE49-F238E27FC236}">
                  <a16:creationId xmlns:a16="http://schemas.microsoft.com/office/drawing/2014/main" id="{3CC374FD-39A2-49F7-AA48-9343994A5A5B}"/>
                </a:ext>
              </a:extLst>
            </p:cNvPr>
            <p:cNvGrpSpPr/>
            <p:nvPr/>
          </p:nvGrpSpPr>
          <p:grpSpPr>
            <a:xfrm>
              <a:off x="8644543" y="1497814"/>
              <a:ext cx="2875945" cy="1029692"/>
              <a:chOff x="8644542" y="2827390"/>
              <a:chExt cx="2875945" cy="1029692"/>
            </a:xfrm>
          </p:grpSpPr>
          <p:sp>
            <p:nvSpPr>
              <p:cNvPr id="27" name="îš1iḑe">
                <a:extLst>
                  <a:ext uri="{FF2B5EF4-FFF2-40B4-BE49-F238E27FC236}">
                    <a16:creationId xmlns:a16="http://schemas.microsoft.com/office/drawing/2014/main" id="{228FEBE4-E307-4E2C-BEC5-47929459B06E}"/>
                  </a:ext>
                </a:extLst>
              </p:cNvPr>
              <p:cNvSpPr/>
              <p:nvPr/>
            </p:nvSpPr>
            <p:spPr bwMode="auto">
              <a:xfrm>
                <a:off x="8644542" y="3246625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en-US" altLang="zh-CN" sz="8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en-US" altLang="zh-CN" sz="800" dirty="0"/>
                  <a:t>Copy paste fonts. Choose the only option to retain text.</a:t>
                </a:r>
              </a:p>
            </p:txBody>
          </p:sp>
          <p:sp>
            <p:nvSpPr>
              <p:cNvPr id="28" name="iś1ïḍè">
                <a:extLst>
                  <a:ext uri="{FF2B5EF4-FFF2-40B4-BE49-F238E27FC236}">
                    <a16:creationId xmlns:a16="http://schemas.microsoft.com/office/drawing/2014/main" id="{67C5B944-2B1E-4A28-919A-6430880E6F38}"/>
                  </a:ext>
                </a:extLst>
              </p:cNvPr>
              <p:cNvSpPr txBox="1"/>
              <p:nvPr/>
            </p:nvSpPr>
            <p:spPr bwMode="auto">
              <a:xfrm>
                <a:off x="8644542" y="2827390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b="1">
                    <a:solidFill>
                      <a:schemeClr val="accent2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dirty="0">
                    <a:solidFill>
                      <a:schemeClr val="tx1"/>
                    </a:solidFill>
                  </a:rPr>
                  <a:t>Text here</a:t>
                </a:r>
              </a:p>
            </p:txBody>
          </p:sp>
        </p:grpSp>
        <p:grpSp>
          <p:nvGrpSpPr>
            <p:cNvPr id="8" name="îśļïḑe">
              <a:extLst>
                <a:ext uri="{FF2B5EF4-FFF2-40B4-BE49-F238E27FC236}">
                  <a16:creationId xmlns:a16="http://schemas.microsoft.com/office/drawing/2014/main" id="{9D2A5A11-2FC9-4606-8350-A76C75554CD9}"/>
                </a:ext>
              </a:extLst>
            </p:cNvPr>
            <p:cNvGrpSpPr/>
            <p:nvPr/>
          </p:nvGrpSpPr>
          <p:grpSpPr>
            <a:xfrm>
              <a:off x="8644543" y="3165476"/>
              <a:ext cx="2875945" cy="1029692"/>
              <a:chOff x="8644542" y="3987446"/>
              <a:chExt cx="2875945" cy="1029692"/>
            </a:xfrm>
          </p:grpSpPr>
          <p:sp>
            <p:nvSpPr>
              <p:cNvPr id="25" name="iŝļïḑê">
                <a:extLst>
                  <a:ext uri="{FF2B5EF4-FFF2-40B4-BE49-F238E27FC236}">
                    <a16:creationId xmlns:a16="http://schemas.microsoft.com/office/drawing/2014/main" id="{8CFAF689-AA48-4EA4-B478-499A414F028D}"/>
                  </a:ext>
                </a:extLst>
              </p:cNvPr>
              <p:cNvSpPr/>
              <p:nvPr/>
            </p:nvSpPr>
            <p:spPr bwMode="auto">
              <a:xfrm>
                <a:off x="8644542" y="4406681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en-US" altLang="zh-CN" sz="8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en-US" altLang="zh-CN" sz="800" dirty="0"/>
                  <a:t>Copy paste fonts. Choose the only option to retain text.</a:t>
                </a:r>
              </a:p>
            </p:txBody>
          </p:sp>
          <p:sp>
            <p:nvSpPr>
              <p:cNvPr id="26" name="îṩ1îḋê">
                <a:extLst>
                  <a:ext uri="{FF2B5EF4-FFF2-40B4-BE49-F238E27FC236}">
                    <a16:creationId xmlns:a16="http://schemas.microsoft.com/office/drawing/2014/main" id="{4EB2CA91-D024-4356-A3FE-332CE0231079}"/>
                  </a:ext>
                </a:extLst>
              </p:cNvPr>
              <p:cNvSpPr txBox="1"/>
              <p:nvPr/>
            </p:nvSpPr>
            <p:spPr bwMode="auto">
              <a:xfrm>
                <a:off x="8644542" y="3987446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b="1">
                    <a:solidFill>
                      <a:schemeClr val="accent3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dirty="0">
                    <a:solidFill>
                      <a:schemeClr val="tx1"/>
                    </a:solidFill>
                  </a:rPr>
                  <a:t>Text here</a:t>
                </a:r>
              </a:p>
            </p:txBody>
          </p:sp>
        </p:grpSp>
        <p:grpSp>
          <p:nvGrpSpPr>
            <p:cNvPr id="9" name="i$ľíḑê">
              <a:extLst>
                <a:ext uri="{FF2B5EF4-FFF2-40B4-BE49-F238E27FC236}">
                  <a16:creationId xmlns:a16="http://schemas.microsoft.com/office/drawing/2014/main" id="{E57AD034-597C-4422-ABA2-7A0FDF283F08}"/>
                </a:ext>
              </a:extLst>
            </p:cNvPr>
            <p:cNvGrpSpPr/>
            <p:nvPr/>
          </p:nvGrpSpPr>
          <p:grpSpPr>
            <a:xfrm>
              <a:off x="8644543" y="4833138"/>
              <a:ext cx="2875945" cy="1029692"/>
              <a:chOff x="8644542" y="5210771"/>
              <a:chExt cx="2875945" cy="1029692"/>
            </a:xfrm>
          </p:grpSpPr>
          <p:sp>
            <p:nvSpPr>
              <p:cNvPr id="23" name="iṩľíḑê">
                <a:extLst>
                  <a:ext uri="{FF2B5EF4-FFF2-40B4-BE49-F238E27FC236}">
                    <a16:creationId xmlns:a16="http://schemas.microsoft.com/office/drawing/2014/main" id="{4EB28F89-0F64-4CD3-9D50-4C1E5FF5AC34}"/>
                  </a:ext>
                </a:extLst>
              </p:cNvPr>
              <p:cNvSpPr/>
              <p:nvPr/>
            </p:nvSpPr>
            <p:spPr bwMode="auto">
              <a:xfrm>
                <a:off x="8644542" y="5630006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en-US" altLang="zh-CN" sz="8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en-US" altLang="zh-CN" sz="800" dirty="0"/>
                  <a:t>Copy paste fonts. Choose the only option to retain text.</a:t>
                </a:r>
              </a:p>
            </p:txBody>
          </p:sp>
          <p:sp>
            <p:nvSpPr>
              <p:cNvPr id="24" name="iṡľïďê">
                <a:extLst>
                  <a:ext uri="{FF2B5EF4-FFF2-40B4-BE49-F238E27FC236}">
                    <a16:creationId xmlns:a16="http://schemas.microsoft.com/office/drawing/2014/main" id="{1AC026D7-B8A3-4753-B5CC-8203BCC9F0F2}"/>
                  </a:ext>
                </a:extLst>
              </p:cNvPr>
              <p:cNvSpPr txBox="1"/>
              <p:nvPr/>
            </p:nvSpPr>
            <p:spPr bwMode="auto">
              <a:xfrm>
                <a:off x="8644542" y="5210771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 dirty="0"/>
                  <a:t>Text here</a:t>
                </a:r>
              </a:p>
            </p:txBody>
          </p:sp>
        </p:grp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6D1376C5-4B3F-4958-9912-B942AF9FAFFB}"/>
                </a:ext>
              </a:extLst>
            </p:cNvPr>
            <p:cNvCxnSpPr/>
            <p:nvPr/>
          </p:nvCxnSpPr>
          <p:spPr>
            <a:xfrm>
              <a:off x="8645353" y="2846491"/>
              <a:ext cx="287513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6158A29-0804-40A8-9E98-8E44A48D1C3D}"/>
                </a:ext>
              </a:extLst>
            </p:cNvPr>
            <p:cNvCxnSpPr/>
            <p:nvPr/>
          </p:nvCxnSpPr>
          <p:spPr>
            <a:xfrm>
              <a:off x="8645353" y="4514153"/>
              <a:ext cx="287513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í$1íḍè">
              <a:extLst>
                <a:ext uri="{FF2B5EF4-FFF2-40B4-BE49-F238E27FC236}">
                  <a16:creationId xmlns:a16="http://schemas.microsoft.com/office/drawing/2014/main" id="{8084F103-D5D4-481A-A1C3-D0FEC05E090B}"/>
                </a:ext>
              </a:extLst>
            </p:cNvPr>
            <p:cNvGrpSpPr/>
            <p:nvPr/>
          </p:nvGrpSpPr>
          <p:grpSpPr>
            <a:xfrm>
              <a:off x="678170" y="1497814"/>
              <a:ext cx="2875945" cy="1029692"/>
              <a:chOff x="8644542" y="2827390"/>
              <a:chExt cx="2875945" cy="1029692"/>
            </a:xfrm>
          </p:grpSpPr>
          <p:sp>
            <p:nvSpPr>
              <p:cNvPr id="21" name="iSľíḓé">
                <a:extLst>
                  <a:ext uri="{FF2B5EF4-FFF2-40B4-BE49-F238E27FC236}">
                    <a16:creationId xmlns:a16="http://schemas.microsoft.com/office/drawing/2014/main" id="{26693051-D2F0-48E9-8D69-496A98394B8E}"/>
                  </a:ext>
                </a:extLst>
              </p:cNvPr>
              <p:cNvSpPr/>
              <p:nvPr/>
            </p:nvSpPr>
            <p:spPr bwMode="auto">
              <a:xfrm>
                <a:off x="8644542" y="3246625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en-US" altLang="zh-CN" sz="8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en-US" altLang="zh-CN" sz="800" dirty="0"/>
                  <a:t>Copy paste fonts. Choose the only option to retain text.</a:t>
                </a:r>
              </a:p>
            </p:txBody>
          </p:sp>
          <p:sp>
            <p:nvSpPr>
              <p:cNvPr id="22" name="íşḻíḓè">
                <a:extLst>
                  <a:ext uri="{FF2B5EF4-FFF2-40B4-BE49-F238E27FC236}">
                    <a16:creationId xmlns:a16="http://schemas.microsoft.com/office/drawing/2014/main" id="{05A0D501-BF04-47A0-B816-8BFB1FC8C94F}"/>
                  </a:ext>
                </a:extLst>
              </p:cNvPr>
              <p:cNvSpPr txBox="1"/>
              <p:nvPr/>
            </p:nvSpPr>
            <p:spPr bwMode="auto">
              <a:xfrm>
                <a:off x="8644542" y="2827390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b="1">
                    <a:solidFill>
                      <a:schemeClr val="accent2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dirty="0">
                    <a:solidFill>
                      <a:schemeClr val="tx1"/>
                    </a:solidFill>
                  </a:rPr>
                  <a:t>Text here</a:t>
                </a:r>
              </a:p>
            </p:txBody>
          </p:sp>
        </p:grpSp>
        <p:grpSp>
          <p:nvGrpSpPr>
            <p:cNvPr id="13" name="íSḷïďè">
              <a:extLst>
                <a:ext uri="{FF2B5EF4-FFF2-40B4-BE49-F238E27FC236}">
                  <a16:creationId xmlns:a16="http://schemas.microsoft.com/office/drawing/2014/main" id="{47B051D1-D75C-4EB0-9821-5DD333C0519E}"/>
                </a:ext>
              </a:extLst>
            </p:cNvPr>
            <p:cNvGrpSpPr/>
            <p:nvPr/>
          </p:nvGrpSpPr>
          <p:grpSpPr>
            <a:xfrm>
              <a:off x="678170" y="3165476"/>
              <a:ext cx="2875945" cy="1029692"/>
              <a:chOff x="8644542" y="3987446"/>
              <a:chExt cx="2875945" cy="1029692"/>
            </a:xfrm>
          </p:grpSpPr>
          <p:sp>
            <p:nvSpPr>
              <p:cNvPr id="19" name="iṡ1ïdê">
                <a:extLst>
                  <a:ext uri="{FF2B5EF4-FFF2-40B4-BE49-F238E27FC236}">
                    <a16:creationId xmlns:a16="http://schemas.microsoft.com/office/drawing/2014/main" id="{0502877F-7DBF-4DEB-A131-AC781905A448}"/>
                  </a:ext>
                </a:extLst>
              </p:cNvPr>
              <p:cNvSpPr/>
              <p:nvPr/>
            </p:nvSpPr>
            <p:spPr bwMode="auto">
              <a:xfrm>
                <a:off x="8644542" y="4406681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en-US" altLang="zh-CN" sz="8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en-US" altLang="zh-CN" sz="800" dirty="0"/>
                  <a:t>Copy paste fonts. Choose the only option to retain text.</a:t>
                </a:r>
              </a:p>
            </p:txBody>
          </p:sp>
          <p:sp>
            <p:nvSpPr>
              <p:cNvPr id="20" name="íşļide">
                <a:extLst>
                  <a:ext uri="{FF2B5EF4-FFF2-40B4-BE49-F238E27FC236}">
                    <a16:creationId xmlns:a16="http://schemas.microsoft.com/office/drawing/2014/main" id="{BD311D25-7042-47F5-A707-195DFC46C04E}"/>
                  </a:ext>
                </a:extLst>
              </p:cNvPr>
              <p:cNvSpPr txBox="1"/>
              <p:nvPr/>
            </p:nvSpPr>
            <p:spPr bwMode="auto">
              <a:xfrm>
                <a:off x="8644542" y="3987446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 dirty="0"/>
                  <a:t>Text here</a:t>
                </a:r>
              </a:p>
            </p:txBody>
          </p:sp>
        </p:grpSp>
        <p:grpSp>
          <p:nvGrpSpPr>
            <p:cNvPr id="14" name="íṥḷîḓê">
              <a:extLst>
                <a:ext uri="{FF2B5EF4-FFF2-40B4-BE49-F238E27FC236}">
                  <a16:creationId xmlns:a16="http://schemas.microsoft.com/office/drawing/2014/main" id="{2976253A-79D8-43C2-944B-93F0CD1422F7}"/>
                </a:ext>
              </a:extLst>
            </p:cNvPr>
            <p:cNvGrpSpPr/>
            <p:nvPr/>
          </p:nvGrpSpPr>
          <p:grpSpPr>
            <a:xfrm>
              <a:off x="678170" y="4833138"/>
              <a:ext cx="2875945" cy="1029692"/>
              <a:chOff x="8644542" y="5210771"/>
              <a:chExt cx="2875945" cy="1029692"/>
            </a:xfrm>
          </p:grpSpPr>
          <p:sp>
            <p:nvSpPr>
              <p:cNvPr id="17" name="îṧļiḓe">
                <a:extLst>
                  <a:ext uri="{FF2B5EF4-FFF2-40B4-BE49-F238E27FC236}">
                    <a16:creationId xmlns:a16="http://schemas.microsoft.com/office/drawing/2014/main" id="{90C3ED13-251C-4867-A16E-7927D8C8C994}"/>
                  </a:ext>
                </a:extLst>
              </p:cNvPr>
              <p:cNvSpPr/>
              <p:nvPr/>
            </p:nvSpPr>
            <p:spPr bwMode="auto">
              <a:xfrm>
                <a:off x="8644542" y="5630006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en-US" altLang="zh-CN" sz="8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8594" algn="l"/>
                  </a:tabLst>
                  <a:defRPr/>
                </a:pPr>
                <a:r>
                  <a:rPr lang="en-US" altLang="zh-CN" sz="800" dirty="0"/>
                  <a:t>Copy paste fonts. Choose the only option to retain text.</a:t>
                </a:r>
              </a:p>
            </p:txBody>
          </p:sp>
          <p:sp>
            <p:nvSpPr>
              <p:cNvPr id="18" name="iṡḷïḑé">
                <a:extLst>
                  <a:ext uri="{FF2B5EF4-FFF2-40B4-BE49-F238E27FC236}">
                    <a16:creationId xmlns:a16="http://schemas.microsoft.com/office/drawing/2014/main" id="{C07AEDBB-1947-4CCA-951E-EE28BAA5E5CA}"/>
                  </a:ext>
                </a:extLst>
              </p:cNvPr>
              <p:cNvSpPr txBox="1"/>
              <p:nvPr/>
            </p:nvSpPr>
            <p:spPr bwMode="auto">
              <a:xfrm>
                <a:off x="8644542" y="5210771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b="1">
                    <a:solidFill>
                      <a:schemeClr val="accen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dirty="0">
                    <a:solidFill>
                      <a:schemeClr val="tx1"/>
                    </a:solidFill>
                  </a:rPr>
                  <a:t>Text here</a:t>
                </a:r>
              </a:p>
            </p:txBody>
          </p:sp>
        </p:grp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E5D81C5D-5DF4-4955-B3DF-752DB6F6D623}"/>
                </a:ext>
              </a:extLst>
            </p:cNvPr>
            <p:cNvCxnSpPr/>
            <p:nvPr/>
          </p:nvCxnSpPr>
          <p:spPr>
            <a:xfrm>
              <a:off x="678980" y="2846491"/>
              <a:ext cx="287513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E3BA03F2-FAD4-485B-BFA1-10396F5437AA}"/>
                </a:ext>
              </a:extLst>
            </p:cNvPr>
            <p:cNvCxnSpPr/>
            <p:nvPr/>
          </p:nvCxnSpPr>
          <p:spPr>
            <a:xfrm>
              <a:off x="678980" y="4514153"/>
              <a:ext cx="287513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3299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83437E-3F1C-4E2E-A1C5-F83441F37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grpSp>
        <p:nvGrpSpPr>
          <p:cNvPr id="5" name="ead22db3-dbfd-4536-8aa8-ca79463f591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6914269-EEAF-4E5C-8038-46650DC5AAC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28650" y="7937"/>
            <a:ext cx="10815639" cy="6843713"/>
            <a:chOff x="628650" y="7937"/>
            <a:chExt cx="10815639" cy="6843713"/>
          </a:xfrm>
        </p:grpSpPr>
        <p:sp>
          <p:nvSpPr>
            <p:cNvPr id="6" name="íṣḷiďê">
              <a:extLst>
                <a:ext uri="{FF2B5EF4-FFF2-40B4-BE49-F238E27FC236}">
                  <a16:creationId xmlns:a16="http://schemas.microsoft.com/office/drawing/2014/main" id="{236751B1-4C25-46C9-A33B-93215681E6BF}"/>
                </a:ext>
              </a:extLst>
            </p:cNvPr>
            <p:cNvSpPr/>
            <p:nvPr/>
          </p:nvSpPr>
          <p:spPr bwMode="auto">
            <a:xfrm>
              <a:off x="4408488" y="3429000"/>
              <a:ext cx="4649788" cy="1825625"/>
            </a:xfrm>
            <a:custGeom>
              <a:avLst/>
              <a:gdLst>
                <a:gd name="T0" fmla="*/ 661 w 692"/>
                <a:gd name="T1" fmla="*/ 0 h 272"/>
                <a:gd name="T2" fmla="*/ 190 w 692"/>
                <a:gd name="T3" fmla="*/ 121 h 272"/>
                <a:gd name="T4" fmla="*/ 3 w 692"/>
                <a:gd name="T5" fmla="*/ 169 h 272"/>
                <a:gd name="T6" fmla="*/ 0 w 692"/>
                <a:gd name="T7" fmla="*/ 174 h 272"/>
                <a:gd name="T8" fmla="*/ 98 w 692"/>
                <a:gd name="T9" fmla="*/ 272 h 272"/>
                <a:gd name="T10" fmla="*/ 692 w 692"/>
                <a:gd name="T11" fmla="*/ 120 h 272"/>
                <a:gd name="T12" fmla="*/ 661 w 692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2" h="272">
                  <a:moveTo>
                    <a:pt x="661" y="0"/>
                  </a:moveTo>
                  <a:cubicBezTo>
                    <a:pt x="190" y="121"/>
                    <a:pt x="190" y="121"/>
                    <a:pt x="190" y="121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7" y="182"/>
                    <a:pt x="90" y="265"/>
                    <a:pt x="98" y="272"/>
                  </a:cubicBezTo>
                  <a:cubicBezTo>
                    <a:pt x="296" y="222"/>
                    <a:pt x="494" y="171"/>
                    <a:pt x="692" y="120"/>
                  </a:cubicBezTo>
                  <a:lnTo>
                    <a:pt x="661" y="0"/>
                  </a:lnTo>
                  <a:close/>
                </a:path>
              </a:pathLst>
            </a:custGeom>
            <a:solidFill>
              <a:schemeClr val="accent4"/>
            </a:solidFill>
            <a:ln w="26988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śľíďe">
              <a:extLst>
                <a:ext uri="{FF2B5EF4-FFF2-40B4-BE49-F238E27FC236}">
                  <a16:creationId xmlns:a16="http://schemas.microsoft.com/office/drawing/2014/main" id="{675A2046-90E8-4B5F-B875-D7761CF864B5}"/>
                </a:ext>
              </a:extLst>
            </p:cNvPr>
            <p:cNvSpPr/>
            <p:nvPr/>
          </p:nvSpPr>
          <p:spPr bwMode="auto">
            <a:xfrm>
              <a:off x="2668588" y="1176337"/>
              <a:ext cx="4387850" cy="1751013"/>
            </a:xfrm>
            <a:custGeom>
              <a:avLst/>
              <a:gdLst>
                <a:gd name="T0" fmla="*/ 2633 w 2764"/>
                <a:gd name="T1" fmla="*/ 0 h 1103"/>
                <a:gd name="T2" fmla="*/ 774 w 2764"/>
                <a:gd name="T3" fmla="*/ 473 h 1103"/>
                <a:gd name="T4" fmla="*/ 0 w 2764"/>
                <a:gd name="T5" fmla="*/ 672 h 1103"/>
                <a:gd name="T6" fmla="*/ 372 w 2764"/>
                <a:gd name="T7" fmla="*/ 1043 h 1103"/>
                <a:gd name="T8" fmla="*/ 432 w 2764"/>
                <a:gd name="T9" fmla="*/ 1103 h 1103"/>
                <a:gd name="T10" fmla="*/ 2764 w 2764"/>
                <a:gd name="T11" fmla="*/ 507 h 1103"/>
                <a:gd name="T12" fmla="*/ 2633 w 2764"/>
                <a:gd name="T13" fmla="*/ 0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4" h="1103">
                  <a:moveTo>
                    <a:pt x="2633" y="0"/>
                  </a:moveTo>
                  <a:lnTo>
                    <a:pt x="774" y="473"/>
                  </a:lnTo>
                  <a:lnTo>
                    <a:pt x="0" y="672"/>
                  </a:lnTo>
                  <a:lnTo>
                    <a:pt x="372" y="1043"/>
                  </a:lnTo>
                  <a:lnTo>
                    <a:pt x="432" y="1103"/>
                  </a:lnTo>
                  <a:lnTo>
                    <a:pt x="2764" y="507"/>
                  </a:lnTo>
                  <a:lnTo>
                    <a:pt x="2633" y="0"/>
                  </a:lnTo>
                  <a:close/>
                </a:path>
              </a:pathLst>
            </a:custGeom>
            <a:solidFill>
              <a:schemeClr val="accent2"/>
            </a:solidFill>
            <a:ln w="26988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şḻîďe">
              <a:extLst>
                <a:ext uri="{FF2B5EF4-FFF2-40B4-BE49-F238E27FC236}">
                  <a16:creationId xmlns:a16="http://schemas.microsoft.com/office/drawing/2014/main" id="{B7FFF9E7-C07F-486D-B4DE-54F069338348}"/>
                </a:ext>
              </a:extLst>
            </p:cNvPr>
            <p:cNvSpPr/>
            <p:nvPr/>
          </p:nvSpPr>
          <p:spPr bwMode="auto">
            <a:xfrm>
              <a:off x="2662238" y="7937"/>
              <a:ext cx="2606675" cy="2235200"/>
            </a:xfrm>
            <a:custGeom>
              <a:avLst/>
              <a:gdLst>
                <a:gd name="T0" fmla="*/ 4 w 1642"/>
                <a:gd name="T1" fmla="*/ 1408 h 1408"/>
                <a:gd name="T2" fmla="*/ 778 w 1642"/>
                <a:gd name="T3" fmla="*/ 1209 h 1408"/>
                <a:gd name="T4" fmla="*/ 1642 w 1642"/>
                <a:gd name="T5" fmla="*/ 0 h 1408"/>
                <a:gd name="T6" fmla="*/ 999 w 1642"/>
                <a:gd name="T7" fmla="*/ 0 h 1408"/>
                <a:gd name="T8" fmla="*/ 0 w 1642"/>
                <a:gd name="T9" fmla="*/ 1403 h 1408"/>
                <a:gd name="T10" fmla="*/ 4 w 1642"/>
                <a:gd name="T11" fmla="*/ 1408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2" h="1408">
                  <a:moveTo>
                    <a:pt x="4" y="1408"/>
                  </a:moveTo>
                  <a:lnTo>
                    <a:pt x="778" y="1209"/>
                  </a:lnTo>
                  <a:lnTo>
                    <a:pt x="1642" y="0"/>
                  </a:lnTo>
                  <a:lnTo>
                    <a:pt x="999" y="0"/>
                  </a:lnTo>
                  <a:lnTo>
                    <a:pt x="0" y="1403"/>
                  </a:lnTo>
                  <a:lnTo>
                    <a:pt x="4" y="1408"/>
                  </a:lnTo>
                  <a:close/>
                </a:path>
              </a:pathLst>
            </a:custGeom>
            <a:solidFill>
              <a:schemeClr val="accent1"/>
            </a:solidFill>
            <a:ln w="26988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ṣḻîḑé">
              <a:extLst>
                <a:ext uri="{FF2B5EF4-FFF2-40B4-BE49-F238E27FC236}">
                  <a16:creationId xmlns:a16="http://schemas.microsoft.com/office/drawing/2014/main" id="{B09B4C56-3446-4AC2-8E8A-FD49A1C007EB}"/>
                </a:ext>
              </a:extLst>
            </p:cNvPr>
            <p:cNvSpPr/>
            <p:nvPr/>
          </p:nvSpPr>
          <p:spPr bwMode="auto">
            <a:xfrm>
              <a:off x="6418263" y="3429000"/>
              <a:ext cx="3036888" cy="3422650"/>
            </a:xfrm>
            <a:custGeom>
              <a:avLst/>
              <a:gdLst>
                <a:gd name="T0" fmla="*/ 1545 w 1913"/>
                <a:gd name="T1" fmla="*/ 9 h 2156"/>
                <a:gd name="T2" fmla="*/ 1536 w 1913"/>
                <a:gd name="T3" fmla="*/ 0 h 2156"/>
                <a:gd name="T4" fmla="*/ 0 w 1913"/>
                <a:gd name="T5" fmla="*/ 2156 h 2156"/>
                <a:gd name="T6" fmla="*/ 643 w 1913"/>
                <a:gd name="T7" fmla="*/ 2156 h 2156"/>
                <a:gd name="T8" fmla="*/ 1913 w 1913"/>
                <a:gd name="T9" fmla="*/ 377 h 2156"/>
                <a:gd name="T10" fmla="*/ 1545 w 1913"/>
                <a:gd name="T11" fmla="*/ 9 h 2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3" h="2156">
                  <a:moveTo>
                    <a:pt x="1545" y="9"/>
                  </a:moveTo>
                  <a:lnTo>
                    <a:pt x="1536" y="0"/>
                  </a:lnTo>
                  <a:lnTo>
                    <a:pt x="0" y="2156"/>
                  </a:lnTo>
                  <a:lnTo>
                    <a:pt x="643" y="2156"/>
                  </a:lnTo>
                  <a:lnTo>
                    <a:pt x="1913" y="377"/>
                  </a:lnTo>
                  <a:lnTo>
                    <a:pt x="1545" y="9"/>
                  </a:lnTo>
                  <a:close/>
                </a:path>
              </a:pathLst>
            </a:custGeom>
            <a:solidFill>
              <a:schemeClr val="accent6"/>
            </a:solidFill>
            <a:ln w="26988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ïšľiḍê">
              <a:extLst>
                <a:ext uri="{FF2B5EF4-FFF2-40B4-BE49-F238E27FC236}">
                  <a16:creationId xmlns:a16="http://schemas.microsoft.com/office/drawing/2014/main" id="{3B9885AF-CD68-4994-9673-36755CBE19C8}"/>
                </a:ext>
              </a:extLst>
            </p:cNvPr>
            <p:cNvSpPr/>
            <p:nvPr/>
          </p:nvSpPr>
          <p:spPr bwMode="auto">
            <a:xfrm>
              <a:off x="4429125" y="1176337"/>
              <a:ext cx="3016250" cy="3387725"/>
            </a:xfrm>
            <a:custGeom>
              <a:avLst/>
              <a:gdLst>
                <a:gd name="T0" fmla="*/ 1900 w 1900"/>
                <a:gd name="T1" fmla="*/ 376 h 2134"/>
                <a:gd name="T2" fmla="*/ 1532 w 1900"/>
                <a:gd name="T3" fmla="*/ 8 h 2134"/>
                <a:gd name="T4" fmla="*/ 1519 w 1900"/>
                <a:gd name="T5" fmla="*/ 0 h 2134"/>
                <a:gd name="T6" fmla="*/ 0 w 1900"/>
                <a:gd name="T7" fmla="*/ 2134 h 2134"/>
                <a:gd name="T8" fmla="*/ 791 w 1900"/>
                <a:gd name="T9" fmla="*/ 1931 h 2134"/>
                <a:gd name="T10" fmla="*/ 1900 w 1900"/>
                <a:gd name="T11" fmla="*/ 376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0" h="2134">
                  <a:moveTo>
                    <a:pt x="1900" y="376"/>
                  </a:moveTo>
                  <a:lnTo>
                    <a:pt x="1532" y="8"/>
                  </a:lnTo>
                  <a:lnTo>
                    <a:pt x="1519" y="0"/>
                  </a:lnTo>
                  <a:lnTo>
                    <a:pt x="0" y="2134"/>
                  </a:lnTo>
                  <a:lnTo>
                    <a:pt x="791" y="1931"/>
                  </a:lnTo>
                  <a:lnTo>
                    <a:pt x="1900" y="376"/>
                  </a:lnTo>
                  <a:close/>
                </a:path>
              </a:pathLst>
            </a:custGeom>
            <a:solidFill>
              <a:schemeClr val="accent3"/>
            </a:solidFill>
            <a:ln w="26988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isḻíḓê">
              <a:extLst>
                <a:ext uri="{FF2B5EF4-FFF2-40B4-BE49-F238E27FC236}">
                  <a16:creationId xmlns:a16="http://schemas.microsoft.com/office/drawing/2014/main" id="{544E251D-4043-444A-9E1E-EA566E4CD27A}"/>
                </a:ext>
              </a:extLst>
            </p:cNvPr>
            <p:cNvGrpSpPr/>
            <p:nvPr/>
          </p:nvGrpSpPr>
          <p:grpSpPr>
            <a:xfrm>
              <a:off x="8986960" y="5223033"/>
              <a:ext cx="2457329" cy="932615"/>
              <a:chOff x="8958505" y="2768758"/>
              <a:chExt cx="2457329" cy="932615"/>
            </a:xfrm>
          </p:grpSpPr>
          <p:sp>
            <p:nvSpPr>
              <p:cNvPr id="24" name="íṥľíde">
                <a:extLst>
                  <a:ext uri="{FF2B5EF4-FFF2-40B4-BE49-F238E27FC236}">
                    <a16:creationId xmlns:a16="http://schemas.microsoft.com/office/drawing/2014/main" id="{4D2E2E36-724C-4DCF-B4DE-C4295A542503}"/>
                  </a:ext>
                </a:extLst>
              </p:cNvPr>
              <p:cNvSpPr txBox="1"/>
              <p:nvPr/>
            </p:nvSpPr>
            <p:spPr>
              <a:xfrm>
                <a:off x="8958505" y="3111817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0">
                <a:no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Supporting text here.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When you copy &amp; paste, choose "keep text only" option.</a:t>
                </a:r>
                <a:endParaRPr lang="zh-CN" altLang="en-US" sz="900" dirty="0"/>
              </a:p>
            </p:txBody>
          </p:sp>
          <p:sp>
            <p:nvSpPr>
              <p:cNvPr id="25" name="iśliďe">
                <a:extLst>
                  <a:ext uri="{FF2B5EF4-FFF2-40B4-BE49-F238E27FC236}">
                    <a16:creationId xmlns:a16="http://schemas.microsoft.com/office/drawing/2014/main" id="{39067528-9427-4856-81B1-ACE94FF87EFD}"/>
                  </a:ext>
                </a:extLst>
              </p:cNvPr>
              <p:cNvSpPr/>
              <p:nvPr/>
            </p:nvSpPr>
            <p:spPr>
              <a:xfrm>
                <a:off x="8958505" y="2768758"/>
                <a:ext cx="2457329" cy="343059"/>
              </a:xfrm>
              <a:prstGeom prst="rect">
                <a:avLst/>
              </a:prstGeom>
            </p:spPr>
            <p:txBody>
              <a:bodyPr wrap="none" lIns="90000" tIns="46800" rIns="90000" bIns="46800" anchor="ctr">
                <a:normAutofit/>
              </a:bodyPr>
              <a:lstStyle/>
              <a:p>
                <a:pPr lvl="0" defTabSz="914378">
                  <a:defRPr/>
                </a:pPr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</p:grpSp>
        <p:grpSp>
          <p:nvGrpSpPr>
            <p:cNvPr id="12" name="íṩ1îdè">
              <a:extLst>
                <a:ext uri="{FF2B5EF4-FFF2-40B4-BE49-F238E27FC236}">
                  <a16:creationId xmlns:a16="http://schemas.microsoft.com/office/drawing/2014/main" id="{5A09B114-6E21-4108-9AF4-F83F976D2514}"/>
                </a:ext>
              </a:extLst>
            </p:cNvPr>
            <p:cNvGrpSpPr/>
            <p:nvPr/>
          </p:nvGrpSpPr>
          <p:grpSpPr>
            <a:xfrm>
              <a:off x="628650" y="1093118"/>
              <a:ext cx="2092350" cy="932615"/>
              <a:chOff x="609600" y="3758531"/>
              <a:chExt cx="2092350" cy="932615"/>
            </a:xfrm>
          </p:grpSpPr>
          <p:sp>
            <p:nvSpPr>
              <p:cNvPr id="22" name="ïš1îďê">
                <a:extLst>
                  <a:ext uri="{FF2B5EF4-FFF2-40B4-BE49-F238E27FC236}">
                    <a16:creationId xmlns:a16="http://schemas.microsoft.com/office/drawing/2014/main" id="{FE3D9595-56F3-46FF-A800-631993DBA9F7}"/>
                  </a:ext>
                </a:extLst>
              </p:cNvPr>
              <p:cNvSpPr txBox="1"/>
              <p:nvPr/>
            </p:nvSpPr>
            <p:spPr>
              <a:xfrm>
                <a:off x="650875" y="4101590"/>
                <a:ext cx="2051075" cy="58955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0">
                <a:noAutofit/>
              </a:bodyPr>
              <a:lstStyle/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Supporting text here. </a:t>
                </a:r>
              </a:p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When you copy &amp; paste, choose "keep text only" option.</a:t>
                </a:r>
                <a:endParaRPr lang="zh-CN" altLang="en-US" sz="900" dirty="0"/>
              </a:p>
            </p:txBody>
          </p:sp>
          <p:sp>
            <p:nvSpPr>
              <p:cNvPr id="23" name="íṣļîḍe">
                <a:extLst>
                  <a:ext uri="{FF2B5EF4-FFF2-40B4-BE49-F238E27FC236}">
                    <a16:creationId xmlns:a16="http://schemas.microsoft.com/office/drawing/2014/main" id="{A28BB641-C3CF-4A4E-96C4-DC01B4620818}"/>
                  </a:ext>
                </a:extLst>
              </p:cNvPr>
              <p:cNvSpPr/>
              <p:nvPr/>
            </p:nvSpPr>
            <p:spPr>
              <a:xfrm>
                <a:off x="609600" y="3758531"/>
                <a:ext cx="2086852" cy="343059"/>
              </a:xfrm>
              <a:prstGeom prst="rect">
                <a:avLst/>
              </a:prstGeom>
            </p:spPr>
            <p:txBody>
              <a:bodyPr wrap="none" lIns="90000" tIns="46800" rIns="90000" bIns="46800" anchor="ctr">
                <a:normAutofit/>
              </a:bodyPr>
              <a:lstStyle/>
              <a:p>
                <a:pPr lvl="0" algn="r" defTabSz="914378">
                  <a:defRPr/>
                </a:pPr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</p:grpSp>
        <p:grpSp>
          <p:nvGrpSpPr>
            <p:cNvPr id="13" name="ïṥliḓè">
              <a:extLst>
                <a:ext uri="{FF2B5EF4-FFF2-40B4-BE49-F238E27FC236}">
                  <a16:creationId xmlns:a16="http://schemas.microsoft.com/office/drawing/2014/main" id="{DF89BA76-2BA1-48A8-812C-FCC09E08432C}"/>
                </a:ext>
              </a:extLst>
            </p:cNvPr>
            <p:cNvGrpSpPr/>
            <p:nvPr/>
          </p:nvGrpSpPr>
          <p:grpSpPr>
            <a:xfrm>
              <a:off x="3531000" y="5223033"/>
              <a:ext cx="2407615" cy="932615"/>
              <a:chOff x="610964" y="2768758"/>
              <a:chExt cx="2407615" cy="932615"/>
            </a:xfrm>
          </p:grpSpPr>
          <p:sp>
            <p:nvSpPr>
              <p:cNvPr id="20" name="iŝḻiḍe">
                <a:extLst>
                  <a:ext uri="{FF2B5EF4-FFF2-40B4-BE49-F238E27FC236}">
                    <a16:creationId xmlns:a16="http://schemas.microsoft.com/office/drawing/2014/main" id="{807A31E7-A6C1-4A34-8AB5-36B717EC2C9C}"/>
                  </a:ext>
                </a:extLst>
              </p:cNvPr>
              <p:cNvSpPr txBox="1"/>
              <p:nvPr/>
            </p:nvSpPr>
            <p:spPr>
              <a:xfrm>
                <a:off x="610964" y="3111817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0">
                <a:noAutofit/>
              </a:bodyPr>
              <a:lstStyle/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Supporting text here. </a:t>
                </a:r>
              </a:p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When you copy &amp; paste, choose "keep text only" option.</a:t>
                </a:r>
                <a:endParaRPr lang="zh-CN" altLang="en-US" sz="900" dirty="0"/>
              </a:p>
            </p:txBody>
          </p:sp>
          <p:sp>
            <p:nvSpPr>
              <p:cNvPr id="21" name="íSḻîďè">
                <a:extLst>
                  <a:ext uri="{FF2B5EF4-FFF2-40B4-BE49-F238E27FC236}">
                    <a16:creationId xmlns:a16="http://schemas.microsoft.com/office/drawing/2014/main" id="{8AD13FD1-8D83-4E12-A66F-13967EDAA0E1}"/>
                  </a:ext>
                </a:extLst>
              </p:cNvPr>
              <p:cNvSpPr/>
              <p:nvPr/>
            </p:nvSpPr>
            <p:spPr>
              <a:xfrm>
                <a:off x="610964" y="2768758"/>
                <a:ext cx="2407615" cy="343059"/>
              </a:xfrm>
              <a:prstGeom prst="rect">
                <a:avLst/>
              </a:prstGeom>
            </p:spPr>
            <p:txBody>
              <a:bodyPr wrap="none" lIns="90000" tIns="46800" rIns="90000" bIns="46800" anchor="ctr">
                <a:normAutofit/>
              </a:bodyPr>
              <a:lstStyle/>
              <a:p>
                <a:pPr lvl="0" algn="r" defTabSz="914378">
                  <a:defRPr/>
                </a:pPr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</p:grpSp>
        <p:grpSp>
          <p:nvGrpSpPr>
            <p:cNvPr id="14" name="î$ḻíḑè">
              <a:extLst>
                <a:ext uri="{FF2B5EF4-FFF2-40B4-BE49-F238E27FC236}">
                  <a16:creationId xmlns:a16="http://schemas.microsoft.com/office/drawing/2014/main" id="{75E7C017-3034-4267-8339-9DCF6C3A4B6C}"/>
                </a:ext>
              </a:extLst>
            </p:cNvPr>
            <p:cNvGrpSpPr/>
            <p:nvPr/>
          </p:nvGrpSpPr>
          <p:grpSpPr>
            <a:xfrm>
              <a:off x="7658101" y="2025733"/>
              <a:ext cx="2457329" cy="932615"/>
              <a:chOff x="9029821" y="3042485"/>
              <a:chExt cx="2457329" cy="932615"/>
            </a:xfrm>
          </p:grpSpPr>
          <p:sp>
            <p:nvSpPr>
              <p:cNvPr id="18" name="îṩḻïḍé">
                <a:extLst>
                  <a:ext uri="{FF2B5EF4-FFF2-40B4-BE49-F238E27FC236}">
                    <a16:creationId xmlns:a16="http://schemas.microsoft.com/office/drawing/2014/main" id="{55772BAD-33FF-423B-B4C3-FAA9FCDE3B50}"/>
                  </a:ext>
                </a:extLst>
              </p:cNvPr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0">
                <a:no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Supporting text here.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When you copy &amp; paste, choose "keep text only" option.</a:t>
                </a:r>
                <a:endParaRPr lang="zh-CN" altLang="en-US" sz="900" dirty="0"/>
              </a:p>
            </p:txBody>
          </p:sp>
          <p:sp>
            <p:nvSpPr>
              <p:cNvPr id="19" name="ïsļïḓé">
                <a:extLst>
                  <a:ext uri="{FF2B5EF4-FFF2-40B4-BE49-F238E27FC236}">
                    <a16:creationId xmlns:a16="http://schemas.microsoft.com/office/drawing/2014/main" id="{CFDB7B84-88C3-470A-93DD-D73CE52B233C}"/>
                  </a:ext>
                </a:extLst>
              </p:cNvPr>
              <p:cNvSpPr/>
              <p:nvPr/>
            </p:nvSpPr>
            <p:spPr>
              <a:xfrm>
                <a:off x="9029821" y="3042485"/>
                <a:ext cx="2457329" cy="343059"/>
              </a:xfrm>
              <a:prstGeom prst="rect">
                <a:avLst/>
              </a:prstGeom>
            </p:spPr>
            <p:txBody>
              <a:bodyPr wrap="none" lIns="90000" tIns="46800" rIns="90000" bIns="46800" anchor="ctr">
                <a:normAutofit/>
              </a:bodyPr>
              <a:lstStyle/>
              <a:p>
                <a:pPr lvl="0" defTabSz="914378">
                  <a:defRPr/>
                </a:pPr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</p:grpSp>
        <p:grpSp>
          <p:nvGrpSpPr>
            <p:cNvPr id="15" name="iSliḋê">
              <a:extLst>
                <a:ext uri="{FF2B5EF4-FFF2-40B4-BE49-F238E27FC236}">
                  <a16:creationId xmlns:a16="http://schemas.microsoft.com/office/drawing/2014/main" id="{DEFC9AB9-F7E3-4A02-9A0C-93A3F1F89F60}"/>
                </a:ext>
              </a:extLst>
            </p:cNvPr>
            <p:cNvGrpSpPr/>
            <p:nvPr/>
          </p:nvGrpSpPr>
          <p:grpSpPr>
            <a:xfrm>
              <a:off x="1612416" y="3170478"/>
              <a:ext cx="2407615" cy="932615"/>
              <a:chOff x="609599" y="3042485"/>
              <a:chExt cx="2407615" cy="932615"/>
            </a:xfrm>
          </p:grpSpPr>
          <p:sp>
            <p:nvSpPr>
              <p:cNvPr id="16" name="îsḻíďê">
                <a:extLst>
                  <a:ext uri="{FF2B5EF4-FFF2-40B4-BE49-F238E27FC236}">
                    <a16:creationId xmlns:a16="http://schemas.microsoft.com/office/drawing/2014/main" id="{92ABBA51-8F4A-4C06-A51D-EA00E15841D2}"/>
                  </a:ext>
                </a:extLst>
              </p:cNvPr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0">
                <a:noAutofit/>
              </a:bodyPr>
              <a:lstStyle/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Supporting text here. </a:t>
                </a:r>
              </a:p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/>
                  <a:t>When you copy &amp; paste, choose "keep text only" option.</a:t>
                </a:r>
                <a:endParaRPr lang="zh-CN" altLang="en-US" sz="900" dirty="0"/>
              </a:p>
            </p:txBody>
          </p:sp>
          <p:sp>
            <p:nvSpPr>
              <p:cNvPr id="17" name="íşliḍè">
                <a:extLst>
                  <a:ext uri="{FF2B5EF4-FFF2-40B4-BE49-F238E27FC236}">
                    <a16:creationId xmlns:a16="http://schemas.microsoft.com/office/drawing/2014/main" id="{3F4ACC2A-1286-4946-95BB-1D8471BDFD97}"/>
                  </a:ext>
                </a:extLst>
              </p:cNvPr>
              <p:cNvSpPr/>
              <p:nvPr/>
            </p:nvSpPr>
            <p:spPr>
              <a:xfrm>
                <a:off x="609599" y="3042485"/>
                <a:ext cx="2407615" cy="343059"/>
              </a:xfrm>
              <a:prstGeom prst="rect">
                <a:avLst/>
              </a:prstGeom>
            </p:spPr>
            <p:txBody>
              <a:bodyPr wrap="none" lIns="90000" tIns="46800" rIns="90000" bIns="46800" anchor="ctr">
                <a:normAutofit/>
              </a:bodyPr>
              <a:lstStyle/>
              <a:p>
                <a:pPr lvl="0" algn="r" defTabSz="914378">
                  <a:defRPr/>
                </a:pPr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505579E2-055A-4337-BAF7-481651F5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3912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BF8FFE-ACDF-4028-A415-5FAC3F87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15FC11-676B-4388-9052-1870DDFD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grpSp>
        <p:nvGrpSpPr>
          <p:cNvPr id="5" name="fed65be2-7e92-4740-96f0-fa3f467e1ea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24226E2-D258-455A-9C85-1FEF869B020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90277" y="1224000"/>
            <a:ext cx="11009595" cy="5016463"/>
            <a:chOff x="690277" y="1224000"/>
            <a:chExt cx="11009595" cy="5016463"/>
          </a:xfrm>
        </p:grpSpPr>
        <p:grpSp>
          <p:nvGrpSpPr>
            <p:cNvPr id="6" name="ïšlîdè">
              <a:extLst>
                <a:ext uri="{FF2B5EF4-FFF2-40B4-BE49-F238E27FC236}">
                  <a16:creationId xmlns:a16="http://schemas.microsoft.com/office/drawing/2014/main" id="{B72A1E8D-BA59-4E0A-A14C-D2E5F24E3681}"/>
                </a:ext>
              </a:extLst>
            </p:cNvPr>
            <p:cNvGrpSpPr/>
            <p:nvPr/>
          </p:nvGrpSpPr>
          <p:grpSpPr>
            <a:xfrm>
              <a:off x="704676" y="2227239"/>
              <a:ext cx="3006324" cy="495539"/>
              <a:chOff x="-2274248" y="-1323189"/>
              <a:chExt cx="3602013" cy="593727"/>
            </a:xfrm>
          </p:grpSpPr>
          <p:sp>
            <p:nvSpPr>
              <p:cNvPr id="69" name="íṩ1îḓè">
                <a:extLst>
                  <a:ext uri="{FF2B5EF4-FFF2-40B4-BE49-F238E27FC236}">
                    <a16:creationId xmlns:a16="http://schemas.microsoft.com/office/drawing/2014/main" id="{972B5835-3F10-4556-9C0D-43FF2FFFD95C}"/>
                  </a:ext>
                </a:extLst>
              </p:cNvPr>
              <p:cNvSpPr txBox="1"/>
              <p:nvPr/>
            </p:nvSpPr>
            <p:spPr>
              <a:xfrm>
                <a:off x="-2274248" y="-1323189"/>
                <a:ext cx="1279764" cy="31170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</a:rPr>
                  <a:t>Year-end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70" name="îṣľîḑè">
                <a:extLst>
                  <a:ext uri="{FF2B5EF4-FFF2-40B4-BE49-F238E27FC236}">
                    <a16:creationId xmlns:a16="http://schemas.microsoft.com/office/drawing/2014/main" id="{623CD6BE-3B94-4934-AC4F-64626EC536C6}"/>
                  </a:ext>
                </a:extLst>
              </p:cNvPr>
              <p:cNvSpPr txBox="1"/>
              <p:nvPr/>
            </p:nvSpPr>
            <p:spPr>
              <a:xfrm>
                <a:off x="-2273742" y="-964792"/>
                <a:ext cx="1273908" cy="22421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SUMMARY</a:t>
                </a:r>
                <a:endParaRPr lang="zh-CN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1" name="îş1íḍè">
                <a:extLst>
                  <a:ext uri="{FF2B5EF4-FFF2-40B4-BE49-F238E27FC236}">
                    <a16:creationId xmlns:a16="http://schemas.microsoft.com/office/drawing/2014/main" id="{8F0DF59B-7568-4F53-8E71-03E2BC0DC272}"/>
                  </a:ext>
                </a:extLst>
              </p:cNvPr>
              <p:cNvSpPr txBox="1"/>
              <p:nvPr/>
            </p:nvSpPr>
            <p:spPr>
              <a:xfrm>
                <a:off x="-843279" y="-1323189"/>
                <a:ext cx="2171044" cy="59372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dirty="0">
                    <a:solidFill>
                      <a:srgbClr val="EC1C24"/>
                    </a:solidFill>
                    <a:latin typeface="Impact" panose="020B0806030902050204" pitchFamily="34" charset="0"/>
                  </a:rPr>
                  <a:t>2018-2019</a:t>
                </a:r>
                <a:endParaRPr lang="zh-CN" altLang="en-US" dirty="0">
                  <a:solidFill>
                    <a:srgbClr val="EC1C24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7" name="î$lïḓe">
              <a:extLst>
                <a:ext uri="{FF2B5EF4-FFF2-40B4-BE49-F238E27FC236}">
                  <a16:creationId xmlns:a16="http://schemas.microsoft.com/office/drawing/2014/main" id="{F24DA1F2-28C4-461F-8A7A-916A0DD33BF0}"/>
                </a:ext>
              </a:extLst>
            </p:cNvPr>
            <p:cNvSpPr txBox="1"/>
            <p:nvPr/>
          </p:nvSpPr>
          <p:spPr>
            <a:xfrm>
              <a:off x="690277" y="3292273"/>
              <a:ext cx="3617228" cy="2140604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700" b="1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/>
                <a:t>Adjust the spacing to adapt to Chinese typesetting, use the reference line in PPT.</a:t>
              </a:r>
              <a:endParaRPr lang="en-US" sz="1600" b="1" dirty="0"/>
            </a:p>
          </p:txBody>
        </p:sp>
        <p:grpSp>
          <p:nvGrpSpPr>
            <p:cNvPr id="8" name="íṧḷîḍè">
              <a:extLst>
                <a:ext uri="{FF2B5EF4-FFF2-40B4-BE49-F238E27FC236}">
                  <a16:creationId xmlns:a16="http://schemas.microsoft.com/office/drawing/2014/main" id="{124C5387-77BC-4F55-B2F3-A4D4F0513B6F}"/>
                </a:ext>
              </a:extLst>
            </p:cNvPr>
            <p:cNvGrpSpPr/>
            <p:nvPr/>
          </p:nvGrpSpPr>
          <p:grpSpPr>
            <a:xfrm>
              <a:off x="4171221" y="1809000"/>
              <a:ext cx="3486214" cy="3516989"/>
              <a:chOff x="3179763" y="385763"/>
              <a:chExt cx="1258888" cy="1270000"/>
            </a:xfrm>
          </p:grpSpPr>
          <p:sp>
            <p:nvSpPr>
              <p:cNvPr id="24" name="íŝļîdé">
                <a:extLst>
                  <a:ext uri="{FF2B5EF4-FFF2-40B4-BE49-F238E27FC236}">
                    <a16:creationId xmlns:a16="http://schemas.microsoft.com/office/drawing/2014/main" id="{A08CA361-688E-4371-962D-36DDEF152BEC}"/>
                  </a:ext>
                </a:extLst>
              </p:cNvPr>
              <p:cNvSpPr/>
              <p:nvPr/>
            </p:nvSpPr>
            <p:spPr bwMode="auto">
              <a:xfrm>
                <a:off x="4240213" y="1338263"/>
                <a:ext cx="184150" cy="306388"/>
              </a:xfrm>
              <a:custGeom>
                <a:avLst/>
                <a:gdLst>
                  <a:gd name="T0" fmla="*/ 108 w 164"/>
                  <a:gd name="T1" fmla="*/ 42 h 274"/>
                  <a:gd name="T2" fmla="*/ 107 w 164"/>
                  <a:gd name="T3" fmla="*/ 39 h 274"/>
                  <a:gd name="T4" fmla="*/ 105 w 164"/>
                  <a:gd name="T5" fmla="*/ 35 h 274"/>
                  <a:gd name="T6" fmla="*/ 103 w 164"/>
                  <a:gd name="T7" fmla="*/ 32 h 274"/>
                  <a:gd name="T8" fmla="*/ 100 w 164"/>
                  <a:gd name="T9" fmla="*/ 27 h 274"/>
                  <a:gd name="T10" fmla="*/ 98 w 164"/>
                  <a:gd name="T11" fmla="*/ 24 h 274"/>
                  <a:gd name="T12" fmla="*/ 95 w 164"/>
                  <a:gd name="T13" fmla="*/ 20 h 274"/>
                  <a:gd name="T14" fmla="*/ 92 w 164"/>
                  <a:gd name="T15" fmla="*/ 17 h 274"/>
                  <a:gd name="T16" fmla="*/ 89 w 164"/>
                  <a:gd name="T17" fmla="*/ 14 h 274"/>
                  <a:gd name="T18" fmla="*/ 86 w 164"/>
                  <a:gd name="T19" fmla="*/ 11 h 274"/>
                  <a:gd name="T20" fmla="*/ 83 w 164"/>
                  <a:gd name="T21" fmla="*/ 8 h 274"/>
                  <a:gd name="T22" fmla="*/ 79 w 164"/>
                  <a:gd name="T23" fmla="*/ 5 h 274"/>
                  <a:gd name="T24" fmla="*/ 76 w 164"/>
                  <a:gd name="T25" fmla="*/ 3 h 274"/>
                  <a:gd name="T26" fmla="*/ 73 w 164"/>
                  <a:gd name="T27" fmla="*/ 1 h 274"/>
                  <a:gd name="T28" fmla="*/ 71 w 164"/>
                  <a:gd name="T29" fmla="*/ 0 h 274"/>
                  <a:gd name="T30" fmla="*/ 71 w 164"/>
                  <a:gd name="T31" fmla="*/ 0 h 274"/>
                  <a:gd name="T32" fmla="*/ 0 w 164"/>
                  <a:gd name="T33" fmla="*/ 274 h 274"/>
                  <a:gd name="T34" fmla="*/ 164 w 164"/>
                  <a:gd name="T35" fmla="*/ 274 h 274"/>
                  <a:gd name="T36" fmla="*/ 111 w 164"/>
                  <a:gd name="T37" fmla="*/ 49 h 274"/>
                  <a:gd name="T38" fmla="*/ 108 w 164"/>
                  <a:gd name="T39" fmla="*/ 4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4" h="274">
                    <a:moveTo>
                      <a:pt x="108" y="42"/>
                    </a:moveTo>
                    <a:cubicBezTo>
                      <a:pt x="108" y="41"/>
                      <a:pt x="107" y="40"/>
                      <a:pt x="107" y="39"/>
                    </a:cubicBezTo>
                    <a:cubicBezTo>
                      <a:pt x="106" y="38"/>
                      <a:pt x="106" y="36"/>
                      <a:pt x="105" y="35"/>
                    </a:cubicBezTo>
                    <a:cubicBezTo>
                      <a:pt x="104" y="34"/>
                      <a:pt x="103" y="33"/>
                      <a:pt x="103" y="32"/>
                    </a:cubicBezTo>
                    <a:cubicBezTo>
                      <a:pt x="102" y="30"/>
                      <a:pt x="101" y="29"/>
                      <a:pt x="100" y="27"/>
                    </a:cubicBezTo>
                    <a:cubicBezTo>
                      <a:pt x="99" y="26"/>
                      <a:pt x="98" y="25"/>
                      <a:pt x="98" y="24"/>
                    </a:cubicBezTo>
                    <a:cubicBezTo>
                      <a:pt x="97" y="23"/>
                      <a:pt x="96" y="22"/>
                      <a:pt x="95" y="20"/>
                    </a:cubicBezTo>
                    <a:cubicBezTo>
                      <a:pt x="94" y="19"/>
                      <a:pt x="93" y="18"/>
                      <a:pt x="92" y="17"/>
                    </a:cubicBezTo>
                    <a:cubicBezTo>
                      <a:pt x="91" y="16"/>
                      <a:pt x="90" y="15"/>
                      <a:pt x="89" y="14"/>
                    </a:cubicBezTo>
                    <a:cubicBezTo>
                      <a:pt x="88" y="13"/>
                      <a:pt x="87" y="12"/>
                      <a:pt x="86" y="11"/>
                    </a:cubicBezTo>
                    <a:cubicBezTo>
                      <a:pt x="85" y="10"/>
                      <a:pt x="84" y="9"/>
                      <a:pt x="83" y="8"/>
                    </a:cubicBezTo>
                    <a:cubicBezTo>
                      <a:pt x="81" y="7"/>
                      <a:pt x="80" y="6"/>
                      <a:pt x="79" y="5"/>
                    </a:cubicBezTo>
                    <a:cubicBezTo>
                      <a:pt x="78" y="5"/>
                      <a:pt x="77" y="4"/>
                      <a:pt x="76" y="3"/>
                    </a:cubicBezTo>
                    <a:cubicBezTo>
                      <a:pt x="75" y="2"/>
                      <a:pt x="74" y="2"/>
                      <a:pt x="73" y="1"/>
                    </a:cubicBezTo>
                    <a:cubicBezTo>
                      <a:pt x="72" y="1"/>
                      <a:pt x="72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25" y="29"/>
                      <a:pt x="6" y="205"/>
                      <a:pt x="0" y="274"/>
                    </a:cubicBezTo>
                    <a:cubicBezTo>
                      <a:pt x="164" y="274"/>
                      <a:pt x="164" y="274"/>
                      <a:pt x="164" y="274"/>
                    </a:cubicBezTo>
                    <a:cubicBezTo>
                      <a:pt x="111" y="49"/>
                      <a:pt x="111" y="49"/>
                      <a:pt x="111" y="49"/>
                    </a:cubicBezTo>
                    <a:cubicBezTo>
                      <a:pt x="110" y="47"/>
                      <a:pt x="109" y="44"/>
                      <a:pt x="108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îśliḍé">
                <a:extLst>
                  <a:ext uri="{FF2B5EF4-FFF2-40B4-BE49-F238E27FC236}">
                    <a16:creationId xmlns:a16="http://schemas.microsoft.com/office/drawing/2014/main" id="{4B16CA30-B688-4B90-883C-CA913C1310D2}"/>
                  </a:ext>
                </a:extLst>
              </p:cNvPr>
              <p:cNvSpPr/>
              <p:nvPr/>
            </p:nvSpPr>
            <p:spPr bwMode="auto">
              <a:xfrm>
                <a:off x="3298826" y="1185863"/>
                <a:ext cx="1020763" cy="458788"/>
              </a:xfrm>
              <a:custGeom>
                <a:avLst/>
                <a:gdLst>
                  <a:gd name="T0" fmla="*/ 914 w 914"/>
                  <a:gd name="T1" fmla="*/ 136 h 410"/>
                  <a:gd name="T2" fmla="*/ 910 w 914"/>
                  <a:gd name="T3" fmla="*/ 134 h 410"/>
                  <a:gd name="T4" fmla="*/ 624 w 914"/>
                  <a:gd name="T5" fmla="*/ 8 h 410"/>
                  <a:gd name="T6" fmla="*/ 457 w 914"/>
                  <a:gd name="T7" fmla="*/ 176 h 410"/>
                  <a:gd name="T8" fmla="*/ 457 w 914"/>
                  <a:gd name="T9" fmla="*/ 176 h 410"/>
                  <a:gd name="T10" fmla="*/ 457 w 914"/>
                  <a:gd name="T11" fmla="*/ 176 h 410"/>
                  <a:gd name="T12" fmla="*/ 291 w 914"/>
                  <a:gd name="T13" fmla="*/ 8 h 410"/>
                  <a:gd name="T14" fmla="*/ 308 w 914"/>
                  <a:gd name="T15" fmla="*/ 1 h 410"/>
                  <a:gd name="T16" fmla="*/ 309 w 914"/>
                  <a:gd name="T17" fmla="*/ 0 h 410"/>
                  <a:gd name="T18" fmla="*/ 309 w 914"/>
                  <a:gd name="T19" fmla="*/ 0 h 410"/>
                  <a:gd name="T20" fmla="*/ 308 w 914"/>
                  <a:gd name="T21" fmla="*/ 1 h 410"/>
                  <a:gd name="T22" fmla="*/ 307 w 914"/>
                  <a:gd name="T23" fmla="*/ 1 h 410"/>
                  <a:gd name="T24" fmla="*/ 4 w 914"/>
                  <a:gd name="T25" fmla="*/ 134 h 410"/>
                  <a:gd name="T26" fmla="*/ 0 w 914"/>
                  <a:gd name="T27" fmla="*/ 136 h 410"/>
                  <a:gd name="T28" fmla="*/ 72 w 914"/>
                  <a:gd name="T29" fmla="*/ 410 h 410"/>
                  <a:gd name="T30" fmla="*/ 843 w 914"/>
                  <a:gd name="T31" fmla="*/ 410 h 410"/>
                  <a:gd name="T32" fmla="*/ 914 w 914"/>
                  <a:gd name="T33" fmla="*/ 136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" h="410">
                    <a:moveTo>
                      <a:pt x="914" y="136"/>
                    </a:moveTo>
                    <a:cubicBezTo>
                      <a:pt x="913" y="135"/>
                      <a:pt x="911" y="134"/>
                      <a:pt x="910" y="134"/>
                    </a:cubicBezTo>
                    <a:cubicBezTo>
                      <a:pt x="624" y="8"/>
                      <a:pt x="624" y="8"/>
                      <a:pt x="624" y="8"/>
                    </a:cubicBezTo>
                    <a:cubicBezTo>
                      <a:pt x="624" y="104"/>
                      <a:pt x="557" y="175"/>
                      <a:pt x="457" y="176"/>
                    </a:cubicBezTo>
                    <a:cubicBezTo>
                      <a:pt x="457" y="176"/>
                      <a:pt x="457" y="176"/>
                      <a:pt x="457" y="176"/>
                    </a:cubicBezTo>
                    <a:cubicBezTo>
                      <a:pt x="457" y="176"/>
                      <a:pt x="457" y="176"/>
                      <a:pt x="457" y="176"/>
                    </a:cubicBezTo>
                    <a:cubicBezTo>
                      <a:pt x="358" y="175"/>
                      <a:pt x="291" y="104"/>
                      <a:pt x="291" y="8"/>
                    </a:cubicBezTo>
                    <a:cubicBezTo>
                      <a:pt x="308" y="1"/>
                      <a:pt x="308" y="1"/>
                      <a:pt x="308" y="1"/>
                    </a:cubicBezTo>
                    <a:cubicBezTo>
                      <a:pt x="308" y="1"/>
                      <a:pt x="309" y="0"/>
                      <a:pt x="309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309" y="0"/>
                      <a:pt x="308" y="0"/>
                      <a:pt x="308" y="1"/>
                    </a:cubicBezTo>
                    <a:cubicBezTo>
                      <a:pt x="308" y="1"/>
                      <a:pt x="308" y="1"/>
                      <a:pt x="307" y="1"/>
                    </a:cubicBezTo>
                    <a:cubicBezTo>
                      <a:pt x="4" y="134"/>
                      <a:pt x="4" y="134"/>
                      <a:pt x="4" y="134"/>
                    </a:cubicBezTo>
                    <a:cubicBezTo>
                      <a:pt x="3" y="134"/>
                      <a:pt x="1" y="135"/>
                      <a:pt x="0" y="136"/>
                    </a:cubicBezTo>
                    <a:cubicBezTo>
                      <a:pt x="46" y="165"/>
                      <a:pt x="65" y="341"/>
                      <a:pt x="72" y="410"/>
                    </a:cubicBezTo>
                    <a:cubicBezTo>
                      <a:pt x="843" y="410"/>
                      <a:pt x="843" y="410"/>
                      <a:pt x="843" y="410"/>
                    </a:cubicBezTo>
                    <a:cubicBezTo>
                      <a:pt x="849" y="341"/>
                      <a:pt x="868" y="165"/>
                      <a:pt x="914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íṡḷïḍe">
                <a:extLst>
                  <a:ext uri="{FF2B5EF4-FFF2-40B4-BE49-F238E27FC236}">
                    <a16:creationId xmlns:a16="http://schemas.microsoft.com/office/drawing/2014/main" id="{892AA324-2CF7-45AD-9E2B-7D16EEDDDFCF}"/>
                  </a:ext>
                </a:extLst>
              </p:cNvPr>
              <p:cNvSpPr/>
              <p:nvPr/>
            </p:nvSpPr>
            <p:spPr bwMode="auto">
              <a:xfrm>
                <a:off x="3194051" y="1338263"/>
                <a:ext cx="184150" cy="306388"/>
              </a:xfrm>
              <a:custGeom>
                <a:avLst/>
                <a:gdLst>
                  <a:gd name="T0" fmla="*/ 93 w 165"/>
                  <a:gd name="T1" fmla="*/ 0 h 274"/>
                  <a:gd name="T2" fmla="*/ 93 w 165"/>
                  <a:gd name="T3" fmla="*/ 0 h 274"/>
                  <a:gd name="T4" fmla="*/ 91 w 165"/>
                  <a:gd name="T5" fmla="*/ 1 h 274"/>
                  <a:gd name="T6" fmla="*/ 88 w 165"/>
                  <a:gd name="T7" fmla="*/ 3 h 274"/>
                  <a:gd name="T8" fmla="*/ 85 w 165"/>
                  <a:gd name="T9" fmla="*/ 5 h 274"/>
                  <a:gd name="T10" fmla="*/ 81 w 165"/>
                  <a:gd name="T11" fmla="*/ 8 h 274"/>
                  <a:gd name="T12" fmla="*/ 78 w 165"/>
                  <a:gd name="T13" fmla="*/ 11 h 274"/>
                  <a:gd name="T14" fmla="*/ 75 w 165"/>
                  <a:gd name="T15" fmla="*/ 14 h 274"/>
                  <a:gd name="T16" fmla="*/ 72 w 165"/>
                  <a:gd name="T17" fmla="*/ 17 h 274"/>
                  <a:gd name="T18" fmla="*/ 69 w 165"/>
                  <a:gd name="T19" fmla="*/ 20 h 274"/>
                  <a:gd name="T20" fmla="*/ 66 w 165"/>
                  <a:gd name="T21" fmla="*/ 24 h 274"/>
                  <a:gd name="T22" fmla="*/ 64 w 165"/>
                  <a:gd name="T23" fmla="*/ 27 h 274"/>
                  <a:gd name="T24" fmla="*/ 61 w 165"/>
                  <a:gd name="T25" fmla="*/ 32 h 274"/>
                  <a:gd name="T26" fmla="*/ 59 w 165"/>
                  <a:gd name="T27" fmla="*/ 35 h 274"/>
                  <a:gd name="T28" fmla="*/ 57 w 165"/>
                  <a:gd name="T29" fmla="*/ 40 h 274"/>
                  <a:gd name="T30" fmla="*/ 56 w 165"/>
                  <a:gd name="T31" fmla="*/ 42 h 274"/>
                  <a:gd name="T32" fmla="*/ 53 w 165"/>
                  <a:gd name="T33" fmla="*/ 49 h 274"/>
                  <a:gd name="T34" fmla="*/ 0 w 165"/>
                  <a:gd name="T35" fmla="*/ 274 h 274"/>
                  <a:gd name="T36" fmla="*/ 165 w 165"/>
                  <a:gd name="T37" fmla="*/ 274 h 274"/>
                  <a:gd name="T38" fmla="*/ 93 w 165"/>
                  <a:gd name="T39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5" h="274">
                    <a:moveTo>
                      <a:pt x="93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92" y="0"/>
                      <a:pt x="92" y="1"/>
                      <a:pt x="91" y="1"/>
                    </a:cubicBezTo>
                    <a:cubicBezTo>
                      <a:pt x="90" y="2"/>
                      <a:pt x="89" y="2"/>
                      <a:pt x="88" y="3"/>
                    </a:cubicBezTo>
                    <a:cubicBezTo>
                      <a:pt x="87" y="4"/>
                      <a:pt x="86" y="5"/>
                      <a:pt x="85" y="5"/>
                    </a:cubicBezTo>
                    <a:cubicBezTo>
                      <a:pt x="84" y="6"/>
                      <a:pt x="83" y="7"/>
                      <a:pt x="81" y="8"/>
                    </a:cubicBezTo>
                    <a:cubicBezTo>
                      <a:pt x="80" y="9"/>
                      <a:pt x="79" y="10"/>
                      <a:pt x="78" y="11"/>
                    </a:cubicBezTo>
                    <a:cubicBezTo>
                      <a:pt x="77" y="12"/>
                      <a:pt x="76" y="13"/>
                      <a:pt x="75" y="14"/>
                    </a:cubicBezTo>
                    <a:cubicBezTo>
                      <a:pt x="74" y="15"/>
                      <a:pt x="73" y="16"/>
                      <a:pt x="72" y="17"/>
                    </a:cubicBezTo>
                    <a:cubicBezTo>
                      <a:pt x="71" y="18"/>
                      <a:pt x="70" y="19"/>
                      <a:pt x="69" y="20"/>
                    </a:cubicBezTo>
                    <a:cubicBezTo>
                      <a:pt x="68" y="22"/>
                      <a:pt x="67" y="23"/>
                      <a:pt x="66" y="24"/>
                    </a:cubicBezTo>
                    <a:cubicBezTo>
                      <a:pt x="65" y="25"/>
                      <a:pt x="65" y="26"/>
                      <a:pt x="64" y="27"/>
                    </a:cubicBezTo>
                    <a:cubicBezTo>
                      <a:pt x="63" y="29"/>
                      <a:pt x="62" y="30"/>
                      <a:pt x="61" y="32"/>
                    </a:cubicBezTo>
                    <a:cubicBezTo>
                      <a:pt x="61" y="33"/>
                      <a:pt x="60" y="34"/>
                      <a:pt x="59" y="35"/>
                    </a:cubicBezTo>
                    <a:cubicBezTo>
                      <a:pt x="58" y="36"/>
                      <a:pt x="58" y="38"/>
                      <a:pt x="57" y="40"/>
                    </a:cubicBezTo>
                    <a:cubicBezTo>
                      <a:pt x="56" y="40"/>
                      <a:pt x="56" y="41"/>
                      <a:pt x="56" y="42"/>
                    </a:cubicBezTo>
                    <a:cubicBezTo>
                      <a:pt x="55" y="44"/>
                      <a:pt x="54" y="47"/>
                      <a:pt x="53" y="49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165" y="274"/>
                      <a:pt x="165" y="274"/>
                      <a:pt x="165" y="274"/>
                    </a:cubicBezTo>
                    <a:cubicBezTo>
                      <a:pt x="158" y="205"/>
                      <a:pt x="139" y="29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ïṧḷîḑé">
                <a:extLst>
                  <a:ext uri="{FF2B5EF4-FFF2-40B4-BE49-F238E27FC236}">
                    <a16:creationId xmlns:a16="http://schemas.microsoft.com/office/drawing/2014/main" id="{21E3485F-A05F-492F-8CE3-4E894B7FF117}"/>
                  </a:ext>
                </a:extLst>
              </p:cNvPr>
              <p:cNvSpPr/>
              <p:nvPr/>
            </p:nvSpPr>
            <p:spPr bwMode="auto">
              <a:xfrm>
                <a:off x="3194051" y="396875"/>
                <a:ext cx="1230313" cy="1247775"/>
              </a:xfrm>
              <a:custGeom>
                <a:avLst/>
                <a:gdLst>
                  <a:gd name="T0" fmla="*/ 53 w 1100"/>
                  <a:gd name="T1" fmla="*/ 893 h 1118"/>
                  <a:gd name="T2" fmla="*/ 57 w 1100"/>
                  <a:gd name="T3" fmla="*/ 884 h 1118"/>
                  <a:gd name="T4" fmla="*/ 61 w 1100"/>
                  <a:gd name="T5" fmla="*/ 876 h 1118"/>
                  <a:gd name="T6" fmla="*/ 66 w 1100"/>
                  <a:gd name="T7" fmla="*/ 868 h 1118"/>
                  <a:gd name="T8" fmla="*/ 72 w 1100"/>
                  <a:gd name="T9" fmla="*/ 861 h 1118"/>
                  <a:gd name="T10" fmla="*/ 78 w 1100"/>
                  <a:gd name="T11" fmla="*/ 855 h 1118"/>
                  <a:gd name="T12" fmla="*/ 85 w 1100"/>
                  <a:gd name="T13" fmla="*/ 849 h 1118"/>
                  <a:gd name="T14" fmla="*/ 91 w 1100"/>
                  <a:gd name="T15" fmla="*/ 845 h 1118"/>
                  <a:gd name="T16" fmla="*/ 93 w 1100"/>
                  <a:gd name="T17" fmla="*/ 844 h 1118"/>
                  <a:gd name="T18" fmla="*/ 400 w 1100"/>
                  <a:gd name="T19" fmla="*/ 709 h 1118"/>
                  <a:gd name="T20" fmla="*/ 401 w 1100"/>
                  <a:gd name="T21" fmla="*/ 653 h 1118"/>
                  <a:gd name="T22" fmla="*/ 326 w 1100"/>
                  <a:gd name="T23" fmla="*/ 485 h 1118"/>
                  <a:gd name="T24" fmla="*/ 289 w 1100"/>
                  <a:gd name="T25" fmla="*/ 371 h 1118"/>
                  <a:gd name="T26" fmla="*/ 289 w 1100"/>
                  <a:gd name="T27" fmla="*/ 224 h 1118"/>
                  <a:gd name="T28" fmla="*/ 550 w 1100"/>
                  <a:gd name="T29" fmla="*/ 0 h 1118"/>
                  <a:gd name="T30" fmla="*/ 811 w 1100"/>
                  <a:gd name="T31" fmla="*/ 224 h 1118"/>
                  <a:gd name="T32" fmla="*/ 811 w 1100"/>
                  <a:gd name="T33" fmla="*/ 371 h 1118"/>
                  <a:gd name="T34" fmla="*/ 811 w 1100"/>
                  <a:gd name="T35" fmla="*/ 447 h 1118"/>
                  <a:gd name="T36" fmla="*/ 769 w 1100"/>
                  <a:gd name="T37" fmla="*/ 484 h 1118"/>
                  <a:gd name="T38" fmla="*/ 699 w 1100"/>
                  <a:gd name="T39" fmla="*/ 709 h 1118"/>
                  <a:gd name="T40" fmla="*/ 717 w 1100"/>
                  <a:gd name="T41" fmla="*/ 716 h 1118"/>
                  <a:gd name="T42" fmla="*/ 1003 w 1100"/>
                  <a:gd name="T43" fmla="*/ 842 h 1118"/>
                  <a:gd name="T44" fmla="*/ 1007 w 1100"/>
                  <a:gd name="T45" fmla="*/ 844 h 1118"/>
                  <a:gd name="T46" fmla="*/ 1012 w 1100"/>
                  <a:gd name="T47" fmla="*/ 847 h 1118"/>
                  <a:gd name="T48" fmla="*/ 1019 w 1100"/>
                  <a:gd name="T49" fmla="*/ 852 h 1118"/>
                  <a:gd name="T50" fmla="*/ 1025 w 1100"/>
                  <a:gd name="T51" fmla="*/ 858 h 1118"/>
                  <a:gd name="T52" fmla="*/ 1031 w 1100"/>
                  <a:gd name="T53" fmla="*/ 864 h 1118"/>
                  <a:gd name="T54" fmla="*/ 1036 w 1100"/>
                  <a:gd name="T55" fmla="*/ 871 h 1118"/>
                  <a:gd name="T56" fmla="*/ 1041 w 1100"/>
                  <a:gd name="T57" fmla="*/ 879 h 1118"/>
                  <a:gd name="T58" fmla="*/ 1044 w 1100"/>
                  <a:gd name="T59" fmla="*/ 886 h 1118"/>
                  <a:gd name="T60" fmla="*/ 1100 w 1100"/>
                  <a:gd name="T61" fmla="*/ 1118 h 1118"/>
                  <a:gd name="T62" fmla="*/ 165 w 1100"/>
                  <a:gd name="T63" fmla="*/ 11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00" h="1118">
                    <a:moveTo>
                      <a:pt x="0" y="1118"/>
                    </a:moveTo>
                    <a:cubicBezTo>
                      <a:pt x="53" y="893"/>
                      <a:pt x="53" y="893"/>
                      <a:pt x="53" y="893"/>
                    </a:cubicBezTo>
                    <a:cubicBezTo>
                      <a:pt x="54" y="891"/>
                      <a:pt x="55" y="888"/>
                      <a:pt x="56" y="886"/>
                    </a:cubicBezTo>
                    <a:cubicBezTo>
                      <a:pt x="56" y="885"/>
                      <a:pt x="56" y="884"/>
                      <a:pt x="57" y="884"/>
                    </a:cubicBezTo>
                    <a:cubicBezTo>
                      <a:pt x="58" y="882"/>
                      <a:pt x="58" y="880"/>
                      <a:pt x="59" y="879"/>
                    </a:cubicBezTo>
                    <a:cubicBezTo>
                      <a:pt x="60" y="878"/>
                      <a:pt x="61" y="877"/>
                      <a:pt x="61" y="876"/>
                    </a:cubicBezTo>
                    <a:cubicBezTo>
                      <a:pt x="62" y="874"/>
                      <a:pt x="63" y="873"/>
                      <a:pt x="64" y="871"/>
                    </a:cubicBezTo>
                    <a:cubicBezTo>
                      <a:pt x="65" y="870"/>
                      <a:pt x="65" y="869"/>
                      <a:pt x="66" y="868"/>
                    </a:cubicBezTo>
                    <a:cubicBezTo>
                      <a:pt x="67" y="867"/>
                      <a:pt x="68" y="866"/>
                      <a:pt x="69" y="864"/>
                    </a:cubicBezTo>
                    <a:cubicBezTo>
                      <a:pt x="70" y="863"/>
                      <a:pt x="71" y="862"/>
                      <a:pt x="72" y="861"/>
                    </a:cubicBezTo>
                    <a:cubicBezTo>
                      <a:pt x="73" y="860"/>
                      <a:pt x="74" y="859"/>
                      <a:pt x="75" y="858"/>
                    </a:cubicBezTo>
                    <a:cubicBezTo>
                      <a:pt x="76" y="857"/>
                      <a:pt x="77" y="856"/>
                      <a:pt x="78" y="855"/>
                    </a:cubicBezTo>
                    <a:cubicBezTo>
                      <a:pt x="79" y="854"/>
                      <a:pt x="80" y="853"/>
                      <a:pt x="81" y="852"/>
                    </a:cubicBezTo>
                    <a:cubicBezTo>
                      <a:pt x="83" y="851"/>
                      <a:pt x="84" y="850"/>
                      <a:pt x="85" y="849"/>
                    </a:cubicBezTo>
                    <a:cubicBezTo>
                      <a:pt x="86" y="849"/>
                      <a:pt x="87" y="848"/>
                      <a:pt x="88" y="847"/>
                    </a:cubicBezTo>
                    <a:cubicBezTo>
                      <a:pt x="89" y="846"/>
                      <a:pt x="90" y="846"/>
                      <a:pt x="91" y="845"/>
                    </a:cubicBezTo>
                    <a:cubicBezTo>
                      <a:pt x="92" y="845"/>
                      <a:pt x="92" y="844"/>
                      <a:pt x="93" y="844"/>
                    </a:cubicBezTo>
                    <a:cubicBezTo>
                      <a:pt x="93" y="844"/>
                      <a:pt x="93" y="844"/>
                      <a:pt x="93" y="844"/>
                    </a:cubicBezTo>
                    <a:cubicBezTo>
                      <a:pt x="94" y="843"/>
                      <a:pt x="96" y="842"/>
                      <a:pt x="97" y="842"/>
                    </a:cubicBezTo>
                    <a:cubicBezTo>
                      <a:pt x="400" y="709"/>
                      <a:pt x="400" y="709"/>
                      <a:pt x="400" y="709"/>
                    </a:cubicBezTo>
                    <a:cubicBezTo>
                      <a:pt x="401" y="709"/>
                      <a:pt x="401" y="709"/>
                      <a:pt x="401" y="709"/>
                    </a:cubicBezTo>
                    <a:cubicBezTo>
                      <a:pt x="401" y="653"/>
                      <a:pt x="401" y="653"/>
                      <a:pt x="401" y="653"/>
                    </a:cubicBezTo>
                    <a:cubicBezTo>
                      <a:pt x="366" y="609"/>
                      <a:pt x="341" y="551"/>
                      <a:pt x="331" y="484"/>
                    </a:cubicBezTo>
                    <a:cubicBezTo>
                      <a:pt x="329" y="484"/>
                      <a:pt x="328" y="485"/>
                      <a:pt x="326" y="485"/>
                    </a:cubicBezTo>
                    <a:cubicBezTo>
                      <a:pt x="306" y="485"/>
                      <a:pt x="289" y="468"/>
                      <a:pt x="289" y="447"/>
                    </a:cubicBezTo>
                    <a:cubicBezTo>
                      <a:pt x="289" y="371"/>
                      <a:pt x="289" y="371"/>
                      <a:pt x="289" y="371"/>
                    </a:cubicBezTo>
                    <a:cubicBezTo>
                      <a:pt x="289" y="225"/>
                      <a:pt x="289" y="225"/>
                      <a:pt x="289" y="225"/>
                    </a:cubicBezTo>
                    <a:cubicBezTo>
                      <a:pt x="289" y="224"/>
                      <a:pt x="289" y="224"/>
                      <a:pt x="289" y="224"/>
                    </a:cubicBezTo>
                    <a:cubicBezTo>
                      <a:pt x="289" y="224"/>
                      <a:pt x="289" y="224"/>
                      <a:pt x="289" y="224"/>
                    </a:cubicBezTo>
                    <a:cubicBezTo>
                      <a:pt x="290" y="100"/>
                      <a:pt x="406" y="0"/>
                      <a:pt x="550" y="0"/>
                    </a:cubicBezTo>
                    <a:cubicBezTo>
                      <a:pt x="694" y="0"/>
                      <a:pt x="810" y="100"/>
                      <a:pt x="811" y="224"/>
                    </a:cubicBezTo>
                    <a:cubicBezTo>
                      <a:pt x="811" y="224"/>
                      <a:pt x="811" y="224"/>
                      <a:pt x="811" y="224"/>
                    </a:cubicBezTo>
                    <a:cubicBezTo>
                      <a:pt x="811" y="225"/>
                      <a:pt x="811" y="225"/>
                      <a:pt x="811" y="225"/>
                    </a:cubicBezTo>
                    <a:cubicBezTo>
                      <a:pt x="811" y="371"/>
                      <a:pt x="811" y="371"/>
                      <a:pt x="811" y="371"/>
                    </a:cubicBezTo>
                    <a:cubicBezTo>
                      <a:pt x="811" y="373"/>
                      <a:pt x="811" y="373"/>
                      <a:pt x="811" y="373"/>
                    </a:cubicBezTo>
                    <a:cubicBezTo>
                      <a:pt x="811" y="447"/>
                      <a:pt x="811" y="447"/>
                      <a:pt x="811" y="447"/>
                    </a:cubicBezTo>
                    <a:cubicBezTo>
                      <a:pt x="811" y="468"/>
                      <a:pt x="794" y="485"/>
                      <a:pt x="774" y="485"/>
                    </a:cubicBezTo>
                    <a:cubicBezTo>
                      <a:pt x="772" y="485"/>
                      <a:pt x="771" y="484"/>
                      <a:pt x="769" y="484"/>
                    </a:cubicBezTo>
                    <a:cubicBezTo>
                      <a:pt x="759" y="551"/>
                      <a:pt x="734" y="609"/>
                      <a:pt x="699" y="653"/>
                    </a:cubicBezTo>
                    <a:cubicBezTo>
                      <a:pt x="699" y="709"/>
                      <a:pt x="699" y="709"/>
                      <a:pt x="699" y="709"/>
                    </a:cubicBezTo>
                    <a:cubicBezTo>
                      <a:pt x="699" y="709"/>
                      <a:pt x="699" y="709"/>
                      <a:pt x="700" y="709"/>
                    </a:cubicBezTo>
                    <a:cubicBezTo>
                      <a:pt x="717" y="716"/>
                      <a:pt x="717" y="716"/>
                      <a:pt x="717" y="716"/>
                    </a:cubicBezTo>
                    <a:cubicBezTo>
                      <a:pt x="717" y="716"/>
                      <a:pt x="717" y="716"/>
                      <a:pt x="717" y="716"/>
                    </a:cubicBezTo>
                    <a:cubicBezTo>
                      <a:pt x="1003" y="842"/>
                      <a:pt x="1003" y="842"/>
                      <a:pt x="1003" y="842"/>
                    </a:cubicBezTo>
                    <a:cubicBezTo>
                      <a:pt x="1004" y="842"/>
                      <a:pt x="1006" y="843"/>
                      <a:pt x="1007" y="844"/>
                    </a:cubicBezTo>
                    <a:cubicBezTo>
                      <a:pt x="1007" y="844"/>
                      <a:pt x="1007" y="844"/>
                      <a:pt x="1007" y="844"/>
                    </a:cubicBezTo>
                    <a:cubicBezTo>
                      <a:pt x="1008" y="844"/>
                      <a:pt x="1008" y="845"/>
                      <a:pt x="1009" y="845"/>
                    </a:cubicBezTo>
                    <a:cubicBezTo>
                      <a:pt x="1010" y="846"/>
                      <a:pt x="1011" y="846"/>
                      <a:pt x="1012" y="847"/>
                    </a:cubicBezTo>
                    <a:cubicBezTo>
                      <a:pt x="1013" y="848"/>
                      <a:pt x="1014" y="849"/>
                      <a:pt x="1015" y="849"/>
                    </a:cubicBezTo>
                    <a:cubicBezTo>
                      <a:pt x="1016" y="850"/>
                      <a:pt x="1017" y="851"/>
                      <a:pt x="1019" y="852"/>
                    </a:cubicBezTo>
                    <a:cubicBezTo>
                      <a:pt x="1020" y="853"/>
                      <a:pt x="1021" y="854"/>
                      <a:pt x="1022" y="855"/>
                    </a:cubicBezTo>
                    <a:cubicBezTo>
                      <a:pt x="1023" y="856"/>
                      <a:pt x="1024" y="857"/>
                      <a:pt x="1025" y="858"/>
                    </a:cubicBezTo>
                    <a:cubicBezTo>
                      <a:pt x="1026" y="859"/>
                      <a:pt x="1027" y="860"/>
                      <a:pt x="1028" y="861"/>
                    </a:cubicBezTo>
                    <a:cubicBezTo>
                      <a:pt x="1029" y="862"/>
                      <a:pt x="1030" y="863"/>
                      <a:pt x="1031" y="864"/>
                    </a:cubicBezTo>
                    <a:cubicBezTo>
                      <a:pt x="1032" y="866"/>
                      <a:pt x="1033" y="867"/>
                      <a:pt x="1034" y="868"/>
                    </a:cubicBezTo>
                    <a:cubicBezTo>
                      <a:pt x="1034" y="869"/>
                      <a:pt x="1035" y="870"/>
                      <a:pt x="1036" y="871"/>
                    </a:cubicBezTo>
                    <a:cubicBezTo>
                      <a:pt x="1037" y="873"/>
                      <a:pt x="1038" y="874"/>
                      <a:pt x="1039" y="876"/>
                    </a:cubicBezTo>
                    <a:cubicBezTo>
                      <a:pt x="1039" y="877"/>
                      <a:pt x="1040" y="878"/>
                      <a:pt x="1041" y="879"/>
                    </a:cubicBezTo>
                    <a:cubicBezTo>
                      <a:pt x="1042" y="880"/>
                      <a:pt x="1042" y="882"/>
                      <a:pt x="1043" y="883"/>
                    </a:cubicBezTo>
                    <a:cubicBezTo>
                      <a:pt x="1043" y="884"/>
                      <a:pt x="1044" y="885"/>
                      <a:pt x="1044" y="886"/>
                    </a:cubicBezTo>
                    <a:cubicBezTo>
                      <a:pt x="1045" y="888"/>
                      <a:pt x="1046" y="891"/>
                      <a:pt x="1047" y="893"/>
                    </a:cubicBezTo>
                    <a:cubicBezTo>
                      <a:pt x="1100" y="1118"/>
                      <a:pt x="1100" y="1118"/>
                      <a:pt x="1100" y="1118"/>
                    </a:cubicBezTo>
                    <a:cubicBezTo>
                      <a:pt x="936" y="1118"/>
                      <a:pt x="936" y="1118"/>
                      <a:pt x="936" y="1118"/>
                    </a:cubicBezTo>
                    <a:cubicBezTo>
                      <a:pt x="165" y="1118"/>
                      <a:pt x="165" y="1118"/>
                      <a:pt x="165" y="1118"/>
                    </a:cubicBezTo>
                    <a:cubicBezTo>
                      <a:pt x="0" y="1118"/>
                      <a:pt x="0" y="1118"/>
                      <a:pt x="0" y="1118"/>
                    </a:cubicBezTo>
                    <a:close/>
                  </a:path>
                </a:pathLst>
              </a:custGeom>
              <a:solidFill>
                <a:srgbClr val="BCE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iŝļïḍê">
                <a:extLst>
                  <a:ext uri="{FF2B5EF4-FFF2-40B4-BE49-F238E27FC236}">
                    <a16:creationId xmlns:a16="http://schemas.microsoft.com/office/drawing/2014/main" id="{0B0DC034-38F5-442F-AD87-2C74F74CCCDB}"/>
                  </a:ext>
                </a:extLst>
              </p:cNvPr>
              <p:cNvSpPr/>
              <p:nvPr/>
            </p:nvSpPr>
            <p:spPr bwMode="auto">
              <a:xfrm>
                <a:off x="3641726" y="1125538"/>
                <a:ext cx="333375" cy="207963"/>
              </a:xfrm>
              <a:custGeom>
                <a:avLst/>
                <a:gdLst>
                  <a:gd name="T0" fmla="*/ 1 w 298"/>
                  <a:gd name="T1" fmla="*/ 55 h 186"/>
                  <a:gd name="T2" fmla="*/ 1 w 298"/>
                  <a:gd name="T3" fmla="*/ 55 h 186"/>
                  <a:gd name="T4" fmla="*/ 149 w 298"/>
                  <a:gd name="T5" fmla="*/ 186 h 186"/>
                  <a:gd name="T6" fmla="*/ 158 w 298"/>
                  <a:gd name="T7" fmla="*/ 185 h 186"/>
                  <a:gd name="T8" fmla="*/ 163 w 298"/>
                  <a:gd name="T9" fmla="*/ 185 h 186"/>
                  <a:gd name="T10" fmla="*/ 175 w 298"/>
                  <a:gd name="T11" fmla="*/ 183 h 186"/>
                  <a:gd name="T12" fmla="*/ 177 w 298"/>
                  <a:gd name="T13" fmla="*/ 183 h 186"/>
                  <a:gd name="T14" fmla="*/ 297 w 298"/>
                  <a:gd name="T15" fmla="*/ 55 h 186"/>
                  <a:gd name="T16" fmla="*/ 297 w 298"/>
                  <a:gd name="T17" fmla="*/ 55 h 186"/>
                  <a:gd name="T18" fmla="*/ 297 w 298"/>
                  <a:gd name="T19" fmla="*/ 55 h 186"/>
                  <a:gd name="T20" fmla="*/ 298 w 298"/>
                  <a:gd name="T21" fmla="*/ 56 h 186"/>
                  <a:gd name="T22" fmla="*/ 298 w 298"/>
                  <a:gd name="T23" fmla="*/ 0 h 186"/>
                  <a:gd name="T24" fmla="*/ 149 w 298"/>
                  <a:gd name="T25" fmla="*/ 79 h 186"/>
                  <a:gd name="T26" fmla="*/ 0 w 298"/>
                  <a:gd name="T27" fmla="*/ 0 h 186"/>
                  <a:gd name="T28" fmla="*/ 0 w 298"/>
                  <a:gd name="T29" fmla="*/ 56 h 186"/>
                  <a:gd name="T30" fmla="*/ 1 w 298"/>
                  <a:gd name="T31" fmla="*/ 55 h 186"/>
                  <a:gd name="T32" fmla="*/ 1 w 298"/>
                  <a:gd name="T33" fmla="*/ 5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8" h="186">
                    <a:moveTo>
                      <a:pt x="1" y="55"/>
                    </a:moveTo>
                    <a:cubicBezTo>
                      <a:pt x="1" y="55"/>
                      <a:pt x="1" y="55"/>
                      <a:pt x="1" y="55"/>
                    </a:cubicBezTo>
                    <a:cubicBezTo>
                      <a:pt x="11" y="129"/>
                      <a:pt x="73" y="185"/>
                      <a:pt x="149" y="186"/>
                    </a:cubicBezTo>
                    <a:cubicBezTo>
                      <a:pt x="152" y="186"/>
                      <a:pt x="155" y="185"/>
                      <a:pt x="158" y="185"/>
                    </a:cubicBezTo>
                    <a:cubicBezTo>
                      <a:pt x="160" y="185"/>
                      <a:pt x="161" y="185"/>
                      <a:pt x="163" y="185"/>
                    </a:cubicBezTo>
                    <a:cubicBezTo>
                      <a:pt x="167" y="184"/>
                      <a:pt x="171" y="184"/>
                      <a:pt x="175" y="183"/>
                    </a:cubicBezTo>
                    <a:cubicBezTo>
                      <a:pt x="176" y="183"/>
                      <a:pt x="176" y="183"/>
                      <a:pt x="177" y="183"/>
                    </a:cubicBezTo>
                    <a:cubicBezTo>
                      <a:pt x="240" y="171"/>
                      <a:pt x="289" y="120"/>
                      <a:pt x="297" y="55"/>
                    </a:cubicBezTo>
                    <a:cubicBezTo>
                      <a:pt x="297" y="55"/>
                      <a:pt x="297" y="55"/>
                      <a:pt x="297" y="55"/>
                    </a:cubicBezTo>
                    <a:cubicBezTo>
                      <a:pt x="297" y="55"/>
                      <a:pt x="297" y="55"/>
                      <a:pt x="297" y="55"/>
                    </a:cubicBezTo>
                    <a:cubicBezTo>
                      <a:pt x="297" y="55"/>
                      <a:pt x="298" y="55"/>
                      <a:pt x="298" y="56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259" y="49"/>
                      <a:pt x="206" y="79"/>
                      <a:pt x="149" y="79"/>
                    </a:cubicBezTo>
                    <a:cubicBezTo>
                      <a:pt x="92" y="79"/>
                      <a:pt x="39" y="49"/>
                      <a:pt x="0" y="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5"/>
                      <a:pt x="1" y="55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îśḷïḋe">
                <a:extLst>
                  <a:ext uri="{FF2B5EF4-FFF2-40B4-BE49-F238E27FC236}">
                    <a16:creationId xmlns:a16="http://schemas.microsoft.com/office/drawing/2014/main" id="{1B70C0A4-7DE5-4CDA-BA64-CD0A2A308024}"/>
                  </a:ext>
                </a:extLst>
              </p:cNvPr>
              <p:cNvSpPr/>
              <p:nvPr/>
            </p:nvSpPr>
            <p:spPr bwMode="auto">
              <a:xfrm>
                <a:off x="3517901" y="649288"/>
                <a:ext cx="582613" cy="563563"/>
              </a:xfrm>
              <a:custGeom>
                <a:avLst/>
                <a:gdLst>
                  <a:gd name="T0" fmla="*/ 261 w 522"/>
                  <a:gd name="T1" fmla="*/ 505 h 505"/>
                  <a:gd name="T2" fmla="*/ 410 w 522"/>
                  <a:gd name="T3" fmla="*/ 426 h 505"/>
                  <a:gd name="T4" fmla="*/ 480 w 522"/>
                  <a:gd name="T5" fmla="*/ 257 h 505"/>
                  <a:gd name="T6" fmla="*/ 485 w 522"/>
                  <a:gd name="T7" fmla="*/ 258 h 505"/>
                  <a:gd name="T8" fmla="*/ 522 w 522"/>
                  <a:gd name="T9" fmla="*/ 220 h 505"/>
                  <a:gd name="T10" fmla="*/ 522 w 522"/>
                  <a:gd name="T11" fmla="*/ 146 h 505"/>
                  <a:gd name="T12" fmla="*/ 522 w 522"/>
                  <a:gd name="T13" fmla="*/ 144 h 505"/>
                  <a:gd name="T14" fmla="*/ 522 w 522"/>
                  <a:gd name="T15" fmla="*/ 144 h 505"/>
                  <a:gd name="T16" fmla="*/ 485 w 522"/>
                  <a:gd name="T17" fmla="*/ 108 h 505"/>
                  <a:gd name="T18" fmla="*/ 485 w 522"/>
                  <a:gd name="T19" fmla="*/ 71 h 505"/>
                  <a:gd name="T20" fmla="*/ 447 w 522"/>
                  <a:gd name="T21" fmla="*/ 34 h 505"/>
                  <a:gd name="T22" fmla="*/ 423 w 522"/>
                  <a:gd name="T23" fmla="*/ 34 h 505"/>
                  <a:gd name="T24" fmla="*/ 423 w 522"/>
                  <a:gd name="T25" fmla="*/ 34 h 505"/>
                  <a:gd name="T26" fmla="*/ 361 w 522"/>
                  <a:gd name="T27" fmla="*/ 0 h 505"/>
                  <a:gd name="T28" fmla="*/ 298 w 522"/>
                  <a:gd name="T29" fmla="*/ 34 h 505"/>
                  <a:gd name="T30" fmla="*/ 75 w 522"/>
                  <a:gd name="T31" fmla="*/ 34 h 505"/>
                  <a:gd name="T32" fmla="*/ 37 w 522"/>
                  <a:gd name="T33" fmla="*/ 71 h 505"/>
                  <a:gd name="T34" fmla="*/ 37 w 522"/>
                  <a:gd name="T35" fmla="*/ 108 h 505"/>
                  <a:gd name="T36" fmla="*/ 0 w 522"/>
                  <a:gd name="T37" fmla="*/ 144 h 505"/>
                  <a:gd name="T38" fmla="*/ 0 w 522"/>
                  <a:gd name="T39" fmla="*/ 144 h 505"/>
                  <a:gd name="T40" fmla="*/ 0 w 522"/>
                  <a:gd name="T41" fmla="*/ 220 h 505"/>
                  <a:gd name="T42" fmla="*/ 37 w 522"/>
                  <a:gd name="T43" fmla="*/ 258 h 505"/>
                  <a:gd name="T44" fmla="*/ 42 w 522"/>
                  <a:gd name="T45" fmla="*/ 257 h 505"/>
                  <a:gd name="T46" fmla="*/ 112 w 522"/>
                  <a:gd name="T47" fmla="*/ 426 h 505"/>
                  <a:gd name="T48" fmla="*/ 261 w 522"/>
                  <a:gd name="T49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2" h="505">
                    <a:moveTo>
                      <a:pt x="261" y="505"/>
                    </a:moveTo>
                    <a:cubicBezTo>
                      <a:pt x="318" y="505"/>
                      <a:pt x="371" y="475"/>
                      <a:pt x="410" y="426"/>
                    </a:cubicBezTo>
                    <a:cubicBezTo>
                      <a:pt x="445" y="382"/>
                      <a:pt x="470" y="324"/>
                      <a:pt x="480" y="257"/>
                    </a:cubicBezTo>
                    <a:cubicBezTo>
                      <a:pt x="482" y="257"/>
                      <a:pt x="483" y="258"/>
                      <a:pt x="485" y="258"/>
                    </a:cubicBezTo>
                    <a:cubicBezTo>
                      <a:pt x="505" y="258"/>
                      <a:pt x="522" y="241"/>
                      <a:pt x="522" y="220"/>
                    </a:cubicBezTo>
                    <a:cubicBezTo>
                      <a:pt x="522" y="146"/>
                      <a:pt x="522" y="146"/>
                      <a:pt x="522" y="146"/>
                    </a:cubicBezTo>
                    <a:cubicBezTo>
                      <a:pt x="522" y="144"/>
                      <a:pt x="522" y="144"/>
                      <a:pt x="522" y="144"/>
                    </a:cubicBezTo>
                    <a:cubicBezTo>
                      <a:pt x="522" y="144"/>
                      <a:pt x="522" y="144"/>
                      <a:pt x="522" y="144"/>
                    </a:cubicBezTo>
                    <a:cubicBezTo>
                      <a:pt x="521" y="124"/>
                      <a:pt x="505" y="108"/>
                      <a:pt x="485" y="108"/>
                    </a:cubicBezTo>
                    <a:cubicBezTo>
                      <a:pt x="485" y="71"/>
                      <a:pt x="485" y="71"/>
                      <a:pt x="485" y="71"/>
                    </a:cubicBezTo>
                    <a:cubicBezTo>
                      <a:pt x="485" y="50"/>
                      <a:pt x="468" y="34"/>
                      <a:pt x="447" y="34"/>
                    </a:cubicBezTo>
                    <a:cubicBezTo>
                      <a:pt x="423" y="34"/>
                      <a:pt x="423" y="34"/>
                      <a:pt x="423" y="34"/>
                    </a:cubicBezTo>
                    <a:cubicBezTo>
                      <a:pt x="423" y="34"/>
                      <a:pt x="423" y="34"/>
                      <a:pt x="423" y="34"/>
                    </a:cubicBezTo>
                    <a:cubicBezTo>
                      <a:pt x="397" y="34"/>
                      <a:pt x="374" y="20"/>
                      <a:pt x="361" y="0"/>
                    </a:cubicBezTo>
                    <a:cubicBezTo>
                      <a:pt x="347" y="20"/>
                      <a:pt x="324" y="34"/>
                      <a:pt x="298" y="34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54" y="34"/>
                      <a:pt x="37" y="50"/>
                      <a:pt x="37" y="71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17" y="108"/>
                      <a:pt x="1" y="124"/>
                      <a:pt x="0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41"/>
                      <a:pt x="17" y="258"/>
                      <a:pt x="37" y="258"/>
                    </a:cubicBezTo>
                    <a:cubicBezTo>
                      <a:pt x="39" y="258"/>
                      <a:pt x="40" y="257"/>
                      <a:pt x="42" y="257"/>
                    </a:cubicBezTo>
                    <a:cubicBezTo>
                      <a:pt x="52" y="324"/>
                      <a:pt x="77" y="382"/>
                      <a:pt x="112" y="426"/>
                    </a:cubicBezTo>
                    <a:cubicBezTo>
                      <a:pt x="151" y="475"/>
                      <a:pt x="204" y="505"/>
                      <a:pt x="261" y="5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ïşľîdè">
                <a:extLst>
                  <a:ext uri="{FF2B5EF4-FFF2-40B4-BE49-F238E27FC236}">
                    <a16:creationId xmlns:a16="http://schemas.microsoft.com/office/drawing/2014/main" id="{F3BC4E09-2C33-49D8-8272-3C1AC22F7521}"/>
                  </a:ext>
                </a:extLst>
              </p:cNvPr>
              <p:cNvSpPr/>
              <p:nvPr/>
            </p:nvSpPr>
            <p:spPr bwMode="auto">
              <a:xfrm>
                <a:off x="3517901" y="396875"/>
                <a:ext cx="582613" cy="412750"/>
              </a:xfrm>
              <a:custGeom>
                <a:avLst/>
                <a:gdLst>
                  <a:gd name="T0" fmla="*/ 37 w 522"/>
                  <a:gd name="T1" fmla="*/ 335 h 371"/>
                  <a:gd name="T2" fmla="*/ 37 w 522"/>
                  <a:gd name="T3" fmla="*/ 298 h 371"/>
                  <a:gd name="T4" fmla="*/ 75 w 522"/>
                  <a:gd name="T5" fmla="*/ 261 h 371"/>
                  <a:gd name="T6" fmla="*/ 298 w 522"/>
                  <a:gd name="T7" fmla="*/ 261 h 371"/>
                  <a:gd name="T8" fmla="*/ 361 w 522"/>
                  <a:gd name="T9" fmla="*/ 227 h 371"/>
                  <a:gd name="T10" fmla="*/ 423 w 522"/>
                  <a:gd name="T11" fmla="*/ 261 h 371"/>
                  <a:gd name="T12" fmla="*/ 423 w 522"/>
                  <a:gd name="T13" fmla="*/ 261 h 371"/>
                  <a:gd name="T14" fmla="*/ 447 w 522"/>
                  <a:gd name="T15" fmla="*/ 261 h 371"/>
                  <a:gd name="T16" fmla="*/ 485 w 522"/>
                  <a:gd name="T17" fmla="*/ 298 h 371"/>
                  <a:gd name="T18" fmla="*/ 485 w 522"/>
                  <a:gd name="T19" fmla="*/ 335 h 371"/>
                  <a:gd name="T20" fmla="*/ 522 w 522"/>
                  <a:gd name="T21" fmla="*/ 371 h 371"/>
                  <a:gd name="T22" fmla="*/ 522 w 522"/>
                  <a:gd name="T23" fmla="*/ 371 h 371"/>
                  <a:gd name="T24" fmla="*/ 522 w 522"/>
                  <a:gd name="T25" fmla="*/ 225 h 371"/>
                  <a:gd name="T26" fmla="*/ 522 w 522"/>
                  <a:gd name="T27" fmla="*/ 224 h 371"/>
                  <a:gd name="T28" fmla="*/ 522 w 522"/>
                  <a:gd name="T29" fmla="*/ 224 h 371"/>
                  <a:gd name="T30" fmla="*/ 261 w 522"/>
                  <a:gd name="T31" fmla="*/ 0 h 371"/>
                  <a:gd name="T32" fmla="*/ 0 w 522"/>
                  <a:gd name="T33" fmla="*/ 224 h 371"/>
                  <a:gd name="T34" fmla="*/ 0 w 522"/>
                  <a:gd name="T35" fmla="*/ 224 h 371"/>
                  <a:gd name="T36" fmla="*/ 0 w 522"/>
                  <a:gd name="T37" fmla="*/ 225 h 371"/>
                  <a:gd name="T38" fmla="*/ 0 w 522"/>
                  <a:gd name="T39" fmla="*/ 371 h 371"/>
                  <a:gd name="T40" fmla="*/ 0 w 522"/>
                  <a:gd name="T41" fmla="*/ 371 h 371"/>
                  <a:gd name="T42" fmla="*/ 37 w 522"/>
                  <a:gd name="T43" fmla="*/ 335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2" h="371">
                    <a:moveTo>
                      <a:pt x="37" y="335"/>
                    </a:moveTo>
                    <a:cubicBezTo>
                      <a:pt x="37" y="298"/>
                      <a:pt x="37" y="298"/>
                      <a:pt x="37" y="298"/>
                    </a:cubicBezTo>
                    <a:cubicBezTo>
                      <a:pt x="37" y="277"/>
                      <a:pt x="54" y="261"/>
                      <a:pt x="75" y="261"/>
                    </a:cubicBezTo>
                    <a:cubicBezTo>
                      <a:pt x="298" y="261"/>
                      <a:pt x="298" y="261"/>
                      <a:pt x="298" y="261"/>
                    </a:cubicBezTo>
                    <a:cubicBezTo>
                      <a:pt x="324" y="261"/>
                      <a:pt x="347" y="247"/>
                      <a:pt x="361" y="227"/>
                    </a:cubicBezTo>
                    <a:cubicBezTo>
                      <a:pt x="374" y="247"/>
                      <a:pt x="397" y="261"/>
                      <a:pt x="423" y="261"/>
                    </a:cubicBezTo>
                    <a:cubicBezTo>
                      <a:pt x="423" y="261"/>
                      <a:pt x="423" y="261"/>
                      <a:pt x="423" y="261"/>
                    </a:cubicBezTo>
                    <a:cubicBezTo>
                      <a:pt x="447" y="261"/>
                      <a:pt x="447" y="261"/>
                      <a:pt x="447" y="261"/>
                    </a:cubicBezTo>
                    <a:cubicBezTo>
                      <a:pt x="468" y="261"/>
                      <a:pt x="485" y="277"/>
                      <a:pt x="485" y="298"/>
                    </a:cubicBezTo>
                    <a:cubicBezTo>
                      <a:pt x="485" y="335"/>
                      <a:pt x="485" y="335"/>
                      <a:pt x="485" y="335"/>
                    </a:cubicBezTo>
                    <a:cubicBezTo>
                      <a:pt x="505" y="335"/>
                      <a:pt x="521" y="351"/>
                      <a:pt x="522" y="371"/>
                    </a:cubicBezTo>
                    <a:cubicBezTo>
                      <a:pt x="522" y="371"/>
                      <a:pt x="522" y="371"/>
                      <a:pt x="522" y="371"/>
                    </a:cubicBezTo>
                    <a:cubicBezTo>
                      <a:pt x="522" y="225"/>
                      <a:pt x="522" y="225"/>
                      <a:pt x="522" y="225"/>
                    </a:cubicBezTo>
                    <a:cubicBezTo>
                      <a:pt x="522" y="224"/>
                      <a:pt x="522" y="224"/>
                      <a:pt x="522" y="224"/>
                    </a:cubicBezTo>
                    <a:cubicBezTo>
                      <a:pt x="522" y="224"/>
                      <a:pt x="522" y="224"/>
                      <a:pt x="522" y="224"/>
                    </a:cubicBezTo>
                    <a:cubicBezTo>
                      <a:pt x="521" y="100"/>
                      <a:pt x="405" y="0"/>
                      <a:pt x="261" y="0"/>
                    </a:cubicBezTo>
                    <a:cubicBezTo>
                      <a:pt x="117" y="0"/>
                      <a:pt x="1" y="100"/>
                      <a:pt x="0" y="224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371"/>
                      <a:pt x="0" y="371"/>
                      <a:pt x="0" y="371"/>
                    </a:cubicBezTo>
                    <a:cubicBezTo>
                      <a:pt x="0" y="371"/>
                      <a:pt x="0" y="371"/>
                      <a:pt x="0" y="371"/>
                    </a:cubicBezTo>
                    <a:cubicBezTo>
                      <a:pt x="1" y="351"/>
                      <a:pt x="17" y="335"/>
                      <a:pt x="37" y="335"/>
                    </a:cubicBezTo>
                    <a:close/>
                  </a:path>
                </a:pathLst>
              </a:custGeom>
              <a:solidFill>
                <a:srgbClr val="FBD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iṣļíďe">
                <a:extLst>
                  <a:ext uri="{FF2B5EF4-FFF2-40B4-BE49-F238E27FC236}">
                    <a16:creationId xmlns:a16="http://schemas.microsoft.com/office/drawing/2014/main" id="{D86BA86B-8016-4F2B-B19A-ABA7C1006780}"/>
                  </a:ext>
                </a:extLst>
              </p:cNvPr>
              <p:cNvSpPr/>
              <p:nvPr/>
            </p:nvSpPr>
            <p:spPr bwMode="auto">
              <a:xfrm>
                <a:off x="3506788" y="385763"/>
                <a:ext cx="604838" cy="436563"/>
              </a:xfrm>
              <a:custGeom>
                <a:avLst/>
                <a:gdLst>
                  <a:gd name="T0" fmla="*/ 542 w 542"/>
                  <a:gd name="T1" fmla="*/ 391 h 391"/>
                  <a:gd name="T2" fmla="*/ 522 w 542"/>
                  <a:gd name="T3" fmla="*/ 391 h 391"/>
                  <a:gd name="T4" fmla="*/ 522 w 542"/>
                  <a:gd name="T5" fmla="*/ 382 h 391"/>
                  <a:gd name="T6" fmla="*/ 495 w 542"/>
                  <a:gd name="T7" fmla="*/ 355 h 391"/>
                  <a:gd name="T8" fmla="*/ 485 w 542"/>
                  <a:gd name="T9" fmla="*/ 355 h 391"/>
                  <a:gd name="T10" fmla="*/ 485 w 542"/>
                  <a:gd name="T11" fmla="*/ 308 h 391"/>
                  <a:gd name="T12" fmla="*/ 457 w 542"/>
                  <a:gd name="T13" fmla="*/ 281 h 391"/>
                  <a:gd name="T14" fmla="*/ 433 w 542"/>
                  <a:gd name="T15" fmla="*/ 281 h 391"/>
                  <a:gd name="T16" fmla="*/ 371 w 542"/>
                  <a:gd name="T17" fmla="*/ 253 h 391"/>
                  <a:gd name="T18" fmla="*/ 308 w 542"/>
                  <a:gd name="T19" fmla="*/ 281 h 391"/>
                  <a:gd name="T20" fmla="*/ 85 w 542"/>
                  <a:gd name="T21" fmla="*/ 281 h 391"/>
                  <a:gd name="T22" fmla="*/ 57 w 542"/>
                  <a:gd name="T23" fmla="*/ 308 h 391"/>
                  <a:gd name="T24" fmla="*/ 57 w 542"/>
                  <a:gd name="T25" fmla="*/ 355 h 391"/>
                  <a:gd name="T26" fmla="*/ 47 w 542"/>
                  <a:gd name="T27" fmla="*/ 355 h 391"/>
                  <a:gd name="T28" fmla="*/ 20 w 542"/>
                  <a:gd name="T29" fmla="*/ 382 h 391"/>
                  <a:gd name="T30" fmla="*/ 20 w 542"/>
                  <a:gd name="T31" fmla="*/ 391 h 391"/>
                  <a:gd name="T32" fmla="*/ 0 w 542"/>
                  <a:gd name="T33" fmla="*/ 391 h 391"/>
                  <a:gd name="T34" fmla="*/ 0 w 542"/>
                  <a:gd name="T35" fmla="*/ 381 h 391"/>
                  <a:gd name="T36" fmla="*/ 0 w 542"/>
                  <a:gd name="T37" fmla="*/ 224 h 391"/>
                  <a:gd name="T38" fmla="*/ 0 w 542"/>
                  <a:gd name="T39" fmla="*/ 224 h 391"/>
                  <a:gd name="T40" fmla="*/ 271 w 542"/>
                  <a:gd name="T41" fmla="*/ 0 h 391"/>
                  <a:gd name="T42" fmla="*/ 542 w 542"/>
                  <a:gd name="T43" fmla="*/ 224 h 391"/>
                  <a:gd name="T44" fmla="*/ 542 w 542"/>
                  <a:gd name="T45" fmla="*/ 224 h 391"/>
                  <a:gd name="T46" fmla="*/ 542 w 542"/>
                  <a:gd name="T47" fmla="*/ 235 h 391"/>
                  <a:gd name="T48" fmla="*/ 542 w 542"/>
                  <a:gd name="T49" fmla="*/ 391 h 391"/>
                  <a:gd name="T50" fmla="*/ 505 w 542"/>
                  <a:gd name="T51" fmla="*/ 336 h 391"/>
                  <a:gd name="T52" fmla="*/ 522 w 542"/>
                  <a:gd name="T53" fmla="*/ 344 h 391"/>
                  <a:gd name="T54" fmla="*/ 522 w 542"/>
                  <a:gd name="T55" fmla="*/ 234 h 391"/>
                  <a:gd name="T56" fmla="*/ 271 w 542"/>
                  <a:gd name="T57" fmla="*/ 20 h 391"/>
                  <a:gd name="T58" fmla="*/ 20 w 542"/>
                  <a:gd name="T59" fmla="*/ 234 h 391"/>
                  <a:gd name="T60" fmla="*/ 20 w 542"/>
                  <a:gd name="T61" fmla="*/ 239 h 391"/>
                  <a:gd name="T62" fmla="*/ 20 w 542"/>
                  <a:gd name="T63" fmla="*/ 344 h 391"/>
                  <a:gd name="T64" fmla="*/ 37 w 542"/>
                  <a:gd name="T65" fmla="*/ 336 h 391"/>
                  <a:gd name="T66" fmla="*/ 37 w 542"/>
                  <a:gd name="T67" fmla="*/ 308 h 391"/>
                  <a:gd name="T68" fmla="*/ 85 w 542"/>
                  <a:gd name="T69" fmla="*/ 261 h 391"/>
                  <a:gd name="T70" fmla="*/ 308 w 542"/>
                  <a:gd name="T71" fmla="*/ 261 h 391"/>
                  <a:gd name="T72" fmla="*/ 362 w 542"/>
                  <a:gd name="T73" fmla="*/ 232 h 391"/>
                  <a:gd name="T74" fmla="*/ 371 w 542"/>
                  <a:gd name="T75" fmla="*/ 219 h 391"/>
                  <a:gd name="T76" fmla="*/ 379 w 542"/>
                  <a:gd name="T77" fmla="*/ 232 h 391"/>
                  <a:gd name="T78" fmla="*/ 433 w 542"/>
                  <a:gd name="T79" fmla="*/ 261 h 391"/>
                  <a:gd name="T80" fmla="*/ 457 w 542"/>
                  <a:gd name="T81" fmla="*/ 261 h 391"/>
                  <a:gd name="T82" fmla="*/ 505 w 542"/>
                  <a:gd name="T83" fmla="*/ 308 h 391"/>
                  <a:gd name="T84" fmla="*/ 505 w 542"/>
                  <a:gd name="T85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2" h="391">
                    <a:moveTo>
                      <a:pt x="542" y="391"/>
                    </a:moveTo>
                    <a:cubicBezTo>
                      <a:pt x="522" y="391"/>
                      <a:pt x="522" y="391"/>
                      <a:pt x="522" y="391"/>
                    </a:cubicBezTo>
                    <a:cubicBezTo>
                      <a:pt x="522" y="382"/>
                      <a:pt x="522" y="382"/>
                      <a:pt x="522" y="382"/>
                    </a:cubicBezTo>
                    <a:cubicBezTo>
                      <a:pt x="521" y="367"/>
                      <a:pt x="509" y="355"/>
                      <a:pt x="495" y="355"/>
                    </a:cubicBezTo>
                    <a:cubicBezTo>
                      <a:pt x="485" y="355"/>
                      <a:pt x="485" y="355"/>
                      <a:pt x="485" y="355"/>
                    </a:cubicBezTo>
                    <a:cubicBezTo>
                      <a:pt x="485" y="308"/>
                      <a:pt x="485" y="308"/>
                      <a:pt x="485" y="308"/>
                    </a:cubicBezTo>
                    <a:cubicBezTo>
                      <a:pt x="485" y="293"/>
                      <a:pt x="472" y="281"/>
                      <a:pt x="457" y="281"/>
                    </a:cubicBezTo>
                    <a:cubicBezTo>
                      <a:pt x="433" y="281"/>
                      <a:pt x="433" y="281"/>
                      <a:pt x="433" y="281"/>
                    </a:cubicBezTo>
                    <a:cubicBezTo>
                      <a:pt x="409" y="281"/>
                      <a:pt x="386" y="271"/>
                      <a:pt x="371" y="253"/>
                    </a:cubicBezTo>
                    <a:cubicBezTo>
                      <a:pt x="355" y="271"/>
                      <a:pt x="332" y="281"/>
                      <a:pt x="308" y="281"/>
                    </a:cubicBezTo>
                    <a:cubicBezTo>
                      <a:pt x="85" y="281"/>
                      <a:pt x="85" y="281"/>
                      <a:pt x="85" y="281"/>
                    </a:cubicBezTo>
                    <a:cubicBezTo>
                      <a:pt x="70" y="281"/>
                      <a:pt x="57" y="293"/>
                      <a:pt x="57" y="308"/>
                    </a:cubicBezTo>
                    <a:cubicBezTo>
                      <a:pt x="57" y="355"/>
                      <a:pt x="57" y="355"/>
                      <a:pt x="57" y="355"/>
                    </a:cubicBezTo>
                    <a:cubicBezTo>
                      <a:pt x="47" y="355"/>
                      <a:pt x="47" y="355"/>
                      <a:pt x="47" y="355"/>
                    </a:cubicBezTo>
                    <a:cubicBezTo>
                      <a:pt x="33" y="355"/>
                      <a:pt x="21" y="367"/>
                      <a:pt x="20" y="382"/>
                    </a:cubicBezTo>
                    <a:cubicBezTo>
                      <a:pt x="20" y="391"/>
                      <a:pt x="20" y="391"/>
                      <a:pt x="20" y="391"/>
                    </a:cubicBezTo>
                    <a:cubicBezTo>
                      <a:pt x="0" y="391"/>
                      <a:pt x="0" y="391"/>
                      <a:pt x="0" y="391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7" y="99"/>
                      <a:pt x="126" y="0"/>
                      <a:pt x="271" y="0"/>
                    </a:cubicBezTo>
                    <a:cubicBezTo>
                      <a:pt x="416" y="0"/>
                      <a:pt x="535" y="99"/>
                      <a:pt x="542" y="224"/>
                    </a:cubicBezTo>
                    <a:cubicBezTo>
                      <a:pt x="542" y="224"/>
                      <a:pt x="542" y="224"/>
                      <a:pt x="542" y="224"/>
                    </a:cubicBezTo>
                    <a:cubicBezTo>
                      <a:pt x="542" y="235"/>
                      <a:pt x="542" y="235"/>
                      <a:pt x="542" y="235"/>
                    </a:cubicBezTo>
                    <a:lnTo>
                      <a:pt x="542" y="391"/>
                    </a:lnTo>
                    <a:close/>
                    <a:moveTo>
                      <a:pt x="505" y="336"/>
                    </a:moveTo>
                    <a:cubicBezTo>
                      <a:pt x="511" y="338"/>
                      <a:pt x="517" y="340"/>
                      <a:pt x="522" y="344"/>
                    </a:cubicBezTo>
                    <a:cubicBezTo>
                      <a:pt x="522" y="234"/>
                      <a:pt x="522" y="234"/>
                      <a:pt x="522" y="234"/>
                    </a:cubicBezTo>
                    <a:cubicBezTo>
                      <a:pt x="521" y="116"/>
                      <a:pt x="409" y="20"/>
                      <a:pt x="271" y="20"/>
                    </a:cubicBezTo>
                    <a:cubicBezTo>
                      <a:pt x="133" y="20"/>
                      <a:pt x="21" y="116"/>
                      <a:pt x="20" y="234"/>
                    </a:cubicBezTo>
                    <a:cubicBezTo>
                      <a:pt x="20" y="239"/>
                      <a:pt x="20" y="239"/>
                      <a:pt x="20" y="239"/>
                    </a:cubicBezTo>
                    <a:cubicBezTo>
                      <a:pt x="20" y="344"/>
                      <a:pt x="20" y="344"/>
                      <a:pt x="20" y="344"/>
                    </a:cubicBezTo>
                    <a:cubicBezTo>
                      <a:pt x="25" y="340"/>
                      <a:pt x="31" y="338"/>
                      <a:pt x="37" y="336"/>
                    </a:cubicBezTo>
                    <a:cubicBezTo>
                      <a:pt x="37" y="308"/>
                      <a:pt x="37" y="308"/>
                      <a:pt x="37" y="308"/>
                    </a:cubicBezTo>
                    <a:cubicBezTo>
                      <a:pt x="37" y="282"/>
                      <a:pt x="59" y="261"/>
                      <a:pt x="85" y="261"/>
                    </a:cubicBezTo>
                    <a:cubicBezTo>
                      <a:pt x="308" y="261"/>
                      <a:pt x="308" y="261"/>
                      <a:pt x="308" y="261"/>
                    </a:cubicBezTo>
                    <a:cubicBezTo>
                      <a:pt x="330" y="261"/>
                      <a:pt x="350" y="250"/>
                      <a:pt x="362" y="232"/>
                    </a:cubicBezTo>
                    <a:cubicBezTo>
                      <a:pt x="371" y="219"/>
                      <a:pt x="371" y="219"/>
                      <a:pt x="371" y="219"/>
                    </a:cubicBezTo>
                    <a:cubicBezTo>
                      <a:pt x="379" y="232"/>
                      <a:pt x="379" y="232"/>
                      <a:pt x="379" y="232"/>
                    </a:cubicBezTo>
                    <a:cubicBezTo>
                      <a:pt x="391" y="250"/>
                      <a:pt x="411" y="261"/>
                      <a:pt x="433" y="261"/>
                    </a:cubicBezTo>
                    <a:cubicBezTo>
                      <a:pt x="457" y="261"/>
                      <a:pt x="457" y="261"/>
                      <a:pt x="457" y="261"/>
                    </a:cubicBezTo>
                    <a:cubicBezTo>
                      <a:pt x="484" y="261"/>
                      <a:pt x="505" y="282"/>
                      <a:pt x="505" y="308"/>
                    </a:cubicBezTo>
                    <a:lnTo>
                      <a:pt x="505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îṧḻidê">
                <a:extLst>
                  <a:ext uri="{FF2B5EF4-FFF2-40B4-BE49-F238E27FC236}">
                    <a16:creationId xmlns:a16="http://schemas.microsoft.com/office/drawing/2014/main" id="{433E619C-5CBD-49AB-B284-798E7AB6595A}"/>
                  </a:ext>
                </a:extLst>
              </p:cNvPr>
              <p:cNvSpPr/>
              <p:nvPr/>
            </p:nvSpPr>
            <p:spPr bwMode="auto">
              <a:xfrm>
                <a:off x="3840163" y="1185863"/>
                <a:ext cx="134938" cy="142875"/>
              </a:xfrm>
              <a:custGeom>
                <a:avLst/>
                <a:gdLst>
                  <a:gd name="T0" fmla="*/ 120 w 120"/>
                  <a:gd name="T1" fmla="*/ 0 h 128"/>
                  <a:gd name="T2" fmla="*/ 120 w 120"/>
                  <a:gd name="T3" fmla="*/ 0 h 128"/>
                  <a:gd name="T4" fmla="*/ 0 w 120"/>
                  <a:gd name="T5" fmla="*/ 128 h 128"/>
                  <a:gd name="T6" fmla="*/ 120 w 120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28">
                    <a:moveTo>
                      <a:pt x="120" y="0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112" y="65"/>
                      <a:pt x="63" y="116"/>
                      <a:pt x="0" y="128"/>
                    </a:cubicBezTo>
                    <a:cubicBezTo>
                      <a:pt x="63" y="116"/>
                      <a:pt x="112" y="65"/>
                      <a:pt x="1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íŝ1ïḍè">
                <a:extLst>
                  <a:ext uri="{FF2B5EF4-FFF2-40B4-BE49-F238E27FC236}">
                    <a16:creationId xmlns:a16="http://schemas.microsoft.com/office/drawing/2014/main" id="{4BA42404-8788-4977-A23A-AB364FB1D0E1}"/>
                  </a:ext>
                </a:extLst>
              </p:cNvPr>
              <p:cNvSpPr/>
              <p:nvPr/>
            </p:nvSpPr>
            <p:spPr bwMode="auto">
              <a:xfrm>
                <a:off x="3808413" y="1331913"/>
                <a:ext cx="11113" cy="1588"/>
              </a:xfrm>
              <a:custGeom>
                <a:avLst/>
                <a:gdLst>
                  <a:gd name="T0" fmla="*/ 9 w 9"/>
                  <a:gd name="T1" fmla="*/ 0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9" y="0"/>
                    </a:moveTo>
                    <a:cubicBezTo>
                      <a:pt x="6" y="0"/>
                      <a:pt x="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iṧḻiḍe">
                <a:extLst>
                  <a:ext uri="{FF2B5EF4-FFF2-40B4-BE49-F238E27FC236}">
                    <a16:creationId xmlns:a16="http://schemas.microsoft.com/office/drawing/2014/main" id="{D189EC15-23F4-425B-A3D6-D6CDA40F7DCA}"/>
                  </a:ext>
                </a:extLst>
              </p:cNvPr>
              <p:cNvSpPr/>
              <p:nvPr/>
            </p:nvSpPr>
            <p:spPr bwMode="auto">
              <a:xfrm>
                <a:off x="3624263" y="1185863"/>
                <a:ext cx="371475" cy="196850"/>
              </a:xfrm>
              <a:custGeom>
                <a:avLst/>
                <a:gdLst>
                  <a:gd name="T0" fmla="*/ 314 w 333"/>
                  <a:gd name="T1" fmla="*/ 0 h 176"/>
                  <a:gd name="T2" fmla="*/ 194 w 333"/>
                  <a:gd name="T3" fmla="*/ 128 h 176"/>
                  <a:gd name="T4" fmla="*/ 192 w 333"/>
                  <a:gd name="T5" fmla="*/ 128 h 176"/>
                  <a:gd name="T6" fmla="*/ 180 w 333"/>
                  <a:gd name="T7" fmla="*/ 130 h 176"/>
                  <a:gd name="T8" fmla="*/ 175 w 333"/>
                  <a:gd name="T9" fmla="*/ 130 h 176"/>
                  <a:gd name="T10" fmla="*/ 166 w 333"/>
                  <a:gd name="T11" fmla="*/ 131 h 176"/>
                  <a:gd name="T12" fmla="*/ 166 w 333"/>
                  <a:gd name="T13" fmla="*/ 131 h 176"/>
                  <a:gd name="T14" fmla="*/ 18 w 333"/>
                  <a:gd name="T15" fmla="*/ 0 h 176"/>
                  <a:gd name="T16" fmla="*/ 18 w 333"/>
                  <a:gd name="T17" fmla="*/ 0 h 176"/>
                  <a:gd name="T18" fmla="*/ 17 w 333"/>
                  <a:gd name="T19" fmla="*/ 1 h 176"/>
                  <a:gd name="T20" fmla="*/ 0 w 333"/>
                  <a:gd name="T21" fmla="*/ 8 h 176"/>
                  <a:gd name="T22" fmla="*/ 166 w 333"/>
                  <a:gd name="T23" fmla="*/ 176 h 176"/>
                  <a:gd name="T24" fmla="*/ 166 w 333"/>
                  <a:gd name="T25" fmla="*/ 176 h 176"/>
                  <a:gd name="T26" fmla="*/ 166 w 333"/>
                  <a:gd name="T27" fmla="*/ 176 h 176"/>
                  <a:gd name="T28" fmla="*/ 333 w 333"/>
                  <a:gd name="T29" fmla="*/ 8 h 176"/>
                  <a:gd name="T30" fmla="*/ 333 w 333"/>
                  <a:gd name="T31" fmla="*/ 8 h 176"/>
                  <a:gd name="T32" fmla="*/ 316 w 333"/>
                  <a:gd name="T33" fmla="*/ 1 h 176"/>
                  <a:gd name="T34" fmla="*/ 315 w 333"/>
                  <a:gd name="T35" fmla="*/ 1 h 176"/>
                  <a:gd name="T36" fmla="*/ 314 w 333"/>
                  <a:gd name="T37" fmla="*/ 0 h 176"/>
                  <a:gd name="T38" fmla="*/ 314 w 333"/>
                  <a:gd name="T3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3" h="176">
                    <a:moveTo>
                      <a:pt x="314" y="0"/>
                    </a:moveTo>
                    <a:cubicBezTo>
                      <a:pt x="306" y="65"/>
                      <a:pt x="257" y="116"/>
                      <a:pt x="194" y="128"/>
                    </a:cubicBezTo>
                    <a:cubicBezTo>
                      <a:pt x="193" y="128"/>
                      <a:pt x="193" y="128"/>
                      <a:pt x="192" y="128"/>
                    </a:cubicBezTo>
                    <a:cubicBezTo>
                      <a:pt x="188" y="129"/>
                      <a:pt x="184" y="129"/>
                      <a:pt x="180" y="130"/>
                    </a:cubicBezTo>
                    <a:cubicBezTo>
                      <a:pt x="178" y="130"/>
                      <a:pt x="177" y="130"/>
                      <a:pt x="175" y="130"/>
                    </a:cubicBezTo>
                    <a:cubicBezTo>
                      <a:pt x="172" y="130"/>
                      <a:pt x="169" y="131"/>
                      <a:pt x="166" y="131"/>
                    </a:cubicBezTo>
                    <a:cubicBezTo>
                      <a:pt x="166" y="131"/>
                      <a:pt x="166" y="131"/>
                      <a:pt x="166" y="131"/>
                    </a:cubicBezTo>
                    <a:cubicBezTo>
                      <a:pt x="90" y="130"/>
                      <a:pt x="28" y="74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7" y="1"/>
                      <a:pt x="17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4"/>
                      <a:pt x="67" y="175"/>
                      <a:pt x="166" y="176"/>
                    </a:cubicBezTo>
                    <a:cubicBezTo>
                      <a:pt x="166" y="176"/>
                      <a:pt x="166" y="176"/>
                      <a:pt x="166" y="176"/>
                    </a:cubicBezTo>
                    <a:cubicBezTo>
                      <a:pt x="166" y="176"/>
                      <a:pt x="166" y="176"/>
                      <a:pt x="166" y="176"/>
                    </a:cubicBezTo>
                    <a:cubicBezTo>
                      <a:pt x="266" y="175"/>
                      <a:pt x="333" y="104"/>
                      <a:pt x="333" y="8"/>
                    </a:cubicBezTo>
                    <a:cubicBezTo>
                      <a:pt x="333" y="8"/>
                      <a:pt x="333" y="8"/>
                      <a:pt x="333" y="8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315" y="1"/>
                      <a:pt x="315" y="1"/>
                      <a:pt x="315" y="1"/>
                    </a:cubicBezTo>
                    <a:cubicBezTo>
                      <a:pt x="315" y="0"/>
                      <a:pt x="314" y="0"/>
                      <a:pt x="314" y="0"/>
                    </a:cubicBezTo>
                    <a:cubicBezTo>
                      <a:pt x="314" y="0"/>
                      <a:pt x="314" y="0"/>
                      <a:pt x="314" y="0"/>
                    </a:cubicBezTo>
                    <a:close/>
                  </a:path>
                </a:pathLst>
              </a:custGeom>
              <a:solidFill>
                <a:srgbClr val="BCE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ïṥlîďè">
                <a:extLst>
                  <a:ext uri="{FF2B5EF4-FFF2-40B4-BE49-F238E27FC236}">
                    <a16:creationId xmlns:a16="http://schemas.microsoft.com/office/drawing/2014/main" id="{46E1E1E8-BB5D-4037-85B2-263F29C2A158}"/>
                  </a:ext>
                </a:extLst>
              </p:cNvPr>
              <p:cNvSpPr/>
              <p:nvPr/>
            </p:nvSpPr>
            <p:spPr bwMode="auto">
              <a:xfrm>
                <a:off x="3630613" y="1093788"/>
                <a:ext cx="355600" cy="250825"/>
              </a:xfrm>
              <a:custGeom>
                <a:avLst/>
                <a:gdLst>
                  <a:gd name="T0" fmla="*/ 159 w 318"/>
                  <a:gd name="T1" fmla="*/ 224 h 224"/>
                  <a:gd name="T2" fmla="*/ 159 w 318"/>
                  <a:gd name="T3" fmla="*/ 224 h 224"/>
                  <a:gd name="T4" fmla="*/ 3 w 318"/>
                  <a:gd name="T5" fmla="*/ 97 h 224"/>
                  <a:gd name="T6" fmla="*/ 0 w 318"/>
                  <a:gd name="T7" fmla="*/ 98 h 224"/>
                  <a:gd name="T8" fmla="*/ 0 w 318"/>
                  <a:gd name="T9" fmla="*/ 84 h 224"/>
                  <a:gd name="T10" fmla="*/ 0 w 318"/>
                  <a:gd name="T11" fmla="*/ 0 h 224"/>
                  <a:gd name="T12" fmla="*/ 18 w 318"/>
                  <a:gd name="T13" fmla="*/ 22 h 224"/>
                  <a:gd name="T14" fmla="*/ 159 w 318"/>
                  <a:gd name="T15" fmla="*/ 97 h 224"/>
                  <a:gd name="T16" fmla="*/ 300 w 318"/>
                  <a:gd name="T17" fmla="*/ 22 h 224"/>
                  <a:gd name="T18" fmla="*/ 318 w 318"/>
                  <a:gd name="T19" fmla="*/ 0 h 224"/>
                  <a:gd name="T20" fmla="*/ 318 w 318"/>
                  <a:gd name="T21" fmla="*/ 98 h 224"/>
                  <a:gd name="T22" fmla="*/ 315 w 318"/>
                  <a:gd name="T23" fmla="*/ 97 h 224"/>
                  <a:gd name="T24" fmla="*/ 189 w 318"/>
                  <a:gd name="T25" fmla="*/ 221 h 224"/>
                  <a:gd name="T26" fmla="*/ 187 w 318"/>
                  <a:gd name="T27" fmla="*/ 221 h 224"/>
                  <a:gd name="T28" fmla="*/ 187 w 318"/>
                  <a:gd name="T29" fmla="*/ 221 h 224"/>
                  <a:gd name="T30" fmla="*/ 174 w 318"/>
                  <a:gd name="T31" fmla="*/ 223 h 224"/>
                  <a:gd name="T32" fmla="*/ 170 w 318"/>
                  <a:gd name="T33" fmla="*/ 223 h 224"/>
                  <a:gd name="T34" fmla="*/ 168 w 318"/>
                  <a:gd name="T35" fmla="*/ 223 h 224"/>
                  <a:gd name="T36" fmla="*/ 166 w 318"/>
                  <a:gd name="T37" fmla="*/ 223 h 224"/>
                  <a:gd name="T38" fmla="*/ 159 w 318"/>
                  <a:gd name="T39" fmla="*/ 224 h 224"/>
                  <a:gd name="T40" fmla="*/ 20 w 318"/>
                  <a:gd name="T41" fmla="*/ 72 h 224"/>
                  <a:gd name="T42" fmla="*/ 21 w 318"/>
                  <a:gd name="T43" fmla="*/ 82 h 224"/>
                  <a:gd name="T44" fmla="*/ 159 w 318"/>
                  <a:gd name="T45" fmla="*/ 204 h 224"/>
                  <a:gd name="T46" fmla="*/ 165 w 318"/>
                  <a:gd name="T47" fmla="*/ 203 h 224"/>
                  <a:gd name="T48" fmla="*/ 167 w 318"/>
                  <a:gd name="T49" fmla="*/ 203 h 224"/>
                  <a:gd name="T50" fmla="*/ 169 w 318"/>
                  <a:gd name="T51" fmla="*/ 203 h 224"/>
                  <a:gd name="T52" fmla="*/ 172 w 318"/>
                  <a:gd name="T53" fmla="*/ 203 h 224"/>
                  <a:gd name="T54" fmla="*/ 183 w 318"/>
                  <a:gd name="T55" fmla="*/ 201 h 224"/>
                  <a:gd name="T56" fmla="*/ 185 w 318"/>
                  <a:gd name="T57" fmla="*/ 201 h 224"/>
                  <a:gd name="T58" fmla="*/ 297 w 318"/>
                  <a:gd name="T59" fmla="*/ 82 h 224"/>
                  <a:gd name="T60" fmla="*/ 298 w 318"/>
                  <a:gd name="T61" fmla="*/ 73 h 224"/>
                  <a:gd name="T62" fmla="*/ 298 w 318"/>
                  <a:gd name="T63" fmla="*/ 54 h 224"/>
                  <a:gd name="T64" fmla="*/ 159 w 318"/>
                  <a:gd name="T65" fmla="*/ 117 h 224"/>
                  <a:gd name="T66" fmla="*/ 20 w 318"/>
                  <a:gd name="T67" fmla="*/ 54 h 224"/>
                  <a:gd name="T68" fmla="*/ 20 w 318"/>
                  <a:gd name="T69" fmla="*/ 7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8" h="224">
                    <a:moveTo>
                      <a:pt x="159" y="224"/>
                    </a:moveTo>
                    <a:cubicBezTo>
                      <a:pt x="159" y="224"/>
                      <a:pt x="159" y="224"/>
                      <a:pt x="159" y="224"/>
                    </a:cubicBezTo>
                    <a:cubicBezTo>
                      <a:pt x="83" y="223"/>
                      <a:pt x="18" y="170"/>
                      <a:pt x="3" y="97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57" y="70"/>
                      <a:pt x="107" y="97"/>
                      <a:pt x="159" y="97"/>
                    </a:cubicBezTo>
                    <a:cubicBezTo>
                      <a:pt x="211" y="97"/>
                      <a:pt x="261" y="70"/>
                      <a:pt x="300" y="22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98"/>
                      <a:pt x="318" y="98"/>
                      <a:pt x="318" y="98"/>
                    </a:cubicBezTo>
                    <a:cubicBezTo>
                      <a:pt x="315" y="97"/>
                      <a:pt x="315" y="97"/>
                      <a:pt x="315" y="97"/>
                    </a:cubicBezTo>
                    <a:cubicBezTo>
                      <a:pt x="302" y="160"/>
                      <a:pt x="253" y="209"/>
                      <a:pt x="189" y="221"/>
                    </a:cubicBezTo>
                    <a:cubicBezTo>
                      <a:pt x="188" y="221"/>
                      <a:pt x="188" y="221"/>
                      <a:pt x="187" y="221"/>
                    </a:cubicBezTo>
                    <a:cubicBezTo>
                      <a:pt x="187" y="221"/>
                      <a:pt x="187" y="221"/>
                      <a:pt x="187" y="221"/>
                    </a:cubicBezTo>
                    <a:cubicBezTo>
                      <a:pt x="183" y="222"/>
                      <a:pt x="179" y="222"/>
                      <a:pt x="174" y="223"/>
                    </a:cubicBezTo>
                    <a:cubicBezTo>
                      <a:pt x="173" y="223"/>
                      <a:pt x="171" y="223"/>
                      <a:pt x="170" y="223"/>
                    </a:cubicBezTo>
                    <a:cubicBezTo>
                      <a:pt x="170" y="223"/>
                      <a:pt x="169" y="223"/>
                      <a:pt x="168" y="223"/>
                    </a:cubicBezTo>
                    <a:cubicBezTo>
                      <a:pt x="166" y="223"/>
                      <a:pt x="166" y="223"/>
                      <a:pt x="166" y="223"/>
                    </a:cubicBezTo>
                    <a:cubicBezTo>
                      <a:pt x="164" y="223"/>
                      <a:pt x="162" y="224"/>
                      <a:pt x="159" y="224"/>
                    </a:cubicBezTo>
                    <a:close/>
                    <a:moveTo>
                      <a:pt x="20" y="72"/>
                    </a:moveTo>
                    <a:cubicBezTo>
                      <a:pt x="21" y="82"/>
                      <a:pt x="21" y="82"/>
                      <a:pt x="21" y="82"/>
                    </a:cubicBezTo>
                    <a:cubicBezTo>
                      <a:pt x="30" y="151"/>
                      <a:pt x="89" y="203"/>
                      <a:pt x="159" y="204"/>
                    </a:cubicBezTo>
                    <a:cubicBezTo>
                      <a:pt x="161" y="204"/>
                      <a:pt x="163" y="203"/>
                      <a:pt x="165" y="203"/>
                    </a:cubicBezTo>
                    <a:cubicBezTo>
                      <a:pt x="167" y="203"/>
                      <a:pt x="167" y="203"/>
                      <a:pt x="167" y="203"/>
                    </a:cubicBezTo>
                    <a:cubicBezTo>
                      <a:pt x="168" y="203"/>
                      <a:pt x="169" y="203"/>
                      <a:pt x="169" y="203"/>
                    </a:cubicBezTo>
                    <a:cubicBezTo>
                      <a:pt x="170" y="203"/>
                      <a:pt x="171" y="203"/>
                      <a:pt x="172" y="203"/>
                    </a:cubicBezTo>
                    <a:cubicBezTo>
                      <a:pt x="176" y="203"/>
                      <a:pt x="180" y="202"/>
                      <a:pt x="183" y="201"/>
                    </a:cubicBezTo>
                    <a:cubicBezTo>
                      <a:pt x="184" y="201"/>
                      <a:pt x="184" y="201"/>
                      <a:pt x="185" y="201"/>
                    </a:cubicBezTo>
                    <a:cubicBezTo>
                      <a:pt x="244" y="190"/>
                      <a:pt x="289" y="142"/>
                      <a:pt x="297" y="82"/>
                    </a:cubicBezTo>
                    <a:cubicBezTo>
                      <a:pt x="298" y="73"/>
                      <a:pt x="298" y="73"/>
                      <a:pt x="298" y="73"/>
                    </a:cubicBezTo>
                    <a:cubicBezTo>
                      <a:pt x="298" y="54"/>
                      <a:pt x="298" y="54"/>
                      <a:pt x="298" y="54"/>
                    </a:cubicBezTo>
                    <a:cubicBezTo>
                      <a:pt x="258" y="95"/>
                      <a:pt x="209" y="117"/>
                      <a:pt x="159" y="117"/>
                    </a:cubicBezTo>
                    <a:cubicBezTo>
                      <a:pt x="109" y="117"/>
                      <a:pt x="60" y="95"/>
                      <a:pt x="20" y="54"/>
                    </a:cubicBezTo>
                    <a:cubicBezTo>
                      <a:pt x="20" y="72"/>
                      <a:pt x="20" y="72"/>
                      <a:pt x="20" y="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îśḷíḑe">
                <a:extLst>
                  <a:ext uri="{FF2B5EF4-FFF2-40B4-BE49-F238E27FC236}">
                    <a16:creationId xmlns:a16="http://schemas.microsoft.com/office/drawing/2014/main" id="{A63D9144-CB30-40F6-8867-26BC7F6F79D2}"/>
                  </a:ext>
                </a:extLst>
              </p:cNvPr>
              <p:cNvSpPr/>
              <p:nvPr/>
            </p:nvSpPr>
            <p:spPr bwMode="auto">
              <a:xfrm>
                <a:off x="3506788" y="630238"/>
                <a:ext cx="604838" cy="501650"/>
              </a:xfrm>
              <a:custGeom>
                <a:avLst/>
                <a:gdLst>
                  <a:gd name="T0" fmla="*/ 428 w 542"/>
                  <a:gd name="T1" fmla="*/ 450 h 450"/>
                  <a:gd name="T2" fmla="*/ 412 w 542"/>
                  <a:gd name="T3" fmla="*/ 438 h 450"/>
                  <a:gd name="T4" fmla="*/ 480 w 542"/>
                  <a:gd name="T5" fmla="*/ 274 h 450"/>
                  <a:gd name="T6" fmla="*/ 482 w 542"/>
                  <a:gd name="T7" fmla="*/ 264 h 450"/>
                  <a:gd name="T8" fmla="*/ 491 w 542"/>
                  <a:gd name="T9" fmla="*/ 265 h 450"/>
                  <a:gd name="T10" fmla="*/ 495 w 542"/>
                  <a:gd name="T11" fmla="*/ 266 h 450"/>
                  <a:gd name="T12" fmla="*/ 522 w 542"/>
                  <a:gd name="T13" fmla="*/ 238 h 450"/>
                  <a:gd name="T14" fmla="*/ 522 w 542"/>
                  <a:gd name="T15" fmla="*/ 163 h 450"/>
                  <a:gd name="T16" fmla="*/ 495 w 542"/>
                  <a:gd name="T17" fmla="*/ 136 h 450"/>
                  <a:gd name="T18" fmla="*/ 485 w 542"/>
                  <a:gd name="T19" fmla="*/ 136 h 450"/>
                  <a:gd name="T20" fmla="*/ 485 w 542"/>
                  <a:gd name="T21" fmla="*/ 89 h 450"/>
                  <a:gd name="T22" fmla="*/ 457 w 542"/>
                  <a:gd name="T23" fmla="*/ 62 h 450"/>
                  <a:gd name="T24" fmla="*/ 433 w 542"/>
                  <a:gd name="T25" fmla="*/ 62 h 450"/>
                  <a:gd name="T26" fmla="*/ 371 w 542"/>
                  <a:gd name="T27" fmla="*/ 34 h 450"/>
                  <a:gd name="T28" fmla="*/ 308 w 542"/>
                  <a:gd name="T29" fmla="*/ 62 h 450"/>
                  <a:gd name="T30" fmla="*/ 85 w 542"/>
                  <a:gd name="T31" fmla="*/ 62 h 450"/>
                  <a:gd name="T32" fmla="*/ 57 w 542"/>
                  <a:gd name="T33" fmla="*/ 89 h 450"/>
                  <a:gd name="T34" fmla="*/ 57 w 542"/>
                  <a:gd name="T35" fmla="*/ 136 h 450"/>
                  <a:gd name="T36" fmla="*/ 47 w 542"/>
                  <a:gd name="T37" fmla="*/ 136 h 450"/>
                  <a:gd name="T38" fmla="*/ 20 w 542"/>
                  <a:gd name="T39" fmla="*/ 163 h 450"/>
                  <a:gd name="T40" fmla="*/ 20 w 542"/>
                  <a:gd name="T41" fmla="*/ 164 h 450"/>
                  <a:gd name="T42" fmla="*/ 20 w 542"/>
                  <a:gd name="T43" fmla="*/ 238 h 450"/>
                  <a:gd name="T44" fmla="*/ 47 w 542"/>
                  <a:gd name="T45" fmla="*/ 266 h 450"/>
                  <a:gd name="T46" fmla="*/ 51 w 542"/>
                  <a:gd name="T47" fmla="*/ 265 h 450"/>
                  <a:gd name="T48" fmla="*/ 60 w 542"/>
                  <a:gd name="T49" fmla="*/ 264 h 450"/>
                  <a:gd name="T50" fmla="*/ 62 w 542"/>
                  <a:gd name="T51" fmla="*/ 274 h 450"/>
                  <a:gd name="T52" fmla="*/ 130 w 542"/>
                  <a:gd name="T53" fmla="*/ 438 h 450"/>
                  <a:gd name="T54" fmla="*/ 114 w 542"/>
                  <a:gd name="T55" fmla="*/ 450 h 450"/>
                  <a:gd name="T56" fmla="*/ 43 w 542"/>
                  <a:gd name="T57" fmla="*/ 285 h 450"/>
                  <a:gd name="T58" fmla="*/ 0 w 542"/>
                  <a:gd name="T59" fmla="*/ 238 h 450"/>
                  <a:gd name="T60" fmla="*/ 0 w 542"/>
                  <a:gd name="T61" fmla="*/ 152 h 450"/>
                  <a:gd name="T62" fmla="*/ 1 w 542"/>
                  <a:gd name="T63" fmla="*/ 152 h 450"/>
                  <a:gd name="T64" fmla="*/ 37 w 542"/>
                  <a:gd name="T65" fmla="*/ 117 h 450"/>
                  <a:gd name="T66" fmla="*/ 37 w 542"/>
                  <a:gd name="T67" fmla="*/ 89 h 450"/>
                  <a:gd name="T68" fmla="*/ 85 w 542"/>
                  <a:gd name="T69" fmla="*/ 42 h 450"/>
                  <a:gd name="T70" fmla="*/ 308 w 542"/>
                  <a:gd name="T71" fmla="*/ 42 h 450"/>
                  <a:gd name="T72" fmla="*/ 362 w 542"/>
                  <a:gd name="T73" fmla="*/ 13 h 450"/>
                  <a:gd name="T74" fmla="*/ 371 w 542"/>
                  <a:gd name="T75" fmla="*/ 0 h 450"/>
                  <a:gd name="T76" fmla="*/ 379 w 542"/>
                  <a:gd name="T77" fmla="*/ 13 h 450"/>
                  <a:gd name="T78" fmla="*/ 433 w 542"/>
                  <a:gd name="T79" fmla="*/ 42 h 450"/>
                  <a:gd name="T80" fmla="*/ 457 w 542"/>
                  <a:gd name="T81" fmla="*/ 42 h 450"/>
                  <a:gd name="T82" fmla="*/ 505 w 542"/>
                  <a:gd name="T83" fmla="*/ 89 h 450"/>
                  <a:gd name="T84" fmla="*/ 505 w 542"/>
                  <a:gd name="T85" fmla="*/ 117 h 450"/>
                  <a:gd name="T86" fmla="*/ 541 w 542"/>
                  <a:gd name="T87" fmla="*/ 152 h 450"/>
                  <a:gd name="T88" fmla="*/ 542 w 542"/>
                  <a:gd name="T89" fmla="*/ 152 h 450"/>
                  <a:gd name="T90" fmla="*/ 542 w 542"/>
                  <a:gd name="T91" fmla="*/ 164 h 450"/>
                  <a:gd name="T92" fmla="*/ 542 w 542"/>
                  <a:gd name="T93" fmla="*/ 238 h 450"/>
                  <a:gd name="T94" fmla="*/ 499 w 542"/>
                  <a:gd name="T95" fmla="*/ 285 h 450"/>
                  <a:gd name="T96" fmla="*/ 428 w 542"/>
                  <a:gd name="T97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42" h="450">
                    <a:moveTo>
                      <a:pt x="428" y="450"/>
                    </a:moveTo>
                    <a:cubicBezTo>
                      <a:pt x="412" y="438"/>
                      <a:pt x="412" y="438"/>
                      <a:pt x="412" y="438"/>
                    </a:cubicBezTo>
                    <a:cubicBezTo>
                      <a:pt x="447" y="395"/>
                      <a:pt x="471" y="337"/>
                      <a:pt x="480" y="274"/>
                    </a:cubicBezTo>
                    <a:cubicBezTo>
                      <a:pt x="482" y="264"/>
                      <a:pt x="482" y="264"/>
                      <a:pt x="482" y="264"/>
                    </a:cubicBezTo>
                    <a:cubicBezTo>
                      <a:pt x="491" y="265"/>
                      <a:pt x="491" y="265"/>
                      <a:pt x="491" y="265"/>
                    </a:cubicBezTo>
                    <a:cubicBezTo>
                      <a:pt x="493" y="265"/>
                      <a:pt x="494" y="266"/>
                      <a:pt x="495" y="266"/>
                    </a:cubicBezTo>
                    <a:cubicBezTo>
                      <a:pt x="510" y="266"/>
                      <a:pt x="522" y="253"/>
                      <a:pt x="522" y="238"/>
                    </a:cubicBezTo>
                    <a:cubicBezTo>
                      <a:pt x="522" y="163"/>
                      <a:pt x="522" y="163"/>
                      <a:pt x="522" y="163"/>
                    </a:cubicBezTo>
                    <a:cubicBezTo>
                      <a:pt x="521" y="148"/>
                      <a:pt x="509" y="136"/>
                      <a:pt x="495" y="136"/>
                    </a:cubicBezTo>
                    <a:cubicBezTo>
                      <a:pt x="485" y="136"/>
                      <a:pt x="485" y="136"/>
                      <a:pt x="485" y="136"/>
                    </a:cubicBezTo>
                    <a:cubicBezTo>
                      <a:pt x="485" y="89"/>
                      <a:pt x="485" y="89"/>
                      <a:pt x="485" y="89"/>
                    </a:cubicBezTo>
                    <a:cubicBezTo>
                      <a:pt x="485" y="74"/>
                      <a:pt x="472" y="62"/>
                      <a:pt x="457" y="62"/>
                    </a:cubicBezTo>
                    <a:cubicBezTo>
                      <a:pt x="433" y="62"/>
                      <a:pt x="433" y="62"/>
                      <a:pt x="433" y="62"/>
                    </a:cubicBezTo>
                    <a:cubicBezTo>
                      <a:pt x="409" y="62"/>
                      <a:pt x="386" y="52"/>
                      <a:pt x="371" y="34"/>
                    </a:cubicBezTo>
                    <a:cubicBezTo>
                      <a:pt x="355" y="52"/>
                      <a:pt x="332" y="62"/>
                      <a:pt x="308" y="62"/>
                    </a:cubicBezTo>
                    <a:cubicBezTo>
                      <a:pt x="85" y="62"/>
                      <a:pt x="85" y="62"/>
                      <a:pt x="85" y="62"/>
                    </a:cubicBezTo>
                    <a:cubicBezTo>
                      <a:pt x="70" y="62"/>
                      <a:pt x="57" y="74"/>
                      <a:pt x="57" y="89"/>
                    </a:cubicBezTo>
                    <a:cubicBezTo>
                      <a:pt x="57" y="136"/>
                      <a:pt x="57" y="136"/>
                      <a:pt x="57" y="136"/>
                    </a:cubicBezTo>
                    <a:cubicBezTo>
                      <a:pt x="47" y="136"/>
                      <a:pt x="47" y="136"/>
                      <a:pt x="47" y="136"/>
                    </a:cubicBezTo>
                    <a:cubicBezTo>
                      <a:pt x="33" y="136"/>
                      <a:pt x="21" y="148"/>
                      <a:pt x="20" y="163"/>
                    </a:cubicBezTo>
                    <a:cubicBezTo>
                      <a:pt x="20" y="164"/>
                      <a:pt x="20" y="164"/>
                      <a:pt x="20" y="164"/>
                    </a:cubicBezTo>
                    <a:cubicBezTo>
                      <a:pt x="20" y="238"/>
                      <a:pt x="20" y="238"/>
                      <a:pt x="20" y="238"/>
                    </a:cubicBezTo>
                    <a:cubicBezTo>
                      <a:pt x="20" y="253"/>
                      <a:pt x="32" y="266"/>
                      <a:pt x="47" y="266"/>
                    </a:cubicBezTo>
                    <a:cubicBezTo>
                      <a:pt x="48" y="266"/>
                      <a:pt x="49" y="265"/>
                      <a:pt x="51" y="265"/>
                    </a:cubicBezTo>
                    <a:cubicBezTo>
                      <a:pt x="60" y="264"/>
                      <a:pt x="60" y="264"/>
                      <a:pt x="60" y="264"/>
                    </a:cubicBezTo>
                    <a:cubicBezTo>
                      <a:pt x="62" y="274"/>
                      <a:pt x="62" y="274"/>
                      <a:pt x="62" y="274"/>
                    </a:cubicBezTo>
                    <a:cubicBezTo>
                      <a:pt x="71" y="337"/>
                      <a:pt x="95" y="395"/>
                      <a:pt x="130" y="438"/>
                    </a:cubicBezTo>
                    <a:cubicBezTo>
                      <a:pt x="114" y="450"/>
                      <a:pt x="114" y="450"/>
                      <a:pt x="114" y="450"/>
                    </a:cubicBezTo>
                    <a:cubicBezTo>
                      <a:pt x="78" y="406"/>
                      <a:pt x="54" y="349"/>
                      <a:pt x="43" y="285"/>
                    </a:cubicBezTo>
                    <a:cubicBezTo>
                      <a:pt x="19" y="283"/>
                      <a:pt x="0" y="263"/>
                      <a:pt x="0" y="238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1" y="152"/>
                      <a:pt x="1" y="152"/>
                      <a:pt x="1" y="152"/>
                    </a:cubicBezTo>
                    <a:cubicBezTo>
                      <a:pt x="6" y="135"/>
                      <a:pt x="20" y="121"/>
                      <a:pt x="37" y="117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63"/>
                      <a:pt x="59" y="42"/>
                      <a:pt x="85" y="42"/>
                    </a:cubicBezTo>
                    <a:cubicBezTo>
                      <a:pt x="308" y="42"/>
                      <a:pt x="308" y="42"/>
                      <a:pt x="308" y="42"/>
                    </a:cubicBezTo>
                    <a:cubicBezTo>
                      <a:pt x="330" y="42"/>
                      <a:pt x="350" y="31"/>
                      <a:pt x="362" y="1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9" y="13"/>
                      <a:pt x="379" y="13"/>
                      <a:pt x="379" y="13"/>
                    </a:cubicBezTo>
                    <a:cubicBezTo>
                      <a:pt x="391" y="31"/>
                      <a:pt x="411" y="42"/>
                      <a:pt x="433" y="42"/>
                    </a:cubicBezTo>
                    <a:cubicBezTo>
                      <a:pt x="457" y="42"/>
                      <a:pt x="457" y="42"/>
                      <a:pt x="457" y="42"/>
                    </a:cubicBezTo>
                    <a:cubicBezTo>
                      <a:pt x="484" y="42"/>
                      <a:pt x="505" y="63"/>
                      <a:pt x="505" y="89"/>
                    </a:cubicBezTo>
                    <a:cubicBezTo>
                      <a:pt x="505" y="117"/>
                      <a:pt x="505" y="117"/>
                      <a:pt x="505" y="117"/>
                    </a:cubicBezTo>
                    <a:cubicBezTo>
                      <a:pt x="522" y="121"/>
                      <a:pt x="536" y="135"/>
                      <a:pt x="541" y="152"/>
                    </a:cubicBezTo>
                    <a:cubicBezTo>
                      <a:pt x="542" y="152"/>
                      <a:pt x="542" y="152"/>
                      <a:pt x="542" y="152"/>
                    </a:cubicBezTo>
                    <a:cubicBezTo>
                      <a:pt x="542" y="164"/>
                      <a:pt x="542" y="164"/>
                      <a:pt x="542" y="164"/>
                    </a:cubicBezTo>
                    <a:cubicBezTo>
                      <a:pt x="542" y="238"/>
                      <a:pt x="542" y="238"/>
                      <a:pt x="542" y="238"/>
                    </a:cubicBezTo>
                    <a:cubicBezTo>
                      <a:pt x="542" y="263"/>
                      <a:pt x="523" y="283"/>
                      <a:pt x="499" y="285"/>
                    </a:cubicBezTo>
                    <a:cubicBezTo>
                      <a:pt x="488" y="349"/>
                      <a:pt x="464" y="406"/>
                      <a:pt x="428" y="4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iṧḷíḍé">
                <a:extLst>
                  <a:ext uri="{FF2B5EF4-FFF2-40B4-BE49-F238E27FC236}">
                    <a16:creationId xmlns:a16="http://schemas.microsoft.com/office/drawing/2014/main" id="{C921334A-411D-487F-ADA7-6E83CD66A06C}"/>
                  </a:ext>
                </a:extLst>
              </p:cNvPr>
              <p:cNvSpPr/>
              <p:nvPr/>
            </p:nvSpPr>
            <p:spPr bwMode="auto">
              <a:xfrm>
                <a:off x="3506788" y="385763"/>
                <a:ext cx="604838" cy="436563"/>
              </a:xfrm>
              <a:custGeom>
                <a:avLst/>
                <a:gdLst>
                  <a:gd name="T0" fmla="*/ 542 w 542"/>
                  <a:gd name="T1" fmla="*/ 391 h 391"/>
                  <a:gd name="T2" fmla="*/ 522 w 542"/>
                  <a:gd name="T3" fmla="*/ 391 h 391"/>
                  <a:gd name="T4" fmla="*/ 522 w 542"/>
                  <a:gd name="T5" fmla="*/ 382 h 391"/>
                  <a:gd name="T6" fmla="*/ 495 w 542"/>
                  <a:gd name="T7" fmla="*/ 355 h 391"/>
                  <a:gd name="T8" fmla="*/ 485 w 542"/>
                  <a:gd name="T9" fmla="*/ 355 h 391"/>
                  <a:gd name="T10" fmla="*/ 485 w 542"/>
                  <a:gd name="T11" fmla="*/ 308 h 391"/>
                  <a:gd name="T12" fmla="*/ 457 w 542"/>
                  <a:gd name="T13" fmla="*/ 281 h 391"/>
                  <a:gd name="T14" fmla="*/ 433 w 542"/>
                  <a:gd name="T15" fmla="*/ 281 h 391"/>
                  <a:gd name="T16" fmla="*/ 371 w 542"/>
                  <a:gd name="T17" fmla="*/ 253 h 391"/>
                  <a:gd name="T18" fmla="*/ 308 w 542"/>
                  <a:gd name="T19" fmla="*/ 281 h 391"/>
                  <a:gd name="T20" fmla="*/ 85 w 542"/>
                  <a:gd name="T21" fmla="*/ 281 h 391"/>
                  <a:gd name="T22" fmla="*/ 57 w 542"/>
                  <a:gd name="T23" fmla="*/ 308 h 391"/>
                  <a:gd name="T24" fmla="*/ 57 w 542"/>
                  <a:gd name="T25" fmla="*/ 355 h 391"/>
                  <a:gd name="T26" fmla="*/ 47 w 542"/>
                  <a:gd name="T27" fmla="*/ 355 h 391"/>
                  <a:gd name="T28" fmla="*/ 20 w 542"/>
                  <a:gd name="T29" fmla="*/ 382 h 391"/>
                  <a:gd name="T30" fmla="*/ 20 w 542"/>
                  <a:gd name="T31" fmla="*/ 391 h 391"/>
                  <a:gd name="T32" fmla="*/ 0 w 542"/>
                  <a:gd name="T33" fmla="*/ 391 h 391"/>
                  <a:gd name="T34" fmla="*/ 0 w 542"/>
                  <a:gd name="T35" fmla="*/ 381 h 391"/>
                  <a:gd name="T36" fmla="*/ 0 w 542"/>
                  <a:gd name="T37" fmla="*/ 224 h 391"/>
                  <a:gd name="T38" fmla="*/ 0 w 542"/>
                  <a:gd name="T39" fmla="*/ 224 h 391"/>
                  <a:gd name="T40" fmla="*/ 271 w 542"/>
                  <a:gd name="T41" fmla="*/ 0 h 391"/>
                  <a:gd name="T42" fmla="*/ 542 w 542"/>
                  <a:gd name="T43" fmla="*/ 224 h 391"/>
                  <a:gd name="T44" fmla="*/ 542 w 542"/>
                  <a:gd name="T45" fmla="*/ 224 h 391"/>
                  <a:gd name="T46" fmla="*/ 542 w 542"/>
                  <a:gd name="T47" fmla="*/ 235 h 391"/>
                  <a:gd name="T48" fmla="*/ 542 w 542"/>
                  <a:gd name="T49" fmla="*/ 391 h 391"/>
                  <a:gd name="T50" fmla="*/ 505 w 542"/>
                  <a:gd name="T51" fmla="*/ 336 h 391"/>
                  <a:gd name="T52" fmla="*/ 522 w 542"/>
                  <a:gd name="T53" fmla="*/ 344 h 391"/>
                  <a:gd name="T54" fmla="*/ 522 w 542"/>
                  <a:gd name="T55" fmla="*/ 234 h 391"/>
                  <a:gd name="T56" fmla="*/ 271 w 542"/>
                  <a:gd name="T57" fmla="*/ 20 h 391"/>
                  <a:gd name="T58" fmla="*/ 20 w 542"/>
                  <a:gd name="T59" fmla="*/ 234 h 391"/>
                  <a:gd name="T60" fmla="*/ 20 w 542"/>
                  <a:gd name="T61" fmla="*/ 239 h 391"/>
                  <a:gd name="T62" fmla="*/ 20 w 542"/>
                  <a:gd name="T63" fmla="*/ 344 h 391"/>
                  <a:gd name="T64" fmla="*/ 37 w 542"/>
                  <a:gd name="T65" fmla="*/ 336 h 391"/>
                  <a:gd name="T66" fmla="*/ 37 w 542"/>
                  <a:gd name="T67" fmla="*/ 308 h 391"/>
                  <a:gd name="T68" fmla="*/ 85 w 542"/>
                  <a:gd name="T69" fmla="*/ 261 h 391"/>
                  <a:gd name="T70" fmla="*/ 308 w 542"/>
                  <a:gd name="T71" fmla="*/ 261 h 391"/>
                  <a:gd name="T72" fmla="*/ 362 w 542"/>
                  <a:gd name="T73" fmla="*/ 232 h 391"/>
                  <a:gd name="T74" fmla="*/ 371 w 542"/>
                  <a:gd name="T75" fmla="*/ 219 h 391"/>
                  <a:gd name="T76" fmla="*/ 379 w 542"/>
                  <a:gd name="T77" fmla="*/ 232 h 391"/>
                  <a:gd name="T78" fmla="*/ 433 w 542"/>
                  <a:gd name="T79" fmla="*/ 261 h 391"/>
                  <a:gd name="T80" fmla="*/ 457 w 542"/>
                  <a:gd name="T81" fmla="*/ 261 h 391"/>
                  <a:gd name="T82" fmla="*/ 505 w 542"/>
                  <a:gd name="T83" fmla="*/ 308 h 391"/>
                  <a:gd name="T84" fmla="*/ 505 w 542"/>
                  <a:gd name="T85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2" h="391">
                    <a:moveTo>
                      <a:pt x="542" y="391"/>
                    </a:moveTo>
                    <a:cubicBezTo>
                      <a:pt x="522" y="391"/>
                      <a:pt x="522" y="391"/>
                      <a:pt x="522" y="391"/>
                    </a:cubicBezTo>
                    <a:cubicBezTo>
                      <a:pt x="522" y="382"/>
                      <a:pt x="522" y="382"/>
                      <a:pt x="522" y="382"/>
                    </a:cubicBezTo>
                    <a:cubicBezTo>
                      <a:pt x="521" y="367"/>
                      <a:pt x="509" y="355"/>
                      <a:pt x="495" y="355"/>
                    </a:cubicBezTo>
                    <a:cubicBezTo>
                      <a:pt x="485" y="355"/>
                      <a:pt x="485" y="355"/>
                      <a:pt x="485" y="355"/>
                    </a:cubicBezTo>
                    <a:cubicBezTo>
                      <a:pt x="485" y="308"/>
                      <a:pt x="485" y="308"/>
                      <a:pt x="485" y="308"/>
                    </a:cubicBezTo>
                    <a:cubicBezTo>
                      <a:pt x="485" y="293"/>
                      <a:pt x="472" y="281"/>
                      <a:pt x="457" y="281"/>
                    </a:cubicBezTo>
                    <a:cubicBezTo>
                      <a:pt x="433" y="281"/>
                      <a:pt x="433" y="281"/>
                      <a:pt x="433" y="281"/>
                    </a:cubicBezTo>
                    <a:cubicBezTo>
                      <a:pt x="409" y="281"/>
                      <a:pt x="386" y="271"/>
                      <a:pt x="371" y="253"/>
                    </a:cubicBezTo>
                    <a:cubicBezTo>
                      <a:pt x="355" y="271"/>
                      <a:pt x="332" y="281"/>
                      <a:pt x="308" y="281"/>
                    </a:cubicBezTo>
                    <a:cubicBezTo>
                      <a:pt x="85" y="281"/>
                      <a:pt x="85" y="281"/>
                      <a:pt x="85" y="281"/>
                    </a:cubicBezTo>
                    <a:cubicBezTo>
                      <a:pt x="70" y="281"/>
                      <a:pt x="57" y="293"/>
                      <a:pt x="57" y="308"/>
                    </a:cubicBezTo>
                    <a:cubicBezTo>
                      <a:pt x="57" y="355"/>
                      <a:pt x="57" y="355"/>
                      <a:pt x="57" y="355"/>
                    </a:cubicBezTo>
                    <a:cubicBezTo>
                      <a:pt x="47" y="355"/>
                      <a:pt x="47" y="355"/>
                      <a:pt x="47" y="355"/>
                    </a:cubicBezTo>
                    <a:cubicBezTo>
                      <a:pt x="33" y="355"/>
                      <a:pt x="21" y="367"/>
                      <a:pt x="20" y="382"/>
                    </a:cubicBezTo>
                    <a:cubicBezTo>
                      <a:pt x="20" y="391"/>
                      <a:pt x="20" y="391"/>
                      <a:pt x="20" y="391"/>
                    </a:cubicBezTo>
                    <a:cubicBezTo>
                      <a:pt x="0" y="391"/>
                      <a:pt x="0" y="391"/>
                      <a:pt x="0" y="391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7" y="99"/>
                      <a:pt x="126" y="0"/>
                      <a:pt x="271" y="0"/>
                    </a:cubicBezTo>
                    <a:cubicBezTo>
                      <a:pt x="416" y="0"/>
                      <a:pt x="535" y="99"/>
                      <a:pt x="542" y="224"/>
                    </a:cubicBezTo>
                    <a:cubicBezTo>
                      <a:pt x="542" y="224"/>
                      <a:pt x="542" y="224"/>
                      <a:pt x="542" y="224"/>
                    </a:cubicBezTo>
                    <a:cubicBezTo>
                      <a:pt x="542" y="235"/>
                      <a:pt x="542" y="235"/>
                      <a:pt x="542" y="235"/>
                    </a:cubicBezTo>
                    <a:lnTo>
                      <a:pt x="542" y="391"/>
                    </a:lnTo>
                    <a:close/>
                    <a:moveTo>
                      <a:pt x="505" y="336"/>
                    </a:moveTo>
                    <a:cubicBezTo>
                      <a:pt x="511" y="338"/>
                      <a:pt x="517" y="340"/>
                      <a:pt x="522" y="344"/>
                    </a:cubicBezTo>
                    <a:cubicBezTo>
                      <a:pt x="522" y="234"/>
                      <a:pt x="522" y="234"/>
                      <a:pt x="522" y="234"/>
                    </a:cubicBezTo>
                    <a:cubicBezTo>
                      <a:pt x="521" y="116"/>
                      <a:pt x="409" y="20"/>
                      <a:pt x="271" y="20"/>
                    </a:cubicBezTo>
                    <a:cubicBezTo>
                      <a:pt x="133" y="20"/>
                      <a:pt x="21" y="116"/>
                      <a:pt x="20" y="234"/>
                    </a:cubicBezTo>
                    <a:cubicBezTo>
                      <a:pt x="20" y="239"/>
                      <a:pt x="20" y="239"/>
                      <a:pt x="20" y="239"/>
                    </a:cubicBezTo>
                    <a:cubicBezTo>
                      <a:pt x="20" y="344"/>
                      <a:pt x="20" y="344"/>
                      <a:pt x="20" y="344"/>
                    </a:cubicBezTo>
                    <a:cubicBezTo>
                      <a:pt x="25" y="340"/>
                      <a:pt x="31" y="338"/>
                      <a:pt x="37" y="336"/>
                    </a:cubicBezTo>
                    <a:cubicBezTo>
                      <a:pt x="37" y="308"/>
                      <a:pt x="37" y="308"/>
                      <a:pt x="37" y="308"/>
                    </a:cubicBezTo>
                    <a:cubicBezTo>
                      <a:pt x="37" y="282"/>
                      <a:pt x="59" y="261"/>
                      <a:pt x="85" y="261"/>
                    </a:cubicBezTo>
                    <a:cubicBezTo>
                      <a:pt x="308" y="261"/>
                      <a:pt x="308" y="261"/>
                      <a:pt x="308" y="261"/>
                    </a:cubicBezTo>
                    <a:cubicBezTo>
                      <a:pt x="330" y="261"/>
                      <a:pt x="350" y="250"/>
                      <a:pt x="362" y="232"/>
                    </a:cubicBezTo>
                    <a:cubicBezTo>
                      <a:pt x="371" y="219"/>
                      <a:pt x="371" y="219"/>
                      <a:pt x="371" y="219"/>
                    </a:cubicBezTo>
                    <a:cubicBezTo>
                      <a:pt x="379" y="232"/>
                      <a:pt x="379" y="232"/>
                      <a:pt x="379" y="232"/>
                    </a:cubicBezTo>
                    <a:cubicBezTo>
                      <a:pt x="391" y="250"/>
                      <a:pt x="411" y="261"/>
                      <a:pt x="433" y="261"/>
                    </a:cubicBezTo>
                    <a:cubicBezTo>
                      <a:pt x="457" y="261"/>
                      <a:pt x="457" y="261"/>
                      <a:pt x="457" y="261"/>
                    </a:cubicBezTo>
                    <a:cubicBezTo>
                      <a:pt x="484" y="261"/>
                      <a:pt x="505" y="282"/>
                      <a:pt x="505" y="308"/>
                    </a:cubicBezTo>
                    <a:lnTo>
                      <a:pt x="505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iṥlïḍé">
                <a:extLst>
                  <a:ext uri="{FF2B5EF4-FFF2-40B4-BE49-F238E27FC236}">
                    <a16:creationId xmlns:a16="http://schemas.microsoft.com/office/drawing/2014/main" id="{4E641955-159C-4F95-8638-050273A10314}"/>
                  </a:ext>
                </a:extLst>
              </p:cNvPr>
              <p:cNvSpPr/>
              <p:nvPr/>
            </p:nvSpPr>
            <p:spPr bwMode="auto">
              <a:xfrm>
                <a:off x="3286126" y="1328738"/>
                <a:ext cx="15875" cy="22225"/>
              </a:xfrm>
              <a:custGeom>
                <a:avLst/>
                <a:gdLst>
                  <a:gd name="T0" fmla="*/ 12 w 15"/>
                  <a:gd name="T1" fmla="*/ 19 h 19"/>
                  <a:gd name="T2" fmla="*/ 0 w 15"/>
                  <a:gd name="T3" fmla="*/ 3 h 19"/>
                  <a:gd name="T4" fmla="*/ 4 w 15"/>
                  <a:gd name="T5" fmla="*/ 0 h 19"/>
                  <a:gd name="T6" fmla="*/ 15 w 15"/>
                  <a:gd name="T7" fmla="*/ 17 h 19"/>
                  <a:gd name="T8" fmla="*/ 12 w 15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2" y="1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8"/>
                      <a:pt x="13" y="19"/>
                      <a:pt x="12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ïşļiḍè">
                <a:extLst>
                  <a:ext uri="{FF2B5EF4-FFF2-40B4-BE49-F238E27FC236}">
                    <a16:creationId xmlns:a16="http://schemas.microsoft.com/office/drawing/2014/main" id="{1FC8A61E-ED4A-4992-81C0-1A0081D86302}"/>
                  </a:ext>
                </a:extLst>
              </p:cNvPr>
              <p:cNvSpPr/>
              <p:nvPr/>
            </p:nvSpPr>
            <p:spPr bwMode="auto">
              <a:xfrm>
                <a:off x="4314826" y="1328738"/>
                <a:ext cx="17463" cy="22225"/>
              </a:xfrm>
              <a:custGeom>
                <a:avLst/>
                <a:gdLst>
                  <a:gd name="T0" fmla="*/ 3 w 15"/>
                  <a:gd name="T1" fmla="*/ 19 h 19"/>
                  <a:gd name="T2" fmla="*/ 0 w 15"/>
                  <a:gd name="T3" fmla="*/ 17 h 19"/>
                  <a:gd name="T4" fmla="*/ 11 w 15"/>
                  <a:gd name="T5" fmla="*/ 0 h 19"/>
                  <a:gd name="T6" fmla="*/ 15 w 15"/>
                  <a:gd name="T7" fmla="*/ 3 h 19"/>
                  <a:gd name="T8" fmla="*/ 3 w 15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3" y="19"/>
                    </a:moveTo>
                    <a:cubicBezTo>
                      <a:pt x="2" y="19"/>
                      <a:pt x="1" y="18"/>
                      <a:pt x="0" y="17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1"/>
                      <a:pt x="13" y="2"/>
                      <a:pt x="15" y="3"/>
                    </a:cubicBez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íšlîḑè">
                <a:extLst>
                  <a:ext uri="{FF2B5EF4-FFF2-40B4-BE49-F238E27FC236}">
                    <a16:creationId xmlns:a16="http://schemas.microsoft.com/office/drawing/2014/main" id="{90999846-11AA-4A72-BECB-786CA39BC3C7}"/>
                  </a:ext>
                </a:extLst>
              </p:cNvPr>
              <p:cNvSpPr/>
              <p:nvPr/>
            </p:nvSpPr>
            <p:spPr bwMode="auto">
              <a:xfrm>
                <a:off x="3246438" y="1377950"/>
                <a:ext cx="22225" cy="11113"/>
              </a:xfrm>
              <a:custGeom>
                <a:avLst/>
                <a:gdLst>
                  <a:gd name="T0" fmla="*/ 19 w 20"/>
                  <a:gd name="T1" fmla="*/ 11 h 11"/>
                  <a:gd name="T2" fmla="*/ 0 w 20"/>
                  <a:gd name="T3" fmla="*/ 3 h 11"/>
                  <a:gd name="T4" fmla="*/ 1 w 20"/>
                  <a:gd name="T5" fmla="*/ 1 h 11"/>
                  <a:gd name="T6" fmla="*/ 2 w 20"/>
                  <a:gd name="T7" fmla="*/ 0 h 11"/>
                  <a:gd name="T8" fmla="*/ 20 w 20"/>
                  <a:gd name="T9" fmla="*/ 9 h 11"/>
                  <a:gd name="T10" fmla="*/ 19 w 20"/>
                  <a:gd name="T11" fmla="*/ 10 h 11"/>
                  <a:gd name="T12" fmla="*/ 19 w 20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1">
                    <a:moveTo>
                      <a:pt x="19" y="1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19" y="10"/>
                      <a:pt x="19" y="10"/>
                    </a:cubicBezTo>
                    <a:cubicBezTo>
                      <a:pt x="19" y="10"/>
                      <a:pt x="19" y="11"/>
                      <a:pt x="19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ïşḻíḑê">
                <a:extLst>
                  <a:ext uri="{FF2B5EF4-FFF2-40B4-BE49-F238E27FC236}">
                    <a16:creationId xmlns:a16="http://schemas.microsoft.com/office/drawing/2014/main" id="{417F1529-F87D-4F4B-A42C-104D18F821DB}"/>
                  </a:ext>
                </a:extLst>
              </p:cNvPr>
              <p:cNvSpPr/>
              <p:nvPr/>
            </p:nvSpPr>
            <p:spPr bwMode="auto">
              <a:xfrm>
                <a:off x="3257551" y="1358900"/>
                <a:ext cx="19050" cy="15875"/>
              </a:xfrm>
              <a:custGeom>
                <a:avLst/>
                <a:gdLst>
                  <a:gd name="T0" fmla="*/ 16 w 18"/>
                  <a:gd name="T1" fmla="*/ 15 h 15"/>
                  <a:gd name="T2" fmla="*/ 0 w 18"/>
                  <a:gd name="T3" fmla="*/ 4 h 15"/>
                  <a:gd name="T4" fmla="*/ 2 w 18"/>
                  <a:gd name="T5" fmla="*/ 1 h 15"/>
                  <a:gd name="T6" fmla="*/ 2 w 18"/>
                  <a:gd name="T7" fmla="*/ 0 h 15"/>
                  <a:gd name="T8" fmla="*/ 18 w 18"/>
                  <a:gd name="T9" fmla="*/ 12 h 15"/>
                  <a:gd name="T10" fmla="*/ 16 w 18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5">
                    <a:moveTo>
                      <a:pt x="16" y="1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7" y="13"/>
                      <a:pt x="17" y="14"/>
                      <a:pt x="16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iş1iďé">
                <a:extLst>
                  <a:ext uri="{FF2B5EF4-FFF2-40B4-BE49-F238E27FC236}">
                    <a16:creationId xmlns:a16="http://schemas.microsoft.com/office/drawing/2014/main" id="{18CCB761-BC4C-49A0-BD4C-C4C7CEDD5DC9}"/>
                  </a:ext>
                </a:extLst>
              </p:cNvPr>
              <p:cNvSpPr/>
              <p:nvPr/>
            </p:nvSpPr>
            <p:spPr bwMode="auto">
              <a:xfrm>
                <a:off x="3278188" y="1336675"/>
                <a:ext cx="17463" cy="19050"/>
              </a:xfrm>
              <a:custGeom>
                <a:avLst/>
                <a:gdLst>
                  <a:gd name="T0" fmla="*/ 13 w 16"/>
                  <a:gd name="T1" fmla="*/ 18 h 18"/>
                  <a:gd name="T2" fmla="*/ 0 w 16"/>
                  <a:gd name="T3" fmla="*/ 2 h 18"/>
                  <a:gd name="T4" fmla="*/ 4 w 16"/>
                  <a:gd name="T5" fmla="*/ 0 h 18"/>
                  <a:gd name="T6" fmla="*/ 16 w 16"/>
                  <a:gd name="T7" fmla="*/ 15 h 18"/>
                  <a:gd name="T8" fmla="*/ 13 w 1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3" y="18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6"/>
                      <a:pt x="14" y="17"/>
                      <a:pt x="13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îṧľídê">
                <a:extLst>
                  <a:ext uri="{FF2B5EF4-FFF2-40B4-BE49-F238E27FC236}">
                    <a16:creationId xmlns:a16="http://schemas.microsoft.com/office/drawing/2014/main" id="{01C8D29C-D15A-4CA6-AFC2-0CDA835A260F}"/>
                  </a:ext>
                </a:extLst>
              </p:cNvPr>
              <p:cNvSpPr/>
              <p:nvPr/>
            </p:nvSpPr>
            <p:spPr bwMode="auto">
              <a:xfrm>
                <a:off x="3263901" y="1350963"/>
                <a:ext cx="19050" cy="17463"/>
              </a:xfrm>
              <a:custGeom>
                <a:avLst/>
                <a:gdLst>
                  <a:gd name="T0" fmla="*/ 15 w 17"/>
                  <a:gd name="T1" fmla="*/ 16 h 16"/>
                  <a:gd name="T2" fmla="*/ 0 w 17"/>
                  <a:gd name="T3" fmla="*/ 3 h 16"/>
                  <a:gd name="T4" fmla="*/ 2 w 17"/>
                  <a:gd name="T5" fmla="*/ 0 h 16"/>
                  <a:gd name="T6" fmla="*/ 3 w 17"/>
                  <a:gd name="T7" fmla="*/ 0 h 16"/>
                  <a:gd name="T8" fmla="*/ 17 w 17"/>
                  <a:gd name="T9" fmla="*/ 13 h 16"/>
                  <a:gd name="T10" fmla="*/ 15 w 17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6">
                    <a:moveTo>
                      <a:pt x="15" y="16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6" y="14"/>
                      <a:pt x="16" y="15"/>
                      <a:pt x="15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îş1îḑe">
                <a:extLst>
                  <a:ext uri="{FF2B5EF4-FFF2-40B4-BE49-F238E27FC236}">
                    <a16:creationId xmlns:a16="http://schemas.microsoft.com/office/drawing/2014/main" id="{733E08B8-F392-45E5-9C9A-C2B6DCC5E5EF}"/>
                  </a:ext>
                </a:extLst>
              </p:cNvPr>
              <p:cNvSpPr/>
              <p:nvPr/>
            </p:nvSpPr>
            <p:spPr bwMode="auto">
              <a:xfrm>
                <a:off x="3270251" y="1343025"/>
                <a:ext cx="19050" cy="19050"/>
              </a:xfrm>
              <a:custGeom>
                <a:avLst/>
                <a:gdLst>
                  <a:gd name="T0" fmla="*/ 14 w 17"/>
                  <a:gd name="T1" fmla="*/ 17 h 17"/>
                  <a:gd name="T2" fmla="*/ 0 w 17"/>
                  <a:gd name="T3" fmla="*/ 3 h 17"/>
                  <a:gd name="T4" fmla="*/ 0 w 17"/>
                  <a:gd name="T5" fmla="*/ 3 h 17"/>
                  <a:gd name="T6" fmla="*/ 3 w 17"/>
                  <a:gd name="T7" fmla="*/ 0 h 17"/>
                  <a:gd name="T8" fmla="*/ 17 w 17"/>
                  <a:gd name="T9" fmla="*/ 14 h 17"/>
                  <a:gd name="T10" fmla="*/ 14 w 17"/>
                  <a:gd name="T11" fmla="*/ 17 h 17"/>
                  <a:gd name="T12" fmla="*/ 14 w 17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14" y="1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ïṥḷîdé">
                <a:extLst>
                  <a:ext uri="{FF2B5EF4-FFF2-40B4-BE49-F238E27FC236}">
                    <a16:creationId xmlns:a16="http://schemas.microsoft.com/office/drawing/2014/main" id="{0A6DCF41-1309-4A6B-9D5D-92681D0DD6BD}"/>
                  </a:ext>
                </a:extLst>
              </p:cNvPr>
              <p:cNvSpPr/>
              <p:nvPr/>
            </p:nvSpPr>
            <p:spPr bwMode="auto">
              <a:xfrm>
                <a:off x="3251201" y="1368425"/>
                <a:ext cx="20638" cy="14288"/>
              </a:xfrm>
              <a:custGeom>
                <a:avLst/>
                <a:gdLst>
                  <a:gd name="T0" fmla="*/ 17 w 19"/>
                  <a:gd name="T1" fmla="*/ 13 h 13"/>
                  <a:gd name="T2" fmla="*/ 0 w 19"/>
                  <a:gd name="T3" fmla="*/ 3 h 13"/>
                  <a:gd name="T4" fmla="*/ 1 w 19"/>
                  <a:gd name="T5" fmla="*/ 0 h 13"/>
                  <a:gd name="T6" fmla="*/ 2 w 19"/>
                  <a:gd name="T7" fmla="*/ 0 h 13"/>
                  <a:gd name="T8" fmla="*/ 19 w 19"/>
                  <a:gd name="T9" fmla="*/ 10 h 13"/>
                  <a:gd name="T10" fmla="*/ 18 w 19"/>
                  <a:gd name="T11" fmla="*/ 11 h 13"/>
                  <a:gd name="T12" fmla="*/ 17 w 19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3">
                    <a:moveTo>
                      <a:pt x="17" y="1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7" y="12"/>
                      <a:pt x="17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îṩlíḍè">
                <a:extLst>
                  <a:ext uri="{FF2B5EF4-FFF2-40B4-BE49-F238E27FC236}">
                    <a16:creationId xmlns:a16="http://schemas.microsoft.com/office/drawing/2014/main" id="{C69A18DB-A2C3-4CC0-ADE8-FB9B6B147279}"/>
                  </a:ext>
                </a:extLst>
              </p:cNvPr>
              <p:cNvSpPr/>
              <p:nvPr/>
            </p:nvSpPr>
            <p:spPr bwMode="auto">
              <a:xfrm>
                <a:off x="4344988" y="1366838"/>
                <a:ext cx="22225" cy="15875"/>
              </a:xfrm>
              <a:custGeom>
                <a:avLst/>
                <a:gdLst>
                  <a:gd name="T0" fmla="*/ 2 w 19"/>
                  <a:gd name="T1" fmla="*/ 14 h 14"/>
                  <a:gd name="T2" fmla="*/ 2 w 19"/>
                  <a:gd name="T3" fmla="*/ 14 h 14"/>
                  <a:gd name="T4" fmla="*/ 2 w 19"/>
                  <a:gd name="T5" fmla="*/ 14 h 14"/>
                  <a:gd name="T6" fmla="*/ 1 w 19"/>
                  <a:gd name="T7" fmla="*/ 12 h 14"/>
                  <a:gd name="T8" fmla="*/ 0 w 19"/>
                  <a:gd name="T9" fmla="*/ 11 h 14"/>
                  <a:gd name="T10" fmla="*/ 17 w 19"/>
                  <a:gd name="T11" fmla="*/ 0 h 14"/>
                  <a:gd name="T12" fmla="*/ 18 w 19"/>
                  <a:gd name="T13" fmla="*/ 1 h 14"/>
                  <a:gd name="T14" fmla="*/ 19 w 19"/>
                  <a:gd name="T15" fmla="*/ 4 h 14"/>
                  <a:gd name="T16" fmla="*/ 2 w 19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4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1" y="12"/>
                      <a:pt x="1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2"/>
                      <a:pt x="19" y="3"/>
                      <a:pt x="19" y="4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îṣḻíḓé">
                <a:extLst>
                  <a:ext uri="{FF2B5EF4-FFF2-40B4-BE49-F238E27FC236}">
                    <a16:creationId xmlns:a16="http://schemas.microsoft.com/office/drawing/2014/main" id="{5B41FF6B-2478-4BDE-A065-0BF54C57F1A3}"/>
                  </a:ext>
                </a:extLst>
              </p:cNvPr>
              <p:cNvSpPr/>
              <p:nvPr/>
            </p:nvSpPr>
            <p:spPr bwMode="auto">
              <a:xfrm>
                <a:off x="4329113" y="1343025"/>
                <a:ext cx="19050" cy="19050"/>
              </a:xfrm>
              <a:custGeom>
                <a:avLst/>
                <a:gdLst>
                  <a:gd name="T0" fmla="*/ 3 w 17"/>
                  <a:gd name="T1" fmla="*/ 17 h 17"/>
                  <a:gd name="T2" fmla="*/ 0 w 17"/>
                  <a:gd name="T3" fmla="*/ 14 h 17"/>
                  <a:gd name="T4" fmla="*/ 14 w 17"/>
                  <a:gd name="T5" fmla="*/ 0 h 17"/>
                  <a:gd name="T6" fmla="*/ 17 w 17"/>
                  <a:gd name="T7" fmla="*/ 3 h 17"/>
                  <a:gd name="T8" fmla="*/ 3 w 1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3" y="17"/>
                    </a:moveTo>
                    <a:cubicBezTo>
                      <a:pt x="2" y="16"/>
                      <a:pt x="1" y="15"/>
                      <a:pt x="0" y="1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1"/>
                      <a:pt x="16" y="2"/>
                      <a:pt x="17" y="3"/>
                    </a:cubicBez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íš1ïḍé">
                <a:extLst>
                  <a:ext uri="{FF2B5EF4-FFF2-40B4-BE49-F238E27FC236}">
                    <a16:creationId xmlns:a16="http://schemas.microsoft.com/office/drawing/2014/main" id="{ECD98C1E-990A-466D-B2FF-BA6716AD4915}"/>
                  </a:ext>
                </a:extLst>
              </p:cNvPr>
              <p:cNvSpPr/>
              <p:nvPr/>
            </p:nvSpPr>
            <p:spPr bwMode="auto">
              <a:xfrm>
                <a:off x="4341813" y="1358900"/>
                <a:ext cx="19050" cy="15875"/>
              </a:xfrm>
              <a:custGeom>
                <a:avLst/>
                <a:gdLst>
                  <a:gd name="T0" fmla="*/ 2 w 18"/>
                  <a:gd name="T1" fmla="*/ 15 h 15"/>
                  <a:gd name="T2" fmla="*/ 2 w 18"/>
                  <a:gd name="T3" fmla="*/ 15 h 15"/>
                  <a:gd name="T4" fmla="*/ 2 w 18"/>
                  <a:gd name="T5" fmla="*/ 15 h 15"/>
                  <a:gd name="T6" fmla="*/ 2 w 18"/>
                  <a:gd name="T7" fmla="*/ 15 h 15"/>
                  <a:gd name="T8" fmla="*/ 0 w 18"/>
                  <a:gd name="T9" fmla="*/ 13 h 15"/>
                  <a:gd name="T10" fmla="*/ 0 w 18"/>
                  <a:gd name="T11" fmla="*/ 12 h 15"/>
                  <a:gd name="T12" fmla="*/ 16 w 18"/>
                  <a:gd name="T13" fmla="*/ 0 h 15"/>
                  <a:gd name="T14" fmla="*/ 16 w 18"/>
                  <a:gd name="T15" fmla="*/ 1 h 15"/>
                  <a:gd name="T16" fmla="*/ 18 w 18"/>
                  <a:gd name="T17" fmla="*/ 4 h 15"/>
                  <a:gd name="T18" fmla="*/ 2 w 18"/>
                  <a:gd name="T1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5">
                    <a:moveTo>
                      <a:pt x="2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1" y="14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2"/>
                      <a:pt x="18" y="3"/>
                      <a:pt x="18" y="4"/>
                    </a:cubicBez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ïsḷíďé">
                <a:extLst>
                  <a:ext uri="{FF2B5EF4-FFF2-40B4-BE49-F238E27FC236}">
                    <a16:creationId xmlns:a16="http://schemas.microsoft.com/office/drawing/2014/main" id="{3E1955E7-473B-4C63-9FD1-ABB60D9B66AF}"/>
                  </a:ext>
                </a:extLst>
              </p:cNvPr>
              <p:cNvSpPr/>
              <p:nvPr/>
            </p:nvSpPr>
            <p:spPr bwMode="auto">
              <a:xfrm>
                <a:off x="4349751" y="1377950"/>
                <a:ext cx="22225" cy="11113"/>
              </a:xfrm>
              <a:custGeom>
                <a:avLst/>
                <a:gdLst>
                  <a:gd name="T0" fmla="*/ 1 w 20"/>
                  <a:gd name="T1" fmla="*/ 11 h 11"/>
                  <a:gd name="T2" fmla="*/ 1 w 20"/>
                  <a:gd name="T3" fmla="*/ 10 h 11"/>
                  <a:gd name="T4" fmla="*/ 0 w 20"/>
                  <a:gd name="T5" fmla="*/ 9 h 11"/>
                  <a:gd name="T6" fmla="*/ 18 w 20"/>
                  <a:gd name="T7" fmla="*/ 0 h 11"/>
                  <a:gd name="T8" fmla="*/ 19 w 20"/>
                  <a:gd name="T9" fmla="*/ 1 h 11"/>
                  <a:gd name="T10" fmla="*/ 20 w 20"/>
                  <a:gd name="T11" fmla="*/ 3 h 11"/>
                  <a:gd name="T12" fmla="*/ 1 w 20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1">
                    <a:moveTo>
                      <a:pt x="1" y="11"/>
                    </a:moveTo>
                    <a:cubicBezTo>
                      <a:pt x="1" y="11"/>
                      <a:pt x="1" y="10"/>
                      <a:pt x="1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2"/>
                      <a:pt x="19" y="2"/>
                      <a:pt x="20" y="3"/>
                    </a:cubicBez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íślïḑe">
                <a:extLst>
                  <a:ext uri="{FF2B5EF4-FFF2-40B4-BE49-F238E27FC236}">
                    <a16:creationId xmlns:a16="http://schemas.microsoft.com/office/drawing/2014/main" id="{7DD18D1F-7361-4543-9520-EED30716F260}"/>
                  </a:ext>
                </a:extLst>
              </p:cNvPr>
              <p:cNvSpPr/>
              <p:nvPr/>
            </p:nvSpPr>
            <p:spPr bwMode="auto">
              <a:xfrm>
                <a:off x="4322763" y="1336675"/>
                <a:ext cx="17463" cy="19050"/>
              </a:xfrm>
              <a:custGeom>
                <a:avLst/>
                <a:gdLst>
                  <a:gd name="T0" fmla="*/ 3 w 16"/>
                  <a:gd name="T1" fmla="*/ 18 h 18"/>
                  <a:gd name="T2" fmla="*/ 0 w 16"/>
                  <a:gd name="T3" fmla="*/ 15 h 18"/>
                  <a:gd name="T4" fmla="*/ 12 w 16"/>
                  <a:gd name="T5" fmla="*/ 0 h 18"/>
                  <a:gd name="T6" fmla="*/ 16 w 16"/>
                  <a:gd name="T7" fmla="*/ 2 h 18"/>
                  <a:gd name="T8" fmla="*/ 3 w 1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3" y="18"/>
                    </a:moveTo>
                    <a:cubicBezTo>
                      <a:pt x="2" y="17"/>
                      <a:pt x="1" y="16"/>
                      <a:pt x="0" y="1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5" y="1"/>
                      <a:pt x="16" y="2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ïṥḻíḍè">
                <a:extLst>
                  <a:ext uri="{FF2B5EF4-FFF2-40B4-BE49-F238E27FC236}">
                    <a16:creationId xmlns:a16="http://schemas.microsoft.com/office/drawing/2014/main" id="{E95FB8EE-65D2-4A77-9DF1-3956A3F51473}"/>
                  </a:ext>
                </a:extLst>
              </p:cNvPr>
              <p:cNvSpPr/>
              <p:nvPr/>
            </p:nvSpPr>
            <p:spPr bwMode="auto">
              <a:xfrm>
                <a:off x="4335463" y="1350963"/>
                <a:ext cx="19050" cy="17463"/>
              </a:xfrm>
              <a:custGeom>
                <a:avLst/>
                <a:gdLst>
                  <a:gd name="T0" fmla="*/ 2 w 17"/>
                  <a:gd name="T1" fmla="*/ 16 h 16"/>
                  <a:gd name="T2" fmla="*/ 0 w 17"/>
                  <a:gd name="T3" fmla="*/ 13 h 16"/>
                  <a:gd name="T4" fmla="*/ 14 w 17"/>
                  <a:gd name="T5" fmla="*/ 0 h 16"/>
                  <a:gd name="T6" fmla="*/ 15 w 17"/>
                  <a:gd name="T7" fmla="*/ 0 h 16"/>
                  <a:gd name="T8" fmla="*/ 17 w 17"/>
                  <a:gd name="T9" fmla="*/ 3 h 16"/>
                  <a:gd name="T10" fmla="*/ 2 w 17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6">
                    <a:moveTo>
                      <a:pt x="2" y="16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7" y="2"/>
                      <a:pt x="17" y="3"/>
                    </a:cubicBez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íṩlïḑé">
                <a:extLst>
                  <a:ext uri="{FF2B5EF4-FFF2-40B4-BE49-F238E27FC236}">
                    <a16:creationId xmlns:a16="http://schemas.microsoft.com/office/drawing/2014/main" id="{A81EAB18-72AB-4D4E-8868-9D6547561F7A}"/>
                  </a:ext>
                </a:extLst>
              </p:cNvPr>
              <p:cNvSpPr/>
              <p:nvPr/>
            </p:nvSpPr>
            <p:spPr bwMode="auto">
              <a:xfrm>
                <a:off x="3619501" y="1174750"/>
                <a:ext cx="26988" cy="30163"/>
              </a:xfrm>
              <a:custGeom>
                <a:avLst/>
                <a:gdLst>
                  <a:gd name="T0" fmla="*/ 8 w 25"/>
                  <a:gd name="T1" fmla="*/ 27 h 27"/>
                  <a:gd name="T2" fmla="*/ 0 w 25"/>
                  <a:gd name="T3" fmla="*/ 9 h 27"/>
                  <a:gd name="T4" fmla="*/ 17 w 25"/>
                  <a:gd name="T5" fmla="*/ 2 h 27"/>
                  <a:gd name="T6" fmla="*/ 19 w 25"/>
                  <a:gd name="T7" fmla="*/ 1 h 27"/>
                  <a:gd name="T8" fmla="*/ 21 w 25"/>
                  <a:gd name="T9" fmla="*/ 0 h 27"/>
                  <a:gd name="T10" fmla="*/ 22 w 25"/>
                  <a:gd name="T11" fmla="*/ 10 h 27"/>
                  <a:gd name="T12" fmla="*/ 25 w 25"/>
                  <a:gd name="T13" fmla="*/ 20 h 27"/>
                  <a:gd name="T14" fmla="*/ 25 w 25"/>
                  <a:gd name="T15" fmla="*/ 20 h 27"/>
                  <a:gd name="T16" fmla="*/ 25 w 25"/>
                  <a:gd name="T17" fmla="*/ 20 h 27"/>
                  <a:gd name="T18" fmla="*/ 24 w 25"/>
                  <a:gd name="T19" fmla="*/ 20 h 27"/>
                  <a:gd name="T20" fmla="*/ 24 w 25"/>
                  <a:gd name="T21" fmla="*/ 20 h 27"/>
                  <a:gd name="T22" fmla="*/ 25 w 25"/>
                  <a:gd name="T23" fmla="*/ 20 h 27"/>
                  <a:gd name="T24" fmla="*/ 8 w 25"/>
                  <a:gd name="T2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7">
                    <a:moveTo>
                      <a:pt x="8" y="27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1"/>
                      <a:pt x="19" y="1"/>
                      <a:pt x="19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5" y="20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ïś1îḋê">
                <a:extLst>
                  <a:ext uri="{FF2B5EF4-FFF2-40B4-BE49-F238E27FC236}">
                    <a16:creationId xmlns:a16="http://schemas.microsoft.com/office/drawing/2014/main" id="{9DE44117-A6D7-48F8-913F-3830757E76F5}"/>
                  </a:ext>
                </a:extLst>
              </p:cNvPr>
              <p:cNvSpPr/>
              <p:nvPr/>
            </p:nvSpPr>
            <p:spPr bwMode="auto">
              <a:xfrm>
                <a:off x="3971926" y="1174750"/>
                <a:ext cx="34925" cy="30163"/>
              </a:xfrm>
              <a:custGeom>
                <a:avLst/>
                <a:gdLst>
                  <a:gd name="T0" fmla="*/ 17 w 31"/>
                  <a:gd name="T1" fmla="*/ 27 h 27"/>
                  <a:gd name="T2" fmla="*/ 0 w 31"/>
                  <a:gd name="T3" fmla="*/ 20 h 27"/>
                  <a:gd name="T4" fmla="*/ 0 w 31"/>
                  <a:gd name="T5" fmla="*/ 20 h 27"/>
                  <a:gd name="T6" fmla="*/ 0 w 31"/>
                  <a:gd name="T7" fmla="*/ 20 h 27"/>
                  <a:gd name="T8" fmla="*/ 0 w 31"/>
                  <a:gd name="T9" fmla="*/ 20 h 27"/>
                  <a:gd name="T10" fmla="*/ 1 w 31"/>
                  <a:gd name="T11" fmla="*/ 17 h 27"/>
                  <a:gd name="T12" fmla="*/ 4 w 31"/>
                  <a:gd name="T13" fmla="*/ 0 h 27"/>
                  <a:gd name="T14" fmla="*/ 6 w 31"/>
                  <a:gd name="T15" fmla="*/ 1 h 27"/>
                  <a:gd name="T16" fmla="*/ 8 w 31"/>
                  <a:gd name="T17" fmla="*/ 2 h 27"/>
                  <a:gd name="T18" fmla="*/ 31 w 31"/>
                  <a:gd name="T19" fmla="*/ 12 h 27"/>
                  <a:gd name="T20" fmla="*/ 31 w 31"/>
                  <a:gd name="T21" fmla="*/ 18 h 27"/>
                  <a:gd name="T22" fmla="*/ 21 w 31"/>
                  <a:gd name="T23" fmla="*/ 18 h 27"/>
                  <a:gd name="T24" fmla="*/ 17 w 31"/>
                  <a:gd name="T2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7">
                    <a:moveTo>
                      <a:pt x="17" y="27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8" y="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21" y="18"/>
                      <a:pt x="21" y="18"/>
                      <a:pt x="21" y="18"/>
                    </a:cubicBezTo>
                    <a:lnTo>
                      <a:pt x="17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işliḓê">
                <a:extLst>
                  <a:ext uri="{FF2B5EF4-FFF2-40B4-BE49-F238E27FC236}">
                    <a16:creationId xmlns:a16="http://schemas.microsoft.com/office/drawing/2014/main" id="{2A272DD3-24F1-4068-98DA-1C46437EF14F}"/>
                  </a:ext>
                </a:extLst>
              </p:cNvPr>
              <p:cNvSpPr/>
              <p:nvPr/>
            </p:nvSpPr>
            <p:spPr bwMode="auto">
              <a:xfrm>
                <a:off x="3990976" y="1185863"/>
                <a:ext cx="334963" cy="161925"/>
              </a:xfrm>
              <a:custGeom>
                <a:avLst/>
                <a:gdLst>
                  <a:gd name="T0" fmla="*/ 289 w 299"/>
                  <a:gd name="T1" fmla="*/ 146 h 146"/>
                  <a:gd name="T2" fmla="*/ 288 w 299"/>
                  <a:gd name="T3" fmla="*/ 145 h 146"/>
                  <a:gd name="T4" fmla="*/ 286 w 299"/>
                  <a:gd name="T5" fmla="*/ 144 h 146"/>
                  <a:gd name="T6" fmla="*/ 0 w 299"/>
                  <a:gd name="T7" fmla="*/ 18 h 146"/>
                  <a:gd name="T8" fmla="*/ 8 w 299"/>
                  <a:gd name="T9" fmla="*/ 0 h 146"/>
                  <a:gd name="T10" fmla="*/ 294 w 299"/>
                  <a:gd name="T11" fmla="*/ 126 h 146"/>
                  <a:gd name="T12" fmla="*/ 298 w 299"/>
                  <a:gd name="T13" fmla="*/ 128 h 146"/>
                  <a:gd name="T14" fmla="*/ 299 w 299"/>
                  <a:gd name="T15" fmla="*/ 128 h 146"/>
                  <a:gd name="T16" fmla="*/ 289 w 299"/>
                  <a:gd name="T17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146">
                    <a:moveTo>
                      <a:pt x="289" y="146"/>
                    </a:moveTo>
                    <a:cubicBezTo>
                      <a:pt x="288" y="145"/>
                      <a:pt x="288" y="145"/>
                      <a:pt x="288" y="145"/>
                    </a:cubicBezTo>
                    <a:cubicBezTo>
                      <a:pt x="287" y="145"/>
                      <a:pt x="287" y="144"/>
                      <a:pt x="286" y="14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94" y="126"/>
                      <a:pt x="294" y="126"/>
                      <a:pt x="294" y="126"/>
                    </a:cubicBezTo>
                    <a:cubicBezTo>
                      <a:pt x="295" y="126"/>
                      <a:pt x="297" y="127"/>
                      <a:pt x="298" y="128"/>
                    </a:cubicBezTo>
                    <a:cubicBezTo>
                      <a:pt x="299" y="128"/>
                      <a:pt x="299" y="128"/>
                      <a:pt x="299" y="128"/>
                    </a:cubicBezTo>
                    <a:lnTo>
                      <a:pt x="289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ïśļíďe">
                <a:extLst>
                  <a:ext uri="{FF2B5EF4-FFF2-40B4-BE49-F238E27FC236}">
                    <a16:creationId xmlns:a16="http://schemas.microsoft.com/office/drawing/2014/main" id="{4EFF86C2-ACEB-4FE0-B7AA-489EB5EDFA22}"/>
                  </a:ext>
                </a:extLst>
              </p:cNvPr>
              <p:cNvSpPr/>
              <p:nvPr/>
            </p:nvSpPr>
            <p:spPr bwMode="auto">
              <a:xfrm>
                <a:off x="3292476" y="1174750"/>
                <a:ext cx="361950" cy="173038"/>
              </a:xfrm>
              <a:custGeom>
                <a:avLst/>
                <a:gdLst>
                  <a:gd name="T0" fmla="*/ 10 w 324"/>
                  <a:gd name="T1" fmla="*/ 156 h 156"/>
                  <a:gd name="T2" fmla="*/ 0 w 324"/>
                  <a:gd name="T3" fmla="*/ 138 h 156"/>
                  <a:gd name="T4" fmla="*/ 1 w 324"/>
                  <a:gd name="T5" fmla="*/ 138 h 156"/>
                  <a:gd name="T6" fmla="*/ 5 w 324"/>
                  <a:gd name="T7" fmla="*/ 136 h 156"/>
                  <a:gd name="T8" fmla="*/ 309 w 324"/>
                  <a:gd name="T9" fmla="*/ 2 h 156"/>
                  <a:gd name="T10" fmla="*/ 310 w 324"/>
                  <a:gd name="T11" fmla="*/ 2 h 156"/>
                  <a:gd name="T12" fmla="*/ 312 w 324"/>
                  <a:gd name="T13" fmla="*/ 1 h 156"/>
                  <a:gd name="T14" fmla="*/ 322 w 324"/>
                  <a:gd name="T15" fmla="*/ 0 h 156"/>
                  <a:gd name="T16" fmla="*/ 324 w 324"/>
                  <a:gd name="T17" fmla="*/ 11 h 156"/>
                  <a:gd name="T18" fmla="*/ 324 w 324"/>
                  <a:gd name="T19" fmla="*/ 11 h 156"/>
                  <a:gd name="T20" fmla="*/ 324 w 324"/>
                  <a:gd name="T21" fmla="*/ 19 h 156"/>
                  <a:gd name="T22" fmla="*/ 316 w 324"/>
                  <a:gd name="T23" fmla="*/ 21 h 156"/>
                  <a:gd name="T24" fmla="*/ 300 w 324"/>
                  <a:gd name="T25" fmla="*/ 28 h 156"/>
                  <a:gd name="T26" fmla="*/ 300 w 324"/>
                  <a:gd name="T27" fmla="*/ 28 h 156"/>
                  <a:gd name="T28" fmla="*/ 13 w 324"/>
                  <a:gd name="T29" fmla="*/ 154 h 156"/>
                  <a:gd name="T30" fmla="*/ 11 w 324"/>
                  <a:gd name="T31" fmla="*/ 155 h 156"/>
                  <a:gd name="T32" fmla="*/ 10 w 324"/>
                  <a:gd name="T3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4" h="156">
                    <a:moveTo>
                      <a:pt x="10" y="156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8"/>
                      <a:pt x="1" y="138"/>
                      <a:pt x="1" y="138"/>
                    </a:cubicBezTo>
                    <a:cubicBezTo>
                      <a:pt x="2" y="137"/>
                      <a:pt x="4" y="136"/>
                      <a:pt x="5" y="136"/>
                    </a:cubicBezTo>
                    <a:cubicBezTo>
                      <a:pt x="309" y="2"/>
                      <a:pt x="309" y="2"/>
                      <a:pt x="309" y="2"/>
                    </a:cubicBezTo>
                    <a:cubicBezTo>
                      <a:pt x="310" y="2"/>
                      <a:pt x="310" y="2"/>
                      <a:pt x="310" y="2"/>
                    </a:cubicBezTo>
                    <a:cubicBezTo>
                      <a:pt x="310" y="2"/>
                      <a:pt x="311" y="2"/>
                      <a:pt x="312" y="1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324" y="11"/>
                      <a:pt x="324" y="11"/>
                      <a:pt x="324" y="11"/>
                    </a:cubicBezTo>
                    <a:cubicBezTo>
                      <a:pt x="324" y="11"/>
                      <a:pt x="324" y="11"/>
                      <a:pt x="324" y="11"/>
                    </a:cubicBezTo>
                    <a:cubicBezTo>
                      <a:pt x="324" y="19"/>
                      <a:pt x="324" y="19"/>
                      <a:pt x="324" y="19"/>
                    </a:cubicBezTo>
                    <a:cubicBezTo>
                      <a:pt x="316" y="21"/>
                      <a:pt x="316" y="21"/>
                      <a:pt x="316" y="21"/>
                    </a:cubicBezTo>
                    <a:cubicBezTo>
                      <a:pt x="300" y="28"/>
                      <a:pt x="300" y="28"/>
                      <a:pt x="300" y="28"/>
                    </a:cubicBezTo>
                    <a:cubicBezTo>
                      <a:pt x="300" y="28"/>
                      <a:pt x="300" y="28"/>
                      <a:pt x="300" y="28"/>
                    </a:cubicBezTo>
                    <a:cubicBezTo>
                      <a:pt x="13" y="154"/>
                      <a:pt x="13" y="154"/>
                      <a:pt x="13" y="154"/>
                    </a:cubicBezTo>
                    <a:cubicBezTo>
                      <a:pt x="12" y="154"/>
                      <a:pt x="12" y="155"/>
                      <a:pt x="11" y="155"/>
                    </a:cubicBezTo>
                    <a:lnTo>
                      <a:pt x="10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išḻïḑè">
                <a:extLst>
                  <a:ext uri="{FF2B5EF4-FFF2-40B4-BE49-F238E27FC236}">
                    <a16:creationId xmlns:a16="http://schemas.microsoft.com/office/drawing/2014/main" id="{F3D9C1C0-5017-4545-A805-EC792538ED2A}"/>
                  </a:ext>
                </a:extLst>
              </p:cNvPr>
              <p:cNvSpPr/>
              <p:nvPr/>
            </p:nvSpPr>
            <p:spPr bwMode="auto">
              <a:xfrm>
                <a:off x="4240213" y="1325563"/>
                <a:ext cx="198438" cy="330200"/>
              </a:xfrm>
              <a:custGeom>
                <a:avLst/>
                <a:gdLst>
                  <a:gd name="T0" fmla="*/ 177 w 177"/>
                  <a:gd name="T1" fmla="*/ 296 h 296"/>
                  <a:gd name="T2" fmla="*/ 0 w 177"/>
                  <a:gd name="T3" fmla="*/ 296 h 296"/>
                  <a:gd name="T4" fmla="*/ 0 w 177"/>
                  <a:gd name="T5" fmla="*/ 276 h 296"/>
                  <a:gd name="T6" fmla="*/ 152 w 177"/>
                  <a:gd name="T7" fmla="*/ 276 h 296"/>
                  <a:gd name="T8" fmla="*/ 101 w 177"/>
                  <a:gd name="T9" fmla="*/ 64 h 296"/>
                  <a:gd name="T10" fmla="*/ 99 w 177"/>
                  <a:gd name="T11" fmla="*/ 58 h 296"/>
                  <a:gd name="T12" fmla="*/ 99 w 177"/>
                  <a:gd name="T13" fmla="*/ 57 h 296"/>
                  <a:gd name="T14" fmla="*/ 98 w 177"/>
                  <a:gd name="T15" fmla="*/ 56 h 296"/>
                  <a:gd name="T16" fmla="*/ 98 w 177"/>
                  <a:gd name="T17" fmla="*/ 55 h 296"/>
                  <a:gd name="T18" fmla="*/ 96 w 177"/>
                  <a:gd name="T19" fmla="*/ 52 h 296"/>
                  <a:gd name="T20" fmla="*/ 95 w 177"/>
                  <a:gd name="T21" fmla="*/ 50 h 296"/>
                  <a:gd name="T22" fmla="*/ 94 w 177"/>
                  <a:gd name="T23" fmla="*/ 48 h 296"/>
                  <a:gd name="T24" fmla="*/ 92 w 177"/>
                  <a:gd name="T25" fmla="*/ 45 h 296"/>
                  <a:gd name="T26" fmla="*/ 90 w 177"/>
                  <a:gd name="T27" fmla="*/ 43 h 296"/>
                  <a:gd name="T28" fmla="*/ 89 w 177"/>
                  <a:gd name="T29" fmla="*/ 42 h 296"/>
                  <a:gd name="T30" fmla="*/ 87 w 177"/>
                  <a:gd name="T31" fmla="*/ 39 h 296"/>
                  <a:gd name="T32" fmla="*/ 85 w 177"/>
                  <a:gd name="T33" fmla="*/ 36 h 296"/>
                  <a:gd name="T34" fmla="*/ 85 w 177"/>
                  <a:gd name="T35" fmla="*/ 36 h 296"/>
                  <a:gd name="T36" fmla="*/ 82 w 177"/>
                  <a:gd name="T37" fmla="*/ 33 h 296"/>
                  <a:gd name="T38" fmla="*/ 79 w 177"/>
                  <a:gd name="T39" fmla="*/ 30 h 296"/>
                  <a:gd name="T40" fmla="*/ 76 w 177"/>
                  <a:gd name="T41" fmla="*/ 28 h 296"/>
                  <a:gd name="T42" fmla="*/ 73 w 177"/>
                  <a:gd name="T43" fmla="*/ 25 h 296"/>
                  <a:gd name="T44" fmla="*/ 70 w 177"/>
                  <a:gd name="T45" fmla="*/ 23 h 296"/>
                  <a:gd name="T46" fmla="*/ 67 w 177"/>
                  <a:gd name="T47" fmla="*/ 21 h 296"/>
                  <a:gd name="T48" fmla="*/ 66 w 177"/>
                  <a:gd name="T49" fmla="*/ 21 h 296"/>
                  <a:gd name="T50" fmla="*/ 71 w 177"/>
                  <a:gd name="T51" fmla="*/ 12 h 296"/>
                  <a:gd name="T52" fmla="*/ 65 w 177"/>
                  <a:gd name="T53" fmla="*/ 5 h 296"/>
                  <a:gd name="T54" fmla="*/ 65 w 177"/>
                  <a:gd name="T55" fmla="*/ 4 h 296"/>
                  <a:gd name="T56" fmla="*/ 70 w 177"/>
                  <a:gd name="T57" fmla="*/ 0 h 296"/>
                  <a:gd name="T58" fmla="*/ 76 w 177"/>
                  <a:gd name="T59" fmla="*/ 3 h 296"/>
                  <a:gd name="T60" fmla="*/ 78 w 177"/>
                  <a:gd name="T61" fmla="*/ 4 h 296"/>
                  <a:gd name="T62" fmla="*/ 82 w 177"/>
                  <a:gd name="T63" fmla="*/ 7 h 296"/>
                  <a:gd name="T64" fmla="*/ 85 w 177"/>
                  <a:gd name="T65" fmla="*/ 10 h 296"/>
                  <a:gd name="T66" fmla="*/ 89 w 177"/>
                  <a:gd name="T67" fmla="*/ 12 h 296"/>
                  <a:gd name="T68" fmla="*/ 93 w 177"/>
                  <a:gd name="T69" fmla="*/ 16 h 296"/>
                  <a:gd name="T70" fmla="*/ 96 w 177"/>
                  <a:gd name="T71" fmla="*/ 19 h 296"/>
                  <a:gd name="T72" fmla="*/ 99 w 177"/>
                  <a:gd name="T73" fmla="*/ 23 h 296"/>
                  <a:gd name="T74" fmla="*/ 100 w 177"/>
                  <a:gd name="T75" fmla="*/ 23 h 296"/>
                  <a:gd name="T76" fmla="*/ 102 w 177"/>
                  <a:gd name="T77" fmla="*/ 26 h 296"/>
                  <a:gd name="T78" fmla="*/ 105 w 177"/>
                  <a:gd name="T79" fmla="*/ 30 h 296"/>
                  <a:gd name="T80" fmla="*/ 106 w 177"/>
                  <a:gd name="T81" fmla="*/ 31 h 296"/>
                  <a:gd name="T82" fmla="*/ 108 w 177"/>
                  <a:gd name="T83" fmla="*/ 34 h 296"/>
                  <a:gd name="T84" fmla="*/ 111 w 177"/>
                  <a:gd name="T85" fmla="*/ 38 h 296"/>
                  <a:gd name="T86" fmla="*/ 112 w 177"/>
                  <a:gd name="T87" fmla="*/ 39 h 296"/>
                  <a:gd name="T88" fmla="*/ 113 w 177"/>
                  <a:gd name="T89" fmla="*/ 42 h 296"/>
                  <a:gd name="T90" fmla="*/ 116 w 177"/>
                  <a:gd name="T91" fmla="*/ 46 h 296"/>
                  <a:gd name="T92" fmla="*/ 117 w 177"/>
                  <a:gd name="T93" fmla="*/ 48 h 296"/>
                  <a:gd name="T94" fmla="*/ 118 w 177"/>
                  <a:gd name="T95" fmla="*/ 50 h 296"/>
                  <a:gd name="T96" fmla="*/ 121 w 177"/>
                  <a:gd name="T97" fmla="*/ 59 h 296"/>
                  <a:gd name="T98" fmla="*/ 121 w 177"/>
                  <a:gd name="T99" fmla="*/ 59 h 296"/>
                  <a:gd name="T100" fmla="*/ 177 w 177"/>
                  <a:gd name="T101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7" h="296">
                    <a:moveTo>
                      <a:pt x="177" y="296"/>
                    </a:moveTo>
                    <a:cubicBezTo>
                      <a:pt x="0" y="296"/>
                      <a:pt x="0" y="296"/>
                      <a:pt x="0" y="29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152" y="276"/>
                      <a:pt x="152" y="276"/>
                      <a:pt x="152" y="276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1" y="62"/>
                      <a:pt x="100" y="60"/>
                      <a:pt x="99" y="58"/>
                    </a:cubicBezTo>
                    <a:cubicBezTo>
                      <a:pt x="99" y="58"/>
                      <a:pt x="99" y="57"/>
                      <a:pt x="99" y="57"/>
                    </a:cubicBezTo>
                    <a:cubicBezTo>
                      <a:pt x="98" y="57"/>
                      <a:pt x="98" y="56"/>
                      <a:pt x="98" y="56"/>
                    </a:cubicBezTo>
                    <a:cubicBezTo>
                      <a:pt x="98" y="55"/>
                      <a:pt x="98" y="55"/>
                      <a:pt x="98" y="55"/>
                    </a:cubicBezTo>
                    <a:cubicBezTo>
                      <a:pt x="97" y="54"/>
                      <a:pt x="97" y="53"/>
                      <a:pt x="96" y="52"/>
                    </a:cubicBezTo>
                    <a:cubicBezTo>
                      <a:pt x="96" y="51"/>
                      <a:pt x="95" y="50"/>
                      <a:pt x="95" y="50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3" y="46"/>
                      <a:pt x="92" y="45"/>
                    </a:cubicBezTo>
                    <a:cubicBezTo>
                      <a:pt x="91" y="44"/>
                      <a:pt x="91" y="44"/>
                      <a:pt x="90" y="43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89" y="41"/>
                      <a:pt x="88" y="40"/>
                      <a:pt x="87" y="39"/>
                    </a:cubicBezTo>
                    <a:cubicBezTo>
                      <a:pt x="86" y="38"/>
                      <a:pt x="86" y="37"/>
                      <a:pt x="85" y="36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4" y="35"/>
                      <a:pt x="83" y="34"/>
                      <a:pt x="82" y="33"/>
                    </a:cubicBezTo>
                    <a:cubicBezTo>
                      <a:pt x="81" y="32"/>
                      <a:pt x="80" y="31"/>
                      <a:pt x="79" y="30"/>
                    </a:cubicBezTo>
                    <a:cubicBezTo>
                      <a:pt x="78" y="29"/>
                      <a:pt x="77" y="29"/>
                      <a:pt x="76" y="28"/>
                    </a:cubicBezTo>
                    <a:cubicBezTo>
                      <a:pt x="75" y="27"/>
                      <a:pt x="74" y="26"/>
                      <a:pt x="73" y="25"/>
                    </a:cubicBezTo>
                    <a:cubicBezTo>
                      <a:pt x="72" y="25"/>
                      <a:pt x="71" y="24"/>
                      <a:pt x="70" y="23"/>
                    </a:cubicBezTo>
                    <a:cubicBezTo>
                      <a:pt x="69" y="23"/>
                      <a:pt x="68" y="22"/>
                      <a:pt x="67" y="21"/>
                    </a:cubicBezTo>
                    <a:cubicBezTo>
                      <a:pt x="67" y="21"/>
                      <a:pt x="67" y="21"/>
                      <a:pt x="66" y="21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7" y="4"/>
                      <a:pt x="77" y="4"/>
                      <a:pt x="78" y="4"/>
                    </a:cubicBezTo>
                    <a:cubicBezTo>
                      <a:pt x="79" y="5"/>
                      <a:pt x="80" y="6"/>
                      <a:pt x="82" y="7"/>
                    </a:cubicBezTo>
                    <a:cubicBezTo>
                      <a:pt x="83" y="8"/>
                      <a:pt x="84" y="9"/>
                      <a:pt x="85" y="10"/>
                    </a:cubicBezTo>
                    <a:cubicBezTo>
                      <a:pt x="87" y="10"/>
                      <a:pt x="88" y="11"/>
                      <a:pt x="89" y="12"/>
                    </a:cubicBezTo>
                    <a:cubicBezTo>
                      <a:pt x="90" y="14"/>
                      <a:pt x="91" y="15"/>
                      <a:pt x="93" y="16"/>
                    </a:cubicBezTo>
                    <a:cubicBezTo>
                      <a:pt x="94" y="17"/>
                      <a:pt x="95" y="18"/>
                      <a:pt x="96" y="19"/>
                    </a:cubicBezTo>
                    <a:cubicBezTo>
                      <a:pt x="97" y="20"/>
                      <a:pt x="98" y="21"/>
                      <a:pt x="99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1" y="24"/>
                      <a:pt x="102" y="25"/>
                      <a:pt x="102" y="26"/>
                    </a:cubicBezTo>
                    <a:cubicBezTo>
                      <a:pt x="103" y="27"/>
                      <a:pt x="104" y="28"/>
                      <a:pt x="105" y="30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7" y="32"/>
                      <a:pt x="108" y="33"/>
                      <a:pt x="108" y="34"/>
                    </a:cubicBezTo>
                    <a:cubicBezTo>
                      <a:pt x="109" y="35"/>
                      <a:pt x="110" y="36"/>
                      <a:pt x="111" y="38"/>
                    </a:cubicBezTo>
                    <a:cubicBezTo>
                      <a:pt x="112" y="39"/>
                      <a:pt x="112" y="39"/>
                      <a:pt x="112" y="39"/>
                    </a:cubicBezTo>
                    <a:cubicBezTo>
                      <a:pt x="112" y="40"/>
                      <a:pt x="113" y="41"/>
                      <a:pt x="113" y="42"/>
                    </a:cubicBezTo>
                    <a:cubicBezTo>
                      <a:pt x="114" y="43"/>
                      <a:pt x="115" y="45"/>
                      <a:pt x="116" y="46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17" y="49"/>
                      <a:pt x="117" y="49"/>
                      <a:pt x="118" y="50"/>
                    </a:cubicBezTo>
                    <a:cubicBezTo>
                      <a:pt x="119" y="53"/>
                      <a:pt x="120" y="56"/>
                      <a:pt x="121" y="59"/>
                    </a:cubicBezTo>
                    <a:cubicBezTo>
                      <a:pt x="121" y="59"/>
                      <a:pt x="121" y="59"/>
                      <a:pt x="121" y="59"/>
                    </a:cubicBezTo>
                    <a:lnTo>
                      <a:pt x="177" y="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îSļîḍê">
                <a:extLst>
                  <a:ext uri="{FF2B5EF4-FFF2-40B4-BE49-F238E27FC236}">
                    <a16:creationId xmlns:a16="http://schemas.microsoft.com/office/drawing/2014/main" id="{A2A731A0-5290-4FEE-B8CD-8440BA76383F}"/>
                  </a:ext>
                </a:extLst>
              </p:cNvPr>
              <p:cNvSpPr/>
              <p:nvPr/>
            </p:nvSpPr>
            <p:spPr bwMode="auto">
              <a:xfrm>
                <a:off x="3378201" y="1633538"/>
                <a:ext cx="862013" cy="222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íšļíḍé">
                <a:extLst>
                  <a:ext uri="{FF2B5EF4-FFF2-40B4-BE49-F238E27FC236}">
                    <a16:creationId xmlns:a16="http://schemas.microsoft.com/office/drawing/2014/main" id="{E2D47554-F5E9-41DF-9FE5-8175B3078E65}"/>
                  </a:ext>
                </a:extLst>
              </p:cNvPr>
              <p:cNvSpPr/>
              <p:nvPr/>
            </p:nvSpPr>
            <p:spPr bwMode="auto">
              <a:xfrm>
                <a:off x="3179763" y="1325563"/>
                <a:ext cx="198438" cy="330200"/>
              </a:xfrm>
              <a:custGeom>
                <a:avLst/>
                <a:gdLst>
                  <a:gd name="T0" fmla="*/ 178 w 178"/>
                  <a:gd name="T1" fmla="*/ 296 h 296"/>
                  <a:gd name="T2" fmla="*/ 0 w 178"/>
                  <a:gd name="T3" fmla="*/ 296 h 296"/>
                  <a:gd name="T4" fmla="*/ 56 w 178"/>
                  <a:gd name="T5" fmla="*/ 59 h 296"/>
                  <a:gd name="T6" fmla="*/ 59 w 178"/>
                  <a:gd name="T7" fmla="*/ 50 h 296"/>
                  <a:gd name="T8" fmla="*/ 60 w 178"/>
                  <a:gd name="T9" fmla="*/ 48 h 296"/>
                  <a:gd name="T10" fmla="*/ 61 w 178"/>
                  <a:gd name="T11" fmla="*/ 47 h 296"/>
                  <a:gd name="T12" fmla="*/ 64 w 178"/>
                  <a:gd name="T13" fmla="*/ 42 h 296"/>
                  <a:gd name="T14" fmla="*/ 65 w 178"/>
                  <a:gd name="T15" fmla="*/ 39 h 296"/>
                  <a:gd name="T16" fmla="*/ 66 w 178"/>
                  <a:gd name="T17" fmla="*/ 39 h 296"/>
                  <a:gd name="T18" fmla="*/ 69 w 178"/>
                  <a:gd name="T19" fmla="*/ 34 h 296"/>
                  <a:gd name="T20" fmla="*/ 71 w 178"/>
                  <a:gd name="T21" fmla="*/ 31 h 296"/>
                  <a:gd name="T22" fmla="*/ 71 w 178"/>
                  <a:gd name="T23" fmla="*/ 30 h 296"/>
                  <a:gd name="T24" fmla="*/ 75 w 178"/>
                  <a:gd name="T25" fmla="*/ 26 h 296"/>
                  <a:gd name="T26" fmla="*/ 77 w 178"/>
                  <a:gd name="T27" fmla="*/ 23 h 296"/>
                  <a:gd name="T28" fmla="*/ 78 w 178"/>
                  <a:gd name="T29" fmla="*/ 23 h 296"/>
                  <a:gd name="T30" fmla="*/ 81 w 178"/>
                  <a:gd name="T31" fmla="*/ 19 h 296"/>
                  <a:gd name="T32" fmla="*/ 84 w 178"/>
                  <a:gd name="T33" fmla="*/ 16 h 296"/>
                  <a:gd name="T34" fmla="*/ 88 w 178"/>
                  <a:gd name="T35" fmla="*/ 12 h 296"/>
                  <a:gd name="T36" fmla="*/ 92 w 178"/>
                  <a:gd name="T37" fmla="*/ 10 h 296"/>
                  <a:gd name="T38" fmla="*/ 95 w 178"/>
                  <a:gd name="T39" fmla="*/ 7 h 296"/>
                  <a:gd name="T40" fmla="*/ 99 w 178"/>
                  <a:gd name="T41" fmla="*/ 4 h 296"/>
                  <a:gd name="T42" fmla="*/ 101 w 178"/>
                  <a:gd name="T43" fmla="*/ 3 h 296"/>
                  <a:gd name="T44" fmla="*/ 106 w 178"/>
                  <a:gd name="T45" fmla="*/ 0 h 296"/>
                  <a:gd name="T46" fmla="*/ 112 w 178"/>
                  <a:gd name="T47" fmla="*/ 4 h 296"/>
                  <a:gd name="T48" fmla="*/ 106 w 178"/>
                  <a:gd name="T49" fmla="*/ 12 h 296"/>
                  <a:gd name="T50" fmla="*/ 111 w 178"/>
                  <a:gd name="T51" fmla="*/ 21 h 296"/>
                  <a:gd name="T52" fmla="*/ 110 w 178"/>
                  <a:gd name="T53" fmla="*/ 21 h 296"/>
                  <a:gd name="T54" fmla="*/ 107 w 178"/>
                  <a:gd name="T55" fmla="*/ 23 h 296"/>
                  <a:gd name="T56" fmla="*/ 104 w 178"/>
                  <a:gd name="T57" fmla="*/ 25 h 296"/>
                  <a:gd name="T58" fmla="*/ 101 w 178"/>
                  <a:gd name="T59" fmla="*/ 28 h 296"/>
                  <a:gd name="T60" fmla="*/ 98 w 178"/>
                  <a:gd name="T61" fmla="*/ 30 h 296"/>
                  <a:gd name="T62" fmla="*/ 95 w 178"/>
                  <a:gd name="T63" fmla="*/ 33 h 296"/>
                  <a:gd name="T64" fmla="*/ 92 w 178"/>
                  <a:gd name="T65" fmla="*/ 36 h 296"/>
                  <a:gd name="T66" fmla="*/ 92 w 178"/>
                  <a:gd name="T67" fmla="*/ 36 h 296"/>
                  <a:gd name="T68" fmla="*/ 90 w 178"/>
                  <a:gd name="T69" fmla="*/ 39 h 296"/>
                  <a:gd name="T70" fmla="*/ 87 w 178"/>
                  <a:gd name="T71" fmla="*/ 42 h 296"/>
                  <a:gd name="T72" fmla="*/ 87 w 178"/>
                  <a:gd name="T73" fmla="*/ 43 h 296"/>
                  <a:gd name="T74" fmla="*/ 85 w 178"/>
                  <a:gd name="T75" fmla="*/ 45 h 296"/>
                  <a:gd name="T76" fmla="*/ 83 w 178"/>
                  <a:gd name="T77" fmla="*/ 49 h 296"/>
                  <a:gd name="T78" fmla="*/ 82 w 178"/>
                  <a:gd name="T79" fmla="*/ 50 h 296"/>
                  <a:gd name="T80" fmla="*/ 81 w 178"/>
                  <a:gd name="T81" fmla="*/ 52 h 296"/>
                  <a:gd name="T82" fmla="*/ 79 w 178"/>
                  <a:gd name="T83" fmla="*/ 55 h 296"/>
                  <a:gd name="T84" fmla="*/ 79 w 178"/>
                  <a:gd name="T85" fmla="*/ 56 h 296"/>
                  <a:gd name="T86" fmla="*/ 78 w 178"/>
                  <a:gd name="T87" fmla="*/ 57 h 296"/>
                  <a:gd name="T88" fmla="*/ 78 w 178"/>
                  <a:gd name="T89" fmla="*/ 58 h 296"/>
                  <a:gd name="T90" fmla="*/ 76 w 178"/>
                  <a:gd name="T91" fmla="*/ 64 h 296"/>
                  <a:gd name="T92" fmla="*/ 25 w 178"/>
                  <a:gd name="T93" fmla="*/ 276 h 296"/>
                  <a:gd name="T94" fmla="*/ 178 w 178"/>
                  <a:gd name="T95" fmla="*/ 276 h 296"/>
                  <a:gd name="T96" fmla="*/ 178 w 178"/>
                  <a:gd name="T97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96">
                    <a:moveTo>
                      <a:pt x="178" y="296"/>
                    </a:moveTo>
                    <a:cubicBezTo>
                      <a:pt x="0" y="296"/>
                      <a:pt x="0" y="296"/>
                      <a:pt x="0" y="296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6"/>
                      <a:pt x="58" y="53"/>
                      <a:pt x="59" y="50"/>
                    </a:cubicBezTo>
                    <a:cubicBezTo>
                      <a:pt x="60" y="49"/>
                      <a:pt x="60" y="49"/>
                      <a:pt x="60" y="48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2" y="45"/>
                      <a:pt x="63" y="43"/>
                      <a:pt x="64" y="42"/>
                    </a:cubicBezTo>
                    <a:cubicBezTo>
                      <a:pt x="64" y="41"/>
                      <a:pt x="65" y="40"/>
                      <a:pt x="65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7" y="37"/>
                      <a:pt x="68" y="35"/>
                      <a:pt x="69" y="34"/>
                    </a:cubicBezTo>
                    <a:cubicBezTo>
                      <a:pt x="69" y="33"/>
                      <a:pt x="70" y="32"/>
                      <a:pt x="71" y="31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2" y="29"/>
                      <a:pt x="73" y="27"/>
                      <a:pt x="75" y="26"/>
                    </a:cubicBezTo>
                    <a:cubicBezTo>
                      <a:pt x="75" y="25"/>
                      <a:pt x="76" y="24"/>
                      <a:pt x="77" y="23"/>
                    </a:cubicBezTo>
                    <a:cubicBezTo>
                      <a:pt x="78" y="23"/>
                      <a:pt x="78" y="23"/>
                      <a:pt x="78" y="23"/>
                    </a:cubicBezTo>
                    <a:cubicBezTo>
                      <a:pt x="79" y="21"/>
                      <a:pt x="80" y="20"/>
                      <a:pt x="81" y="19"/>
                    </a:cubicBezTo>
                    <a:cubicBezTo>
                      <a:pt x="82" y="18"/>
                      <a:pt x="83" y="17"/>
                      <a:pt x="84" y="16"/>
                    </a:cubicBezTo>
                    <a:cubicBezTo>
                      <a:pt x="86" y="15"/>
                      <a:pt x="87" y="14"/>
                      <a:pt x="88" y="12"/>
                    </a:cubicBezTo>
                    <a:cubicBezTo>
                      <a:pt x="89" y="11"/>
                      <a:pt x="90" y="10"/>
                      <a:pt x="92" y="10"/>
                    </a:cubicBezTo>
                    <a:cubicBezTo>
                      <a:pt x="93" y="9"/>
                      <a:pt x="94" y="8"/>
                      <a:pt x="95" y="7"/>
                    </a:cubicBezTo>
                    <a:cubicBezTo>
                      <a:pt x="97" y="6"/>
                      <a:pt x="98" y="5"/>
                      <a:pt x="99" y="4"/>
                    </a:cubicBezTo>
                    <a:cubicBezTo>
                      <a:pt x="100" y="4"/>
                      <a:pt x="100" y="4"/>
                      <a:pt x="101" y="3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12" y="4"/>
                      <a:pt x="112" y="4"/>
                      <a:pt x="112" y="4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10" y="21"/>
                      <a:pt x="110" y="21"/>
                      <a:pt x="110" y="21"/>
                    </a:cubicBezTo>
                    <a:cubicBezTo>
                      <a:pt x="109" y="22"/>
                      <a:pt x="108" y="23"/>
                      <a:pt x="107" y="23"/>
                    </a:cubicBezTo>
                    <a:cubicBezTo>
                      <a:pt x="106" y="24"/>
                      <a:pt x="105" y="25"/>
                      <a:pt x="104" y="25"/>
                    </a:cubicBezTo>
                    <a:cubicBezTo>
                      <a:pt x="103" y="26"/>
                      <a:pt x="102" y="27"/>
                      <a:pt x="101" y="28"/>
                    </a:cubicBezTo>
                    <a:cubicBezTo>
                      <a:pt x="100" y="29"/>
                      <a:pt x="99" y="29"/>
                      <a:pt x="98" y="30"/>
                    </a:cubicBezTo>
                    <a:cubicBezTo>
                      <a:pt x="97" y="31"/>
                      <a:pt x="96" y="32"/>
                      <a:pt x="95" y="33"/>
                    </a:cubicBezTo>
                    <a:cubicBezTo>
                      <a:pt x="94" y="34"/>
                      <a:pt x="93" y="35"/>
                      <a:pt x="92" y="36"/>
                    </a:cubicBezTo>
                    <a:cubicBezTo>
                      <a:pt x="92" y="36"/>
                      <a:pt x="92" y="36"/>
                      <a:pt x="92" y="36"/>
                    </a:cubicBezTo>
                    <a:cubicBezTo>
                      <a:pt x="91" y="37"/>
                      <a:pt x="91" y="38"/>
                      <a:pt x="90" y="39"/>
                    </a:cubicBezTo>
                    <a:cubicBezTo>
                      <a:pt x="89" y="40"/>
                      <a:pt x="88" y="41"/>
                      <a:pt x="87" y="42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6" y="44"/>
                      <a:pt x="86" y="44"/>
                      <a:pt x="85" y="45"/>
                    </a:cubicBezTo>
                    <a:cubicBezTo>
                      <a:pt x="84" y="46"/>
                      <a:pt x="83" y="48"/>
                      <a:pt x="83" y="49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1"/>
                      <a:pt x="81" y="51"/>
                      <a:pt x="81" y="52"/>
                    </a:cubicBezTo>
                    <a:cubicBezTo>
                      <a:pt x="80" y="53"/>
                      <a:pt x="80" y="54"/>
                      <a:pt x="79" y="55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56"/>
                      <a:pt x="78" y="57"/>
                      <a:pt x="78" y="57"/>
                    </a:cubicBezTo>
                    <a:cubicBezTo>
                      <a:pt x="78" y="57"/>
                      <a:pt x="78" y="58"/>
                      <a:pt x="78" y="58"/>
                    </a:cubicBezTo>
                    <a:cubicBezTo>
                      <a:pt x="77" y="60"/>
                      <a:pt x="76" y="62"/>
                      <a:pt x="76" y="64"/>
                    </a:cubicBezTo>
                    <a:cubicBezTo>
                      <a:pt x="25" y="276"/>
                      <a:pt x="25" y="276"/>
                      <a:pt x="25" y="276"/>
                    </a:cubicBezTo>
                    <a:cubicBezTo>
                      <a:pt x="178" y="276"/>
                      <a:pt x="178" y="276"/>
                      <a:pt x="178" y="276"/>
                    </a:cubicBezTo>
                    <a:lnTo>
                      <a:pt x="178" y="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îṧ1îḓé">
                <a:extLst>
                  <a:ext uri="{FF2B5EF4-FFF2-40B4-BE49-F238E27FC236}">
                    <a16:creationId xmlns:a16="http://schemas.microsoft.com/office/drawing/2014/main" id="{43220ACF-DC8C-4700-A1D9-58FEB14E78B3}"/>
                  </a:ext>
                </a:extLst>
              </p:cNvPr>
              <p:cNvSpPr/>
              <p:nvPr/>
            </p:nvSpPr>
            <p:spPr bwMode="auto">
              <a:xfrm>
                <a:off x="3484563" y="723900"/>
                <a:ext cx="644525" cy="349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ïṧḻïḍe">
                <a:extLst>
                  <a:ext uri="{FF2B5EF4-FFF2-40B4-BE49-F238E27FC236}">
                    <a16:creationId xmlns:a16="http://schemas.microsoft.com/office/drawing/2014/main" id="{D1E1791A-E39A-420D-A670-9E7086F0A4F7}"/>
                  </a:ext>
                </a:extLst>
              </p:cNvPr>
              <p:cNvSpPr/>
              <p:nvPr/>
            </p:nvSpPr>
            <p:spPr bwMode="auto">
              <a:xfrm>
                <a:off x="3473451" y="712788"/>
                <a:ext cx="666750" cy="46038"/>
              </a:xfrm>
              <a:custGeom>
                <a:avLst/>
                <a:gdLst>
                  <a:gd name="T0" fmla="*/ 420 w 420"/>
                  <a:gd name="T1" fmla="*/ 29 h 29"/>
                  <a:gd name="T2" fmla="*/ 406 w 420"/>
                  <a:gd name="T3" fmla="*/ 29 h 29"/>
                  <a:gd name="T4" fmla="*/ 406 w 420"/>
                  <a:gd name="T5" fmla="*/ 14 h 29"/>
                  <a:gd name="T6" fmla="*/ 14 w 420"/>
                  <a:gd name="T7" fmla="*/ 14 h 29"/>
                  <a:gd name="T8" fmla="*/ 14 w 420"/>
                  <a:gd name="T9" fmla="*/ 29 h 29"/>
                  <a:gd name="T10" fmla="*/ 0 w 420"/>
                  <a:gd name="T11" fmla="*/ 29 h 29"/>
                  <a:gd name="T12" fmla="*/ 0 w 420"/>
                  <a:gd name="T13" fmla="*/ 0 h 29"/>
                  <a:gd name="T14" fmla="*/ 420 w 420"/>
                  <a:gd name="T15" fmla="*/ 0 h 29"/>
                  <a:gd name="T16" fmla="*/ 420 w 420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0" h="29">
                    <a:moveTo>
                      <a:pt x="420" y="29"/>
                    </a:moveTo>
                    <a:lnTo>
                      <a:pt x="406" y="29"/>
                    </a:lnTo>
                    <a:lnTo>
                      <a:pt x="406" y="14"/>
                    </a:lnTo>
                    <a:lnTo>
                      <a:pt x="14" y="14"/>
                    </a:lnTo>
                    <a:lnTo>
                      <a:pt x="14" y="29"/>
                    </a:lnTo>
                    <a:lnTo>
                      <a:pt x="0" y="29"/>
                    </a:lnTo>
                    <a:lnTo>
                      <a:pt x="0" y="0"/>
                    </a:lnTo>
                    <a:lnTo>
                      <a:pt x="420" y="0"/>
                    </a:lnTo>
                    <a:lnTo>
                      <a:pt x="42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ïSļiḓé">
                <a:extLst>
                  <a:ext uri="{FF2B5EF4-FFF2-40B4-BE49-F238E27FC236}">
                    <a16:creationId xmlns:a16="http://schemas.microsoft.com/office/drawing/2014/main" id="{B3BF88B9-67CA-45BD-AC2F-C8C62E403D03}"/>
                  </a:ext>
                </a:extLst>
              </p:cNvPr>
              <p:cNvSpPr/>
              <p:nvPr/>
            </p:nvSpPr>
            <p:spPr bwMode="auto">
              <a:xfrm>
                <a:off x="3502026" y="973138"/>
                <a:ext cx="609600" cy="365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î$ḷïďe">
                <a:extLst>
                  <a:ext uri="{FF2B5EF4-FFF2-40B4-BE49-F238E27FC236}">
                    <a16:creationId xmlns:a16="http://schemas.microsoft.com/office/drawing/2014/main" id="{6952624B-C36E-43C8-8C8D-22E12E544CCA}"/>
                  </a:ext>
                </a:extLst>
              </p:cNvPr>
              <p:cNvSpPr/>
              <p:nvPr/>
            </p:nvSpPr>
            <p:spPr bwMode="auto">
              <a:xfrm>
                <a:off x="3490913" y="973138"/>
                <a:ext cx="631825" cy="47625"/>
              </a:xfrm>
              <a:custGeom>
                <a:avLst/>
                <a:gdLst>
                  <a:gd name="T0" fmla="*/ 398 w 398"/>
                  <a:gd name="T1" fmla="*/ 30 h 30"/>
                  <a:gd name="T2" fmla="*/ 0 w 398"/>
                  <a:gd name="T3" fmla="*/ 30 h 30"/>
                  <a:gd name="T4" fmla="*/ 0 w 398"/>
                  <a:gd name="T5" fmla="*/ 0 h 30"/>
                  <a:gd name="T6" fmla="*/ 15 w 398"/>
                  <a:gd name="T7" fmla="*/ 0 h 30"/>
                  <a:gd name="T8" fmla="*/ 15 w 398"/>
                  <a:gd name="T9" fmla="*/ 16 h 30"/>
                  <a:gd name="T10" fmla="*/ 383 w 398"/>
                  <a:gd name="T11" fmla="*/ 16 h 30"/>
                  <a:gd name="T12" fmla="*/ 383 w 398"/>
                  <a:gd name="T13" fmla="*/ 0 h 30"/>
                  <a:gd name="T14" fmla="*/ 398 w 398"/>
                  <a:gd name="T15" fmla="*/ 0 h 30"/>
                  <a:gd name="T16" fmla="*/ 398 w 398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30">
                    <a:moveTo>
                      <a:pt x="398" y="3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16"/>
                    </a:lnTo>
                    <a:lnTo>
                      <a:pt x="383" y="16"/>
                    </a:lnTo>
                    <a:lnTo>
                      <a:pt x="383" y="0"/>
                    </a:lnTo>
                    <a:lnTo>
                      <a:pt x="398" y="0"/>
                    </a:lnTo>
                    <a:lnTo>
                      <a:pt x="398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iṥļíḓê">
                <a:extLst>
                  <a:ext uri="{FF2B5EF4-FFF2-40B4-BE49-F238E27FC236}">
                    <a16:creationId xmlns:a16="http://schemas.microsoft.com/office/drawing/2014/main" id="{5E8D012D-9BEE-4E24-9539-7C7AD07587AE}"/>
                  </a:ext>
                </a:extLst>
              </p:cNvPr>
              <p:cNvSpPr/>
              <p:nvPr/>
            </p:nvSpPr>
            <p:spPr bwMode="auto">
              <a:xfrm>
                <a:off x="3467101" y="758825"/>
                <a:ext cx="679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íṣḷïďe">
                <a:extLst>
                  <a:ext uri="{FF2B5EF4-FFF2-40B4-BE49-F238E27FC236}">
                    <a16:creationId xmlns:a16="http://schemas.microsoft.com/office/drawing/2014/main" id="{D9BE0AD4-6691-4D18-9318-EB8F7F8C73FE}"/>
                  </a:ext>
                </a:extLst>
              </p:cNvPr>
              <p:cNvSpPr/>
              <p:nvPr/>
            </p:nvSpPr>
            <p:spPr bwMode="auto">
              <a:xfrm>
                <a:off x="3455988" y="747713"/>
                <a:ext cx="701675" cy="236538"/>
              </a:xfrm>
              <a:custGeom>
                <a:avLst/>
                <a:gdLst>
                  <a:gd name="T0" fmla="*/ 442 w 442"/>
                  <a:gd name="T1" fmla="*/ 149 h 149"/>
                  <a:gd name="T2" fmla="*/ 0 w 442"/>
                  <a:gd name="T3" fmla="*/ 149 h 149"/>
                  <a:gd name="T4" fmla="*/ 0 w 442"/>
                  <a:gd name="T5" fmla="*/ 0 h 149"/>
                  <a:gd name="T6" fmla="*/ 442 w 442"/>
                  <a:gd name="T7" fmla="*/ 0 h 149"/>
                  <a:gd name="T8" fmla="*/ 442 w 442"/>
                  <a:gd name="T9" fmla="*/ 149 h 149"/>
                  <a:gd name="T10" fmla="*/ 14 w 442"/>
                  <a:gd name="T11" fmla="*/ 135 h 149"/>
                  <a:gd name="T12" fmla="*/ 428 w 442"/>
                  <a:gd name="T13" fmla="*/ 135 h 149"/>
                  <a:gd name="T14" fmla="*/ 428 w 442"/>
                  <a:gd name="T15" fmla="*/ 14 h 149"/>
                  <a:gd name="T16" fmla="*/ 14 w 442"/>
                  <a:gd name="T17" fmla="*/ 14 h 149"/>
                  <a:gd name="T18" fmla="*/ 14 w 442"/>
                  <a:gd name="T1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2" h="149">
                    <a:moveTo>
                      <a:pt x="442" y="149"/>
                    </a:moveTo>
                    <a:lnTo>
                      <a:pt x="0" y="149"/>
                    </a:lnTo>
                    <a:lnTo>
                      <a:pt x="0" y="0"/>
                    </a:lnTo>
                    <a:lnTo>
                      <a:pt x="442" y="0"/>
                    </a:lnTo>
                    <a:lnTo>
                      <a:pt x="442" y="149"/>
                    </a:lnTo>
                    <a:close/>
                    <a:moveTo>
                      <a:pt x="14" y="135"/>
                    </a:moveTo>
                    <a:lnTo>
                      <a:pt x="428" y="135"/>
                    </a:lnTo>
                    <a:lnTo>
                      <a:pt x="428" y="14"/>
                    </a:lnTo>
                    <a:lnTo>
                      <a:pt x="14" y="14"/>
                    </a:lnTo>
                    <a:lnTo>
                      <a:pt x="14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iṣ1íḓé">
                <a:extLst>
                  <a:ext uri="{FF2B5EF4-FFF2-40B4-BE49-F238E27FC236}">
                    <a16:creationId xmlns:a16="http://schemas.microsoft.com/office/drawing/2014/main" id="{58DBBACB-83D7-4501-9F34-B13C85D88B4E}"/>
                  </a:ext>
                </a:extLst>
              </p:cNvPr>
              <p:cNvSpPr/>
              <p:nvPr/>
            </p:nvSpPr>
            <p:spPr bwMode="auto">
              <a:xfrm>
                <a:off x="3502026" y="795338"/>
                <a:ext cx="36513" cy="349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íŝļíḑè">
                <a:extLst>
                  <a:ext uri="{FF2B5EF4-FFF2-40B4-BE49-F238E27FC236}">
                    <a16:creationId xmlns:a16="http://schemas.microsoft.com/office/drawing/2014/main" id="{9FA86C8E-9EB4-4104-8C95-8C17EF550245}"/>
                  </a:ext>
                </a:extLst>
              </p:cNvPr>
              <p:cNvSpPr/>
              <p:nvPr/>
            </p:nvSpPr>
            <p:spPr bwMode="auto">
              <a:xfrm>
                <a:off x="3490913" y="784225"/>
                <a:ext cx="58738" cy="57150"/>
              </a:xfrm>
              <a:custGeom>
                <a:avLst/>
                <a:gdLst>
                  <a:gd name="T0" fmla="*/ 37 w 37"/>
                  <a:gd name="T1" fmla="*/ 36 h 36"/>
                  <a:gd name="T2" fmla="*/ 0 w 37"/>
                  <a:gd name="T3" fmla="*/ 36 h 36"/>
                  <a:gd name="T4" fmla="*/ 0 w 37"/>
                  <a:gd name="T5" fmla="*/ 0 h 36"/>
                  <a:gd name="T6" fmla="*/ 37 w 37"/>
                  <a:gd name="T7" fmla="*/ 0 h 36"/>
                  <a:gd name="T8" fmla="*/ 37 w 37"/>
                  <a:gd name="T9" fmla="*/ 36 h 36"/>
                  <a:gd name="T10" fmla="*/ 15 w 37"/>
                  <a:gd name="T11" fmla="*/ 22 h 36"/>
                  <a:gd name="T12" fmla="*/ 23 w 37"/>
                  <a:gd name="T13" fmla="*/ 22 h 36"/>
                  <a:gd name="T14" fmla="*/ 23 w 37"/>
                  <a:gd name="T15" fmla="*/ 14 h 36"/>
                  <a:gd name="T16" fmla="*/ 15 w 37"/>
                  <a:gd name="T17" fmla="*/ 14 h 36"/>
                  <a:gd name="T18" fmla="*/ 15 w 37"/>
                  <a:gd name="T19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6">
                    <a:moveTo>
                      <a:pt x="37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36"/>
                    </a:lnTo>
                    <a:close/>
                    <a:moveTo>
                      <a:pt x="15" y="22"/>
                    </a:moveTo>
                    <a:lnTo>
                      <a:pt x="23" y="22"/>
                    </a:lnTo>
                    <a:lnTo>
                      <a:pt x="23" y="14"/>
                    </a:lnTo>
                    <a:lnTo>
                      <a:pt x="15" y="14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íṡ1ïḓè">
                <a:extLst>
                  <a:ext uri="{FF2B5EF4-FFF2-40B4-BE49-F238E27FC236}">
                    <a16:creationId xmlns:a16="http://schemas.microsoft.com/office/drawing/2014/main" id="{448C54AD-3807-48D4-8A85-49722C726D7C}"/>
                  </a:ext>
                </a:extLst>
              </p:cNvPr>
              <p:cNvSpPr/>
              <p:nvPr/>
            </p:nvSpPr>
            <p:spPr bwMode="auto">
              <a:xfrm>
                <a:off x="3395663" y="893763"/>
                <a:ext cx="73025" cy="750888"/>
              </a:xfrm>
              <a:custGeom>
                <a:avLst/>
                <a:gdLst>
                  <a:gd name="T0" fmla="*/ 0 w 65"/>
                  <a:gd name="T1" fmla="*/ 673 h 673"/>
                  <a:gd name="T2" fmla="*/ 0 w 65"/>
                  <a:gd name="T3" fmla="*/ 64 h 673"/>
                  <a:gd name="T4" fmla="*/ 64 w 65"/>
                  <a:gd name="T5" fmla="*/ 0 h 673"/>
                  <a:gd name="T6" fmla="*/ 65 w 65"/>
                  <a:gd name="T7" fmla="*/ 32 h 673"/>
                  <a:gd name="T8" fmla="*/ 33 w 65"/>
                  <a:gd name="T9" fmla="*/ 64 h 673"/>
                  <a:gd name="T10" fmla="*/ 33 w 65"/>
                  <a:gd name="T11" fmla="*/ 673 h 673"/>
                  <a:gd name="T12" fmla="*/ 0 w 65"/>
                  <a:gd name="T13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73">
                    <a:moveTo>
                      <a:pt x="0" y="673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29"/>
                      <a:pt x="29" y="0"/>
                      <a:pt x="64" y="0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47" y="32"/>
                      <a:pt x="33" y="46"/>
                      <a:pt x="33" y="64"/>
                    </a:cubicBezTo>
                    <a:cubicBezTo>
                      <a:pt x="33" y="673"/>
                      <a:pt x="33" y="673"/>
                      <a:pt x="33" y="673"/>
                    </a:cubicBezTo>
                    <a:lnTo>
                      <a:pt x="0" y="6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ïŝḻïḋè">
                <a:extLst>
                  <a:ext uri="{FF2B5EF4-FFF2-40B4-BE49-F238E27FC236}">
                    <a16:creationId xmlns:a16="http://schemas.microsoft.com/office/drawing/2014/main" id="{20BFAA6A-6564-49F5-A3D5-BCF03D92119B}"/>
                  </a:ext>
                </a:extLst>
              </p:cNvPr>
              <p:cNvSpPr/>
              <p:nvPr/>
            </p:nvSpPr>
            <p:spPr bwMode="auto">
              <a:xfrm>
                <a:off x="3384551" y="881063"/>
                <a:ext cx="95250" cy="774700"/>
              </a:xfrm>
              <a:custGeom>
                <a:avLst/>
                <a:gdLst>
                  <a:gd name="T0" fmla="*/ 53 w 85"/>
                  <a:gd name="T1" fmla="*/ 693 h 693"/>
                  <a:gd name="T2" fmla="*/ 0 w 85"/>
                  <a:gd name="T3" fmla="*/ 693 h 693"/>
                  <a:gd name="T4" fmla="*/ 0 w 85"/>
                  <a:gd name="T5" fmla="*/ 74 h 693"/>
                  <a:gd name="T6" fmla="*/ 74 w 85"/>
                  <a:gd name="T7" fmla="*/ 0 h 693"/>
                  <a:gd name="T8" fmla="*/ 84 w 85"/>
                  <a:gd name="T9" fmla="*/ 0 h 693"/>
                  <a:gd name="T10" fmla="*/ 85 w 85"/>
                  <a:gd name="T11" fmla="*/ 52 h 693"/>
                  <a:gd name="T12" fmla="*/ 75 w 85"/>
                  <a:gd name="T13" fmla="*/ 52 h 693"/>
                  <a:gd name="T14" fmla="*/ 53 w 85"/>
                  <a:gd name="T15" fmla="*/ 74 h 693"/>
                  <a:gd name="T16" fmla="*/ 53 w 85"/>
                  <a:gd name="T17" fmla="*/ 693 h 693"/>
                  <a:gd name="T18" fmla="*/ 20 w 85"/>
                  <a:gd name="T19" fmla="*/ 673 h 693"/>
                  <a:gd name="T20" fmla="*/ 33 w 85"/>
                  <a:gd name="T21" fmla="*/ 673 h 693"/>
                  <a:gd name="T22" fmla="*/ 33 w 85"/>
                  <a:gd name="T23" fmla="*/ 74 h 693"/>
                  <a:gd name="T24" fmla="*/ 64 w 85"/>
                  <a:gd name="T25" fmla="*/ 33 h 693"/>
                  <a:gd name="T26" fmla="*/ 64 w 85"/>
                  <a:gd name="T27" fmla="*/ 21 h 693"/>
                  <a:gd name="T28" fmla="*/ 20 w 85"/>
                  <a:gd name="T29" fmla="*/ 74 h 693"/>
                  <a:gd name="T30" fmla="*/ 20 w 85"/>
                  <a:gd name="T31" fmla="*/ 673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93">
                    <a:moveTo>
                      <a:pt x="53" y="693"/>
                    </a:moveTo>
                    <a:cubicBezTo>
                      <a:pt x="0" y="693"/>
                      <a:pt x="0" y="693"/>
                      <a:pt x="0" y="69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5" y="52"/>
                      <a:pt x="85" y="52"/>
                      <a:pt x="85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62" y="52"/>
                      <a:pt x="53" y="62"/>
                      <a:pt x="53" y="74"/>
                    </a:cubicBezTo>
                    <a:lnTo>
                      <a:pt x="53" y="693"/>
                    </a:lnTo>
                    <a:close/>
                    <a:moveTo>
                      <a:pt x="20" y="673"/>
                    </a:moveTo>
                    <a:cubicBezTo>
                      <a:pt x="33" y="673"/>
                      <a:pt x="33" y="673"/>
                      <a:pt x="33" y="6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54"/>
                      <a:pt x="46" y="38"/>
                      <a:pt x="64" y="33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39" y="26"/>
                      <a:pt x="20" y="48"/>
                      <a:pt x="20" y="74"/>
                    </a:cubicBezTo>
                    <a:lnTo>
                      <a:pt x="20" y="6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" name="ïṧḷïḋè">
              <a:extLst>
                <a:ext uri="{FF2B5EF4-FFF2-40B4-BE49-F238E27FC236}">
                  <a16:creationId xmlns:a16="http://schemas.microsoft.com/office/drawing/2014/main" id="{3AD20136-1F24-4175-8E92-E5CDA45AA1E9}"/>
                </a:ext>
              </a:extLst>
            </p:cNvPr>
            <p:cNvGrpSpPr/>
            <p:nvPr/>
          </p:nvGrpSpPr>
          <p:grpSpPr>
            <a:xfrm>
              <a:off x="7694872" y="1224000"/>
              <a:ext cx="4005000" cy="1061971"/>
              <a:chOff x="786000" y="1870032"/>
              <a:chExt cx="4005000" cy="1061971"/>
            </a:xfrm>
          </p:grpSpPr>
          <p:sp>
            <p:nvSpPr>
              <p:cNvPr id="22" name="iṣ1iḓê">
                <a:extLst>
                  <a:ext uri="{FF2B5EF4-FFF2-40B4-BE49-F238E27FC236}">
                    <a16:creationId xmlns:a16="http://schemas.microsoft.com/office/drawing/2014/main" id="{9884D08F-4300-4BF7-B90E-5D7CE2AAF2B9}"/>
                  </a:ext>
                </a:extLst>
              </p:cNvPr>
              <p:cNvSpPr/>
              <p:nvPr/>
            </p:nvSpPr>
            <p:spPr bwMode="auto">
              <a:xfrm>
                <a:off x="786001" y="1870032"/>
                <a:ext cx="1169997" cy="363483"/>
              </a:xfrm>
              <a:prstGeom prst="roundRect">
                <a:avLst>
                  <a:gd name="adj" fmla="val 14047"/>
                </a:avLst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>
                <a:normAutofit lnSpcReduction="10000"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  <p:sp>
            <p:nvSpPr>
              <p:cNvPr id="23" name="íş1íďe">
                <a:extLst>
                  <a:ext uri="{FF2B5EF4-FFF2-40B4-BE49-F238E27FC236}">
                    <a16:creationId xmlns:a16="http://schemas.microsoft.com/office/drawing/2014/main" id="{4814C61E-74F3-42A9-AF02-2026CED7D0E1}"/>
                  </a:ext>
                </a:extLst>
              </p:cNvPr>
              <p:cNvSpPr/>
              <p:nvPr/>
            </p:nvSpPr>
            <p:spPr>
              <a:xfrm>
                <a:off x="786000" y="2272784"/>
                <a:ext cx="4005000" cy="659219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/>
                  <a:t>When you copy &amp; paste, choose "keep text only" option.</a:t>
                </a:r>
              </a:p>
            </p:txBody>
          </p:sp>
        </p:grpSp>
        <p:grpSp>
          <p:nvGrpSpPr>
            <p:cNvPr id="10" name="ïš1iḋe">
              <a:extLst>
                <a:ext uri="{FF2B5EF4-FFF2-40B4-BE49-F238E27FC236}">
                  <a16:creationId xmlns:a16="http://schemas.microsoft.com/office/drawing/2014/main" id="{91AA55E0-3A27-4583-B90F-962F057020D9}"/>
                </a:ext>
              </a:extLst>
            </p:cNvPr>
            <p:cNvGrpSpPr/>
            <p:nvPr/>
          </p:nvGrpSpPr>
          <p:grpSpPr>
            <a:xfrm>
              <a:off x="7694872" y="2542164"/>
              <a:ext cx="4005000" cy="1061971"/>
              <a:chOff x="786000" y="1870032"/>
              <a:chExt cx="4005000" cy="1061971"/>
            </a:xfrm>
          </p:grpSpPr>
          <p:sp>
            <p:nvSpPr>
              <p:cNvPr id="20" name="îśľïḍe">
                <a:extLst>
                  <a:ext uri="{FF2B5EF4-FFF2-40B4-BE49-F238E27FC236}">
                    <a16:creationId xmlns:a16="http://schemas.microsoft.com/office/drawing/2014/main" id="{3872349F-D596-447C-B84B-8A86F9F8F88A}"/>
                  </a:ext>
                </a:extLst>
              </p:cNvPr>
              <p:cNvSpPr/>
              <p:nvPr/>
            </p:nvSpPr>
            <p:spPr bwMode="auto">
              <a:xfrm>
                <a:off x="786001" y="1870032"/>
                <a:ext cx="1169997" cy="363483"/>
              </a:xfrm>
              <a:prstGeom prst="roundRect">
                <a:avLst>
                  <a:gd name="adj" fmla="val 14047"/>
                </a:avLst>
              </a:prstGeom>
              <a:solidFill>
                <a:schemeClr val="accent2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>
                <a:normAutofit lnSpcReduction="10000"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  <p:sp>
            <p:nvSpPr>
              <p:cNvPr id="21" name="îṧḻíďè">
                <a:extLst>
                  <a:ext uri="{FF2B5EF4-FFF2-40B4-BE49-F238E27FC236}">
                    <a16:creationId xmlns:a16="http://schemas.microsoft.com/office/drawing/2014/main" id="{C18A06FC-DC03-409C-B133-68AEB80A28A5}"/>
                  </a:ext>
                </a:extLst>
              </p:cNvPr>
              <p:cNvSpPr/>
              <p:nvPr/>
            </p:nvSpPr>
            <p:spPr>
              <a:xfrm>
                <a:off x="786000" y="2272784"/>
                <a:ext cx="4005000" cy="659219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/>
                  <a:t>When you copy &amp; paste, choose "keep text only" option.</a:t>
                </a:r>
              </a:p>
            </p:txBody>
          </p:sp>
        </p:grpSp>
        <p:grpSp>
          <p:nvGrpSpPr>
            <p:cNvPr id="11" name="iSļidê">
              <a:extLst>
                <a:ext uri="{FF2B5EF4-FFF2-40B4-BE49-F238E27FC236}">
                  <a16:creationId xmlns:a16="http://schemas.microsoft.com/office/drawing/2014/main" id="{DB8F6806-D3A0-40D1-BA96-022CE0001B53}"/>
                </a:ext>
              </a:extLst>
            </p:cNvPr>
            <p:cNvGrpSpPr/>
            <p:nvPr/>
          </p:nvGrpSpPr>
          <p:grpSpPr>
            <a:xfrm>
              <a:off x="7694872" y="3860328"/>
              <a:ext cx="4005000" cy="1061971"/>
              <a:chOff x="786000" y="1870032"/>
              <a:chExt cx="4005000" cy="1061971"/>
            </a:xfrm>
          </p:grpSpPr>
          <p:sp>
            <p:nvSpPr>
              <p:cNvPr id="18" name="ïṡḻîde">
                <a:extLst>
                  <a:ext uri="{FF2B5EF4-FFF2-40B4-BE49-F238E27FC236}">
                    <a16:creationId xmlns:a16="http://schemas.microsoft.com/office/drawing/2014/main" id="{1A816E36-5CDD-4F78-9383-7B22418201CE}"/>
                  </a:ext>
                </a:extLst>
              </p:cNvPr>
              <p:cNvSpPr/>
              <p:nvPr/>
            </p:nvSpPr>
            <p:spPr bwMode="auto">
              <a:xfrm>
                <a:off x="786001" y="1870032"/>
                <a:ext cx="1169997" cy="363483"/>
              </a:xfrm>
              <a:prstGeom prst="roundRect">
                <a:avLst>
                  <a:gd name="adj" fmla="val 14047"/>
                </a:avLst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>
                <a:normAutofit lnSpcReduction="10000"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  <p:sp>
            <p:nvSpPr>
              <p:cNvPr id="19" name="iṡľîḋe">
                <a:extLst>
                  <a:ext uri="{FF2B5EF4-FFF2-40B4-BE49-F238E27FC236}">
                    <a16:creationId xmlns:a16="http://schemas.microsoft.com/office/drawing/2014/main" id="{3B5B1DBC-BEF1-48D7-A011-182FDC1D59F6}"/>
                  </a:ext>
                </a:extLst>
              </p:cNvPr>
              <p:cNvSpPr/>
              <p:nvPr/>
            </p:nvSpPr>
            <p:spPr>
              <a:xfrm>
                <a:off x="786000" y="2272784"/>
                <a:ext cx="4005000" cy="659219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/>
                  <a:t>When you copy &amp; paste, choose "keep text only" option.</a:t>
                </a:r>
              </a:p>
            </p:txBody>
          </p:sp>
        </p:grpSp>
        <p:grpSp>
          <p:nvGrpSpPr>
            <p:cNvPr id="12" name="ïš1íḑe">
              <a:extLst>
                <a:ext uri="{FF2B5EF4-FFF2-40B4-BE49-F238E27FC236}">
                  <a16:creationId xmlns:a16="http://schemas.microsoft.com/office/drawing/2014/main" id="{F986AF33-B550-4A40-AA9F-CEA2E34CE857}"/>
                </a:ext>
              </a:extLst>
            </p:cNvPr>
            <p:cNvGrpSpPr/>
            <p:nvPr/>
          </p:nvGrpSpPr>
          <p:grpSpPr>
            <a:xfrm>
              <a:off x="7694872" y="5178492"/>
              <a:ext cx="4005000" cy="1061971"/>
              <a:chOff x="786000" y="1870032"/>
              <a:chExt cx="4005000" cy="1061971"/>
            </a:xfrm>
          </p:grpSpPr>
          <p:sp>
            <p:nvSpPr>
              <p:cNvPr id="16" name="îśḻîdé">
                <a:extLst>
                  <a:ext uri="{FF2B5EF4-FFF2-40B4-BE49-F238E27FC236}">
                    <a16:creationId xmlns:a16="http://schemas.microsoft.com/office/drawing/2014/main" id="{CBB8B58D-D7DD-4EDA-9BDF-4449C41EDA71}"/>
                  </a:ext>
                </a:extLst>
              </p:cNvPr>
              <p:cNvSpPr/>
              <p:nvPr/>
            </p:nvSpPr>
            <p:spPr bwMode="auto">
              <a:xfrm>
                <a:off x="786001" y="1870032"/>
                <a:ext cx="1169997" cy="363483"/>
              </a:xfrm>
              <a:prstGeom prst="roundRect">
                <a:avLst>
                  <a:gd name="adj" fmla="val 14047"/>
                </a:avLst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>
                <a:normAutofit lnSpcReduction="10000"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  <p:sp>
            <p:nvSpPr>
              <p:cNvPr id="17" name="işľïḋè">
                <a:extLst>
                  <a:ext uri="{FF2B5EF4-FFF2-40B4-BE49-F238E27FC236}">
                    <a16:creationId xmlns:a16="http://schemas.microsoft.com/office/drawing/2014/main" id="{66A05B42-A02E-4CEB-B87C-6444F2DB3EB8}"/>
                  </a:ext>
                </a:extLst>
              </p:cNvPr>
              <p:cNvSpPr/>
              <p:nvPr/>
            </p:nvSpPr>
            <p:spPr>
              <a:xfrm>
                <a:off x="786000" y="2272784"/>
                <a:ext cx="4005000" cy="659219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/>
                  <a:t>When you copy &amp; paste, choose "keep text only" option.</a:t>
                </a:r>
              </a:p>
            </p:txBody>
          </p:sp>
        </p:grp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7BCC467-54CC-49E8-A447-D54AE0C51C27}"/>
                </a:ext>
              </a:extLst>
            </p:cNvPr>
            <p:cNvCxnSpPr>
              <a:cxnSpLocks/>
            </p:cNvCxnSpPr>
            <p:nvPr/>
          </p:nvCxnSpPr>
          <p:spPr>
            <a:xfrm>
              <a:off x="7694872" y="2285971"/>
              <a:ext cx="3825616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677D5FC0-D72E-448A-A0B8-35B931ECDA9C}"/>
                </a:ext>
              </a:extLst>
            </p:cNvPr>
            <p:cNvCxnSpPr>
              <a:cxnSpLocks/>
            </p:cNvCxnSpPr>
            <p:nvPr/>
          </p:nvCxnSpPr>
          <p:spPr>
            <a:xfrm>
              <a:off x="7694872" y="3604135"/>
              <a:ext cx="3825616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D18264F-3C3A-4F49-863B-6B28A291255F}"/>
                </a:ext>
              </a:extLst>
            </p:cNvPr>
            <p:cNvCxnSpPr>
              <a:cxnSpLocks/>
            </p:cNvCxnSpPr>
            <p:nvPr/>
          </p:nvCxnSpPr>
          <p:spPr>
            <a:xfrm>
              <a:off x="7694872" y="4922299"/>
              <a:ext cx="3825616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2774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375AAE-1F36-4704-85B8-7A60636A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6461A6-C953-4EC4-82A0-E603C89E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grpSp>
        <p:nvGrpSpPr>
          <p:cNvPr id="5" name="eaae9aac-3b96-4263-814d-e1da316c16f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D0D3901-736F-4186-B008-9428C85AB90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51175" y="1166726"/>
            <a:ext cx="10721675" cy="4898115"/>
            <a:chOff x="651175" y="1166726"/>
            <a:chExt cx="10721676" cy="4898115"/>
          </a:xfrm>
        </p:grpSpPr>
        <p:grpSp>
          <p:nvGrpSpPr>
            <p:cNvPr id="6" name="îs1íḍ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85682201-FEE1-4FDD-983B-C49088E3FB4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1175" y="1166726"/>
              <a:ext cx="10721676" cy="4515979"/>
              <a:chOff x="651175" y="1166725"/>
              <a:chExt cx="10721678" cy="4515980"/>
            </a:xfrm>
          </p:grpSpPr>
          <p:grpSp>
            <p:nvGrpSpPr>
              <p:cNvPr id="12" name="îṣľiḍe">
                <a:extLst>
                  <a:ext uri="{FF2B5EF4-FFF2-40B4-BE49-F238E27FC236}">
                    <a16:creationId xmlns:a16="http://schemas.microsoft.com/office/drawing/2014/main" id="{4AFDA965-9DDA-4E13-8D6A-96AAB83733BF}"/>
                  </a:ext>
                </a:extLst>
              </p:cNvPr>
              <p:cNvGrpSpPr/>
              <p:nvPr/>
            </p:nvGrpSpPr>
            <p:grpSpPr>
              <a:xfrm>
                <a:off x="7327446" y="1638958"/>
                <a:ext cx="4045407" cy="4043747"/>
                <a:chOff x="6096000" y="1597106"/>
                <a:chExt cx="2564756" cy="2563704"/>
              </a:xfrm>
            </p:grpSpPr>
            <p:sp>
              <p:nvSpPr>
                <p:cNvPr id="21" name="îs1îḓé">
                  <a:extLst>
                    <a:ext uri="{FF2B5EF4-FFF2-40B4-BE49-F238E27FC236}">
                      <a16:creationId xmlns:a16="http://schemas.microsoft.com/office/drawing/2014/main" id="{4011331C-2964-429E-A173-1EBC4AF827D8}"/>
                    </a:ext>
                  </a:extLst>
                </p:cNvPr>
                <p:cNvSpPr/>
                <p:nvPr/>
              </p:nvSpPr>
              <p:spPr>
                <a:xfrm>
                  <a:off x="6096000" y="1597400"/>
                  <a:ext cx="1242766" cy="1248717"/>
                </a:xfrm>
                <a:custGeom>
                  <a:avLst/>
                  <a:gdLst>
                    <a:gd name="connsiteX0" fmla="*/ 905306 w 905306"/>
                    <a:gd name="connsiteY0" fmla="*/ 632923 h 909641"/>
                    <a:gd name="connsiteX1" fmla="*/ 905306 w 905306"/>
                    <a:gd name="connsiteY1" fmla="*/ 693437 h 909641"/>
                    <a:gd name="connsiteX2" fmla="*/ 643030 w 905306"/>
                    <a:gd name="connsiteY2" fmla="*/ 909641 h 909641"/>
                    <a:gd name="connsiteX3" fmla="*/ 573437 w 905306"/>
                    <a:gd name="connsiteY3" fmla="*/ 909641 h 909641"/>
                    <a:gd name="connsiteX4" fmla="*/ 840274 w 905306"/>
                    <a:gd name="connsiteY4" fmla="*/ 0 h 909641"/>
                    <a:gd name="connsiteX5" fmla="*/ 851190 w 905306"/>
                    <a:gd name="connsiteY5" fmla="*/ 2204 h 909641"/>
                    <a:gd name="connsiteX6" fmla="*/ 905306 w 905306"/>
                    <a:gd name="connsiteY6" fmla="*/ 83846 h 909641"/>
                    <a:gd name="connsiteX7" fmla="*/ 905306 w 905306"/>
                    <a:gd name="connsiteY7" fmla="*/ 495414 h 909641"/>
                    <a:gd name="connsiteX8" fmla="*/ 882045 w 905306"/>
                    <a:gd name="connsiteY8" fmla="*/ 508372 h 909641"/>
                    <a:gd name="connsiteX9" fmla="*/ 400389 w 905306"/>
                    <a:gd name="connsiteY9" fmla="*/ 909641 h 909641"/>
                    <a:gd name="connsiteX10" fmla="*/ 79511 w 905306"/>
                    <a:gd name="connsiteY10" fmla="*/ 909641 h 909641"/>
                    <a:gd name="connsiteX11" fmla="*/ 16858 w 905306"/>
                    <a:gd name="connsiteY11" fmla="*/ 883689 h 909641"/>
                    <a:gd name="connsiteX12" fmla="*/ 0 w 905306"/>
                    <a:gd name="connsiteY12" fmla="*/ 858686 h 909641"/>
                    <a:gd name="connsiteX13" fmla="*/ 1064 w 905306"/>
                    <a:gd name="connsiteY13" fmla="*/ 837626 h 909641"/>
                    <a:gd name="connsiteX14" fmla="*/ 838605 w 905306"/>
                    <a:gd name="connsiteY14" fmla="*/ 85 h 90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05306" h="909641">
                      <a:moveTo>
                        <a:pt x="905306" y="632923"/>
                      </a:moveTo>
                      <a:lnTo>
                        <a:pt x="905306" y="693437"/>
                      </a:lnTo>
                      <a:lnTo>
                        <a:pt x="643030" y="909641"/>
                      </a:lnTo>
                      <a:lnTo>
                        <a:pt x="573437" y="909641"/>
                      </a:lnTo>
                      <a:close/>
                      <a:moveTo>
                        <a:pt x="840274" y="0"/>
                      </a:moveTo>
                      <a:lnTo>
                        <a:pt x="851190" y="2204"/>
                      </a:lnTo>
                      <a:cubicBezTo>
                        <a:pt x="882992" y="15655"/>
                        <a:pt x="905306" y="47145"/>
                        <a:pt x="905306" y="83846"/>
                      </a:cubicBezTo>
                      <a:lnTo>
                        <a:pt x="905306" y="495414"/>
                      </a:lnTo>
                      <a:lnTo>
                        <a:pt x="882045" y="508372"/>
                      </a:lnTo>
                      <a:lnTo>
                        <a:pt x="400389" y="909641"/>
                      </a:lnTo>
                      <a:lnTo>
                        <a:pt x="79511" y="909641"/>
                      </a:lnTo>
                      <a:cubicBezTo>
                        <a:pt x="55044" y="909641"/>
                        <a:pt x="32892" y="899724"/>
                        <a:pt x="16858" y="883689"/>
                      </a:cubicBezTo>
                      <a:lnTo>
                        <a:pt x="0" y="858686"/>
                      </a:lnTo>
                      <a:lnTo>
                        <a:pt x="1064" y="837626"/>
                      </a:lnTo>
                      <a:cubicBezTo>
                        <a:pt x="45912" y="396014"/>
                        <a:pt x="396993" y="44933"/>
                        <a:pt x="838605" y="85"/>
                      </a:cubicBezTo>
                      <a:close/>
                    </a:path>
                  </a:pathLst>
                </a:custGeom>
                <a:blipFill>
                  <a:blip r:embed="rId3"/>
                  <a:stretch>
                    <a:fillRect l="-39570" r="-39059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22" name="ïsľiḑê">
                  <a:extLst>
                    <a:ext uri="{FF2B5EF4-FFF2-40B4-BE49-F238E27FC236}">
                      <a16:creationId xmlns:a16="http://schemas.microsoft.com/office/drawing/2014/main" id="{E51E5FF4-3CC3-4FBB-AA97-AFF78042586D}"/>
                    </a:ext>
                  </a:extLst>
                </p:cNvPr>
                <p:cNvSpPr/>
                <p:nvPr/>
              </p:nvSpPr>
              <p:spPr>
                <a:xfrm>
                  <a:off x="7411745" y="1597106"/>
                  <a:ext cx="1249011" cy="1249011"/>
                </a:xfrm>
                <a:custGeom>
                  <a:avLst/>
                  <a:gdLst>
                    <a:gd name="connsiteX0" fmla="*/ 0 w 909855"/>
                    <a:gd name="connsiteY0" fmla="*/ 628704 h 909855"/>
                    <a:gd name="connsiteX1" fmla="*/ 337187 w 909855"/>
                    <a:gd name="connsiteY1" fmla="*/ 909855 h 909855"/>
                    <a:gd name="connsiteX2" fmla="*/ 267594 w 909855"/>
                    <a:gd name="connsiteY2" fmla="*/ 909855 h 909855"/>
                    <a:gd name="connsiteX3" fmla="*/ 0 w 909855"/>
                    <a:gd name="connsiteY3" fmla="*/ 689268 h 909855"/>
                    <a:gd name="connsiteX4" fmla="*/ 66095 w 909855"/>
                    <a:gd name="connsiteY4" fmla="*/ 0 h 909855"/>
                    <a:gd name="connsiteX5" fmla="*/ 72014 w 909855"/>
                    <a:gd name="connsiteY5" fmla="*/ 299 h 909855"/>
                    <a:gd name="connsiteX6" fmla="*/ 909556 w 909855"/>
                    <a:gd name="connsiteY6" fmla="*/ 837840 h 909855"/>
                    <a:gd name="connsiteX7" fmla="*/ 909855 w 909855"/>
                    <a:gd name="connsiteY7" fmla="*/ 843764 h 909855"/>
                    <a:gd name="connsiteX8" fmla="*/ 907437 w 909855"/>
                    <a:gd name="connsiteY8" fmla="*/ 855739 h 909855"/>
                    <a:gd name="connsiteX9" fmla="*/ 825795 w 909855"/>
                    <a:gd name="connsiteY9" fmla="*/ 909855 h 909855"/>
                    <a:gd name="connsiteX10" fmla="*/ 510198 w 909855"/>
                    <a:gd name="connsiteY10" fmla="*/ 909855 h 909855"/>
                    <a:gd name="connsiteX11" fmla="*/ 373983 w 909855"/>
                    <a:gd name="connsiteY11" fmla="*/ 796654 h 909855"/>
                    <a:gd name="connsiteX12" fmla="*/ 373983 w 909855"/>
                    <a:gd name="connsiteY12" fmla="*/ 514808 h 909855"/>
                    <a:gd name="connsiteX13" fmla="*/ 367761 w 909855"/>
                    <a:gd name="connsiteY13" fmla="*/ 498920 h 909855"/>
                    <a:gd name="connsiteX14" fmla="*/ 351873 w 909855"/>
                    <a:gd name="connsiteY14" fmla="*/ 492698 h 909855"/>
                    <a:gd name="connsiteX15" fmla="*/ 219243 w 909855"/>
                    <a:gd name="connsiteY15" fmla="*/ 492698 h 909855"/>
                    <a:gd name="connsiteX16" fmla="*/ 203349 w 909855"/>
                    <a:gd name="connsiteY16" fmla="*/ 498920 h 909855"/>
                    <a:gd name="connsiteX17" fmla="*/ 197133 w 909855"/>
                    <a:gd name="connsiteY17" fmla="*/ 514808 h 909855"/>
                    <a:gd name="connsiteX18" fmla="*/ 197133 w 909855"/>
                    <a:gd name="connsiteY18" fmla="*/ 649512 h 909855"/>
                    <a:gd name="connsiteX19" fmla="*/ 28579 w 909855"/>
                    <a:gd name="connsiteY19" fmla="*/ 508586 h 909855"/>
                    <a:gd name="connsiteX20" fmla="*/ 4402 w 909855"/>
                    <a:gd name="connsiteY20" fmla="*/ 495118 h 909855"/>
                    <a:gd name="connsiteX21" fmla="*/ 0 w 909855"/>
                    <a:gd name="connsiteY21" fmla="*/ 494420 h 909855"/>
                    <a:gd name="connsiteX22" fmla="*/ 0 w 909855"/>
                    <a:gd name="connsiteY22" fmla="*/ 84060 h 909855"/>
                    <a:gd name="connsiteX23" fmla="*/ 54116 w 909855"/>
                    <a:gd name="connsiteY23" fmla="*/ 2418 h 90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09855" h="909855">
                      <a:moveTo>
                        <a:pt x="0" y="628704"/>
                      </a:moveTo>
                      <a:lnTo>
                        <a:pt x="337187" y="909855"/>
                      </a:lnTo>
                      <a:lnTo>
                        <a:pt x="267594" y="909855"/>
                      </a:lnTo>
                      <a:lnTo>
                        <a:pt x="0" y="689268"/>
                      </a:lnTo>
                      <a:close/>
                      <a:moveTo>
                        <a:pt x="66095" y="0"/>
                      </a:moveTo>
                      <a:lnTo>
                        <a:pt x="72014" y="299"/>
                      </a:lnTo>
                      <a:cubicBezTo>
                        <a:pt x="513626" y="45147"/>
                        <a:pt x="864708" y="396228"/>
                        <a:pt x="909556" y="837840"/>
                      </a:cubicBezTo>
                      <a:lnTo>
                        <a:pt x="909855" y="843764"/>
                      </a:lnTo>
                      <a:lnTo>
                        <a:pt x="907437" y="855739"/>
                      </a:lnTo>
                      <a:cubicBezTo>
                        <a:pt x="893986" y="887541"/>
                        <a:pt x="862496" y="909855"/>
                        <a:pt x="825795" y="909855"/>
                      </a:cubicBezTo>
                      <a:lnTo>
                        <a:pt x="510198" y="909855"/>
                      </a:lnTo>
                      <a:lnTo>
                        <a:pt x="373983" y="796654"/>
                      </a:lnTo>
                      <a:lnTo>
                        <a:pt x="373983" y="514808"/>
                      </a:lnTo>
                      <a:cubicBezTo>
                        <a:pt x="373983" y="508359"/>
                        <a:pt x="371909" y="503063"/>
                        <a:pt x="367761" y="498920"/>
                      </a:cubicBezTo>
                      <a:cubicBezTo>
                        <a:pt x="363618" y="494772"/>
                        <a:pt x="358322" y="492698"/>
                        <a:pt x="351873" y="492698"/>
                      </a:cubicBezTo>
                      <a:lnTo>
                        <a:pt x="219243" y="492698"/>
                      </a:lnTo>
                      <a:cubicBezTo>
                        <a:pt x="212794" y="492698"/>
                        <a:pt x="207498" y="494772"/>
                        <a:pt x="203349" y="498920"/>
                      </a:cubicBezTo>
                      <a:cubicBezTo>
                        <a:pt x="199207" y="503063"/>
                        <a:pt x="197133" y="508359"/>
                        <a:pt x="197133" y="514808"/>
                      </a:cubicBezTo>
                      <a:lnTo>
                        <a:pt x="197133" y="649512"/>
                      </a:lnTo>
                      <a:lnTo>
                        <a:pt x="28579" y="508586"/>
                      </a:lnTo>
                      <a:cubicBezTo>
                        <a:pt x="21212" y="502600"/>
                        <a:pt x="13152" y="498110"/>
                        <a:pt x="4402" y="495118"/>
                      </a:cubicBezTo>
                      <a:lnTo>
                        <a:pt x="0" y="494420"/>
                      </a:lnTo>
                      <a:lnTo>
                        <a:pt x="0" y="84060"/>
                      </a:lnTo>
                      <a:cubicBezTo>
                        <a:pt x="0" y="47359"/>
                        <a:pt x="22314" y="15869"/>
                        <a:pt x="54116" y="2418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 l="-25457" r="-25131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3" name="îSliḍè">
                  <a:extLst>
                    <a:ext uri="{FF2B5EF4-FFF2-40B4-BE49-F238E27FC236}">
                      <a16:creationId xmlns:a16="http://schemas.microsoft.com/office/drawing/2014/main" id="{684622A0-93F9-4B5D-B2F4-15F2216B72A0}"/>
                    </a:ext>
                  </a:extLst>
                </p:cNvPr>
                <p:cNvSpPr/>
                <p:nvPr/>
              </p:nvSpPr>
              <p:spPr>
                <a:xfrm>
                  <a:off x="7411745" y="2911799"/>
                  <a:ext cx="1249011" cy="1249011"/>
                </a:xfrm>
                <a:custGeom>
                  <a:avLst/>
                  <a:gdLst>
                    <a:gd name="connsiteX0" fmla="*/ 325637 w 909855"/>
                    <a:gd name="connsiteY0" fmla="*/ 0 h 909855"/>
                    <a:gd name="connsiteX1" fmla="*/ 394570 w 909855"/>
                    <a:gd name="connsiteY1" fmla="*/ 0 h 909855"/>
                    <a:gd name="connsiteX2" fmla="*/ 454112 w 909855"/>
                    <a:gd name="connsiteY2" fmla="*/ 49647 h 909855"/>
                    <a:gd name="connsiteX3" fmla="*/ 468619 w 909855"/>
                    <a:gd name="connsiteY3" fmla="*/ 54483 h 909855"/>
                    <a:gd name="connsiteX4" fmla="*/ 470693 w 909855"/>
                    <a:gd name="connsiteY4" fmla="*/ 54483 h 909855"/>
                    <a:gd name="connsiteX5" fmla="*/ 485201 w 909855"/>
                    <a:gd name="connsiteY5" fmla="*/ 46885 h 909855"/>
                    <a:gd name="connsiteX6" fmla="*/ 524482 w 909855"/>
                    <a:gd name="connsiteY6" fmla="*/ 0 h 909855"/>
                    <a:gd name="connsiteX7" fmla="*/ 825795 w 909855"/>
                    <a:gd name="connsiteY7" fmla="*/ 0 h 909855"/>
                    <a:gd name="connsiteX8" fmla="*/ 907437 w 909855"/>
                    <a:gd name="connsiteY8" fmla="*/ 54116 h 909855"/>
                    <a:gd name="connsiteX9" fmla="*/ 909855 w 909855"/>
                    <a:gd name="connsiteY9" fmla="*/ 66091 h 909855"/>
                    <a:gd name="connsiteX10" fmla="*/ 909556 w 909855"/>
                    <a:gd name="connsiteY10" fmla="*/ 72014 h 909855"/>
                    <a:gd name="connsiteX11" fmla="*/ 72014 w 909855"/>
                    <a:gd name="connsiteY11" fmla="*/ 909556 h 909855"/>
                    <a:gd name="connsiteX12" fmla="*/ 66091 w 909855"/>
                    <a:gd name="connsiteY12" fmla="*/ 909855 h 909855"/>
                    <a:gd name="connsiteX13" fmla="*/ 54116 w 909855"/>
                    <a:gd name="connsiteY13" fmla="*/ 907437 h 909855"/>
                    <a:gd name="connsiteX14" fmla="*/ 0 w 909855"/>
                    <a:gd name="connsiteY14" fmla="*/ 825795 h 909855"/>
                    <a:gd name="connsiteX15" fmla="*/ 0 w 909855"/>
                    <a:gd name="connsiteY15" fmla="*/ 153955 h 909855"/>
                    <a:gd name="connsiteX16" fmla="*/ 64503 w 909855"/>
                    <a:gd name="connsiteY16" fmla="*/ 153955 h 909855"/>
                    <a:gd name="connsiteX17" fmla="*/ 64503 w 909855"/>
                    <a:gd name="connsiteY17" fmla="*/ 419224 h 909855"/>
                    <a:gd name="connsiteX18" fmla="*/ 329768 w 909855"/>
                    <a:gd name="connsiteY18" fmla="*/ 419224 h 909855"/>
                    <a:gd name="connsiteX19" fmla="*/ 360856 w 909855"/>
                    <a:gd name="connsiteY19" fmla="*/ 406098 h 909855"/>
                    <a:gd name="connsiteX20" fmla="*/ 373983 w 909855"/>
                    <a:gd name="connsiteY20" fmla="*/ 375014 h 909855"/>
                    <a:gd name="connsiteX21" fmla="*/ 373983 w 909855"/>
                    <a:gd name="connsiteY21" fmla="*/ 43430 h 909855"/>
                    <a:gd name="connsiteX22" fmla="*/ 373290 w 909855"/>
                    <a:gd name="connsiteY22" fmla="*/ 39282 h 90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09855" h="909855">
                      <a:moveTo>
                        <a:pt x="325637" y="0"/>
                      </a:moveTo>
                      <a:lnTo>
                        <a:pt x="394570" y="0"/>
                      </a:lnTo>
                      <a:lnTo>
                        <a:pt x="454112" y="49647"/>
                      </a:lnTo>
                      <a:cubicBezTo>
                        <a:pt x="457800" y="52869"/>
                        <a:pt x="462635" y="54483"/>
                        <a:pt x="468619" y="54483"/>
                      </a:cubicBezTo>
                      <a:lnTo>
                        <a:pt x="470693" y="54483"/>
                      </a:lnTo>
                      <a:cubicBezTo>
                        <a:pt x="476677" y="53562"/>
                        <a:pt x="481513" y="51028"/>
                        <a:pt x="485201" y="46885"/>
                      </a:cubicBezTo>
                      <a:lnTo>
                        <a:pt x="524482" y="0"/>
                      </a:lnTo>
                      <a:lnTo>
                        <a:pt x="825795" y="0"/>
                      </a:lnTo>
                      <a:cubicBezTo>
                        <a:pt x="862496" y="0"/>
                        <a:pt x="893986" y="22314"/>
                        <a:pt x="907437" y="54116"/>
                      </a:cubicBezTo>
                      <a:lnTo>
                        <a:pt x="909855" y="66091"/>
                      </a:lnTo>
                      <a:lnTo>
                        <a:pt x="909556" y="72014"/>
                      </a:lnTo>
                      <a:cubicBezTo>
                        <a:pt x="864708" y="513626"/>
                        <a:pt x="513626" y="864708"/>
                        <a:pt x="72014" y="909556"/>
                      </a:cubicBezTo>
                      <a:lnTo>
                        <a:pt x="66091" y="909855"/>
                      </a:lnTo>
                      <a:lnTo>
                        <a:pt x="54116" y="907437"/>
                      </a:lnTo>
                      <a:cubicBezTo>
                        <a:pt x="22314" y="893986"/>
                        <a:pt x="0" y="862496"/>
                        <a:pt x="0" y="825795"/>
                      </a:cubicBezTo>
                      <a:lnTo>
                        <a:pt x="0" y="153955"/>
                      </a:lnTo>
                      <a:lnTo>
                        <a:pt x="64503" y="153955"/>
                      </a:lnTo>
                      <a:lnTo>
                        <a:pt x="64503" y="419224"/>
                      </a:lnTo>
                      <a:lnTo>
                        <a:pt x="329768" y="419224"/>
                      </a:lnTo>
                      <a:cubicBezTo>
                        <a:pt x="341741" y="419224"/>
                        <a:pt x="352105" y="414849"/>
                        <a:pt x="360856" y="406098"/>
                      </a:cubicBezTo>
                      <a:cubicBezTo>
                        <a:pt x="369607" y="397352"/>
                        <a:pt x="373983" y="386987"/>
                        <a:pt x="373983" y="375014"/>
                      </a:cubicBezTo>
                      <a:lnTo>
                        <a:pt x="373983" y="43430"/>
                      </a:lnTo>
                      <a:cubicBezTo>
                        <a:pt x="373983" y="41589"/>
                        <a:pt x="373750" y="40203"/>
                        <a:pt x="373290" y="39282"/>
                      </a:cubicBezTo>
                      <a:close/>
                    </a:path>
                  </a:pathLst>
                </a:custGeom>
                <a:blipFill>
                  <a:blip r:embed="rId5"/>
                  <a:stretch>
                    <a:fillRect l="-25192" r="-24867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4" name="îšľîḓê">
                  <a:extLst>
                    <a:ext uri="{FF2B5EF4-FFF2-40B4-BE49-F238E27FC236}">
                      <a16:creationId xmlns:a16="http://schemas.microsoft.com/office/drawing/2014/main" id="{81C2243E-200C-4815-BEF9-A9E6E2444103}"/>
                    </a:ext>
                  </a:extLst>
                </p:cNvPr>
                <p:cNvSpPr/>
                <p:nvPr/>
              </p:nvSpPr>
              <p:spPr>
                <a:xfrm>
                  <a:off x="6096000" y="2911798"/>
                  <a:ext cx="1242766" cy="1248716"/>
                </a:xfrm>
                <a:custGeom>
                  <a:avLst/>
                  <a:gdLst>
                    <a:gd name="connsiteX0" fmla="*/ 79511 w 905306"/>
                    <a:gd name="connsiteY0" fmla="*/ 0 h 909640"/>
                    <a:gd name="connsiteX1" fmla="*/ 386142 w 905306"/>
                    <a:gd name="connsiteY1" fmla="*/ 0 h 909640"/>
                    <a:gd name="connsiteX2" fmla="*/ 425423 w 905306"/>
                    <a:gd name="connsiteY2" fmla="*/ 46885 h 909640"/>
                    <a:gd name="connsiteX3" fmla="*/ 439930 w 905306"/>
                    <a:gd name="connsiteY3" fmla="*/ 54483 h 909640"/>
                    <a:gd name="connsiteX4" fmla="*/ 456512 w 905306"/>
                    <a:gd name="connsiteY4" fmla="*/ 49647 h 909640"/>
                    <a:gd name="connsiteX5" fmla="*/ 516054 w 905306"/>
                    <a:gd name="connsiteY5" fmla="*/ 0 h 909640"/>
                    <a:gd name="connsiteX6" fmla="*/ 584987 w 905306"/>
                    <a:gd name="connsiteY6" fmla="*/ 0 h 909640"/>
                    <a:gd name="connsiteX7" fmla="*/ 537334 w 905306"/>
                    <a:gd name="connsiteY7" fmla="*/ 39282 h 909640"/>
                    <a:gd name="connsiteX8" fmla="*/ 536987 w 905306"/>
                    <a:gd name="connsiteY8" fmla="*/ 41356 h 909640"/>
                    <a:gd name="connsiteX9" fmla="*/ 536641 w 905306"/>
                    <a:gd name="connsiteY9" fmla="*/ 43430 h 909640"/>
                    <a:gd name="connsiteX10" fmla="*/ 536641 w 905306"/>
                    <a:gd name="connsiteY10" fmla="*/ 375014 h 909640"/>
                    <a:gd name="connsiteX11" fmla="*/ 549767 w 905306"/>
                    <a:gd name="connsiteY11" fmla="*/ 406098 h 909640"/>
                    <a:gd name="connsiteX12" fmla="*/ 580856 w 905306"/>
                    <a:gd name="connsiteY12" fmla="*/ 419224 h 909640"/>
                    <a:gd name="connsiteX13" fmla="*/ 846120 w 905306"/>
                    <a:gd name="connsiteY13" fmla="*/ 419224 h 909640"/>
                    <a:gd name="connsiteX14" fmla="*/ 846120 w 905306"/>
                    <a:gd name="connsiteY14" fmla="*/ 153955 h 909640"/>
                    <a:gd name="connsiteX15" fmla="*/ 905306 w 905306"/>
                    <a:gd name="connsiteY15" fmla="*/ 153955 h 909640"/>
                    <a:gd name="connsiteX16" fmla="*/ 905306 w 905306"/>
                    <a:gd name="connsiteY16" fmla="*/ 825795 h 909640"/>
                    <a:gd name="connsiteX17" fmla="*/ 851190 w 905306"/>
                    <a:gd name="connsiteY17" fmla="*/ 907437 h 909640"/>
                    <a:gd name="connsiteX18" fmla="*/ 840278 w 905306"/>
                    <a:gd name="connsiteY18" fmla="*/ 909640 h 909640"/>
                    <a:gd name="connsiteX19" fmla="*/ 838605 w 905306"/>
                    <a:gd name="connsiteY19" fmla="*/ 909556 h 909640"/>
                    <a:gd name="connsiteX20" fmla="*/ 1064 w 905306"/>
                    <a:gd name="connsiteY20" fmla="*/ 72014 h 909640"/>
                    <a:gd name="connsiteX21" fmla="*/ 0 w 905306"/>
                    <a:gd name="connsiteY21" fmla="*/ 50955 h 909640"/>
                    <a:gd name="connsiteX22" fmla="*/ 16858 w 905306"/>
                    <a:gd name="connsiteY22" fmla="*/ 25952 h 909640"/>
                    <a:gd name="connsiteX23" fmla="*/ 79511 w 905306"/>
                    <a:gd name="connsiteY23" fmla="*/ 0 h 90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05306" h="909640">
                      <a:moveTo>
                        <a:pt x="79511" y="0"/>
                      </a:moveTo>
                      <a:lnTo>
                        <a:pt x="386142" y="0"/>
                      </a:lnTo>
                      <a:lnTo>
                        <a:pt x="425423" y="46885"/>
                      </a:lnTo>
                      <a:cubicBezTo>
                        <a:pt x="429105" y="51028"/>
                        <a:pt x="433941" y="53562"/>
                        <a:pt x="439930" y="54483"/>
                      </a:cubicBezTo>
                      <a:cubicBezTo>
                        <a:pt x="445459" y="54943"/>
                        <a:pt x="450983" y="53329"/>
                        <a:pt x="456512" y="49647"/>
                      </a:cubicBezTo>
                      <a:lnTo>
                        <a:pt x="516054" y="0"/>
                      </a:lnTo>
                      <a:lnTo>
                        <a:pt x="584987" y="0"/>
                      </a:lnTo>
                      <a:lnTo>
                        <a:pt x="537334" y="39282"/>
                      </a:lnTo>
                      <a:cubicBezTo>
                        <a:pt x="537334" y="39742"/>
                        <a:pt x="537220" y="40436"/>
                        <a:pt x="536987" y="41356"/>
                      </a:cubicBezTo>
                      <a:cubicBezTo>
                        <a:pt x="536760" y="42277"/>
                        <a:pt x="536641" y="42970"/>
                        <a:pt x="536641" y="43430"/>
                      </a:cubicBezTo>
                      <a:lnTo>
                        <a:pt x="536641" y="375014"/>
                      </a:lnTo>
                      <a:cubicBezTo>
                        <a:pt x="536641" y="386987"/>
                        <a:pt x="541016" y="397352"/>
                        <a:pt x="549767" y="406098"/>
                      </a:cubicBezTo>
                      <a:cubicBezTo>
                        <a:pt x="558518" y="414849"/>
                        <a:pt x="568883" y="419224"/>
                        <a:pt x="580856" y="419224"/>
                      </a:cubicBezTo>
                      <a:lnTo>
                        <a:pt x="846120" y="419224"/>
                      </a:lnTo>
                      <a:lnTo>
                        <a:pt x="846120" y="153955"/>
                      </a:lnTo>
                      <a:lnTo>
                        <a:pt x="905306" y="153955"/>
                      </a:lnTo>
                      <a:lnTo>
                        <a:pt x="905306" y="825795"/>
                      </a:lnTo>
                      <a:cubicBezTo>
                        <a:pt x="905306" y="862496"/>
                        <a:pt x="882992" y="893986"/>
                        <a:pt x="851190" y="907437"/>
                      </a:cubicBezTo>
                      <a:lnTo>
                        <a:pt x="840278" y="909640"/>
                      </a:lnTo>
                      <a:lnTo>
                        <a:pt x="838605" y="909556"/>
                      </a:lnTo>
                      <a:cubicBezTo>
                        <a:pt x="396993" y="864708"/>
                        <a:pt x="45912" y="513626"/>
                        <a:pt x="1064" y="72014"/>
                      </a:cubicBezTo>
                      <a:lnTo>
                        <a:pt x="0" y="50955"/>
                      </a:lnTo>
                      <a:lnTo>
                        <a:pt x="16858" y="25952"/>
                      </a:lnTo>
                      <a:cubicBezTo>
                        <a:pt x="32892" y="9918"/>
                        <a:pt x="55044" y="0"/>
                        <a:pt x="79511" y="0"/>
                      </a:cubicBezTo>
                      <a:close/>
                    </a:path>
                  </a:pathLst>
                </a:custGeom>
                <a:blipFill>
                  <a:blip r:embed="rId6"/>
                  <a:stretch>
                    <a:fillRect l="-26000" r="-25666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3" name="íSľíḋe">
                <a:extLst>
                  <a:ext uri="{FF2B5EF4-FFF2-40B4-BE49-F238E27FC236}">
                    <a16:creationId xmlns:a16="http://schemas.microsoft.com/office/drawing/2014/main" id="{B82646F5-4982-4BDB-AB4F-D488F00919D1}"/>
                  </a:ext>
                </a:extLst>
              </p:cNvPr>
              <p:cNvSpPr txBox="1"/>
              <p:nvPr/>
            </p:nvSpPr>
            <p:spPr>
              <a:xfrm>
                <a:off x="651175" y="1166725"/>
                <a:ext cx="6170818" cy="122413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 lnSpcReduction="100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Unified fonts make reading smoother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2200" b="1" dirty="0"/>
                  <a:t>Theme colors make ppt easier to change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Adjust line spacing to fit in Chinese, use guides in PPT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DA6EE3B8-7094-41F7-AB54-8C30C89091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398" y="2628588"/>
                <a:ext cx="6170819" cy="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ïṥḻïde">
                <a:extLst>
                  <a:ext uri="{FF2B5EF4-FFF2-40B4-BE49-F238E27FC236}">
                    <a16:creationId xmlns:a16="http://schemas.microsoft.com/office/drawing/2014/main" id="{F689796E-C8C8-47D2-8A4B-C628941FB67A}"/>
                  </a:ext>
                </a:extLst>
              </p:cNvPr>
              <p:cNvGrpSpPr/>
              <p:nvPr/>
            </p:nvGrpSpPr>
            <p:grpSpPr>
              <a:xfrm>
                <a:off x="700182" y="2985825"/>
                <a:ext cx="675000" cy="675005"/>
                <a:chOff x="7209746" y="4153276"/>
                <a:chExt cx="675000" cy="675005"/>
              </a:xfrm>
            </p:grpSpPr>
            <p:sp>
              <p:nvSpPr>
                <p:cNvPr id="19" name="i$ḻiďè">
                  <a:extLst>
                    <a:ext uri="{FF2B5EF4-FFF2-40B4-BE49-F238E27FC236}">
                      <a16:creationId xmlns:a16="http://schemas.microsoft.com/office/drawing/2014/main" id="{64A86716-4D4B-42E4-82D8-5526E67EABD4}"/>
                    </a:ext>
                  </a:extLst>
                </p:cNvPr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20" name="ïṡľíḑe">
                  <a:extLst>
                    <a:ext uri="{FF2B5EF4-FFF2-40B4-BE49-F238E27FC236}">
                      <a16:creationId xmlns:a16="http://schemas.microsoft.com/office/drawing/2014/main" id="{D29AC87B-4E29-4589-95C4-2987461A3EEF}"/>
                    </a:ext>
                  </a:extLst>
                </p:cNvPr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 dirty="0"/>
                </a:p>
              </p:txBody>
            </p:sp>
          </p:grpSp>
          <p:grpSp>
            <p:nvGrpSpPr>
              <p:cNvPr id="16" name="iṣľïdè">
                <a:extLst>
                  <a:ext uri="{FF2B5EF4-FFF2-40B4-BE49-F238E27FC236}">
                    <a16:creationId xmlns:a16="http://schemas.microsoft.com/office/drawing/2014/main" id="{FC2E5352-2279-4574-9599-1106D00652DB}"/>
                  </a:ext>
                </a:extLst>
              </p:cNvPr>
              <p:cNvGrpSpPr/>
              <p:nvPr/>
            </p:nvGrpSpPr>
            <p:grpSpPr>
              <a:xfrm>
                <a:off x="700182" y="4544076"/>
                <a:ext cx="675000" cy="675005"/>
                <a:chOff x="7209746" y="4153276"/>
                <a:chExt cx="675000" cy="675005"/>
              </a:xfrm>
            </p:grpSpPr>
            <p:sp>
              <p:nvSpPr>
                <p:cNvPr id="17" name="ïŝ1iďê">
                  <a:extLst>
                    <a:ext uri="{FF2B5EF4-FFF2-40B4-BE49-F238E27FC236}">
                      <a16:creationId xmlns:a16="http://schemas.microsoft.com/office/drawing/2014/main" id="{BD3BA21F-BE44-4FD0-9E88-75299704E14D}"/>
                    </a:ext>
                  </a:extLst>
                </p:cNvPr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18" name="ï$ľíďê">
                  <a:extLst>
                    <a:ext uri="{FF2B5EF4-FFF2-40B4-BE49-F238E27FC236}">
                      <a16:creationId xmlns:a16="http://schemas.microsoft.com/office/drawing/2014/main" id="{05C404D5-204C-4A49-BAA7-C44D87913018}"/>
                    </a:ext>
                  </a:extLst>
                </p:cNvPr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 dirty="0"/>
                </a:p>
              </p:txBody>
            </p:sp>
          </p:grpSp>
        </p:grpSp>
        <p:sp>
          <p:nvSpPr>
            <p:cNvPr id="7" name="îšľíḍé">
              <a:extLst>
                <a:ext uri="{FF2B5EF4-FFF2-40B4-BE49-F238E27FC236}">
                  <a16:creationId xmlns:a16="http://schemas.microsoft.com/office/drawing/2014/main" id="{29C8231A-46C5-4EDB-8932-EAF232E57647}"/>
                </a:ext>
              </a:extLst>
            </p:cNvPr>
            <p:cNvSpPr txBox="1"/>
            <p:nvPr/>
          </p:nvSpPr>
          <p:spPr bwMode="auto">
            <a:xfrm>
              <a:off x="1375181" y="3047625"/>
              <a:ext cx="4891487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8" name="iṩḻiḋè">
              <a:extLst>
                <a:ext uri="{FF2B5EF4-FFF2-40B4-BE49-F238E27FC236}">
                  <a16:creationId xmlns:a16="http://schemas.microsoft.com/office/drawing/2014/main" id="{69E8EDA6-7239-4F8B-AEDB-04854FE544E6}"/>
                </a:ext>
              </a:extLst>
            </p:cNvPr>
            <p:cNvSpPr txBox="1"/>
            <p:nvPr/>
          </p:nvSpPr>
          <p:spPr bwMode="auto">
            <a:xfrm>
              <a:off x="1375181" y="4623033"/>
              <a:ext cx="4891487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9" name="iṥ1ïḋe">
              <a:extLst>
                <a:ext uri="{FF2B5EF4-FFF2-40B4-BE49-F238E27FC236}">
                  <a16:creationId xmlns:a16="http://schemas.microsoft.com/office/drawing/2014/main" id="{7F1C8306-FAE1-4F12-B974-20A610DDA032}"/>
                </a:ext>
              </a:extLst>
            </p:cNvPr>
            <p:cNvSpPr/>
            <p:nvPr/>
          </p:nvSpPr>
          <p:spPr bwMode="auto">
            <a:xfrm>
              <a:off x="1375180" y="3522304"/>
              <a:ext cx="4891487" cy="101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You can use the icon library in </a:t>
              </a:r>
              <a:r>
                <a:rPr lang="en-US" altLang="zh-CN" sz="1000" dirty="0" err="1"/>
                <a:t>iSlide</a:t>
              </a:r>
              <a:r>
                <a:rPr lang="en-US" altLang="zh-CN" sz="1000" dirty="0"/>
                <a:t>  (www.islide.cc) to filter and replace existing icon elements with one click.</a:t>
              </a:r>
            </a:p>
          </p:txBody>
        </p:sp>
        <p:sp>
          <p:nvSpPr>
            <p:cNvPr id="10" name="iṡlíḓe">
              <a:extLst>
                <a:ext uri="{FF2B5EF4-FFF2-40B4-BE49-F238E27FC236}">
                  <a16:creationId xmlns:a16="http://schemas.microsoft.com/office/drawing/2014/main" id="{F7EB7FFE-BE01-45D6-9358-3954838FEB4A}"/>
                </a:ext>
              </a:extLst>
            </p:cNvPr>
            <p:cNvSpPr/>
            <p:nvPr/>
          </p:nvSpPr>
          <p:spPr bwMode="auto">
            <a:xfrm>
              <a:off x="1375179" y="5047047"/>
              <a:ext cx="4891487" cy="101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You can use the icon library in </a:t>
              </a:r>
              <a:r>
                <a:rPr lang="en-US" altLang="zh-CN" sz="1000" dirty="0" err="1"/>
                <a:t>iSlide</a:t>
              </a:r>
              <a:r>
                <a:rPr lang="en-US" altLang="zh-CN" sz="1000" dirty="0"/>
                <a:t>  (www.islide.cc) to filter and replace existing icon elements with one click.</a:t>
              </a: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B96728D-BF1C-4F60-B787-1423698C860B}"/>
                </a:ext>
              </a:extLst>
            </p:cNvPr>
            <p:cNvCxnSpPr/>
            <p:nvPr/>
          </p:nvCxnSpPr>
          <p:spPr>
            <a:xfrm>
              <a:off x="1551000" y="4540098"/>
              <a:ext cx="5376215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8315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35AA37-93FA-4184-AB56-00B5445C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3CC1FF-035A-467A-AF66-B079DB60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grpSp>
        <p:nvGrpSpPr>
          <p:cNvPr id="5" name="2f24e75f-e597-478e-9e8c-1c342560a79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BF7C58C-D354-4DCA-ABA5-37D5D42C7EC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91600" y="1739900"/>
            <a:ext cx="10846026" cy="4022701"/>
            <a:chOff x="691600" y="1739900"/>
            <a:chExt cx="10846026" cy="4022701"/>
          </a:xfrm>
        </p:grpSpPr>
        <p:sp>
          <p:nvSpPr>
            <p:cNvPr id="6" name="iṩļíḑé">
              <a:extLst>
                <a:ext uri="{FF2B5EF4-FFF2-40B4-BE49-F238E27FC236}">
                  <a16:creationId xmlns:a16="http://schemas.microsoft.com/office/drawing/2014/main" id="{27DAE700-A7A3-4330-B756-604828B8DA65}"/>
                </a:ext>
              </a:extLst>
            </p:cNvPr>
            <p:cNvSpPr/>
            <p:nvPr/>
          </p:nvSpPr>
          <p:spPr>
            <a:xfrm>
              <a:off x="7248234" y="2850294"/>
              <a:ext cx="1642685" cy="164268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" name="ïś1iḍe">
              <a:extLst>
                <a:ext uri="{FF2B5EF4-FFF2-40B4-BE49-F238E27FC236}">
                  <a16:creationId xmlns:a16="http://schemas.microsoft.com/office/drawing/2014/main" id="{DDC50B56-DB88-4C55-B254-B79421E42F8B}"/>
                </a:ext>
              </a:extLst>
            </p:cNvPr>
            <p:cNvSpPr/>
            <p:nvPr/>
          </p:nvSpPr>
          <p:spPr>
            <a:xfrm>
              <a:off x="3389228" y="2850294"/>
              <a:ext cx="1642685" cy="1642685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" name="î$ḷîdé">
              <a:extLst>
                <a:ext uri="{FF2B5EF4-FFF2-40B4-BE49-F238E27FC236}">
                  <a16:creationId xmlns:a16="http://schemas.microsoft.com/office/drawing/2014/main" id="{8E55E526-E134-4E91-A515-22B1E278FF33}"/>
                </a:ext>
              </a:extLst>
            </p:cNvPr>
            <p:cNvSpPr/>
            <p:nvPr/>
          </p:nvSpPr>
          <p:spPr>
            <a:xfrm>
              <a:off x="4675563" y="2850294"/>
              <a:ext cx="1642685" cy="164268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" name="ïślïḋê">
              <a:extLst>
                <a:ext uri="{FF2B5EF4-FFF2-40B4-BE49-F238E27FC236}">
                  <a16:creationId xmlns:a16="http://schemas.microsoft.com/office/drawing/2014/main" id="{C49A275C-FA5D-48B1-9FED-4EAA05725C3F}"/>
                </a:ext>
              </a:extLst>
            </p:cNvPr>
            <p:cNvSpPr/>
            <p:nvPr/>
          </p:nvSpPr>
          <p:spPr>
            <a:xfrm>
              <a:off x="5961898" y="2850294"/>
              <a:ext cx="1642685" cy="1642685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cxnSp>
          <p:nvCxnSpPr>
            <p:cNvPr id="10" name="肘形连接符 6">
              <a:extLst>
                <a:ext uri="{FF2B5EF4-FFF2-40B4-BE49-F238E27FC236}">
                  <a16:creationId xmlns:a16="http://schemas.microsoft.com/office/drawing/2014/main" id="{9A21CB33-4264-4912-A272-CA8089B071C0}"/>
                </a:ext>
              </a:extLst>
            </p:cNvPr>
            <p:cNvCxnSpPr/>
            <p:nvPr/>
          </p:nvCxnSpPr>
          <p:spPr>
            <a:xfrm flipV="1">
              <a:off x="8035168" y="2196167"/>
              <a:ext cx="924055" cy="636471"/>
            </a:xfrm>
            <a:prstGeom prst="bentConnector3">
              <a:avLst>
                <a:gd name="adj1" fmla="val -1089"/>
              </a:avLst>
            </a:prstGeom>
            <a:ln w="3175">
              <a:solidFill>
                <a:schemeClr val="bg1">
                  <a:lumMod val="65000"/>
                </a:schemeClr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肘形连接符 7">
              <a:extLst>
                <a:ext uri="{FF2B5EF4-FFF2-40B4-BE49-F238E27FC236}">
                  <a16:creationId xmlns:a16="http://schemas.microsoft.com/office/drawing/2014/main" id="{CAB9BD39-3521-43E4-B59C-F73FC8F3C02D}"/>
                </a:ext>
              </a:extLst>
            </p:cNvPr>
            <p:cNvCxnSpPr/>
            <p:nvPr/>
          </p:nvCxnSpPr>
          <p:spPr>
            <a:xfrm flipH="1" flipV="1">
              <a:off x="3271893" y="2215367"/>
              <a:ext cx="924055" cy="636471"/>
            </a:xfrm>
            <a:prstGeom prst="bentConnector3">
              <a:avLst>
                <a:gd name="adj1" fmla="val -505"/>
              </a:avLst>
            </a:prstGeom>
            <a:ln w="3175">
              <a:solidFill>
                <a:schemeClr val="bg1">
                  <a:lumMod val="65000"/>
                </a:schemeClr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肘形连接符 8">
              <a:extLst>
                <a:ext uri="{FF2B5EF4-FFF2-40B4-BE49-F238E27FC236}">
                  <a16:creationId xmlns:a16="http://schemas.microsoft.com/office/drawing/2014/main" id="{DB1C3AFF-5767-4BC3-B865-BA4A93E8FFB3}"/>
                </a:ext>
              </a:extLst>
            </p:cNvPr>
            <p:cNvCxnSpPr/>
            <p:nvPr/>
          </p:nvCxnSpPr>
          <p:spPr>
            <a:xfrm>
              <a:off x="6734208" y="4494949"/>
              <a:ext cx="924055" cy="636471"/>
            </a:xfrm>
            <a:prstGeom prst="bentConnector3">
              <a:avLst>
                <a:gd name="adj1" fmla="val 78"/>
              </a:avLst>
            </a:prstGeom>
            <a:ln w="3175">
              <a:solidFill>
                <a:schemeClr val="bg1">
                  <a:lumMod val="65000"/>
                </a:schemeClr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肘形连接符 9">
              <a:extLst>
                <a:ext uri="{FF2B5EF4-FFF2-40B4-BE49-F238E27FC236}">
                  <a16:creationId xmlns:a16="http://schemas.microsoft.com/office/drawing/2014/main" id="{2873B5F3-F64D-4F65-A1BF-9F5302C5C023}"/>
                </a:ext>
              </a:extLst>
            </p:cNvPr>
            <p:cNvCxnSpPr/>
            <p:nvPr/>
          </p:nvCxnSpPr>
          <p:spPr>
            <a:xfrm flipH="1">
              <a:off x="4569885" y="4494949"/>
              <a:ext cx="924055" cy="636471"/>
            </a:xfrm>
            <a:prstGeom prst="bentConnector3">
              <a:avLst>
                <a:gd name="adj1" fmla="val 467"/>
              </a:avLst>
            </a:prstGeom>
            <a:ln w="3175">
              <a:solidFill>
                <a:schemeClr val="bg1">
                  <a:lumMod val="65000"/>
                </a:schemeClr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ïšḻiḋé">
              <a:extLst>
                <a:ext uri="{FF2B5EF4-FFF2-40B4-BE49-F238E27FC236}">
                  <a16:creationId xmlns:a16="http://schemas.microsoft.com/office/drawing/2014/main" id="{B2E86860-82FF-40EC-9411-F629D9FA234B}"/>
                </a:ext>
              </a:extLst>
            </p:cNvPr>
            <p:cNvSpPr/>
            <p:nvPr/>
          </p:nvSpPr>
          <p:spPr bwMode="auto">
            <a:xfrm>
              <a:off x="6414506" y="3284441"/>
              <a:ext cx="716510" cy="716510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5" name="ï$ľïďê">
              <a:extLst>
                <a:ext uri="{FF2B5EF4-FFF2-40B4-BE49-F238E27FC236}">
                  <a16:creationId xmlns:a16="http://schemas.microsoft.com/office/drawing/2014/main" id="{7EF5B480-5F05-4AB2-B4CA-6D8CFB860A7D}"/>
                </a:ext>
              </a:extLst>
            </p:cNvPr>
            <p:cNvSpPr/>
            <p:nvPr/>
          </p:nvSpPr>
          <p:spPr bwMode="auto">
            <a:xfrm>
              <a:off x="7693327" y="3284441"/>
              <a:ext cx="716510" cy="716510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" name="îṡļiḍê">
              <a:extLst>
                <a:ext uri="{FF2B5EF4-FFF2-40B4-BE49-F238E27FC236}">
                  <a16:creationId xmlns:a16="http://schemas.microsoft.com/office/drawing/2014/main" id="{08C7A5C9-CDD3-4EC9-B151-22191821288B}"/>
                </a:ext>
              </a:extLst>
            </p:cNvPr>
            <p:cNvSpPr/>
            <p:nvPr/>
          </p:nvSpPr>
          <p:spPr bwMode="auto">
            <a:xfrm>
              <a:off x="3856865" y="3284441"/>
              <a:ext cx="716510" cy="716510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7" name="îṧ1ïḑé">
              <a:extLst>
                <a:ext uri="{FF2B5EF4-FFF2-40B4-BE49-F238E27FC236}">
                  <a16:creationId xmlns:a16="http://schemas.microsoft.com/office/drawing/2014/main" id="{CCC558C3-7F29-4889-8242-4CA8F32D123E}"/>
                </a:ext>
              </a:extLst>
            </p:cNvPr>
            <p:cNvSpPr/>
            <p:nvPr/>
          </p:nvSpPr>
          <p:spPr bwMode="auto">
            <a:xfrm>
              <a:off x="5135686" y="3284441"/>
              <a:ext cx="716510" cy="716510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8" name="íS1îde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91600" y="2229415"/>
              <a:ext cx="2354259" cy="630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9" name="î$lîḑé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691600" y="1790824"/>
              <a:ext cx="2354259" cy="438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20" name="îṧ1îḋè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1964608" y="5131869"/>
              <a:ext cx="2354259" cy="630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1" name="ïṣlïdé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1964608" y="4693278"/>
              <a:ext cx="2354259" cy="438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22" name="ïŝḷíḋè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9183367" y="2178491"/>
              <a:ext cx="2354259" cy="630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3" name="ïSlíḓe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9183367" y="1739900"/>
              <a:ext cx="2354259" cy="438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24" name="íṡ1iḋé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7859439" y="5131869"/>
              <a:ext cx="2354259" cy="630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5" name="îşḷïḍé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7859439" y="4693278"/>
              <a:ext cx="2354259" cy="438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9277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35F0F55-738D-409D-B3AF-DEBA130AB746}"/>
              </a:ext>
            </a:extLst>
          </p:cNvPr>
          <p:cNvCxnSpPr>
            <a:cxnSpLocks/>
          </p:cNvCxnSpPr>
          <p:nvPr/>
        </p:nvCxnSpPr>
        <p:spPr>
          <a:xfrm>
            <a:off x="5174544" y="2330139"/>
            <a:ext cx="6345944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4">
            <a:extLst>
              <a:ext uri="{FF2B5EF4-FFF2-40B4-BE49-F238E27FC236}">
                <a16:creationId xmlns:a16="http://schemas.microsoft.com/office/drawing/2014/main" id="{67A9B924-37DC-4443-88DC-6D73805DA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544" y="1991180"/>
            <a:ext cx="5419185" cy="895350"/>
          </a:xfrm>
        </p:spPr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15" name="文本占位符 5">
            <a:extLst>
              <a:ext uri="{FF2B5EF4-FFF2-40B4-BE49-F238E27FC236}">
                <a16:creationId xmlns:a16="http://schemas.microsoft.com/office/drawing/2014/main" id="{087D9C8C-3A97-4396-A49D-30B0EF18B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660" y="2886530"/>
            <a:ext cx="5419185" cy="101562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/>
              <a:t>Supporting text here.</a:t>
            </a:r>
          </a:p>
          <a:p>
            <a:pPr lvl="0">
              <a:lnSpc>
                <a:spcPct val="100000"/>
              </a:lnSpc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FC81397-F17B-498B-8B8B-9F0818C3A2A2}"/>
              </a:ext>
            </a:extLst>
          </p:cNvPr>
          <p:cNvSpPr txBox="1"/>
          <p:nvPr/>
        </p:nvSpPr>
        <p:spPr>
          <a:xfrm>
            <a:off x="5310508" y="1273472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447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D93914-983E-47E1-976F-E38ADC72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C80A36-AFCD-49CF-830E-5EF830E7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grpSp>
        <p:nvGrpSpPr>
          <p:cNvPr id="5" name="2eb38a52-5588-421e-bc85-10256fd6811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F06FC7F-80CD-4EEF-898A-5A16A98E65D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125538"/>
            <a:ext cx="12191999" cy="5018087"/>
            <a:chOff x="0" y="1125538"/>
            <a:chExt cx="12191999" cy="5018087"/>
          </a:xfrm>
        </p:grpSpPr>
        <p:sp>
          <p:nvSpPr>
            <p:cNvPr id="6" name="ïsļïdê">
              <a:extLst>
                <a:ext uri="{FF2B5EF4-FFF2-40B4-BE49-F238E27FC236}">
                  <a16:creationId xmlns:a16="http://schemas.microsoft.com/office/drawing/2014/main" id="{99821550-40EC-4591-9F6E-B1AADBB53409}"/>
                </a:ext>
              </a:extLst>
            </p:cNvPr>
            <p:cNvSpPr/>
            <p:nvPr/>
          </p:nvSpPr>
          <p:spPr>
            <a:xfrm>
              <a:off x="3751584" y="1125538"/>
              <a:ext cx="2305146" cy="5018087"/>
            </a:xfrm>
            <a:prstGeom prst="rect">
              <a:avLst/>
            </a:prstGeom>
            <a:blipFill>
              <a:blip r:embed="rId3"/>
              <a:stretch>
                <a:fillRect l="-144294" r="-142712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/>
            </a:p>
          </p:txBody>
        </p:sp>
        <p:sp>
          <p:nvSpPr>
            <p:cNvPr id="7" name="íṥḻíḑè">
              <a:extLst>
                <a:ext uri="{FF2B5EF4-FFF2-40B4-BE49-F238E27FC236}">
                  <a16:creationId xmlns:a16="http://schemas.microsoft.com/office/drawing/2014/main" id="{6C890A7A-E93B-4EC2-8573-248347CC0E38}"/>
                </a:ext>
              </a:extLst>
            </p:cNvPr>
            <p:cNvSpPr/>
            <p:nvPr/>
          </p:nvSpPr>
          <p:spPr>
            <a:xfrm>
              <a:off x="6135270" y="1125538"/>
              <a:ext cx="2305146" cy="4103462"/>
            </a:xfrm>
            <a:prstGeom prst="rect">
              <a:avLst/>
            </a:prstGeom>
            <a:blipFill>
              <a:blip r:embed="rId4"/>
              <a:stretch>
                <a:fillRect l="-20119" t="-84" r="-128271" b="84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/>
            </a:p>
          </p:txBody>
        </p:sp>
        <p:sp>
          <p:nvSpPr>
            <p:cNvPr id="8" name="í$ḻïḓé">
              <a:extLst>
                <a:ext uri="{FF2B5EF4-FFF2-40B4-BE49-F238E27FC236}">
                  <a16:creationId xmlns:a16="http://schemas.microsoft.com/office/drawing/2014/main" id="{3395368D-1B3C-4734-8630-08BFCDDECF6C}"/>
                </a:ext>
              </a:extLst>
            </p:cNvPr>
            <p:cNvSpPr/>
            <p:nvPr/>
          </p:nvSpPr>
          <p:spPr>
            <a:xfrm>
              <a:off x="0" y="1125538"/>
              <a:ext cx="12191999" cy="504056"/>
            </a:xfrm>
            <a:prstGeom prst="rect">
              <a:avLst/>
            </a:prstGeom>
            <a:solidFill>
              <a:schemeClr val="tx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" name="íṩḻïdê">
              <a:extLst>
                <a:ext uri="{FF2B5EF4-FFF2-40B4-BE49-F238E27FC236}">
                  <a16:creationId xmlns:a16="http://schemas.microsoft.com/office/drawing/2014/main" id="{2F9F7A8C-EE86-495D-BA88-A55FEB52146C}"/>
                </a:ext>
              </a:extLst>
            </p:cNvPr>
            <p:cNvSpPr/>
            <p:nvPr/>
          </p:nvSpPr>
          <p:spPr>
            <a:xfrm>
              <a:off x="1921828" y="1340668"/>
              <a:ext cx="577851" cy="577851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28575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" name="iṣľîḋe">
              <a:extLst>
                <a:ext uri="{FF2B5EF4-FFF2-40B4-BE49-F238E27FC236}">
                  <a16:creationId xmlns:a16="http://schemas.microsoft.com/office/drawing/2014/main" id="{C286A43C-8478-493D-8F44-32760EE6E20E}"/>
                </a:ext>
              </a:extLst>
            </p:cNvPr>
            <p:cNvSpPr/>
            <p:nvPr/>
          </p:nvSpPr>
          <p:spPr>
            <a:xfrm>
              <a:off x="2017674" y="1443847"/>
              <a:ext cx="386158" cy="371492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" name="ïsliḑe">
              <a:extLst>
                <a:ext uri="{FF2B5EF4-FFF2-40B4-BE49-F238E27FC236}">
                  <a16:creationId xmlns:a16="http://schemas.microsoft.com/office/drawing/2014/main" id="{0F03BF1F-B063-484E-83FB-A0E99287E08F}"/>
                </a:ext>
              </a:extLst>
            </p:cNvPr>
            <p:cNvSpPr txBox="1"/>
            <p:nvPr/>
          </p:nvSpPr>
          <p:spPr>
            <a:xfrm>
              <a:off x="3751584" y="1125539"/>
              <a:ext cx="2305146" cy="50405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12" name="ïs1íďe">
              <a:extLst>
                <a:ext uri="{FF2B5EF4-FFF2-40B4-BE49-F238E27FC236}">
                  <a16:creationId xmlns:a16="http://schemas.microsoft.com/office/drawing/2014/main" id="{3D272115-83F0-4DAF-BFCE-42C52E53CF4A}"/>
                </a:ext>
              </a:extLst>
            </p:cNvPr>
            <p:cNvSpPr txBox="1"/>
            <p:nvPr/>
          </p:nvSpPr>
          <p:spPr>
            <a:xfrm>
              <a:off x="6135270" y="1125539"/>
              <a:ext cx="2305146" cy="50405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13" name="iSḻîḑê">
              <a:extLst>
                <a:ext uri="{FF2B5EF4-FFF2-40B4-BE49-F238E27FC236}">
                  <a16:creationId xmlns:a16="http://schemas.microsoft.com/office/drawing/2014/main" id="{0249808B-50D3-4DB9-AC68-9507FF9BF36A}"/>
                </a:ext>
              </a:extLst>
            </p:cNvPr>
            <p:cNvSpPr/>
            <p:nvPr/>
          </p:nvSpPr>
          <p:spPr>
            <a:xfrm>
              <a:off x="9694228" y="1340668"/>
              <a:ext cx="577851" cy="577851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28575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" name="ïšlíḍê">
              <a:extLst>
                <a:ext uri="{FF2B5EF4-FFF2-40B4-BE49-F238E27FC236}">
                  <a16:creationId xmlns:a16="http://schemas.microsoft.com/office/drawing/2014/main" id="{F79705DA-7170-41DA-B6FB-532B3F1899D8}"/>
                </a:ext>
              </a:extLst>
            </p:cNvPr>
            <p:cNvSpPr/>
            <p:nvPr/>
          </p:nvSpPr>
          <p:spPr>
            <a:xfrm>
              <a:off x="9790074" y="1443847"/>
              <a:ext cx="386158" cy="371492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0004FDE-2824-4254-89F5-438662C4824B}"/>
                </a:ext>
              </a:extLst>
            </p:cNvPr>
            <p:cNvCxnSpPr/>
            <p:nvPr/>
          </p:nvCxnSpPr>
          <p:spPr>
            <a:xfrm>
              <a:off x="669925" y="3281103"/>
              <a:ext cx="3081658" cy="0"/>
            </a:xfrm>
            <a:prstGeom prst="line">
              <a:avLst/>
            </a:prstGeom>
            <a:ln w="3175" cap="rnd">
              <a:solidFill>
                <a:schemeClr val="bg1">
                  <a:lumMod val="6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5BD352DB-2ADF-4E8C-BD74-CDF238C486FD}"/>
                </a:ext>
              </a:extLst>
            </p:cNvPr>
            <p:cNvCxnSpPr/>
            <p:nvPr/>
          </p:nvCxnSpPr>
          <p:spPr>
            <a:xfrm>
              <a:off x="669925" y="4292279"/>
              <a:ext cx="3081658" cy="0"/>
            </a:xfrm>
            <a:prstGeom prst="line">
              <a:avLst/>
            </a:prstGeom>
            <a:ln w="3175" cap="rnd">
              <a:solidFill>
                <a:schemeClr val="bg1">
                  <a:lumMod val="6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E372F35B-7858-439B-A65C-F323DA5562CA}"/>
                </a:ext>
              </a:extLst>
            </p:cNvPr>
            <p:cNvCxnSpPr/>
            <p:nvPr/>
          </p:nvCxnSpPr>
          <p:spPr>
            <a:xfrm>
              <a:off x="669925" y="5303455"/>
              <a:ext cx="3081658" cy="0"/>
            </a:xfrm>
            <a:prstGeom prst="line">
              <a:avLst/>
            </a:prstGeom>
            <a:ln w="3175" cap="rnd">
              <a:solidFill>
                <a:schemeClr val="bg1">
                  <a:lumMod val="6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F652EF05-EA00-46AE-8268-958A2916DDD6}"/>
                </a:ext>
              </a:extLst>
            </p:cNvPr>
            <p:cNvCxnSpPr/>
            <p:nvPr/>
          </p:nvCxnSpPr>
          <p:spPr>
            <a:xfrm>
              <a:off x="8438830" y="3265521"/>
              <a:ext cx="3081658" cy="0"/>
            </a:xfrm>
            <a:prstGeom prst="line">
              <a:avLst/>
            </a:prstGeom>
            <a:ln w="3175" cap="rnd">
              <a:solidFill>
                <a:schemeClr val="bg1">
                  <a:lumMod val="6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48DAD02-6F86-452F-BBA6-04B2AD68EEFF}"/>
                </a:ext>
              </a:extLst>
            </p:cNvPr>
            <p:cNvCxnSpPr/>
            <p:nvPr/>
          </p:nvCxnSpPr>
          <p:spPr>
            <a:xfrm>
              <a:off x="8438830" y="4245533"/>
              <a:ext cx="3081658" cy="0"/>
            </a:xfrm>
            <a:prstGeom prst="line">
              <a:avLst/>
            </a:prstGeom>
            <a:ln w="3175" cap="rnd">
              <a:solidFill>
                <a:schemeClr val="bg1">
                  <a:lumMod val="6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088353AB-FCBB-4FEB-90BE-A989A47E651D}"/>
                </a:ext>
              </a:extLst>
            </p:cNvPr>
            <p:cNvCxnSpPr/>
            <p:nvPr/>
          </p:nvCxnSpPr>
          <p:spPr>
            <a:xfrm>
              <a:off x="8438830" y="5225544"/>
              <a:ext cx="3081658" cy="0"/>
            </a:xfrm>
            <a:prstGeom prst="line">
              <a:avLst/>
            </a:prstGeom>
            <a:ln w="3175" cap="rnd">
              <a:solidFill>
                <a:schemeClr val="bg1">
                  <a:lumMod val="6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íS1ïḓe">
              <a:extLst>
                <a:ext uri="{FF2B5EF4-FFF2-40B4-BE49-F238E27FC236}">
                  <a16:creationId xmlns:a16="http://schemas.microsoft.com/office/drawing/2014/main" id="{258E8C59-C06A-495E-9CB2-E965057F40DE}"/>
                </a:ext>
              </a:extLst>
            </p:cNvPr>
            <p:cNvGrpSpPr/>
            <p:nvPr/>
          </p:nvGrpSpPr>
          <p:grpSpPr>
            <a:xfrm>
              <a:off x="669924" y="2021698"/>
              <a:ext cx="3081659" cy="1088400"/>
              <a:chOff x="669924" y="2021698"/>
              <a:chExt cx="3081659" cy="1088400"/>
            </a:xfrm>
          </p:grpSpPr>
          <p:sp>
            <p:nvSpPr>
              <p:cNvPr id="30" name="ïš1îḑè">
                <a:extLst>
                  <a:ext uri="{FF2B5EF4-FFF2-40B4-BE49-F238E27FC236}">
                    <a16:creationId xmlns:a16="http://schemas.microsoft.com/office/drawing/2014/main" id="{0C43C82D-4E0D-4E76-BBFA-A88D03A5C8DF}"/>
                  </a:ext>
                </a:extLst>
              </p:cNvPr>
              <p:cNvSpPr txBox="1"/>
              <p:nvPr/>
            </p:nvSpPr>
            <p:spPr>
              <a:xfrm>
                <a:off x="669924" y="2021698"/>
                <a:ext cx="3081659" cy="41923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31" name="íṧlïḑè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669925" y="2440932"/>
                <a:ext cx="3079751" cy="669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</p:grpSp>
        <p:sp>
          <p:nvSpPr>
            <p:cNvPr id="22" name="iṩļîďé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73100" y="3452108"/>
              <a:ext cx="3079751" cy="669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3" name="íşļîḓe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76249" y="4463284"/>
              <a:ext cx="3079751" cy="669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4" name="iṡ1íḓè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76249" y="5474459"/>
              <a:ext cx="3079751" cy="669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grpSp>
          <p:nvGrpSpPr>
            <p:cNvPr id="25" name="íş1iďê">
              <a:extLst>
                <a:ext uri="{FF2B5EF4-FFF2-40B4-BE49-F238E27FC236}">
                  <a16:creationId xmlns:a16="http://schemas.microsoft.com/office/drawing/2014/main" id="{8F4864DF-6CEC-4513-B538-B4F32D80F6CA}"/>
                </a:ext>
              </a:extLst>
            </p:cNvPr>
            <p:cNvGrpSpPr/>
            <p:nvPr/>
          </p:nvGrpSpPr>
          <p:grpSpPr>
            <a:xfrm>
              <a:off x="8432555" y="2021698"/>
              <a:ext cx="3091428" cy="1088400"/>
              <a:chOff x="8432555" y="2021698"/>
              <a:chExt cx="3091428" cy="1088400"/>
            </a:xfrm>
          </p:grpSpPr>
          <p:sp>
            <p:nvSpPr>
              <p:cNvPr id="28" name="ïṣļíḋê">
                <a:extLst>
                  <a:ext uri="{FF2B5EF4-FFF2-40B4-BE49-F238E27FC236}">
                    <a16:creationId xmlns:a16="http://schemas.microsoft.com/office/drawing/2014/main" id="{E1475F76-274F-4006-B1B4-A33BA822EA77}"/>
                  </a:ext>
                </a:extLst>
              </p:cNvPr>
              <p:cNvSpPr txBox="1"/>
              <p:nvPr/>
            </p:nvSpPr>
            <p:spPr>
              <a:xfrm>
                <a:off x="8442324" y="2021698"/>
                <a:ext cx="3081659" cy="41923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29" name="isľîďe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8432555" y="2440932"/>
                <a:ext cx="3079751" cy="669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</p:grpSp>
        <p:sp>
          <p:nvSpPr>
            <p:cNvPr id="26" name="ïṡľíḑe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8435730" y="3420944"/>
              <a:ext cx="3079751" cy="669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7" name="ís1íďé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8438879" y="4400956"/>
              <a:ext cx="3079751" cy="669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8612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A08DE7-D35E-4CD3-82FD-027C180A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788FDE-FD7F-4D5D-95BA-0DF0B58F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grpSp>
        <p:nvGrpSpPr>
          <p:cNvPr id="5" name="89d3f7f9-396d-464c-bc52-1a38af64810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E7B9D0B-717E-4659-856C-1C7BB349E68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0400" y="1106132"/>
            <a:ext cx="10858500" cy="6544515"/>
            <a:chOff x="660400" y="1106132"/>
            <a:chExt cx="10858500" cy="6544515"/>
          </a:xfrm>
        </p:grpSpPr>
        <p:sp>
          <p:nvSpPr>
            <p:cNvPr id="6" name="iṥľiḓè">
              <a:extLst>
                <a:ext uri="{FF2B5EF4-FFF2-40B4-BE49-F238E27FC236}">
                  <a16:creationId xmlns:a16="http://schemas.microsoft.com/office/drawing/2014/main" id="{A12F444C-35C9-46BE-A4AB-967CEE74784E}"/>
                </a:ext>
              </a:extLst>
            </p:cNvPr>
            <p:cNvSpPr/>
            <p:nvPr/>
          </p:nvSpPr>
          <p:spPr>
            <a:xfrm>
              <a:off x="2987559" y="1433765"/>
              <a:ext cx="6216883" cy="6216882"/>
            </a:xfrm>
            <a:prstGeom prst="donut">
              <a:avLst>
                <a:gd name="adj" fmla="val 21222"/>
              </a:avLst>
            </a:prstGeom>
            <a:gradFill flip="none" rotWithShape="1">
              <a:gsLst>
                <a:gs pos="57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bg1">
                    <a:lumMod val="85000"/>
                    <a:alpha val="39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" name="ïŝ1íḍè">
              <a:extLst>
                <a:ext uri="{FF2B5EF4-FFF2-40B4-BE49-F238E27FC236}">
                  <a16:creationId xmlns:a16="http://schemas.microsoft.com/office/drawing/2014/main" id="{52347738-4E6F-4231-AFBC-D3011B9436EB}"/>
                </a:ext>
              </a:extLst>
            </p:cNvPr>
            <p:cNvSpPr txBox="1"/>
            <p:nvPr/>
          </p:nvSpPr>
          <p:spPr bwMode="auto">
            <a:xfrm>
              <a:off x="660400" y="3077941"/>
              <a:ext cx="3177029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8" name="i$lîḋé">
              <a:extLst>
                <a:ext uri="{FF2B5EF4-FFF2-40B4-BE49-F238E27FC236}">
                  <a16:creationId xmlns:a16="http://schemas.microsoft.com/office/drawing/2014/main" id="{E6F78458-AFA8-40E1-B31F-702DF4AB876B}"/>
                </a:ext>
              </a:extLst>
            </p:cNvPr>
            <p:cNvSpPr/>
            <p:nvPr/>
          </p:nvSpPr>
          <p:spPr bwMode="auto">
            <a:xfrm>
              <a:off x="660400" y="3519748"/>
              <a:ext cx="3177029" cy="867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  <a:p>
              <a:pPr marL="171450" marR="0" lvl="0" indent="-171450" algn="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……</a:t>
              </a:r>
            </a:p>
          </p:txBody>
        </p:sp>
        <p:sp>
          <p:nvSpPr>
            <p:cNvPr id="9" name="ïśḻîḓè">
              <a:extLst>
                <a:ext uri="{FF2B5EF4-FFF2-40B4-BE49-F238E27FC236}">
                  <a16:creationId xmlns:a16="http://schemas.microsoft.com/office/drawing/2014/main" id="{1D8249E5-AD2C-434A-9EE6-19006A328F48}"/>
                </a:ext>
              </a:extLst>
            </p:cNvPr>
            <p:cNvSpPr txBox="1"/>
            <p:nvPr/>
          </p:nvSpPr>
          <p:spPr bwMode="auto">
            <a:xfrm>
              <a:off x="8341871" y="3077941"/>
              <a:ext cx="3177029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0" name="íSlïdé">
              <a:extLst>
                <a:ext uri="{FF2B5EF4-FFF2-40B4-BE49-F238E27FC236}">
                  <a16:creationId xmlns:a16="http://schemas.microsoft.com/office/drawing/2014/main" id="{C70949BA-B14E-4246-A6B0-DA32E3CBEAE4}"/>
                </a:ext>
              </a:extLst>
            </p:cNvPr>
            <p:cNvSpPr/>
            <p:nvPr/>
          </p:nvSpPr>
          <p:spPr bwMode="auto">
            <a:xfrm>
              <a:off x="8341871" y="3519748"/>
              <a:ext cx="3177029" cy="867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……</a:t>
              </a:r>
            </a:p>
          </p:txBody>
        </p:sp>
        <p:grpSp>
          <p:nvGrpSpPr>
            <p:cNvPr id="11" name="îşḷíḍê">
              <a:extLst>
                <a:ext uri="{FF2B5EF4-FFF2-40B4-BE49-F238E27FC236}">
                  <a16:creationId xmlns:a16="http://schemas.microsoft.com/office/drawing/2014/main" id="{E18B5037-94D9-4D61-B627-6BC545A532CD}"/>
                </a:ext>
              </a:extLst>
            </p:cNvPr>
            <p:cNvGrpSpPr/>
            <p:nvPr/>
          </p:nvGrpSpPr>
          <p:grpSpPr>
            <a:xfrm>
              <a:off x="4637185" y="1718911"/>
              <a:ext cx="3040848" cy="1391187"/>
              <a:chOff x="1137914" y="4323816"/>
              <a:chExt cx="2687394" cy="1308761"/>
            </a:xfrm>
          </p:grpSpPr>
          <p:sp>
            <p:nvSpPr>
              <p:cNvPr id="23" name="išlîḓè">
                <a:extLst>
                  <a:ext uri="{FF2B5EF4-FFF2-40B4-BE49-F238E27FC236}">
                    <a16:creationId xmlns:a16="http://schemas.microsoft.com/office/drawing/2014/main" id="{7051CBC4-7499-4938-97FD-2CC9F980C279}"/>
                  </a:ext>
                </a:extLst>
              </p:cNvPr>
              <p:cNvSpPr txBox="1"/>
              <p:nvPr/>
            </p:nvSpPr>
            <p:spPr bwMode="auto">
              <a:xfrm>
                <a:off x="1137914" y="4323816"/>
                <a:ext cx="268739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  <p:sp>
            <p:nvSpPr>
              <p:cNvPr id="24" name="iṡlíďê">
                <a:extLst>
                  <a:ext uri="{FF2B5EF4-FFF2-40B4-BE49-F238E27FC236}">
                    <a16:creationId xmlns:a16="http://schemas.microsoft.com/office/drawing/2014/main" id="{8867D5CD-07CE-4631-A7D4-8D26BB61BE8B}"/>
                  </a:ext>
                </a:extLst>
              </p:cNvPr>
              <p:cNvSpPr/>
              <p:nvPr/>
            </p:nvSpPr>
            <p:spPr bwMode="auto">
              <a:xfrm>
                <a:off x="1137914" y="4765622"/>
                <a:ext cx="2687394" cy="866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text……</a:t>
                </a:r>
              </a:p>
            </p:txBody>
          </p:sp>
        </p:grpSp>
        <p:sp>
          <p:nvSpPr>
            <p:cNvPr id="12" name="îşliḓe">
              <a:extLst>
                <a:ext uri="{FF2B5EF4-FFF2-40B4-BE49-F238E27FC236}">
                  <a16:creationId xmlns:a16="http://schemas.microsoft.com/office/drawing/2014/main" id="{173C8C0D-30C5-40C6-BC8D-F2CB91B89F26}"/>
                </a:ext>
              </a:extLst>
            </p:cNvPr>
            <p:cNvSpPr/>
            <p:nvPr/>
          </p:nvSpPr>
          <p:spPr bwMode="auto">
            <a:xfrm>
              <a:off x="4507486" y="3063433"/>
              <a:ext cx="3177029" cy="3177029"/>
            </a:xfrm>
            <a:prstGeom prst="ellipse">
              <a:avLst/>
            </a:prstGeom>
            <a:blipFill>
              <a:blip r:embed="rId3"/>
              <a:stretch>
                <a:fillRect l="-25127" r="-24932"/>
              </a:stretch>
            </a:blip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grpSp>
          <p:nvGrpSpPr>
            <p:cNvPr id="13" name="ísļïde">
              <a:extLst>
                <a:ext uri="{FF2B5EF4-FFF2-40B4-BE49-F238E27FC236}">
                  <a16:creationId xmlns:a16="http://schemas.microsoft.com/office/drawing/2014/main" id="{58CA7CCE-4023-424B-8230-79E3DBA539E6}"/>
                </a:ext>
              </a:extLst>
            </p:cNvPr>
            <p:cNvGrpSpPr/>
            <p:nvPr/>
          </p:nvGrpSpPr>
          <p:grpSpPr>
            <a:xfrm>
              <a:off x="3306000" y="2422673"/>
              <a:ext cx="655266" cy="655266"/>
              <a:chOff x="4462645" y="1965241"/>
              <a:chExt cx="1017604" cy="1017604"/>
            </a:xfrm>
          </p:grpSpPr>
          <p:sp>
            <p:nvSpPr>
              <p:cNvPr id="21" name="iṩļîďé">
                <a:extLst>
                  <a:ext uri="{FF2B5EF4-FFF2-40B4-BE49-F238E27FC236}">
                    <a16:creationId xmlns:a16="http://schemas.microsoft.com/office/drawing/2014/main" id="{74B521FD-41AC-4696-948F-103DD1435858}"/>
                  </a:ext>
                </a:extLst>
              </p:cNvPr>
              <p:cNvSpPr/>
              <p:nvPr/>
            </p:nvSpPr>
            <p:spPr>
              <a:xfrm>
                <a:off x="4462645" y="1965241"/>
                <a:ext cx="1017604" cy="1017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  <a:miter lim="400000"/>
              </a:ln>
            </p:spPr>
            <p:txBody>
              <a:bodyPr wrap="none" lIns="19050" tIns="19050" rIns="19050" bIns="19050" anchor="ctr">
                <a:normAutofit/>
              </a:bodyPr>
              <a:lstStyle/>
              <a:p>
                <a:pPr lvl="0" algn="ctr"/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iṥḷiḓé">
                <a:extLst>
                  <a:ext uri="{FF2B5EF4-FFF2-40B4-BE49-F238E27FC236}">
                    <a16:creationId xmlns:a16="http://schemas.microsoft.com/office/drawing/2014/main" id="{C3EE4036-636D-4ACB-9B6B-8F7DBC0030D4}"/>
                  </a:ext>
                </a:extLst>
              </p:cNvPr>
              <p:cNvSpPr/>
              <p:nvPr/>
            </p:nvSpPr>
            <p:spPr bwMode="auto">
              <a:xfrm>
                <a:off x="4772753" y="2282693"/>
                <a:ext cx="397388" cy="382700"/>
              </a:xfrm>
              <a:custGeom>
                <a:avLst/>
                <a:gdLst>
                  <a:gd name="connsiteX0" fmla="*/ 216243 w 609050"/>
                  <a:gd name="connsiteY0" fmla="*/ 412730 h 586540"/>
                  <a:gd name="connsiteX1" fmla="*/ 216243 w 609050"/>
                  <a:gd name="connsiteY1" fmla="*/ 456594 h 586540"/>
                  <a:gd name="connsiteX2" fmla="*/ 293953 w 609050"/>
                  <a:gd name="connsiteY2" fmla="*/ 456594 h 586540"/>
                  <a:gd name="connsiteX3" fmla="*/ 293953 w 609050"/>
                  <a:gd name="connsiteY3" fmla="*/ 412730 h 586540"/>
                  <a:gd name="connsiteX4" fmla="*/ 69884 w 609050"/>
                  <a:gd name="connsiteY4" fmla="*/ 412730 h 586540"/>
                  <a:gd name="connsiteX5" fmla="*/ 69884 w 609050"/>
                  <a:gd name="connsiteY5" fmla="*/ 456594 h 586540"/>
                  <a:gd name="connsiteX6" fmla="*/ 147595 w 609050"/>
                  <a:gd name="connsiteY6" fmla="*/ 456594 h 586540"/>
                  <a:gd name="connsiteX7" fmla="*/ 147595 w 609050"/>
                  <a:gd name="connsiteY7" fmla="*/ 412730 h 586540"/>
                  <a:gd name="connsiteX8" fmla="*/ 460769 w 609050"/>
                  <a:gd name="connsiteY8" fmla="*/ 376268 h 586540"/>
                  <a:gd name="connsiteX9" fmla="*/ 460769 w 609050"/>
                  <a:gd name="connsiteY9" fmla="*/ 414786 h 586540"/>
                  <a:gd name="connsiteX10" fmla="*/ 555916 w 609050"/>
                  <a:gd name="connsiteY10" fmla="*/ 414786 h 586540"/>
                  <a:gd name="connsiteX11" fmla="*/ 555916 w 609050"/>
                  <a:gd name="connsiteY11" fmla="*/ 376268 h 586540"/>
                  <a:gd name="connsiteX12" fmla="*/ 216243 w 609050"/>
                  <a:gd name="connsiteY12" fmla="*/ 339670 h 586540"/>
                  <a:gd name="connsiteX13" fmla="*/ 216243 w 609050"/>
                  <a:gd name="connsiteY13" fmla="*/ 383533 h 586540"/>
                  <a:gd name="connsiteX14" fmla="*/ 293953 w 609050"/>
                  <a:gd name="connsiteY14" fmla="*/ 383533 h 586540"/>
                  <a:gd name="connsiteX15" fmla="*/ 293953 w 609050"/>
                  <a:gd name="connsiteY15" fmla="*/ 339670 h 586540"/>
                  <a:gd name="connsiteX16" fmla="*/ 69884 w 609050"/>
                  <a:gd name="connsiteY16" fmla="*/ 339670 h 586540"/>
                  <a:gd name="connsiteX17" fmla="*/ 69884 w 609050"/>
                  <a:gd name="connsiteY17" fmla="*/ 383533 h 586540"/>
                  <a:gd name="connsiteX18" fmla="*/ 147595 w 609050"/>
                  <a:gd name="connsiteY18" fmla="*/ 383533 h 586540"/>
                  <a:gd name="connsiteX19" fmla="*/ 147595 w 609050"/>
                  <a:gd name="connsiteY19" fmla="*/ 339670 h 586540"/>
                  <a:gd name="connsiteX20" fmla="*/ 460769 w 609050"/>
                  <a:gd name="connsiteY20" fmla="*/ 303071 h 586540"/>
                  <a:gd name="connsiteX21" fmla="*/ 460769 w 609050"/>
                  <a:gd name="connsiteY21" fmla="*/ 341726 h 586540"/>
                  <a:gd name="connsiteX22" fmla="*/ 555916 w 609050"/>
                  <a:gd name="connsiteY22" fmla="*/ 341726 h 586540"/>
                  <a:gd name="connsiteX23" fmla="*/ 555916 w 609050"/>
                  <a:gd name="connsiteY23" fmla="*/ 303071 h 586540"/>
                  <a:gd name="connsiteX24" fmla="*/ 216243 w 609050"/>
                  <a:gd name="connsiteY24" fmla="*/ 266609 h 586540"/>
                  <a:gd name="connsiteX25" fmla="*/ 216243 w 609050"/>
                  <a:gd name="connsiteY25" fmla="*/ 310473 h 586540"/>
                  <a:gd name="connsiteX26" fmla="*/ 293953 w 609050"/>
                  <a:gd name="connsiteY26" fmla="*/ 310473 h 586540"/>
                  <a:gd name="connsiteX27" fmla="*/ 293953 w 609050"/>
                  <a:gd name="connsiteY27" fmla="*/ 266609 h 586540"/>
                  <a:gd name="connsiteX28" fmla="*/ 69884 w 609050"/>
                  <a:gd name="connsiteY28" fmla="*/ 266609 h 586540"/>
                  <a:gd name="connsiteX29" fmla="*/ 69884 w 609050"/>
                  <a:gd name="connsiteY29" fmla="*/ 310473 h 586540"/>
                  <a:gd name="connsiteX30" fmla="*/ 147595 w 609050"/>
                  <a:gd name="connsiteY30" fmla="*/ 310473 h 586540"/>
                  <a:gd name="connsiteX31" fmla="*/ 147595 w 609050"/>
                  <a:gd name="connsiteY31" fmla="*/ 266609 h 586540"/>
                  <a:gd name="connsiteX32" fmla="*/ 460769 w 609050"/>
                  <a:gd name="connsiteY32" fmla="*/ 230010 h 586540"/>
                  <a:gd name="connsiteX33" fmla="*/ 460769 w 609050"/>
                  <a:gd name="connsiteY33" fmla="*/ 268528 h 586540"/>
                  <a:gd name="connsiteX34" fmla="*/ 555916 w 609050"/>
                  <a:gd name="connsiteY34" fmla="*/ 268528 h 586540"/>
                  <a:gd name="connsiteX35" fmla="*/ 555916 w 609050"/>
                  <a:gd name="connsiteY35" fmla="*/ 230010 h 586540"/>
                  <a:gd name="connsiteX36" fmla="*/ 216243 w 609050"/>
                  <a:gd name="connsiteY36" fmla="*/ 193549 h 586540"/>
                  <a:gd name="connsiteX37" fmla="*/ 216243 w 609050"/>
                  <a:gd name="connsiteY37" fmla="*/ 237412 h 586540"/>
                  <a:gd name="connsiteX38" fmla="*/ 293953 w 609050"/>
                  <a:gd name="connsiteY38" fmla="*/ 237412 h 586540"/>
                  <a:gd name="connsiteX39" fmla="*/ 293953 w 609050"/>
                  <a:gd name="connsiteY39" fmla="*/ 193549 h 586540"/>
                  <a:gd name="connsiteX40" fmla="*/ 69884 w 609050"/>
                  <a:gd name="connsiteY40" fmla="*/ 193549 h 586540"/>
                  <a:gd name="connsiteX41" fmla="*/ 69884 w 609050"/>
                  <a:gd name="connsiteY41" fmla="*/ 237412 h 586540"/>
                  <a:gd name="connsiteX42" fmla="*/ 147595 w 609050"/>
                  <a:gd name="connsiteY42" fmla="*/ 237412 h 586540"/>
                  <a:gd name="connsiteX43" fmla="*/ 147595 w 609050"/>
                  <a:gd name="connsiteY43" fmla="*/ 193549 h 586540"/>
                  <a:gd name="connsiteX44" fmla="*/ 460769 w 609050"/>
                  <a:gd name="connsiteY44" fmla="*/ 156950 h 586540"/>
                  <a:gd name="connsiteX45" fmla="*/ 460769 w 609050"/>
                  <a:gd name="connsiteY45" fmla="*/ 195468 h 586540"/>
                  <a:gd name="connsiteX46" fmla="*/ 555916 w 609050"/>
                  <a:gd name="connsiteY46" fmla="*/ 195468 h 586540"/>
                  <a:gd name="connsiteX47" fmla="*/ 555916 w 609050"/>
                  <a:gd name="connsiteY47" fmla="*/ 156950 h 586540"/>
                  <a:gd name="connsiteX48" fmla="*/ 192926 w 609050"/>
                  <a:gd name="connsiteY48" fmla="*/ 96251 h 586540"/>
                  <a:gd name="connsiteX49" fmla="*/ 361366 w 609050"/>
                  <a:gd name="connsiteY49" fmla="*/ 96251 h 586540"/>
                  <a:gd name="connsiteX50" fmla="*/ 361366 w 609050"/>
                  <a:gd name="connsiteY50" fmla="*/ 114880 h 586540"/>
                  <a:gd name="connsiteX51" fmla="*/ 192926 w 609050"/>
                  <a:gd name="connsiteY51" fmla="*/ 114880 h 586540"/>
                  <a:gd name="connsiteX52" fmla="*/ 192926 w 609050"/>
                  <a:gd name="connsiteY52" fmla="*/ 49819 h 586540"/>
                  <a:gd name="connsiteX53" fmla="*/ 361366 w 609050"/>
                  <a:gd name="connsiteY53" fmla="*/ 49819 h 586540"/>
                  <a:gd name="connsiteX54" fmla="*/ 361366 w 609050"/>
                  <a:gd name="connsiteY54" fmla="*/ 68307 h 586540"/>
                  <a:gd name="connsiteX55" fmla="*/ 192926 w 609050"/>
                  <a:gd name="connsiteY55" fmla="*/ 68307 h 586540"/>
                  <a:gd name="connsiteX56" fmla="*/ 166130 w 609050"/>
                  <a:gd name="connsiteY56" fmla="*/ 25222 h 586540"/>
                  <a:gd name="connsiteX57" fmla="*/ 166130 w 609050"/>
                  <a:gd name="connsiteY57" fmla="*/ 155716 h 586540"/>
                  <a:gd name="connsiteX58" fmla="*/ 338987 w 609050"/>
                  <a:gd name="connsiteY58" fmla="*/ 155716 h 586540"/>
                  <a:gd name="connsiteX59" fmla="*/ 338987 w 609050"/>
                  <a:gd name="connsiteY59" fmla="*/ 341040 h 586540"/>
                  <a:gd name="connsiteX60" fmla="*/ 338987 w 609050"/>
                  <a:gd name="connsiteY60" fmla="*/ 531710 h 586540"/>
                  <a:gd name="connsiteX61" fmla="*/ 366721 w 609050"/>
                  <a:gd name="connsiteY61" fmla="*/ 531710 h 586540"/>
                  <a:gd name="connsiteX62" fmla="*/ 366721 w 609050"/>
                  <a:gd name="connsiteY62" fmla="*/ 341040 h 586540"/>
                  <a:gd name="connsiteX63" fmla="*/ 366721 w 609050"/>
                  <a:gd name="connsiteY63" fmla="*/ 155305 h 586540"/>
                  <a:gd name="connsiteX64" fmla="*/ 388002 w 609050"/>
                  <a:gd name="connsiteY64" fmla="*/ 143517 h 586540"/>
                  <a:gd name="connsiteX65" fmla="*/ 388002 w 609050"/>
                  <a:gd name="connsiteY65" fmla="*/ 25222 h 586540"/>
                  <a:gd name="connsiteX66" fmla="*/ 140867 w 609050"/>
                  <a:gd name="connsiteY66" fmla="*/ 0 h 586540"/>
                  <a:gd name="connsiteX67" fmla="*/ 413402 w 609050"/>
                  <a:gd name="connsiteY67" fmla="*/ 0 h 586540"/>
                  <a:gd name="connsiteX68" fmla="*/ 413402 w 609050"/>
                  <a:gd name="connsiteY68" fmla="*/ 129398 h 586540"/>
                  <a:gd name="connsiteX69" fmla="*/ 432486 w 609050"/>
                  <a:gd name="connsiteY69" fmla="*/ 118843 h 586540"/>
                  <a:gd name="connsiteX70" fmla="*/ 584199 w 609050"/>
                  <a:gd name="connsiteY70" fmla="*/ 118843 h 586540"/>
                  <a:gd name="connsiteX71" fmla="*/ 584199 w 609050"/>
                  <a:gd name="connsiteY71" fmla="*/ 531710 h 586540"/>
                  <a:gd name="connsiteX72" fmla="*/ 609050 w 609050"/>
                  <a:gd name="connsiteY72" fmla="*/ 531710 h 586540"/>
                  <a:gd name="connsiteX73" fmla="*/ 609050 w 609050"/>
                  <a:gd name="connsiteY73" fmla="*/ 586540 h 586540"/>
                  <a:gd name="connsiteX74" fmla="*/ 0 w 609050"/>
                  <a:gd name="connsiteY74" fmla="*/ 586540 h 586540"/>
                  <a:gd name="connsiteX75" fmla="*/ 0 w 609050"/>
                  <a:gd name="connsiteY75" fmla="*/ 531710 h 586540"/>
                  <a:gd name="connsiteX76" fmla="*/ 24851 w 609050"/>
                  <a:gd name="connsiteY76" fmla="*/ 531710 h 586540"/>
                  <a:gd name="connsiteX77" fmla="*/ 24851 w 609050"/>
                  <a:gd name="connsiteY77" fmla="*/ 155716 h 586540"/>
                  <a:gd name="connsiteX78" fmla="*/ 140867 w 609050"/>
                  <a:gd name="connsiteY78" fmla="*/ 155716 h 58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609050" h="586540">
                    <a:moveTo>
                      <a:pt x="216243" y="412730"/>
                    </a:moveTo>
                    <a:lnTo>
                      <a:pt x="216243" y="456594"/>
                    </a:lnTo>
                    <a:lnTo>
                      <a:pt x="293953" y="456594"/>
                    </a:lnTo>
                    <a:lnTo>
                      <a:pt x="293953" y="412730"/>
                    </a:lnTo>
                    <a:close/>
                    <a:moveTo>
                      <a:pt x="69884" y="412730"/>
                    </a:moveTo>
                    <a:lnTo>
                      <a:pt x="69884" y="456594"/>
                    </a:lnTo>
                    <a:lnTo>
                      <a:pt x="147595" y="456594"/>
                    </a:lnTo>
                    <a:lnTo>
                      <a:pt x="147595" y="412730"/>
                    </a:lnTo>
                    <a:close/>
                    <a:moveTo>
                      <a:pt x="460769" y="376268"/>
                    </a:moveTo>
                    <a:lnTo>
                      <a:pt x="460769" y="414786"/>
                    </a:lnTo>
                    <a:lnTo>
                      <a:pt x="555916" y="414786"/>
                    </a:lnTo>
                    <a:lnTo>
                      <a:pt x="555916" y="376268"/>
                    </a:lnTo>
                    <a:close/>
                    <a:moveTo>
                      <a:pt x="216243" y="339670"/>
                    </a:moveTo>
                    <a:lnTo>
                      <a:pt x="216243" y="383533"/>
                    </a:lnTo>
                    <a:lnTo>
                      <a:pt x="293953" y="383533"/>
                    </a:lnTo>
                    <a:lnTo>
                      <a:pt x="293953" y="339670"/>
                    </a:lnTo>
                    <a:close/>
                    <a:moveTo>
                      <a:pt x="69884" y="339670"/>
                    </a:moveTo>
                    <a:lnTo>
                      <a:pt x="69884" y="383533"/>
                    </a:lnTo>
                    <a:lnTo>
                      <a:pt x="147595" y="383533"/>
                    </a:lnTo>
                    <a:lnTo>
                      <a:pt x="147595" y="339670"/>
                    </a:lnTo>
                    <a:close/>
                    <a:moveTo>
                      <a:pt x="460769" y="303071"/>
                    </a:moveTo>
                    <a:lnTo>
                      <a:pt x="460769" y="341726"/>
                    </a:lnTo>
                    <a:lnTo>
                      <a:pt x="555916" y="341726"/>
                    </a:lnTo>
                    <a:lnTo>
                      <a:pt x="555916" y="303071"/>
                    </a:lnTo>
                    <a:close/>
                    <a:moveTo>
                      <a:pt x="216243" y="266609"/>
                    </a:moveTo>
                    <a:lnTo>
                      <a:pt x="216243" y="310473"/>
                    </a:lnTo>
                    <a:lnTo>
                      <a:pt x="293953" y="310473"/>
                    </a:lnTo>
                    <a:lnTo>
                      <a:pt x="293953" y="266609"/>
                    </a:lnTo>
                    <a:close/>
                    <a:moveTo>
                      <a:pt x="69884" y="266609"/>
                    </a:moveTo>
                    <a:lnTo>
                      <a:pt x="69884" y="310473"/>
                    </a:lnTo>
                    <a:lnTo>
                      <a:pt x="147595" y="310473"/>
                    </a:lnTo>
                    <a:lnTo>
                      <a:pt x="147595" y="266609"/>
                    </a:lnTo>
                    <a:close/>
                    <a:moveTo>
                      <a:pt x="460769" y="230010"/>
                    </a:moveTo>
                    <a:lnTo>
                      <a:pt x="460769" y="268528"/>
                    </a:lnTo>
                    <a:lnTo>
                      <a:pt x="555916" y="268528"/>
                    </a:lnTo>
                    <a:lnTo>
                      <a:pt x="555916" y="230010"/>
                    </a:lnTo>
                    <a:close/>
                    <a:moveTo>
                      <a:pt x="216243" y="193549"/>
                    </a:moveTo>
                    <a:lnTo>
                      <a:pt x="216243" y="237412"/>
                    </a:lnTo>
                    <a:lnTo>
                      <a:pt x="293953" y="237412"/>
                    </a:lnTo>
                    <a:lnTo>
                      <a:pt x="293953" y="193549"/>
                    </a:lnTo>
                    <a:close/>
                    <a:moveTo>
                      <a:pt x="69884" y="193549"/>
                    </a:moveTo>
                    <a:lnTo>
                      <a:pt x="69884" y="237412"/>
                    </a:lnTo>
                    <a:lnTo>
                      <a:pt x="147595" y="237412"/>
                    </a:lnTo>
                    <a:lnTo>
                      <a:pt x="147595" y="193549"/>
                    </a:lnTo>
                    <a:close/>
                    <a:moveTo>
                      <a:pt x="460769" y="156950"/>
                    </a:moveTo>
                    <a:lnTo>
                      <a:pt x="460769" y="195468"/>
                    </a:lnTo>
                    <a:lnTo>
                      <a:pt x="555916" y="195468"/>
                    </a:lnTo>
                    <a:lnTo>
                      <a:pt x="555916" y="156950"/>
                    </a:lnTo>
                    <a:close/>
                    <a:moveTo>
                      <a:pt x="192926" y="96251"/>
                    </a:moveTo>
                    <a:lnTo>
                      <a:pt x="361366" y="96251"/>
                    </a:lnTo>
                    <a:lnTo>
                      <a:pt x="361366" y="114880"/>
                    </a:lnTo>
                    <a:lnTo>
                      <a:pt x="192926" y="114880"/>
                    </a:lnTo>
                    <a:close/>
                    <a:moveTo>
                      <a:pt x="192926" y="49819"/>
                    </a:moveTo>
                    <a:lnTo>
                      <a:pt x="361366" y="49819"/>
                    </a:lnTo>
                    <a:lnTo>
                      <a:pt x="361366" y="68307"/>
                    </a:lnTo>
                    <a:lnTo>
                      <a:pt x="192926" y="68307"/>
                    </a:lnTo>
                    <a:close/>
                    <a:moveTo>
                      <a:pt x="166130" y="25222"/>
                    </a:moveTo>
                    <a:lnTo>
                      <a:pt x="166130" y="155716"/>
                    </a:lnTo>
                    <a:lnTo>
                      <a:pt x="338987" y="155716"/>
                    </a:lnTo>
                    <a:lnTo>
                      <a:pt x="338987" y="341040"/>
                    </a:lnTo>
                    <a:lnTo>
                      <a:pt x="338987" y="531710"/>
                    </a:lnTo>
                    <a:lnTo>
                      <a:pt x="366721" y="531710"/>
                    </a:lnTo>
                    <a:lnTo>
                      <a:pt x="366721" y="341040"/>
                    </a:lnTo>
                    <a:lnTo>
                      <a:pt x="366721" y="155305"/>
                    </a:lnTo>
                    <a:lnTo>
                      <a:pt x="388002" y="143517"/>
                    </a:lnTo>
                    <a:lnTo>
                      <a:pt x="388002" y="25222"/>
                    </a:lnTo>
                    <a:close/>
                    <a:moveTo>
                      <a:pt x="140867" y="0"/>
                    </a:moveTo>
                    <a:lnTo>
                      <a:pt x="413402" y="0"/>
                    </a:lnTo>
                    <a:lnTo>
                      <a:pt x="413402" y="129398"/>
                    </a:lnTo>
                    <a:lnTo>
                      <a:pt x="432486" y="118843"/>
                    </a:lnTo>
                    <a:lnTo>
                      <a:pt x="584199" y="118843"/>
                    </a:lnTo>
                    <a:lnTo>
                      <a:pt x="584199" y="531710"/>
                    </a:lnTo>
                    <a:lnTo>
                      <a:pt x="609050" y="531710"/>
                    </a:lnTo>
                    <a:lnTo>
                      <a:pt x="609050" y="586540"/>
                    </a:lnTo>
                    <a:lnTo>
                      <a:pt x="0" y="586540"/>
                    </a:lnTo>
                    <a:lnTo>
                      <a:pt x="0" y="531710"/>
                    </a:lnTo>
                    <a:lnTo>
                      <a:pt x="24851" y="531710"/>
                    </a:lnTo>
                    <a:lnTo>
                      <a:pt x="24851" y="155716"/>
                    </a:lnTo>
                    <a:lnTo>
                      <a:pt x="140867" y="1557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" name="îśḻîdè">
              <a:extLst>
                <a:ext uri="{FF2B5EF4-FFF2-40B4-BE49-F238E27FC236}">
                  <a16:creationId xmlns:a16="http://schemas.microsoft.com/office/drawing/2014/main" id="{FB98E711-0084-449D-8C46-609339BE8817}"/>
                </a:ext>
              </a:extLst>
            </p:cNvPr>
            <p:cNvGrpSpPr/>
            <p:nvPr/>
          </p:nvGrpSpPr>
          <p:grpSpPr>
            <a:xfrm>
              <a:off x="8335389" y="2422673"/>
              <a:ext cx="655266" cy="655266"/>
              <a:chOff x="4462645" y="1965241"/>
              <a:chExt cx="1017604" cy="1017604"/>
            </a:xfrm>
          </p:grpSpPr>
          <p:sp>
            <p:nvSpPr>
              <p:cNvPr id="19" name="işļíḍè">
                <a:extLst>
                  <a:ext uri="{FF2B5EF4-FFF2-40B4-BE49-F238E27FC236}">
                    <a16:creationId xmlns:a16="http://schemas.microsoft.com/office/drawing/2014/main" id="{F2D606B4-AA43-4709-82A9-195C32944895}"/>
                  </a:ext>
                </a:extLst>
              </p:cNvPr>
              <p:cNvSpPr/>
              <p:nvPr/>
            </p:nvSpPr>
            <p:spPr>
              <a:xfrm>
                <a:off x="4462645" y="1965241"/>
                <a:ext cx="1017604" cy="1017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  <a:miter lim="400000"/>
              </a:ln>
            </p:spPr>
            <p:txBody>
              <a:bodyPr wrap="none" lIns="19050" tIns="19050" rIns="19050" bIns="19050" anchor="ctr">
                <a:normAutofit/>
              </a:bodyPr>
              <a:lstStyle/>
              <a:p>
                <a:pPr lvl="0" algn="ctr"/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iṥľïḍê">
                <a:extLst>
                  <a:ext uri="{FF2B5EF4-FFF2-40B4-BE49-F238E27FC236}">
                    <a16:creationId xmlns:a16="http://schemas.microsoft.com/office/drawing/2014/main" id="{AD61DAC6-9780-4B75-BB2C-06B7C358BADF}"/>
                  </a:ext>
                </a:extLst>
              </p:cNvPr>
              <p:cNvSpPr/>
              <p:nvPr/>
            </p:nvSpPr>
            <p:spPr bwMode="auto">
              <a:xfrm>
                <a:off x="4772753" y="2282693"/>
                <a:ext cx="397388" cy="382700"/>
              </a:xfrm>
              <a:custGeom>
                <a:avLst/>
                <a:gdLst>
                  <a:gd name="connsiteX0" fmla="*/ 216243 w 609050"/>
                  <a:gd name="connsiteY0" fmla="*/ 412730 h 586540"/>
                  <a:gd name="connsiteX1" fmla="*/ 216243 w 609050"/>
                  <a:gd name="connsiteY1" fmla="*/ 456594 h 586540"/>
                  <a:gd name="connsiteX2" fmla="*/ 293953 w 609050"/>
                  <a:gd name="connsiteY2" fmla="*/ 456594 h 586540"/>
                  <a:gd name="connsiteX3" fmla="*/ 293953 w 609050"/>
                  <a:gd name="connsiteY3" fmla="*/ 412730 h 586540"/>
                  <a:gd name="connsiteX4" fmla="*/ 69884 w 609050"/>
                  <a:gd name="connsiteY4" fmla="*/ 412730 h 586540"/>
                  <a:gd name="connsiteX5" fmla="*/ 69884 w 609050"/>
                  <a:gd name="connsiteY5" fmla="*/ 456594 h 586540"/>
                  <a:gd name="connsiteX6" fmla="*/ 147595 w 609050"/>
                  <a:gd name="connsiteY6" fmla="*/ 456594 h 586540"/>
                  <a:gd name="connsiteX7" fmla="*/ 147595 w 609050"/>
                  <a:gd name="connsiteY7" fmla="*/ 412730 h 586540"/>
                  <a:gd name="connsiteX8" fmla="*/ 460769 w 609050"/>
                  <a:gd name="connsiteY8" fmla="*/ 376268 h 586540"/>
                  <a:gd name="connsiteX9" fmla="*/ 460769 w 609050"/>
                  <a:gd name="connsiteY9" fmla="*/ 414786 h 586540"/>
                  <a:gd name="connsiteX10" fmla="*/ 555916 w 609050"/>
                  <a:gd name="connsiteY10" fmla="*/ 414786 h 586540"/>
                  <a:gd name="connsiteX11" fmla="*/ 555916 w 609050"/>
                  <a:gd name="connsiteY11" fmla="*/ 376268 h 586540"/>
                  <a:gd name="connsiteX12" fmla="*/ 216243 w 609050"/>
                  <a:gd name="connsiteY12" fmla="*/ 339670 h 586540"/>
                  <a:gd name="connsiteX13" fmla="*/ 216243 w 609050"/>
                  <a:gd name="connsiteY13" fmla="*/ 383533 h 586540"/>
                  <a:gd name="connsiteX14" fmla="*/ 293953 w 609050"/>
                  <a:gd name="connsiteY14" fmla="*/ 383533 h 586540"/>
                  <a:gd name="connsiteX15" fmla="*/ 293953 w 609050"/>
                  <a:gd name="connsiteY15" fmla="*/ 339670 h 586540"/>
                  <a:gd name="connsiteX16" fmla="*/ 69884 w 609050"/>
                  <a:gd name="connsiteY16" fmla="*/ 339670 h 586540"/>
                  <a:gd name="connsiteX17" fmla="*/ 69884 w 609050"/>
                  <a:gd name="connsiteY17" fmla="*/ 383533 h 586540"/>
                  <a:gd name="connsiteX18" fmla="*/ 147595 w 609050"/>
                  <a:gd name="connsiteY18" fmla="*/ 383533 h 586540"/>
                  <a:gd name="connsiteX19" fmla="*/ 147595 w 609050"/>
                  <a:gd name="connsiteY19" fmla="*/ 339670 h 586540"/>
                  <a:gd name="connsiteX20" fmla="*/ 460769 w 609050"/>
                  <a:gd name="connsiteY20" fmla="*/ 303071 h 586540"/>
                  <a:gd name="connsiteX21" fmla="*/ 460769 w 609050"/>
                  <a:gd name="connsiteY21" fmla="*/ 341726 h 586540"/>
                  <a:gd name="connsiteX22" fmla="*/ 555916 w 609050"/>
                  <a:gd name="connsiteY22" fmla="*/ 341726 h 586540"/>
                  <a:gd name="connsiteX23" fmla="*/ 555916 w 609050"/>
                  <a:gd name="connsiteY23" fmla="*/ 303071 h 586540"/>
                  <a:gd name="connsiteX24" fmla="*/ 216243 w 609050"/>
                  <a:gd name="connsiteY24" fmla="*/ 266609 h 586540"/>
                  <a:gd name="connsiteX25" fmla="*/ 216243 w 609050"/>
                  <a:gd name="connsiteY25" fmla="*/ 310473 h 586540"/>
                  <a:gd name="connsiteX26" fmla="*/ 293953 w 609050"/>
                  <a:gd name="connsiteY26" fmla="*/ 310473 h 586540"/>
                  <a:gd name="connsiteX27" fmla="*/ 293953 w 609050"/>
                  <a:gd name="connsiteY27" fmla="*/ 266609 h 586540"/>
                  <a:gd name="connsiteX28" fmla="*/ 69884 w 609050"/>
                  <a:gd name="connsiteY28" fmla="*/ 266609 h 586540"/>
                  <a:gd name="connsiteX29" fmla="*/ 69884 w 609050"/>
                  <a:gd name="connsiteY29" fmla="*/ 310473 h 586540"/>
                  <a:gd name="connsiteX30" fmla="*/ 147595 w 609050"/>
                  <a:gd name="connsiteY30" fmla="*/ 310473 h 586540"/>
                  <a:gd name="connsiteX31" fmla="*/ 147595 w 609050"/>
                  <a:gd name="connsiteY31" fmla="*/ 266609 h 586540"/>
                  <a:gd name="connsiteX32" fmla="*/ 460769 w 609050"/>
                  <a:gd name="connsiteY32" fmla="*/ 230010 h 586540"/>
                  <a:gd name="connsiteX33" fmla="*/ 460769 w 609050"/>
                  <a:gd name="connsiteY33" fmla="*/ 268528 h 586540"/>
                  <a:gd name="connsiteX34" fmla="*/ 555916 w 609050"/>
                  <a:gd name="connsiteY34" fmla="*/ 268528 h 586540"/>
                  <a:gd name="connsiteX35" fmla="*/ 555916 w 609050"/>
                  <a:gd name="connsiteY35" fmla="*/ 230010 h 586540"/>
                  <a:gd name="connsiteX36" fmla="*/ 216243 w 609050"/>
                  <a:gd name="connsiteY36" fmla="*/ 193549 h 586540"/>
                  <a:gd name="connsiteX37" fmla="*/ 216243 w 609050"/>
                  <a:gd name="connsiteY37" fmla="*/ 237412 h 586540"/>
                  <a:gd name="connsiteX38" fmla="*/ 293953 w 609050"/>
                  <a:gd name="connsiteY38" fmla="*/ 237412 h 586540"/>
                  <a:gd name="connsiteX39" fmla="*/ 293953 w 609050"/>
                  <a:gd name="connsiteY39" fmla="*/ 193549 h 586540"/>
                  <a:gd name="connsiteX40" fmla="*/ 69884 w 609050"/>
                  <a:gd name="connsiteY40" fmla="*/ 193549 h 586540"/>
                  <a:gd name="connsiteX41" fmla="*/ 69884 w 609050"/>
                  <a:gd name="connsiteY41" fmla="*/ 237412 h 586540"/>
                  <a:gd name="connsiteX42" fmla="*/ 147595 w 609050"/>
                  <a:gd name="connsiteY42" fmla="*/ 237412 h 586540"/>
                  <a:gd name="connsiteX43" fmla="*/ 147595 w 609050"/>
                  <a:gd name="connsiteY43" fmla="*/ 193549 h 586540"/>
                  <a:gd name="connsiteX44" fmla="*/ 460769 w 609050"/>
                  <a:gd name="connsiteY44" fmla="*/ 156950 h 586540"/>
                  <a:gd name="connsiteX45" fmla="*/ 460769 w 609050"/>
                  <a:gd name="connsiteY45" fmla="*/ 195468 h 586540"/>
                  <a:gd name="connsiteX46" fmla="*/ 555916 w 609050"/>
                  <a:gd name="connsiteY46" fmla="*/ 195468 h 586540"/>
                  <a:gd name="connsiteX47" fmla="*/ 555916 w 609050"/>
                  <a:gd name="connsiteY47" fmla="*/ 156950 h 586540"/>
                  <a:gd name="connsiteX48" fmla="*/ 192926 w 609050"/>
                  <a:gd name="connsiteY48" fmla="*/ 96251 h 586540"/>
                  <a:gd name="connsiteX49" fmla="*/ 361366 w 609050"/>
                  <a:gd name="connsiteY49" fmla="*/ 96251 h 586540"/>
                  <a:gd name="connsiteX50" fmla="*/ 361366 w 609050"/>
                  <a:gd name="connsiteY50" fmla="*/ 114880 h 586540"/>
                  <a:gd name="connsiteX51" fmla="*/ 192926 w 609050"/>
                  <a:gd name="connsiteY51" fmla="*/ 114880 h 586540"/>
                  <a:gd name="connsiteX52" fmla="*/ 192926 w 609050"/>
                  <a:gd name="connsiteY52" fmla="*/ 49819 h 586540"/>
                  <a:gd name="connsiteX53" fmla="*/ 361366 w 609050"/>
                  <a:gd name="connsiteY53" fmla="*/ 49819 h 586540"/>
                  <a:gd name="connsiteX54" fmla="*/ 361366 w 609050"/>
                  <a:gd name="connsiteY54" fmla="*/ 68307 h 586540"/>
                  <a:gd name="connsiteX55" fmla="*/ 192926 w 609050"/>
                  <a:gd name="connsiteY55" fmla="*/ 68307 h 586540"/>
                  <a:gd name="connsiteX56" fmla="*/ 166130 w 609050"/>
                  <a:gd name="connsiteY56" fmla="*/ 25222 h 586540"/>
                  <a:gd name="connsiteX57" fmla="*/ 166130 w 609050"/>
                  <a:gd name="connsiteY57" fmla="*/ 155716 h 586540"/>
                  <a:gd name="connsiteX58" fmla="*/ 338987 w 609050"/>
                  <a:gd name="connsiteY58" fmla="*/ 155716 h 586540"/>
                  <a:gd name="connsiteX59" fmla="*/ 338987 w 609050"/>
                  <a:gd name="connsiteY59" fmla="*/ 341040 h 586540"/>
                  <a:gd name="connsiteX60" fmla="*/ 338987 w 609050"/>
                  <a:gd name="connsiteY60" fmla="*/ 531710 h 586540"/>
                  <a:gd name="connsiteX61" fmla="*/ 366721 w 609050"/>
                  <a:gd name="connsiteY61" fmla="*/ 531710 h 586540"/>
                  <a:gd name="connsiteX62" fmla="*/ 366721 w 609050"/>
                  <a:gd name="connsiteY62" fmla="*/ 341040 h 586540"/>
                  <a:gd name="connsiteX63" fmla="*/ 366721 w 609050"/>
                  <a:gd name="connsiteY63" fmla="*/ 155305 h 586540"/>
                  <a:gd name="connsiteX64" fmla="*/ 388002 w 609050"/>
                  <a:gd name="connsiteY64" fmla="*/ 143517 h 586540"/>
                  <a:gd name="connsiteX65" fmla="*/ 388002 w 609050"/>
                  <a:gd name="connsiteY65" fmla="*/ 25222 h 586540"/>
                  <a:gd name="connsiteX66" fmla="*/ 140867 w 609050"/>
                  <a:gd name="connsiteY66" fmla="*/ 0 h 586540"/>
                  <a:gd name="connsiteX67" fmla="*/ 413402 w 609050"/>
                  <a:gd name="connsiteY67" fmla="*/ 0 h 586540"/>
                  <a:gd name="connsiteX68" fmla="*/ 413402 w 609050"/>
                  <a:gd name="connsiteY68" fmla="*/ 129398 h 586540"/>
                  <a:gd name="connsiteX69" fmla="*/ 432486 w 609050"/>
                  <a:gd name="connsiteY69" fmla="*/ 118843 h 586540"/>
                  <a:gd name="connsiteX70" fmla="*/ 584199 w 609050"/>
                  <a:gd name="connsiteY70" fmla="*/ 118843 h 586540"/>
                  <a:gd name="connsiteX71" fmla="*/ 584199 w 609050"/>
                  <a:gd name="connsiteY71" fmla="*/ 531710 h 586540"/>
                  <a:gd name="connsiteX72" fmla="*/ 609050 w 609050"/>
                  <a:gd name="connsiteY72" fmla="*/ 531710 h 586540"/>
                  <a:gd name="connsiteX73" fmla="*/ 609050 w 609050"/>
                  <a:gd name="connsiteY73" fmla="*/ 586540 h 586540"/>
                  <a:gd name="connsiteX74" fmla="*/ 0 w 609050"/>
                  <a:gd name="connsiteY74" fmla="*/ 586540 h 586540"/>
                  <a:gd name="connsiteX75" fmla="*/ 0 w 609050"/>
                  <a:gd name="connsiteY75" fmla="*/ 531710 h 586540"/>
                  <a:gd name="connsiteX76" fmla="*/ 24851 w 609050"/>
                  <a:gd name="connsiteY76" fmla="*/ 531710 h 586540"/>
                  <a:gd name="connsiteX77" fmla="*/ 24851 w 609050"/>
                  <a:gd name="connsiteY77" fmla="*/ 155716 h 586540"/>
                  <a:gd name="connsiteX78" fmla="*/ 140867 w 609050"/>
                  <a:gd name="connsiteY78" fmla="*/ 155716 h 58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609050" h="586540">
                    <a:moveTo>
                      <a:pt x="216243" y="412730"/>
                    </a:moveTo>
                    <a:lnTo>
                      <a:pt x="216243" y="456594"/>
                    </a:lnTo>
                    <a:lnTo>
                      <a:pt x="293953" y="456594"/>
                    </a:lnTo>
                    <a:lnTo>
                      <a:pt x="293953" y="412730"/>
                    </a:lnTo>
                    <a:close/>
                    <a:moveTo>
                      <a:pt x="69884" y="412730"/>
                    </a:moveTo>
                    <a:lnTo>
                      <a:pt x="69884" y="456594"/>
                    </a:lnTo>
                    <a:lnTo>
                      <a:pt x="147595" y="456594"/>
                    </a:lnTo>
                    <a:lnTo>
                      <a:pt x="147595" y="412730"/>
                    </a:lnTo>
                    <a:close/>
                    <a:moveTo>
                      <a:pt x="460769" y="376268"/>
                    </a:moveTo>
                    <a:lnTo>
                      <a:pt x="460769" y="414786"/>
                    </a:lnTo>
                    <a:lnTo>
                      <a:pt x="555916" y="414786"/>
                    </a:lnTo>
                    <a:lnTo>
                      <a:pt x="555916" y="376268"/>
                    </a:lnTo>
                    <a:close/>
                    <a:moveTo>
                      <a:pt x="216243" y="339670"/>
                    </a:moveTo>
                    <a:lnTo>
                      <a:pt x="216243" y="383533"/>
                    </a:lnTo>
                    <a:lnTo>
                      <a:pt x="293953" y="383533"/>
                    </a:lnTo>
                    <a:lnTo>
                      <a:pt x="293953" y="339670"/>
                    </a:lnTo>
                    <a:close/>
                    <a:moveTo>
                      <a:pt x="69884" y="339670"/>
                    </a:moveTo>
                    <a:lnTo>
                      <a:pt x="69884" y="383533"/>
                    </a:lnTo>
                    <a:lnTo>
                      <a:pt x="147595" y="383533"/>
                    </a:lnTo>
                    <a:lnTo>
                      <a:pt x="147595" y="339670"/>
                    </a:lnTo>
                    <a:close/>
                    <a:moveTo>
                      <a:pt x="460769" y="303071"/>
                    </a:moveTo>
                    <a:lnTo>
                      <a:pt x="460769" y="341726"/>
                    </a:lnTo>
                    <a:lnTo>
                      <a:pt x="555916" y="341726"/>
                    </a:lnTo>
                    <a:lnTo>
                      <a:pt x="555916" y="303071"/>
                    </a:lnTo>
                    <a:close/>
                    <a:moveTo>
                      <a:pt x="216243" y="266609"/>
                    </a:moveTo>
                    <a:lnTo>
                      <a:pt x="216243" y="310473"/>
                    </a:lnTo>
                    <a:lnTo>
                      <a:pt x="293953" y="310473"/>
                    </a:lnTo>
                    <a:lnTo>
                      <a:pt x="293953" y="266609"/>
                    </a:lnTo>
                    <a:close/>
                    <a:moveTo>
                      <a:pt x="69884" y="266609"/>
                    </a:moveTo>
                    <a:lnTo>
                      <a:pt x="69884" y="310473"/>
                    </a:lnTo>
                    <a:lnTo>
                      <a:pt x="147595" y="310473"/>
                    </a:lnTo>
                    <a:lnTo>
                      <a:pt x="147595" y="266609"/>
                    </a:lnTo>
                    <a:close/>
                    <a:moveTo>
                      <a:pt x="460769" y="230010"/>
                    </a:moveTo>
                    <a:lnTo>
                      <a:pt x="460769" y="268528"/>
                    </a:lnTo>
                    <a:lnTo>
                      <a:pt x="555916" y="268528"/>
                    </a:lnTo>
                    <a:lnTo>
                      <a:pt x="555916" y="230010"/>
                    </a:lnTo>
                    <a:close/>
                    <a:moveTo>
                      <a:pt x="216243" y="193549"/>
                    </a:moveTo>
                    <a:lnTo>
                      <a:pt x="216243" y="237412"/>
                    </a:lnTo>
                    <a:lnTo>
                      <a:pt x="293953" y="237412"/>
                    </a:lnTo>
                    <a:lnTo>
                      <a:pt x="293953" y="193549"/>
                    </a:lnTo>
                    <a:close/>
                    <a:moveTo>
                      <a:pt x="69884" y="193549"/>
                    </a:moveTo>
                    <a:lnTo>
                      <a:pt x="69884" y="237412"/>
                    </a:lnTo>
                    <a:lnTo>
                      <a:pt x="147595" y="237412"/>
                    </a:lnTo>
                    <a:lnTo>
                      <a:pt x="147595" y="193549"/>
                    </a:lnTo>
                    <a:close/>
                    <a:moveTo>
                      <a:pt x="460769" y="156950"/>
                    </a:moveTo>
                    <a:lnTo>
                      <a:pt x="460769" y="195468"/>
                    </a:lnTo>
                    <a:lnTo>
                      <a:pt x="555916" y="195468"/>
                    </a:lnTo>
                    <a:lnTo>
                      <a:pt x="555916" y="156950"/>
                    </a:lnTo>
                    <a:close/>
                    <a:moveTo>
                      <a:pt x="192926" y="96251"/>
                    </a:moveTo>
                    <a:lnTo>
                      <a:pt x="361366" y="96251"/>
                    </a:lnTo>
                    <a:lnTo>
                      <a:pt x="361366" y="114880"/>
                    </a:lnTo>
                    <a:lnTo>
                      <a:pt x="192926" y="114880"/>
                    </a:lnTo>
                    <a:close/>
                    <a:moveTo>
                      <a:pt x="192926" y="49819"/>
                    </a:moveTo>
                    <a:lnTo>
                      <a:pt x="361366" y="49819"/>
                    </a:lnTo>
                    <a:lnTo>
                      <a:pt x="361366" y="68307"/>
                    </a:lnTo>
                    <a:lnTo>
                      <a:pt x="192926" y="68307"/>
                    </a:lnTo>
                    <a:close/>
                    <a:moveTo>
                      <a:pt x="166130" y="25222"/>
                    </a:moveTo>
                    <a:lnTo>
                      <a:pt x="166130" y="155716"/>
                    </a:lnTo>
                    <a:lnTo>
                      <a:pt x="338987" y="155716"/>
                    </a:lnTo>
                    <a:lnTo>
                      <a:pt x="338987" y="341040"/>
                    </a:lnTo>
                    <a:lnTo>
                      <a:pt x="338987" y="531710"/>
                    </a:lnTo>
                    <a:lnTo>
                      <a:pt x="366721" y="531710"/>
                    </a:lnTo>
                    <a:lnTo>
                      <a:pt x="366721" y="341040"/>
                    </a:lnTo>
                    <a:lnTo>
                      <a:pt x="366721" y="155305"/>
                    </a:lnTo>
                    <a:lnTo>
                      <a:pt x="388002" y="143517"/>
                    </a:lnTo>
                    <a:lnTo>
                      <a:pt x="388002" y="25222"/>
                    </a:lnTo>
                    <a:close/>
                    <a:moveTo>
                      <a:pt x="140867" y="0"/>
                    </a:moveTo>
                    <a:lnTo>
                      <a:pt x="413402" y="0"/>
                    </a:lnTo>
                    <a:lnTo>
                      <a:pt x="413402" y="129398"/>
                    </a:lnTo>
                    <a:lnTo>
                      <a:pt x="432486" y="118843"/>
                    </a:lnTo>
                    <a:lnTo>
                      <a:pt x="584199" y="118843"/>
                    </a:lnTo>
                    <a:lnTo>
                      <a:pt x="584199" y="531710"/>
                    </a:lnTo>
                    <a:lnTo>
                      <a:pt x="609050" y="531710"/>
                    </a:lnTo>
                    <a:lnTo>
                      <a:pt x="609050" y="586540"/>
                    </a:lnTo>
                    <a:lnTo>
                      <a:pt x="0" y="586540"/>
                    </a:lnTo>
                    <a:lnTo>
                      <a:pt x="0" y="531710"/>
                    </a:lnTo>
                    <a:lnTo>
                      <a:pt x="24851" y="531710"/>
                    </a:lnTo>
                    <a:lnTo>
                      <a:pt x="24851" y="155716"/>
                    </a:lnTo>
                    <a:lnTo>
                      <a:pt x="140867" y="1557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" name="íSļidè">
              <a:extLst>
                <a:ext uri="{FF2B5EF4-FFF2-40B4-BE49-F238E27FC236}">
                  <a16:creationId xmlns:a16="http://schemas.microsoft.com/office/drawing/2014/main" id="{0D4A0F84-099B-40B2-8151-5E510BD931ED}"/>
                </a:ext>
              </a:extLst>
            </p:cNvPr>
            <p:cNvGrpSpPr/>
            <p:nvPr/>
          </p:nvGrpSpPr>
          <p:grpSpPr>
            <a:xfrm>
              <a:off x="5768367" y="1106132"/>
              <a:ext cx="655266" cy="655266"/>
              <a:chOff x="4462645" y="1965241"/>
              <a:chExt cx="1017604" cy="1017604"/>
            </a:xfrm>
          </p:grpSpPr>
          <p:sp>
            <p:nvSpPr>
              <p:cNvPr id="17" name="íṡľidé">
                <a:extLst>
                  <a:ext uri="{FF2B5EF4-FFF2-40B4-BE49-F238E27FC236}">
                    <a16:creationId xmlns:a16="http://schemas.microsoft.com/office/drawing/2014/main" id="{A2343CC4-5D05-489B-B0C1-D0DF83245983}"/>
                  </a:ext>
                </a:extLst>
              </p:cNvPr>
              <p:cNvSpPr/>
              <p:nvPr/>
            </p:nvSpPr>
            <p:spPr>
              <a:xfrm>
                <a:off x="4462645" y="1965241"/>
                <a:ext cx="1017604" cy="1017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  <a:miter lim="400000"/>
              </a:ln>
            </p:spPr>
            <p:txBody>
              <a:bodyPr wrap="none" lIns="19050" tIns="19050" rIns="19050" bIns="19050" anchor="ctr">
                <a:normAutofit/>
              </a:bodyPr>
              <a:lstStyle/>
              <a:p>
                <a:pPr lvl="0" algn="ctr"/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iśliḓé">
                <a:extLst>
                  <a:ext uri="{FF2B5EF4-FFF2-40B4-BE49-F238E27FC236}">
                    <a16:creationId xmlns:a16="http://schemas.microsoft.com/office/drawing/2014/main" id="{1052BC6B-6528-4418-B333-826442138972}"/>
                  </a:ext>
                </a:extLst>
              </p:cNvPr>
              <p:cNvSpPr/>
              <p:nvPr/>
            </p:nvSpPr>
            <p:spPr bwMode="auto">
              <a:xfrm>
                <a:off x="4772753" y="2282693"/>
                <a:ext cx="397388" cy="382700"/>
              </a:xfrm>
              <a:custGeom>
                <a:avLst/>
                <a:gdLst>
                  <a:gd name="connsiteX0" fmla="*/ 216243 w 609050"/>
                  <a:gd name="connsiteY0" fmla="*/ 412730 h 586540"/>
                  <a:gd name="connsiteX1" fmla="*/ 216243 w 609050"/>
                  <a:gd name="connsiteY1" fmla="*/ 456594 h 586540"/>
                  <a:gd name="connsiteX2" fmla="*/ 293953 w 609050"/>
                  <a:gd name="connsiteY2" fmla="*/ 456594 h 586540"/>
                  <a:gd name="connsiteX3" fmla="*/ 293953 w 609050"/>
                  <a:gd name="connsiteY3" fmla="*/ 412730 h 586540"/>
                  <a:gd name="connsiteX4" fmla="*/ 69884 w 609050"/>
                  <a:gd name="connsiteY4" fmla="*/ 412730 h 586540"/>
                  <a:gd name="connsiteX5" fmla="*/ 69884 w 609050"/>
                  <a:gd name="connsiteY5" fmla="*/ 456594 h 586540"/>
                  <a:gd name="connsiteX6" fmla="*/ 147595 w 609050"/>
                  <a:gd name="connsiteY6" fmla="*/ 456594 h 586540"/>
                  <a:gd name="connsiteX7" fmla="*/ 147595 w 609050"/>
                  <a:gd name="connsiteY7" fmla="*/ 412730 h 586540"/>
                  <a:gd name="connsiteX8" fmla="*/ 460769 w 609050"/>
                  <a:gd name="connsiteY8" fmla="*/ 376268 h 586540"/>
                  <a:gd name="connsiteX9" fmla="*/ 460769 w 609050"/>
                  <a:gd name="connsiteY9" fmla="*/ 414786 h 586540"/>
                  <a:gd name="connsiteX10" fmla="*/ 555916 w 609050"/>
                  <a:gd name="connsiteY10" fmla="*/ 414786 h 586540"/>
                  <a:gd name="connsiteX11" fmla="*/ 555916 w 609050"/>
                  <a:gd name="connsiteY11" fmla="*/ 376268 h 586540"/>
                  <a:gd name="connsiteX12" fmla="*/ 216243 w 609050"/>
                  <a:gd name="connsiteY12" fmla="*/ 339670 h 586540"/>
                  <a:gd name="connsiteX13" fmla="*/ 216243 w 609050"/>
                  <a:gd name="connsiteY13" fmla="*/ 383533 h 586540"/>
                  <a:gd name="connsiteX14" fmla="*/ 293953 w 609050"/>
                  <a:gd name="connsiteY14" fmla="*/ 383533 h 586540"/>
                  <a:gd name="connsiteX15" fmla="*/ 293953 w 609050"/>
                  <a:gd name="connsiteY15" fmla="*/ 339670 h 586540"/>
                  <a:gd name="connsiteX16" fmla="*/ 69884 w 609050"/>
                  <a:gd name="connsiteY16" fmla="*/ 339670 h 586540"/>
                  <a:gd name="connsiteX17" fmla="*/ 69884 w 609050"/>
                  <a:gd name="connsiteY17" fmla="*/ 383533 h 586540"/>
                  <a:gd name="connsiteX18" fmla="*/ 147595 w 609050"/>
                  <a:gd name="connsiteY18" fmla="*/ 383533 h 586540"/>
                  <a:gd name="connsiteX19" fmla="*/ 147595 w 609050"/>
                  <a:gd name="connsiteY19" fmla="*/ 339670 h 586540"/>
                  <a:gd name="connsiteX20" fmla="*/ 460769 w 609050"/>
                  <a:gd name="connsiteY20" fmla="*/ 303071 h 586540"/>
                  <a:gd name="connsiteX21" fmla="*/ 460769 w 609050"/>
                  <a:gd name="connsiteY21" fmla="*/ 341726 h 586540"/>
                  <a:gd name="connsiteX22" fmla="*/ 555916 w 609050"/>
                  <a:gd name="connsiteY22" fmla="*/ 341726 h 586540"/>
                  <a:gd name="connsiteX23" fmla="*/ 555916 w 609050"/>
                  <a:gd name="connsiteY23" fmla="*/ 303071 h 586540"/>
                  <a:gd name="connsiteX24" fmla="*/ 216243 w 609050"/>
                  <a:gd name="connsiteY24" fmla="*/ 266609 h 586540"/>
                  <a:gd name="connsiteX25" fmla="*/ 216243 w 609050"/>
                  <a:gd name="connsiteY25" fmla="*/ 310473 h 586540"/>
                  <a:gd name="connsiteX26" fmla="*/ 293953 w 609050"/>
                  <a:gd name="connsiteY26" fmla="*/ 310473 h 586540"/>
                  <a:gd name="connsiteX27" fmla="*/ 293953 w 609050"/>
                  <a:gd name="connsiteY27" fmla="*/ 266609 h 586540"/>
                  <a:gd name="connsiteX28" fmla="*/ 69884 w 609050"/>
                  <a:gd name="connsiteY28" fmla="*/ 266609 h 586540"/>
                  <a:gd name="connsiteX29" fmla="*/ 69884 w 609050"/>
                  <a:gd name="connsiteY29" fmla="*/ 310473 h 586540"/>
                  <a:gd name="connsiteX30" fmla="*/ 147595 w 609050"/>
                  <a:gd name="connsiteY30" fmla="*/ 310473 h 586540"/>
                  <a:gd name="connsiteX31" fmla="*/ 147595 w 609050"/>
                  <a:gd name="connsiteY31" fmla="*/ 266609 h 586540"/>
                  <a:gd name="connsiteX32" fmla="*/ 460769 w 609050"/>
                  <a:gd name="connsiteY32" fmla="*/ 230010 h 586540"/>
                  <a:gd name="connsiteX33" fmla="*/ 460769 w 609050"/>
                  <a:gd name="connsiteY33" fmla="*/ 268528 h 586540"/>
                  <a:gd name="connsiteX34" fmla="*/ 555916 w 609050"/>
                  <a:gd name="connsiteY34" fmla="*/ 268528 h 586540"/>
                  <a:gd name="connsiteX35" fmla="*/ 555916 w 609050"/>
                  <a:gd name="connsiteY35" fmla="*/ 230010 h 586540"/>
                  <a:gd name="connsiteX36" fmla="*/ 216243 w 609050"/>
                  <a:gd name="connsiteY36" fmla="*/ 193549 h 586540"/>
                  <a:gd name="connsiteX37" fmla="*/ 216243 w 609050"/>
                  <a:gd name="connsiteY37" fmla="*/ 237412 h 586540"/>
                  <a:gd name="connsiteX38" fmla="*/ 293953 w 609050"/>
                  <a:gd name="connsiteY38" fmla="*/ 237412 h 586540"/>
                  <a:gd name="connsiteX39" fmla="*/ 293953 w 609050"/>
                  <a:gd name="connsiteY39" fmla="*/ 193549 h 586540"/>
                  <a:gd name="connsiteX40" fmla="*/ 69884 w 609050"/>
                  <a:gd name="connsiteY40" fmla="*/ 193549 h 586540"/>
                  <a:gd name="connsiteX41" fmla="*/ 69884 w 609050"/>
                  <a:gd name="connsiteY41" fmla="*/ 237412 h 586540"/>
                  <a:gd name="connsiteX42" fmla="*/ 147595 w 609050"/>
                  <a:gd name="connsiteY42" fmla="*/ 237412 h 586540"/>
                  <a:gd name="connsiteX43" fmla="*/ 147595 w 609050"/>
                  <a:gd name="connsiteY43" fmla="*/ 193549 h 586540"/>
                  <a:gd name="connsiteX44" fmla="*/ 460769 w 609050"/>
                  <a:gd name="connsiteY44" fmla="*/ 156950 h 586540"/>
                  <a:gd name="connsiteX45" fmla="*/ 460769 w 609050"/>
                  <a:gd name="connsiteY45" fmla="*/ 195468 h 586540"/>
                  <a:gd name="connsiteX46" fmla="*/ 555916 w 609050"/>
                  <a:gd name="connsiteY46" fmla="*/ 195468 h 586540"/>
                  <a:gd name="connsiteX47" fmla="*/ 555916 w 609050"/>
                  <a:gd name="connsiteY47" fmla="*/ 156950 h 586540"/>
                  <a:gd name="connsiteX48" fmla="*/ 192926 w 609050"/>
                  <a:gd name="connsiteY48" fmla="*/ 96251 h 586540"/>
                  <a:gd name="connsiteX49" fmla="*/ 361366 w 609050"/>
                  <a:gd name="connsiteY49" fmla="*/ 96251 h 586540"/>
                  <a:gd name="connsiteX50" fmla="*/ 361366 w 609050"/>
                  <a:gd name="connsiteY50" fmla="*/ 114880 h 586540"/>
                  <a:gd name="connsiteX51" fmla="*/ 192926 w 609050"/>
                  <a:gd name="connsiteY51" fmla="*/ 114880 h 586540"/>
                  <a:gd name="connsiteX52" fmla="*/ 192926 w 609050"/>
                  <a:gd name="connsiteY52" fmla="*/ 49819 h 586540"/>
                  <a:gd name="connsiteX53" fmla="*/ 361366 w 609050"/>
                  <a:gd name="connsiteY53" fmla="*/ 49819 h 586540"/>
                  <a:gd name="connsiteX54" fmla="*/ 361366 w 609050"/>
                  <a:gd name="connsiteY54" fmla="*/ 68307 h 586540"/>
                  <a:gd name="connsiteX55" fmla="*/ 192926 w 609050"/>
                  <a:gd name="connsiteY55" fmla="*/ 68307 h 586540"/>
                  <a:gd name="connsiteX56" fmla="*/ 166130 w 609050"/>
                  <a:gd name="connsiteY56" fmla="*/ 25222 h 586540"/>
                  <a:gd name="connsiteX57" fmla="*/ 166130 w 609050"/>
                  <a:gd name="connsiteY57" fmla="*/ 155716 h 586540"/>
                  <a:gd name="connsiteX58" fmla="*/ 338987 w 609050"/>
                  <a:gd name="connsiteY58" fmla="*/ 155716 h 586540"/>
                  <a:gd name="connsiteX59" fmla="*/ 338987 w 609050"/>
                  <a:gd name="connsiteY59" fmla="*/ 341040 h 586540"/>
                  <a:gd name="connsiteX60" fmla="*/ 338987 w 609050"/>
                  <a:gd name="connsiteY60" fmla="*/ 531710 h 586540"/>
                  <a:gd name="connsiteX61" fmla="*/ 366721 w 609050"/>
                  <a:gd name="connsiteY61" fmla="*/ 531710 h 586540"/>
                  <a:gd name="connsiteX62" fmla="*/ 366721 w 609050"/>
                  <a:gd name="connsiteY62" fmla="*/ 341040 h 586540"/>
                  <a:gd name="connsiteX63" fmla="*/ 366721 w 609050"/>
                  <a:gd name="connsiteY63" fmla="*/ 155305 h 586540"/>
                  <a:gd name="connsiteX64" fmla="*/ 388002 w 609050"/>
                  <a:gd name="connsiteY64" fmla="*/ 143517 h 586540"/>
                  <a:gd name="connsiteX65" fmla="*/ 388002 w 609050"/>
                  <a:gd name="connsiteY65" fmla="*/ 25222 h 586540"/>
                  <a:gd name="connsiteX66" fmla="*/ 140867 w 609050"/>
                  <a:gd name="connsiteY66" fmla="*/ 0 h 586540"/>
                  <a:gd name="connsiteX67" fmla="*/ 413402 w 609050"/>
                  <a:gd name="connsiteY67" fmla="*/ 0 h 586540"/>
                  <a:gd name="connsiteX68" fmla="*/ 413402 w 609050"/>
                  <a:gd name="connsiteY68" fmla="*/ 129398 h 586540"/>
                  <a:gd name="connsiteX69" fmla="*/ 432486 w 609050"/>
                  <a:gd name="connsiteY69" fmla="*/ 118843 h 586540"/>
                  <a:gd name="connsiteX70" fmla="*/ 584199 w 609050"/>
                  <a:gd name="connsiteY70" fmla="*/ 118843 h 586540"/>
                  <a:gd name="connsiteX71" fmla="*/ 584199 w 609050"/>
                  <a:gd name="connsiteY71" fmla="*/ 531710 h 586540"/>
                  <a:gd name="connsiteX72" fmla="*/ 609050 w 609050"/>
                  <a:gd name="connsiteY72" fmla="*/ 531710 h 586540"/>
                  <a:gd name="connsiteX73" fmla="*/ 609050 w 609050"/>
                  <a:gd name="connsiteY73" fmla="*/ 586540 h 586540"/>
                  <a:gd name="connsiteX74" fmla="*/ 0 w 609050"/>
                  <a:gd name="connsiteY74" fmla="*/ 586540 h 586540"/>
                  <a:gd name="connsiteX75" fmla="*/ 0 w 609050"/>
                  <a:gd name="connsiteY75" fmla="*/ 531710 h 586540"/>
                  <a:gd name="connsiteX76" fmla="*/ 24851 w 609050"/>
                  <a:gd name="connsiteY76" fmla="*/ 531710 h 586540"/>
                  <a:gd name="connsiteX77" fmla="*/ 24851 w 609050"/>
                  <a:gd name="connsiteY77" fmla="*/ 155716 h 586540"/>
                  <a:gd name="connsiteX78" fmla="*/ 140867 w 609050"/>
                  <a:gd name="connsiteY78" fmla="*/ 155716 h 58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609050" h="586540">
                    <a:moveTo>
                      <a:pt x="216243" y="412730"/>
                    </a:moveTo>
                    <a:lnTo>
                      <a:pt x="216243" y="456594"/>
                    </a:lnTo>
                    <a:lnTo>
                      <a:pt x="293953" y="456594"/>
                    </a:lnTo>
                    <a:lnTo>
                      <a:pt x="293953" y="412730"/>
                    </a:lnTo>
                    <a:close/>
                    <a:moveTo>
                      <a:pt x="69884" y="412730"/>
                    </a:moveTo>
                    <a:lnTo>
                      <a:pt x="69884" y="456594"/>
                    </a:lnTo>
                    <a:lnTo>
                      <a:pt x="147595" y="456594"/>
                    </a:lnTo>
                    <a:lnTo>
                      <a:pt x="147595" y="412730"/>
                    </a:lnTo>
                    <a:close/>
                    <a:moveTo>
                      <a:pt x="460769" y="376268"/>
                    </a:moveTo>
                    <a:lnTo>
                      <a:pt x="460769" y="414786"/>
                    </a:lnTo>
                    <a:lnTo>
                      <a:pt x="555916" y="414786"/>
                    </a:lnTo>
                    <a:lnTo>
                      <a:pt x="555916" y="376268"/>
                    </a:lnTo>
                    <a:close/>
                    <a:moveTo>
                      <a:pt x="216243" y="339670"/>
                    </a:moveTo>
                    <a:lnTo>
                      <a:pt x="216243" y="383533"/>
                    </a:lnTo>
                    <a:lnTo>
                      <a:pt x="293953" y="383533"/>
                    </a:lnTo>
                    <a:lnTo>
                      <a:pt x="293953" y="339670"/>
                    </a:lnTo>
                    <a:close/>
                    <a:moveTo>
                      <a:pt x="69884" y="339670"/>
                    </a:moveTo>
                    <a:lnTo>
                      <a:pt x="69884" y="383533"/>
                    </a:lnTo>
                    <a:lnTo>
                      <a:pt x="147595" y="383533"/>
                    </a:lnTo>
                    <a:lnTo>
                      <a:pt x="147595" y="339670"/>
                    </a:lnTo>
                    <a:close/>
                    <a:moveTo>
                      <a:pt x="460769" y="303071"/>
                    </a:moveTo>
                    <a:lnTo>
                      <a:pt x="460769" y="341726"/>
                    </a:lnTo>
                    <a:lnTo>
                      <a:pt x="555916" y="341726"/>
                    </a:lnTo>
                    <a:lnTo>
                      <a:pt x="555916" y="303071"/>
                    </a:lnTo>
                    <a:close/>
                    <a:moveTo>
                      <a:pt x="216243" y="266609"/>
                    </a:moveTo>
                    <a:lnTo>
                      <a:pt x="216243" y="310473"/>
                    </a:lnTo>
                    <a:lnTo>
                      <a:pt x="293953" y="310473"/>
                    </a:lnTo>
                    <a:lnTo>
                      <a:pt x="293953" y="266609"/>
                    </a:lnTo>
                    <a:close/>
                    <a:moveTo>
                      <a:pt x="69884" y="266609"/>
                    </a:moveTo>
                    <a:lnTo>
                      <a:pt x="69884" y="310473"/>
                    </a:lnTo>
                    <a:lnTo>
                      <a:pt x="147595" y="310473"/>
                    </a:lnTo>
                    <a:lnTo>
                      <a:pt x="147595" y="266609"/>
                    </a:lnTo>
                    <a:close/>
                    <a:moveTo>
                      <a:pt x="460769" y="230010"/>
                    </a:moveTo>
                    <a:lnTo>
                      <a:pt x="460769" y="268528"/>
                    </a:lnTo>
                    <a:lnTo>
                      <a:pt x="555916" y="268528"/>
                    </a:lnTo>
                    <a:lnTo>
                      <a:pt x="555916" y="230010"/>
                    </a:lnTo>
                    <a:close/>
                    <a:moveTo>
                      <a:pt x="216243" y="193549"/>
                    </a:moveTo>
                    <a:lnTo>
                      <a:pt x="216243" y="237412"/>
                    </a:lnTo>
                    <a:lnTo>
                      <a:pt x="293953" y="237412"/>
                    </a:lnTo>
                    <a:lnTo>
                      <a:pt x="293953" y="193549"/>
                    </a:lnTo>
                    <a:close/>
                    <a:moveTo>
                      <a:pt x="69884" y="193549"/>
                    </a:moveTo>
                    <a:lnTo>
                      <a:pt x="69884" y="237412"/>
                    </a:lnTo>
                    <a:lnTo>
                      <a:pt x="147595" y="237412"/>
                    </a:lnTo>
                    <a:lnTo>
                      <a:pt x="147595" y="193549"/>
                    </a:lnTo>
                    <a:close/>
                    <a:moveTo>
                      <a:pt x="460769" y="156950"/>
                    </a:moveTo>
                    <a:lnTo>
                      <a:pt x="460769" y="195468"/>
                    </a:lnTo>
                    <a:lnTo>
                      <a:pt x="555916" y="195468"/>
                    </a:lnTo>
                    <a:lnTo>
                      <a:pt x="555916" y="156950"/>
                    </a:lnTo>
                    <a:close/>
                    <a:moveTo>
                      <a:pt x="192926" y="96251"/>
                    </a:moveTo>
                    <a:lnTo>
                      <a:pt x="361366" y="96251"/>
                    </a:lnTo>
                    <a:lnTo>
                      <a:pt x="361366" y="114880"/>
                    </a:lnTo>
                    <a:lnTo>
                      <a:pt x="192926" y="114880"/>
                    </a:lnTo>
                    <a:close/>
                    <a:moveTo>
                      <a:pt x="192926" y="49819"/>
                    </a:moveTo>
                    <a:lnTo>
                      <a:pt x="361366" y="49819"/>
                    </a:lnTo>
                    <a:lnTo>
                      <a:pt x="361366" y="68307"/>
                    </a:lnTo>
                    <a:lnTo>
                      <a:pt x="192926" y="68307"/>
                    </a:lnTo>
                    <a:close/>
                    <a:moveTo>
                      <a:pt x="166130" y="25222"/>
                    </a:moveTo>
                    <a:lnTo>
                      <a:pt x="166130" y="155716"/>
                    </a:lnTo>
                    <a:lnTo>
                      <a:pt x="338987" y="155716"/>
                    </a:lnTo>
                    <a:lnTo>
                      <a:pt x="338987" y="341040"/>
                    </a:lnTo>
                    <a:lnTo>
                      <a:pt x="338987" y="531710"/>
                    </a:lnTo>
                    <a:lnTo>
                      <a:pt x="366721" y="531710"/>
                    </a:lnTo>
                    <a:lnTo>
                      <a:pt x="366721" y="341040"/>
                    </a:lnTo>
                    <a:lnTo>
                      <a:pt x="366721" y="155305"/>
                    </a:lnTo>
                    <a:lnTo>
                      <a:pt x="388002" y="143517"/>
                    </a:lnTo>
                    <a:lnTo>
                      <a:pt x="388002" y="25222"/>
                    </a:lnTo>
                    <a:close/>
                    <a:moveTo>
                      <a:pt x="140867" y="0"/>
                    </a:moveTo>
                    <a:lnTo>
                      <a:pt x="413402" y="0"/>
                    </a:lnTo>
                    <a:lnTo>
                      <a:pt x="413402" y="129398"/>
                    </a:lnTo>
                    <a:lnTo>
                      <a:pt x="432486" y="118843"/>
                    </a:lnTo>
                    <a:lnTo>
                      <a:pt x="584199" y="118843"/>
                    </a:lnTo>
                    <a:lnTo>
                      <a:pt x="584199" y="531710"/>
                    </a:lnTo>
                    <a:lnTo>
                      <a:pt x="609050" y="531710"/>
                    </a:lnTo>
                    <a:lnTo>
                      <a:pt x="609050" y="586540"/>
                    </a:lnTo>
                    <a:lnTo>
                      <a:pt x="0" y="586540"/>
                    </a:lnTo>
                    <a:lnTo>
                      <a:pt x="0" y="531710"/>
                    </a:lnTo>
                    <a:lnTo>
                      <a:pt x="24851" y="531710"/>
                    </a:lnTo>
                    <a:lnTo>
                      <a:pt x="24851" y="155716"/>
                    </a:lnTo>
                    <a:lnTo>
                      <a:pt x="140867" y="1557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" name="iṩ1îḍe">
              <a:extLst>
                <a:ext uri="{FF2B5EF4-FFF2-40B4-BE49-F238E27FC236}">
                  <a16:creationId xmlns:a16="http://schemas.microsoft.com/office/drawing/2014/main" id="{6DB83599-D404-4C83-93E6-84207B54FB82}"/>
                </a:ext>
              </a:extLst>
            </p:cNvPr>
            <p:cNvSpPr/>
            <p:nvPr/>
          </p:nvSpPr>
          <p:spPr>
            <a:xfrm>
              <a:off x="5244528" y="3800475"/>
              <a:ext cx="1702944" cy="170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 w="38100">
              <a:solidFill>
                <a:schemeClr val="bg1"/>
              </a:solidFill>
              <a:miter lim="400000"/>
            </a:ln>
          </p:spPr>
          <p:txBody>
            <a:bodyPr wrap="none" lIns="19050" tIns="19050" rIns="19050" bIns="19050" anchor="ctr">
              <a:normAutofit/>
            </a:bodyPr>
            <a:lstStyle/>
            <a:p>
              <a:pPr lvl="0" algn="ctr"/>
              <a:r>
                <a:rPr lang="en-US" altLang="zh-CN" b="1" dirty="0">
                  <a:solidFill>
                    <a:schemeClr val="bg1"/>
                  </a:solidFill>
                </a:rPr>
                <a:t>Text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814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53FE05-1F9E-49D4-80D6-7E9AA55B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352397-0A07-4ECF-8108-47B5DD0E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grpSp>
        <p:nvGrpSpPr>
          <p:cNvPr id="5" name="ec69fc8b-ad3d-4a4d-b45e-b06ed2bfde9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AB6D08F-04AF-4DB3-8C36-8FD542090ED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6" y="1125538"/>
            <a:ext cx="10850562" cy="5018088"/>
            <a:chOff x="669926" y="1125538"/>
            <a:chExt cx="10850562" cy="5018088"/>
          </a:xfrm>
        </p:grpSpPr>
        <p:sp>
          <p:nvSpPr>
            <p:cNvPr id="6" name="íṡḻiḋê">
              <a:extLst>
                <a:ext uri="{FF2B5EF4-FFF2-40B4-BE49-F238E27FC236}">
                  <a16:creationId xmlns:a16="http://schemas.microsoft.com/office/drawing/2014/main" id="{55BAEF7E-2F99-4914-8665-14B0A18D8026}"/>
                </a:ext>
              </a:extLst>
            </p:cNvPr>
            <p:cNvSpPr/>
            <p:nvPr/>
          </p:nvSpPr>
          <p:spPr>
            <a:xfrm>
              <a:off x="6320977" y="3407650"/>
              <a:ext cx="5199511" cy="273597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>
                <a:lnSpc>
                  <a:spcPct val="150000"/>
                </a:lnSpc>
                <a:tabLst>
                  <a:tab pos="228594" algn="l"/>
                </a:tabLst>
                <a:defRPr/>
              </a:pPr>
              <a:endParaRPr lang="en-US" altLang="zh-CN" sz="1100" dirty="0">
                <a:solidFill>
                  <a:schemeClr val="tx1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100" dirty="0">
                  <a:solidFill>
                    <a:schemeClr val="tx1"/>
                  </a:solidFill>
                </a:rPr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100" dirty="0">
                  <a:solidFill>
                    <a:schemeClr val="tx1"/>
                  </a:solidFill>
                </a:rPr>
                <a:t>You can use the icon library in </a:t>
              </a:r>
              <a:r>
                <a:rPr lang="en-US" altLang="zh-CN" sz="1100" dirty="0" err="1">
                  <a:solidFill>
                    <a:schemeClr val="tx1"/>
                  </a:solidFill>
                </a:rPr>
                <a:t>iSlide</a:t>
              </a:r>
              <a:r>
                <a:rPr lang="en-US" altLang="zh-CN" sz="1100" dirty="0">
                  <a:solidFill>
                    <a:schemeClr val="tx1"/>
                  </a:solidFill>
                </a:rPr>
                <a:t>  (www.islide.cc) to filter and replace existing icon elements with one click.</a:t>
              </a:r>
            </a:p>
          </p:txBody>
        </p:sp>
        <p:sp>
          <p:nvSpPr>
            <p:cNvPr id="7" name="iṡ1ïḋé">
              <a:extLst>
                <a:ext uri="{FF2B5EF4-FFF2-40B4-BE49-F238E27FC236}">
                  <a16:creationId xmlns:a16="http://schemas.microsoft.com/office/drawing/2014/main" id="{D3E1916F-7385-44A0-8011-FBC18E7FAE50}"/>
                </a:ext>
              </a:extLst>
            </p:cNvPr>
            <p:cNvSpPr/>
            <p:nvPr/>
          </p:nvSpPr>
          <p:spPr>
            <a:xfrm>
              <a:off x="669926" y="1125538"/>
              <a:ext cx="10840844" cy="2282113"/>
            </a:xfrm>
            <a:prstGeom prst="rect">
              <a:avLst/>
            </a:prstGeom>
            <a:blipFill>
              <a:blip r:embed="rId3"/>
              <a:stretch>
                <a:fillRect t="-120455" b="-119121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ïṣḷïdê">
              <a:extLst>
                <a:ext uri="{FF2B5EF4-FFF2-40B4-BE49-F238E27FC236}">
                  <a16:creationId xmlns:a16="http://schemas.microsoft.com/office/drawing/2014/main" id="{9B27FC74-5AC6-4FBC-B562-73F97E4FA375}"/>
                </a:ext>
              </a:extLst>
            </p:cNvPr>
            <p:cNvSpPr/>
            <p:nvPr/>
          </p:nvSpPr>
          <p:spPr>
            <a:xfrm>
              <a:off x="681230" y="3407650"/>
              <a:ext cx="5199511" cy="27359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>
                <a:lnSpc>
                  <a:spcPct val="150000"/>
                </a:lnSpc>
                <a:tabLst>
                  <a:tab pos="228594" algn="l"/>
                </a:tabLst>
              </a:pPr>
              <a:endParaRPr lang="en-US" altLang="zh-CN" sz="1100" dirty="0">
                <a:solidFill>
                  <a:schemeClr val="tx1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1100" dirty="0">
                  <a:solidFill>
                    <a:schemeClr val="tx1"/>
                  </a:solidFill>
                </a:rPr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1100" dirty="0">
                  <a:solidFill>
                    <a:schemeClr val="tx1"/>
                  </a:solidFill>
                </a:rPr>
                <a:t>You can use the icon library in </a:t>
              </a:r>
              <a:r>
                <a:rPr lang="en-US" altLang="zh-CN" sz="1100" dirty="0" err="1">
                  <a:solidFill>
                    <a:schemeClr val="tx1"/>
                  </a:solidFill>
                </a:rPr>
                <a:t>iSlide</a:t>
              </a:r>
              <a:r>
                <a:rPr lang="en-US" altLang="zh-CN" sz="1100" dirty="0">
                  <a:solidFill>
                    <a:schemeClr val="tx1"/>
                  </a:solidFill>
                </a:rPr>
                <a:t>  (www.islide.cc) to filter and replace existing icon elements with one click.</a:t>
              </a:r>
            </a:p>
          </p:txBody>
        </p:sp>
        <p:sp>
          <p:nvSpPr>
            <p:cNvPr id="9" name="îśļíďè">
              <a:extLst>
                <a:ext uri="{FF2B5EF4-FFF2-40B4-BE49-F238E27FC236}">
                  <a16:creationId xmlns:a16="http://schemas.microsoft.com/office/drawing/2014/main" id="{09C12A53-E609-4EA0-9134-1725E2EC4FFA}"/>
                </a:ext>
              </a:extLst>
            </p:cNvPr>
            <p:cNvSpPr/>
            <p:nvPr/>
          </p:nvSpPr>
          <p:spPr bwMode="auto">
            <a:xfrm>
              <a:off x="669926" y="3052052"/>
              <a:ext cx="5210815" cy="355600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 w="28575" algn="ctr">
              <a:noFill/>
              <a:round/>
              <a:headEnd/>
              <a:tailEnd/>
            </a:ln>
          </p:spPr>
          <p:txBody>
            <a:bodyPr lIns="90000" tIns="90000" rIns="90000" bIns="90000" anchor="ctr"/>
            <a:lstStyle/>
            <a:p>
              <a:pPr algn="ctr" defTabSz="914400"/>
              <a:r>
                <a:rPr lang="en-US" altLang="zh-CN" sz="1200" b="1" kern="0" dirty="0">
                  <a:solidFill>
                    <a:schemeClr val="bg1"/>
                  </a:solidFill>
                </a:rPr>
                <a:t>Text Here</a:t>
              </a:r>
              <a:endParaRPr lang="zh-CN" altLang="en-US" sz="1200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10" name="íśļidé">
              <a:extLst>
                <a:ext uri="{FF2B5EF4-FFF2-40B4-BE49-F238E27FC236}">
                  <a16:creationId xmlns:a16="http://schemas.microsoft.com/office/drawing/2014/main" id="{CC6E6583-B93C-4757-9B51-E8669E0BC9DA}"/>
                </a:ext>
              </a:extLst>
            </p:cNvPr>
            <p:cNvSpPr/>
            <p:nvPr/>
          </p:nvSpPr>
          <p:spPr bwMode="auto">
            <a:xfrm>
              <a:off x="6330779" y="3052052"/>
              <a:ext cx="5169148" cy="355600"/>
            </a:xfrm>
            <a:prstGeom prst="chevron">
              <a:avLst>
                <a:gd name="adj" fmla="val 0"/>
              </a:avLst>
            </a:prstGeom>
            <a:solidFill>
              <a:schemeClr val="accent3"/>
            </a:solidFill>
            <a:ln w="28575" algn="ctr">
              <a:noFill/>
              <a:round/>
              <a:headEnd/>
              <a:tailEnd/>
            </a:ln>
          </p:spPr>
          <p:txBody>
            <a:bodyPr lIns="90000" tIns="90000" rIns="90000" bIns="90000" anchor="ctr"/>
            <a:lstStyle/>
            <a:p>
              <a:pPr algn="ctr" defTabSz="914400"/>
              <a:r>
                <a:rPr lang="en-US" altLang="zh-CN" sz="1200" b="1" kern="0" dirty="0">
                  <a:solidFill>
                    <a:schemeClr val="bg1"/>
                  </a:solidFill>
                </a:rPr>
                <a:t>Text Here</a:t>
              </a:r>
              <a:endParaRPr lang="zh-CN" altLang="en-US" sz="1200" b="1" kern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60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6EAF0E-D7EC-4168-9DCD-C2B22375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46DCA5-5E93-4C2D-9D2E-3C77B52E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grpSp>
        <p:nvGrpSpPr>
          <p:cNvPr id="5" name="e89213eb-5496-4d01-8b77-6167bd9b87e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B4C9971-F4AF-4749-84EB-1F2073DF4A7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4689" y="1115305"/>
            <a:ext cx="10845799" cy="5028319"/>
            <a:chOff x="674689" y="1115306"/>
            <a:chExt cx="10845799" cy="5028319"/>
          </a:xfrm>
        </p:grpSpPr>
        <p:grpSp>
          <p:nvGrpSpPr>
            <p:cNvPr id="6" name="íṥḻîḋé">
              <a:extLst>
                <a:ext uri="{FF2B5EF4-FFF2-40B4-BE49-F238E27FC236}">
                  <a16:creationId xmlns:a16="http://schemas.microsoft.com/office/drawing/2014/main" id="{E52100B1-890C-4F13-BAF4-AF6153A1C651}"/>
                </a:ext>
              </a:extLst>
            </p:cNvPr>
            <p:cNvGrpSpPr/>
            <p:nvPr/>
          </p:nvGrpSpPr>
          <p:grpSpPr>
            <a:xfrm>
              <a:off x="4459894" y="1115306"/>
              <a:ext cx="3272212" cy="5028319"/>
              <a:chOff x="4893788" y="1115522"/>
              <a:chExt cx="2702789" cy="4153302"/>
            </a:xfrm>
          </p:grpSpPr>
          <p:sp>
            <p:nvSpPr>
              <p:cNvPr id="17" name="iśľîḓê">
                <a:extLst>
                  <a:ext uri="{FF2B5EF4-FFF2-40B4-BE49-F238E27FC236}">
                    <a16:creationId xmlns:a16="http://schemas.microsoft.com/office/drawing/2014/main" id="{0C0F1599-F5B2-4C6C-9602-1E0AFF9E8FB8}"/>
                  </a:ext>
                </a:extLst>
              </p:cNvPr>
              <p:cNvSpPr/>
              <p:nvPr/>
            </p:nvSpPr>
            <p:spPr>
              <a:xfrm>
                <a:off x="4943776" y="3519000"/>
                <a:ext cx="2623174" cy="1669585"/>
              </a:xfrm>
              <a:prstGeom prst="arc">
                <a:avLst>
                  <a:gd name="adj1" fmla="val 395030"/>
                  <a:gd name="adj2" fmla="val 10631311"/>
                </a:avLst>
              </a:prstGeom>
              <a:ln w="57150" cap="rnd">
                <a:solidFill>
                  <a:schemeClr val="tx2"/>
                </a:solidFill>
                <a:round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8" name="íŝlíḍè">
                <a:extLst>
                  <a:ext uri="{FF2B5EF4-FFF2-40B4-BE49-F238E27FC236}">
                    <a16:creationId xmlns:a16="http://schemas.microsoft.com/office/drawing/2014/main" id="{93419545-0057-4DA0-8995-C5988A6212F3}"/>
                  </a:ext>
                </a:extLst>
              </p:cNvPr>
              <p:cNvGrpSpPr/>
              <p:nvPr/>
            </p:nvGrpSpPr>
            <p:grpSpPr>
              <a:xfrm>
                <a:off x="5183918" y="4738824"/>
                <a:ext cx="529998" cy="530000"/>
                <a:chOff x="7209746" y="4153276"/>
                <a:chExt cx="675000" cy="675005"/>
              </a:xfrm>
            </p:grpSpPr>
            <p:sp>
              <p:nvSpPr>
                <p:cNvPr id="37" name="íṥlíḓê">
                  <a:extLst>
                    <a:ext uri="{FF2B5EF4-FFF2-40B4-BE49-F238E27FC236}">
                      <a16:creationId xmlns:a16="http://schemas.microsoft.com/office/drawing/2014/main" id="{8CE2E308-95CD-48C6-AD83-347B6A4195F3}"/>
                    </a:ext>
                  </a:extLst>
                </p:cNvPr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38" name="î$ļiďê">
                  <a:extLst>
                    <a:ext uri="{FF2B5EF4-FFF2-40B4-BE49-F238E27FC236}">
                      <a16:creationId xmlns:a16="http://schemas.microsoft.com/office/drawing/2014/main" id="{51358694-938F-414B-80FA-B35B41605CE3}"/>
                    </a:ext>
                  </a:extLst>
                </p:cNvPr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 dirty="0"/>
                </a:p>
              </p:txBody>
            </p:sp>
          </p:grpSp>
          <p:grpSp>
            <p:nvGrpSpPr>
              <p:cNvPr id="19" name="îṧlïḓ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  <a:extLst>
                  <a:ext uri="{FF2B5EF4-FFF2-40B4-BE49-F238E27FC236}">
                    <a16:creationId xmlns:a16="http://schemas.microsoft.com/office/drawing/2014/main" id="{CE210B8D-A66E-4D1E-BEC3-F338B23720CB}"/>
                  </a:ext>
                </a:extLst>
              </p:cNvPr>
              <p:cNvGrpSpPr/>
              <p:nvPr/>
            </p:nvGrpSpPr>
            <p:grpSpPr>
              <a:xfrm>
                <a:off x="4893788" y="1115522"/>
                <a:ext cx="2702789" cy="3383720"/>
                <a:chOff x="4075779" y="1122571"/>
                <a:chExt cx="4040442" cy="5058367"/>
              </a:xfrm>
            </p:grpSpPr>
            <p:sp>
              <p:nvSpPr>
                <p:cNvPr id="23" name="í$lïḋe">
                  <a:extLst>
                    <a:ext uri="{FF2B5EF4-FFF2-40B4-BE49-F238E27FC236}">
                      <a16:creationId xmlns:a16="http://schemas.microsoft.com/office/drawing/2014/main" id="{F1981EA8-7F60-426C-A3DA-8C40C76FA4C5}"/>
                    </a:ext>
                  </a:extLst>
                </p:cNvPr>
                <p:cNvSpPr/>
                <p:nvPr/>
              </p:nvSpPr>
              <p:spPr>
                <a:xfrm>
                  <a:off x="4810688" y="3252740"/>
                  <a:ext cx="2576319" cy="1885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03225" h="205113">
                      <a:moveTo>
                        <a:pt x="2751948" y="105975"/>
                      </a:moveTo>
                      <a:cubicBezTo>
                        <a:pt x="2751948" y="140161"/>
                        <a:pt x="2717762" y="160672"/>
                        <a:pt x="2669902" y="160672"/>
                      </a:cubicBezTo>
                      <a:lnTo>
                        <a:pt x="133324" y="160672"/>
                      </a:lnTo>
                      <a:cubicBezTo>
                        <a:pt x="92301" y="160672"/>
                        <a:pt x="51279" y="133324"/>
                        <a:pt x="51279" y="105975"/>
                      </a:cubicBezTo>
                      <a:lnTo>
                        <a:pt x="51279" y="105975"/>
                      </a:lnTo>
                      <a:cubicBezTo>
                        <a:pt x="51279" y="71790"/>
                        <a:pt x="85464" y="51278"/>
                        <a:pt x="133324" y="51278"/>
                      </a:cubicBezTo>
                      <a:lnTo>
                        <a:pt x="2669902" y="51278"/>
                      </a:lnTo>
                      <a:cubicBezTo>
                        <a:pt x="2717762" y="51278"/>
                        <a:pt x="2751948" y="78627"/>
                        <a:pt x="2751948" y="105975"/>
                      </a:cubicBezTo>
                      <a:lnTo>
                        <a:pt x="2751948" y="105975"/>
                      </a:lnTo>
                      <a:close/>
                    </a:path>
                  </a:pathLst>
                </a:custGeom>
                <a:solidFill>
                  <a:srgbClr val="8393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iSļíḑê">
                  <a:extLst>
                    <a:ext uri="{FF2B5EF4-FFF2-40B4-BE49-F238E27FC236}">
                      <a16:creationId xmlns:a16="http://schemas.microsoft.com/office/drawing/2014/main" id="{7ABA3E09-9874-4C11-8147-4090F153F50A}"/>
                    </a:ext>
                  </a:extLst>
                </p:cNvPr>
                <p:cNvSpPr/>
                <p:nvPr/>
              </p:nvSpPr>
              <p:spPr>
                <a:xfrm>
                  <a:off x="5904053" y="1122571"/>
                  <a:ext cx="377022" cy="7540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0228" h="820453">
                      <a:moveTo>
                        <a:pt x="51278" y="51278"/>
                      </a:moveTo>
                      <a:lnTo>
                        <a:pt x="379461" y="51278"/>
                      </a:lnTo>
                      <a:lnTo>
                        <a:pt x="379461" y="803361"/>
                      </a:lnTo>
                      <a:lnTo>
                        <a:pt x="51279" y="803361"/>
                      </a:lnTo>
                      <a:close/>
                    </a:path>
                  </a:pathLst>
                </a:custGeom>
                <a:solidFill>
                  <a:srgbClr val="FF9D2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" name="íšlîḓê">
                  <a:extLst>
                    <a:ext uri="{FF2B5EF4-FFF2-40B4-BE49-F238E27FC236}">
                      <a16:creationId xmlns:a16="http://schemas.microsoft.com/office/drawing/2014/main" id="{E368CBB6-5DB4-4289-8CC5-C26671469309}"/>
                    </a:ext>
                  </a:extLst>
                </p:cNvPr>
                <p:cNvSpPr/>
                <p:nvPr/>
              </p:nvSpPr>
              <p:spPr>
                <a:xfrm>
                  <a:off x="5935471" y="1160272"/>
                  <a:ext cx="188511" cy="7540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114" h="820453">
                      <a:moveTo>
                        <a:pt x="51278" y="51278"/>
                      </a:moveTo>
                      <a:lnTo>
                        <a:pt x="160673" y="51278"/>
                      </a:lnTo>
                      <a:lnTo>
                        <a:pt x="160673" y="823873"/>
                      </a:lnTo>
                      <a:lnTo>
                        <a:pt x="51278" y="823873"/>
                      </a:lnTo>
                      <a:close/>
                    </a:path>
                  </a:pathLst>
                </a:custGeom>
                <a:solidFill>
                  <a:srgbClr val="FFC4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isḷïḑé">
                  <a:extLst>
                    <a:ext uri="{FF2B5EF4-FFF2-40B4-BE49-F238E27FC236}">
                      <a16:creationId xmlns:a16="http://schemas.microsoft.com/office/drawing/2014/main" id="{419551B5-409E-431E-A62F-7F1E9C928E45}"/>
                    </a:ext>
                  </a:extLst>
                </p:cNvPr>
                <p:cNvSpPr/>
                <p:nvPr/>
              </p:nvSpPr>
              <p:spPr>
                <a:xfrm>
                  <a:off x="4100629" y="5213250"/>
                  <a:ext cx="251348" cy="2513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485" h="273484">
                      <a:moveTo>
                        <a:pt x="256393" y="153835"/>
                      </a:moveTo>
                      <a:cubicBezTo>
                        <a:pt x="256393" y="208532"/>
                        <a:pt x="208533" y="256392"/>
                        <a:pt x="153836" y="256392"/>
                      </a:cubicBezTo>
                      <a:cubicBezTo>
                        <a:pt x="99138" y="256392"/>
                        <a:pt x="51279" y="208532"/>
                        <a:pt x="51279" y="153835"/>
                      </a:cubicBezTo>
                      <a:cubicBezTo>
                        <a:pt x="51279" y="99139"/>
                        <a:pt x="99138" y="51278"/>
                        <a:pt x="153836" y="51278"/>
                      </a:cubicBezTo>
                      <a:cubicBezTo>
                        <a:pt x="208533" y="58115"/>
                        <a:pt x="256393" y="99139"/>
                        <a:pt x="256393" y="153835"/>
                      </a:cubicBezTo>
                      <a:close/>
                    </a:path>
                  </a:pathLst>
                </a:custGeom>
                <a:solidFill>
                  <a:srgbClr val="FF9D2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î$ļîḓé">
                  <a:extLst>
                    <a:ext uri="{FF2B5EF4-FFF2-40B4-BE49-F238E27FC236}">
                      <a16:creationId xmlns:a16="http://schemas.microsoft.com/office/drawing/2014/main" id="{0AA7D62A-3A4C-4661-929A-5A820D70159C}"/>
                    </a:ext>
                  </a:extLst>
                </p:cNvPr>
                <p:cNvSpPr/>
                <p:nvPr/>
              </p:nvSpPr>
              <p:spPr>
                <a:xfrm>
                  <a:off x="7820583" y="5213250"/>
                  <a:ext cx="251348" cy="2513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485" h="273484">
                      <a:moveTo>
                        <a:pt x="256393" y="153835"/>
                      </a:moveTo>
                      <a:cubicBezTo>
                        <a:pt x="256393" y="208532"/>
                        <a:pt x="208533" y="256392"/>
                        <a:pt x="153836" y="256392"/>
                      </a:cubicBezTo>
                      <a:cubicBezTo>
                        <a:pt x="99138" y="256392"/>
                        <a:pt x="51279" y="208532"/>
                        <a:pt x="51279" y="153835"/>
                      </a:cubicBezTo>
                      <a:cubicBezTo>
                        <a:pt x="51279" y="99139"/>
                        <a:pt x="99138" y="51278"/>
                        <a:pt x="153836" y="51278"/>
                      </a:cubicBezTo>
                      <a:cubicBezTo>
                        <a:pt x="215370" y="58115"/>
                        <a:pt x="256393" y="99139"/>
                        <a:pt x="256393" y="153835"/>
                      </a:cubicBezTo>
                      <a:close/>
                    </a:path>
                  </a:pathLst>
                </a:custGeom>
                <a:solidFill>
                  <a:srgbClr val="FF9D2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ïṡlîḓê">
                  <a:extLst>
                    <a:ext uri="{FF2B5EF4-FFF2-40B4-BE49-F238E27FC236}">
                      <a16:creationId xmlns:a16="http://schemas.microsoft.com/office/drawing/2014/main" id="{E5A675E3-35AB-4CA9-92C0-16B1087A96B2}"/>
                    </a:ext>
                  </a:extLst>
                </p:cNvPr>
                <p:cNvSpPr/>
                <p:nvPr/>
              </p:nvSpPr>
              <p:spPr>
                <a:xfrm>
                  <a:off x="6061145" y="2222216"/>
                  <a:ext cx="1947948" cy="39587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19512" h="4307383">
                      <a:moveTo>
                        <a:pt x="51279" y="51278"/>
                      </a:moveTo>
                      <a:lnTo>
                        <a:pt x="1288800" y="1774232"/>
                      </a:lnTo>
                      <a:lnTo>
                        <a:pt x="2122931" y="4256105"/>
                      </a:lnTo>
                      <a:lnTo>
                        <a:pt x="666621" y="1924648"/>
                      </a:lnTo>
                      <a:close/>
                    </a:path>
                  </a:pathLst>
                </a:custGeom>
                <a:solidFill>
                  <a:srgbClr val="5F727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iṩ1íḑé">
                  <a:extLst>
                    <a:ext uri="{FF2B5EF4-FFF2-40B4-BE49-F238E27FC236}">
                      <a16:creationId xmlns:a16="http://schemas.microsoft.com/office/drawing/2014/main" id="{AC7BCC5E-EEE9-4130-A767-F5B7DA2949E8}"/>
                    </a:ext>
                  </a:extLst>
                </p:cNvPr>
                <p:cNvSpPr/>
                <p:nvPr/>
              </p:nvSpPr>
              <p:spPr>
                <a:xfrm>
                  <a:off x="4150899" y="2222216"/>
                  <a:ext cx="1947948" cy="39587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19512" h="4307383">
                      <a:moveTo>
                        <a:pt x="2122931" y="51278"/>
                      </a:moveTo>
                      <a:lnTo>
                        <a:pt x="885409" y="1774232"/>
                      </a:lnTo>
                      <a:lnTo>
                        <a:pt x="51279" y="4256105"/>
                      </a:lnTo>
                      <a:lnTo>
                        <a:pt x="1507589" y="1924648"/>
                      </a:lnTo>
                      <a:close/>
                    </a:path>
                  </a:pathLst>
                </a:custGeom>
                <a:solidFill>
                  <a:srgbClr val="8393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íš1íďê">
                  <a:extLst>
                    <a:ext uri="{FF2B5EF4-FFF2-40B4-BE49-F238E27FC236}">
                      <a16:creationId xmlns:a16="http://schemas.microsoft.com/office/drawing/2014/main" id="{6EE56F27-7E57-4C43-B877-772BFC570F9B}"/>
                    </a:ext>
                  </a:extLst>
                </p:cNvPr>
                <p:cNvSpPr/>
                <p:nvPr/>
              </p:nvSpPr>
              <p:spPr>
                <a:xfrm>
                  <a:off x="4075779" y="5013923"/>
                  <a:ext cx="502696" cy="7540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6970" h="820453">
                      <a:moveTo>
                        <a:pt x="64965" y="712918"/>
                      </a:moveTo>
                      <a:lnTo>
                        <a:pt x="283206" y="64965"/>
                      </a:lnTo>
                      <a:lnTo>
                        <a:pt x="497032" y="136984"/>
                      </a:lnTo>
                      <a:lnTo>
                        <a:pt x="278790" y="784938"/>
                      </a:lnTo>
                      <a:close/>
                    </a:path>
                  </a:pathLst>
                </a:custGeom>
                <a:solidFill>
                  <a:srgbClr val="AABBB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îSļîdê">
                  <a:extLst>
                    <a:ext uri="{FF2B5EF4-FFF2-40B4-BE49-F238E27FC236}">
                      <a16:creationId xmlns:a16="http://schemas.microsoft.com/office/drawing/2014/main" id="{3F5632E4-4B39-41D5-AD75-FFF6925F8C62}"/>
                    </a:ext>
                  </a:extLst>
                </p:cNvPr>
                <p:cNvSpPr/>
                <p:nvPr/>
              </p:nvSpPr>
              <p:spPr>
                <a:xfrm>
                  <a:off x="7613525" y="5021198"/>
                  <a:ext cx="502696" cy="7540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6970" h="820453">
                      <a:moveTo>
                        <a:pt x="64954" y="136929"/>
                      </a:moveTo>
                      <a:lnTo>
                        <a:pt x="278780" y="64954"/>
                      </a:lnTo>
                      <a:lnTo>
                        <a:pt x="496884" y="712908"/>
                      </a:lnTo>
                      <a:lnTo>
                        <a:pt x="283059" y="784882"/>
                      </a:lnTo>
                      <a:close/>
                    </a:path>
                  </a:pathLst>
                </a:custGeom>
                <a:solidFill>
                  <a:srgbClr val="546C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ïŝļïde">
                  <a:extLst>
                    <a:ext uri="{FF2B5EF4-FFF2-40B4-BE49-F238E27FC236}">
                      <a16:creationId xmlns:a16="http://schemas.microsoft.com/office/drawing/2014/main" id="{FA357F2C-14A7-40E3-9853-0E3DADBA18A2}"/>
                    </a:ext>
                  </a:extLst>
                </p:cNvPr>
                <p:cNvSpPr/>
                <p:nvPr/>
              </p:nvSpPr>
              <p:spPr>
                <a:xfrm>
                  <a:off x="5803513" y="1813776"/>
                  <a:ext cx="565533" cy="8168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5342" h="888825">
                      <a:moveTo>
                        <a:pt x="51278" y="51278"/>
                      </a:moveTo>
                      <a:lnTo>
                        <a:pt x="605086" y="51278"/>
                      </a:lnTo>
                      <a:lnTo>
                        <a:pt x="605086" y="871732"/>
                      </a:lnTo>
                      <a:lnTo>
                        <a:pt x="51278" y="871732"/>
                      </a:lnTo>
                      <a:close/>
                    </a:path>
                  </a:pathLst>
                </a:custGeom>
                <a:solidFill>
                  <a:srgbClr val="3E54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íṣlïḑe">
                  <a:extLst>
                    <a:ext uri="{FF2B5EF4-FFF2-40B4-BE49-F238E27FC236}">
                      <a16:creationId xmlns:a16="http://schemas.microsoft.com/office/drawing/2014/main" id="{603E491D-EA97-4893-A4D9-EC033FC617DE}"/>
                    </a:ext>
                  </a:extLst>
                </p:cNvPr>
                <p:cNvSpPr/>
                <p:nvPr/>
              </p:nvSpPr>
              <p:spPr>
                <a:xfrm>
                  <a:off x="5853783" y="2409757"/>
                  <a:ext cx="188511" cy="1885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114" h="205113">
                      <a:moveTo>
                        <a:pt x="160673" y="107030"/>
                      </a:moveTo>
                      <a:cubicBezTo>
                        <a:pt x="160673" y="141216"/>
                        <a:pt x="133324" y="161727"/>
                        <a:pt x="105976" y="161727"/>
                      </a:cubicBezTo>
                      <a:cubicBezTo>
                        <a:pt x="71790" y="161727"/>
                        <a:pt x="51279" y="134379"/>
                        <a:pt x="51279" y="107030"/>
                      </a:cubicBezTo>
                      <a:cubicBezTo>
                        <a:pt x="51279" y="72844"/>
                        <a:pt x="78627" y="52333"/>
                        <a:pt x="105976" y="52333"/>
                      </a:cubicBezTo>
                      <a:cubicBezTo>
                        <a:pt x="133324" y="45496"/>
                        <a:pt x="160673" y="72844"/>
                        <a:pt x="160673" y="107030"/>
                      </a:cubicBezTo>
                      <a:close/>
                    </a:path>
                  </a:pathLst>
                </a:custGeom>
                <a:solidFill>
                  <a:srgbClr val="AABBB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îṣ1íḍè">
                  <a:extLst>
                    <a:ext uri="{FF2B5EF4-FFF2-40B4-BE49-F238E27FC236}">
                      <a16:creationId xmlns:a16="http://schemas.microsoft.com/office/drawing/2014/main" id="{3A779874-4C7B-4D6D-9FB9-0169ECC51A5B}"/>
                    </a:ext>
                  </a:extLst>
                </p:cNvPr>
                <p:cNvSpPr/>
                <p:nvPr/>
              </p:nvSpPr>
              <p:spPr>
                <a:xfrm>
                  <a:off x="6167968" y="2409757"/>
                  <a:ext cx="188511" cy="1885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114" h="205113">
                      <a:moveTo>
                        <a:pt x="160673" y="107030"/>
                      </a:moveTo>
                      <a:cubicBezTo>
                        <a:pt x="160673" y="141216"/>
                        <a:pt x="133324" y="161727"/>
                        <a:pt x="105976" y="161727"/>
                      </a:cubicBezTo>
                      <a:cubicBezTo>
                        <a:pt x="71790" y="161727"/>
                        <a:pt x="51279" y="134379"/>
                        <a:pt x="51279" y="107030"/>
                      </a:cubicBezTo>
                      <a:cubicBezTo>
                        <a:pt x="51279" y="72844"/>
                        <a:pt x="78627" y="52333"/>
                        <a:pt x="105976" y="52333"/>
                      </a:cubicBezTo>
                      <a:cubicBezTo>
                        <a:pt x="133324" y="45496"/>
                        <a:pt x="160673" y="72844"/>
                        <a:pt x="160673" y="107030"/>
                      </a:cubicBezTo>
                      <a:close/>
                    </a:path>
                  </a:pathLst>
                </a:custGeom>
                <a:solidFill>
                  <a:srgbClr val="AABBB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ïṧļiḍê">
                  <a:extLst>
                    <a:ext uri="{FF2B5EF4-FFF2-40B4-BE49-F238E27FC236}">
                      <a16:creationId xmlns:a16="http://schemas.microsoft.com/office/drawing/2014/main" id="{6F3408EC-FA7B-4034-9CF7-DEA340A5A355}"/>
                    </a:ext>
                  </a:extLst>
                </p:cNvPr>
                <p:cNvSpPr/>
                <p:nvPr/>
              </p:nvSpPr>
              <p:spPr>
                <a:xfrm>
                  <a:off x="5853783" y="1870329"/>
                  <a:ext cx="502696" cy="5655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6970" h="615340">
                      <a:moveTo>
                        <a:pt x="502530" y="51278"/>
                      </a:moveTo>
                      <a:lnTo>
                        <a:pt x="51279" y="51278"/>
                      </a:lnTo>
                      <a:lnTo>
                        <a:pt x="51279" y="591411"/>
                      </a:lnTo>
                      <a:lnTo>
                        <a:pt x="140161" y="591411"/>
                      </a:lnTo>
                      <a:cubicBezTo>
                        <a:pt x="140161" y="591411"/>
                        <a:pt x="181184" y="181184"/>
                        <a:pt x="502530" y="51278"/>
                      </a:cubicBezTo>
                      <a:close/>
                    </a:path>
                  </a:pathLst>
                </a:custGeom>
                <a:solidFill>
                  <a:srgbClr val="5F747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î$lïďé">
                  <a:extLst>
                    <a:ext uri="{FF2B5EF4-FFF2-40B4-BE49-F238E27FC236}">
                      <a16:creationId xmlns:a16="http://schemas.microsoft.com/office/drawing/2014/main" id="{6DF0A4EE-1FBD-482D-A5B8-C255B44F07B5}"/>
                    </a:ext>
                  </a:extLst>
                </p:cNvPr>
                <p:cNvSpPr/>
                <p:nvPr/>
              </p:nvSpPr>
              <p:spPr>
                <a:xfrm>
                  <a:off x="5998308" y="2894571"/>
                  <a:ext cx="188511" cy="8797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114" h="957196">
                      <a:moveTo>
                        <a:pt x="174347" y="885407"/>
                      </a:moveTo>
                      <a:cubicBezTo>
                        <a:pt x="174347" y="919592"/>
                        <a:pt x="146998" y="946941"/>
                        <a:pt x="112813" y="946941"/>
                      </a:cubicBezTo>
                      <a:lnTo>
                        <a:pt x="112813" y="946941"/>
                      </a:lnTo>
                      <a:cubicBezTo>
                        <a:pt x="78627" y="946941"/>
                        <a:pt x="51279" y="919592"/>
                        <a:pt x="51279" y="885407"/>
                      </a:cubicBezTo>
                      <a:lnTo>
                        <a:pt x="51279" y="112812"/>
                      </a:lnTo>
                      <a:cubicBezTo>
                        <a:pt x="51279" y="78627"/>
                        <a:pt x="78627" y="51278"/>
                        <a:pt x="112813" y="51278"/>
                      </a:cubicBezTo>
                      <a:lnTo>
                        <a:pt x="112813" y="51278"/>
                      </a:lnTo>
                      <a:cubicBezTo>
                        <a:pt x="146998" y="51278"/>
                        <a:pt x="174347" y="78627"/>
                        <a:pt x="174347" y="112812"/>
                      </a:cubicBezTo>
                      <a:lnTo>
                        <a:pt x="174347" y="885407"/>
                      </a:lnTo>
                      <a:close/>
                    </a:path>
                  </a:pathLst>
                </a:custGeom>
                <a:solidFill>
                  <a:srgbClr val="FF9D2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0" name="íṧ1iḍê">
                <a:extLst>
                  <a:ext uri="{FF2B5EF4-FFF2-40B4-BE49-F238E27FC236}">
                    <a16:creationId xmlns:a16="http://schemas.microsoft.com/office/drawing/2014/main" id="{5CEFBA51-0D66-4CD8-B2A0-F1253769A738}"/>
                  </a:ext>
                </a:extLst>
              </p:cNvPr>
              <p:cNvGrpSpPr/>
              <p:nvPr/>
            </p:nvGrpSpPr>
            <p:grpSpPr>
              <a:xfrm>
                <a:off x="6861402" y="4738824"/>
                <a:ext cx="529998" cy="530000"/>
                <a:chOff x="7209746" y="4153276"/>
                <a:chExt cx="675000" cy="675005"/>
              </a:xfrm>
            </p:grpSpPr>
            <p:sp>
              <p:nvSpPr>
                <p:cNvPr id="21" name="iṡľíḓe">
                  <a:extLst>
                    <a:ext uri="{FF2B5EF4-FFF2-40B4-BE49-F238E27FC236}">
                      <a16:creationId xmlns:a16="http://schemas.microsoft.com/office/drawing/2014/main" id="{5E98AA6F-D2F7-4A69-8E66-B23522D1E825}"/>
                    </a:ext>
                  </a:extLst>
                </p:cNvPr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22" name="iṩliďê">
                  <a:extLst>
                    <a:ext uri="{FF2B5EF4-FFF2-40B4-BE49-F238E27FC236}">
                      <a16:creationId xmlns:a16="http://schemas.microsoft.com/office/drawing/2014/main" id="{2EFCF146-2E15-4E68-9CF5-7E85D614F777}"/>
                    </a:ext>
                  </a:extLst>
                </p:cNvPr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 dirty="0"/>
                </a:p>
              </p:txBody>
            </p:sp>
          </p:grpSp>
        </p:grpSp>
        <p:sp>
          <p:nvSpPr>
            <p:cNvPr id="7" name="íṡľïďè">
              <a:extLst>
                <a:ext uri="{FF2B5EF4-FFF2-40B4-BE49-F238E27FC236}">
                  <a16:creationId xmlns:a16="http://schemas.microsoft.com/office/drawing/2014/main" id="{6EDC0FB3-120F-471D-A73D-B81E06D2F1D4}"/>
                </a:ext>
              </a:extLst>
            </p:cNvPr>
            <p:cNvSpPr/>
            <p:nvPr/>
          </p:nvSpPr>
          <p:spPr bwMode="auto">
            <a:xfrm>
              <a:off x="674689" y="1119185"/>
              <a:ext cx="2875136" cy="355600"/>
            </a:xfrm>
            <a:prstGeom prst="homePlate">
              <a:avLst/>
            </a:prstGeom>
            <a:solidFill>
              <a:schemeClr val="accent1"/>
            </a:solidFill>
            <a:ln w="28575" algn="ctr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normAutofit/>
            </a:bodyPr>
            <a:lstStyle/>
            <a:p>
              <a:pPr algn="ctr" defTabSz="914400"/>
              <a:r>
                <a:rPr lang="en-US" altLang="zh-CN" sz="1600" kern="0" dirty="0">
                  <a:solidFill>
                    <a:schemeClr val="bg1"/>
                  </a:solidFill>
                  <a:latin typeface="Impact" panose="020B0806030902050204" pitchFamily="34" charset="0"/>
                </a:rPr>
                <a:t>2017</a:t>
              </a:r>
              <a:endParaRPr lang="zh-CN" altLang="en-US" sz="1600" kern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îsḷíḑe">
              <a:extLst>
                <a:ext uri="{FF2B5EF4-FFF2-40B4-BE49-F238E27FC236}">
                  <a16:creationId xmlns:a16="http://schemas.microsoft.com/office/drawing/2014/main" id="{DC83B0EA-77CF-4186-B02B-614C1A950D90}"/>
                </a:ext>
              </a:extLst>
            </p:cNvPr>
            <p:cNvSpPr/>
            <p:nvPr/>
          </p:nvSpPr>
          <p:spPr bwMode="auto">
            <a:xfrm>
              <a:off x="8644543" y="1119185"/>
              <a:ext cx="2875945" cy="355600"/>
            </a:xfrm>
            <a:prstGeom prst="chevron">
              <a:avLst/>
            </a:prstGeom>
            <a:solidFill>
              <a:schemeClr val="accent3"/>
            </a:solidFill>
            <a:ln w="28575" algn="ctr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normAutofit/>
            </a:bodyPr>
            <a:lstStyle/>
            <a:p>
              <a:pPr algn="ctr" defTabSz="914400"/>
              <a:r>
                <a:rPr lang="en-US" altLang="zh-CN" sz="1600" kern="0" dirty="0">
                  <a:solidFill>
                    <a:schemeClr val="bg1"/>
                  </a:solidFill>
                  <a:latin typeface="Impact" panose="020B0806030902050204" pitchFamily="34" charset="0"/>
                </a:rPr>
                <a:t>2018</a:t>
              </a:r>
              <a:endParaRPr lang="zh-CN" altLang="en-US" sz="1600" kern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íšlïḋê">
              <a:extLst>
                <a:ext uri="{FF2B5EF4-FFF2-40B4-BE49-F238E27FC236}">
                  <a16:creationId xmlns:a16="http://schemas.microsoft.com/office/drawing/2014/main" id="{613190BE-43EB-438F-930A-4F811C0FB671}"/>
                </a:ext>
              </a:extLst>
            </p:cNvPr>
            <p:cNvSpPr/>
            <p:nvPr/>
          </p:nvSpPr>
          <p:spPr>
            <a:xfrm>
              <a:off x="674689" y="1667324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>
                  <a:solidFill>
                    <a:schemeClr val="tx1"/>
                  </a:solidFill>
                </a:rPr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>
                  <a:solidFill>
                    <a:schemeClr val="tx1"/>
                  </a:solidFill>
                </a:rPr>
                <a:t>Copy paste fonts. Choose the only option to retain text.</a:t>
              </a:r>
            </a:p>
          </p:txBody>
        </p:sp>
        <p:sp>
          <p:nvSpPr>
            <p:cNvPr id="10" name="îṥḷîďe">
              <a:extLst>
                <a:ext uri="{FF2B5EF4-FFF2-40B4-BE49-F238E27FC236}">
                  <a16:creationId xmlns:a16="http://schemas.microsoft.com/office/drawing/2014/main" id="{BE5EB389-B43D-43BA-983C-75C1C729C182}"/>
                </a:ext>
              </a:extLst>
            </p:cNvPr>
            <p:cNvSpPr/>
            <p:nvPr/>
          </p:nvSpPr>
          <p:spPr>
            <a:xfrm>
              <a:off x="674689" y="2803367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</a:rPr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</a:rPr>
                <a:t>Copy paste fonts. Choose the only option to retain text.</a:t>
              </a:r>
            </a:p>
          </p:txBody>
        </p:sp>
        <p:sp>
          <p:nvSpPr>
            <p:cNvPr id="11" name="ïsḻiḋê">
              <a:extLst>
                <a:ext uri="{FF2B5EF4-FFF2-40B4-BE49-F238E27FC236}">
                  <a16:creationId xmlns:a16="http://schemas.microsoft.com/office/drawing/2014/main" id="{B8D7EBC1-0248-4608-B031-5F99AFC16E1B}"/>
                </a:ext>
              </a:extLst>
            </p:cNvPr>
            <p:cNvSpPr/>
            <p:nvPr/>
          </p:nvSpPr>
          <p:spPr>
            <a:xfrm>
              <a:off x="674689" y="3939410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</a:rPr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</a:rPr>
                <a:t>Copy paste fonts. Choose the only option to retain text.</a:t>
              </a:r>
            </a:p>
          </p:txBody>
        </p:sp>
        <p:sp>
          <p:nvSpPr>
            <p:cNvPr id="12" name="ïšḻîḓê">
              <a:extLst>
                <a:ext uri="{FF2B5EF4-FFF2-40B4-BE49-F238E27FC236}">
                  <a16:creationId xmlns:a16="http://schemas.microsoft.com/office/drawing/2014/main" id="{9F987378-6A5E-44A4-A8B9-226F4C586174}"/>
                </a:ext>
              </a:extLst>
            </p:cNvPr>
            <p:cNvSpPr/>
            <p:nvPr/>
          </p:nvSpPr>
          <p:spPr>
            <a:xfrm>
              <a:off x="674689" y="5075453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</a:rPr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</a:rPr>
                <a:t>Copy paste fonts. Choose the only option to retain text.</a:t>
              </a:r>
            </a:p>
          </p:txBody>
        </p:sp>
        <p:sp>
          <p:nvSpPr>
            <p:cNvPr id="13" name="íṧľïḋê">
              <a:extLst>
                <a:ext uri="{FF2B5EF4-FFF2-40B4-BE49-F238E27FC236}">
                  <a16:creationId xmlns:a16="http://schemas.microsoft.com/office/drawing/2014/main" id="{B7A5183D-88EA-4930-A2D6-96E42B4AB02D}"/>
                </a:ext>
              </a:extLst>
            </p:cNvPr>
            <p:cNvSpPr/>
            <p:nvPr/>
          </p:nvSpPr>
          <p:spPr>
            <a:xfrm>
              <a:off x="8645352" y="1667324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>
                  <a:solidFill>
                    <a:schemeClr val="tx1"/>
                  </a:solidFill>
                </a:rPr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>
                  <a:solidFill>
                    <a:schemeClr val="tx1"/>
                  </a:solidFill>
                </a:rPr>
                <a:t>Copy paste fonts. Choose the only option to retain text.</a:t>
              </a:r>
            </a:p>
          </p:txBody>
        </p:sp>
        <p:sp>
          <p:nvSpPr>
            <p:cNvPr id="14" name="ïṧḷidê">
              <a:extLst>
                <a:ext uri="{FF2B5EF4-FFF2-40B4-BE49-F238E27FC236}">
                  <a16:creationId xmlns:a16="http://schemas.microsoft.com/office/drawing/2014/main" id="{E105402A-8D85-4A2E-8732-9F7CA237C023}"/>
                </a:ext>
              </a:extLst>
            </p:cNvPr>
            <p:cNvSpPr/>
            <p:nvPr/>
          </p:nvSpPr>
          <p:spPr>
            <a:xfrm>
              <a:off x="8645352" y="2803367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</a:rPr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</a:rPr>
                <a:t>Copy paste fonts. Choose the only option to retain text.</a:t>
              </a:r>
            </a:p>
          </p:txBody>
        </p:sp>
        <p:sp>
          <p:nvSpPr>
            <p:cNvPr id="15" name="îṡlíḋè">
              <a:extLst>
                <a:ext uri="{FF2B5EF4-FFF2-40B4-BE49-F238E27FC236}">
                  <a16:creationId xmlns:a16="http://schemas.microsoft.com/office/drawing/2014/main" id="{DB141E32-7133-4AF0-9FF2-D837D96B1A37}"/>
                </a:ext>
              </a:extLst>
            </p:cNvPr>
            <p:cNvSpPr/>
            <p:nvPr/>
          </p:nvSpPr>
          <p:spPr>
            <a:xfrm>
              <a:off x="8645352" y="3939410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</a:rPr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</a:rPr>
                <a:t>Copy paste fonts. Choose the only option to retain text.</a:t>
              </a:r>
            </a:p>
          </p:txBody>
        </p:sp>
        <p:sp>
          <p:nvSpPr>
            <p:cNvPr id="16" name="iŝļíďé">
              <a:extLst>
                <a:ext uri="{FF2B5EF4-FFF2-40B4-BE49-F238E27FC236}">
                  <a16:creationId xmlns:a16="http://schemas.microsoft.com/office/drawing/2014/main" id="{4BA24E01-8C3E-49FE-B5CF-447D98729087}"/>
                </a:ext>
              </a:extLst>
            </p:cNvPr>
            <p:cNvSpPr/>
            <p:nvPr/>
          </p:nvSpPr>
          <p:spPr>
            <a:xfrm>
              <a:off x="8645352" y="5075453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</a:rPr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</a:rPr>
                <a:t>Copy paste fonts. Choose the only option to retain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883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35F0F55-738D-409D-B3AF-DEBA130AB746}"/>
              </a:ext>
            </a:extLst>
          </p:cNvPr>
          <p:cNvCxnSpPr>
            <a:cxnSpLocks/>
          </p:cNvCxnSpPr>
          <p:nvPr/>
        </p:nvCxnSpPr>
        <p:spPr>
          <a:xfrm>
            <a:off x="5174544" y="2330139"/>
            <a:ext cx="6345944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4">
            <a:extLst>
              <a:ext uri="{FF2B5EF4-FFF2-40B4-BE49-F238E27FC236}">
                <a16:creationId xmlns:a16="http://schemas.microsoft.com/office/drawing/2014/main" id="{67A9B924-37DC-4443-88DC-6D73805DA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544" y="1991180"/>
            <a:ext cx="5419185" cy="895350"/>
          </a:xfrm>
        </p:spPr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15" name="文本占位符 5">
            <a:extLst>
              <a:ext uri="{FF2B5EF4-FFF2-40B4-BE49-F238E27FC236}">
                <a16:creationId xmlns:a16="http://schemas.microsoft.com/office/drawing/2014/main" id="{087D9C8C-3A97-4396-A49D-30B0EF18B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660" y="2886530"/>
            <a:ext cx="5419185" cy="101562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/>
              <a:t>Supporting text here.</a:t>
            </a:r>
          </a:p>
          <a:p>
            <a:pPr lvl="0">
              <a:lnSpc>
                <a:spcPct val="100000"/>
              </a:lnSpc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FC81397-F17B-498B-8B8B-9F0818C3A2A2}"/>
              </a:ext>
            </a:extLst>
          </p:cNvPr>
          <p:cNvSpPr txBox="1"/>
          <p:nvPr/>
        </p:nvSpPr>
        <p:spPr>
          <a:xfrm>
            <a:off x="5310508" y="1273472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69961C-8DEE-4B2B-A51B-E47112C3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grpSp>
        <p:nvGrpSpPr>
          <p:cNvPr id="5" name="8eed1609-198b-422b-98e9-881731a9276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EFAEFB2-FBF3-47BF-8214-4766D7B4C58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2009" y="-9788"/>
            <a:ext cx="11377779" cy="6867788"/>
            <a:chOff x="152009" y="-9788"/>
            <a:chExt cx="11377779" cy="6867788"/>
          </a:xfrm>
        </p:grpSpPr>
        <p:sp>
          <p:nvSpPr>
            <p:cNvPr id="6" name="îŝļîdê">
              <a:extLst>
                <a:ext uri="{FF2B5EF4-FFF2-40B4-BE49-F238E27FC236}">
                  <a16:creationId xmlns:a16="http://schemas.microsoft.com/office/drawing/2014/main" id="{E12F06F1-2495-4B2E-BC82-B5FE4236C994}"/>
                </a:ext>
              </a:extLst>
            </p:cNvPr>
            <p:cNvSpPr/>
            <p:nvPr/>
          </p:nvSpPr>
          <p:spPr>
            <a:xfrm flipH="1">
              <a:off x="842278" y="-9788"/>
              <a:ext cx="4682404" cy="6867788"/>
            </a:xfrm>
            <a:prstGeom prst="parallelogram">
              <a:avLst>
                <a:gd name="adj" fmla="val 63173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sz="2000" b="1" dirty="0"/>
            </a:p>
          </p:txBody>
        </p:sp>
        <p:grpSp>
          <p:nvGrpSpPr>
            <p:cNvPr id="7" name="ís1íḓé">
              <a:extLst>
                <a:ext uri="{FF2B5EF4-FFF2-40B4-BE49-F238E27FC236}">
                  <a16:creationId xmlns:a16="http://schemas.microsoft.com/office/drawing/2014/main" id="{949B6412-E651-4780-A402-DB36D2DD4A28}"/>
                </a:ext>
              </a:extLst>
            </p:cNvPr>
            <p:cNvGrpSpPr/>
            <p:nvPr/>
          </p:nvGrpSpPr>
          <p:grpSpPr>
            <a:xfrm>
              <a:off x="152009" y="2467086"/>
              <a:ext cx="5577385" cy="2889348"/>
              <a:chOff x="2459596" y="1610580"/>
              <a:chExt cx="7272808" cy="3767656"/>
            </a:xfrm>
          </p:grpSpPr>
          <p:sp>
            <p:nvSpPr>
              <p:cNvPr id="48" name="îşḷîde">
                <a:extLst>
                  <a:ext uri="{FF2B5EF4-FFF2-40B4-BE49-F238E27FC236}">
                    <a16:creationId xmlns:a16="http://schemas.microsoft.com/office/drawing/2014/main" id="{709C95B0-4DCF-47B4-B3ED-17B7262C3BAD}"/>
                  </a:ext>
                </a:extLst>
              </p:cNvPr>
              <p:cNvSpPr/>
              <p:nvPr/>
            </p:nvSpPr>
            <p:spPr>
              <a:xfrm>
                <a:off x="3215253" y="1628800"/>
                <a:ext cx="5761494" cy="3651552"/>
              </a:xfrm>
              <a:custGeom>
                <a:avLst/>
                <a:gdLst>
                  <a:gd name="connsiteX0" fmla="*/ 224028 w 7415784"/>
                  <a:gd name="connsiteY0" fmla="*/ 269748 h 4700016"/>
                  <a:gd name="connsiteX1" fmla="*/ 224028 w 7415784"/>
                  <a:gd name="connsiteY1" fmla="*/ 4430268 h 4700016"/>
                  <a:gd name="connsiteX2" fmla="*/ 7191756 w 7415784"/>
                  <a:gd name="connsiteY2" fmla="*/ 4430268 h 4700016"/>
                  <a:gd name="connsiteX3" fmla="*/ 7191756 w 7415784"/>
                  <a:gd name="connsiteY3" fmla="*/ 269748 h 4700016"/>
                  <a:gd name="connsiteX4" fmla="*/ 266867 w 7415784"/>
                  <a:gd name="connsiteY4" fmla="*/ 0 h 4700016"/>
                  <a:gd name="connsiteX5" fmla="*/ 7148917 w 7415784"/>
                  <a:gd name="connsiteY5" fmla="*/ 0 h 4700016"/>
                  <a:gd name="connsiteX6" fmla="*/ 7415784 w 7415784"/>
                  <a:gd name="connsiteY6" fmla="*/ 266867 h 4700016"/>
                  <a:gd name="connsiteX7" fmla="*/ 7415784 w 7415784"/>
                  <a:gd name="connsiteY7" fmla="*/ 4433149 h 4700016"/>
                  <a:gd name="connsiteX8" fmla="*/ 7148917 w 7415784"/>
                  <a:gd name="connsiteY8" fmla="*/ 4700016 h 4700016"/>
                  <a:gd name="connsiteX9" fmla="*/ 266867 w 7415784"/>
                  <a:gd name="connsiteY9" fmla="*/ 4700016 h 4700016"/>
                  <a:gd name="connsiteX10" fmla="*/ 0 w 7415784"/>
                  <a:gd name="connsiteY10" fmla="*/ 4433149 h 4700016"/>
                  <a:gd name="connsiteX11" fmla="*/ 0 w 7415784"/>
                  <a:gd name="connsiteY11" fmla="*/ 266867 h 4700016"/>
                  <a:gd name="connsiteX12" fmla="*/ 266867 w 7415784"/>
                  <a:gd name="connsiteY12" fmla="*/ 0 h 470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15784" h="4700016">
                    <a:moveTo>
                      <a:pt x="224028" y="269748"/>
                    </a:moveTo>
                    <a:lnTo>
                      <a:pt x="224028" y="4430268"/>
                    </a:lnTo>
                    <a:lnTo>
                      <a:pt x="7191756" y="4430268"/>
                    </a:lnTo>
                    <a:lnTo>
                      <a:pt x="7191756" y="269748"/>
                    </a:lnTo>
                    <a:close/>
                    <a:moveTo>
                      <a:pt x="266867" y="0"/>
                    </a:moveTo>
                    <a:lnTo>
                      <a:pt x="7148917" y="0"/>
                    </a:lnTo>
                    <a:cubicBezTo>
                      <a:pt x="7296304" y="0"/>
                      <a:pt x="7415784" y="119480"/>
                      <a:pt x="7415784" y="266867"/>
                    </a:cubicBezTo>
                    <a:lnTo>
                      <a:pt x="7415784" y="4433149"/>
                    </a:lnTo>
                    <a:cubicBezTo>
                      <a:pt x="7415784" y="4580536"/>
                      <a:pt x="7296304" y="4700016"/>
                      <a:pt x="7148917" y="4700016"/>
                    </a:cubicBezTo>
                    <a:lnTo>
                      <a:pt x="266867" y="4700016"/>
                    </a:lnTo>
                    <a:cubicBezTo>
                      <a:pt x="119480" y="4700016"/>
                      <a:pt x="0" y="4580536"/>
                      <a:pt x="0" y="4433149"/>
                    </a:cubicBezTo>
                    <a:lnTo>
                      <a:pt x="0" y="266867"/>
                    </a:lnTo>
                    <a:cubicBezTo>
                      <a:pt x="0" y="119480"/>
                      <a:pt x="119480" y="0"/>
                      <a:pt x="266867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 sz="1091"/>
              </a:p>
            </p:txBody>
          </p:sp>
          <p:sp>
            <p:nvSpPr>
              <p:cNvPr id="49" name="íṧḷídê">
                <a:extLst>
                  <a:ext uri="{FF2B5EF4-FFF2-40B4-BE49-F238E27FC236}">
                    <a16:creationId xmlns:a16="http://schemas.microsoft.com/office/drawing/2014/main" id="{EC50DBF6-AE85-429F-BB3D-28961FA2C0BC}"/>
                  </a:ext>
                </a:extLst>
              </p:cNvPr>
              <p:cNvSpPr/>
              <p:nvPr/>
            </p:nvSpPr>
            <p:spPr>
              <a:xfrm>
                <a:off x="3228835" y="1644767"/>
                <a:ext cx="5734330" cy="3619617"/>
              </a:xfrm>
              <a:custGeom>
                <a:avLst/>
                <a:gdLst>
                  <a:gd name="connsiteX0" fmla="*/ 252028 w 7380820"/>
                  <a:gd name="connsiteY0" fmla="*/ 295230 h 4658912"/>
                  <a:gd name="connsiteX1" fmla="*/ 252028 w 7380820"/>
                  <a:gd name="connsiteY1" fmla="*/ 4363682 h 4658912"/>
                  <a:gd name="connsiteX2" fmla="*/ 7128792 w 7380820"/>
                  <a:gd name="connsiteY2" fmla="*/ 4363682 h 4658912"/>
                  <a:gd name="connsiteX3" fmla="*/ 7128792 w 7380820"/>
                  <a:gd name="connsiteY3" fmla="*/ 295230 h 4658912"/>
                  <a:gd name="connsiteX4" fmla="*/ 264533 w 7380820"/>
                  <a:gd name="connsiteY4" fmla="*/ 0 h 4658912"/>
                  <a:gd name="connsiteX5" fmla="*/ 7116287 w 7380820"/>
                  <a:gd name="connsiteY5" fmla="*/ 0 h 4658912"/>
                  <a:gd name="connsiteX6" fmla="*/ 7380820 w 7380820"/>
                  <a:gd name="connsiteY6" fmla="*/ 264533 h 4658912"/>
                  <a:gd name="connsiteX7" fmla="*/ 7380820 w 7380820"/>
                  <a:gd name="connsiteY7" fmla="*/ 4394379 h 4658912"/>
                  <a:gd name="connsiteX8" fmla="*/ 7116287 w 7380820"/>
                  <a:gd name="connsiteY8" fmla="*/ 4658912 h 4658912"/>
                  <a:gd name="connsiteX9" fmla="*/ 264533 w 7380820"/>
                  <a:gd name="connsiteY9" fmla="*/ 4658912 h 4658912"/>
                  <a:gd name="connsiteX10" fmla="*/ 0 w 7380820"/>
                  <a:gd name="connsiteY10" fmla="*/ 4394379 h 4658912"/>
                  <a:gd name="connsiteX11" fmla="*/ 0 w 7380820"/>
                  <a:gd name="connsiteY11" fmla="*/ 264533 h 4658912"/>
                  <a:gd name="connsiteX12" fmla="*/ 264533 w 7380820"/>
                  <a:gd name="connsiteY12" fmla="*/ 0 h 465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80820" h="4658912">
                    <a:moveTo>
                      <a:pt x="252028" y="295230"/>
                    </a:moveTo>
                    <a:lnTo>
                      <a:pt x="252028" y="4363682"/>
                    </a:lnTo>
                    <a:lnTo>
                      <a:pt x="7128792" y="4363682"/>
                    </a:lnTo>
                    <a:lnTo>
                      <a:pt x="7128792" y="295230"/>
                    </a:lnTo>
                    <a:close/>
                    <a:moveTo>
                      <a:pt x="264533" y="0"/>
                    </a:moveTo>
                    <a:lnTo>
                      <a:pt x="7116287" y="0"/>
                    </a:lnTo>
                    <a:cubicBezTo>
                      <a:pt x="7262385" y="0"/>
                      <a:pt x="7380820" y="118435"/>
                      <a:pt x="7380820" y="264533"/>
                    </a:cubicBezTo>
                    <a:lnTo>
                      <a:pt x="7380820" y="4394379"/>
                    </a:lnTo>
                    <a:cubicBezTo>
                      <a:pt x="7380820" y="4540477"/>
                      <a:pt x="7262385" y="4658912"/>
                      <a:pt x="7116287" y="4658912"/>
                    </a:cubicBezTo>
                    <a:lnTo>
                      <a:pt x="264533" y="4658912"/>
                    </a:lnTo>
                    <a:cubicBezTo>
                      <a:pt x="118435" y="4658912"/>
                      <a:pt x="0" y="4540477"/>
                      <a:pt x="0" y="4394379"/>
                    </a:cubicBezTo>
                    <a:lnTo>
                      <a:pt x="0" y="264533"/>
                    </a:lnTo>
                    <a:cubicBezTo>
                      <a:pt x="0" y="118435"/>
                      <a:pt x="118435" y="0"/>
                      <a:pt x="26453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 sz="1091" dirty="0"/>
              </a:p>
            </p:txBody>
          </p:sp>
          <p:sp>
            <p:nvSpPr>
              <p:cNvPr id="50" name="ïṥḻíḑê">
                <a:extLst>
                  <a:ext uri="{FF2B5EF4-FFF2-40B4-BE49-F238E27FC236}">
                    <a16:creationId xmlns:a16="http://schemas.microsoft.com/office/drawing/2014/main" id="{5493F63D-6C68-43D3-B454-F88E2F03DF4E}"/>
                  </a:ext>
                </a:extLst>
              </p:cNvPr>
              <p:cNvSpPr/>
              <p:nvPr/>
            </p:nvSpPr>
            <p:spPr>
              <a:xfrm>
                <a:off x="6040055" y="1707676"/>
                <a:ext cx="111889" cy="111889"/>
              </a:xfrm>
              <a:prstGeom prst="ellipse">
                <a:avLst/>
              </a:prstGeom>
              <a:gradFill flip="none" rotWithShape="1">
                <a:gsLst>
                  <a:gs pos="17000">
                    <a:schemeClr val="tx1"/>
                  </a:gs>
                  <a:gs pos="34000">
                    <a:srgbClr val="000000">
                      <a:lumMod val="84000"/>
                      <a:lumOff val="16000"/>
                    </a:srgbClr>
                  </a:gs>
                  <a:gs pos="100000">
                    <a:schemeClr val="bg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en-US" sz="1091"/>
              </a:p>
            </p:txBody>
          </p:sp>
          <p:grpSp>
            <p:nvGrpSpPr>
              <p:cNvPr id="51" name="îsḻíḋè">
                <a:extLst>
                  <a:ext uri="{FF2B5EF4-FFF2-40B4-BE49-F238E27FC236}">
                    <a16:creationId xmlns:a16="http://schemas.microsoft.com/office/drawing/2014/main" id="{1B6D21DF-AC23-4A71-BE62-3D1EDA0031AF}"/>
                  </a:ext>
                </a:extLst>
              </p:cNvPr>
              <p:cNvGrpSpPr/>
              <p:nvPr/>
            </p:nvGrpSpPr>
            <p:grpSpPr>
              <a:xfrm>
                <a:off x="2459596" y="5232543"/>
                <a:ext cx="7272808" cy="145693"/>
                <a:chOff x="-1348120" y="5777968"/>
                <a:chExt cx="9361040" cy="187524"/>
              </a:xfrm>
            </p:grpSpPr>
            <p:sp>
              <p:nvSpPr>
                <p:cNvPr id="54" name="ïšļíḍè">
                  <a:extLst>
                    <a:ext uri="{FF2B5EF4-FFF2-40B4-BE49-F238E27FC236}">
                      <a16:creationId xmlns:a16="http://schemas.microsoft.com/office/drawing/2014/main" id="{FEBD1927-E971-472F-9E70-7BE5437E90A1}"/>
                    </a:ext>
                  </a:extLst>
                </p:cNvPr>
                <p:cNvSpPr/>
                <p:nvPr/>
              </p:nvSpPr>
              <p:spPr>
                <a:xfrm flipV="1">
                  <a:off x="-1348120" y="5928916"/>
                  <a:ext cx="9361040" cy="36576"/>
                </a:xfrm>
                <a:prstGeom prst="trapezoid">
                  <a:avLst>
                    <a:gd name="adj" fmla="val 814192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/>
                <a:p>
                  <a:pPr algn="ctr"/>
                  <a:endParaRPr lang="en-US" sz="1091"/>
                </a:p>
              </p:txBody>
            </p:sp>
            <p:sp>
              <p:nvSpPr>
                <p:cNvPr id="55" name="ïśḷïḍé">
                  <a:extLst>
                    <a:ext uri="{FF2B5EF4-FFF2-40B4-BE49-F238E27FC236}">
                      <a16:creationId xmlns:a16="http://schemas.microsoft.com/office/drawing/2014/main" id="{B8E66384-3C9F-4CF1-8B5E-7CCDA8DA7521}"/>
                    </a:ext>
                  </a:extLst>
                </p:cNvPr>
                <p:cNvSpPr/>
                <p:nvPr/>
              </p:nvSpPr>
              <p:spPr>
                <a:xfrm>
                  <a:off x="-1348120" y="5777968"/>
                  <a:ext cx="9361040" cy="151090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/>
                <a:p>
                  <a:pPr algn="ctr"/>
                  <a:endParaRPr lang="en-US" sz="1091"/>
                </a:p>
              </p:txBody>
            </p:sp>
          </p:grpSp>
          <p:sp>
            <p:nvSpPr>
              <p:cNvPr id="52" name="ïŝḷíḍê">
                <a:extLst>
                  <a:ext uri="{FF2B5EF4-FFF2-40B4-BE49-F238E27FC236}">
                    <a16:creationId xmlns:a16="http://schemas.microsoft.com/office/drawing/2014/main" id="{9B628B23-76E9-4E7D-A915-D42A09CD21A0}"/>
                  </a:ext>
                </a:extLst>
              </p:cNvPr>
              <p:cNvSpPr/>
              <p:nvPr/>
            </p:nvSpPr>
            <p:spPr>
              <a:xfrm>
                <a:off x="3359695" y="1867128"/>
                <a:ext cx="5439351" cy="318671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3" name="ïşḻïḍe">
                <a:extLst>
                  <a:ext uri="{FF2B5EF4-FFF2-40B4-BE49-F238E27FC236}">
                    <a16:creationId xmlns:a16="http://schemas.microsoft.com/office/drawing/2014/main" id="{E424FC07-319B-4567-A1B8-AE620C70FDEE}"/>
                  </a:ext>
                </a:extLst>
              </p:cNvPr>
              <p:cNvSpPr/>
              <p:nvPr/>
            </p:nvSpPr>
            <p:spPr>
              <a:xfrm>
                <a:off x="7010658" y="1610580"/>
                <a:ext cx="1966089" cy="3651552"/>
              </a:xfrm>
              <a:custGeom>
                <a:avLst/>
                <a:gdLst>
                  <a:gd name="connsiteX0" fmla="*/ 0 w 2530610"/>
                  <a:gd name="connsiteY0" fmla="*/ 0 h 4700016"/>
                  <a:gd name="connsiteX1" fmla="*/ 2263743 w 2530610"/>
                  <a:gd name="connsiteY1" fmla="*/ 0 h 4700016"/>
                  <a:gd name="connsiteX2" fmla="*/ 2530610 w 2530610"/>
                  <a:gd name="connsiteY2" fmla="*/ 266867 h 4700016"/>
                  <a:gd name="connsiteX3" fmla="*/ 2530610 w 2530610"/>
                  <a:gd name="connsiteY3" fmla="*/ 4433149 h 4700016"/>
                  <a:gd name="connsiteX4" fmla="*/ 2263743 w 2530610"/>
                  <a:gd name="connsiteY4" fmla="*/ 4700016 h 4700016"/>
                  <a:gd name="connsiteX5" fmla="*/ 1961175 w 2530610"/>
                  <a:gd name="connsiteY5" fmla="*/ 4700016 h 470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0610" h="4700016">
                    <a:moveTo>
                      <a:pt x="0" y="0"/>
                    </a:moveTo>
                    <a:lnTo>
                      <a:pt x="2263743" y="0"/>
                    </a:lnTo>
                    <a:cubicBezTo>
                      <a:pt x="2411130" y="0"/>
                      <a:pt x="2530610" y="119480"/>
                      <a:pt x="2530610" y="266867"/>
                    </a:cubicBezTo>
                    <a:lnTo>
                      <a:pt x="2530610" y="4433149"/>
                    </a:lnTo>
                    <a:cubicBezTo>
                      <a:pt x="2530610" y="4580536"/>
                      <a:pt x="2411130" y="4700016"/>
                      <a:pt x="2263743" y="4700016"/>
                    </a:cubicBezTo>
                    <a:lnTo>
                      <a:pt x="1961175" y="4700016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 sz="1091" dirty="0"/>
              </a:p>
            </p:txBody>
          </p:sp>
        </p:grpSp>
        <p:grpSp>
          <p:nvGrpSpPr>
            <p:cNvPr id="8" name="ïşlîḍé">
              <a:extLst>
                <a:ext uri="{FF2B5EF4-FFF2-40B4-BE49-F238E27FC236}">
                  <a16:creationId xmlns:a16="http://schemas.microsoft.com/office/drawing/2014/main" id="{B11CFFDF-207D-4530-BD73-D32681679C7B}"/>
                </a:ext>
              </a:extLst>
            </p:cNvPr>
            <p:cNvGrpSpPr/>
            <p:nvPr/>
          </p:nvGrpSpPr>
          <p:grpSpPr>
            <a:xfrm>
              <a:off x="5781637" y="2492935"/>
              <a:ext cx="5738851" cy="1100037"/>
              <a:chOff x="6542456" y="2328963"/>
              <a:chExt cx="5738851" cy="1100037"/>
            </a:xfrm>
          </p:grpSpPr>
          <p:sp>
            <p:nvSpPr>
              <p:cNvPr id="44" name="išľídé">
                <a:extLst>
                  <a:ext uri="{FF2B5EF4-FFF2-40B4-BE49-F238E27FC236}">
                    <a16:creationId xmlns:a16="http://schemas.microsoft.com/office/drawing/2014/main" id="{AD79562A-564A-4734-A742-EC1BE24A6068}"/>
                  </a:ext>
                </a:extLst>
              </p:cNvPr>
              <p:cNvSpPr/>
              <p:nvPr/>
            </p:nvSpPr>
            <p:spPr>
              <a:xfrm>
                <a:off x="6542456" y="2550038"/>
                <a:ext cx="537820" cy="53782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85000"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dirty="0">
                    <a:latin typeface="Impact" panose="020B0806030902050204" pitchFamily="34" charset="0"/>
                  </a:rPr>
                  <a:t>01</a:t>
                </a:r>
                <a:endParaRPr lang="zh-CN" altLang="en-US" dirty="0">
                  <a:latin typeface="Impact" panose="020B0806030902050204" pitchFamily="34" charset="0"/>
                </a:endParaRPr>
              </a:p>
            </p:txBody>
          </p:sp>
          <p:grpSp>
            <p:nvGrpSpPr>
              <p:cNvPr id="45" name="iš1iḋe">
                <a:extLst>
                  <a:ext uri="{FF2B5EF4-FFF2-40B4-BE49-F238E27FC236}">
                    <a16:creationId xmlns:a16="http://schemas.microsoft.com/office/drawing/2014/main" id="{F8C5A1FD-9F1C-420C-88FC-C10AFEF16A08}"/>
                  </a:ext>
                </a:extLst>
              </p:cNvPr>
              <p:cNvGrpSpPr/>
              <p:nvPr/>
            </p:nvGrpSpPr>
            <p:grpSpPr>
              <a:xfrm>
                <a:off x="7176805" y="2328963"/>
                <a:ext cx="5104502" cy="1100037"/>
                <a:chOff x="7970199" y="1121955"/>
                <a:chExt cx="4281334" cy="1100037"/>
              </a:xfrm>
            </p:grpSpPr>
            <p:sp>
              <p:nvSpPr>
                <p:cNvPr id="46" name="íś1îḓe">
                  <a:extLst>
                    <a:ext uri="{FF2B5EF4-FFF2-40B4-BE49-F238E27FC236}">
                      <a16:creationId xmlns:a16="http://schemas.microsoft.com/office/drawing/2014/main" id="{0AF32B9C-0CA5-48BC-B1DF-EC5BF27E1326}"/>
                    </a:ext>
                  </a:extLst>
                </p:cNvPr>
                <p:cNvSpPr/>
                <p:nvPr/>
              </p:nvSpPr>
              <p:spPr bwMode="auto">
                <a:xfrm>
                  <a:off x="7970199" y="1488431"/>
                  <a:ext cx="4281334" cy="7335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6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  <a:p>
                  <a:pPr marL="171450" indent="-171450">
                    <a:lnSpc>
                      <a:spcPct val="16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……</a:t>
                  </a:r>
                </a:p>
              </p:txBody>
            </p:sp>
            <p:sp>
              <p:nvSpPr>
                <p:cNvPr id="47" name="ísľíḓê">
                  <a:extLst>
                    <a:ext uri="{FF2B5EF4-FFF2-40B4-BE49-F238E27FC236}">
                      <a16:creationId xmlns:a16="http://schemas.microsoft.com/office/drawing/2014/main" id="{F395951E-FB99-4539-B555-E4F2FE2B3EF2}"/>
                    </a:ext>
                  </a:extLst>
                </p:cNvPr>
                <p:cNvSpPr txBox="1"/>
                <p:nvPr/>
              </p:nvSpPr>
              <p:spPr bwMode="auto">
                <a:xfrm>
                  <a:off x="7970199" y="1121955"/>
                  <a:ext cx="428133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1600" b="1" dirty="0"/>
                    <a:t>Text here</a:t>
                  </a:r>
                </a:p>
              </p:txBody>
            </p:sp>
          </p:grpSp>
        </p:grpSp>
        <p:grpSp>
          <p:nvGrpSpPr>
            <p:cNvPr id="9" name="išľídê">
              <a:extLst>
                <a:ext uri="{FF2B5EF4-FFF2-40B4-BE49-F238E27FC236}">
                  <a16:creationId xmlns:a16="http://schemas.microsoft.com/office/drawing/2014/main" id="{ED06A26A-4DF2-4D2F-84F1-77A9E2E9CDF6}"/>
                </a:ext>
              </a:extLst>
            </p:cNvPr>
            <p:cNvGrpSpPr/>
            <p:nvPr/>
          </p:nvGrpSpPr>
          <p:grpSpPr>
            <a:xfrm>
              <a:off x="5781637" y="3686276"/>
              <a:ext cx="5738849" cy="1100037"/>
              <a:chOff x="6542456" y="3429000"/>
              <a:chExt cx="5738849" cy="1100037"/>
            </a:xfrm>
          </p:grpSpPr>
          <p:sp>
            <p:nvSpPr>
              <p:cNvPr id="40" name="íṥľiḍè">
                <a:extLst>
                  <a:ext uri="{FF2B5EF4-FFF2-40B4-BE49-F238E27FC236}">
                    <a16:creationId xmlns:a16="http://schemas.microsoft.com/office/drawing/2014/main" id="{51E674FE-6D75-4CBE-8BA7-659DAFB279DB}"/>
                  </a:ext>
                </a:extLst>
              </p:cNvPr>
              <p:cNvSpPr/>
              <p:nvPr/>
            </p:nvSpPr>
            <p:spPr>
              <a:xfrm>
                <a:off x="6542456" y="3650075"/>
                <a:ext cx="537820" cy="53782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85000"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dirty="0">
                    <a:latin typeface="Impact" panose="020B0806030902050204" pitchFamily="34" charset="0"/>
                  </a:rPr>
                  <a:t>02</a:t>
                </a:r>
                <a:endParaRPr lang="zh-CN" altLang="en-US" dirty="0">
                  <a:latin typeface="Impact" panose="020B0806030902050204" pitchFamily="34" charset="0"/>
                </a:endParaRPr>
              </a:p>
            </p:txBody>
          </p:sp>
          <p:grpSp>
            <p:nvGrpSpPr>
              <p:cNvPr id="41" name="iṧľíḋè">
                <a:extLst>
                  <a:ext uri="{FF2B5EF4-FFF2-40B4-BE49-F238E27FC236}">
                    <a16:creationId xmlns:a16="http://schemas.microsoft.com/office/drawing/2014/main" id="{F3DF1767-2192-4E31-BF07-61F051793672}"/>
                  </a:ext>
                </a:extLst>
              </p:cNvPr>
              <p:cNvGrpSpPr/>
              <p:nvPr/>
            </p:nvGrpSpPr>
            <p:grpSpPr>
              <a:xfrm>
                <a:off x="7176803" y="3429000"/>
                <a:ext cx="5104502" cy="1100037"/>
                <a:chOff x="7970197" y="1121955"/>
                <a:chExt cx="4281334" cy="1100037"/>
              </a:xfrm>
            </p:grpSpPr>
            <p:sp>
              <p:nvSpPr>
                <p:cNvPr id="42" name="iś1ïḍé">
                  <a:extLst>
                    <a:ext uri="{FF2B5EF4-FFF2-40B4-BE49-F238E27FC236}">
                      <a16:creationId xmlns:a16="http://schemas.microsoft.com/office/drawing/2014/main" id="{BBB3B7C6-90B4-4EB0-BC5A-8C9D86C53B23}"/>
                    </a:ext>
                  </a:extLst>
                </p:cNvPr>
                <p:cNvSpPr/>
                <p:nvPr/>
              </p:nvSpPr>
              <p:spPr bwMode="auto">
                <a:xfrm>
                  <a:off x="7970198" y="1488431"/>
                  <a:ext cx="4281333" cy="7335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6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  <a:p>
                  <a:pPr marL="171450" indent="-171450">
                    <a:lnSpc>
                      <a:spcPct val="16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……</a:t>
                  </a:r>
                </a:p>
              </p:txBody>
            </p:sp>
            <p:sp>
              <p:nvSpPr>
                <p:cNvPr id="43" name="işľíḍé">
                  <a:extLst>
                    <a:ext uri="{FF2B5EF4-FFF2-40B4-BE49-F238E27FC236}">
                      <a16:creationId xmlns:a16="http://schemas.microsoft.com/office/drawing/2014/main" id="{2D8EACD4-3482-49BE-8192-F3C89F7A35E7}"/>
                    </a:ext>
                  </a:extLst>
                </p:cNvPr>
                <p:cNvSpPr txBox="1"/>
                <p:nvPr/>
              </p:nvSpPr>
              <p:spPr bwMode="auto">
                <a:xfrm>
                  <a:off x="7970197" y="1121955"/>
                  <a:ext cx="428133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1600" b="1" dirty="0"/>
                    <a:t>Text here</a:t>
                  </a:r>
                </a:p>
              </p:txBody>
            </p:sp>
          </p:grpSp>
        </p:grpSp>
        <p:grpSp>
          <p:nvGrpSpPr>
            <p:cNvPr id="10" name="îṩlïḋê">
              <a:extLst>
                <a:ext uri="{FF2B5EF4-FFF2-40B4-BE49-F238E27FC236}">
                  <a16:creationId xmlns:a16="http://schemas.microsoft.com/office/drawing/2014/main" id="{02E53B8D-AA78-42BA-A6E1-8F8DE32F072F}"/>
                </a:ext>
              </a:extLst>
            </p:cNvPr>
            <p:cNvGrpSpPr/>
            <p:nvPr/>
          </p:nvGrpSpPr>
          <p:grpSpPr>
            <a:xfrm>
              <a:off x="5781637" y="5043588"/>
              <a:ext cx="5738849" cy="1100037"/>
              <a:chOff x="6542456" y="5043588"/>
              <a:chExt cx="5738849" cy="1100037"/>
            </a:xfrm>
          </p:grpSpPr>
          <p:sp>
            <p:nvSpPr>
              <p:cNvPr id="36" name="iṡliḑe">
                <a:extLst>
                  <a:ext uri="{FF2B5EF4-FFF2-40B4-BE49-F238E27FC236}">
                    <a16:creationId xmlns:a16="http://schemas.microsoft.com/office/drawing/2014/main" id="{5B3DE322-9123-45DC-BA59-DCE9E27E6CF1}"/>
                  </a:ext>
                </a:extLst>
              </p:cNvPr>
              <p:cNvSpPr/>
              <p:nvPr/>
            </p:nvSpPr>
            <p:spPr>
              <a:xfrm>
                <a:off x="6542456" y="5264663"/>
                <a:ext cx="537820" cy="53782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dirty="0">
                    <a:latin typeface="Impact" panose="020B0806030902050204" pitchFamily="34" charset="0"/>
                  </a:rPr>
                  <a:t>03</a:t>
                </a:r>
                <a:endParaRPr lang="zh-CN" altLang="en-US" dirty="0">
                  <a:latin typeface="Impact" panose="020B0806030902050204" pitchFamily="34" charset="0"/>
                </a:endParaRPr>
              </a:p>
            </p:txBody>
          </p:sp>
          <p:grpSp>
            <p:nvGrpSpPr>
              <p:cNvPr id="37" name="iṧļïḍe">
                <a:extLst>
                  <a:ext uri="{FF2B5EF4-FFF2-40B4-BE49-F238E27FC236}">
                    <a16:creationId xmlns:a16="http://schemas.microsoft.com/office/drawing/2014/main" id="{56584CA1-4F6B-46BC-8159-60365E33AFDA}"/>
                  </a:ext>
                </a:extLst>
              </p:cNvPr>
              <p:cNvGrpSpPr/>
              <p:nvPr/>
            </p:nvGrpSpPr>
            <p:grpSpPr>
              <a:xfrm>
                <a:off x="7176803" y="5043588"/>
                <a:ext cx="5104502" cy="1100037"/>
                <a:chOff x="7970197" y="1121955"/>
                <a:chExt cx="4281334" cy="1100037"/>
              </a:xfrm>
            </p:grpSpPr>
            <p:sp>
              <p:nvSpPr>
                <p:cNvPr id="38" name="îṡ1îḋè">
                  <a:extLst>
                    <a:ext uri="{FF2B5EF4-FFF2-40B4-BE49-F238E27FC236}">
                      <a16:creationId xmlns:a16="http://schemas.microsoft.com/office/drawing/2014/main" id="{BA112598-03A1-473C-93E8-8B92A5BAE8B7}"/>
                    </a:ext>
                  </a:extLst>
                </p:cNvPr>
                <p:cNvSpPr/>
                <p:nvPr/>
              </p:nvSpPr>
              <p:spPr bwMode="auto">
                <a:xfrm>
                  <a:off x="7970198" y="1488431"/>
                  <a:ext cx="4281333" cy="7335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6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  <a:p>
                  <a:pPr marL="171450" indent="-171450">
                    <a:lnSpc>
                      <a:spcPct val="16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……</a:t>
                  </a:r>
                </a:p>
              </p:txBody>
            </p:sp>
            <p:sp>
              <p:nvSpPr>
                <p:cNvPr id="39" name="íṥliḑê">
                  <a:extLst>
                    <a:ext uri="{FF2B5EF4-FFF2-40B4-BE49-F238E27FC236}">
                      <a16:creationId xmlns:a16="http://schemas.microsoft.com/office/drawing/2014/main" id="{2544DE2D-1A68-42E6-9D71-7582B790B7F5}"/>
                    </a:ext>
                  </a:extLst>
                </p:cNvPr>
                <p:cNvSpPr txBox="1"/>
                <p:nvPr/>
              </p:nvSpPr>
              <p:spPr bwMode="auto">
                <a:xfrm>
                  <a:off x="7970197" y="1121955"/>
                  <a:ext cx="428133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1600" b="1" dirty="0"/>
                    <a:t>Text here</a:t>
                  </a:r>
                </a:p>
              </p:txBody>
            </p:sp>
          </p:grpSp>
        </p:grp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DDC1A768-546E-45E5-A58D-FCA3220F85BA}"/>
                </a:ext>
              </a:extLst>
            </p:cNvPr>
            <p:cNvCxnSpPr>
              <a:cxnSpLocks/>
            </p:cNvCxnSpPr>
            <p:nvPr/>
          </p:nvCxnSpPr>
          <p:spPr>
            <a:xfrm>
              <a:off x="6546000" y="3564000"/>
              <a:ext cx="497448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B9415F06-41C4-4024-A2AE-CB77248D5D34}"/>
                </a:ext>
              </a:extLst>
            </p:cNvPr>
            <p:cNvCxnSpPr>
              <a:cxnSpLocks/>
            </p:cNvCxnSpPr>
            <p:nvPr/>
          </p:nvCxnSpPr>
          <p:spPr>
            <a:xfrm>
              <a:off x="6546000" y="4914000"/>
              <a:ext cx="497448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06107ADE-8C39-490E-A972-B5A12D93D0A2}"/>
                </a:ext>
              </a:extLst>
            </p:cNvPr>
            <p:cNvCxnSpPr>
              <a:cxnSpLocks/>
            </p:cNvCxnSpPr>
            <p:nvPr/>
          </p:nvCxnSpPr>
          <p:spPr>
            <a:xfrm>
              <a:off x="5729395" y="2403000"/>
              <a:ext cx="5800393" cy="0"/>
            </a:xfrm>
            <a:prstGeom prst="line">
              <a:avLst/>
            </a:prstGeom>
            <a:ln w="952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îSľiḍé">
              <a:extLst>
                <a:ext uri="{FF2B5EF4-FFF2-40B4-BE49-F238E27FC236}">
                  <a16:creationId xmlns:a16="http://schemas.microsoft.com/office/drawing/2014/main" id="{EDB8C9A1-A026-4192-8C06-363CE35CCEAC}"/>
                </a:ext>
              </a:extLst>
            </p:cNvPr>
            <p:cNvSpPr txBox="1"/>
            <p:nvPr/>
          </p:nvSpPr>
          <p:spPr>
            <a:xfrm>
              <a:off x="5676808" y="1125540"/>
              <a:ext cx="5843680" cy="1088462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b="1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/>
                <a:t>Adjust the spacing to adapt to Chinese typesetting, use the reference line in PPT.</a:t>
              </a:r>
              <a:endParaRPr lang="en-US" sz="1400" b="1" dirty="0"/>
            </a:p>
          </p:txBody>
        </p:sp>
        <p:grpSp>
          <p:nvGrpSpPr>
            <p:cNvPr id="15" name="iṩḷïḍé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AA3E135A-B614-49E0-BA4C-5BFDFBACE671}"/>
                </a:ext>
              </a:extLst>
            </p:cNvPr>
            <p:cNvGrpSpPr/>
            <p:nvPr/>
          </p:nvGrpSpPr>
          <p:grpSpPr>
            <a:xfrm>
              <a:off x="1415220" y="2809482"/>
              <a:ext cx="3051068" cy="2184019"/>
              <a:chOff x="3017838" y="1225550"/>
              <a:chExt cx="6156326" cy="4406900"/>
            </a:xfrm>
          </p:grpSpPr>
          <p:sp>
            <p:nvSpPr>
              <p:cNvPr id="16" name="íṡḷîḑé">
                <a:extLst>
                  <a:ext uri="{FF2B5EF4-FFF2-40B4-BE49-F238E27FC236}">
                    <a16:creationId xmlns:a16="http://schemas.microsoft.com/office/drawing/2014/main" id="{C5434B62-CC57-4139-94F6-ACC8ABB18C94}"/>
                  </a:ext>
                </a:extLst>
              </p:cNvPr>
              <p:cNvSpPr/>
              <p:nvPr/>
            </p:nvSpPr>
            <p:spPr bwMode="auto">
              <a:xfrm>
                <a:off x="3683001" y="1298575"/>
                <a:ext cx="60325" cy="4333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ïṧḷïḍè">
                <a:extLst>
                  <a:ext uri="{FF2B5EF4-FFF2-40B4-BE49-F238E27FC236}">
                    <a16:creationId xmlns:a16="http://schemas.microsoft.com/office/drawing/2014/main" id="{EC0400BF-F83E-4579-B128-96E1DBCD72CB}"/>
                  </a:ext>
                </a:extLst>
              </p:cNvPr>
              <p:cNvSpPr/>
              <p:nvPr/>
            </p:nvSpPr>
            <p:spPr bwMode="auto">
              <a:xfrm>
                <a:off x="4360863" y="1298575"/>
                <a:ext cx="60325" cy="4333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îś1íḍe">
                <a:extLst>
                  <a:ext uri="{FF2B5EF4-FFF2-40B4-BE49-F238E27FC236}">
                    <a16:creationId xmlns:a16="http://schemas.microsoft.com/office/drawing/2014/main" id="{857D982C-0603-4084-B94B-92F57C06FE7E}"/>
                  </a:ext>
                </a:extLst>
              </p:cNvPr>
              <p:cNvSpPr/>
              <p:nvPr/>
            </p:nvSpPr>
            <p:spPr bwMode="auto">
              <a:xfrm>
                <a:off x="5037138" y="1298575"/>
                <a:ext cx="60325" cy="4333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iṥ1ïḍê">
                <a:extLst>
                  <a:ext uri="{FF2B5EF4-FFF2-40B4-BE49-F238E27FC236}">
                    <a16:creationId xmlns:a16="http://schemas.microsoft.com/office/drawing/2014/main" id="{0A950853-F372-4858-A310-5257C4424916}"/>
                  </a:ext>
                </a:extLst>
              </p:cNvPr>
              <p:cNvSpPr/>
              <p:nvPr/>
            </p:nvSpPr>
            <p:spPr bwMode="auto">
              <a:xfrm>
                <a:off x="5715001" y="1298575"/>
                <a:ext cx="60325" cy="4333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íşľîḓè">
                <a:extLst>
                  <a:ext uri="{FF2B5EF4-FFF2-40B4-BE49-F238E27FC236}">
                    <a16:creationId xmlns:a16="http://schemas.microsoft.com/office/drawing/2014/main" id="{69D0BC4D-984F-41A7-9A7B-8DE022F86334}"/>
                  </a:ext>
                </a:extLst>
              </p:cNvPr>
              <p:cNvSpPr/>
              <p:nvPr/>
            </p:nvSpPr>
            <p:spPr bwMode="auto">
              <a:xfrm>
                <a:off x="6392863" y="1298575"/>
                <a:ext cx="71438" cy="4333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iš1îḓe">
                <a:extLst>
                  <a:ext uri="{FF2B5EF4-FFF2-40B4-BE49-F238E27FC236}">
                    <a16:creationId xmlns:a16="http://schemas.microsoft.com/office/drawing/2014/main" id="{EECAF268-AD31-4B91-BAA1-F1A28FA48184}"/>
                  </a:ext>
                </a:extLst>
              </p:cNvPr>
              <p:cNvSpPr/>
              <p:nvPr/>
            </p:nvSpPr>
            <p:spPr bwMode="auto">
              <a:xfrm>
                <a:off x="7069138" y="1298575"/>
                <a:ext cx="73025" cy="4333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íşḷíḓè">
                <a:extLst>
                  <a:ext uri="{FF2B5EF4-FFF2-40B4-BE49-F238E27FC236}">
                    <a16:creationId xmlns:a16="http://schemas.microsoft.com/office/drawing/2014/main" id="{AC8E9838-0578-4451-A5D2-7FBBE7C891AB}"/>
                  </a:ext>
                </a:extLst>
              </p:cNvPr>
              <p:cNvSpPr/>
              <p:nvPr/>
            </p:nvSpPr>
            <p:spPr bwMode="auto">
              <a:xfrm>
                <a:off x="7758113" y="1298575"/>
                <a:ext cx="61913" cy="4333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íṣlïḑè">
                <a:extLst>
                  <a:ext uri="{FF2B5EF4-FFF2-40B4-BE49-F238E27FC236}">
                    <a16:creationId xmlns:a16="http://schemas.microsoft.com/office/drawing/2014/main" id="{91AFE678-E209-45A9-9DDB-349AF3C64ABE}"/>
                  </a:ext>
                </a:extLst>
              </p:cNvPr>
              <p:cNvSpPr/>
              <p:nvPr/>
            </p:nvSpPr>
            <p:spPr bwMode="auto">
              <a:xfrm>
                <a:off x="8435976" y="1298575"/>
                <a:ext cx="60325" cy="4333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ïśļiďê">
                <a:extLst>
                  <a:ext uri="{FF2B5EF4-FFF2-40B4-BE49-F238E27FC236}">
                    <a16:creationId xmlns:a16="http://schemas.microsoft.com/office/drawing/2014/main" id="{E4CD018E-854F-449A-B9FD-D49AEB37E7E6}"/>
                  </a:ext>
                </a:extLst>
              </p:cNvPr>
              <p:cNvSpPr/>
              <p:nvPr/>
            </p:nvSpPr>
            <p:spPr bwMode="auto">
              <a:xfrm>
                <a:off x="9113838" y="1298575"/>
                <a:ext cx="60325" cy="4333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îṥ1ïdé">
                <a:extLst>
                  <a:ext uri="{FF2B5EF4-FFF2-40B4-BE49-F238E27FC236}">
                    <a16:creationId xmlns:a16="http://schemas.microsoft.com/office/drawing/2014/main" id="{83751E75-7A2D-417B-B066-92E227899A85}"/>
                  </a:ext>
                </a:extLst>
              </p:cNvPr>
              <p:cNvSpPr/>
              <p:nvPr/>
            </p:nvSpPr>
            <p:spPr bwMode="auto">
              <a:xfrm>
                <a:off x="3017838" y="5378450"/>
                <a:ext cx="6156325" cy="254000"/>
              </a:xfrm>
              <a:prstGeom prst="rect">
                <a:avLst/>
              </a:pr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í$1íḓè">
                <a:extLst>
                  <a:ext uri="{FF2B5EF4-FFF2-40B4-BE49-F238E27FC236}">
                    <a16:creationId xmlns:a16="http://schemas.microsoft.com/office/drawing/2014/main" id="{28B96041-5E9B-42C1-A8BA-3D21BCF5C0FC}"/>
                  </a:ext>
                </a:extLst>
              </p:cNvPr>
              <p:cNvSpPr/>
              <p:nvPr/>
            </p:nvSpPr>
            <p:spPr bwMode="auto">
              <a:xfrm>
                <a:off x="3017838" y="1298575"/>
                <a:ext cx="60325" cy="4333875"/>
              </a:xfrm>
              <a:prstGeom prst="rect">
                <a:avLst/>
              </a:pr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íşļïdé">
                <a:extLst>
                  <a:ext uri="{FF2B5EF4-FFF2-40B4-BE49-F238E27FC236}">
                    <a16:creationId xmlns:a16="http://schemas.microsoft.com/office/drawing/2014/main" id="{E7BEC9CF-133D-458E-AA9A-D3B444B99F5F}"/>
                  </a:ext>
                </a:extLst>
              </p:cNvPr>
              <p:cNvSpPr/>
              <p:nvPr/>
            </p:nvSpPr>
            <p:spPr bwMode="auto">
              <a:xfrm>
                <a:off x="3041651" y="1576388"/>
                <a:ext cx="6132513" cy="3814763"/>
              </a:xfrm>
              <a:custGeom>
                <a:avLst/>
                <a:gdLst>
                  <a:gd name="T0" fmla="*/ 0 w 3863"/>
                  <a:gd name="T1" fmla="*/ 2387 h 2403"/>
                  <a:gd name="T2" fmla="*/ 412 w 3863"/>
                  <a:gd name="T3" fmla="*/ 1121 h 2403"/>
                  <a:gd name="T4" fmla="*/ 427 w 3863"/>
                  <a:gd name="T5" fmla="*/ 1076 h 2403"/>
                  <a:gd name="T6" fmla="*/ 457 w 3863"/>
                  <a:gd name="T7" fmla="*/ 1114 h 2403"/>
                  <a:gd name="T8" fmla="*/ 854 w 3863"/>
                  <a:gd name="T9" fmla="*/ 1655 h 2403"/>
                  <a:gd name="T10" fmla="*/ 1265 w 3863"/>
                  <a:gd name="T11" fmla="*/ 992 h 2403"/>
                  <a:gd name="T12" fmla="*/ 1280 w 3863"/>
                  <a:gd name="T13" fmla="*/ 969 h 2403"/>
                  <a:gd name="T14" fmla="*/ 1303 w 3863"/>
                  <a:gd name="T15" fmla="*/ 992 h 2403"/>
                  <a:gd name="T16" fmla="*/ 1692 w 3863"/>
                  <a:gd name="T17" fmla="*/ 1434 h 2403"/>
                  <a:gd name="T18" fmla="*/ 2103 w 3863"/>
                  <a:gd name="T19" fmla="*/ 344 h 2403"/>
                  <a:gd name="T20" fmla="*/ 2133 w 3863"/>
                  <a:gd name="T21" fmla="*/ 275 h 2403"/>
                  <a:gd name="T22" fmla="*/ 2149 w 3863"/>
                  <a:gd name="T23" fmla="*/ 351 h 2403"/>
                  <a:gd name="T24" fmla="*/ 2575 w 3863"/>
                  <a:gd name="T25" fmla="*/ 1945 h 2403"/>
                  <a:gd name="T26" fmla="*/ 2956 w 3863"/>
                  <a:gd name="T27" fmla="*/ 771 h 2403"/>
                  <a:gd name="T28" fmla="*/ 2979 w 3863"/>
                  <a:gd name="T29" fmla="*/ 710 h 2403"/>
                  <a:gd name="T30" fmla="*/ 3002 w 3863"/>
                  <a:gd name="T31" fmla="*/ 763 h 2403"/>
                  <a:gd name="T32" fmla="*/ 3390 w 3863"/>
                  <a:gd name="T33" fmla="*/ 1571 h 2403"/>
                  <a:gd name="T34" fmla="*/ 3817 w 3863"/>
                  <a:gd name="T35" fmla="*/ 0 h 2403"/>
                  <a:gd name="T36" fmla="*/ 3863 w 3863"/>
                  <a:gd name="T37" fmla="*/ 16 h 2403"/>
                  <a:gd name="T38" fmla="*/ 3421 w 3863"/>
                  <a:gd name="T39" fmla="*/ 1648 h 2403"/>
                  <a:gd name="T40" fmla="*/ 3406 w 3863"/>
                  <a:gd name="T41" fmla="*/ 1716 h 2403"/>
                  <a:gd name="T42" fmla="*/ 3375 w 3863"/>
                  <a:gd name="T43" fmla="*/ 1655 h 2403"/>
                  <a:gd name="T44" fmla="*/ 2987 w 3863"/>
                  <a:gd name="T45" fmla="*/ 839 h 2403"/>
                  <a:gd name="T46" fmla="*/ 2598 w 3863"/>
                  <a:gd name="T47" fmla="*/ 2044 h 2403"/>
                  <a:gd name="T48" fmla="*/ 2575 w 3863"/>
                  <a:gd name="T49" fmla="*/ 2120 h 2403"/>
                  <a:gd name="T50" fmla="*/ 2552 w 3863"/>
                  <a:gd name="T51" fmla="*/ 2044 h 2403"/>
                  <a:gd name="T52" fmla="*/ 2126 w 3863"/>
                  <a:gd name="T53" fmla="*/ 435 h 2403"/>
                  <a:gd name="T54" fmla="*/ 1722 w 3863"/>
                  <a:gd name="T55" fmla="*/ 1495 h 2403"/>
                  <a:gd name="T56" fmla="*/ 1707 w 3863"/>
                  <a:gd name="T57" fmla="*/ 1533 h 2403"/>
                  <a:gd name="T58" fmla="*/ 1684 w 3863"/>
                  <a:gd name="T59" fmla="*/ 1503 h 2403"/>
                  <a:gd name="T60" fmla="*/ 1288 w 3863"/>
                  <a:gd name="T61" fmla="*/ 1045 h 2403"/>
                  <a:gd name="T62" fmla="*/ 876 w 3863"/>
                  <a:gd name="T63" fmla="*/ 1709 h 2403"/>
                  <a:gd name="T64" fmla="*/ 861 w 3863"/>
                  <a:gd name="T65" fmla="*/ 1739 h 2403"/>
                  <a:gd name="T66" fmla="*/ 838 w 3863"/>
                  <a:gd name="T67" fmla="*/ 1716 h 2403"/>
                  <a:gd name="T68" fmla="*/ 450 w 3863"/>
                  <a:gd name="T69" fmla="*/ 1182 h 2403"/>
                  <a:gd name="T70" fmla="*/ 54 w 3863"/>
                  <a:gd name="T71" fmla="*/ 2403 h 2403"/>
                  <a:gd name="T72" fmla="*/ 0 w 3863"/>
                  <a:gd name="T73" fmla="*/ 2387 h 2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63" h="2403">
                    <a:moveTo>
                      <a:pt x="0" y="2387"/>
                    </a:moveTo>
                    <a:lnTo>
                      <a:pt x="412" y="1121"/>
                    </a:lnTo>
                    <a:lnTo>
                      <a:pt x="427" y="1076"/>
                    </a:lnTo>
                    <a:lnTo>
                      <a:pt x="457" y="1114"/>
                    </a:lnTo>
                    <a:lnTo>
                      <a:pt x="854" y="1655"/>
                    </a:lnTo>
                    <a:lnTo>
                      <a:pt x="1265" y="992"/>
                    </a:lnTo>
                    <a:lnTo>
                      <a:pt x="1280" y="969"/>
                    </a:lnTo>
                    <a:lnTo>
                      <a:pt x="1303" y="992"/>
                    </a:lnTo>
                    <a:lnTo>
                      <a:pt x="1692" y="1434"/>
                    </a:lnTo>
                    <a:lnTo>
                      <a:pt x="2103" y="344"/>
                    </a:lnTo>
                    <a:lnTo>
                      <a:pt x="2133" y="275"/>
                    </a:lnTo>
                    <a:lnTo>
                      <a:pt x="2149" y="351"/>
                    </a:lnTo>
                    <a:lnTo>
                      <a:pt x="2575" y="1945"/>
                    </a:lnTo>
                    <a:lnTo>
                      <a:pt x="2956" y="771"/>
                    </a:lnTo>
                    <a:lnTo>
                      <a:pt x="2979" y="710"/>
                    </a:lnTo>
                    <a:lnTo>
                      <a:pt x="3002" y="763"/>
                    </a:lnTo>
                    <a:lnTo>
                      <a:pt x="3390" y="1571"/>
                    </a:lnTo>
                    <a:lnTo>
                      <a:pt x="3817" y="0"/>
                    </a:lnTo>
                    <a:lnTo>
                      <a:pt x="3863" y="16"/>
                    </a:lnTo>
                    <a:lnTo>
                      <a:pt x="3421" y="1648"/>
                    </a:lnTo>
                    <a:lnTo>
                      <a:pt x="3406" y="1716"/>
                    </a:lnTo>
                    <a:lnTo>
                      <a:pt x="3375" y="1655"/>
                    </a:lnTo>
                    <a:lnTo>
                      <a:pt x="2987" y="839"/>
                    </a:lnTo>
                    <a:lnTo>
                      <a:pt x="2598" y="2044"/>
                    </a:lnTo>
                    <a:lnTo>
                      <a:pt x="2575" y="2120"/>
                    </a:lnTo>
                    <a:lnTo>
                      <a:pt x="2552" y="2044"/>
                    </a:lnTo>
                    <a:lnTo>
                      <a:pt x="2126" y="435"/>
                    </a:lnTo>
                    <a:lnTo>
                      <a:pt x="1722" y="1495"/>
                    </a:lnTo>
                    <a:lnTo>
                      <a:pt x="1707" y="1533"/>
                    </a:lnTo>
                    <a:lnTo>
                      <a:pt x="1684" y="1503"/>
                    </a:lnTo>
                    <a:lnTo>
                      <a:pt x="1288" y="1045"/>
                    </a:lnTo>
                    <a:lnTo>
                      <a:pt x="876" y="1709"/>
                    </a:lnTo>
                    <a:lnTo>
                      <a:pt x="861" y="1739"/>
                    </a:lnTo>
                    <a:lnTo>
                      <a:pt x="838" y="1716"/>
                    </a:lnTo>
                    <a:lnTo>
                      <a:pt x="450" y="1182"/>
                    </a:lnTo>
                    <a:lnTo>
                      <a:pt x="54" y="2403"/>
                    </a:lnTo>
                    <a:lnTo>
                      <a:pt x="0" y="2387"/>
                    </a:lnTo>
                    <a:close/>
                  </a:path>
                </a:pathLst>
              </a:custGeom>
              <a:solidFill>
                <a:srgbClr val="71B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íšḷîḍê">
                <a:extLst>
                  <a:ext uri="{FF2B5EF4-FFF2-40B4-BE49-F238E27FC236}">
                    <a16:creationId xmlns:a16="http://schemas.microsoft.com/office/drawing/2014/main" id="{06E192E6-A6E1-4D42-B8BA-14E80753D701}"/>
                  </a:ext>
                </a:extLst>
              </p:cNvPr>
              <p:cNvSpPr/>
              <p:nvPr/>
            </p:nvSpPr>
            <p:spPr bwMode="auto">
              <a:xfrm>
                <a:off x="5545138" y="1371600"/>
                <a:ext cx="2709863" cy="271145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îṣľiḓè">
                <a:extLst>
                  <a:ext uri="{FF2B5EF4-FFF2-40B4-BE49-F238E27FC236}">
                    <a16:creationId xmlns:a16="http://schemas.microsoft.com/office/drawing/2014/main" id="{AB2822F8-8A4B-42DB-B962-A502CE850DF7}"/>
                  </a:ext>
                </a:extLst>
              </p:cNvPr>
              <p:cNvSpPr/>
              <p:nvPr/>
            </p:nvSpPr>
            <p:spPr bwMode="auto">
              <a:xfrm>
                <a:off x="6754813" y="1371600"/>
                <a:ext cx="146050" cy="2674938"/>
              </a:xfrm>
              <a:custGeom>
                <a:avLst/>
                <a:gdLst>
                  <a:gd name="T0" fmla="*/ 12 w 12"/>
                  <a:gd name="T1" fmla="*/ 221 h 221"/>
                  <a:gd name="T2" fmla="*/ 12 w 12"/>
                  <a:gd name="T3" fmla="*/ 0 h 221"/>
                  <a:gd name="T4" fmla="*/ 12 w 12"/>
                  <a:gd name="T5" fmla="*/ 0 h 221"/>
                  <a:gd name="T6" fmla="*/ 0 w 12"/>
                  <a:gd name="T7" fmla="*/ 1 h 221"/>
                  <a:gd name="T8" fmla="*/ 0 w 12"/>
                  <a:gd name="T9" fmla="*/ 219 h 221"/>
                  <a:gd name="T10" fmla="*/ 12 w 12"/>
                  <a:gd name="T11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21">
                    <a:moveTo>
                      <a:pt x="12" y="221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4" y="0"/>
                      <a:pt x="0" y="1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4" y="220"/>
                      <a:pt x="8" y="220"/>
                      <a:pt x="12" y="22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ïS1iďe">
                <a:extLst>
                  <a:ext uri="{FF2B5EF4-FFF2-40B4-BE49-F238E27FC236}">
                    <a16:creationId xmlns:a16="http://schemas.microsoft.com/office/drawing/2014/main" id="{6250E21D-EBF1-4B83-86AE-A934749D0564}"/>
                  </a:ext>
                </a:extLst>
              </p:cNvPr>
              <p:cNvSpPr/>
              <p:nvPr/>
            </p:nvSpPr>
            <p:spPr bwMode="auto">
              <a:xfrm>
                <a:off x="5981701" y="1479550"/>
                <a:ext cx="1498600" cy="2530475"/>
              </a:xfrm>
              <a:custGeom>
                <a:avLst/>
                <a:gdLst>
                  <a:gd name="T0" fmla="*/ 0 w 124"/>
                  <a:gd name="T1" fmla="*/ 185 h 209"/>
                  <a:gd name="T2" fmla="*/ 61 w 124"/>
                  <a:gd name="T3" fmla="*/ 21 h 209"/>
                  <a:gd name="T4" fmla="*/ 70 w 124"/>
                  <a:gd name="T5" fmla="*/ 0 h 209"/>
                  <a:gd name="T6" fmla="*/ 75 w 124"/>
                  <a:gd name="T7" fmla="*/ 22 h 209"/>
                  <a:gd name="T8" fmla="*/ 124 w 124"/>
                  <a:gd name="T9" fmla="*/ 205 h 209"/>
                  <a:gd name="T10" fmla="*/ 116 w 124"/>
                  <a:gd name="T11" fmla="*/ 208 h 209"/>
                  <a:gd name="T12" fmla="*/ 110 w 124"/>
                  <a:gd name="T13" fmla="*/ 209 h 209"/>
                  <a:gd name="T14" fmla="*/ 67 w 124"/>
                  <a:gd name="T15" fmla="*/ 48 h 209"/>
                  <a:gd name="T16" fmla="*/ 12 w 124"/>
                  <a:gd name="T17" fmla="*/ 193 h 209"/>
                  <a:gd name="T18" fmla="*/ 3 w 124"/>
                  <a:gd name="T19" fmla="*/ 188 h 209"/>
                  <a:gd name="T20" fmla="*/ 0 w 124"/>
                  <a:gd name="T21" fmla="*/ 18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209">
                    <a:moveTo>
                      <a:pt x="0" y="185"/>
                    </a:moveTo>
                    <a:cubicBezTo>
                      <a:pt x="61" y="21"/>
                      <a:pt x="61" y="21"/>
                      <a:pt x="61" y="21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124" y="205"/>
                      <a:pt x="124" y="205"/>
                      <a:pt x="124" y="205"/>
                    </a:cubicBezTo>
                    <a:cubicBezTo>
                      <a:pt x="121" y="206"/>
                      <a:pt x="119" y="207"/>
                      <a:pt x="116" y="208"/>
                    </a:cubicBezTo>
                    <a:cubicBezTo>
                      <a:pt x="114" y="209"/>
                      <a:pt x="112" y="209"/>
                      <a:pt x="110" y="20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12" y="193"/>
                      <a:pt x="12" y="193"/>
                      <a:pt x="12" y="193"/>
                    </a:cubicBezTo>
                    <a:cubicBezTo>
                      <a:pt x="9" y="192"/>
                      <a:pt x="6" y="190"/>
                      <a:pt x="3" y="188"/>
                    </a:cubicBezTo>
                    <a:cubicBezTo>
                      <a:pt x="2" y="187"/>
                      <a:pt x="1" y="186"/>
                      <a:pt x="0" y="185"/>
                    </a:cubicBezTo>
                    <a:close/>
                  </a:path>
                </a:pathLst>
              </a:custGeom>
              <a:solidFill>
                <a:srgbClr val="71B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ṩḷidé">
                <a:extLst>
                  <a:ext uri="{FF2B5EF4-FFF2-40B4-BE49-F238E27FC236}">
                    <a16:creationId xmlns:a16="http://schemas.microsoft.com/office/drawing/2014/main" id="{6099F608-8359-41B9-8668-D73666DA6AEB}"/>
                  </a:ext>
                </a:extLst>
              </p:cNvPr>
              <p:cNvSpPr/>
              <p:nvPr/>
            </p:nvSpPr>
            <p:spPr bwMode="auto">
              <a:xfrm>
                <a:off x="5146676" y="1225550"/>
                <a:ext cx="3482975" cy="2978150"/>
              </a:xfrm>
              <a:custGeom>
                <a:avLst/>
                <a:gdLst>
                  <a:gd name="T0" fmla="*/ 245 w 288"/>
                  <a:gd name="T1" fmla="*/ 48 h 246"/>
                  <a:gd name="T2" fmla="*/ 144 w 288"/>
                  <a:gd name="T3" fmla="*/ 1 h 246"/>
                  <a:gd name="T4" fmla="*/ 144 w 288"/>
                  <a:gd name="T5" fmla="*/ 24 h 246"/>
                  <a:gd name="T6" fmla="*/ 226 w 288"/>
                  <a:gd name="T7" fmla="*/ 62 h 246"/>
                  <a:gd name="T8" fmla="*/ 207 w 288"/>
                  <a:gd name="T9" fmla="*/ 202 h 246"/>
                  <a:gd name="T10" fmla="*/ 144 w 288"/>
                  <a:gd name="T11" fmla="*/ 223 h 246"/>
                  <a:gd name="T12" fmla="*/ 144 w 288"/>
                  <a:gd name="T13" fmla="*/ 246 h 246"/>
                  <a:gd name="T14" fmla="*/ 221 w 288"/>
                  <a:gd name="T15" fmla="*/ 220 h 246"/>
                  <a:gd name="T16" fmla="*/ 245 w 288"/>
                  <a:gd name="T17" fmla="*/ 48 h 246"/>
                  <a:gd name="T18" fmla="*/ 144 w 288"/>
                  <a:gd name="T19" fmla="*/ 1 h 246"/>
                  <a:gd name="T20" fmla="*/ 66 w 288"/>
                  <a:gd name="T21" fmla="*/ 26 h 246"/>
                  <a:gd name="T22" fmla="*/ 43 w 288"/>
                  <a:gd name="T23" fmla="*/ 198 h 246"/>
                  <a:gd name="T24" fmla="*/ 144 w 288"/>
                  <a:gd name="T25" fmla="*/ 246 h 246"/>
                  <a:gd name="T26" fmla="*/ 144 w 288"/>
                  <a:gd name="T27" fmla="*/ 223 h 246"/>
                  <a:gd name="T28" fmla="*/ 62 w 288"/>
                  <a:gd name="T29" fmla="*/ 184 h 246"/>
                  <a:gd name="T30" fmla="*/ 62 w 288"/>
                  <a:gd name="T31" fmla="*/ 184 h 246"/>
                  <a:gd name="T32" fmla="*/ 81 w 288"/>
                  <a:gd name="T33" fmla="*/ 44 h 246"/>
                  <a:gd name="T34" fmla="*/ 144 w 288"/>
                  <a:gd name="T35" fmla="*/ 24 h 246"/>
                  <a:gd name="T36" fmla="*/ 144 w 288"/>
                  <a:gd name="T37" fmla="*/ 1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8" h="246">
                    <a:moveTo>
                      <a:pt x="245" y="48"/>
                    </a:moveTo>
                    <a:cubicBezTo>
                      <a:pt x="220" y="17"/>
                      <a:pt x="182" y="0"/>
                      <a:pt x="144" y="1"/>
                    </a:cubicBezTo>
                    <a:cubicBezTo>
                      <a:pt x="144" y="24"/>
                      <a:pt x="144" y="24"/>
                      <a:pt x="144" y="24"/>
                    </a:cubicBezTo>
                    <a:cubicBezTo>
                      <a:pt x="175" y="23"/>
                      <a:pt x="206" y="37"/>
                      <a:pt x="226" y="62"/>
                    </a:cubicBezTo>
                    <a:cubicBezTo>
                      <a:pt x="261" y="105"/>
                      <a:pt x="252" y="168"/>
                      <a:pt x="207" y="202"/>
                    </a:cubicBezTo>
                    <a:cubicBezTo>
                      <a:pt x="188" y="216"/>
                      <a:pt x="166" y="223"/>
                      <a:pt x="144" y="223"/>
                    </a:cubicBezTo>
                    <a:cubicBezTo>
                      <a:pt x="144" y="246"/>
                      <a:pt x="144" y="246"/>
                      <a:pt x="144" y="246"/>
                    </a:cubicBezTo>
                    <a:cubicBezTo>
                      <a:pt x="171" y="245"/>
                      <a:pt x="198" y="237"/>
                      <a:pt x="221" y="220"/>
                    </a:cubicBezTo>
                    <a:cubicBezTo>
                      <a:pt x="277" y="178"/>
                      <a:pt x="288" y="101"/>
                      <a:pt x="245" y="48"/>
                    </a:cubicBezTo>
                    <a:close/>
                    <a:moveTo>
                      <a:pt x="144" y="1"/>
                    </a:moveTo>
                    <a:cubicBezTo>
                      <a:pt x="117" y="1"/>
                      <a:pt x="89" y="9"/>
                      <a:pt x="66" y="26"/>
                    </a:cubicBezTo>
                    <a:cubicBezTo>
                      <a:pt x="10" y="68"/>
                      <a:pt x="0" y="145"/>
                      <a:pt x="43" y="198"/>
                    </a:cubicBezTo>
                    <a:cubicBezTo>
                      <a:pt x="68" y="229"/>
                      <a:pt x="106" y="246"/>
                      <a:pt x="144" y="246"/>
                    </a:cubicBezTo>
                    <a:cubicBezTo>
                      <a:pt x="144" y="223"/>
                      <a:pt x="144" y="223"/>
                      <a:pt x="144" y="223"/>
                    </a:cubicBezTo>
                    <a:cubicBezTo>
                      <a:pt x="113" y="223"/>
                      <a:pt x="82" y="210"/>
                      <a:pt x="62" y="184"/>
                    </a:cubicBezTo>
                    <a:cubicBezTo>
                      <a:pt x="62" y="184"/>
                      <a:pt x="62" y="184"/>
                      <a:pt x="62" y="184"/>
                    </a:cubicBezTo>
                    <a:cubicBezTo>
                      <a:pt x="27" y="141"/>
                      <a:pt x="35" y="78"/>
                      <a:pt x="81" y="44"/>
                    </a:cubicBezTo>
                    <a:cubicBezTo>
                      <a:pt x="100" y="30"/>
                      <a:pt x="122" y="24"/>
                      <a:pt x="144" y="24"/>
                    </a:cubicBezTo>
                    <a:lnTo>
                      <a:pt x="144" y="1"/>
                    </a:lnTo>
                    <a:close/>
                  </a:path>
                </a:pathLst>
              </a:custGeom>
              <a:solidFill>
                <a:srgbClr val="335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íSḻîḍé">
                <a:extLst>
                  <a:ext uri="{FF2B5EF4-FFF2-40B4-BE49-F238E27FC236}">
                    <a16:creationId xmlns:a16="http://schemas.microsoft.com/office/drawing/2014/main" id="{BD3ACF32-30C3-46F2-828F-A5E9A9429E45}"/>
                  </a:ext>
                </a:extLst>
              </p:cNvPr>
              <p:cNvSpPr/>
              <p:nvPr/>
            </p:nvSpPr>
            <p:spPr bwMode="auto">
              <a:xfrm>
                <a:off x="4481513" y="3368675"/>
                <a:ext cx="1438275" cy="1198563"/>
              </a:xfrm>
              <a:custGeom>
                <a:avLst/>
                <a:gdLst>
                  <a:gd name="T0" fmla="*/ 160 w 906"/>
                  <a:gd name="T1" fmla="*/ 755 h 755"/>
                  <a:gd name="T2" fmla="*/ 0 w 906"/>
                  <a:gd name="T3" fmla="*/ 557 h 755"/>
                  <a:gd name="T4" fmla="*/ 746 w 906"/>
                  <a:gd name="T5" fmla="*/ 0 h 755"/>
                  <a:gd name="T6" fmla="*/ 906 w 906"/>
                  <a:gd name="T7" fmla="*/ 198 h 755"/>
                  <a:gd name="T8" fmla="*/ 160 w 906"/>
                  <a:gd name="T9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6" h="755">
                    <a:moveTo>
                      <a:pt x="160" y="755"/>
                    </a:moveTo>
                    <a:lnTo>
                      <a:pt x="0" y="557"/>
                    </a:lnTo>
                    <a:lnTo>
                      <a:pt x="746" y="0"/>
                    </a:lnTo>
                    <a:lnTo>
                      <a:pt x="906" y="198"/>
                    </a:lnTo>
                    <a:lnTo>
                      <a:pt x="160" y="755"/>
                    </a:lnTo>
                    <a:close/>
                  </a:path>
                </a:pathLst>
              </a:custGeom>
              <a:solidFill>
                <a:srgbClr val="335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ïşlïďe">
                <a:extLst>
                  <a:ext uri="{FF2B5EF4-FFF2-40B4-BE49-F238E27FC236}">
                    <a16:creationId xmlns:a16="http://schemas.microsoft.com/office/drawing/2014/main" id="{EE081CD6-A08A-4F7F-8152-5DF1E87BF8F5}"/>
                  </a:ext>
                </a:extLst>
              </p:cNvPr>
              <p:cNvSpPr/>
              <p:nvPr/>
            </p:nvSpPr>
            <p:spPr bwMode="auto">
              <a:xfrm>
                <a:off x="4505326" y="3611563"/>
                <a:ext cx="1076325" cy="942975"/>
              </a:xfrm>
              <a:custGeom>
                <a:avLst/>
                <a:gdLst>
                  <a:gd name="T0" fmla="*/ 175 w 678"/>
                  <a:gd name="T1" fmla="*/ 594 h 594"/>
                  <a:gd name="T2" fmla="*/ 0 w 678"/>
                  <a:gd name="T3" fmla="*/ 381 h 594"/>
                  <a:gd name="T4" fmla="*/ 511 w 678"/>
                  <a:gd name="T5" fmla="*/ 0 h 594"/>
                  <a:gd name="T6" fmla="*/ 678 w 678"/>
                  <a:gd name="T7" fmla="*/ 213 h 594"/>
                  <a:gd name="T8" fmla="*/ 175 w 678"/>
                  <a:gd name="T9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8" h="594">
                    <a:moveTo>
                      <a:pt x="175" y="594"/>
                    </a:moveTo>
                    <a:lnTo>
                      <a:pt x="0" y="381"/>
                    </a:lnTo>
                    <a:lnTo>
                      <a:pt x="511" y="0"/>
                    </a:lnTo>
                    <a:lnTo>
                      <a:pt x="678" y="213"/>
                    </a:lnTo>
                    <a:lnTo>
                      <a:pt x="175" y="594"/>
                    </a:lnTo>
                    <a:close/>
                  </a:path>
                </a:pathLst>
              </a:custGeom>
              <a:solidFill>
                <a:srgbClr val="589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iş1idé">
                <a:extLst>
                  <a:ext uri="{FF2B5EF4-FFF2-40B4-BE49-F238E27FC236}">
                    <a16:creationId xmlns:a16="http://schemas.microsoft.com/office/drawing/2014/main" id="{25D5DC35-A96E-4A8B-9626-58850ACB4CBD}"/>
                  </a:ext>
                </a:extLst>
              </p:cNvPr>
              <p:cNvSpPr/>
              <p:nvPr/>
            </p:nvSpPr>
            <p:spPr bwMode="auto">
              <a:xfrm>
                <a:off x="3635376" y="3586163"/>
                <a:ext cx="1946275" cy="1635125"/>
              </a:xfrm>
              <a:custGeom>
                <a:avLst/>
                <a:gdLst>
                  <a:gd name="T0" fmla="*/ 51 w 161"/>
                  <a:gd name="T1" fmla="*/ 125 h 135"/>
                  <a:gd name="T2" fmla="*/ 10 w 161"/>
                  <a:gd name="T3" fmla="*/ 120 h 135"/>
                  <a:gd name="T4" fmla="*/ 15 w 161"/>
                  <a:gd name="T5" fmla="*/ 81 h 135"/>
                  <a:gd name="T6" fmla="*/ 114 w 161"/>
                  <a:gd name="T7" fmla="*/ 7 h 135"/>
                  <a:gd name="T8" fmla="*/ 139 w 161"/>
                  <a:gd name="T9" fmla="*/ 2 h 135"/>
                  <a:gd name="T10" fmla="*/ 161 w 161"/>
                  <a:gd name="T11" fmla="*/ 30 h 135"/>
                  <a:gd name="T12" fmla="*/ 150 w 161"/>
                  <a:gd name="T13" fmla="*/ 52 h 135"/>
                  <a:gd name="T14" fmla="*/ 51 w 161"/>
                  <a:gd name="T15" fmla="*/ 12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35">
                    <a:moveTo>
                      <a:pt x="51" y="125"/>
                    </a:moveTo>
                    <a:cubicBezTo>
                      <a:pt x="38" y="135"/>
                      <a:pt x="20" y="133"/>
                      <a:pt x="10" y="120"/>
                    </a:cubicBezTo>
                    <a:cubicBezTo>
                      <a:pt x="0" y="108"/>
                      <a:pt x="3" y="90"/>
                      <a:pt x="15" y="81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22" y="2"/>
                      <a:pt x="131" y="0"/>
                      <a:pt x="139" y="2"/>
                    </a:cubicBezTo>
                    <a:cubicBezTo>
                      <a:pt x="161" y="30"/>
                      <a:pt x="161" y="30"/>
                      <a:pt x="161" y="30"/>
                    </a:cubicBezTo>
                    <a:cubicBezTo>
                      <a:pt x="161" y="38"/>
                      <a:pt x="157" y="46"/>
                      <a:pt x="150" y="52"/>
                    </a:cubicBezTo>
                    <a:lnTo>
                      <a:pt x="51" y="125"/>
                    </a:lnTo>
                    <a:close/>
                  </a:path>
                </a:pathLst>
              </a:custGeom>
              <a:solidFill>
                <a:srgbClr val="FC6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isľîḑé">
                <a:extLst>
                  <a:ext uri="{FF2B5EF4-FFF2-40B4-BE49-F238E27FC236}">
                    <a16:creationId xmlns:a16="http://schemas.microsoft.com/office/drawing/2014/main" id="{C93C8EDA-5783-4923-BCBF-B68381B007FA}"/>
                  </a:ext>
                </a:extLst>
              </p:cNvPr>
              <p:cNvSpPr/>
              <p:nvPr/>
            </p:nvSpPr>
            <p:spPr bwMode="auto">
              <a:xfrm>
                <a:off x="3659188" y="3635375"/>
                <a:ext cx="1874838" cy="1562100"/>
              </a:xfrm>
              <a:custGeom>
                <a:avLst/>
                <a:gdLst>
                  <a:gd name="T0" fmla="*/ 48 w 155"/>
                  <a:gd name="T1" fmla="*/ 120 h 129"/>
                  <a:gd name="T2" fmla="*/ 9 w 155"/>
                  <a:gd name="T3" fmla="*/ 116 h 129"/>
                  <a:gd name="T4" fmla="*/ 14 w 155"/>
                  <a:gd name="T5" fmla="*/ 78 h 129"/>
                  <a:gd name="T6" fmla="*/ 107 w 155"/>
                  <a:gd name="T7" fmla="*/ 9 h 129"/>
                  <a:gd name="T8" fmla="*/ 146 w 155"/>
                  <a:gd name="T9" fmla="*/ 14 h 129"/>
                  <a:gd name="T10" fmla="*/ 141 w 155"/>
                  <a:gd name="T11" fmla="*/ 51 h 129"/>
                  <a:gd name="T12" fmla="*/ 48 w 155"/>
                  <a:gd name="T13" fmla="*/ 12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29">
                    <a:moveTo>
                      <a:pt x="48" y="120"/>
                    </a:moveTo>
                    <a:cubicBezTo>
                      <a:pt x="36" y="129"/>
                      <a:pt x="19" y="127"/>
                      <a:pt x="9" y="116"/>
                    </a:cubicBezTo>
                    <a:cubicBezTo>
                      <a:pt x="0" y="104"/>
                      <a:pt x="2" y="87"/>
                      <a:pt x="14" y="78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19" y="0"/>
                      <a:pt x="137" y="3"/>
                      <a:pt x="146" y="14"/>
                    </a:cubicBezTo>
                    <a:cubicBezTo>
                      <a:pt x="155" y="26"/>
                      <a:pt x="153" y="42"/>
                      <a:pt x="141" y="51"/>
                    </a:cubicBezTo>
                    <a:lnTo>
                      <a:pt x="48" y="120"/>
                    </a:lnTo>
                    <a:close/>
                  </a:path>
                </a:pathLst>
              </a:custGeom>
              <a:solidFill>
                <a:srgbClr val="FC6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C5C5AAF0-638C-47FB-96E3-6728BA17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7296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A76654-CF69-4A23-A608-EFE1ED4D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A9682D-244C-4171-AEB5-5A453B1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grpSp>
        <p:nvGrpSpPr>
          <p:cNvPr id="5" name="0fd8bebb-7a96-4533-9b50-1fdcac53c87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676469C-C80D-40E5-B899-10F1D3D7E15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50324" y="1286190"/>
            <a:ext cx="10491352" cy="4446957"/>
            <a:chOff x="850324" y="1286190"/>
            <a:chExt cx="10491352" cy="4446957"/>
          </a:xfrm>
        </p:grpSpPr>
        <p:sp>
          <p:nvSpPr>
            <p:cNvPr id="6" name="iṣlíḑe">
              <a:extLst>
                <a:ext uri="{FF2B5EF4-FFF2-40B4-BE49-F238E27FC236}">
                  <a16:creationId xmlns:a16="http://schemas.microsoft.com/office/drawing/2014/main" id="{EC4A2CF0-819E-44E8-8942-56893E534930}"/>
                </a:ext>
              </a:extLst>
            </p:cNvPr>
            <p:cNvSpPr/>
            <p:nvPr/>
          </p:nvSpPr>
          <p:spPr bwMode="auto">
            <a:xfrm>
              <a:off x="4120793" y="4603850"/>
              <a:ext cx="928540" cy="9403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lIns="90000" tIns="46800" rIns="90000" bIns="46800" anchor="ctr">
              <a:normAutofit/>
            </a:bodyPr>
            <a:lstStyle/>
            <a:p>
              <a:pPr marL="0" marR="0" lvl="0" indent="0" algn="ctr" defTabSz="1151648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>
                  <a:solidFill>
                    <a:srgbClr val="FFFFFF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7" name="íṥľïḓe">
              <a:extLst>
                <a:ext uri="{FF2B5EF4-FFF2-40B4-BE49-F238E27FC236}">
                  <a16:creationId xmlns:a16="http://schemas.microsoft.com/office/drawing/2014/main" id="{1FFECA32-C9D0-4064-B436-A19C3BFE7342}"/>
                </a:ext>
              </a:extLst>
            </p:cNvPr>
            <p:cNvSpPr/>
            <p:nvPr/>
          </p:nvSpPr>
          <p:spPr bwMode="auto">
            <a:xfrm>
              <a:off x="2837326" y="2852524"/>
              <a:ext cx="1174447" cy="11893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lIns="90000" tIns="46800" rIns="90000" bIns="46800" anchor="ctr">
              <a:normAutofit/>
            </a:bodyPr>
            <a:lstStyle/>
            <a:p>
              <a:pPr marL="0" marR="0" lvl="0" indent="0" algn="ctr" defTabSz="1151648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8" name="ï$ḻíďê">
              <a:extLst>
                <a:ext uri="{FF2B5EF4-FFF2-40B4-BE49-F238E27FC236}">
                  <a16:creationId xmlns:a16="http://schemas.microsoft.com/office/drawing/2014/main" id="{A44DFD31-1EDD-46AE-9C22-20B1ED883A19}"/>
                </a:ext>
              </a:extLst>
            </p:cNvPr>
            <p:cNvSpPr/>
            <p:nvPr/>
          </p:nvSpPr>
          <p:spPr bwMode="auto">
            <a:xfrm>
              <a:off x="4612929" y="2503777"/>
              <a:ext cx="1064965" cy="108050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lIns="90000" tIns="46800" rIns="90000" bIns="46800" anchor="ctr">
              <a:normAutofit/>
            </a:bodyPr>
            <a:lstStyle/>
            <a:p>
              <a:pPr marL="0" marR="0" lvl="0" indent="0" algn="ctr" defTabSz="1151648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>
                  <a:solidFill>
                    <a:srgbClr val="FFFFFF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9" name="í$ḷidê">
              <a:extLst>
                <a:ext uri="{FF2B5EF4-FFF2-40B4-BE49-F238E27FC236}">
                  <a16:creationId xmlns:a16="http://schemas.microsoft.com/office/drawing/2014/main" id="{3F183BA5-2AAE-4BF9-A1CC-76D4C0A0429D}"/>
                </a:ext>
              </a:extLst>
            </p:cNvPr>
            <p:cNvSpPr/>
            <p:nvPr/>
          </p:nvSpPr>
          <p:spPr bwMode="auto">
            <a:xfrm>
              <a:off x="7782143" y="3025578"/>
              <a:ext cx="1362704" cy="13800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lIns="90000" tIns="46800" rIns="90000" bIns="46800" anchor="ctr">
              <a:normAutofit/>
            </a:bodyPr>
            <a:lstStyle/>
            <a:p>
              <a:pPr marL="0" marR="0" lvl="0" indent="0" algn="ctr" defTabSz="1151648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>
                  <a:solidFill>
                    <a:srgbClr val="FFFFFF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sp>
          <p:nvSpPr>
            <p:cNvPr id="10" name="íšḻîdê">
              <a:extLst>
                <a:ext uri="{FF2B5EF4-FFF2-40B4-BE49-F238E27FC236}">
                  <a16:creationId xmlns:a16="http://schemas.microsoft.com/office/drawing/2014/main" id="{CFBA3A21-076A-4E90-9730-12C1BD14A1F7}"/>
                </a:ext>
              </a:extLst>
            </p:cNvPr>
            <p:cNvSpPr/>
            <p:nvPr/>
          </p:nvSpPr>
          <p:spPr bwMode="auto">
            <a:xfrm>
              <a:off x="6122030" y="1286190"/>
              <a:ext cx="1672093" cy="169333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none" lIns="90000" tIns="46800" rIns="90000" bIns="46800" anchor="ctr">
              <a:normAutofit/>
            </a:bodyPr>
            <a:lstStyle/>
            <a:p>
              <a:pPr marL="0" marR="0" lvl="0" indent="0" algn="ctr" defTabSz="1151648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dirty="0">
                  <a:solidFill>
                    <a:srgbClr val="FFFFFF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93C57663-841A-4358-8B01-1EA4764BF235}"/>
                </a:ext>
              </a:extLst>
            </p:cNvPr>
            <p:cNvCxnSpPr>
              <a:stCxn id="6" idx="1"/>
              <a:endCxn id="7" idx="5"/>
            </p:cNvCxnSpPr>
            <p:nvPr/>
          </p:nvCxnSpPr>
          <p:spPr>
            <a:xfrm flipH="1" flipV="1">
              <a:off x="3839779" y="3867711"/>
              <a:ext cx="416996" cy="873848"/>
            </a:xfrm>
            <a:prstGeom prst="line">
              <a:avLst/>
            </a:prstGeom>
            <a:ln w="6350" cap="rnd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E3FD1862-0A61-4E3B-B425-9127E5494E76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 flipV="1">
              <a:off x="4011773" y="3044031"/>
              <a:ext cx="601156" cy="403176"/>
            </a:xfrm>
            <a:prstGeom prst="line">
              <a:avLst/>
            </a:prstGeom>
            <a:ln w="6350" cap="rnd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08F23773-9655-482F-B1BD-37E8D0E279DD}"/>
                </a:ext>
              </a:extLst>
            </p:cNvPr>
            <p:cNvCxnSpPr>
              <a:cxnSpLocks/>
              <a:stCxn id="8" idx="7"/>
              <a:endCxn id="10" idx="2"/>
            </p:cNvCxnSpPr>
            <p:nvPr/>
          </p:nvCxnSpPr>
          <p:spPr>
            <a:xfrm flipV="1">
              <a:off x="5521933" y="2132857"/>
              <a:ext cx="600097" cy="529157"/>
            </a:xfrm>
            <a:prstGeom prst="line">
              <a:avLst/>
            </a:prstGeom>
            <a:ln w="6350" cap="rnd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828B00D0-97DD-4370-99BE-CE3436D1F866}"/>
                </a:ext>
              </a:extLst>
            </p:cNvPr>
            <p:cNvCxnSpPr>
              <a:cxnSpLocks/>
              <a:stCxn id="10" idx="6"/>
              <a:endCxn id="9" idx="0"/>
            </p:cNvCxnSpPr>
            <p:nvPr/>
          </p:nvCxnSpPr>
          <p:spPr>
            <a:xfrm>
              <a:off x="7794123" y="2132857"/>
              <a:ext cx="669372" cy="892721"/>
            </a:xfrm>
            <a:prstGeom prst="line">
              <a:avLst/>
            </a:prstGeom>
            <a:ln w="6350" cap="rnd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49D97CAB-DB53-494B-89DF-30B5227CB18B}"/>
                </a:ext>
              </a:extLst>
            </p:cNvPr>
            <p:cNvCxnSpPr>
              <a:stCxn id="6" idx="2"/>
            </p:cNvCxnSpPr>
            <p:nvPr/>
          </p:nvCxnSpPr>
          <p:spPr>
            <a:xfrm flipH="1">
              <a:off x="3089979" y="5074017"/>
              <a:ext cx="1030814" cy="0"/>
            </a:xfrm>
            <a:prstGeom prst="line">
              <a:avLst/>
            </a:prstGeom>
            <a:ln w="6350" cap="rnd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ïśliḍè">
              <a:extLst>
                <a:ext uri="{FF2B5EF4-FFF2-40B4-BE49-F238E27FC236}">
                  <a16:creationId xmlns:a16="http://schemas.microsoft.com/office/drawing/2014/main" id="{2F7301BA-DCE5-4C3D-B167-90B13040625C}"/>
                </a:ext>
              </a:extLst>
            </p:cNvPr>
            <p:cNvSpPr/>
            <p:nvPr/>
          </p:nvSpPr>
          <p:spPr bwMode="auto">
            <a:xfrm>
              <a:off x="850324" y="4959833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17" name="íŝľïďè">
              <a:extLst>
                <a:ext uri="{FF2B5EF4-FFF2-40B4-BE49-F238E27FC236}">
                  <a16:creationId xmlns:a16="http://schemas.microsoft.com/office/drawing/2014/main" id="{F9E8C161-47AB-4585-BE97-18EA5CB6515C}"/>
                </a:ext>
              </a:extLst>
            </p:cNvPr>
            <p:cNvSpPr txBox="1"/>
            <p:nvPr/>
          </p:nvSpPr>
          <p:spPr bwMode="auto">
            <a:xfrm>
              <a:off x="850324" y="4608694"/>
              <a:ext cx="2195910" cy="3511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4377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8" name="îṧľíḍe">
              <a:extLst>
                <a:ext uri="{FF2B5EF4-FFF2-40B4-BE49-F238E27FC236}">
                  <a16:creationId xmlns:a16="http://schemas.microsoft.com/office/drawing/2014/main" id="{4678BBE9-BADE-4EF3-B6B5-627C40BCBB88}"/>
                </a:ext>
              </a:extLst>
            </p:cNvPr>
            <p:cNvSpPr/>
            <p:nvPr/>
          </p:nvSpPr>
          <p:spPr bwMode="auto">
            <a:xfrm>
              <a:off x="9145766" y="3545221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19" name="ïsḷiḓê">
              <a:extLst>
                <a:ext uri="{FF2B5EF4-FFF2-40B4-BE49-F238E27FC236}">
                  <a16:creationId xmlns:a16="http://schemas.microsoft.com/office/drawing/2014/main" id="{09498674-1778-4C2C-A0C6-56B108BC67BB}"/>
                </a:ext>
              </a:extLst>
            </p:cNvPr>
            <p:cNvSpPr txBox="1"/>
            <p:nvPr/>
          </p:nvSpPr>
          <p:spPr bwMode="auto">
            <a:xfrm>
              <a:off x="9145766" y="3194082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4377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0" name="íSļîďé">
              <a:extLst>
                <a:ext uri="{FF2B5EF4-FFF2-40B4-BE49-F238E27FC236}">
                  <a16:creationId xmlns:a16="http://schemas.microsoft.com/office/drawing/2014/main" id="{CECF0791-2D81-4BF2-A5E3-FD309D9FB48C}"/>
                </a:ext>
              </a:extLst>
            </p:cNvPr>
            <p:cNvSpPr/>
            <p:nvPr/>
          </p:nvSpPr>
          <p:spPr bwMode="auto">
            <a:xfrm>
              <a:off x="850324" y="2895138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21" name="iṣļîḋè">
              <a:extLst>
                <a:ext uri="{FF2B5EF4-FFF2-40B4-BE49-F238E27FC236}">
                  <a16:creationId xmlns:a16="http://schemas.microsoft.com/office/drawing/2014/main" id="{550A04A6-ECF1-4124-AD39-E8E97574C6A0}"/>
                </a:ext>
              </a:extLst>
            </p:cNvPr>
            <p:cNvSpPr txBox="1"/>
            <p:nvPr/>
          </p:nvSpPr>
          <p:spPr bwMode="auto">
            <a:xfrm>
              <a:off x="850324" y="2543999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4377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2" name="ïŝḷîďe">
              <a:extLst>
                <a:ext uri="{FF2B5EF4-FFF2-40B4-BE49-F238E27FC236}">
                  <a16:creationId xmlns:a16="http://schemas.microsoft.com/office/drawing/2014/main" id="{BBDFF8EC-7813-428F-8AE4-BB552416902B}"/>
                </a:ext>
              </a:extLst>
            </p:cNvPr>
            <p:cNvSpPr/>
            <p:nvPr/>
          </p:nvSpPr>
          <p:spPr bwMode="auto">
            <a:xfrm>
              <a:off x="2931645" y="2011723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23" name="íṩlíḍe">
              <a:extLst>
                <a:ext uri="{FF2B5EF4-FFF2-40B4-BE49-F238E27FC236}">
                  <a16:creationId xmlns:a16="http://schemas.microsoft.com/office/drawing/2014/main" id="{78FEBD30-DE69-4E47-8F1E-8DDC7CFF8E8A}"/>
                </a:ext>
              </a:extLst>
            </p:cNvPr>
            <p:cNvSpPr txBox="1"/>
            <p:nvPr/>
          </p:nvSpPr>
          <p:spPr bwMode="auto">
            <a:xfrm>
              <a:off x="2931645" y="1660584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4377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4" name="ísľïḓê">
              <a:extLst>
                <a:ext uri="{FF2B5EF4-FFF2-40B4-BE49-F238E27FC236}">
                  <a16:creationId xmlns:a16="http://schemas.microsoft.com/office/drawing/2014/main" id="{D95BE47D-1F5F-4AFA-B85D-47DE3FC3EF6A}"/>
                </a:ext>
              </a:extLst>
            </p:cNvPr>
            <p:cNvSpPr/>
            <p:nvPr/>
          </p:nvSpPr>
          <p:spPr bwMode="auto">
            <a:xfrm>
              <a:off x="7830921" y="1707636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25" name="iŝļíḓè">
              <a:extLst>
                <a:ext uri="{FF2B5EF4-FFF2-40B4-BE49-F238E27FC236}">
                  <a16:creationId xmlns:a16="http://schemas.microsoft.com/office/drawing/2014/main" id="{3B3A5F83-71A3-4623-B820-8F34E2AB3B5E}"/>
                </a:ext>
              </a:extLst>
            </p:cNvPr>
            <p:cNvSpPr txBox="1"/>
            <p:nvPr/>
          </p:nvSpPr>
          <p:spPr bwMode="auto">
            <a:xfrm>
              <a:off x="7830921" y="1356497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4377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6" name="îšḷîḑè">
              <a:extLst>
                <a:ext uri="{FF2B5EF4-FFF2-40B4-BE49-F238E27FC236}">
                  <a16:creationId xmlns:a16="http://schemas.microsoft.com/office/drawing/2014/main" id="{611CB6A2-07F0-446E-B1BB-379B27DDA662}"/>
                </a:ext>
              </a:extLst>
            </p:cNvPr>
            <p:cNvSpPr/>
            <p:nvPr/>
          </p:nvSpPr>
          <p:spPr bwMode="auto">
            <a:xfrm>
              <a:off x="6486856" y="4615760"/>
              <a:ext cx="1103372" cy="11173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lIns="90000" tIns="46800" rIns="90000" bIns="46800" anchor="ctr">
              <a:normAutofit/>
            </a:bodyPr>
            <a:lstStyle/>
            <a:p>
              <a:pPr marL="0" marR="0" lvl="0" indent="0" algn="ctr" defTabSz="1151648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>
                  <a:solidFill>
                    <a:srgbClr val="FFFFFF"/>
                  </a:solidFill>
                  <a:latin typeface="Impact" panose="020B0806030902050204" pitchFamily="34" charset="0"/>
                </a:rPr>
                <a:t>06</a:t>
              </a: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D810D0E4-FAC0-4A48-8D8A-667EA3582934}"/>
                </a:ext>
              </a:extLst>
            </p:cNvPr>
            <p:cNvCxnSpPr>
              <a:stCxn id="9" idx="4"/>
              <a:endCxn id="26" idx="6"/>
            </p:cNvCxnSpPr>
            <p:nvPr/>
          </p:nvCxnSpPr>
          <p:spPr>
            <a:xfrm flipH="1">
              <a:off x="7590228" y="4405592"/>
              <a:ext cx="873267" cy="768862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8" name="ïSļiḍé">
              <a:extLst>
                <a:ext uri="{FF2B5EF4-FFF2-40B4-BE49-F238E27FC236}">
                  <a16:creationId xmlns:a16="http://schemas.microsoft.com/office/drawing/2014/main" id="{8C879DF4-8710-4D7F-B6FB-49692B6C9816}"/>
                </a:ext>
              </a:extLst>
            </p:cNvPr>
            <p:cNvSpPr/>
            <p:nvPr/>
          </p:nvSpPr>
          <p:spPr bwMode="auto">
            <a:xfrm>
              <a:off x="8709819" y="5162476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29" name="í$lîḑè">
              <a:extLst>
                <a:ext uri="{FF2B5EF4-FFF2-40B4-BE49-F238E27FC236}">
                  <a16:creationId xmlns:a16="http://schemas.microsoft.com/office/drawing/2014/main" id="{C2EA05DC-4F34-40F2-A385-E2AE38E85F93}"/>
                </a:ext>
              </a:extLst>
            </p:cNvPr>
            <p:cNvSpPr txBox="1"/>
            <p:nvPr/>
          </p:nvSpPr>
          <p:spPr bwMode="auto">
            <a:xfrm>
              <a:off x="8709819" y="4811337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4377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2DE6C91-0A31-4752-BDDE-94BA56D4CBC0}"/>
                </a:ext>
              </a:extLst>
            </p:cNvPr>
            <p:cNvCxnSpPr>
              <a:cxnSpLocks/>
              <a:stCxn id="26" idx="6"/>
            </p:cNvCxnSpPr>
            <p:nvPr/>
          </p:nvCxnSpPr>
          <p:spPr>
            <a:xfrm>
              <a:off x="7590228" y="5174454"/>
              <a:ext cx="1026052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426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BCB8DF-76D8-4475-B0A9-7D93D0C80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96F6D1-29BF-4925-AD77-A269BF63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grpSp>
        <p:nvGrpSpPr>
          <p:cNvPr id="5" name="6ff65803-dc0f-4c3a-9dd2-5279874dbae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1D72946-3E13-440A-AF02-F4E3AFF9621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" y="1917130"/>
            <a:ext cx="12192000" cy="4227953"/>
            <a:chOff x="1" y="1917130"/>
            <a:chExt cx="12192000" cy="4227953"/>
          </a:xfrm>
        </p:grpSpPr>
        <p:sp>
          <p:nvSpPr>
            <p:cNvPr id="6" name="îSḷídé">
              <a:extLst>
                <a:ext uri="{FF2B5EF4-FFF2-40B4-BE49-F238E27FC236}">
                  <a16:creationId xmlns:a16="http://schemas.microsoft.com/office/drawing/2014/main" id="{DCCF568B-2019-4074-9811-592A5016C568}"/>
                </a:ext>
              </a:extLst>
            </p:cNvPr>
            <p:cNvSpPr/>
            <p:nvPr/>
          </p:nvSpPr>
          <p:spPr>
            <a:xfrm>
              <a:off x="1" y="4383006"/>
              <a:ext cx="12192000" cy="1762077"/>
            </a:xfrm>
            <a:prstGeom prst="trapezoid">
              <a:avLst>
                <a:gd name="adj" fmla="val 99668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ṡḻîḑé">
              <a:extLst>
                <a:ext uri="{FF2B5EF4-FFF2-40B4-BE49-F238E27FC236}">
                  <a16:creationId xmlns:a16="http://schemas.microsoft.com/office/drawing/2014/main" id="{68AA843B-04FC-40FD-9299-56726DF24BBB}"/>
                </a:ext>
              </a:extLst>
            </p:cNvPr>
            <p:cNvSpPr/>
            <p:nvPr/>
          </p:nvSpPr>
          <p:spPr>
            <a:xfrm>
              <a:off x="4669152" y="1917130"/>
              <a:ext cx="2853695" cy="3161994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ṣ1íďê">
              <a:extLst>
                <a:ext uri="{FF2B5EF4-FFF2-40B4-BE49-F238E27FC236}">
                  <a16:creationId xmlns:a16="http://schemas.microsoft.com/office/drawing/2014/main" id="{A2FA8DF2-A27C-4AC9-A1EA-3EED247FF2EA}"/>
                </a:ext>
              </a:extLst>
            </p:cNvPr>
            <p:cNvSpPr/>
            <p:nvPr/>
          </p:nvSpPr>
          <p:spPr>
            <a:xfrm>
              <a:off x="4669153" y="4955943"/>
              <a:ext cx="2853695" cy="123181"/>
            </a:xfrm>
            <a:prstGeom prst="rect">
              <a:avLst/>
            </a:pr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21920" tIns="60960" rIns="121920" bIns="60960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r"/>
              <a:endParaRPr sz="2000" b="1">
                <a:solidFill>
                  <a:schemeClr val="bg1"/>
                </a:solidFill>
              </a:endParaRPr>
            </a:p>
          </p:txBody>
        </p:sp>
        <p:sp>
          <p:nvSpPr>
            <p:cNvPr id="9" name="íṧḷïḍè">
              <a:extLst>
                <a:ext uri="{FF2B5EF4-FFF2-40B4-BE49-F238E27FC236}">
                  <a16:creationId xmlns:a16="http://schemas.microsoft.com/office/drawing/2014/main" id="{41327E5B-62DE-41BD-9716-292232632E92}"/>
                </a:ext>
              </a:extLst>
            </p:cNvPr>
            <p:cNvSpPr/>
            <p:nvPr/>
          </p:nvSpPr>
          <p:spPr bwMode="auto">
            <a:xfrm>
              <a:off x="6802874" y="1917130"/>
              <a:ext cx="719975" cy="719975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none" lIns="90000" tIns="46800" rIns="90000" bIns="46800" anchor="t" anchorCtr="0" compatLnSpc="1">
              <a:prstTxWarp prst="textNoShape">
                <a:avLst/>
              </a:prstTxWarp>
              <a:normAutofit/>
            </a:bodyPr>
            <a:lstStyle/>
            <a:p>
              <a:pPr lvl="0" algn="r"/>
              <a:r>
                <a:rPr lang="en-US" altLang="zh-CN" sz="2800" b="1">
                  <a:solidFill>
                    <a:schemeClr val="bg1"/>
                  </a:solidFill>
                </a:rPr>
                <a:t>2</a:t>
              </a:r>
              <a:endParaRPr lang="en-US" altLang="zh-C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îṡḷîḍé">
              <a:extLst>
                <a:ext uri="{FF2B5EF4-FFF2-40B4-BE49-F238E27FC236}">
                  <a16:creationId xmlns:a16="http://schemas.microsoft.com/office/drawing/2014/main" id="{8316FAB6-BFE6-4632-85BC-DC6883FF18C6}"/>
                </a:ext>
              </a:extLst>
            </p:cNvPr>
            <p:cNvSpPr/>
            <p:nvPr/>
          </p:nvSpPr>
          <p:spPr>
            <a:xfrm>
              <a:off x="1356784" y="1917130"/>
              <a:ext cx="2853695" cy="3161994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îṥ1íḑé">
              <a:extLst>
                <a:ext uri="{FF2B5EF4-FFF2-40B4-BE49-F238E27FC236}">
                  <a16:creationId xmlns:a16="http://schemas.microsoft.com/office/drawing/2014/main" id="{777AAEFA-A0BA-42AF-913C-6E59B42E6D6B}"/>
                </a:ext>
              </a:extLst>
            </p:cNvPr>
            <p:cNvSpPr/>
            <p:nvPr/>
          </p:nvSpPr>
          <p:spPr>
            <a:xfrm>
              <a:off x="1356785" y="4955943"/>
              <a:ext cx="2853695" cy="123181"/>
            </a:xfrm>
            <a:prstGeom prst="rect">
              <a:avLst/>
            </a:prstGeom>
            <a:solidFill>
              <a:schemeClr val="tx2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ṡḷiḍè">
              <a:extLst>
                <a:ext uri="{FF2B5EF4-FFF2-40B4-BE49-F238E27FC236}">
                  <a16:creationId xmlns:a16="http://schemas.microsoft.com/office/drawing/2014/main" id="{82E29058-C73B-4A5A-8ED4-8489E4076658}"/>
                </a:ext>
              </a:extLst>
            </p:cNvPr>
            <p:cNvSpPr/>
            <p:nvPr/>
          </p:nvSpPr>
          <p:spPr bwMode="auto">
            <a:xfrm>
              <a:off x="3490506" y="1917130"/>
              <a:ext cx="719975" cy="719975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none" lIns="90000" tIns="46800" rIns="90000" bIns="46800" anchor="t" anchorCtr="0" compatLnSpc="1">
              <a:prstTxWarp prst="textNoShape">
                <a:avLst/>
              </a:prstTxWarp>
              <a:normAutofit/>
            </a:bodyPr>
            <a:lstStyle/>
            <a:p>
              <a:pPr lvl="0" algn="r"/>
              <a:r>
                <a:rPr lang="en-US" altLang="ko-KR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íśļiḋé">
              <a:extLst>
                <a:ext uri="{FF2B5EF4-FFF2-40B4-BE49-F238E27FC236}">
                  <a16:creationId xmlns:a16="http://schemas.microsoft.com/office/drawing/2014/main" id="{D4503278-3B1A-4180-A6E9-36531B5E176F}"/>
                </a:ext>
              </a:extLst>
            </p:cNvPr>
            <p:cNvSpPr/>
            <p:nvPr/>
          </p:nvSpPr>
          <p:spPr>
            <a:xfrm>
              <a:off x="7966439" y="1917130"/>
              <a:ext cx="2853695" cy="3161994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lídê">
              <a:extLst>
                <a:ext uri="{FF2B5EF4-FFF2-40B4-BE49-F238E27FC236}">
                  <a16:creationId xmlns:a16="http://schemas.microsoft.com/office/drawing/2014/main" id="{45C4CDFC-4188-4E47-810E-1C8482B90243}"/>
                </a:ext>
              </a:extLst>
            </p:cNvPr>
            <p:cNvSpPr/>
            <p:nvPr/>
          </p:nvSpPr>
          <p:spPr>
            <a:xfrm>
              <a:off x="7981521" y="4955943"/>
              <a:ext cx="2853695" cy="123181"/>
            </a:xfrm>
            <a:prstGeom prst="rect">
              <a:avLst/>
            </a:prstGeom>
            <a:solidFill>
              <a:schemeClr val="tx2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íšḷíḓê">
              <a:extLst>
                <a:ext uri="{FF2B5EF4-FFF2-40B4-BE49-F238E27FC236}">
                  <a16:creationId xmlns:a16="http://schemas.microsoft.com/office/drawing/2014/main" id="{F46A0AC6-0BC7-4EB1-891C-92D6BE4DFC19}"/>
                </a:ext>
              </a:extLst>
            </p:cNvPr>
            <p:cNvSpPr/>
            <p:nvPr/>
          </p:nvSpPr>
          <p:spPr bwMode="auto">
            <a:xfrm>
              <a:off x="10115242" y="1917130"/>
              <a:ext cx="719975" cy="719975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none" lIns="90000" tIns="46800" rIns="90000" bIns="46800" anchor="t" anchorCtr="0" compatLnSpc="1">
              <a:prstTxWarp prst="textNoShape">
                <a:avLst/>
              </a:prstTxWarp>
              <a:normAutofit/>
            </a:bodyPr>
            <a:lstStyle/>
            <a:p>
              <a:pPr lvl="0" algn="r"/>
              <a:r>
                <a:rPr lang="en-US" altLang="ko-KR" sz="2800" b="1" dirty="0">
                  <a:solidFill>
                    <a:schemeClr val="bg1"/>
                  </a:solidFill>
                </a:rPr>
                <a:t>3</a:t>
              </a:r>
            </a:p>
          </p:txBody>
        </p:sp>
        <p:grpSp>
          <p:nvGrpSpPr>
            <p:cNvPr id="16" name="í$lîḑé">
              <a:extLst>
                <a:ext uri="{FF2B5EF4-FFF2-40B4-BE49-F238E27FC236}">
                  <a16:creationId xmlns:a16="http://schemas.microsoft.com/office/drawing/2014/main" id="{1CCA6BA1-7A38-4541-A732-C5CD969B5FD8}"/>
                </a:ext>
              </a:extLst>
            </p:cNvPr>
            <p:cNvGrpSpPr/>
            <p:nvPr/>
          </p:nvGrpSpPr>
          <p:grpSpPr>
            <a:xfrm>
              <a:off x="7966172" y="2931526"/>
              <a:ext cx="2854228" cy="944997"/>
              <a:chOff x="8369298" y="1680562"/>
              <a:chExt cx="2327132" cy="944997"/>
            </a:xfrm>
          </p:grpSpPr>
          <p:sp>
            <p:nvSpPr>
              <p:cNvPr id="23" name="ïṥḻíde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8369298" y="2068160"/>
                <a:ext cx="23271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4" name="íṥ1íḑé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8369298" y="1680562"/>
                <a:ext cx="2327132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17" name="î$ľîḋê">
              <a:extLst>
                <a:ext uri="{FF2B5EF4-FFF2-40B4-BE49-F238E27FC236}">
                  <a16:creationId xmlns:a16="http://schemas.microsoft.com/office/drawing/2014/main" id="{2EE6E76A-F105-4C42-B03C-6E9A2C6BB7DA}"/>
                </a:ext>
              </a:extLst>
            </p:cNvPr>
            <p:cNvGrpSpPr/>
            <p:nvPr/>
          </p:nvGrpSpPr>
          <p:grpSpPr>
            <a:xfrm>
              <a:off x="4668885" y="2931526"/>
              <a:ext cx="2854228" cy="944997"/>
              <a:chOff x="8369298" y="1680562"/>
              <a:chExt cx="2327132" cy="944997"/>
            </a:xfrm>
          </p:grpSpPr>
          <p:sp>
            <p:nvSpPr>
              <p:cNvPr id="21" name="iśľíḍe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8369298" y="2068160"/>
                <a:ext cx="23271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2" name="ïṩlidè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8369298" y="1680562"/>
                <a:ext cx="2327132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18" name="íşľîḑe">
              <a:extLst>
                <a:ext uri="{FF2B5EF4-FFF2-40B4-BE49-F238E27FC236}">
                  <a16:creationId xmlns:a16="http://schemas.microsoft.com/office/drawing/2014/main" id="{416D1A95-3832-41EC-9542-9ABC41D65D99}"/>
                </a:ext>
              </a:extLst>
            </p:cNvPr>
            <p:cNvGrpSpPr/>
            <p:nvPr/>
          </p:nvGrpSpPr>
          <p:grpSpPr>
            <a:xfrm>
              <a:off x="1356517" y="2931526"/>
              <a:ext cx="2854228" cy="944997"/>
              <a:chOff x="8369298" y="1680562"/>
              <a:chExt cx="2327132" cy="944997"/>
            </a:xfrm>
          </p:grpSpPr>
          <p:sp>
            <p:nvSpPr>
              <p:cNvPr id="19" name="í$ľiḓé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8369298" y="2068160"/>
                <a:ext cx="23271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0" name="ïśļiḋê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8369298" y="1680562"/>
                <a:ext cx="2327132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3890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C23B9BF6-73AB-4973-A4F7-CC2E656DFE5D}"/>
              </a:ext>
            </a:extLst>
          </p:cNvPr>
          <p:cNvGrpSpPr/>
          <p:nvPr/>
        </p:nvGrpSpPr>
        <p:grpSpPr>
          <a:xfrm>
            <a:off x="779653" y="1924352"/>
            <a:ext cx="2674274" cy="1162023"/>
            <a:chOff x="2855913" y="-477838"/>
            <a:chExt cx="5757862" cy="2501900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3CB7C23-390F-436C-B0C2-3E674A2319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5913" y="76200"/>
              <a:ext cx="1317625" cy="1687513"/>
            </a:xfrm>
            <a:custGeom>
              <a:avLst/>
              <a:gdLst>
                <a:gd name="T0" fmla="*/ 557 w 702"/>
                <a:gd name="T1" fmla="*/ 136 h 898"/>
                <a:gd name="T2" fmla="*/ 681 w 702"/>
                <a:gd name="T3" fmla="*/ 72 h 898"/>
                <a:gd name="T4" fmla="*/ 700 w 702"/>
                <a:gd name="T5" fmla="*/ 55 h 898"/>
                <a:gd name="T6" fmla="*/ 673 w 702"/>
                <a:gd name="T7" fmla="*/ 31 h 898"/>
                <a:gd name="T8" fmla="*/ 656 w 702"/>
                <a:gd name="T9" fmla="*/ 16 h 898"/>
                <a:gd name="T10" fmla="*/ 569 w 702"/>
                <a:gd name="T11" fmla="*/ 21 h 898"/>
                <a:gd name="T12" fmla="*/ 286 w 702"/>
                <a:gd name="T13" fmla="*/ 79 h 898"/>
                <a:gd name="T14" fmla="*/ 38 w 702"/>
                <a:gd name="T15" fmla="*/ 130 h 898"/>
                <a:gd name="T16" fmla="*/ 4 w 702"/>
                <a:gd name="T17" fmla="*/ 193 h 898"/>
                <a:gd name="T18" fmla="*/ 34 w 702"/>
                <a:gd name="T19" fmla="*/ 231 h 898"/>
                <a:gd name="T20" fmla="*/ 216 w 702"/>
                <a:gd name="T21" fmla="*/ 210 h 898"/>
                <a:gd name="T22" fmla="*/ 381 w 702"/>
                <a:gd name="T23" fmla="*/ 176 h 898"/>
                <a:gd name="T24" fmla="*/ 374 w 702"/>
                <a:gd name="T25" fmla="*/ 216 h 898"/>
                <a:gd name="T26" fmla="*/ 351 w 702"/>
                <a:gd name="T27" fmla="*/ 487 h 898"/>
                <a:gd name="T28" fmla="*/ 338 w 702"/>
                <a:gd name="T29" fmla="*/ 716 h 898"/>
                <a:gd name="T30" fmla="*/ 329 w 702"/>
                <a:gd name="T31" fmla="*/ 755 h 898"/>
                <a:gd name="T32" fmla="*/ 350 w 702"/>
                <a:gd name="T33" fmla="*/ 771 h 898"/>
                <a:gd name="T34" fmla="*/ 350 w 702"/>
                <a:gd name="T35" fmla="*/ 799 h 898"/>
                <a:gd name="T36" fmla="*/ 345 w 702"/>
                <a:gd name="T37" fmla="*/ 843 h 898"/>
                <a:gd name="T38" fmla="*/ 358 w 702"/>
                <a:gd name="T39" fmla="*/ 840 h 898"/>
                <a:gd name="T40" fmla="*/ 397 w 702"/>
                <a:gd name="T41" fmla="*/ 885 h 898"/>
                <a:gd name="T42" fmla="*/ 402 w 702"/>
                <a:gd name="T43" fmla="*/ 896 h 898"/>
                <a:gd name="T44" fmla="*/ 412 w 702"/>
                <a:gd name="T45" fmla="*/ 870 h 898"/>
                <a:gd name="T46" fmla="*/ 427 w 702"/>
                <a:gd name="T47" fmla="*/ 828 h 898"/>
                <a:gd name="T48" fmla="*/ 444 w 702"/>
                <a:gd name="T49" fmla="*/ 704 h 898"/>
                <a:gd name="T50" fmla="*/ 534 w 702"/>
                <a:gd name="T51" fmla="*/ 164 h 898"/>
                <a:gd name="T52" fmla="*/ 557 w 702"/>
                <a:gd name="T53" fmla="*/ 1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2" h="898">
                  <a:moveTo>
                    <a:pt x="557" y="136"/>
                  </a:moveTo>
                  <a:cubicBezTo>
                    <a:pt x="599" y="117"/>
                    <a:pt x="649" y="111"/>
                    <a:pt x="681" y="72"/>
                  </a:cubicBezTo>
                  <a:cubicBezTo>
                    <a:pt x="686" y="65"/>
                    <a:pt x="702" y="68"/>
                    <a:pt x="700" y="55"/>
                  </a:cubicBezTo>
                  <a:cubicBezTo>
                    <a:pt x="698" y="40"/>
                    <a:pt x="685" y="35"/>
                    <a:pt x="673" y="31"/>
                  </a:cubicBezTo>
                  <a:cubicBezTo>
                    <a:pt x="666" y="27"/>
                    <a:pt x="680" y="0"/>
                    <a:pt x="656" y="16"/>
                  </a:cubicBezTo>
                  <a:cubicBezTo>
                    <a:pt x="627" y="16"/>
                    <a:pt x="598" y="15"/>
                    <a:pt x="569" y="21"/>
                  </a:cubicBezTo>
                  <a:cubicBezTo>
                    <a:pt x="475" y="41"/>
                    <a:pt x="380" y="60"/>
                    <a:pt x="286" y="79"/>
                  </a:cubicBezTo>
                  <a:cubicBezTo>
                    <a:pt x="203" y="96"/>
                    <a:pt x="121" y="114"/>
                    <a:pt x="38" y="130"/>
                  </a:cubicBezTo>
                  <a:cubicBezTo>
                    <a:pt x="0" y="138"/>
                    <a:pt x="7" y="167"/>
                    <a:pt x="4" y="193"/>
                  </a:cubicBezTo>
                  <a:cubicBezTo>
                    <a:pt x="1" y="216"/>
                    <a:pt x="12" y="226"/>
                    <a:pt x="34" y="231"/>
                  </a:cubicBezTo>
                  <a:cubicBezTo>
                    <a:pt x="98" y="247"/>
                    <a:pt x="156" y="221"/>
                    <a:pt x="216" y="210"/>
                  </a:cubicBezTo>
                  <a:cubicBezTo>
                    <a:pt x="271" y="201"/>
                    <a:pt x="324" y="180"/>
                    <a:pt x="381" y="176"/>
                  </a:cubicBezTo>
                  <a:cubicBezTo>
                    <a:pt x="378" y="192"/>
                    <a:pt x="375" y="204"/>
                    <a:pt x="374" y="216"/>
                  </a:cubicBezTo>
                  <a:cubicBezTo>
                    <a:pt x="362" y="306"/>
                    <a:pt x="365" y="397"/>
                    <a:pt x="351" y="487"/>
                  </a:cubicBezTo>
                  <a:cubicBezTo>
                    <a:pt x="338" y="562"/>
                    <a:pt x="341" y="640"/>
                    <a:pt x="338" y="716"/>
                  </a:cubicBezTo>
                  <a:cubicBezTo>
                    <a:pt x="335" y="729"/>
                    <a:pt x="333" y="742"/>
                    <a:pt x="329" y="755"/>
                  </a:cubicBezTo>
                  <a:cubicBezTo>
                    <a:pt x="324" y="776"/>
                    <a:pt x="336" y="774"/>
                    <a:pt x="350" y="771"/>
                  </a:cubicBezTo>
                  <a:cubicBezTo>
                    <a:pt x="345" y="781"/>
                    <a:pt x="350" y="790"/>
                    <a:pt x="350" y="799"/>
                  </a:cubicBezTo>
                  <a:cubicBezTo>
                    <a:pt x="344" y="813"/>
                    <a:pt x="341" y="829"/>
                    <a:pt x="345" y="843"/>
                  </a:cubicBezTo>
                  <a:cubicBezTo>
                    <a:pt x="349" y="859"/>
                    <a:pt x="352" y="835"/>
                    <a:pt x="358" y="840"/>
                  </a:cubicBezTo>
                  <a:cubicBezTo>
                    <a:pt x="381" y="847"/>
                    <a:pt x="379" y="875"/>
                    <a:pt x="397" y="885"/>
                  </a:cubicBezTo>
                  <a:cubicBezTo>
                    <a:pt x="397" y="889"/>
                    <a:pt x="398" y="898"/>
                    <a:pt x="402" y="896"/>
                  </a:cubicBezTo>
                  <a:cubicBezTo>
                    <a:pt x="413" y="891"/>
                    <a:pt x="411" y="879"/>
                    <a:pt x="412" y="870"/>
                  </a:cubicBezTo>
                  <a:cubicBezTo>
                    <a:pt x="424" y="858"/>
                    <a:pt x="425" y="842"/>
                    <a:pt x="427" y="828"/>
                  </a:cubicBezTo>
                  <a:cubicBezTo>
                    <a:pt x="433" y="787"/>
                    <a:pt x="438" y="745"/>
                    <a:pt x="444" y="704"/>
                  </a:cubicBezTo>
                  <a:cubicBezTo>
                    <a:pt x="467" y="523"/>
                    <a:pt x="495" y="342"/>
                    <a:pt x="534" y="164"/>
                  </a:cubicBezTo>
                  <a:cubicBezTo>
                    <a:pt x="537" y="149"/>
                    <a:pt x="541" y="143"/>
                    <a:pt x="557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8D712D8-D234-43D5-A886-B08DFE1CE2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2950" y="-236538"/>
              <a:ext cx="796925" cy="1274763"/>
            </a:xfrm>
            <a:custGeom>
              <a:avLst/>
              <a:gdLst>
                <a:gd name="T0" fmla="*/ 70 w 425"/>
                <a:gd name="T1" fmla="*/ 666 h 678"/>
                <a:gd name="T2" fmla="*/ 102 w 425"/>
                <a:gd name="T3" fmla="*/ 625 h 678"/>
                <a:gd name="T4" fmla="*/ 140 w 425"/>
                <a:gd name="T5" fmla="*/ 469 h 678"/>
                <a:gd name="T6" fmla="*/ 199 w 425"/>
                <a:gd name="T7" fmla="*/ 577 h 678"/>
                <a:gd name="T8" fmla="*/ 248 w 425"/>
                <a:gd name="T9" fmla="*/ 639 h 678"/>
                <a:gd name="T10" fmla="*/ 383 w 425"/>
                <a:gd name="T11" fmla="*/ 548 h 678"/>
                <a:gd name="T12" fmla="*/ 392 w 425"/>
                <a:gd name="T13" fmla="*/ 470 h 678"/>
                <a:gd name="T14" fmla="*/ 395 w 425"/>
                <a:gd name="T15" fmla="*/ 377 h 678"/>
                <a:gd name="T16" fmla="*/ 414 w 425"/>
                <a:gd name="T17" fmla="*/ 160 h 678"/>
                <a:gd name="T18" fmla="*/ 421 w 425"/>
                <a:gd name="T19" fmla="*/ 110 h 678"/>
                <a:gd name="T20" fmla="*/ 408 w 425"/>
                <a:gd name="T21" fmla="*/ 136 h 678"/>
                <a:gd name="T22" fmla="*/ 408 w 425"/>
                <a:gd name="T23" fmla="*/ 61 h 678"/>
                <a:gd name="T24" fmla="*/ 403 w 425"/>
                <a:gd name="T25" fmla="*/ 47 h 678"/>
                <a:gd name="T26" fmla="*/ 385 w 425"/>
                <a:gd name="T27" fmla="*/ 53 h 678"/>
                <a:gd name="T28" fmla="*/ 369 w 425"/>
                <a:gd name="T29" fmla="*/ 31 h 678"/>
                <a:gd name="T30" fmla="*/ 348 w 425"/>
                <a:gd name="T31" fmla="*/ 0 h 678"/>
                <a:gd name="T32" fmla="*/ 341 w 425"/>
                <a:gd name="T33" fmla="*/ 24 h 678"/>
                <a:gd name="T34" fmla="*/ 325 w 425"/>
                <a:gd name="T35" fmla="*/ 70 h 678"/>
                <a:gd name="T36" fmla="*/ 285 w 425"/>
                <a:gd name="T37" fmla="*/ 308 h 678"/>
                <a:gd name="T38" fmla="*/ 264 w 425"/>
                <a:gd name="T39" fmla="*/ 407 h 678"/>
                <a:gd name="T40" fmla="*/ 165 w 425"/>
                <a:gd name="T41" fmla="*/ 251 h 678"/>
                <a:gd name="T42" fmla="*/ 89 w 425"/>
                <a:gd name="T43" fmla="*/ 222 h 678"/>
                <a:gd name="T44" fmla="*/ 55 w 425"/>
                <a:gd name="T45" fmla="*/ 274 h 678"/>
                <a:gd name="T46" fmla="*/ 7 w 425"/>
                <a:gd name="T47" fmla="*/ 539 h 678"/>
                <a:gd name="T48" fmla="*/ 6 w 425"/>
                <a:gd name="T49" fmla="*/ 622 h 678"/>
                <a:gd name="T50" fmla="*/ 70 w 425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5" h="678">
                  <a:moveTo>
                    <a:pt x="70" y="666"/>
                  </a:moveTo>
                  <a:cubicBezTo>
                    <a:pt x="91" y="660"/>
                    <a:pt x="97" y="641"/>
                    <a:pt x="102" y="625"/>
                  </a:cubicBezTo>
                  <a:cubicBezTo>
                    <a:pt x="115" y="575"/>
                    <a:pt x="126" y="525"/>
                    <a:pt x="140" y="469"/>
                  </a:cubicBezTo>
                  <a:cubicBezTo>
                    <a:pt x="156" y="511"/>
                    <a:pt x="186" y="537"/>
                    <a:pt x="199" y="577"/>
                  </a:cubicBezTo>
                  <a:cubicBezTo>
                    <a:pt x="206" y="598"/>
                    <a:pt x="211" y="636"/>
                    <a:pt x="248" y="639"/>
                  </a:cubicBezTo>
                  <a:cubicBezTo>
                    <a:pt x="327" y="646"/>
                    <a:pt x="360" y="624"/>
                    <a:pt x="383" y="548"/>
                  </a:cubicBezTo>
                  <a:cubicBezTo>
                    <a:pt x="391" y="523"/>
                    <a:pt x="394" y="497"/>
                    <a:pt x="392" y="470"/>
                  </a:cubicBezTo>
                  <a:cubicBezTo>
                    <a:pt x="391" y="439"/>
                    <a:pt x="386" y="405"/>
                    <a:pt x="395" y="377"/>
                  </a:cubicBezTo>
                  <a:cubicBezTo>
                    <a:pt x="416" y="305"/>
                    <a:pt x="410" y="232"/>
                    <a:pt x="414" y="160"/>
                  </a:cubicBezTo>
                  <a:cubicBezTo>
                    <a:pt x="421" y="144"/>
                    <a:pt x="425" y="127"/>
                    <a:pt x="421" y="110"/>
                  </a:cubicBezTo>
                  <a:cubicBezTo>
                    <a:pt x="408" y="114"/>
                    <a:pt x="424" y="133"/>
                    <a:pt x="408" y="136"/>
                  </a:cubicBezTo>
                  <a:cubicBezTo>
                    <a:pt x="402" y="111"/>
                    <a:pt x="404" y="86"/>
                    <a:pt x="408" y="61"/>
                  </a:cubicBezTo>
                  <a:cubicBezTo>
                    <a:pt x="409" y="55"/>
                    <a:pt x="410" y="49"/>
                    <a:pt x="403" y="47"/>
                  </a:cubicBezTo>
                  <a:cubicBezTo>
                    <a:pt x="396" y="45"/>
                    <a:pt x="388" y="45"/>
                    <a:pt x="385" y="53"/>
                  </a:cubicBezTo>
                  <a:cubicBezTo>
                    <a:pt x="374" y="50"/>
                    <a:pt x="370" y="41"/>
                    <a:pt x="369" y="31"/>
                  </a:cubicBezTo>
                  <a:cubicBezTo>
                    <a:pt x="373" y="14"/>
                    <a:pt x="351" y="14"/>
                    <a:pt x="348" y="0"/>
                  </a:cubicBezTo>
                  <a:cubicBezTo>
                    <a:pt x="346" y="8"/>
                    <a:pt x="344" y="16"/>
                    <a:pt x="341" y="24"/>
                  </a:cubicBezTo>
                  <a:cubicBezTo>
                    <a:pt x="332" y="38"/>
                    <a:pt x="328" y="54"/>
                    <a:pt x="325" y="70"/>
                  </a:cubicBezTo>
                  <a:cubicBezTo>
                    <a:pt x="312" y="149"/>
                    <a:pt x="300" y="229"/>
                    <a:pt x="285" y="308"/>
                  </a:cubicBezTo>
                  <a:cubicBezTo>
                    <a:pt x="279" y="341"/>
                    <a:pt x="278" y="376"/>
                    <a:pt x="264" y="407"/>
                  </a:cubicBezTo>
                  <a:cubicBezTo>
                    <a:pt x="209" y="367"/>
                    <a:pt x="207" y="297"/>
                    <a:pt x="165" y="251"/>
                  </a:cubicBezTo>
                  <a:cubicBezTo>
                    <a:pt x="144" y="228"/>
                    <a:pt x="117" y="220"/>
                    <a:pt x="89" y="222"/>
                  </a:cubicBezTo>
                  <a:cubicBezTo>
                    <a:pt x="61" y="224"/>
                    <a:pt x="57" y="252"/>
                    <a:pt x="55" y="274"/>
                  </a:cubicBezTo>
                  <a:cubicBezTo>
                    <a:pt x="45" y="363"/>
                    <a:pt x="29" y="452"/>
                    <a:pt x="7" y="539"/>
                  </a:cubicBezTo>
                  <a:cubicBezTo>
                    <a:pt x="0" y="566"/>
                    <a:pt x="2" y="595"/>
                    <a:pt x="6" y="622"/>
                  </a:cubicBezTo>
                  <a:cubicBezTo>
                    <a:pt x="14" y="673"/>
                    <a:pt x="22" y="678"/>
                    <a:pt x="70" y="6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5229A01-A991-465C-B50C-1A53803F0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1425" y="1284287"/>
              <a:ext cx="4832350" cy="739775"/>
            </a:xfrm>
            <a:custGeom>
              <a:avLst/>
              <a:gdLst>
                <a:gd name="T0" fmla="*/ 2501 w 2575"/>
                <a:gd name="T1" fmla="*/ 20 h 394"/>
                <a:gd name="T2" fmla="*/ 2494 w 2575"/>
                <a:gd name="T3" fmla="*/ 22 h 394"/>
                <a:gd name="T4" fmla="*/ 2477 w 2575"/>
                <a:gd name="T5" fmla="*/ 22 h 394"/>
                <a:gd name="T6" fmla="*/ 2278 w 2575"/>
                <a:gd name="T7" fmla="*/ 47 h 394"/>
                <a:gd name="T8" fmla="*/ 1713 w 2575"/>
                <a:gd name="T9" fmla="*/ 111 h 394"/>
                <a:gd name="T10" fmla="*/ 1248 w 2575"/>
                <a:gd name="T11" fmla="*/ 152 h 394"/>
                <a:gd name="T12" fmla="*/ 649 w 2575"/>
                <a:gd name="T13" fmla="*/ 207 h 394"/>
                <a:gd name="T14" fmla="*/ 107 w 2575"/>
                <a:gd name="T15" fmla="*/ 272 h 394"/>
                <a:gd name="T16" fmla="*/ 20 w 2575"/>
                <a:gd name="T17" fmla="*/ 296 h 394"/>
                <a:gd name="T18" fmla="*/ 2 w 2575"/>
                <a:gd name="T19" fmla="*/ 318 h 394"/>
                <a:gd name="T20" fmla="*/ 20 w 2575"/>
                <a:gd name="T21" fmla="*/ 335 h 394"/>
                <a:gd name="T22" fmla="*/ 53 w 2575"/>
                <a:gd name="T23" fmla="*/ 352 h 394"/>
                <a:gd name="T24" fmla="*/ 122 w 2575"/>
                <a:gd name="T25" fmla="*/ 385 h 394"/>
                <a:gd name="T26" fmla="*/ 500 w 2575"/>
                <a:gd name="T27" fmla="*/ 352 h 394"/>
                <a:gd name="T28" fmla="*/ 1185 w 2575"/>
                <a:gd name="T29" fmla="*/ 267 h 394"/>
                <a:gd name="T30" fmla="*/ 1483 w 2575"/>
                <a:gd name="T31" fmla="*/ 239 h 394"/>
                <a:gd name="T32" fmla="*/ 2021 w 2575"/>
                <a:gd name="T33" fmla="*/ 171 h 394"/>
                <a:gd name="T34" fmla="*/ 2075 w 2575"/>
                <a:gd name="T35" fmla="*/ 162 h 394"/>
                <a:gd name="T36" fmla="*/ 2134 w 2575"/>
                <a:gd name="T37" fmla="*/ 157 h 394"/>
                <a:gd name="T38" fmla="*/ 2172 w 2575"/>
                <a:gd name="T39" fmla="*/ 150 h 394"/>
                <a:gd name="T40" fmla="*/ 2206 w 2575"/>
                <a:gd name="T41" fmla="*/ 149 h 394"/>
                <a:gd name="T42" fmla="*/ 2234 w 2575"/>
                <a:gd name="T43" fmla="*/ 135 h 394"/>
                <a:gd name="T44" fmla="*/ 2258 w 2575"/>
                <a:gd name="T45" fmla="*/ 128 h 394"/>
                <a:gd name="T46" fmla="*/ 2416 w 2575"/>
                <a:gd name="T47" fmla="*/ 94 h 394"/>
                <a:gd name="T48" fmla="*/ 2448 w 2575"/>
                <a:gd name="T49" fmla="*/ 72 h 394"/>
                <a:gd name="T50" fmla="*/ 2450 w 2575"/>
                <a:gd name="T51" fmla="*/ 71 h 394"/>
                <a:gd name="T52" fmla="*/ 2453 w 2575"/>
                <a:gd name="T53" fmla="*/ 71 h 394"/>
                <a:gd name="T54" fmla="*/ 2475 w 2575"/>
                <a:gd name="T55" fmla="*/ 69 h 394"/>
                <a:gd name="T56" fmla="*/ 2475 w 2575"/>
                <a:gd name="T57" fmla="*/ 63 h 394"/>
                <a:gd name="T58" fmla="*/ 2455 w 2575"/>
                <a:gd name="T59" fmla="*/ 67 h 394"/>
                <a:gd name="T60" fmla="*/ 2463 w 2575"/>
                <a:gd name="T61" fmla="*/ 49 h 394"/>
                <a:gd name="T62" fmla="*/ 2471 w 2575"/>
                <a:gd name="T63" fmla="*/ 50 h 394"/>
                <a:gd name="T64" fmla="*/ 2471 w 2575"/>
                <a:gd name="T65" fmla="*/ 50 h 394"/>
                <a:gd name="T66" fmla="*/ 2516 w 2575"/>
                <a:gd name="T67" fmla="*/ 36 h 394"/>
                <a:gd name="T68" fmla="*/ 2575 w 2575"/>
                <a:gd name="T69" fmla="*/ 15 h 394"/>
                <a:gd name="T70" fmla="*/ 2501 w 2575"/>
                <a:gd name="T71" fmla="*/ 2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5" h="394">
                  <a:moveTo>
                    <a:pt x="2501" y="20"/>
                  </a:moveTo>
                  <a:cubicBezTo>
                    <a:pt x="2499" y="21"/>
                    <a:pt x="2496" y="21"/>
                    <a:pt x="2494" y="22"/>
                  </a:cubicBezTo>
                  <a:cubicBezTo>
                    <a:pt x="2488" y="22"/>
                    <a:pt x="2483" y="22"/>
                    <a:pt x="2477" y="22"/>
                  </a:cubicBezTo>
                  <a:cubicBezTo>
                    <a:pt x="2409" y="18"/>
                    <a:pt x="2344" y="37"/>
                    <a:pt x="2278" y="47"/>
                  </a:cubicBezTo>
                  <a:cubicBezTo>
                    <a:pt x="2091" y="74"/>
                    <a:pt x="1902" y="89"/>
                    <a:pt x="1713" y="111"/>
                  </a:cubicBezTo>
                  <a:cubicBezTo>
                    <a:pt x="1559" y="128"/>
                    <a:pt x="1403" y="134"/>
                    <a:pt x="1248" y="152"/>
                  </a:cubicBezTo>
                  <a:cubicBezTo>
                    <a:pt x="1049" y="174"/>
                    <a:pt x="849" y="186"/>
                    <a:pt x="649" y="207"/>
                  </a:cubicBezTo>
                  <a:cubicBezTo>
                    <a:pt x="468" y="227"/>
                    <a:pt x="287" y="244"/>
                    <a:pt x="107" y="272"/>
                  </a:cubicBezTo>
                  <a:cubicBezTo>
                    <a:pt x="77" y="277"/>
                    <a:pt x="47" y="283"/>
                    <a:pt x="20" y="296"/>
                  </a:cubicBezTo>
                  <a:cubicBezTo>
                    <a:pt x="11" y="301"/>
                    <a:pt x="0" y="306"/>
                    <a:pt x="2" y="318"/>
                  </a:cubicBezTo>
                  <a:cubicBezTo>
                    <a:pt x="3" y="328"/>
                    <a:pt x="12" y="331"/>
                    <a:pt x="20" y="335"/>
                  </a:cubicBezTo>
                  <a:cubicBezTo>
                    <a:pt x="32" y="340"/>
                    <a:pt x="50" y="340"/>
                    <a:pt x="53" y="352"/>
                  </a:cubicBezTo>
                  <a:cubicBezTo>
                    <a:pt x="63" y="394"/>
                    <a:pt x="96" y="387"/>
                    <a:pt x="122" y="385"/>
                  </a:cubicBezTo>
                  <a:cubicBezTo>
                    <a:pt x="248" y="376"/>
                    <a:pt x="374" y="366"/>
                    <a:pt x="500" y="352"/>
                  </a:cubicBezTo>
                  <a:cubicBezTo>
                    <a:pt x="729" y="326"/>
                    <a:pt x="955" y="282"/>
                    <a:pt x="1185" y="267"/>
                  </a:cubicBezTo>
                  <a:cubicBezTo>
                    <a:pt x="1284" y="260"/>
                    <a:pt x="1384" y="251"/>
                    <a:pt x="1483" y="239"/>
                  </a:cubicBezTo>
                  <a:cubicBezTo>
                    <a:pt x="1662" y="218"/>
                    <a:pt x="1842" y="194"/>
                    <a:pt x="2021" y="171"/>
                  </a:cubicBezTo>
                  <a:cubicBezTo>
                    <a:pt x="2039" y="168"/>
                    <a:pt x="2057" y="165"/>
                    <a:pt x="2075" y="162"/>
                  </a:cubicBezTo>
                  <a:cubicBezTo>
                    <a:pt x="2095" y="166"/>
                    <a:pt x="2113" y="148"/>
                    <a:pt x="2134" y="157"/>
                  </a:cubicBezTo>
                  <a:cubicBezTo>
                    <a:pt x="2148" y="161"/>
                    <a:pt x="2162" y="160"/>
                    <a:pt x="2172" y="150"/>
                  </a:cubicBezTo>
                  <a:cubicBezTo>
                    <a:pt x="2184" y="138"/>
                    <a:pt x="2194" y="146"/>
                    <a:pt x="2206" y="149"/>
                  </a:cubicBezTo>
                  <a:cubicBezTo>
                    <a:pt x="2214" y="141"/>
                    <a:pt x="2229" y="150"/>
                    <a:pt x="2234" y="135"/>
                  </a:cubicBezTo>
                  <a:cubicBezTo>
                    <a:pt x="2241" y="129"/>
                    <a:pt x="2256" y="152"/>
                    <a:pt x="2258" y="128"/>
                  </a:cubicBezTo>
                  <a:cubicBezTo>
                    <a:pt x="2310" y="114"/>
                    <a:pt x="2362" y="98"/>
                    <a:pt x="2416" y="94"/>
                  </a:cubicBezTo>
                  <a:cubicBezTo>
                    <a:pt x="2430" y="92"/>
                    <a:pt x="2455" y="105"/>
                    <a:pt x="2448" y="72"/>
                  </a:cubicBezTo>
                  <a:cubicBezTo>
                    <a:pt x="2450" y="71"/>
                    <a:pt x="2450" y="71"/>
                    <a:pt x="2450" y="71"/>
                  </a:cubicBezTo>
                  <a:cubicBezTo>
                    <a:pt x="2453" y="71"/>
                    <a:pt x="2453" y="71"/>
                    <a:pt x="2453" y="71"/>
                  </a:cubicBezTo>
                  <a:cubicBezTo>
                    <a:pt x="2461" y="76"/>
                    <a:pt x="2469" y="77"/>
                    <a:pt x="2475" y="69"/>
                  </a:cubicBezTo>
                  <a:cubicBezTo>
                    <a:pt x="2476" y="68"/>
                    <a:pt x="2476" y="63"/>
                    <a:pt x="2475" y="63"/>
                  </a:cubicBezTo>
                  <a:cubicBezTo>
                    <a:pt x="2468" y="59"/>
                    <a:pt x="2462" y="64"/>
                    <a:pt x="2455" y="67"/>
                  </a:cubicBezTo>
                  <a:cubicBezTo>
                    <a:pt x="2446" y="56"/>
                    <a:pt x="2453" y="52"/>
                    <a:pt x="2463" y="49"/>
                  </a:cubicBezTo>
                  <a:cubicBezTo>
                    <a:pt x="2466" y="50"/>
                    <a:pt x="2468" y="50"/>
                    <a:pt x="2471" y="50"/>
                  </a:cubicBezTo>
                  <a:cubicBezTo>
                    <a:pt x="2471" y="50"/>
                    <a:pt x="2471" y="50"/>
                    <a:pt x="2471" y="50"/>
                  </a:cubicBezTo>
                  <a:cubicBezTo>
                    <a:pt x="2487" y="50"/>
                    <a:pt x="2504" y="50"/>
                    <a:pt x="2516" y="36"/>
                  </a:cubicBezTo>
                  <a:cubicBezTo>
                    <a:pt x="2538" y="36"/>
                    <a:pt x="2551" y="11"/>
                    <a:pt x="2575" y="15"/>
                  </a:cubicBezTo>
                  <a:cubicBezTo>
                    <a:pt x="2549" y="0"/>
                    <a:pt x="2525" y="12"/>
                    <a:pt x="250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AD13806-FAE8-4B6A-8C85-4A028064DC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29063" y="6350"/>
              <a:ext cx="1911350" cy="1619250"/>
            </a:xfrm>
            <a:custGeom>
              <a:avLst/>
              <a:gdLst>
                <a:gd name="T0" fmla="*/ 47 w 1018"/>
                <a:gd name="T1" fmla="*/ 358 h 862"/>
                <a:gd name="T2" fmla="*/ 51 w 1018"/>
                <a:gd name="T3" fmla="*/ 449 h 862"/>
                <a:gd name="T4" fmla="*/ 70 w 1018"/>
                <a:gd name="T5" fmla="*/ 534 h 862"/>
                <a:gd name="T6" fmla="*/ 182 w 1018"/>
                <a:gd name="T7" fmla="*/ 591 h 862"/>
                <a:gd name="T8" fmla="*/ 210 w 1018"/>
                <a:gd name="T9" fmla="*/ 513 h 862"/>
                <a:gd name="T10" fmla="*/ 403 w 1018"/>
                <a:gd name="T11" fmla="*/ 371 h 862"/>
                <a:gd name="T12" fmla="*/ 332 w 1018"/>
                <a:gd name="T13" fmla="*/ 844 h 862"/>
                <a:gd name="T14" fmla="*/ 395 w 1018"/>
                <a:gd name="T15" fmla="*/ 829 h 862"/>
                <a:gd name="T16" fmla="*/ 514 w 1018"/>
                <a:gd name="T17" fmla="*/ 372 h 862"/>
                <a:gd name="T18" fmla="*/ 586 w 1018"/>
                <a:gd name="T19" fmla="*/ 338 h 862"/>
                <a:gd name="T20" fmla="*/ 588 w 1018"/>
                <a:gd name="T21" fmla="*/ 631 h 862"/>
                <a:gd name="T22" fmla="*/ 588 w 1018"/>
                <a:gd name="T23" fmla="*/ 631 h 862"/>
                <a:gd name="T24" fmla="*/ 609 w 1018"/>
                <a:gd name="T25" fmla="*/ 631 h 862"/>
                <a:gd name="T26" fmla="*/ 609 w 1018"/>
                <a:gd name="T27" fmla="*/ 631 h 862"/>
                <a:gd name="T28" fmla="*/ 692 w 1018"/>
                <a:gd name="T29" fmla="*/ 481 h 862"/>
                <a:gd name="T30" fmla="*/ 843 w 1018"/>
                <a:gd name="T31" fmla="*/ 477 h 862"/>
                <a:gd name="T32" fmla="*/ 978 w 1018"/>
                <a:gd name="T33" fmla="*/ 679 h 862"/>
                <a:gd name="T34" fmla="*/ 996 w 1018"/>
                <a:gd name="T35" fmla="*/ 573 h 862"/>
                <a:gd name="T36" fmla="*/ 946 w 1018"/>
                <a:gd name="T37" fmla="*/ 385 h 862"/>
                <a:gd name="T38" fmla="*/ 907 w 1018"/>
                <a:gd name="T39" fmla="*/ 334 h 862"/>
                <a:gd name="T40" fmla="*/ 753 w 1018"/>
                <a:gd name="T41" fmla="*/ 48 h 862"/>
                <a:gd name="T42" fmla="*/ 666 w 1018"/>
                <a:gd name="T43" fmla="*/ 83 h 862"/>
                <a:gd name="T44" fmla="*/ 673 w 1018"/>
                <a:gd name="T45" fmla="*/ 161 h 862"/>
                <a:gd name="T46" fmla="*/ 582 w 1018"/>
                <a:gd name="T47" fmla="*/ 89 h 862"/>
                <a:gd name="T48" fmla="*/ 486 w 1018"/>
                <a:gd name="T49" fmla="*/ 48 h 862"/>
                <a:gd name="T50" fmla="*/ 426 w 1018"/>
                <a:gd name="T51" fmla="*/ 250 h 862"/>
                <a:gd name="T52" fmla="*/ 276 w 1018"/>
                <a:gd name="T53" fmla="*/ 318 h 862"/>
                <a:gd name="T54" fmla="*/ 281 w 1018"/>
                <a:gd name="T55" fmla="*/ 191 h 862"/>
                <a:gd name="T56" fmla="*/ 279 w 1018"/>
                <a:gd name="T57" fmla="*/ 76 h 862"/>
                <a:gd name="T58" fmla="*/ 171 w 1018"/>
                <a:gd name="T59" fmla="*/ 100 h 862"/>
                <a:gd name="T60" fmla="*/ 59 w 1018"/>
                <a:gd name="T61" fmla="*/ 358 h 862"/>
                <a:gd name="T62" fmla="*/ 725 w 1018"/>
                <a:gd name="T63" fmla="*/ 232 h 862"/>
                <a:gd name="T64" fmla="*/ 779 w 1018"/>
                <a:gd name="T65" fmla="*/ 382 h 862"/>
                <a:gd name="T66" fmla="*/ 697 w 1018"/>
                <a:gd name="T67" fmla="*/ 28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8" h="862">
                  <a:moveTo>
                    <a:pt x="59" y="358"/>
                  </a:moveTo>
                  <a:cubicBezTo>
                    <a:pt x="55" y="358"/>
                    <a:pt x="51" y="357"/>
                    <a:pt x="47" y="358"/>
                  </a:cubicBezTo>
                  <a:cubicBezTo>
                    <a:pt x="29" y="362"/>
                    <a:pt x="8" y="362"/>
                    <a:pt x="2" y="386"/>
                  </a:cubicBezTo>
                  <a:cubicBezTo>
                    <a:pt x="0" y="398"/>
                    <a:pt x="40" y="448"/>
                    <a:pt x="51" y="449"/>
                  </a:cubicBezTo>
                  <a:cubicBezTo>
                    <a:pt x="97" y="456"/>
                    <a:pt x="97" y="456"/>
                    <a:pt x="79" y="502"/>
                  </a:cubicBezTo>
                  <a:cubicBezTo>
                    <a:pt x="75" y="512"/>
                    <a:pt x="70" y="523"/>
                    <a:pt x="70" y="534"/>
                  </a:cubicBezTo>
                  <a:cubicBezTo>
                    <a:pt x="69" y="550"/>
                    <a:pt x="60" y="573"/>
                    <a:pt x="83" y="580"/>
                  </a:cubicBezTo>
                  <a:cubicBezTo>
                    <a:pt x="115" y="590"/>
                    <a:pt x="149" y="598"/>
                    <a:pt x="182" y="591"/>
                  </a:cubicBezTo>
                  <a:cubicBezTo>
                    <a:pt x="196" y="589"/>
                    <a:pt x="208" y="578"/>
                    <a:pt x="208" y="559"/>
                  </a:cubicBezTo>
                  <a:cubicBezTo>
                    <a:pt x="208" y="544"/>
                    <a:pt x="209" y="528"/>
                    <a:pt x="210" y="513"/>
                  </a:cubicBezTo>
                  <a:cubicBezTo>
                    <a:pt x="211" y="482"/>
                    <a:pt x="210" y="443"/>
                    <a:pt x="238" y="427"/>
                  </a:cubicBezTo>
                  <a:cubicBezTo>
                    <a:pt x="286" y="398"/>
                    <a:pt x="343" y="388"/>
                    <a:pt x="403" y="371"/>
                  </a:cubicBezTo>
                  <a:cubicBezTo>
                    <a:pt x="386" y="444"/>
                    <a:pt x="369" y="509"/>
                    <a:pt x="354" y="576"/>
                  </a:cubicBezTo>
                  <a:cubicBezTo>
                    <a:pt x="333" y="664"/>
                    <a:pt x="320" y="753"/>
                    <a:pt x="332" y="844"/>
                  </a:cubicBezTo>
                  <a:cubicBezTo>
                    <a:pt x="334" y="862"/>
                    <a:pt x="350" y="858"/>
                    <a:pt x="351" y="858"/>
                  </a:cubicBezTo>
                  <a:cubicBezTo>
                    <a:pt x="365" y="846"/>
                    <a:pt x="386" y="841"/>
                    <a:pt x="395" y="829"/>
                  </a:cubicBezTo>
                  <a:cubicBezTo>
                    <a:pt x="410" y="808"/>
                    <a:pt x="418" y="781"/>
                    <a:pt x="426" y="756"/>
                  </a:cubicBezTo>
                  <a:cubicBezTo>
                    <a:pt x="463" y="630"/>
                    <a:pt x="490" y="501"/>
                    <a:pt x="514" y="372"/>
                  </a:cubicBezTo>
                  <a:cubicBezTo>
                    <a:pt x="524" y="323"/>
                    <a:pt x="547" y="297"/>
                    <a:pt x="593" y="285"/>
                  </a:cubicBezTo>
                  <a:cubicBezTo>
                    <a:pt x="596" y="304"/>
                    <a:pt x="591" y="322"/>
                    <a:pt x="586" y="338"/>
                  </a:cubicBezTo>
                  <a:cubicBezTo>
                    <a:pt x="566" y="401"/>
                    <a:pt x="553" y="465"/>
                    <a:pt x="558" y="530"/>
                  </a:cubicBezTo>
                  <a:cubicBezTo>
                    <a:pt x="560" y="563"/>
                    <a:pt x="546" y="607"/>
                    <a:pt x="588" y="631"/>
                  </a:cubicBezTo>
                  <a:cubicBezTo>
                    <a:pt x="588" y="631"/>
                    <a:pt x="588" y="631"/>
                    <a:pt x="588" y="631"/>
                  </a:cubicBezTo>
                  <a:cubicBezTo>
                    <a:pt x="588" y="631"/>
                    <a:pt x="588" y="631"/>
                    <a:pt x="588" y="631"/>
                  </a:cubicBezTo>
                  <a:cubicBezTo>
                    <a:pt x="591" y="641"/>
                    <a:pt x="594" y="650"/>
                    <a:pt x="598" y="661"/>
                  </a:cubicBezTo>
                  <a:cubicBezTo>
                    <a:pt x="607" y="651"/>
                    <a:pt x="609" y="642"/>
                    <a:pt x="609" y="631"/>
                  </a:cubicBezTo>
                  <a:cubicBezTo>
                    <a:pt x="607" y="629"/>
                    <a:pt x="604" y="627"/>
                    <a:pt x="602" y="626"/>
                  </a:cubicBezTo>
                  <a:cubicBezTo>
                    <a:pt x="604" y="625"/>
                    <a:pt x="607" y="626"/>
                    <a:pt x="609" y="631"/>
                  </a:cubicBezTo>
                  <a:cubicBezTo>
                    <a:pt x="624" y="577"/>
                    <a:pt x="623" y="519"/>
                    <a:pt x="642" y="463"/>
                  </a:cubicBezTo>
                  <a:cubicBezTo>
                    <a:pt x="658" y="474"/>
                    <a:pt x="674" y="479"/>
                    <a:pt x="692" y="481"/>
                  </a:cubicBezTo>
                  <a:cubicBezTo>
                    <a:pt x="733" y="487"/>
                    <a:pt x="770" y="466"/>
                    <a:pt x="810" y="461"/>
                  </a:cubicBezTo>
                  <a:cubicBezTo>
                    <a:pt x="830" y="459"/>
                    <a:pt x="836" y="462"/>
                    <a:pt x="843" y="477"/>
                  </a:cubicBezTo>
                  <a:cubicBezTo>
                    <a:pt x="865" y="521"/>
                    <a:pt x="881" y="567"/>
                    <a:pt x="890" y="617"/>
                  </a:cubicBezTo>
                  <a:cubicBezTo>
                    <a:pt x="902" y="691"/>
                    <a:pt x="905" y="690"/>
                    <a:pt x="978" y="679"/>
                  </a:cubicBezTo>
                  <a:cubicBezTo>
                    <a:pt x="1013" y="674"/>
                    <a:pt x="1018" y="655"/>
                    <a:pt x="1013" y="627"/>
                  </a:cubicBezTo>
                  <a:cubicBezTo>
                    <a:pt x="1010" y="609"/>
                    <a:pt x="1005" y="590"/>
                    <a:pt x="996" y="573"/>
                  </a:cubicBezTo>
                  <a:cubicBezTo>
                    <a:pt x="971" y="523"/>
                    <a:pt x="959" y="469"/>
                    <a:pt x="943" y="416"/>
                  </a:cubicBezTo>
                  <a:cubicBezTo>
                    <a:pt x="939" y="404"/>
                    <a:pt x="941" y="394"/>
                    <a:pt x="946" y="385"/>
                  </a:cubicBezTo>
                  <a:cubicBezTo>
                    <a:pt x="958" y="363"/>
                    <a:pt x="952" y="345"/>
                    <a:pt x="929" y="342"/>
                  </a:cubicBezTo>
                  <a:cubicBezTo>
                    <a:pt x="920" y="341"/>
                    <a:pt x="913" y="345"/>
                    <a:pt x="907" y="334"/>
                  </a:cubicBezTo>
                  <a:cubicBezTo>
                    <a:pt x="880" y="282"/>
                    <a:pt x="848" y="233"/>
                    <a:pt x="825" y="180"/>
                  </a:cubicBezTo>
                  <a:cubicBezTo>
                    <a:pt x="805" y="134"/>
                    <a:pt x="781" y="90"/>
                    <a:pt x="753" y="48"/>
                  </a:cubicBezTo>
                  <a:cubicBezTo>
                    <a:pt x="749" y="41"/>
                    <a:pt x="743" y="28"/>
                    <a:pt x="735" y="32"/>
                  </a:cubicBezTo>
                  <a:cubicBezTo>
                    <a:pt x="710" y="45"/>
                    <a:pt x="684" y="60"/>
                    <a:pt x="666" y="83"/>
                  </a:cubicBezTo>
                  <a:cubicBezTo>
                    <a:pt x="653" y="100"/>
                    <a:pt x="673" y="112"/>
                    <a:pt x="676" y="127"/>
                  </a:cubicBezTo>
                  <a:cubicBezTo>
                    <a:pt x="678" y="139"/>
                    <a:pt x="696" y="150"/>
                    <a:pt x="673" y="161"/>
                  </a:cubicBezTo>
                  <a:cubicBezTo>
                    <a:pt x="636" y="178"/>
                    <a:pt x="601" y="201"/>
                    <a:pt x="557" y="213"/>
                  </a:cubicBezTo>
                  <a:cubicBezTo>
                    <a:pt x="566" y="170"/>
                    <a:pt x="573" y="129"/>
                    <a:pt x="582" y="89"/>
                  </a:cubicBezTo>
                  <a:cubicBezTo>
                    <a:pt x="592" y="45"/>
                    <a:pt x="584" y="29"/>
                    <a:pt x="539" y="12"/>
                  </a:cubicBezTo>
                  <a:cubicBezTo>
                    <a:pt x="506" y="0"/>
                    <a:pt x="499" y="30"/>
                    <a:pt x="486" y="48"/>
                  </a:cubicBezTo>
                  <a:cubicBezTo>
                    <a:pt x="474" y="64"/>
                    <a:pt x="466" y="83"/>
                    <a:pt x="462" y="103"/>
                  </a:cubicBezTo>
                  <a:cubicBezTo>
                    <a:pt x="450" y="152"/>
                    <a:pt x="438" y="201"/>
                    <a:pt x="426" y="250"/>
                  </a:cubicBezTo>
                  <a:cubicBezTo>
                    <a:pt x="423" y="263"/>
                    <a:pt x="421" y="275"/>
                    <a:pt x="406" y="280"/>
                  </a:cubicBezTo>
                  <a:cubicBezTo>
                    <a:pt x="363" y="292"/>
                    <a:pt x="319" y="305"/>
                    <a:pt x="276" y="318"/>
                  </a:cubicBezTo>
                  <a:cubicBezTo>
                    <a:pt x="255" y="324"/>
                    <a:pt x="252" y="314"/>
                    <a:pt x="255" y="297"/>
                  </a:cubicBezTo>
                  <a:cubicBezTo>
                    <a:pt x="261" y="261"/>
                    <a:pt x="266" y="225"/>
                    <a:pt x="281" y="191"/>
                  </a:cubicBezTo>
                  <a:cubicBezTo>
                    <a:pt x="294" y="161"/>
                    <a:pt x="298" y="130"/>
                    <a:pt x="300" y="99"/>
                  </a:cubicBezTo>
                  <a:cubicBezTo>
                    <a:pt x="301" y="83"/>
                    <a:pt x="297" y="76"/>
                    <a:pt x="279" y="76"/>
                  </a:cubicBezTo>
                  <a:cubicBezTo>
                    <a:pt x="261" y="75"/>
                    <a:pt x="242" y="71"/>
                    <a:pt x="224" y="66"/>
                  </a:cubicBezTo>
                  <a:cubicBezTo>
                    <a:pt x="192" y="57"/>
                    <a:pt x="183" y="72"/>
                    <a:pt x="171" y="100"/>
                  </a:cubicBezTo>
                  <a:cubicBezTo>
                    <a:pt x="143" y="164"/>
                    <a:pt x="145" y="233"/>
                    <a:pt x="126" y="298"/>
                  </a:cubicBezTo>
                  <a:cubicBezTo>
                    <a:pt x="114" y="341"/>
                    <a:pt x="97" y="356"/>
                    <a:pt x="59" y="358"/>
                  </a:cubicBezTo>
                  <a:close/>
                  <a:moveTo>
                    <a:pt x="697" y="282"/>
                  </a:moveTo>
                  <a:cubicBezTo>
                    <a:pt x="703" y="265"/>
                    <a:pt x="715" y="249"/>
                    <a:pt x="725" y="232"/>
                  </a:cubicBezTo>
                  <a:cubicBezTo>
                    <a:pt x="757" y="273"/>
                    <a:pt x="777" y="314"/>
                    <a:pt x="794" y="358"/>
                  </a:cubicBezTo>
                  <a:cubicBezTo>
                    <a:pt x="802" y="378"/>
                    <a:pt x="797" y="383"/>
                    <a:pt x="779" y="382"/>
                  </a:cubicBezTo>
                  <a:cubicBezTo>
                    <a:pt x="774" y="382"/>
                    <a:pt x="769" y="383"/>
                    <a:pt x="764" y="383"/>
                  </a:cubicBezTo>
                  <a:cubicBezTo>
                    <a:pt x="618" y="393"/>
                    <a:pt x="664" y="384"/>
                    <a:pt x="697" y="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440C5B0-9855-41E5-9A4F-E06064121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92888" y="-477838"/>
              <a:ext cx="1638300" cy="1947863"/>
            </a:xfrm>
            <a:custGeom>
              <a:avLst/>
              <a:gdLst>
                <a:gd name="T0" fmla="*/ 14 w 873"/>
                <a:gd name="T1" fmla="*/ 1009 h 1036"/>
                <a:gd name="T2" fmla="*/ 20 w 873"/>
                <a:gd name="T3" fmla="*/ 1026 h 1036"/>
                <a:gd name="T4" fmla="*/ 44 w 873"/>
                <a:gd name="T5" fmla="*/ 1024 h 1036"/>
                <a:gd name="T6" fmla="*/ 118 w 873"/>
                <a:gd name="T7" fmla="*/ 878 h 1036"/>
                <a:gd name="T8" fmla="*/ 151 w 873"/>
                <a:gd name="T9" fmla="*/ 746 h 1036"/>
                <a:gd name="T10" fmla="*/ 167 w 873"/>
                <a:gd name="T11" fmla="*/ 764 h 1036"/>
                <a:gd name="T12" fmla="*/ 280 w 873"/>
                <a:gd name="T13" fmla="*/ 911 h 1036"/>
                <a:gd name="T14" fmla="*/ 435 w 873"/>
                <a:gd name="T15" fmla="*/ 964 h 1036"/>
                <a:gd name="T16" fmla="*/ 466 w 873"/>
                <a:gd name="T17" fmla="*/ 913 h 1036"/>
                <a:gd name="T18" fmla="*/ 696 w 873"/>
                <a:gd name="T19" fmla="*/ 846 h 1036"/>
                <a:gd name="T20" fmla="*/ 762 w 873"/>
                <a:gd name="T21" fmla="*/ 639 h 1036"/>
                <a:gd name="T22" fmla="*/ 639 w 873"/>
                <a:gd name="T23" fmla="*/ 496 h 1036"/>
                <a:gd name="T24" fmla="*/ 650 w 873"/>
                <a:gd name="T25" fmla="*/ 490 h 1036"/>
                <a:gd name="T26" fmla="*/ 676 w 873"/>
                <a:gd name="T27" fmla="*/ 443 h 1036"/>
                <a:gd name="T28" fmla="*/ 650 w 873"/>
                <a:gd name="T29" fmla="*/ 416 h 1036"/>
                <a:gd name="T30" fmla="*/ 650 w 873"/>
                <a:gd name="T31" fmla="*/ 401 h 1036"/>
                <a:gd name="T32" fmla="*/ 766 w 873"/>
                <a:gd name="T33" fmla="*/ 311 h 1036"/>
                <a:gd name="T34" fmla="*/ 837 w 873"/>
                <a:gd name="T35" fmla="*/ 325 h 1036"/>
                <a:gd name="T36" fmla="*/ 837 w 873"/>
                <a:gd name="T37" fmla="*/ 325 h 1036"/>
                <a:gd name="T38" fmla="*/ 863 w 873"/>
                <a:gd name="T39" fmla="*/ 362 h 1036"/>
                <a:gd name="T40" fmla="*/ 858 w 873"/>
                <a:gd name="T41" fmla="*/ 317 h 1036"/>
                <a:gd name="T42" fmla="*/ 861 w 873"/>
                <a:gd name="T43" fmla="*/ 281 h 1036"/>
                <a:gd name="T44" fmla="*/ 677 w 873"/>
                <a:gd name="T45" fmla="*/ 218 h 1036"/>
                <a:gd name="T46" fmla="*/ 613 w 873"/>
                <a:gd name="T47" fmla="*/ 265 h 1036"/>
                <a:gd name="T48" fmla="*/ 474 w 873"/>
                <a:gd name="T49" fmla="*/ 462 h 1036"/>
                <a:gd name="T50" fmla="*/ 446 w 873"/>
                <a:gd name="T51" fmla="*/ 482 h 1036"/>
                <a:gd name="T52" fmla="*/ 227 w 873"/>
                <a:gd name="T53" fmla="*/ 529 h 1036"/>
                <a:gd name="T54" fmla="*/ 204 w 873"/>
                <a:gd name="T55" fmla="*/ 507 h 1036"/>
                <a:gd name="T56" fmla="*/ 256 w 873"/>
                <a:gd name="T57" fmla="*/ 298 h 1036"/>
                <a:gd name="T58" fmla="*/ 306 w 873"/>
                <a:gd name="T59" fmla="*/ 72 h 1036"/>
                <a:gd name="T60" fmla="*/ 256 w 873"/>
                <a:gd name="T61" fmla="*/ 12 h 1036"/>
                <a:gd name="T62" fmla="*/ 217 w 873"/>
                <a:gd name="T63" fmla="*/ 37 h 1036"/>
                <a:gd name="T64" fmla="*/ 173 w 873"/>
                <a:gd name="T65" fmla="*/ 140 h 1036"/>
                <a:gd name="T66" fmla="*/ 88 w 873"/>
                <a:gd name="T67" fmla="*/ 513 h 1036"/>
                <a:gd name="T68" fmla="*/ 57 w 873"/>
                <a:gd name="T69" fmla="*/ 633 h 1036"/>
                <a:gd name="T70" fmla="*/ 14 w 873"/>
                <a:gd name="T71" fmla="*/ 1009 h 1036"/>
                <a:gd name="T72" fmla="*/ 431 w 873"/>
                <a:gd name="T73" fmla="*/ 585 h 1036"/>
                <a:gd name="T74" fmla="*/ 442 w 873"/>
                <a:gd name="T75" fmla="*/ 583 h 1036"/>
                <a:gd name="T76" fmla="*/ 566 w 873"/>
                <a:gd name="T77" fmla="*/ 617 h 1036"/>
                <a:gd name="T78" fmla="*/ 617 w 873"/>
                <a:gd name="T79" fmla="*/ 656 h 1036"/>
                <a:gd name="T80" fmla="*/ 629 w 873"/>
                <a:gd name="T81" fmla="*/ 754 h 1036"/>
                <a:gd name="T82" fmla="*/ 521 w 873"/>
                <a:gd name="T83" fmla="*/ 826 h 1036"/>
                <a:gd name="T84" fmla="*/ 469 w 873"/>
                <a:gd name="T85" fmla="*/ 873 h 1036"/>
                <a:gd name="T86" fmla="*/ 456 w 873"/>
                <a:gd name="T87" fmla="*/ 875 h 1036"/>
                <a:gd name="T88" fmla="*/ 440 w 873"/>
                <a:gd name="T89" fmla="*/ 881 h 1036"/>
                <a:gd name="T90" fmla="*/ 440 w 873"/>
                <a:gd name="T91" fmla="*/ 881 h 1036"/>
                <a:gd name="T92" fmla="*/ 440 w 873"/>
                <a:gd name="T93" fmla="*/ 881 h 1036"/>
                <a:gd name="T94" fmla="*/ 370 w 873"/>
                <a:gd name="T95" fmla="*/ 820 h 1036"/>
                <a:gd name="T96" fmla="*/ 313 w 873"/>
                <a:gd name="T97" fmla="*/ 762 h 1036"/>
                <a:gd name="T98" fmla="*/ 205 w 873"/>
                <a:gd name="T99" fmla="*/ 650 h 1036"/>
                <a:gd name="T100" fmla="*/ 431 w 873"/>
                <a:gd name="T101" fmla="*/ 585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3" h="1036">
                  <a:moveTo>
                    <a:pt x="14" y="1009"/>
                  </a:moveTo>
                  <a:cubicBezTo>
                    <a:pt x="14" y="1015"/>
                    <a:pt x="9" y="1032"/>
                    <a:pt x="20" y="1026"/>
                  </a:cubicBezTo>
                  <a:cubicBezTo>
                    <a:pt x="29" y="1021"/>
                    <a:pt x="33" y="1036"/>
                    <a:pt x="44" y="1024"/>
                  </a:cubicBezTo>
                  <a:cubicBezTo>
                    <a:pt x="83" y="982"/>
                    <a:pt x="105" y="933"/>
                    <a:pt x="118" y="878"/>
                  </a:cubicBezTo>
                  <a:cubicBezTo>
                    <a:pt x="129" y="836"/>
                    <a:pt x="139" y="793"/>
                    <a:pt x="151" y="746"/>
                  </a:cubicBezTo>
                  <a:cubicBezTo>
                    <a:pt x="159" y="755"/>
                    <a:pt x="164" y="759"/>
                    <a:pt x="167" y="764"/>
                  </a:cubicBezTo>
                  <a:cubicBezTo>
                    <a:pt x="205" y="813"/>
                    <a:pt x="243" y="862"/>
                    <a:pt x="280" y="911"/>
                  </a:cubicBezTo>
                  <a:cubicBezTo>
                    <a:pt x="320" y="964"/>
                    <a:pt x="374" y="978"/>
                    <a:pt x="435" y="964"/>
                  </a:cubicBezTo>
                  <a:cubicBezTo>
                    <a:pt x="460" y="959"/>
                    <a:pt x="488" y="949"/>
                    <a:pt x="466" y="913"/>
                  </a:cubicBezTo>
                  <a:cubicBezTo>
                    <a:pt x="550" y="909"/>
                    <a:pt x="628" y="898"/>
                    <a:pt x="696" y="846"/>
                  </a:cubicBezTo>
                  <a:cubicBezTo>
                    <a:pt x="763" y="796"/>
                    <a:pt x="789" y="719"/>
                    <a:pt x="762" y="639"/>
                  </a:cubicBezTo>
                  <a:cubicBezTo>
                    <a:pt x="741" y="574"/>
                    <a:pt x="691" y="535"/>
                    <a:pt x="639" y="496"/>
                  </a:cubicBezTo>
                  <a:cubicBezTo>
                    <a:pt x="644" y="494"/>
                    <a:pt x="647" y="492"/>
                    <a:pt x="650" y="490"/>
                  </a:cubicBezTo>
                  <a:cubicBezTo>
                    <a:pt x="665" y="478"/>
                    <a:pt x="673" y="460"/>
                    <a:pt x="676" y="443"/>
                  </a:cubicBezTo>
                  <a:cubicBezTo>
                    <a:pt x="679" y="429"/>
                    <a:pt x="671" y="415"/>
                    <a:pt x="650" y="416"/>
                  </a:cubicBezTo>
                  <a:cubicBezTo>
                    <a:pt x="643" y="416"/>
                    <a:pt x="646" y="404"/>
                    <a:pt x="650" y="401"/>
                  </a:cubicBezTo>
                  <a:cubicBezTo>
                    <a:pt x="689" y="371"/>
                    <a:pt x="702" y="310"/>
                    <a:pt x="766" y="311"/>
                  </a:cubicBezTo>
                  <a:cubicBezTo>
                    <a:pt x="791" y="312"/>
                    <a:pt x="813" y="322"/>
                    <a:pt x="837" y="325"/>
                  </a:cubicBezTo>
                  <a:cubicBezTo>
                    <a:pt x="837" y="325"/>
                    <a:pt x="837" y="325"/>
                    <a:pt x="837" y="325"/>
                  </a:cubicBezTo>
                  <a:cubicBezTo>
                    <a:pt x="840" y="341"/>
                    <a:pt x="860" y="345"/>
                    <a:pt x="863" y="362"/>
                  </a:cubicBezTo>
                  <a:cubicBezTo>
                    <a:pt x="870" y="345"/>
                    <a:pt x="868" y="331"/>
                    <a:pt x="858" y="317"/>
                  </a:cubicBezTo>
                  <a:cubicBezTo>
                    <a:pt x="873" y="306"/>
                    <a:pt x="868" y="294"/>
                    <a:pt x="861" y="281"/>
                  </a:cubicBezTo>
                  <a:cubicBezTo>
                    <a:pt x="835" y="230"/>
                    <a:pt x="755" y="177"/>
                    <a:pt x="677" y="218"/>
                  </a:cubicBezTo>
                  <a:cubicBezTo>
                    <a:pt x="653" y="231"/>
                    <a:pt x="632" y="246"/>
                    <a:pt x="613" y="265"/>
                  </a:cubicBezTo>
                  <a:cubicBezTo>
                    <a:pt x="555" y="322"/>
                    <a:pt x="490" y="375"/>
                    <a:pt x="474" y="462"/>
                  </a:cubicBezTo>
                  <a:cubicBezTo>
                    <a:pt x="470" y="480"/>
                    <a:pt x="457" y="478"/>
                    <a:pt x="446" y="482"/>
                  </a:cubicBezTo>
                  <a:cubicBezTo>
                    <a:pt x="374" y="504"/>
                    <a:pt x="301" y="514"/>
                    <a:pt x="227" y="529"/>
                  </a:cubicBezTo>
                  <a:cubicBezTo>
                    <a:pt x="205" y="533"/>
                    <a:pt x="200" y="526"/>
                    <a:pt x="204" y="507"/>
                  </a:cubicBezTo>
                  <a:cubicBezTo>
                    <a:pt x="221" y="437"/>
                    <a:pt x="236" y="367"/>
                    <a:pt x="256" y="298"/>
                  </a:cubicBezTo>
                  <a:cubicBezTo>
                    <a:pt x="277" y="223"/>
                    <a:pt x="288" y="147"/>
                    <a:pt x="306" y="72"/>
                  </a:cubicBezTo>
                  <a:cubicBezTo>
                    <a:pt x="315" y="32"/>
                    <a:pt x="281" y="24"/>
                    <a:pt x="256" y="12"/>
                  </a:cubicBezTo>
                  <a:cubicBezTo>
                    <a:pt x="233" y="0"/>
                    <a:pt x="226" y="24"/>
                    <a:pt x="217" y="37"/>
                  </a:cubicBezTo>
                  <a:cubicBezTo>
                    <a:pt x="194" y="68"/>
                    <a:pt x="181" y="103"/>
                    <a:pt x="173" y="140"/>
                  </a:cubicBezTo>
                  <a:cubicBezTo>
                    <a:pt x="145" y="265"/>
                    <a:pt x="120" y="390"/>
                    <a:pt x="88" y="513"/>
                  </a:cubicBezTo>
                  <a:cubicBezTo>
                    <a:pt x="77" y="553"/>
                    <a:pt x="64" y="591"/>
                    <a:pt x="57" y="633"/>
                  </a:cubicBezTo>
                  <a:cubicBezTo>
                    <a:pt x="35" y="758"/>
                    <a:pt x="0" y="881"/>
                    <a:pt x="14" y="1009"/>
                  </a:cubicBezTo>
                  <a:close/>
                  <a:moveTo>
                    <a:pt x="431" y="585"/>
                  </a:moveTo>
                  <a:cubicBezTo>
                    <a:pt x="435" y="585"/>
                    <a:pt x="439" y="585"/>
                    <a:pt x="442" y="583"/>
                  </a:cubicBezTo>
                  <a:cubicBezTo>
                    <a:pt x="498" y="542"/>
                    <a:pt x="531" y="579"/>
                    <a:pt x="566" y="617"/>
                  </a:cubicBezTo>
                  <a:cubicBezTo>
                    <a:pt x="580" y="633"/>
                    <a:pt x="598" y="647"/>
                    <a:pt x="617" y="656"/>
                  </a:cubicBezTo>
                  <a:cubicBezTo>
                    <a:pt x="666" y="679"/>
                    <a:pt x="659" y="719"/>
                    <a:pt x="629" y="754"/>
                  </a:cubicBezTo>
                  <a:cubicBezTo>
                    <a:pt x="601" y="788"/>
                    <a:pt x="559" y="807"/>
                    <a:pt x="521" y="826"/>
                  </a:cubicBezTo>
                  <a:cubicBezTo>
                    <a:pt x="497" y="838"/>
                    <a:pt x="475" y="843"/>
                    <a:pt x="469" y="873"/>
                  </a:cubicBezTo>
                  <a:cubicBezTo>
                    <a:pt x="469" y="874"/>
                    <a:pt x="461" y="874"/>
                    <a:pt x="456" y="875"/>
                  </a:cubicBezTo>
                  <a:cubicBezTo>
                    <a:pt x="451" y="877"/>
                    <a:pt x="445" y="879"/>
                    <a:pt x="440" y="881"/>
                  </a:cubicBezTo>
                  <a:cubicBezTo>
                    <a:pt x="440" y="881"/>
                    <a:pt x="440" y="881"/>
                    <a:pt x="440" y="881"/>
                  </a:cubicBezTo>
                  <a:cubicBezTo>
                    <a:pt x="440" y="881"/>
                    <a:pt x="440" y="881"/>
                    <a:pt x="440" y="881"/>
                  </a:cubicBezTo>
                  <a:cubicBezTo>
                    <a:pt x="428" y="848"/>
                    <a:pt x="393" y="841"/>
                    <a:pt x="370" y="820"/>
                  </a:cubicBezTo>
                  <a:cubicBezTo>
                    <a:pt x="350" y="802"/>
                    <a:pt x="331" y="783"/>
                    <a:pt x="313" y="762"/>
                  </a:cubicBezTo>
                  <a:cubicBezTo>
                    <a:pt x="280" y="723"/>
                    <a:pt x="241" y="688"/>
                    <a:pt x="205" y="650"/>
                  </a:cubicBezTo>
                  <a:cubicBezTo>
                    <a:pt x="278" y="625"/>
                    <a:pt x="353" y="599"/>
                    <a:pt x="431" y="5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AD20CE2-B67E-4D97-B109-843495A5C0D6}"/>
              </a:ext>
            </a:extLst>
          </p:cNvPr>
          <p:cNvCxnSpPr>
            <a:cxnSpLocks/>
          </p:cNvCxnSpPr>
          <p:nvPr/>
        </p:nvCxnSpPr>
        <p:spPr>
          <a:xfrm>
            <a:off x="779653" y="3253762"/>
            <a:ext cx="409076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4">
            <a:extLst>
              <a:ext uri="{FF2B5EF4-FFF2-40B4-BE49-F238E27FC236}">
                <a16:creationId xmlns:a16="http://schemas.microsoft.com/office/drawing/2014/main" id="{BE4F5705-852A-4491-A571-82618BA23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653" y="2740570"/>
            <a:ext cx="5426076" cy="1621509"/>
          </a:xfrm>
        </p:spPr>
        <p:txBody>
          <a:bodyPr/>
          <a:lstStyle/>
          <a:p>
            <a:r>
              <a:rPr lang="en-US" altLang="zh-CN" dirty="0"/>
              <a:t>Thanks.</a:t>
            </a:r>
            <a:br>
              <a:rPr lang="en-US" altLang="zh-CN" dirty="0"/>
            </a:br>
            <a:r>
              <a:rPr lang="en-US" altLang="zh-CN" sz="2400" b="0" dirty="0"/>
              <a:t>And Your Slogan Here.</a:t>
            </a:r>
            <a:endParaRPr lang="zh-CN" altLang="en-US" b="0" dirty="0"/>
          </a:p>
        </p:txBody>
      </p:sp>
      <p:sp>
        <p:nvSpPr>
          <p:cNvPr id="15" name="文本占位符 6">
            <a:extLst>
              <a:ext uri="{FF2B5EF4-FFF2-40B4-BE49-F238E27FC236}">
                <a16:creationId xmlns:a16="http://schemas.microsoft.com/office/drawing/2014/main" id="{1193A0F5-8F4E-4A61-B474-74A42A1652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9653" y="5046806"/>
            <a:ext cx="5426076" cy="310871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Officeplus.cn</a:t>
            </a:r>
            <a:endParaRPr lang="en-US" altLang="en-US" dirty="0"/>
          </a:p>
        </p:txBody>
      </p:sp>
      <p:sp>
        <p:nvSpPr>
          <p:cNvPr id="16" name="文本占位符 5">
            <a:extLst>
              <a:ext uri="{FF2B5EF4-FFF2-40B4-BE49-F238E27FC236}">
                <a16:creationId xmlns:a16="http://schemas.microsoft.com/office/drawing/2014/main" id="{3257B7F8-29FB-4ED7-8355-1FCAD585F9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654" y="4750535"/>
            <a:ext cx="5426076" cy="296271"/>
          </a:xfrm>
        </p:spPr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AF75E1-509A-8F4A-86BA-902918CD3F2B}"/>
              </a:ext>
            </a:extLst>
          </p:cNvPr>
          <p:cNvSpPr/>
          <p:nvPr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5822973-E005-154D-96EA-3B1C845BAD6F}"/>
              </a:ext>
            </a:extLst>
          </p:cNvPr>
          <p:cNvSpPr txBox="1"/>
          <p:nvPr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BF423CA-FBF6-CB4C-B06E-C3CC48750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16A6942-5E70-2A4F-9A8B-BD955E86B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45E4F04-93C2-2C42-A97F-7A3D1BA11B5F}"/>
              </a:ext>
            </a:extLst>
          </p:cNvPr>
          <p:cNvSpPr txBox="1"/>
          <p:nvPr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513950B-D569-1245-ADFF-175E487D4DF1}"/>
              </a:ext>
            </a:extLst>
          </p:cNvPr>
          <p:cNvSpPr txBox="1"/>
          <p:nvPr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87C351C-E5AC-9D49-863B-75DC90840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D920FE9-8980-4045-ABB6-C14D8DD70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>
            <a:hlinkClick r:id="rId5"/>
            <a:extLst>
              <a:ext uri="{FF2B5EF4-FFF2-40B4-BE49-F238E27FC236}">
                <a16:creationId xmlns:a16="http://schemas.microsoft.com/office/drawing/2014/main" id="{3B35690C-7F1F-104D-B694-76D79A6CB2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117" y="333066"/>
            <a:ext cx="1402001" cy="1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83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E1D91E9-6566-6648-BA90-7A412B8A81BD}"/>
              </a:ext>
            </a:extLst>
          </p:cNvPr>
          <p:cNvSpPr/>
          <p:nvPr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49F21EC-7BCF-384A-931A-BA44FB099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3E41D4A-05A9-534E-B5E7-0BF14FF0D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84718F9-2BDA-9A43-AA9E-DA573E7D02E9}"/>
              </a:ext>
            </a:extLst>
          </p:cNvPr>
          <p:cNvSpPr txBox="1"/>
          <p:nvPr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AAE1D93-BAC0-1F4B-85A6-CB1F1EE8D4B5}"/>
              </a:ext>
            </a:extLst>
          </p:cNvPr>
          <p:cNvSpPr txBox="1"/>
          <p:nvPr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426C80D-664F-D242-BD60-8EC37BEFAB9C}"/>
              </a:ext>
            </a:extLst>
          </p:cNvPr>
          <p:cNvSpPr txBox="1"/>
          <p:nvPr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33905E3-CEEF-1043-AB66-F3AF9DB8E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hlinkClick r:id="rId5"/>
            <a:extLst>
              <a:ext uri="{FF2B5EF4-FFF2-40B4-BE49-F238E27FC236}">
                <a16:creationId xmlns:a16="http://schemas.microsoft.com/office/drawing/2014/main" id="{CB40B15B-954E-D549-ADFB-A2A3372A4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117" y="333066"/>
            <a:ext cx="1402001" cy="1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56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3">
            <a:extLst>
              <a:ext uri="{FF2B5EF4-FFF2-40B4-BE49-F238E27FC236}">
                <a16:creationId xmlns:a16="http://schemas.microsoft.com/office/drawing/2014/main" id="{2657322A-9C71-A247-AD0D-90C15F76533C}"/>
              </a:ext>
            </a:extLst>
          </p:cNvPr>
          <p:cNvCxnSpPr/>
          <p:nvPr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3C601F2D-D2DF-FE4C-BE88-352E099734B8}"/>
              </a:ext>
            </a:extLst>
          </p:cNvPr>
          <p:cNvSpPr/>
          <p:nvPr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CBEAEC4-CDAA-C344-BBD0-A246FFE30E17}"/>
              </a:ext>
            </a:extLst>
          </p:cNvPr>
          <p:cNvSpPr/>
          <p:nvPr/>
        </p:nvSpPr>
        <p:spPr>
          <a:xfrm>
            <a:off x="0" y="3091548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EB884D1-4DAE-1648-8D70-C791DE3E7546}"/>
              </a:ext>
            </a:extLst>
          </p:cNvPr>
          <p:cNvSpPr txBox="1"/>
          <p:nvPr/>
        </p:nvSpPr>
        <p:spPr>
          <a:xfrm>
            <a:off x="1656322" y="421358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090F71-0549-8F49-9F83-6411D7B0D439}"/>
              </a:ext>
            </a:extLst>
          </p:cNvPr>
          <p:cNvSpPr txBox="1"/>
          <p:nvPr/>
        </p:nvSpPr>
        <p:spPr>
          <a:xfrm>
            <a:off x="1392410" y="5003190"/>
            <a:ext cx="2730235" cy="907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 dirty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 dirty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697DBA-B44B-E24A-8D56-DFE0B645D7B3}"/>
              </a:ext>
            </a:extLst>
          </p:cNvPr>
          <p:cNvSpPr txBox="1"/>
          <p:nvPr/>
        </p:nvSpPr>
        <p:spPr>
          <a:xfrm>
            <a:off x="4862328" y="5032048"/>
            <a:ext cx="2467342" cy="907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 dirty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 dirty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D83B6E6-47F4-F545-B2A5-B9BF3E0FE39A}"/>
              </a:ext>
            </a:extLst>
          </p:cNvPr>
          <p:cNvSpPr txBox="1"/>
          <p:nvPr/>
        </p:nvSpPr>
        <p:spPr>
          <a:xfrm>
            <a:off x="8195898" y="5038138"/>
            <a:ext cx="2492990" cy="907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 dirty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 dirty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9" name="直接连接符 19">
            <a:extLst>
              <a:ext uri="{FF2B5EF4-FFF2-40B4-BE49-F238E27FC236}">
                <a16:creationId xmlns:a16="http://schemas.microsoft.com/office/drawing/2014/main" id="{E010EB8C-4016-C842-808E-43083EC5F540}"/>
              </a:ext>
            </a:extLst>
          </p:cNvPr>
          <p:cNvCxnSpPr>
            <a:cxnSpLocks/>
          </p:cNvCxnSpPr>
          <p:nvPr/>
        </p:nvCxnSpPr>
        <p:spPr>
          <a:xfrm>
            <a:off x="4427763" y="5171852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20">
            <a:extLst>
              <a:ext uri="{FF2B5EF4-FFF2-40B4-BE49-F238E27FC236}">
                <a16:creationId xmlns:a16="http://schemas.microsoft.com/office/drawing/2014/main" id="{53FDA5EA-A656-CF40-A8FA-B403BE38C732}"/>
              </a:ext>
            </a:extLst>
          </p:cNvPr>
          <p:cNvCxnSpPr>
            <a:cxnSpLocks/>
          </p:cNvCxnSpPr>
          <p:nvPr/>
        </p:nvCxnSpPr>
        <p:spPr>
          <a:xfrm>
            <a:off x="7792439" y="5171852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hlinkClick r:id="rId2"/>
            <a:extLst>
              <a:ext uri="{FF2B5EF4-FFF2-40B4-BE49-F238E27FC236}">
                <a16:creationId xmlns:a16="http://schemas.microsoft.com/office/drawing/2014/main" id="{5DACCAFC-17DC-7A4B-8EAD-6B9EB54BA9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656" y="6384756"/>
            <a:ext cx="1712686" cy="226074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D720DBA9-4F9D-9242-AB50-4BB20D9B2903}"/>
              </a:ext>
            </a:extLst>
          </p:cNvPr>
          <p:cNvGrpSpPr/>
          <p:nvPr/>
        </p:nvGrpSpPr>
        <p:grpSpPr>
          <a:xfrm>
            <a:off x="4751397" y="1696591"/>
            <a:ext cx="2689206" cy="2689206"/>
            <a:chOff x="3719938" y="1381885"/>
            <a:chExt cx="2689206" cy="2689206"/>
          </a:xfrm>
        </p:grpSpPr>
        <p:sp>
          <p:nvSpPr>
            <p:cNvPr id="13" name="矩形: 圆角 8">
              <a:extLst>
                <a:ext uri="{FF2B5EF4-FFF2-40B4-BE49-F238E27FC236}">
                  <a16:creationId xmlns:a16="http://schemas.microsoft.com/office/drawing/2014/main" id="{B980F222-D316-D544-9360-406C6F7F155F}"/>
                </a:ext>
              </a:extLst>
            </p:cNvPr>
            <p:cNvSpPr/>
            <p:nvPr/>
          </p:nvSpPr>
          <p:spPr>
            <a:xfrm>
              <a:off x="3719938" y="1381885"/>
              <a:ext cx="2689206" cy="2689206"/>
            </a:xfrm>
            <a:prstGeom prst="roundRect">
              <a:avLst>
                <a:gd name="adj" fmla="val 5598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046998E5-0613-4244-BC04-8D2EF69C1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9216" y="1671155"/>
              <a:ext cx="2130649" cy="2130649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8FEE09D-D67A-6349-8DF6-1254114053A1}"/>
              </a:ext>
            </a:extLst>
          </p:cNvPr>
          <p:cNvGrpSpPr/>
          <p:nvPr/>
        </p:nvGrpSpPr>
        <p:grpSpPr>
          <a:xfrm>
            <a:off x="1454724" y="1696580"/>
            <a:ext cx="2689206" cy="2689206"/>
            <a:chOff x="311716" y="1375785"/>
            <a:chExt cx="2689206" cy="2689206"/>
          </a:xfrm>
        </p:grpSpPr>
        <p:sp>
          <p:nvSpPr>
            <p:cNvPr id="16" name="矩形: 圆角 7">
              <a:extLst>
                <a:ext uri="{FF2B5EF4-FFF2-40B4-BE49-F238E27FC236}">
                  <a16:creationId xmlns:a16="http://schemas.microsoft.com/office/drawing/2014/main" id="{91A4C69E-7CF2-2649-A655-6810F37B68C8}"/>
                </a:ext>
              </a:extLst>
            </p:cNvPr>
            <p:cNvSpPr/>
            <p:nvPr/>
          </p:nvSpPr>
          <p:spPr>
            <a:xfrm>
              <a:off x="311716" y="1375785"/>
              <a:ext cx="2689206" cy="2689206"/>
            </a:xfrm>
            <a:prstGeom prst="roundRect">
              <a:avLst>
                <a:gd name="adj" fmla="val 5598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585F7C3-E5C1-E745-AF0C-57BB65129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096" y="1652106"/>
              <a:ext cx="2130649" cy="2130649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3BB2B3F-2789-1D44-810F-DB5AA7249779}"/>
              </a:ext>
            </a:extLst>
          </p:cNvPr>
          <p:cNvGrpSpPr/>
          <p:nvPr/>
        </p:nvGrpSpPr>
        <p:grpSpPr>
          <a:xfrm>
            <a:off x="8097792" y="1624389"/>
            <a:ext cx="2689206" cy="2689206"/>
            <a:chOff x="6952343" y="1327408"/>
            <a:chExt cx="2689206" cy="2689206"/>
          </a:xfrm>
        </p:grpSpPr>
        <p:sp>
          <p:nvSpPr>
            <p:cNvPr id="19" name="矩形: 圆角 12">
              <a:extLst>
                <a:ext uri="{FF2B5EF4-FFF2-40B4-BE49-F238E27FC236}">
                  <a16:creationId xmlns:a16="http://schemas.microsoft.com/office/drawing/2014/main" id="{D4BD627C-7EFF-E549-A2E9-B2D68A735520}"/>
                </a:ext>
              </a:extLst>
            </p:cNvPr>
            <p:cNvSpPr/>
            <p:nvPr/>
          </p:nvSpPr>
          <p:spPr>
            <a:xfrm>
              <a:off x="6952343" y="1327408"/>
              <a:ext cx="2689206" cy="2689206"/>
            </a:xfrm>
            <a:prstGeom prst="roundRect">
              <a:avLst>
                <a:gd name="adj" fmla="val 5598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1AAA247A-2B8F-9340-A9B3-45F4B3B47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1621" y="1600586"/>
              <a:ext cx="2130649" cy="2130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7526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C8A3456-A80F-AC4B-9024-D744322C049D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: 圆角 3">
            <a:extLst>
              <a:ext uri="{FF2B5EF4-FFF2-40B4-BE49-F238E27FC236}">
                <a16:creationId xmlns:a16="http://schemas.microsoft.com/office/drawing/2014/main" id="{5F2C7DD9-95D1-2645-BD83-D7E1B2C00655}"/>
              </a:ext>
            </a:extLst>
          </p:cNvPr>
          <p:cNvSpPr/>
          <p:nvPr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9913E336-CD95-E547-ACF8-87C335A8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3C8CC47-42C3-DE4C-8D22-02DB302ADABB}"/>
              </a:ext>
            </a:extLst>
          </p:cNvPr>
          <p:cNvSpPr txBox="1"/>
          <p:nvPr/>
        </p:nvSpPr>
        <p:spPr>
          <a:xfrm>
            <a:off x="5239566" y="2548008"/>
            <a:ext cx="6595075" cy="1559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更多一手咨询和使用技巧</a:t>
            </a: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请关注「 微软</a:t>
            </a:r>
            <a:r>
              <a:rPr lang="en-US" altLang="zh-CN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>
            <a:hlinkClick r:id="rId3"/>
            <a:extLst>
              <a:ext uri="{FF2B5EF4-FFF2-40B4-BE49-F238E27FC236}">
                <a16:creationId xmlns:a16="http://schemas.microsoft.com/office/drawing/2014/main" id="{5073C113-9DF7-B341-9702-60277D8AA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73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5B4A695-9B42-D546-9CC0-36204677D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15" y="180779"/>
            <a:ext cx="1122205" cy="63124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D78DA83-BC51-D841-BD79-1680D3887359}"/>
              </a:ext>
            </a:extLst>
          </p:cNvPr>
          <p:cNvSpPr/>
          <p:nvPr/>
        </p:nvSpPr>
        <p:spPr>
          <a:xfrm>
            <a:off x="920739" y="1616060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标注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88348A-3B36-EE4B-BB02-853D46AA52D4}"/>
              </a:ext>
            </a:extLst>
          </p:cNvPr>
          <p:cNvSpPr/>
          <p:nvPr/>
        </p:nvSpPr>
        <p:spPr>
          <a:xfrm>
            <a:off x="2177201" y="1602121"/>
            <a:ext cx="1402001" cy="286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字体使用 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行距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声明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EF3D005-787F-774D-904A-5C4E7BF2D692}"/>
              </a:ext>
            </a:extLst>
          </p:cNvPr>
          <p:cNvSpPr/>
          <p:nvPr/>
        </p:nvSpPr>
        <p:spPr>
          <a:xfrm>
            <a:off x="3311793" y="1602121"/>
            <a:ext cx="7440874" cy="365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微软雅黑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正文 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1.5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bing.cn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algn="just" defTabSz="609585">
              <a:lnSpc>
                <a:spcPct val="130000"/>
              </a:lnSpc>
              <a:defRPr/>
            </a:pP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本网站所提供的任何信息内容（包括但不限于 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PPT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模板、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Word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文档、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Excel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图表、图片素材等）均受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中华人民共和国著作权法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信息网络传播权保护条例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及其他适用的法律法规的保护，未经权利人书面明确授权，信息内容的任何部分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包括图片或图表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不得被全部或部分的复制、传播、销售，否则将承担法律责任。</a:t>
            </a:r>
          </a:p>
        </p:txBody>
      </p:sp>
      <p:pic>
        <p:nvPicPr>
          <p:cNvPr id="11" name="图片 10">
            <a:hlinkClick r:id="rId3"/>
            <a:extLst>
              <a:ext uri="{FF2B5EF4-FFF2-40B4-BE49-F238E27FC236}">
                <a16:creationId xmlns:a16="http://schemas.microsoft.com/office/drawing/2014/main" id="{4EB824E9-CF2D-EE4E-B267-73D04DD01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75" y="6371867"/>
            <a:ext cx="1402001" cy="1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0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1072F2-09E6-4F88-AFE2-DCD6DC3D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9FB58B-2B07-4DE1-98DA-3FFB65CC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grpSp>
        <p:nvGrpSpPr>
          <p:cNvPr id="5" name="428d0ba1-9b27-4201-832a-3bac5aaf482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2AC793C-A3D6-407A-9A83-ED8805780EA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59179" y="1439863"/>
            <a:ext cx="10861309" cy="4733926"/>
            <a:chOff x="659179" y="1439863"/>
            <a:chExt cx="10861309" cy="4733926"/>
          </a:xfrm>
        </p:grpSpPr>
        <p:sp>
          <p:nvSpPr>
            <p:cNvPr id="6" name="íŝľîḍê">
              <a:extLst>
                <a:ext uri="{FF2B5EF4-FFF2-40B4-BE49-F238E27FC236}">
                  <a16:creationId xmlns:a16="http://schemas.microsoft.com/office/drawing/2014/main" id="{694374D7-FE8F-47D2-A981-0BFEBB6D3B55}"/>
                </a:ext>
              </a:extLst>
            </p:cNvPr>
            <p:cNvSpPr/>
            <p:nvPr/>
          </p:nvSpPr>
          <p:spPr bwMode="auto">
            <a:xfrm>
              <a:off x="669925" y="1439863"/>
              <a:ext cx="10838482" cy="2569469"/>
            </a:xfrm>
            <a:prstGeom prst="rect">
              <a:avLst/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dirty="0"/>
            </a:p>
          </p:txBody>
        </p:sp>
        <p:sp>
          <p:nvSpPr>
            <p:cNvPr id="7" name="ïslîḓê">
              <a:extLst>
                <a:ext uri="{FF2B5EF4-FFF2-40B4-BE49-F238E27FC236}">
                  <a16:creationId xmlns:a16="http://schemas.microsoft.com/office/drawing/2014/main" id="{DEA0280A-74BC-455D-A692-27DBC58C2A62}"/>
                </a:ext>
              </a:extLst>
            </p:cNvPr>
            <p:cNvSpPr/>
            <p:nvPr/>
          </p:nvSpPr>
          <p:spPr>
            <a:xfrm>
              <a:off x="669924" y="1439863"/>
              <a:ext cx="10850564" cy="2569469"/>
            </a:xfrm>
            <a:prstGeom prst="rect">
              <a:avLst/>
            </a:prstGeom>
            <a:blipFill>
              <a:blip r:embed="rId3"/>
              <a:stretch>
                <a:fillRect t="-69109" b="-6842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endParaRPr lang="en-US" altLang="zh-CN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8" name="išḻiḑè">
              <a:extLst>
                <a:ext uri="{FF2B5EF4-FFF2-40B4-BE49-F238E27FC236}">
                  <a16:creationId xmlns:a16="http://schemas.microsoft.com/office/drawing/2014/main" id="{896C6A08-AD99-4A45-86A3-98718EB13CAC}"/>
                </a:ext>
              </a:extLst>
            </p:cNvPr>
            <p:cNvGrpSpPr/>
            <p:nvPr/>
          </p:nvGrpSpPr>
          <p:grpSpPr>
            <a:xfrm>
              <a:off x="6636701" y="2878565"/>
              <a:ext cx="3748345" cy="3148102"/>
              <a:chOff x="6636701" y="2878565"/>
              <a:chExt cx="3748345" cy="3148102"/>
            </a:xfrm>
          </p:grpSpPr>
          <p:sp>
            <p:nvSpPr>
              <p:cNvPr id="28" name="îSlîḓè">
                <a:extLst>
                  <a:ext uri="{FF2B5EF4-FFF2-40B4-BE49-F238E27FC236}">
                    <a16:creationId xmlns:a16="http://schemas.microsoft.com/office/drawing/2014/main" id="{84A6326C-AB22-4193-BC4B-C775CEFAEB57}"/>
                  </a:ext>
                </a:extLst>
              </p:cNvPr>
              <p:cNvSpPr/>
              <p:nvPr/>
            </p:nvSpPr>
            <p:spPr bwMode="auto">
              <a:xfrm>
                <a:off x="7831927" y="6006659"/>
                <a:ext cx="1377032" cy="20008"/>
              </a:xfrm>
              <a:custGeom>
                <a:avLst/>
                <a:gdLst>
                  <a:gd name="T0" fmla="*/ 6776 w 6981"/>
                  <a:gd name="T1" fmla="*/ 0 h 103"/>
                  <a:gd name="T2" fmla="*/ 6776 w 6981"/>
                  <a:gd name="T3" fmla="*/ 0 h 103"/>
                  <a:gd name="T4" fmla="*/ 203 w 6981"/>
                  <a:gd name="T5" fmla="*/ 0 h 103"/>
                  <a:gd name="T6" fmla="*/ 0 w 6981"/>
                  <a:gd name="T7" fmla="*/ 46 h 103"/>
                  <a:gd name="T8" fmla="*/ 0 w 6981"/>
                  <a:gd name="T9" fmla="*/ 55 h 103"/>
                  <a:gd name="T10" fmla="*/ 203 w 6981"/>
                  <a:gd name="T11" fmla="*/ 102 h 103"/>
                  <a:gd name="T12" fmla="*/ 6776 w 6981"/>
                  <a:gd name="T13" fmla="*/ 102 h 103"/>
                  <a:gd name="T14" fmla="*/ 6980 w 6981"/>
                  <a:gd name="T15" fmla="*/ 55 h 103"/>
                  <a:gd name="T16" fmla="*/ 6980 w 6981"/>
                  <a:gd name="T17" fmla="*/ 46 h 103"/>
                  <a:gd name="T18" fmla="*/ 6776 w 6981"/>
                  <a:gd name="T1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81" h="103">
                    <a:moveTo>
                      <a:pt x="6776" y="0"/>
                    </a:moveTo>
                    <a:lnTo>
                      <a:pt x="6776" y="0"/>
                    </a:lnTo>
                    <a:cubicBezTo>
                      <a:pt x="203" y="0"/>
                      <a:pt x="203" y="0"/>
                      <a:pt x="203" y="0"/>
                    </a:cubicBezTo>
                    <a:cubicBezTo>
                      <a:pt x="92" y="0"/>
                      <a:pt x="0" y="18"/>
                      <a:pt x="0" y="4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83"/>
                      <a:pt x="92" y="102"/>
                      <a:pt x="203" y="102"/>
                    </a:cubicBezTo>
                    <a:cubicBezTo>
                      <a:pt x="6776" y="102"/>
                      <a:pt x="6776" y="102"/>
                      <a:pt x="6776" y="102"/>
                    </a:cubicBezTo>
                    <a:cubicBezTo>
                      <a:pt x="6887" y="102"/>
                      <a:pt x="6980" y="83"/>
                      <a:pt x="6980" y="55"/>
                    </a:cubicBezTo>
                    <a:cubicBezTo>
                      <a:pt x="6980" y="46"/>
                      <a:pt x="6980" y="46"/>
                      <a:pt x="6980" y="46"/>
                    </a:cubicBezTo>
                    <a:cubicBezTo>
                      <a:pt x="6980" y="18"/>
                      <a:pt x="6887" y="0"/>
                      <a:pt x="6776" y="0"/>
                    </a:cubicBezTo>
                  </a:path>
                </a:pathLst>
              </a:custGeom>
              <a:solidFill>
                <a:srgbClr val="BCBD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2200"/>
              </a:p>
            </p:txBody>
          </p:sp>
          <p:sp>
            <p:nvSpPr>
              <p:cNvPr id="29" name="îšliḓé">
                <a:extLst>
                  <a:ext uri="{FF2B5EF4-FFF2-40B4-BE49-F238E27FC236}">
                    <a16:creationId xmlns:a16="http://schemas.microsoft.com/office/drawing/2014/main" id="{B151DC7F-D597-4A9E-89C4-6582A030B121}"/>
                  </a:ext>
                </a:extLst>
              </p:cNvPr>
              <p:cNvSpPr/>
              <p:nvPr/>
            </p:nvSpPr>
            <p:spPr bwMode="auto">
              <a:xfrm>
                <a:off x="6636701" y="2878565"/>
                <a:ext cx="3748345" cy="2268651"/>
              </a:xfrm>
              <a:custGeom>
                <a:avLst/>
                <a:gdLst>
                  <a:gd name="T0" fmla="*/ 18999 w 19000"/>
                  <a:gd name="T1" fmla="*/ 11499 h 11500"/>
                  <a:gd name="T2" fmla="*/ 18999 w 19000"/>
                  <a:gd name="T3" fmla="*/ 11499 h 11500"/>
                  <a:gd name="T4" fmla="*/ 18999 w 19000"/>
                  <a:gd name="T5" fmla="*/ 630 h 11500"/>
                  <a:gd name="T6" fmla="*/ 18369 w 19000"/>
                  <a:gd name="T7" fmla="*/ 0 h 11500"/>
                  <a:gd name="T8" fmla="*/ 630 w 19000"/>
                  <a:gd name="T9" fmla="*/ 0 h 11500"/>
                  <a:gd name="T10" fmla="*/ 0 w 19000"/>
                  <a:gd name="T11" fmla="*/ 630 h 11500"/>
                  <a:gd name="T12" fmla="*/ 0 w 19000"/>
                  <a:gd name="T13" fmla="*/ 11499 h 11500"/>
                  <a:gd name="T14" fmla="*/ 18999 w 19000"/>
                  <a:gd name="T15" fmla="*/ 11499 h 1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000" h="11500">
                    <a:moveTo>
                      <a:pt x="18999" y="11499"/>
                    </a:moveTo>
                    <a:lnTo>
                      <a:pt x="18999" y="11499"/>
                    </a:lnTo>
                    <a:cubicBezTo>
                      <a:pt x="18999" y="630"/>
                      <a:pt x="18999" y="630"/>
                      <a:pt x="18999" y="630"/>
                    </a:cubicBezTo>
                    <a:cubicBezTo>
                      <a:pt x="18999" y="287"/>
                      <a:pt x="18712" y="0"/>
                      <a:pt x="18369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278" y="0"/>
                      <a:pt x="0" y="287"/>
                      <a:pt x="0" y="630"/>
                    </a:cubicBezTo>
                    <a:cubicBezTo>
                      <a:pt x="0" y="11499"/>
                      <a:pt x="0" y="11499"/>
                      <a:pt x="0" y="11499"/>
                    </a:cubicBezTo>
                    <a:lnTo>
                      <a:pt x="18999" y="11499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2200"/>
              </a:p>
            </p:txBody>
          </p:sp>
          <p:sp>
            <p:nvSpPr>
              <p:cNvPr id="30" name="îṡḷíḑe">
                <a:extLst>
                  <a:ext uri="{FF2B5EF4-FFF2-40B4-BE49-F238E27FC236}">
                    <a16:creationId xmlns:a16="http://schemas.microsoft.com/office/drawing/2014/main" id="{3ECF97E9-F36E-4D1C-BB95-9FB8F37F9346}"/>
                  </a:ext>
                </a:extLst>
              </p:cNvPr>
              <p:cNvSpPr/>
              <p:nvPr/>
            </p:nvSpPr>
            <p:spPr bwMode="auto">
              <a:xfrm>
                <a:off x="7831927" y="5561280"/>
                <a:ext cx="1377032" cy="456689"/>
              </a:xfrm>
              <a:custGeom>
                <a:avLst/>
                <a:gdLst>
                  <a:gd name="T0" fmla="*/ 6924 w 6981"/>
                  <a:gd name="T1" fmla="*/ 2138 h 2315"/>
                  <a:gd name="T2" fmla="*/ 6924 w 6981"/>
                  <a:gd name="T3" fmla="*/ 2138 h 2315"/>
                  <a:gd name="T4" fmla="*/ 6249 w 6981"/>
                  <a:gd name="T5" fmla="*/ 2000 h 2315"/>
                  <a:gd name="T6" fmla="*/ 6036 w 6981"/>
                  <a:gd name="T7" fmla="*/ 1712 h 2315"/>
                  <a:gd name="T8" fmla="*/ 5897 w 6981"/>
                  <a:gd name="T9" fmla="*/ 0 h 2315"/>
                  <a:gd name="T10" fmla="*/ 1074 w 6981"/>
                  <a:gd name="T11" fmla="*/ 0 h 2315"/>
                  <a:gd name="T12" fmla="*/ 944 w 6981"/>
                  <a:gd name="T13" fmla="*/ 1712 h 2315"/>
                  <a:gd name="T14" fmla="*/ 731 w 6981"/>
                  <a:gd name="T15" fmla="*/ 2000 h 2315"/>
                  <a:gd name="T16" fmla="*/ 37 w 6981"/>
                  <a:gd name="T17" fmla="*/ 2148 h 2315"/>
                  <a:gd name="T18" fmla="*/ 0 w 6981"/>
                  <a:gd name="T19" fmla="*/ 2185 h 2315"/>
                  <a:gd name="T20" fmla="*/ 0 w 6981"/>
                  <a:gd name="T21" fmla="*/ 2314 h 2315"/>
                  <a:gd name="T22" fmla="*/ 18 w 6981"/>
                  <a:gd name="T23" fmla="*/ 2314 h 2315"/>
                  <a:gd name="T24" fmla="*/ 6961 w 6981"/>
                  <a:gd name="T25" fmla="*/ 2314 h 2315"/>
                  <a:gd name="T26" fmla="*/ 6980 w 6981"/>
                  <a:gd name="T27" fmla="*/ 2314 h 2315"/>
                  <a:gd name="T28" fmla="*/ 6980 w 6981"/>
                  <a:gd name="T29" fmla="*/ 2185 h 2315"/>
                  <a:gd name="T30" fmla="*/ 6924 w 6981"/>
                  <a:gd name="T31" fmla="*/ 2138 h 2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81" h="2315">
                    <a:moveTo>
                      <a:pt x="6924" y="2138"/>
                    </a:moveTo>
                    <a:lnTo>
                      <a:pt x="6924" y="2138"/>
                    </a:lnTo>
                    <a:cubicBezTo>
                      <a:pt x="6795" y="2111"/>
                      <a:pt x="6443" y="2037"/>
                      <a:pt x="6249" y="2000"/>
                    </a:cubicBezTo>
                    <a:cubicBezTo>
                      <a:pt x="6008" y="1944"/>
                      <a:pt x="6036" y="1712"/>
                      <a:pt x="6036" y="1712"/>
                    </a:cubicBezTo>
                    <a:cubicBezTo>
                      <a:pt x="5897" y="0"/>
                      <a:pt x="5897" y="0"/>
                      <a:pt x="5897" y="0"/>
                    </a:cubicBezTo>
                    <a:cubicBezTo>
                      <a:pt x="1074" y="0"/>
                      <a:pt x="1074" y="0"/>
                      <a:pt x="1074" y="0"/>
                    </a:cubicBezTo>
                    <a:cubicBezTo>
                      <a:pt x="944" y="1712"/>
                      <a:pt x="944" y="1712"/>
                      <a:pt x="944" y="1712"/>
                    </a:cubicBezTo>
                    <a:cubicBezTo>
                      <a:pt x="944" y="1712"/>
                      <a:pt x="972" y="1944"/>
                      <a:pt x="731" y="2000"/>
                    </a:cubicBezTo>
                    <a:cubicBezTo>
                      <a:pt x="527" y="2046"/>
                      <a:pt x="148" y="2120"/>
                      <a:pt x="37" y="2148"/>
                    </a:cubicBezTo>
                    <a:cubicBezTo>
                      <a:pt x="0" y="2157"/>
                      <a:pt x="0" y="2185"/>
                      <a:pt x="0" y="2185"/>
                    </a:cubicBezTo>
                    <a:cubicBezTo>
                      <a:pt x="0" y="2314"/>
                      <a:pt x="0" y="2314"/>
                      <a:pt x="0" y="2314"/>
                    </a:cubicBezTo>
                    <a:cubicBezTo>
                      <a:pt x="18" y="2314"/>
                      <a:pt x="18" y="2314"/>
                      <a:pt x="18" y="2314"/>
                    </a:cubicBezTo>
                    <a:cubicBezTo>
                      <a:pt x="6961" y="2314"/>
                      <a:pt x="6961" y="2314"/>
                      <a:pt x="6961" y="2314"/>
                    </a:cubicBezTo>
                    <a:cubicBezTo>
                      <a:pt x="6980" y="2314"/>
                      <a:pt x="6980" y="2314"/>
                      <a:pt x="6980" y="2314"/>
                    </a:cubicBezTo>
                    <a:cubicBezTo>
                      <a:pt x="6980" y="2185"/>
                      <a:pt x="6980" y="2185"/>
                      <a:pt x="6980" y="2185"/>
                    </a:cubicBezTo>
                    <a:cubicBezTo>
                      <a:pt x="6980" y="2185"/>
                      <a:pt x="6980" y="2157"/>
                      <a:pt x="6924" y="2138"/>
                    </a:cubicBezTo>
                  </a:path>
                </a:pathLst>
              </a:cu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2200"/>
              </a:p>
            </p:txBody>
          </p:sp>
          <p:sp>
            <p:nvSpPr>
              <p:cNvPr id="31" name="ïšḻiḑe">
                <a:extLst>
                  <a:ext uri="{FF2B5EF4-FFF2-40B4-BE49-F238E27FC236}">
                    <a16:creationId xmlns:a16="http://schemas.microsoft.com/office/drawing/2014/main" id="{5B94872A-A8F4-4C1D-B734-784A85E2C03B}"/>
                  </a:ext>
                </a:extLst>
              </p:cNvPr>
              <p:cNvSpPr/>
              <p:nvPr/>
            </p:nvSpPr>
            <p:spPr bwMode="auto">
              <a:xfrm>
                <a:off x="6636701" y="5147216"/>
                <a:ext cx="3748345" cy="414934"/>
              </a:xfrm>
              <a:custGeom>
                <a:avLst/>
                <a:gdLst>
                  <a:gd name="T0" fmla="*/ 0 w 19000"/>
                  <a:gd name="T1" fmla="*/ 0 h 2103"/>
                  <a:gd name="T2" fmla="*/ 0 w 19000"/>
                  <a:gd name="T3" fmla="*/ 0 h 2103"/>
                  <a:gd name="T4" fmla="*/ 0 w 19000"/>
                  <a:gd name="T5" fmla="*/ 1472 h 2103"/>
                  <a:gd name="T6" fmla="*/ 630 w 19000"/>
                  <a:gd name="T7" fmla="*/ 2102 h 2103"/>
                  <a:gd name="T8" fmla="*/ 18369 w 19000"/>
                  <a:gd name="T9" fmla="*/ 2102 h 2103"/>
                  <a:gd name="T10" fmla="*/ 18999 w 19000"/>
                  <a:gd name="T11" fmla="*/ 1472 h 2103"/>
                  <a:gd name="T12" fmla="*/ 18999 w 19000"/>
                  <a:gd name="T13" fmla="*/ 0 h 2103"/>
                  <a:gd name="T14" fmla="*/ 0 w 19000"/>
                  <a:gd name="T15" fmla="*/ 0 h 2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000" h="210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72"/>
                      <a:pt x="0" y="1472"/>
                      <a:pt x="0" y="1472"/>
                    </a:cubicBezTo>
                    <a:cubicBezTo>
                      <a:pt x="0" y="1824"/>
                      <a:pt x="278" y="2102"/>
                      <a:pt x="630" y="2102"/>
                    </a:cubicBezTo>
                    <a:cubicBezTo>
                      <a:pt x="18369" y="2102"/>
                      <a:pt x="18369" y="2102"/>
                      <a:pt x="18369" y="2102"/>
                    </a:cubicBezTo>
                    <a:cubicBezTo>
                      <a:pt x="18712" y="2102"/>
                      <a:pt x="18999" y="1824"/>
                      <a:pt x="18999" y="1472"/>
                    </a:cubicBezTo>
                    <a:cubicBezTo>
                      <a:pt x="18999" y="0"/>
                      <a:pt x="18999" y="0"/>
                      <a:pt x="18999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4F4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2200"/>
              </a:p>
            </p:txBody>
          </p:sp>
          <p:sp>
            <p:nvSpPr>
              <p:cNvPr id="32" name="îṧḷïďé">
                <a:extLst>
                  <a:ext uri="{FF2B5EF4-FFF2-40B4-BE49-F238E27FC236}">
                    <a16:creationId xmlns:a16="http://schemas.microsoft.com/office/drawing/2014/main" id="{44F0A945-8E3B-4383-AFBD-F2B21CC4BCF7}"/>
                  </a:ext>
                </a:extLst>
              </p:cNvPr>
              <p:cNvSpPr/>
              <p:nvPr/>
            </p:nvSpPr>
            <p:spPr bwMode="auto">
              <a:xfrm>
                <a:off x="7831927" y="5984913"/>
                <a:ext cx="1377032" cy="33055"/>
              </a:xfrm>
              <a:custGeom>
                <a:avLst/>
                <a:gdLst>
                  <a:gd name="T0" fmla="*/ 6943 w 6981"/>
                  <a:gd name="T1" fmla="*/ 0 h 167"/>
                  <a:gd name="T2" fmla="*/ 6943 w 6981"/>
                  <a:gd name="T3" fmla="*/ 0 h 167"/>
                  <a:gd name="T4" fmla="*/ 27 w 6981"/>
                  <a:gd name="T5" fmla="*/ 0 h 167"/>
                  <a:gd name="T6" fmla="*/ 0 w 6981"/>
                  <a:gd name="T7" fmla="*/ 37 h 167"/>
                  <a:gd name="T8" fmla="*/ 0 w 6981"/>
                  <a:gd name="T9" fmla="*/ 166 h 167"/>
                  <a:gd name="T10" fmla="*/ 18 w 6981"/>
                  <a:gd name="T11" fmla="*/ 166 h 167"/>
                  <a:gd name="T12" fmla="*/ 6961 w 6981"/>
                  <a:gd name="T13" fmla="*/ 166 h 167"/>
                  <a:gd name="T14" fmla="*/ 6980 w 6981"/>
                  <a:gd name="T15" fmla="*/ 166 h 167"/>
                  <a:gd name="T16" fmla="*/ 6980 w 6981"/>
                  <a:gd name="T17" fmla="*/ 37 h 167"/>
                  <a:gd name="T18" fmla="*/ 6943 w 6981"/>
                  <a:gd name="T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81" h="167">
                    <a:moveTo>
                      <a:pt x="6943" y="0"/>
                    </a:moveTo>
                    <a:lnTo>
                      <a:pt x="6943" y="0"/>
                    </a:lnTo>
                    <a:cubicBezTo>
                      <a:pt x="27" y="0"/>
                      <a:pt x="27" y="0"/>
                      <a:pt x="27" y="0"/>
                    </a:cubicBezTo>
                    <a:cubicBezTo>
                      <a:pt x="0" y="9"/>
                      <a:pt x="0" y="37"/>
                      <a:pt x="0" y="37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18" y="166"/>
                      <a:pt x="18" y="166"/>
                      <a:pt x="18" y="166"/>
                    </a:cubicBezTo>
                    <a:cubicBezTo>
                      <a:pt x="6961" y="166"/>
                      <a:pt x="6961" y="166"/>
                      <a:pt x="6961" y="166"/>
                    </a:cubicBezTo>
                    <a:cubicBezTo>
                      <a:pt x="6980" y="166"/>
                      <a:pt x="6980" y="166"/>
                      <a:pt x="6980" y="166"/>
                    </a:cubicBezTo>
                    <a:cubicBezTo>
                      <a:pt x="6980" y="37"/>
                      <a:pt x="6980" y="37"/>
                      <a:pt x="6980" y="37"/>
                    </a:cubicBezTo>
                    <a:cubicBezTo>
                      <a:pt x="6980" y="37"/>
                      <a:pt x="6980" y="18"/>
                      <a:pt x="6943" y="0"/>
                    </a:cubicBezTo>
                  </a:path>
                </a:pathLst>
              </a:custGeom>
              <a:solidFill>
                <a:srgbClr val="D1D2D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2200"/>
              </a:p>
            </p:txBody>
          </p:sp>
          <p:sp>
            <p:nvSpPr>
              <p:cNvPr id="33" name="iŝḷïḍè">
                <a:extLst>
                  <a:ext uri="{FF2B5EF4-FFF2-40B4-BE49-F238E27FC236}">
                    <a16:creationId xmlns:a16="http://schemas.microsoft.com/office/drawing/2014/main" id="{3848920C-D044-4F5B-ABD6-E60DC75CDBEA}"/>
                  </a:ext>
                </a:extLst>
              </p:cNvPr>
              <p:cNvSpPr/>
              <p:nvPr/>
            </p:nvSpPr>
            <p:spPr bwMode="auto">
              <a:xfrm>
                <a:off x="6812418" y="3042973"/>
                <a:ext cx="3395171" cy="1923308"/>
              </a:xfrm>
              <a:custGeom>
                <a:avLst/>
                <a:gdLst>
                  <a:gd name="T0" fmla="*/ 17212 w 17213"/>
                  <a:gd name="T1" fmla="*/ 9749 h 9750"/>
                  <a:gd name="T2" fmla="*/ 0 w 17213"/>
                  <a:gd name="T3" fmla="*/ 9749 h 9750"/>
                  <a:gd name="T4" fmla="*/ 0 w 17213"/>
                  <a:gd name="T5" fmla="*/ 0 h 9750"/>
                  <a:gd name="T6" fmla="*/ 17212 w 17213"/>
                  <a:gd name="T7" fmla="*/ 0 h 9750"/>
                  <a:gd name="T8" fmla="*/ 17212 w 17213"/>
                  <a:gd name="T9" fmla="*/ 9749 h 9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13" h="9750">
                    <a:moveTo>
                      <a:pt x="17212" y="9749"/>
                    </a:moveTo>
                    <a:lnTo>
                      <a:pt x="0" y="9749"/>
                    </a:lnTo>
                    <a:lnTo>
                      <a:pt x="0" y="0"/>
                    </a:lnTo>
                    <a:lnTo>
                      <a:pt x="17212" y="0"/>
                    </a:lnTo>
                    <a:lnTo>
                      <a:pt x="17212" y="9749"/>
                    </a:lnTo>
                  </a:path>
                </a:pathLst>
              </a:custGeom>
              <a:blipFill>
                <a:blip r:embed="rId4"/>
                <a:stretch>
                  <a:fillRect l="-3" t="-8537" r="-3" b="-8425"/>
                </a:stretch>
              </a:blipFill>
              <a:ln w="38100">
                <a:noFill/>
                <a:round/>
                <a:headEnd/>
                <a:tailEnd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dirty="0"/>
              </a:p>
            </p:txBody>
          </p:sp>
        </p:grpSp>
        <p:grpSp>
          <p:nvGrpSpPr>
            <p:cNvPr id="9" name="îSļiḍe">
              <a:extLst>
                <a:ext uri="{FF2B5EF4-FFF2-40B4-BE49-F238E27FC236}">
                  <a16:creationId xmlns:a16="http://schemas.microsoft.com/office/drawing/2014/main" id="{63F0FB3A-A5DB-417D-895B-873C2A664F72}"/>
                </a:ext>
              </a:extLst>
            </p:cNvPr>
            <p:cNvGrpSpPr/>
            <p:nvPr/>
          </p:nvGrpSpPr>
          <p:grpSpPr>
            <a:xfrm>
              <a:off x="9683126" y="3457647"/>
              <a:ext cx="1825282" cy="2716142"/>
              <a:chOff x="9683126" y="3457647"/>
              <a:chExt cx="1825282" cy="2716142"/>
            </a:xfrm>
          </p:grpSpPr>
          <p:sp>
            <p:nvSpPr>
              <p:cNvPr id="21" name="iSļíḍe">
                <a:extLst>
                  <a:ext uri="{FF2B5EF4-FFF2-40B4-BE49-F238E27FC236}">
                    <a16:creationId xmlns:a16="http://schemas.microsoft.com/office/drawing/2014/main" id="{9449DA71-EBBC-44FC-85ED-95735D437E83}"/>
                  </a:ext>
                </a:extLst>
              </p:cNvPr>
              <p:cNvSpPr/>
              <p:nvPr/>
            </p:nvSpPr>
            <p:spPr bwMode="auto">
              <a:xfrm>
                <a:off x="9683126" y="3457647"/>
                <a:ext cx="1819628" cy="2716142"/>
              </a:xfrm>
              <a:custGeom>
                <a:avLst/>
                <a:gdLst>
                  <a:gd name="T0" fmla="*/ 12066 w 12067"/>
                  <a:gd name="T1" fmla="*/ 17195 h 18009"/>
                  <a:gd name="T2" fmla="*/ 11253 w 12067"/>
                  <a:gd name="T3" fmla="*/ 18008 h 18009"/>
                  <a:gd name="T4" fmla="*/ 813 w 12067"/>
                  <a:gd name="T5" fmla="*/ 18008 h 18009"/>
                  <a:gd name="T6" fmla="*/ 0 w 12067"/>
                  <a:gd name="T7" fmla="*/ 17195 h 18009"/>
                  <a:gd name="T8" fmla="*/ 0 w 12067"/>
                  <a:gd name="T9" fmla="*/ 813 h 18009"/>
                  <a:gd name="T10" fmla="*/ 813 w 12067"/>
                  <a:gd name="T11" fmla="*/ 0 h 18009"/>
                  <a:gd name="T12" fmla="*/ 11253 w 12067"/>
                  <a:gd name="T13" fmla="*/ 0 h 18009"/>
                  <a:gd name="T14" fmla="*/ 12066 w 12067"/>
                  <a:gd name="T15" fmla="*/ 813 h 18009"/>
                  <a:gd name="T16" fmla="*/ 12066 w 12067"/>
                  <a:gd name="T17" fmla="*/ 17195 h 180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067"/>
                  <a:gd name="T28" fmla="*/ 0 h 18009"/>
                  <a:gd name="T29" fmla="*/ 12067 w 12067"/>
                  <a:gd name="T30" fmla="*/ 18009 h 180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067" h="18009">
                    <a:moveTo>
                      <a:pt x="12066" y="17195"/>
                    </a:moveTo>
                    <a:cubicBezTo>
                      <a:pt x="12066" y="17644"/>
                      <a:pt x="11702" y="18008"/>
                      <a:pt x="11253" y="18008"/>
                    </a:cubicBezTo>
                    <a:lnTo>
                      <a:pt x="813" y="18008"/>
                    </a:lnTo>
                    <a:cubicBezTo>
                      <a:pt x="364" y="18008"/>
                      <a:pt x="0" y="17644"/>
                      <a:pt x="0" y="17195"/>
                    </a:cubicBezTo>
                    <a:lnTo>
                      <a:pt x="0" y="813"/>
                    </a:lnTo>
                    <a:cubicBezTo>
                      <a:pt x="0" y="364"/>
                      <a:pt x="364" y="0"/>
                      <a:pt x="813" y="0"/>
                    </a:cubicBezTo>
                    <a:lnTo>
                      <a:pt x="11253" y="0"/>
                    </a:lnTo>
                    <a:cubicBezTo>
                      <a:pt x="11702" y="0"/>
                      <a:pt x="12066" y="364"/>
                      <a:pt x="12066" y="813"/>
                    </a:cubicBezTo>
                    <a:lnTo>
                      <a:pt x="12066" y="17195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2200"/>
              </a:p>
            </p:txBody>
          </p:sp>
          <p:sp>
            <p:nvSpPr>
              <p:cNvPr id="22" name="ïsḻîde">
                <a:extLst>
                  <a:ext uri="{FF2B5EF4-FFF2-40B4-BE49-F238E27FC236}">
                    <a16:creationId xmlns:a16="http://schemas.microsoft.com/office/drawing/2014/main" id="{1A37A4B5-FF07-414A-A073-3C5F0428ED5D}"/>
                  </a:ext>
                </a:extLst>
              </p:cNvPr>
              <p:cNvSpPr/>
              <p:nvPr/>
            </p:nvSpPr>
            <p:spPr bwMode="auto">
              <a:xfrm>
                <a:off x="10599924" y="3573701"/>
                <a:ext cx="25938" cy="26603"/>
              </a:xfrm>
              <a:custGeom>
                <a:avLst/>
                <a:gdLst>
                  <a:gd name="T0" fmla="*/ 86 w 174"/>
                  <a:gd name="T1" fmla="*/ 174 h 175"/>
                  <a:gd name="T2" fmla="*/ 0 w 174"/>
                  <a:gd name="T3" fmla="*/ 87 h 175"/>
                  <a:gd name="T4" fmla="*/ 86 w 174"/>
                  <a:gd name="T5" fmla="*/ 0 h 175"/>
                  <a:gd name="T6" fmla="*/ 173 w 174"/>
                  <a:gd name="T7" fmla="*/ 87 h 175"/>
                  <a:gd name="T8" fmla="*/ 86 w 174"/>
                  <a:gd name="T9" fmla="*/ 174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4"/>
                  <a:gd name="T16" fmla="*/ 0 h 175"/>
                  <a:gd name="T17" fmla="*/ 174 w 174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4" h="175">
                    <a:moveTo>
                      <a:pt x="86" y="174"/>
                    </a:moveTo>
                    <a:cubicBezTo>
                      <a:pt x="39" y="174"/>
                      <a:pt x="0" y="135"/>
                      <a:pt x="0" y="87"/>
                    </a:cubicBezTo>
                    <a:cubicBezTo>
                      <a:pt x="0" y="39"/>
                      <a:pt x="39" y="0"/>
                      <a:pt x="86" y="0"/>
                    </a:cubicBezTo>
                    <a:cubicBezTo>
                      <a:pt x="134" y="0"/>
                      <a:pt x="173" y="39"/>
                      <a:pt x="173" y="87"/>
                    </a:cubicBezTo>
                    <a:cubicBezTo>
                      <a:pt x="173" y="135"/>
                      <a:pt x="134" y="174"/>
                      <a:pt x="86" y="17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2200"/>
              </a:p>
            </p:txBody>
          </p:sp>
          <p:sp>
            <p:nvSpPr>
              <p:cNvPr id="23" name="iṥļïḓê">
                <a:extLst>
                  <a:ext uri="{FF2B5EF4-FFF2-40B4-BE49-F238E27FC236}">
                    <a16:creationId xmlns:a16="http://schemas.microsoft.com/office/drawing/2014/main" id="{99B3F9FC-28FA-4DF8-842B-02D8AF1F39C7}"/>
                  </a:ext>
                </a:extLst>
              </p:cNvPr>
              <p:cNvSpPr/>
              <p:nvPr/>
            </p:nvSpPr>
            <p:spPr bwMode="auto">
              <a:xfrm>
                <a:off x="10516125" y="5977926"/>
                <a:ext cx="139664" cy="139665"/>
              </a:xfrm>
              <a:custGeom>
                <a:avLst/>
                <a:gdLst>
                  <a:gd name="T0" fmla="*/ 463 w 925"/>
                  <a:gd name="T1" fmla="*/ 925 h 926"/>
                  <a:gd name="T2" fmla="*/ 0 w 925"/>
                  <a:gd name="T3" fmla="*/ 463 h 926"/>
                  <a:gd name="T4" fmla="*/ 463 w 925"/>
                  <a:gd name="T5" fmla="*/ 0 h 926"/>
                  <a:gd name="T6" fmla="*/ 924 w 925"/>
                  <a:gd name="T7" fmla="*/ 463 h 926"/>
                  <a:gd name="T8" fmla="*/ 463 w 925"/>
                  <a:gd name="T9" fmla="*/ 925 h 9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5"/>
                  <a:gd name="T16" fmla="*/ 0 h 926"/>
                  <a:gd name="T17" fmla="*/ 925 w 925"/>
                  <a:gd name="T18" fmla="*/ 926 h 9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5" h="926">
                    <a:moveTo>
                      <a:pt x="463" y="925"/>
                    </a:moveTo>
                    <a:cubicBezTo>
                      <a:pt x="207" y="925"/>
                      <a:pt x="0" y="718"/>
                      <a:pt x="0" y="463"/>
                    </a:cubicBezTo>
                    <a:cubicBezTo>
                      <a:pt x="0" y="207"/>
                      <a:pt x="207" y="0"/>
                      <a:pt x="463" y="0"/>
                    </a:cubicBezTo>
                    <a:cubicBezTo>
                      <a:pt x="717" y="0"/>
                      <a:pt x="924" y="207"/>
                      <a:pt x="924" y="463"/>
                    </a:cubicBezTo>
                    <a:cubicBezTo>
                      <a:pt x="924" y="718"/>
                      <a:pt x="717" y="925"/>
                      <a:pt x="463" y="9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2200"/>
              </a:p>
            </p:txBody>
          </p:sp>
          <p:sp>
            <p:nvSpPr>
              <p:cNvPr id="24" name="iṥľíďê">
                <a:extLst>
                  <a:ext uri="{FF2B5EF4-FFF2-40B4-BE49-F238E27FC236}">
                    <a16:creationId xmlns:a16="http://schemas.microsoft.com/office/drawing/2014/main" id="{14FF29B8-811F-4664-B327-FF6DAF7BB5E7}"/>
                  </a:ext>
                </a:extLst>
              </p:cNvPr>
              <p:cNvSpPr/>
              <p:nvPr/>
            </p:nvSpPr>
            <p:spPr bwMode="auto">
              <a:xfrm>
                <a:off x="10559355" y="6019825"/>
                <a:ext cx="53870" cy="55201"/>
              </a:xfrm>
              <a:custGeom>
                <a:avLst/>
                <a:gdLst>
                  <a:gd name="T0" fmla="*/ 73 w 355"/>
                  <a:gd name="T1" fmla="*/ 30 h 367"/>
                  <a:gd name="T2" fmla="*/ 30 w 355"/>
                  <a:gd name="T3" fmla="*/ 73 h 367"/>
                  <a:gd name="T4" fmla="*/ 30 w 355"/>
                  <a:gd name="T5" fmla="*/ 293 h 367"/>
                  <a:gd name="T6" fmla="*/ 73 w 355"/>
                  <a:gd name="T7" fmla="*/ 335 h 367"/>
                  <a:gd name="T8" fmla="*/ 281 w 355"/>
                  <a:gd name="T9" fmla="*/ 335 h 367"/>
                  <a:gd name="T10" fmla="*/ 324 w 355"/>
                  <a:gd name="T11" fmla="*/ 293 h 367"/>
                  <a:gd name="T12" fmla="*/ 324 w 355"/>
                  <a:gd name="T13" fmla="*/ 73 h 367"/>
                  <a:gd name="T14" fmla="*/ 281 w 355"/>
                  <a:gd name="T15" fmla="*/ 30 h 367"/>
                  <a:gd name="T16" fmla="*/ 73 w 355"/>
                  <a:gd name="T17" fmla="*/ 30 h 367"/>
                  <a:gd name="T18" fmla="*/ 73 w 355"/>
                  <a:gd name="T19" fmla="*/ 366 h 367"/>
                  <a:gd name="T20" fmla="*/ 0 w 355"/>
                  <a:gd name="T21" fmla="*/ 293 h 367"/>
                  <a:gd name="T22" fmla="*/ 0 w 355"/>
                  <a:gd name="T23" fmla="*/ 73 h 367"/>
                  <a:gd name="T24" fmla="*/ 73 w 355"/>
                  <a:gd name="T25" fmla="*/ 0 h 367"/>
                  <a:gd name="T26" fmla="*/ 281 w 355"/>
                  <a:gd name="T27" fmla="*/ 0 h 367"/>
                  <a:gd name="T28" fmla="*/ 354 w 355"/>
                  <a:gd name="T29" fmla="*/ 73 h 367"/>
                  <a:gd name="T30" fmla="*/ 354 w 355"/>
                  <a:gd name="T31" fmla="*/ 293 h 367"/>
                  <a:gd name="T32" fmla="*/ 281 w 355"/>
                  <a:gd name="T33" fmla="*/ 366 h 367"/>
                  <a:gd name="T34" fmla="*/ 73 w 355"/>
                  <a:gd name="T35" fmla="*/ 366 h 3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5"/>
                  <a:gd name="T55" fmla="*/ 0 h 367"/>
                  <a:gd name="T56" fmla="*/ 355 w 355"/>
                  <a:gd name="T57" fmla="*/ 367 h 3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5" h="367">
                    <a:moveTo>
                      <a:pt x="73" y="30"/>
                    </a:moveTo>
                    <a:cubicBezTo>
                      <a:pt x="49" y="30"/>
                      <a:pt x="30" y="50"/>
                      <a:pt x="30" y="73"/>
                    </a:cubicBezTo>
                    <a:lnTo>
                      <a:pt x="30" y="293"/>
                    </a:lnTo>
                    <a:cubicBezTo>
                      <a:pt x="30" y="316"/>
                      <a:pt x="49" y="335"/>
                      <a:pt x="73" y="335"/>
                    </a:cubicBezTo>
                    <a:lnTo>
                      <a:pt x="281" y="335"/>
                    </a:lnTo>
                    <a:cubicBezTo>
                      <a:pt x="305" y="335"/>
                      <a:pt x="324" y="316"/>
                      <a:pt x="324" y="293"/>
                    </a:cubicBezTo>
                    <a:lnTo>
                      <a:pt x="324" y="73"/>
                    </a:lnTo>
                    <a:cubicBezTo>
                      <a:pt x="324" y="50"/>
                      <a:pt x="305" y="30"/>
                      <a:pt x="281" y="30"/>
                    </a:cubicBezTo>
                    <a:lnTo>
                      <a:pt x="73" y="30"/>
                    </a:lnTo>
                    <a:close/>
                    <a:moveTo>
                      <a:pt x="73" y="366"/>
                    </a:moveTo>
                    <a:cubicBezTo>
                      <a:pt x="33" y="366"/>
                      <a:pt x="0" y="333"/>
                      <a:pt x="0" y="293"/>
                    </a:cubicBezTo>
                    <a:lnTo>
                      <a:pt x="0" y="73"/>
                    </a:lnTo>
                    <a:cubicBezTo>
                      <a:pt x="0" y="33"/>
                      <a:pt x="33" y="0"/>
                      <a:pt x="73" y="0"/>
                    </a:cubicBezTo>
                    <a:lnTo>
                      <a:pt x="281" y="0"/>
                    </a:lnTo>
                    <a:cubicBezTo>
                      <a:pt x="322" y="0"/>
                      <a:pt x="354" y="33"/>
                      <a:pt x="354" y="73"/>
                    </a:cubicBezTo>
                    <a:lnTo>
                      <a:pt x="354" y="293"/>
                    </a:lnTo>
                    <a:cubicBezTo>
                      <a:pt x="354" y="333"/>
                      <a:pt x="322" y="366"/>
                      <a:pt x="281" y="366"/>
                    </a:cubicBezTo>
                    <a:lnTo>
                      <a:pt x="73" y="36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2200"/>
              </a:p>
            </p:txBody>
          </p:sp>
          <p:sp>
            <p:nvSpPr>
              <p:cNvPr id="25" name="íṣḻîďe">
                <a:extLst>
                  <a:ext uri="{FF2B5EF4-FFF2-40B4-BE49-F238E27FC236}">
                    <a16:creationId xmlns:a16="http://schemas.microsoft.com/office/drawing/2014/main" id="{147E00FB-64A1-4140-A1EE-A5D16B6806A6}"/>
                  </a:ext>
                </a:extLst>
              </p:cNvPr>
              <p:cNvSpPr/>
              <p:nvPr/>
            </p:nvSpPr>
            <p:spPr bwMode="auto">
              <a:xfrm>
                <a:off x="11497102" y="3912221"/>
                <a:ext cx="11306" cy="155626"/>
              </a:xfrm>
              <a:custGeom>
                <a:avLst/>
                <a:gdLst>
                  <a:gd name="T0" fmla="*/ 0 w 75"/>
                  <a:gd name="T1" fmla="*/ 51 h 1030"/>
                  <a:gd name="T2" fmla="*/ 37 w 75"/>
                  <a:gd name="T3" fmla="*/ 0 h 1030"/>
                  <a:gd name="T4" fmla="*/ 74 w 75"/>
                  <a:gd name="T5" fmla="*/ 51 h 1030"/>
                  <a:gd name="T6" fmla="*/ 74 w 75"/>
                  <a:gd name="T7" fmla="*/ 978 h 1030"/>
                  <a:gd name="T8" fmla="*/ 37 w 75"/>
                  <a:gd name="T9" fmla="*/ 1029 h 1030"/>
                  <a:gd name="T10" fmla="*/ 0 w 75"/>
                  <a:gd name="T11" fmla="*/ 978 h 1030"/>
                  <a:gd name="T12" fmla="*/ 0 w 75"/>
                  <a:gd name="T13" fmla="*/ 51 h 10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1030"/>
                  <a:gd name="T23" fmla="*/ 75 w 75"/>
                  <a:gd name="T24" fmla="*/ 1030 h 10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1030">
                    <a:moveTo>
                      <a:pt x="0" y="51"/>
                    </a:moveTo>
                    <a:cubicBezTo>
                      <a:pt x="0" y="23"/>
                      <a:pt x="17" y="0"/>
                      <a:pt x="37" y="0"/>
                    </a:cubicBezTo>
                    <a:cubicBezTo>
                      <a:pt x="57" y="0"/>
                      <a:pt x="74" y="23"/>
                      <a:pt x="74" y="51"/>
                    </a:cubicBezTo>
                    <a:lnTo>
                      <a:pt x="74" y="978"/>
                    </a:lnTo>
                    <a:cubicBezTo>
                      <a:pt x="74" y="1006"/>
                      <a:pt x="57" y="1029"/>
                      <a:pt x="37" y="1029"/>
                    </a:cubicBezTo>
                    <a:cubicBezTo>
                      <a:pt x="17" y="1029"/>
                      <a:pt x="0" y="1006"/>
                      <a:pt x="0" y="978"/>
                    </a:cubicBezTo>
                    <a:lnTo>
                      <a:pt x="0" y="5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2200"/>
              </a:p>
            </p:txBody>
          </p:sp>
          <p:sp>
            <p:nvSpPr>
              <p:cNvPr id="26" name="ïŝḻíḋè">
                <a:extLst>
                  <a:ext uri="{FF2B5EF4-FFF2-40B4-BE49-F238E27FC236}">
                    <a16:creationId xmlns:a16="http://schemas.microsoft.com/office/drawing/2014/main" id="{9A6C4484-CE6E-4C26-A459-7F28911EEE63}"/>
                  </a:ext>
                </a:extLst>
              </p:cNvPr>
              <p:cNvSpPr/>
              <p:nvPr/>
            </p:nvSpPr>
            <p:spPr bwMode="auto">
              <a:xfrm>
                <a:off x="11497101" y="4097111"/>
                <a:ext cx="11306" cy="154961"/>
              </a:xfrm>
              <a:custGeom>
                <a:avLst/>
                <a:gdLst>
                  <a:gd name="T0" fmla="*/ 0 w 75"/>
                  <a:gd name="T1" fmla="*/ 50 h 1029"/>
                  <a:gd name="T2" fmla="*/ 37 w 75"/>
                  <a:gd name="T3" fmla="*/ 0 h 1029"/>
                  <a:gd name="T4" fmla="*/ 74 w 75"/>
                  <a:gd name="T5" fmla="*/ 50 h 1029"/>
                  <a:gd name="T6" fmla="*/ 74 w 75"/>
                  <a:gd name="T7" fmla="*/ 978 h 1029"/>
                  <a:gd name="T8" fmla="*/ 37 w 75"/>
                  <a:gd name="T9" fmla="*/ 1028 h 1029"/>
                  <a:gd name="T10" fmla="*/ 0 w 75"/>
                  <a:gd name="T11" fmla="*/ 978 h 1029"/>
                  <a:gd name="T12" fmla="*/ 0 w 75"/>
                  <a:gd name="T13" fmla="*/ 50 h 10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1029"/>
                  <a:gd name="T23" fmla="*/ 75 w 75"/>
                  <a:gd name="T24" fmla="*/ 1029 h 10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1029">
                    <a:moveTo>
                      <a:pt x="0" y="50"/>
                    </a:moveTo>
                    <a:cubicBezTo>
                      <a:pt x="0" y="23"/>
                      <a:pt x="17" y="0"/>
                      <a:pt x="37" y="0"/>
                    </a:cubicBezTo>
                    <a:cubicBezTo>
                      <a:pt x="57" y="0"/>
                      <a:pt x="74" y="23"/>
                      <a:pt x="74" y="50"/>
                    </a:cubicBezTo>
                    <a:lnTo>
                      <a:pt x="74" y="978"/>
                    </a:lnTo>
                    <a:cubicBezTo>
                      <a:pt x="74" y="1006"/>
                      <a:pt x="57" y="1028"/>
                      <a:pt x="37" y="1028"/>
                    </a:cubicBezTo>
                    <a:cubicBezTo>
                      <a:pt x="17" y="1028"/>
                      <a:pt x="0" y="1006"/>
                      <a:pt x="0" y="978"/>
                    </a:cubicBezTo>
                    <a:lnTo>
                      <a:pt x="0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2200"/>
              </a:p>
            </p:txBody>
          </p:sp>
          <p:sp>
            <p:nvSpPr>
              <p:cNvPr id="27" name="îŝļïḋé">
                <a:extLst>
                  <a:ext uri="{FF2B5EF4-FFF2-40B4-BE49-F238E27FC236}">
                    <a16:creationId xmlns:a16="http://schemas.microsoft.com/office/drawing/2014/main" id="{A8846688-00B1-4DFD-A56D-3BD56D446FDB}"/>
                  </a:ext>
                </a:extLst>
              </p:cNvPr>
              <p:cNvSpPr/>
              <p:nvPr/>
            </p:nvSpPr>
            <p:spPr>
              <a:xfrm>
                <a:off x="9747104" y="3662740"/>
                <a:ext cx="1683693" cy="2251901"/>
              </a:xfrm>
              <a:prstGeom prst="rect">
                <a:avLst/>
              </a:prstGeom>
              <a:blipFill>
                <a:blip r:embed="rId5"/>
                <a:stretch>
                  <a:fillRect l="-39460" r="-38870"/>
                </a:stretch>
              </a:blip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dirty="0"/>
              </a:p>
            </p:txBody>
          </p:sp>
        </p:grpSp>
        <p:sp>
          <p:nvSpPr>
            <p:cNvPr id="10" name="išļïďè">
              <a:extLst>
                <a:ext uri="{FF2B5EF4-FFF2-40B4-BE49-F238E27FC236}">
                  <a16:creationId xmlns:a16="http://schemas.microsoft.com/office/drawing/2014/main" id="{BAD0ABDF-5A7F-4F99-89B1-C03C2EBCE21E}"/>
                </a:ext>
              </a:extLst>
            </p:cNvPr>
            <p:cNvSpPr txBox="1"/>
            <p:nvPr/>
          </p:nvSpPr>
          <p:spPr>
            <a:xfrm>
              <a:off x="659179" y="5023059"/>
              <a:ext cx="3276582" cy="838243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Autofit/>
            </a:bodyPr>
            <a:lstStyle/>
            <a:p>
              <a:pPr defTabSz="914377">
                <a:lnSpc>
                  <a:spcPct val="90000"/>
                </a:lnSpc>
                <a:spcBef>
                  <a:spcPts val="900"/>
                </a:spcBef>
              </a:pPr>
              <a:r>
                <a:rPr lang="en-US" altLang="zh-CN" sz="1200" dirty="0"/>
                <a:t>Brief caption or descriptive statement relating to picture</a:t>
              </a:r>
            </a:p>
          </p:txBody>
        </p:sp>
        <p:sp>
          <p:nvSpPr>
            <p:cNvPr id="11" name="ïś1ïḓê">
              <a:extLst>
                <a:ext uri="{FF2B5EF4-FFF2-40B4-BE49-F238E27FC236}">
                  <a16:creationId xmlns:a16="http://schemas.microsoft.com/office/drawing/2014/main" id="{C09D00C2-CC21-474E-9DFA-E5AFB727FA6C}"/>
                </a:ext>
              </a:extLst>
            </p:cNvPr>
            <p:cNvSpPr/>
            <p:nvPr/>
          </p:nvSpPr>
          <p:spPr>
            <a:xfrm>
              <a:off x="659179" y="4561394"/>
              <a:ext cx="3276582" cy="461665"/>
            </a:xfrm>
            <a:prstGeom prst="rect">
              <a:avLst/>
            </a:prstGeom>
          </p:spPr>
          <p:txBody>
            <a:bodyPr wrap="square" lIns="91440" tIns="45720" rIns="91440" bIns="45720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800" b="1" dirty="0"/>
                <a:t>Text Here</a:t>
              </a:r>
            </a:p>
          </p:txBody>
        </p:sp>
        <p:grpSp>
          <p:nvGrpSpPr>
            <p:cNvPr id="12" name="iŝľíďé">
              <a:extLst>
                <a:ext uri="{FF2B5EF4-FFF2-40B4-BE49-F238E27FC236}">
                  <a16:creationId xmlns:a16="http://schemas.microsoft.com/office/drawing/2014/main" id="{289EE674-7D3E-4AC0-A6A9-495E60AD2295}"/>
                </a:ext>
              </a:extLst>
            </p:cNvPr>
            <p:cNvGrpSpPr/>
            <p:nvPr/>
          </p:nvGrpSpPr>
          <p:grpSpPr>
            <a:xfrm>
              <a:off x="6066582" y="3790217"/>
              <a:ext cx="1167732" cy="2352171"/>
              <a:chOff x="6066582" y="3412391"/>
              <a:chExt cx="1167732" cy="2352171"/>
            </a:xfrm>
          </p:grpSpPr>
          <p:sp>
            <p:nvSpPr>
              <p:cNvPr id="13" name="ïṧ1îḓé">
                <a:extLst>
                  <a:ext uri="{FF2B5EF4-FFF2-40B4-BE49-F238E27FC236}">
                    <a16:creationId xmlns:a16="http://schemas.microsoft.com/office/drawing/2014/main" id="{A12625C4-75F1-45B2-9354-989372CCEDA5}"/>
                  </a:ext>
                </a:extLst>
              </p:cNvPr>
              <p:cNvSpPr/>
              <p:nvPr/>
            </p:nvSpPr>
            <p:spPr bwMode="auto">
              <a:xfrm>
                <a:off x="6066582" y="3412391"/>
                <a:ext cx="1167732" cy="2352171"/>
              </a:xfrm>
              <a:custGeom>
                <a:avLst/>
                <a:gdLst>
                  <a:gd name="T0" fmla="*/ 8594 w 8630"/>
                  <a:gd name="T1" fmla="*/ 3320 h 17382"/>
                  <a:gd name="T2" fmla="*/ 8596 w 8630"/>
                  <a:gd name="T3" fmla="*/ 3320 h 17382"/>
                  <a:gd name="T4" fmla="*/ 8629 w 8630"/>
                  <a:gd name="T5" fmla="*/ 3353 h 17382"/>
                  <a:gd name="T6" fmla="*/ 8629 w 8630"/>
                  <a:gd name="T7" fmla="*/ 4419 h 17382"/>
                  <a:gd name="T8" fmla="*/ 8596 w 8630"/>
                  <a:gd name="T9" fmla="*/ 4452 h 17382"/>
                  <a:gd name="T10" fmla="*/ 8594 w 8630"/>
                  <a:gd name="T11" fmla="*/ 4452 h 17382"/>
                  <a:gd name="T12" fmla="*/ 8594 w 8630"/>
                  <a:gd name="T13" fmla="*/ 16371 h 17382"/>
                  <a:gd name="T14" fmla="*/ 7584 w 8630"/>
                  <a:gd name="T15" fmla="*/ 17381 h 17382"/>
                  <a:gd name="T16" fmla="*/ 1043 w 8630"/>
                  <a:gd name="T17" fmla="*/ 17381 h 17382"/>
                  <a:gd name="T18" fmla="*/ 33 w 8630"/>
                  <a:gd name="T19" fmla="*/ 16371 h 17382"/>
                  <a:gd name="T20" fmla="*/ 33 w 8630"/>
                  <a:gd name="T21" fmla="*/ 5859 h 17382"/>
                  <a:gd name="T22" fmla="*/ 33 w 8630"/>
                  <a:gd name="T23" fmla="*/ 5859 h 17382"/>
                  <a:gd name="T24" fmla="*/ 0 w 8630"/>
                  <a:gd name="T25" fmla="*/ 5826 h 17382"/>
                  <a:gd name="T26" fmla="*/ 0 w 8630"/>
                  <a:gd name="T27" fmla="*/ 4760 h 17382"/>
                  <a:gd name="T28" fmla="*/ 33 w 8630"/>
                  <a:gd name="T29" fmla="*/ 4727 h 17382"/>
                  <a:gd name="T30" fmla="*/ 33 w 8630"/>
                  <a:gd name="T31" fmla="*/ 4727 h 17382"/>
                  <a:gd name="T32" fmla="*/ 33 w 8630"/>
                  <a:gd name="T33" fmla="*/ 4452 h 17382"/>
                  <a:gd name="T34" fmla="*/ 33 w 8630"/>
                  <a:gd name="T35" fmla="*/ 4452 h 17382"/>
                  <a:gd name="T36" fmla="*/ 0 w 8630"/>
                  <a:gd name="T37" fmla="*/ 4419 h 17382"/>
                  <a:gd name="T38" fmla="*/ 0 w 8630"/>
                  <a:gd name="T39" fmla="*/ 3353 h 17382"/>
                  <a:gd name="T40" fmla="*/ 33 w 8630"/>
                  <a:gd name="T41" fmla="*/ 3320 h 17382"/>
                  <a:gd name="T42" fmla="*/ 33 w 8630"/>
                  <a:gd name="T43" fmla="*/ 3320 h 17382"/>
                  <a:gd name="T44" fmla="*/ 33 w 8630"/>
                  <a:gd name="T45" fmla="*/ 2704 h 17382"/>
                  <a:gd name="T46" fmla="*/ 33 w 8630"/>
                  <a:gd name="T47" fmla="*/ 2704 h 17382"/>
                  <a:gd name="T48" fmla="*/ 0 w 8630"/>
                  <a:gd name="T49" fmla="*/ 2672 h 17382"/>
                  <a:gd name="T50" fmla="*/ 0 w 8630"/>
                  <a:gd name="T51" fmla="*/ 2075 h 17382"/>
                  <a:gd name="T52" fmla="*/ 33 w 8630"/>
                  <a:gd name="T53" fmla="*/ 2042 h 17382"/>
                  <a:gd name="T54" fmla="*/ 33 w 8630"/>
                  <a:gd name="T55" fmla="*/ 2042 h 17382"/>
                  <a:gd name="T56" fmla="*/ 33 w 8630"/>
                  <a:gd name="T57" fmla="*/ 1010 h 17382"/>
                  <a:gd name="T58" fmla="*/ 1043 w 8630"/>
                  <a:gd name="T59" fmla="*/ 0 h 17382"/>
                  <a:gd name="T60" fmla="*/ 7584 w 8630"/>
                  <a:gd name="T61" fmla="*/ 0 h 17382"/>
                  <a:gd name="T62" fmla="*/ 8594 w 8630"/>
                  <a:gd name="T63" fmla="*/ 1010 h 17382"/>
                  <a:gd name="T64" fmla="*/ 8594 w 8630"/>
                  <a:gd name="T65" fmla="*/ 3320 h 173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630"/>
                  <a:gd name="T100" fmla="*/ 0 h 17382"/>
                  <a:gd name="T101" fmla="*/ 8630 w 8630"/>
                  <a:gd name="T102" fmla="*/ 17382 h 173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630" h="17382">
                    <a:moveTo>
                      <a:pt x="8594" y="3320"/>
                    </a:moveTo>
                    <a:lnTo>
                      <a:pt x="8596" y="3320"/>
                    </a:lnTo>
                    <a:cubicBezTo>
                      <a:pt x="8614" y="3320"/>
                      <a:pt x="8629" y="3335"/>
                      <a:pt x="8629" y="3353"/>
                    </a:cubicBezTo>
                    <a:lnTo>
                      <a:pt x="8629" y="4419"/>
                    </a:lnTo>
                    <a:cubicBezTo>
                      <a:pt x="8629" y="4438"/>
                      <a:pt x="8614" y="4452"/>
                      <a:pt x="8596" y="4452"/>
                    </a:cubicBezTo>
                    <a:lnTo>
                      <a:pt x="8594" y="4452"/>
                    </a:lnTo>
                    <a:lnTo>
                      <a:pt x="8594" y="16371"/>
                    </a:lnTo>
                    <a:cubicBezTo>
                      <a:pt x="8594" y="16928"/>
                      <a:pt x="8141" y="17381"/>
                      <a:pt x="7584" y="17381"/>
                    </a:cubicBezTo>
                    <a:lnTo>
                      <a:pt x="1043" y="17381"/>
                    </a:lnTo>
                    <a:cubicBezTo>
                      <a:pt x="487" y="17381"/>
                      <a:pt x="33" y="16928"/>
                      <a:pt x="33" y="16371"/>
                    </a:cubicBezTo>
                    <a:lnTo>
                      <a:pt x="33" y="5859"/>
                    </a:lnTo>
                    <a:cubicBezTo>
                      <a:pt x="15" y="5859"/>
                      <a:pt x="0" y="5844"/>
                      <a:pt x="0" y="5826"/>
                    </a:cubicBezTo>
                    <a:lnTo>
                      <a:pt x="0" y="4760"/>
                    </a:lnTo>
                    <a:cubicBezTo>
                      <a:pt x="0" y="4741"/>
                      <a:pt x="15" y="4727"/>
                      <a:pt x="33" y="4727"/>
                    </a:cubicBezTo>
                    <a:lnTo>
                      <a:pt x="33" y="4452"/>
                    </a:lnTo>
                    <a:cubicBezTo>
                      <a:pt x="15" y="4452"/>
                      <a:pt x="0" y="4438"/>
                      <a:pt x="0" y="4419"/>
                    </a:cubicBezTo>
                    <a:lnTo>
                      <a:pt x="0" y="3353"/>
                    </a:lnTo>
                    <a:cubicBezTo>
                      <a:pt x="0" y="3335"/>
                      <a:pt x="15" y="3320"/>
                      <a:pt x="33" y="3320"/>
                    </a:cubicBezTo>
                    <a:lnTo>
                      <a:pt x="33" y="2704"/>
                    </a:lnTo>
                    <a:cubicBezTo>
                      <a:pt x="15" y="2704"/>
                      <a:pt x="0" y="2690"/>
                      <a:pt x="0" y="2672"/>
                    </a:cubicBezTo>
                    <a:lnTo>
                      <a:pt x="0" y="2075"/>
                    </a:lnTo>
                    <a:cubicBezTo>
                      <a:pt x="0" y="2057"/>
                      <a:pt x="15" y="2042"/>
                      <a:pt x="33" y="2042"/>
                    </a:cubicBezTo>
                    <a:lnTo>
                      <a:pt x="33" y="1010"/>
                    </a:lnTo>
                    <a:cubicBezTo>
                      <a:pt x="33" y="453"/>
                      <a:pt x="487" y="0"/>
                      <a:pt x="1043" y="0"/>
                    </a:cubicBezTo>
                    <a:lnTo>
                      <a:pt x="7584" y="0"/>
                    </a:lnTo>
                    <a:cubicBezTo>
                      <a:pt x="8141" y="0"/>
                      <a:pt x="8594" y="453"/>
                      <a:pt x="8594" y="1010"/>
                    </a:cubicBezTo>
                    <a:lnTo>
                      <a:pt x="8594" y="332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2200"/>
              </a:p>
            </p:txBody>
          </p:sp>
          <p:sp>
            <p:nvSpPr>
              <p:cNvPr id="14" name="i$1ïḓè">
                <a:extLst>
                  <a:ext uri="{FF2B5EF4-FFF2-40B4-BE49-F238E27FC236}">
                    <a16:creationId xmlns:a16="http://schemas.microsoft.com/office/drawing/2014/main" id="{A026E693-E826-4C6E-88CC-FDA766296418}"/>
                  </a:ext>
                </a:extLst>
              </p:cNvPr>
              <p:cNvSpPr/>
              <p:nvPr/>
            </p:nvSpPr>
            <p:spPr bwMode="auto">
              <a:xfrm>
                <a:off x="6079710" y="3420745"/>
                <a:ext cx="1141478" cy="2334867"/>
              </a:xfrm>
              <a:custGeom>
                <a:avLst/>
                <a:gdLst>
                  <a:gd name="T0" fmla="*/ 947 w 8436"/>
                  <a:gd name="T1" fmla="*/ 17255 h 17256"/>
                  <a:gd name="T2" fmla="*/ 0 w 8436"/>
                  <a:gd name="T3" fmla="*/ 16308 h 17256"/>
                  <a:gd name="T4" fmla="*/ 0 w 8436"/>
                  <a:gd name="T5" fmla="*/ 947 h 17256"/>
                  <a:gd name="T6" fmla="*/ 947 w 8436"/>
                  <a:gd name="T7" fmla="*/ 0 h 17256"/>
                  <a:gd name="T8" fmla="*/ 7488 w 8436"/>
                  <a:gd name="T9" fmla="*/ 0 h 17256"/>
                  <a:gd name="T10" fmla="*/ 8435 w 8436"/>
                  <a:gd name="T11" fmla="*/ 947 h 17256"/>
                  <a:gd name="T12" fmla="*/ 8435 w 8436"/>
                  <a:gd name="T13" fmla="*/ 16308 h 17256"/>
                  <a:gd name="T14" fmla="*/ 7488 w 8436"/>
                  <a:gd name="T15" fmla="*/ 17255 h 17256"/>
                  <a:gd name="T16" fmla="*/ 947 w 8436"/>
                  <a:gd name="T17" fmla="*/ 17255 h 172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36"/>
                  <a:gd name="T28" fmla="*/ 0 h 17256"/>
                  <a:gd name="T29" fmla="*/ 8436 w 8436"/>
                  <a:gd name="T30" fmla="*/ 17256 h 172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36" h="17256">
                    <a:moveTo>
                      <a:pt x="947" y="17255"/>
                    </a:moveTo>
                    <a:cubicBezTo>
                      <a:pt x="425" y="17255"/>
                      <a:pt x="0" y="16831"/>
                      <a:pt x="0" y="16308"/>
                    </a:cubicBezTo>
                    <a:lnTo>
                      <a:pt x="0" y="947"/>
                    </a:lnTo>
                    <a:cubicBezTo>
                      <a:pt x="0" y="425"/>
                      <a:pt x="425" y="0"/>
                      <a:pt x="947" y="0"/>
                    </a:cubicBezTo>
                    <a:lnTo>
                      <a:pt x="7488" y="0"/>
                    </a:lnTo>
                    <a:cubicBezTo>
                      <a:pt x="8010" y="0"/>
                      <a:pt x="8435" y="425"/>
                      <a:pt x="8435" y="947"/>
                    </a:cubicBezTo>
                    <a:lnTo>
                      <a:pt x="8435" y="16308"/>
                    </a:lnTo>
                    <a:cubicBezTo>
                      <a:pt x="8435" y="16831"/>
                      <a:pt x="8010" y="17255"/>
                      <a:pt x="7488" y="17255"/>
                    </a:cubicBezTo>
                    <a:lnTo>
                      <a:pt x="947" y="17255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2200" dirty="0"/>
              </a:p>
            </p:txBody>
          </p:sp>
          <p:sp>
            <p:nvSpPr>
              <p:cNvPr id="15" name="iṥliḍê">
                <a:extLst>
                  <a:ext uri="{FF2B5EF4-FFF2-40B4-BE49-F238E27FC236}">
                    <a16:creationId xmlns:a16="http://schemas.microsoft.com/office/drawing/2014/main" id="{34A48079-0836-4834-9ED2-854C043DBF03}"/>
                  </a:ext>
                </a:extLst>
              </p:cNvPr>
              <p:cNvSpPr/>
              <p:nvPr/>
            </p:nvSpPr>
            <p:spPr>
              <a:xfrm>
                <a:off x="6122372" y="3614074"/>
                <a:ext cx="1056157" cy="1873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2200"/>
              </a:p>
            </p:txBody>
          </p:sp>
          <p:sp>
            <p:nvSpPr>
              <p:cNvPr id="16" name="íślïḋe">
                <a:extLst>
                  <a:ext uri="{FF2B5EF4-FFF2-40B4-BE49-F238E27FC236}">
                    <a16:creationId xmlns:a16="http://schemas.microsoft.com/office/drawing/2014/main" id="{5D608926-F876-4216-8A59-0E75B32FD95D}"/>
                  </a:ext>
                </a:extLst>
              </p:cNvPr>
              <p:cNvSpPr/>
              <p:nvPr/>
            </p:nvSpPr>
            <p:spPr bwMode="auto">
              <a:xfrm>
                <a:off x="6122372" y="3608075"/>
                <a:ext cx="1056157" cy="1879622"/>
              </a:xfrm>
              <a:prstGeom prst="rect">
                <a:avLst/>
              </a:prstGeom>
              <a:blipFill>
                <a:blip r:embed="rId6"/>
                <a:stretch>
                  <a:fillRect l="-109495" r="-106893"/>
                </a:stretch>
              </a:blip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dirty="0"/>
              </a:p>
            </p:txBody>
          </p:sp>
          <p:sp>
            <p:nvSpPr>
              <p:cNvPr id="17" name="íŝļíḓé">
                <a:extLst>
                  <a:ext uri="{FF2B5EF4-FFF2-40B4-BE49-F238E27FC236}">
                    <a16:creationId xmlns:a16="http://schemas.microsoft.com/office/drawing/2014/main" id="{21619C0A-CD33-4994-A27B-7F1CA92014A5}"/>
                  </a:ext>
                </a:extLst>
              </p:cNvPr>
              <p:cNvSpPr/>
              <p:nvPr/>
            </p:nvSpPr>
            <p:spPr bwMode="auto">
              <a:xfrm>
                <a:off x="6469352" y="3539487"/>
                <a:ext cx="35205" cy="35205"/>
              </a:xfrm>
              <a:custGeom>
                <a:avLst/>
                <a:gdLst>
                  <a:gd name="T0" fmla="*/ 130 w 260"/>
                  <a:gd name="T1" fmla="*/ 260 h 261"/>
                  <a:gd name="T2" fmla="*/ 0 w 260"/>
                  <a:gd name="T3" fmla="*/ 130 h 261"/>
                  <a:gd name="T4" fmla="*/ 130 w 260"/>
                  <a:gd name="T5" fmla="*/ 0 h 261"/>
                  <a:gd name="T6" fmla="*/ 259 w 260"/>
                  <a:gd name="T7" fmla="*/ 130 h 261"/>
                  <a:gd name="T8" fmla="*/ 130 w 260"/>
                  <a:gd name="T9" fmla="*/ 260 h 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0"/>
                  <a:gd name="T16" fmla="*/ 0 h 261"/>
                  <a:gd name="T17" fmla="*/ 260 w 260"/>
                  <a:gd name="T18" fmla="*/ 261 h 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0" h="261">
                    <a:moveTo>
                      <a:pt x="130" y="260"/>
                    </a:moveTo>
                    <a:cubicBezTo>
                      <a:pt x="58" y="260"/>
                      <a:pt x="0" y="202"/>
                      <a:pt x="0" y="130"/>
                    </a:cubicBezTo>
                    <a:cubicBezTo>
                      <a:pt x="0" y="58"/>
                      <a:pt x="58" y="0"/>
                      <a:pt x="130" y="0"/>
                    </a:cubicBezTo>
                    <a:cubicBezTo>
                      <a:pt x="201" y="0"/>
                      <a:pt x="259" y="58"/>
                      <a:pt x="259" y="130"/>
                    </a:cubicBezTo>
                    <a:cubicBezTo>
                      <a:pt x="259" y="202"/>
                      <a:pt x="201" y="260"/>
                      <a:pt x="130" y="26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2200"/>
              </a:p>
            </p:txBody>
          </p:sp>
          <p:sp>
            <p:nvSpPr>
              <p:cNvPr id="18" name="ïS1iḑè">
                <a:extLst>
                  <a:ext uri="{FF2B5EF4-FFF2-40B4-BE49-F238E27FC236}">
                    <a16:creationId xmlns:a16="http://schemas.microsoft.com/office/drawing/2014/main" id="{BAA0D2C1-C774-4FE9-B9B5-C2D3992BC42C}"/>
                  </a:ext>
                </a:extLst>
              </p:cNvPr>
              <p:cNvSpPr/>
              <p:nvPr/>
            </p:nvSpPr>
            <p:spPr bwMode="auto">
              <a:xfrm>
                <a:off x="6636427" y="3475641"/>
                <a:ext cx="25658" cy="25658"/>
              </a:xfrm>
              <a:custGeom>
                <a:avLst/>
                <a:gdLst>
                  <a:gd name="T0" fmla="*/ 95 w 191"/>
                  <a:gd name="T1" fmla="*/ 190 h 191"/>
                  <a:gd name="T2" fmla="*/ 0 w 191"/>
                  <a:gd name="T3" fmla="*/ 95 h 191"/>
                  <a:gd name="T4" fmla="*/ 95 w 191"/>
                  <a:gd name="T5" fmla="*/ 0 h 191"/>
                  <a:gd name="T6" fmla="*/ 190 w 191"/>
                  <a:gd name="T7" fmla="*/ 95 h 191"/>
                  <a:gd name="T8" fmla="*/ 95 w 191"/>
                  <a:gd name="T9" fmla="*/ 190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191"/>
                  <a:gd name="T17" fmla="*/ 191 w 191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191">
                    <a:moveTo>
                      <a:pt x="95" y="190"/>
                    </a:moveTo>
                    <a:cubicBezTo>
                      <a:pt x="42" y="190"/>
                      <a:pt x="0" y="147"/>
                      <a:pt x="0" y="95"/>
                    </a:cubicBezTo>
                    <a:cubicBezTo>
                      <a:pt x="0" y="43"/>
                      <a:pt x="42" y="0"/>
                      <a:pt x="95" y="0"/>
                    </a:cubicBezTo>
                    <a:cubicBezTo>
                      <a:pt x="147" y="0"/>
                      <a:pt x="190" y="43"/>
                      <a:pt x="190" y="95"/>
                    </a:cubicBezTo>
                    <a:cubicBezTo>
                      <a:pt x="190" y="147"/>
                      <a:pt x="147" y="190"/>
                      <a:pt x="95" y="19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2200"/>
              </a:p>
            </p:txBody>
          </p:sp>
          <p:sp>
            <p:nvSpPr>
              <p:cNvPr id="19" name="íşḻïḑe">
                <a:extLst>
                  <a:ext uri="{FF2B5EF4-FFF2-40B4-BE49-F238E27FC236}">
                    <a16:creationId xmlns:a16="http://schemas.microsoft.com/office/drawing/2014/main" id="{292F8306-A179-487A-BF8E-896A67B4D6DD}"/>
                  </a:ext>
                </a:extLst>
              </p:cNvPr>
              <p:cNvSpPr/>
              <p:nvPr/>
            </p:nvSpPr>
            <p:spPr bwMode="auto">
              <a:xfrm>
                <a:off x="6567210" y="3549034"/>
                <a:ext cx="163495" cy="17304"/>
              </a:xfrm>
              <a:custGeom>
                <a:avLst/>
                <a:gdLst>
                  <a:gd name="T0" fmla="*/ 1143 w 1209"/>
                  <a:gd name="T1" fmla="*/ 129 h 130"/>
                  <a:gd name="T2" fmla="*/ 64 w 1209"/>
                  <a:gd name="T3" fmla="*/ 129 h 130"/>
                  <a:gd name="T4" fmla="*/ 0 w 1209"/>
                  <a:gd name="T5" fmla="*/ 65 h 130"/>
                  <a:gd name="T6" fmla="*/ 64 w 1209"/>
                  <a:gd name="T7" fmla="*/ 0 h 130"/>
                  <a:gd name="T8" fmla="*/ 1143 w 1209"/>
                  <a:gd name="T9" fmla="*/ 0 h 130"/>
                  <a:gd name="T10" fmla="*/ 1208 w 1209"/>
                  <a:gd name="T11" fmla="*/ 65 h 130"/>
                  <a:gd name="T12" fmla="*/ 1143 w 1209"/>
                  <a:gd name="T13" fmla="*/ 129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9"/>
                  <a:gd name="T22" fmla="*/ 0 h 130"/>
                  <a:gd name="T23" fmla="*/ 1209 w 1209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9" h="130">
                    <a:moveTo>
                      <a:pt x="1143" y="129"/>
                    </a:moveTo>
                    <a:lnTo>
                      <a:pt x="64" y="129"/>
                    </a:lnTo>
                    <a:cubicBezTo>
                      <a:pt x="29" y="129"/>
                      <a:pt x="0" y="100"/>
                      <a:pt x="0" y="65"/>
                    </a:cubicBezTo>
                    <a:cubicBezTo>
                      <a:pt x="0" y="29"/>
                      <a:pt x="29" y="0"/>
                      <a:pt x="64" y="0"/>
                    </a:cubicBezTo>
                    <a:lnTo>
                      <a:pt x="1143" y="0"/>
                    </a:lnTo>
                    <a:cubicBezTo>
                      <a:pt x="1179" y="0"/>
                      <a:pt x="1208" y="29"/>
                      <a:pt x="1208" y="65"/>
                    </a:cubicBezTo>
                    <a:cubicBezTo>
                      <a:pt x="1208" y="100"/>
                      <a:pt x="1179" y="129"/>
                      <a:pt x="1143" y="1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2200"/>
              </a:p>
            </p:txBody>
          </p:sp>
          <p:sp>
            <p:nvSpPr>
              <p:cNvPr id="20" name="í$1iḑè">
                <a:extLst>
                  <a:ext uri="{FF2B5EF4-FFF2-40B4-BE49-F238E27FC236}">
                    <a16:creationId xmlns:a16="http://schemas.microsoft.com/office/drawing/2014/main" id="{743C47C4-3601-4B2A-9E32-60A4991CBBED}"/>
                  </a:ext>
                </a:extLst>
              </p:cNvPr>
              <p:cNvSpPr/>
              <p:nvPr/>
            </p:nvSpPr>
            <p:spPr bwMode="auto">
              <a:xfrm>
                <a:off x="6569001" y="5544381"/>
                <a:ext cx="160511" cy="160511"/>
              </a:xfrm>
              <a:custGeom>
                <a:avLst/>
                <a:gdLst>
                  <a:gd name="T0" fmla="*/ 84 w 1187"/>
                  <a:gd name="T1" fmla="*/ 593 h 1186"/>
                  <a:gd name="T2" fmla="*/ 593 w 1187"/>
                  <a:gd name="T3" fmla="*/ 1102 h 1186"/>
                  <a:gd name="T4" fmla="*/ 1102 w 1187"/>
                  <a:gd name="T5" fmla="*/ 593 h 1186"/>
                  <a:gd name="T6" fmla="*/ 593 w 1187"/>
                  <a:gd name="T7" fmla="*/ 83 h 1186"/>
                  <a:gd name="T8" fmla="*/ 84 w 1187"/>
                  <a:gd name="T9" fmla="*/ 593 h 1186"/>
                  <a:gd name="T10" fmla="*/ 0 w 1187"/>
                  <a:gd name="T11" fmla="*/ 593 h 1186"/>
                  <a:gd name="T12" fmla="*/ 593 w 1187"/>
                  <a:gd name="T13" fmla="*/ 0 h 1186"/>
                  <a:gd name="T14" fmla="*/ 1186 w 1187"/>
                  <a:gd name="T15" fmla="*/ 593 h 1186"/>
                  <a:gd name="T16" fmla="*/ 593 w 1187"/>
                  <a:gd name="T17" fmla="*/ 1185 h 1186"/>
                  <a:gd name="T18" fmla="*/ 0 w 1187"/>
                  <a:gd name="T19" fmla="*/ 593 h 1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7"/>
                  <a:gd name="T31" fmla="*/ 0 h 1186"/>
                  <a:gd name="T32" fmla="*/ 1187 w 1187"/>
                  <a:gd name="T33" fmla="*/ 1186 h 1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7" h="1186">
                    <a:moveTo>
                      <a:pt x="84" y="593"/>
                    </a:moveTo>
                    <a:cubicBezTo>
                      <a:pt x="84" y="874"/>
                      <a:pt x="312" y="1102"/>
                      <a:pt x="593" y="1102"/>
                    </a:cubicBezTo>
                    <a:cubicBezTo>
                      <a:pt x="874" y="1102"/>
                      <a:pt x="1102" y="874"/>
                      <a:pt x="1102" y="593"/>
                    </a:cubicBezTo>
                    <a:cubicBezTo>
                      <a:pt x="1102" y="312"/>
                      <a:pt x="874" y="83"/>
                      <a:pt x="593" y="83"/>
                    </a:cubicBezTo>
                    <a:cubicBezTo>
                      <a:pt x="312" y="83"/>
                      <a:pt x="84" y="312"/>
                      <a:pt x="84" y="593"/>
                    </a:cubicBezTo>
                    <a:close/>
                    <a:moveTo>
                      <a:pt x="0" y="593"/>
                    </a:moveTo>
                    <a:cubicBezTo>
                      <a:pt x="0" y="266"/>
                      <a:pt x="266" y="0"/>
                      <a:pt x="593" y="0"/>
                    </a:cubicBezTo>
                    <a:cubicBezTo>
                      <a:pt x="920" y="0"/>
                      <a:pt x="1186" y="266"/>
                      <a:pt x="1186" y="593"/>
                    </a:cubicBezTo>
                    <a:cubicBezTo>
                      <a:pt x="1186" y="920"/>
                      <a:pt x="920" y="1185"/>
                      <a:pt x="593" y="1185"/>
                    </a:cubicBezTo>
                    <a:cubicBezTo>
                      <a:pt x="266" y="1185"/>
                      <a:pt x="0" y="920"/>
                      <a:pt x="0" y="5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2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073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4A8B1D-B97A-4820-B0A6-90C43C7B3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E4D2C3-2FDF-4719-8281-0BB63F4F7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pSp>
        <p:nvGrpSpPr>
          <p:cNvPr id="5" name="03a1b7a5-1ff9-4b43-a6fe-c8b482d23e3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6235E0A-3011-4807-8859-D48FC6243E0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7663" y="1659533"/>
            <a:ext cx="10832825" cy="3736718"/>
            <a:chOff x="687663" y="1659533"/>
            <a:chExt cx="10832825" cy="3736718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8DA5832D-7F97-409E-8F2F-B87820F57D32}"/>
                </a:ext>
              </a:extLst>
            </p:cNvPr>
            <p:cNvCxnSpPr/>
            <p:nvPr/>
          </p:nvCxnSpPr>
          <p:spPr>
            <a:xfrm>
              <a:off x="7706646" y="3703625"/>
              <a:ext cx="3796197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B059A2F-80BF-4240-B4C0-A6FF53F3C570}"/>
                </a:ext>
              </a:extLst>
            </p:cNvPr>
            <p:cNvCxnSpPr>
              <a:cxnSpLocks/>
            </p:cNvCxnSpPr>
            <p:nvPr/>
          </p:nvCxnSpPr>
          <p:spPr>
            <a:xfrm>
              <a:off x="697014" y="3523320"/>
              <a:ext cx="3425337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ṥḻíḓè">
              <a:extLst>
                <a:ext uri="{FF2B5EF4-FFF2-40B4-BE49-F238E27FC236}">
                  <a16:creationId xmlns:a16="http://schemas.microsoft.com/office/drawing/2014/main" id="{9D70BA59-D25C-4213-B318-46E8AFB8EDEC}"/>
                </a:ext>
              </a:extLst>
            </p:cNvPr>
            <p:cNvSpPr/>
            <p:nvPr/>
          </p:nvSpPr>
          <p:spPr bwMode="auto">
            <a:xfrm rot="19847212">
              <a:off x="4619547" y="3347127"/>
              <a:ext cx="1845035" cy="2011445"/>
            </a:xfrm>
            <a:custGeom>
              <a:avLst/>
              <a:gdLst>
                <a:gd name="T0" fmla="*/ 240 w 260"/>
                <a:gd name="T1" fmla="*/ 258 h 258"/>
                <a:gd name="T2" fmla="*/ 153 w 260"/>
                <a:gd name="T3" fmla="*/ 215 h 258"/>
                <a:gd name="T4" fmla="*/ 3 w 260"/>
                <a:gd name="T5" fmla="*/ 33 h 258"/>
                <a:gd name="T6" fmla="*/ 5 w 260"/>
                <a:gd name="T7" fmla="*/ 6 h 258"/>
                <a:gd name="T8" fmla="*/ 20 w 260"/>
                <a:gd name="T9" fmla="*/ 0 h 258"/>
                <a:gd name="T10" fmla="*/ 107 w 260"/>
                <a:gd name="T11" fmla="*/ 43 h 258"/>
                <a:gd name="T12" fmla="*/ 256 w 260"/>
                <a:gd name="T13" fmla="*/ 225 h 258"/>
                <a:gd name="T14" fmla="*/ 255 w 260"/>
                <a:gd name="T15" fmla="*/ 252 h 258"/>
                <a:gd name="T16" fmla="*/ 240 w 260"/>
                <a:gd name="T1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58">
                  <a:moveTo>
                    <a:pt x="240" y="258"/>
                  </a:moveTo>
                  <a:cubicBezTo>
                    <a:pt x="221" y="258"/>
                    <a:pt x="189" y="242"/>
                    <a:pt x="153" y="215"/>
                  </a:cubicBezTo>
                  <a:cubicBezTo>
                    <a:pt x="84" y="161"/>
                    <a:pt x="16" y="80"/>
                    <a:pt x="3" y="33"/>
                  </a:cubicBezTo>
                  <a:cubicBezTo>
                    <a:pt x="0" y="20"/>
                    <a:pt x="0" y="11"/>
                    <a:pt x="5" y="6"/>
                  </a:cubicBezTo>
                  <a:cubicBezTo>
                    <a:pt x="8" y="2"/>
                    <a:pt x="13" y="0"/>
                    <a:pt x="20" y="0"/>
                  </a:cubicBezTo>
                  <a:cubicBezTo>
                    <a:pt x="39" y="0"/>
                    <a:pt x="70" y="15"/>
                    <a:pt x="107" y="43"/>
                  </a:cubicBezTo>
                  <a:cubicBezTo>
                    <a:pt x="176" y="96"/>
                    <a:pt x="243" y="178"/>
                    <a:pt x="256" y="225"/>
                  </a:cubicBezTo>
                  <a:cubicBezTo>
                    <a:pt x="260" y="237"/>
                    <a:pt x="259" y="246"/>
                    <a:pt x="255" y="252"/>
                  </a:cubicBezTo>
                  <a:cubicBezTo>
                    <a:pt x="252" y="256"/>
                    <a:pt x="247" y="258"/>
                    <a:pt x="240" y="2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" name="íŝḻïḍé">
              <a:extLst>
                <a:ext uri="{FF2B5EF4-FFF2-40B4-BE49-F238E27FC236}">
                  <a16:creationId xmlns:a16="http://schemas.microsoft.com/office/drawing/2014/main" id="{F68E81E4-51F5-4B6B-80A1-4004EFE2BDDD}"/>
                </a:ext>
              </a:extLst>
            </p:cNvPr>
            <p:cNvSpPr/>
            <p:nvPr/>
          </p:nvSpPr>
          <p:spPr bwMode="auto">
            <a:xfrm rot="19847212">
              <a:off x="4644295" y="2494357"/>
              <a:ext cx="2440111" cy="2718080"/>
            </a:xfrm>
            <a:custGeom>
              <a:avLst/>
              <a:gdLst>
                <a:gd name="T0" fmla="*/ 223 w 344"/>
                <a:gd name="T1" fmla="*/ 254 h 348"/>
                <a:gd name="T2" fmla="*/ 40 w 344"/>
                <a:gd name="T3" fmla="*/ 33 h 348"/>
                <a:gd name="T4" fmla="*/ 39 w 344"/>
                <a:gd name="T5" fmla="*/ 6 h 348"/>
                <a:gd name="T6" fmla="*/ 43 w 344"/>
                <a:gd name="T7" fmla="*/ 0 h 348"/>
                <a:gd name="T8" fmla="*/ 39 w 344"/>
                <a:gd name="T9" fmla="*/ 5 h 348"/>
                <a:gd name="T10" fmla="*/ 37 w 344"/>
                <a:gd name="T11" fmla="*/ 6 h 348"/>
                <a:gd name="T12" fmla="*/ 34 w 344"/>
                <a:gd name="T13" fmla="*/ 11 h 348"/>
                <a:gd name="T14" fmla="*/ 33 w 344"/>
                <a:gd name="T15" fmla="*/ 12 h 348"/>
                <a:gd name="T16" fmla="*/ 30 w 344"/>
                <a:gd name="T17" fmla="*/ 17 h 348"/>
                <a:gd name="T18" fmla="*/ 29 w 344"/>
                <a:gd name="T19" fmla="*/ 18 h 348"/>
                <a:gd name="T20" fmla="*/ 26 w 344"/>
                <a:gd name="T21" fmla="*/ 22 h 348"/>
                <a:gd name="T22" fmla="*/ 25 w 344"/>
                <a:gd name="T23" fmla="*/ 23 h 348"/>
                <a:gd name="T24" fmla="*/ 23 w 344"/>
                <a:gd name="T25" fmla="*/ 26 h 348"/>
                <a:gd name="T26" fmla="*/ 22 w 344"/>
                <a:gd name="T27" fmla="*/ 28 h 348"/>
                <a:gd name="T28" fmla="*/ 20 w 344"/>
                <a:gd name="T29" fmla="*/ 31 h 348"/>
                <a:gd name="T30" fmla="*/ 19 w 344"/>
                <a:gd name="T31" fmla="*/ 33 h 348"/>
                <a:gd name="T32" fmla="*/ 18 w 344"/>
                <a:gd name="T33" fmla="*/ 35 h 348"/>
                <a:gd name="T34" fmla="*/ 16 w 344"/>
                <a:gd name="T35" fmla="*/ 39 h 348"/>
                <a:gd name="T36" fmla="*/ 16 w 344"/>
                <a:gd name="T37" fmla="*/ 40 h 348"/>
                <a:gd name="T38" fmla="*/ 13 w 344"/>
                <a:gd name="T39" fmla="*/ 44 h 348"/>
                <a:gd name="T40" fmla="*/ 13 w 344"/>
                <a:gd name="T41" fmla="*/ 45 h 348"/>
                <a:gd name="T42" fmla="*/ 10 w 344"/>
                <a:gd name="T43" fmla="*/ 51 h 348"/>
                <a:gd name="T44" fmla="*/ 10 w 344"/>
                <a:gd name="T45" fmla="*/ 51 h 348"/>
                <a:gd name="T46" fmla="*/ 8 w 344"/>
                <a:gd name="T47" fmla="*/ 57 h 348"/>
                <a:gd name="T48" fmla="*/ 7 w 344"/>
                <a:gd name="T49" fmla="*/ 58 h 348"/>
                <a:gd name="T50" fmla="*/ 5 w 344"/>
                <a:gd name="T51" fmla="*/ 63 h 348"/>
                <a:gd name="T52" fmla="*/ 4 w 344"/>
                <a:gd name="T53" fmla="*/ 65 h 348"/>
                <a:gd name="T54" fmla="*/ 2 w 344"/>
                <a:gd name="T55" fmla="*/ 71 h 348"/>
                <a:gd name="T56" fmla="*/ 3 w 344"/>
                <a:gd name="T57" fmla="*/ 95 h 348"/>
                <a:gd name="T58" fmla="*/ 169 w 344"/>
                <a:gd name="T59" fmla="*/ 296 h 348"/>
                <a:gd name="T60" fmla="*/ 273 w 344"/>
                <a:gd name="T61" fmla="*/ 342 h 348"/>
                <a:gd name="T62" fmla="*/ 279 w 344"/>
                <a:gd name="T63" fmla="*/ 340 h 348"/>
                <a:gd name="T64" fmla="*/ 281 w 344"/>
                <a:gd name="T65" fmla="*/ 339 h 348"/>
                <a:gd name="T66" fmla="*/ 286 w 344"/>
                <a:gd name="T67" fmla="*/ 337 h 348"/>
                <a:gd name="T68" fmla="*/ 287 w 344"/>
                <a:gd name="T69" fmla="*/ 337 h 348"/>
                <a:gd name="T70" fmla="*/ 293 w 344"/>
                <a:gd name="T71" fmla="*/ 334 h 348"/>
                <a:gd name="T72" fmla="*/ 293 w 344"/>
                <a:gd name="T73" fmla="*/ 334 h 348"/>
                <a:gd name="T74" fmla="*/ 299 w 344"/>
                <a:gd name="T75" fmla="*/ 332 h 348"/>
                <a:gd name="T76" fmla="*/ 299 w 344"/>
                <a:gd name="T77" fmla="*/ 331 h 348"/>
                <a:gd name="T78" fmla="*/ 304 w 344"/>
                <a:gd name="T79" fmla="*/ 329 h 348"/>
                <a:gd name="T80" fmla="*/ 305 w 344"/>
                <a:gd name="T81" fmla="*/ 329 h 348"/>
                <a:gd name="T82" fmla="*/ 309 w 344"/>
                <a:gd name="T83" fmla="*/ 327 h 348"/>
                <a:gd name="T84" fmla="*/ 310 w 344"/>
                <a:gd name="T85" fmla="*/ 326 h 348"/>
                <a:gd name="T86" fmla="*/ 313 w 344"/>
                <a:gd name="T87" fmla="*/ 324 h 348"/>
                <a:gd name="T88" fmla="*/ 315 w 344"/>
                <a:gd name="T89" fmla="*/ 323 h 348"/>
                <a:gd name="T90" fmla="*/ 317 w 344"/>
                <a:gd name="T91" fmla="*/ 322 h 348"/>
                <a:gd name="T92" fmla="*/ 321 w 344"/>
                <a:gd name="T93" fmla="*/ 319 h 348"/>
                <a:gd name="T94" fmla="*/ 322 w 344"/>
                <a:gd name="T95" fmla="*/ 318 h 348"/>
                <a:gd name="T96" fmla="*/ 326 w 344"/>
                <a:gd name="T97" fmla="*/ 316 h 348"/>
                <a:gd name="T98" fmla="*/ 327 w 344"/>
                <a:gd name="T99" fmla="*/ 315 h 348"/>
                <a:gd name="T100" fmla="*/ 332 w 344"/>
                <a:gd name="T101" fmla="*/ 312 h 348"/>
                <a:gd name="T102" fmla="*/ 333 w 344"/>
                <a:gd name="T103" fmla="*/ 311 h 348"/>
                <a:gd name="T104" fmla="*/ 337 w 344"/>
                <a:gd name="T105" fmla="*/ 308 h 348"/>
                <a:gd name="T106" fmla="*/ 339 w 344"/>
                <a:gd name="T107" fmla="*/ 306 h 348"/>
                <a:gd name="T108" fmla="*/ 344 w 344"/>
                <a:gd name="T109" fmla="*/ 302 h 348"/>
                <a:gd name="T110" fmla="*/ 338 w 344"/>
                <a:gd name="T111" fmla="*/ 306 h 348"/>
                <a:gd name="T112" fmla="*/ 223 w 344"/>
                <a:gd name="T113" fmla="*/ 25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4" h="348">
                  <a:moveTo>
                    <a:pt x="223" y="254"/>
                  </a:moveTo>
                  <a:cubicBezTo>
                    <a:pt x="138" y="190"/>
                    <a:pt x="56" y="90"/>
                    <a:pt x="40" y="33"/>
                  </a:cubicBezTo>
                  <a:cubicBezTo>
                    <a:pt x="37" y="22"/>
                    <a:pt x="37" y="13"/>
                    <a:pt x="39" y="6"/>
                  </a:cubicBezTo>
                  <a:cubicBezTo>
                    <a:pt x="40" y="4"/>
                    <a:pt x="41" y="2"/>
                    <a:pt x="43" y="0"/>
                  </a:cubicBezTo>
                  <a:cubicBezTo>
                    <a:pt x="41" y="1"/>
                    <a:pt x="40" y="3"/>
                    <a:pt x="39" y="5"/>
                  </a:cubicBezTo>
                  <a:cubicBezTo>
                    <a:pt x="38" y="5"/>
                    <a:pt x="38" y="6"/>
                    <a:pt x="37" y="6"/>
                  </a:cubicBezTo>
                  <a:cubicBezTo>
                    <a:pt x="36" y="8"/>
                    <a:pt x="35" y="9"/>
                    <a:pt x="34" y="11"/>
                  </a:cubicBezTo>
                  <a:cubicBezTo>
                    <a:pt x="34" y="11"/>
                    <a:pt x="33" y="11"/>
                    <a:pt x="33" y="12"/>
                  </a:cubicBezTo>
                  <a:cubicBezTo>
                    <a:pt x="32" y="13"/>
                    <a:pt x="31" y="15"/>
                    <a:pt x="30" y="17"/>
                  </a:cubicBezTo>
                  <a:cubicBezTo>
                    <a:pt x="29" y="17"/>
                    <a:pt x="29" y="17"/>
                    <a:pt x="29" y="18"/>
                  </a:cubicBezTo>
                  <a:cubicBezTo>
                    <a:pt x="28" y="19"/>
                    <a:pt x="27" y="20"/>
                    <a:pt x="26" y="22"/>
                  </a:cubicBezTo>
                  <a:cubicBezTo>
                    <a:pt x="26" y="22"/>
                    <a:pt x="26" y="23"/>
                    <a:pt x="25" y="23"/>
                  </a:cubicBezTo>
                  <a:cubicBezTo>
                    <a:pt x="25" y="24"/>
                    <a:pt x="24" y="25"/>
                    <a:pt x="23" y="26"/>
                  </a:cubicBezTo>
                  <a:cubicBezTo>
                    <a:pt x="23" y="27"/>
                    <a:pt x="22" y="28"/>
                    <a:pt x="22" y="28"/>
                  </a:cubicBezTo>
                  <a:cubicBezTo>
                    <a:pt x="21" y="29"/>
                    <a:pt x="21" y="30"/>
                    <a:pt x="20" y="31"/>
                  </a:cubicBezTo>
                  <a:cubicBezTo>
                    <a:pt x="20" y="32"/>
                    <a:pt x="19" y="33"/>
                    <a:pt x="19" y="33"/>
                  </a:cubicBezTo>
                  <a:cubicBezTo>
                    <a:pt x="19" y="34"/>
                    <a:pt x="18" y="34"/>
                    <a:pt x="18" y="35"/>
                  </a:cubicBezTo>
                  <a:cubicBezTo>
                    <a:pt x="17" y="36"/>
                    <a:pt x="17" y="38"/>
                    <a:pt x="16" y="39"/>
                  </a:cubicBezTo>
                  <a:cubicBezTo>
                    <a:pt x="16" y="39"/>
                    <a:pt x="16" y="39"/>
                    <a:pt x="16" y="40"/>
                  </a:cubicBezTo>
                  <a:cubicBezTo>
                    <a:pt x="15" y="41"/>
                    <a:pt x="14" y="43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7"/>
                    <a:pt x="11" y="49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3"/>
                    <a:pt x="8" y="55"/>
                    <a:pt x="8" y="57"/>
                  </a:cubicBezTo>
                  <a:cubicBezTo>
                    <a:pt x="7" y="57"/>
                    <a:pt x="7" y="57"/>
                    <a:pt x="7" y="58"/>
                  </a:cubicBezTo>
                  <a:cubicBezTo>
                    <a:pt x="6" y="59"/>
                    <a:pt x="6" y="61"/>
                    <a:pt x="5" y="63"/>
                  </a:cubicBezTo>
                  <a:cubicBezTo>
                    <a:pt x="5" y="63"/>
                    <a:pt x="5" y="64"/>
                    <a:pt x="4" y="65"/>
                  </a:cubicBezTo>
                  <a:cubicBezTo>
                    <a:pt x="3" y="67"/>
                    <a:pt x="3" y="69"/>
                    <a:pt x="2" y="71"/>
                  </a:cubicBezTo>
                  <a:cubicBezTo>
                    <a:pt x="0" y="76"/>
                    <a:pt x="1" y="85"/>
                    <a:pt x="3" y="95"/>
                  </a:cubicBezTo>
                  <a:cubicBezTo>
                    <a:pt x="18" y="147"/>
                    <a:pt x="92" y="237"/>
                    <a:pt x="169" y="296"/>
                  </a:cubicBezTo>
                  <a:cubicBezTo>
                    <a:pt x="217" y="332"/>
                    <a:pt x="255" y="348"/>
                    <a:pt x="273" y="342"/>
                  </a:cubicBezTo>
                  <a:cubicBezTo>
                    <a:pt x="275" y="342"/>
                    <a:pt x="276" y="341"/>
                    <a:pt x="279" y="340"/>
                  </a:cubicBezTo>
                  <a:cubicBezTo>
                    <a:pt x="279" y="340"/>
                    <a:pt x="280" y="340"/>
                    <a:pt x="281" y="339"/>
                  </a:cubicBezTo>
                  <a:cubicBezTo>
                    <a:pt x="282" y="339"/>
                    <a:pt x="284" y="338"/>
                    <a:pt x="286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289" y="336"/>
                    <a:pt x="291" y="335"/>
                    <a:pt x="293" y="334"/>
                  </a:cubicBezTo>
                  <a:cubicBezTo>
                    <a:pt x="293" y="334"/>
                    <a:pt x="293" y="334"/>
                    <a:pt x="293" y="334"/>
                  </a:cubicBezTo>
                  <a:cubicBezTo>
                    <a:pt x="295" y="334"/>
                    <a:pt x="297" y="333"/>
                    <a:pt x="299" y="332"/>
                  </a:cubicBezTo>
                  <a:cubicBezTo>
                    <a:pt x="299" y="332"/>
                    <a:pt x="299" y="332"/>
                    <a:pt x="299" y="331"/>
                  </a:cubicBezTo>
                  <a:cubicBezTo>
                    <a:pt x="301" y="331"/>
                    <a:pt x="302" y="330"/>
                    <a:pt x="304" y="329"/>
                  </a:cubicBezTo>
                  <a:cubicBezTo>
                    <a:pt x="304" y="329"/>
                    <a:pt x="305" y="329"/>
                    <a:pt x="305" y="329"/>
                  </a:cubicBezTo>
                  <a:cubicBezTo>
                    <a:pt x="306" y="328"/>
                    <a:pt x="307" y="327"/>
                    <a:pt x="309" y="327"/>
                  </a:cubicBezTo>
                  <a:cubicBezTo>
                    <a:pt x="309" y="326"/>
                    <a:pt x="310" y="326"/>
                    <a:pt x="310" y="326"/>
                  </a:cubicBezTo>
                  <a:cubicBezTo>
                    <a:pt x="311" y="325"/>
                    <a:pt x="312" y="325"/>
                    <a:pt x="313" y="324"/>
                  </a:cubicBezTo>
                  <a:cubicBezTo>
                    <a:pt x="314" y="324"/>
                    <a:pt x="315" y="323"/>
                    <a:pt x="315" y="323"/>
                  </a:cubicBezTo>
                  <a:cubicBezTo>
                    <a:pt x="316" y="322"/>
                    <a:pt x="317" y="322"/>
                    <a:pt x="317" y="322"/>
                  </a:cubicBezTo>
                  <a:cubicBezTo>
                    <a:pt x="318" y="321"/>
                    <a:pt x="319" y="320"/>
                    <a:pt x="321" y="319"/>
                  </a:cubicBezTo>
                  <a:cubicBezTo>
                    <a:pt x="321" y="319"/>
                    <a:pt x="322" y="319"/>
                    <a:pt x="322" y="318"/>
                  </a:cubicBezTo>
                  <a:cubicBezTo>
                    <a:pt x="323" y="318"/>
                    <a:pt x="325" y="317"/>
                    <a:pt x="326" y="316"/>
                  </a:cubicBezTo>
                  <a:cubicBezTo>
                    <a:pt x="326" y="316"/>
                    <a:pt x="327" y="315"/>
                    <a:pt x="327" y="315"/>
                  </a:cubicBezTo>
                  <a:cubicBezTo>
                    <a:pt x="329" y="314"/>
                    <a:pt x="330" y="313"/>
                    <a:pt x="332" y="312"/>
                  </a:cubicBezTo>
                  <a:cubicBezTo>
                    <a:pt x="332" y="311"/>
                    <a:pt x="333" y="311"/>
                    <a:pt x="333" y="311"/>
                  </a:cubicBezTo>
                  <a:cubicBezTo>
                    <a:pt x="335" y="310"/>
                    <a:pt x="336" y="308"/>
                    <a:pt x="337" y="308"/>
                  </a:cubicBezTo>
                  <a:cubicBezTo>
                    <a:pt x="338" y="307"/>
                    <a:pt x="339" y="307"/>
                    <a:pt x="339" y="306"/>
                  </a:cubicBezTo>
                  <a:cubicBezTo>
                    <a:pt x="341" y="305"/>
                    <a:pt x="343" y="303"/>
                    <a:pt x="344" y="302"/>
                  </a:cubicBezTo>
                  <a:cubicBezTo>
                    <a:pt x="342" y="304"/>
                    <a:pt x="340" y="305"/>
                    <a:pt x="338" y="306"/>
                  </a:cubicBezTo>
                  <a:cubicBezTo>
                    <a:pt x="318" y="312"/>
                    <a:pt x="276" y="295"/>
                    <a:pt x="223" y="25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" name="íṣliḋé">
              <a:extLst>
                <a:ext uri="{FF2B5EF4-FFF2-40B4-BE49-F238E27FC236}">
                  <a16:creationId xmlns:a16="http://schemas.microsoft.com/office/drawing/2014/main" id="{4434207D-93F3-41F1-9EC2-956732160AD4}"/>
                </a:ext>
              </a:extLst>
            </p:cNvPr>
            <p:cNvSpPr/>
            <p:nvPr/>
          </p:nvSpPr>
          <p:spPr bwMode="auto">
            <a:xfrm rot="19847212">
              <a:off x="7120791" y="4238242"/>
              <a:ext cx="0" cy="0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" name="íṣliḑe">
              <a:extLst>
                <a:ext uri="{FF2B5EF4-FFF2-40B4-BE49-F238E27FC236}">
                  <a16:creationId xmlns:a16="http://schemas.microsoft.com/office/drawing/2014/main" id="{9B9844CC-FD9F-4C6E-B3F6-9BF896F74472}"/>
                </a:ext>
              </a:extLst>
            </p:cNvPr>
            <p:cNvSpPr/>
            <p:nvPr/>
          </p:nvSpPr>
          <p:spPr bwMode="auto">
            <a:xfrm rot="19847212">
              <a:off x="7120791" y="4238242"/>
              <a:ext cx="0" cy="0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" name="ïśļïḋe">
              <a:extLst>
                <a:ext uri="{FF2B5EF4-FFF2-40B4-BE49-F238E27FC236}">
                  <a16:creationId xmlns:a16="http://schemas.microsoft.com/office/drawing/2014/main" id="{9425100B-7D48-4D42-908B-011B6366A1F2}"/>
                </a:ext>
              </a:extLst>
            </p:cNvPr>
            <p:cNvSpPr/>
            <p:nvPr/>
          </p:nvSpPr>
          <p:spPr bwMode="auto">
            <a:xfrm rot="19847212">
              <a:off x="4790063" y="2388975"/>
              <a:ext cx="2239759" cy="2448574"/>
            </a:xfrm>
            <a:custGeom>
              <a:avLst/>
              <a:gdLst>
                <a:gd name="T0" fmla="*/ 292 w 316"/>
                <a:gd name="T1" fmla="*/ 314 h 314"/>
                <a:gd name="T2" fmla="*/ 186 w 316"/>
                <a:gd name="T3" fmla="*/ 262 h 314"/>
                <a:gd name="T4" fmla="*/ 4 w 316"/>
                <a:gd name="T5" fmla="*/ 40 h 314"/>
                <a:gd name="T6" fmla="*/ 6 w 316"/>
                <a:gd name="T7" fmla="*/ 7 h 314"/>
                <a:gd name="T8" fmla="*/ 24 w 316"/>
                <a:gd name="T9" fmla="*/ 0 h 314"/>
                <a:gd name="T10" fmla="*/ 130 w 316"/>
                <a:gd name="T11" fmla="*/ 53 h 314"/>
                <a:gd name="T12" fmla="*/ 312 w 316"/>
                <a:gd name="T13" fmla="*/ 274 h 314"/>
                <a:gd name="T14" fmla="*/ 311 w 316"/>
                <a:gd name="T15" fmla="*/ 307 h 314"/>
                <a:gd name="T16" fmla="*/ 292 w 316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314">
                  <a:moveTo>
                    <a:pt x="292" y="314"/>
                  </a:moveTo>
                  <a:cubicBezTo>
                    <a:pt x="269" y="314"/>
                    <a:pt x="230" y="295"/>
                    <a:pt x="186" y="262"/>
                  </a:cubicBezTo>
                  <a:cubicBezTo>
                    <a:pt x="102" y="197"/>
                    <a:pt x="20" y="98"/>
                    <a:pt x="4" y="40"/>
                  </a:cubicBezTo>
                  <a:cubicBezTo>
                    <a:pt x="0" y="25"/>
                    <a:pt x="0" y="14"/>
                    <a:pt x="6" y="7"/>
                  </a:cubicBezTo>
                  <a:cubicBezTo>
                    <a:pt x="9" y="2"/>
                    <a:pt x="16" y="0"/>
                    <a:pt x="24" y="0"/>
                  </a:cubicBezTo>
                  <a:cubicBezTo>
                    <a:pt x="47" y="0"/>
                    <a:pt x="86" y="19"/>
                    <a:pt x="130" y="53"/>
                  </a:cubicBezTo>
                  <a:cubicBezTo>
                    <a:pt x="214" y="117"/>
                    <a:pt x="296" y="217"/>
                    <a:pt x="312" y="274"/>
                  </a:cubicBezTo>
                  <a:cubicBezTo>
                    <a:pt x="316" y="289"/>
                    <a:pt x="316" y="300"/>
                    <a:pt x="311" y="307"/>
                  </a:cubicBezTo>
                  <a:cubicBezTo>
                    <a:pt x="307" y="312"/>
                    <a:pt x="300" y="314"/>
                    <a:pt x="292" y="3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" name="ï$ļídè">
              <a:extLst>
                <a:ext uri="{FF2B5EF4-FFF2-40B4-BE49-F238E27FC236}">
                  <a16:creationId xmlns:a16="http://schemas.microsoft.com/office/drawing/2014/main" id="{26621E19-A5DA-46D6-A682-E4816665C753}"/>
                </a:ext>
              </a:extLst>
            </p:cNvPr>
            <p:cNvSpPr/>
            <p:nvPr/>
          </p:nvSpPr>
          <p:spPr bwMode="auto">
            <a:xfrm rot="19847212">
              <a:off x="4651651" y="3476833"/>
              <a:ext cx="1737383" cy="1919418"/>
            </a:xfrm>
            <a:custGeom>
              <a:avLst/>
              <a:gdLst>
                <a:gd name="T0" fmla="*/ 245 w 245"/>
                <a:gd name="T1" fmla="*/ 243 h 246"/>
                <a:gd name="T2" fmla="*/ 154 w 245"/>
                <a:gd name="T3" fmla="*/ 200 h 246"/>
                <a:gd name="T4" fmla="*/ 3 w 245"/>
                <a:gd name="T5" fmla="*/ 0 h 246"/>
                <a:gd name="T6" fmla="*/ 3 w 245"/>
                <a:gd name="T7" fmla="*/ 0 h 246"/>
                <a:gd name="T8" fmla="*/ 1 w 245"/>
                <a:gd name="T9" fmla="*/ 21 h 246"/>
                <a:gd name="T10" fmla="*/ 1 w 245"/>
                <a:gd name="T11" fmla="*/ 23 h 246"/>
                <a:gd name="T12" fmla="*/ 1 w 245"/>
                <a:gd name="T13" fmla="*/ 31 h 246"/>
                <a:gd name="T14" fmla="*/ 1 w 245"/>
                <a:gd name="T15" fmla="*/ 43 h 246"/>
                <a:gd name="T16" fmla="*/ 2 w 245"/>
                <a:gd name="T17" fmla="*/ 53 h 246"/>
                <a:gd name="T18" fmla="*/ 6 w 245"/>
                <a:gd name="T19" fmla="*/ 79 h 246"/>
                <a:gd name="T20" fmla="*/ 7 w 245"/>
                <a:gd name="T21" fmla="*/ 84 h 246"/>
                <a:gd name="T22" fmla="*/ 8 w 245"/>
                <a:gd name="T23" fmla="*/ 86 h 246"/>
                <a:gd name="T24" fmla="*/ 10 w 245"/>
                <a:gd name="T25" fmla="*/ 93 h 246"/>
                <a:gd name="T26" fmla="*/ 11 w 245"/>
                <a:gd name="T27" fmla="*/ 97 h 246"/>
                <a:gd name="T28" fmla="*/ 12 w 245"/>
                <a:gd name="T29" fmla="*/ 101 h 246"/>
                <a:gd name="T30" fmla="*/ 12 w 245"/>
                <a:gd name="T31" fmla="*/ 102 h 246"/>
                <a:gd name="T32" fmla="*/ 15 w 245"/>
                <a:gd name="T33" fmla="*/ 110 h 246"/>
                <a:gd name="T34" fmla="*/ 24 w 245"/>
                <a:gd name="T35" fmla="*/ 129 h 246"/>
                <a:gd name="T36" fmla="*/ 26 w 245"/>
                <a:gd name="T37" fmla="*/ 132 h 246"/>
                <a:gd name="T38" fmla="*/ 30 w 245"/>
                <a:gd name="T39" fmla="*/ 139 h 246"/>
                <a:gd name="T40" fmla="*/ 32 w 245"/>
                <a:gd name="T41" fmla="*/ 143 h 246"/>
                <a:gd name="T42" fmla="*/ 34 w 245"/>
                <a:gd name="T43" fmla="*/ 147 h 246"/>
                <a:gd name="T44" fmla="*/ 36 w 245"/>
                <a:gd name="T45" fmla="*/ 150 h 246"/>
                <a:gd name="T46" fmla="*/ 42 w 245"/>
                <a:gd name="T47" fmla="*/ 158 h 246"/>
                <a:gd name="T48" fmla="*/ 54 w 245"/>
                <a:gd name="T49" fmla="*/ 173 h 246"/>
                <a:gd name="T50" fmla="*/ 56 w 245"/>
                <a:gd name="T51" fmla="*/ 176 h 246"/>
                <a:gd name="T52" fmla="*/ 63 w 245"/>
                <a:gd name="T53" fmla="*/ 183 h 246"/>
                <a:gd name="T54" fmla="*/ 67 w 245"/>
                <a:gd name="T55" fmla="*/ 186 h 246"/>
                <a:gd name="T56" fmla="*/ 80 w 245"/>
                <a:gd name="T57" fmla="*/ 198 h 246"/>
                <a:gd name="T58" fmla="*/ 85 w 245"/>
                <a:gd name="T59" fmla="*/ 202 h 246"/>
                <a:gd name="T60" fmla="*/ 90 w 245"/>
                <a:gd name="T61" fmla="*/ 206 h 246"/>
                <a:gd name="T62" fmla="*/ 98 w 245"/>
                <a:gd name="T63" fmla="*/ 211 h 246"/>
                <a:gd name="T64" fmla="*/ 109 w 245"/>
                <a:gd name="T65" fmla="*/ 218 h 246"/>
                <a:gd name="T66" fmla="*/ 112 w 245"/>
                <a:gd name="T67" fmla="*/ 219 h 246"/>
                <a:gd name="T68" fmla="*/ 116 w 245"/>
                <a:gd name="T69" fmla="*/ 221 h 246"/>
                <a:gd name="T70" fmla="*/ 120 w 245"/>
                <a:gd name="T71" fmla="*/ 223 h 246"/>
                <a:gd name="T72" fmla="*/ 123 w 245"/>
                <a:gd name="T73" fmla="*/ 225 h 246"/>
                <a:gd name="T74" fmla="*/ 137 w 245"/>
                <a:gd name="T75" fmla="*/ 231 h 246"/>
                <a:gd name="T76" fmla="*/ 149 w 245"/>
                <a:gd name="T77" fmla="*/ 235 h 246"/>
                <a:gd name="T78" fmla="*/ 163 w 245"/>
                <a:gd name="T79" fmla="*/ 239 h 246"/>
                <a:gd name="T80" fmla="*/ 166 w 245"/>
                <a:gd name="T81" fmla="*/ 240 h 246"/>
                <a:gd name="T82" fmla="*/ 172 w 245"/>
                <a:gd name="T83" fmla="*/ 241 h 246"/>
                <a:gd name="T84" fmla="*/ 182 w 245"/>
                <a:gd name="T85" fmla="*/ 243 h 246"/>
                <a:gd name="T86" fmla="*/ 190 w 245"/>
                <a:gd name="T87" fmla="*/ 244 h 246"/>
                <a:gd name="T88" fmla="*/ 197 w 245"/>
                <a:gd name="T89" fmla="*/ 245 h 246"/>
                <a:gd name="T90" fmla="*/ 203 w 245"/>
                <a:gd name="T91" fmla="*/ 245 h 246"/>
                <a:gd name="T92" fmla="*/ 222 w 245"/>
                <a:gd name="T93" fmla="*/ 245 h 246"/>
                <a:gd name="T94" fmla="*/ 239 w 245"/>
                <a:gd name="T95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5" h="246">
                  <a:moveTo>
                    <a:pt x="245" y="243"/>
                  </a:moveTo>
                  <a:cubicBezTo>
                    <a:pt x="245" y="243"/>
                    <a:pt x="245" y="243"/>
                    <a:pt x="245" y="243"/>
                  </a:cubicBezTo>
                  <a:cubicBezTo>
                    <a:pt x="245" y="243"/>
                    <a:pt x="245" y="243"/>
                    <a:pt x="245" y="243"/>
                  </a:cubicBezTo>
                  <a:cubicBezTo>
                    <a:pt x="227" y="246"/>
                    <a:pt x="195" y="231"/>
                    <a:pt x="154" y="200"/>
                  </a:cubicBezTo>
                  <a:cubicBezTo>
                    <a:pt x="85" y="147"/>
                    <a:pt x="18" y="66"/>
                    <a:pt x="5" y="18"/>
                  </a:cubicBezTo>
                  <a:cubicBezTo>
                    <a:pt x="3" y="11"/>
                    <a:pt x="2" y="5"/>
                    <a:pt x="3" y="0"/>
                  </a:cubicBezTo>
                  <a:cubicBezTo>
                    <a:pt x="2" y="5"/>
                    <a:pt x="2" y="11"/>
                    <a:pt x="1" y="16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2" y="7"/>
                    <a:pt x="1" y="14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2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1" y="28"/>
                    <a:pt x="1" y="29"/>
                    <a:pt x="1" y="31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0" y="36"/>
                    <a:pt x="1" y="39"/>
                    <a:pt x="1" y="43"/>
                  </a:cubicBezTo>
                  <a:cubicBezTo>
                    <a:pt x="1" y="44"/>
                    <a:pt x="1" y="44"/>
                    <a:pt x="1" y="45"/>
                  </a:cubicBezTo>
                  <a:cubicBezTo>
                    <a:pt x="1" y="47"/>
                    <a:pt x="1" y="50"/>
                    <a:pt x="2" y="53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2" y="55"/>
                    <a:pt x="3" y="65"/>
                    <a:pt x="6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81"/>
                    <a:pt x="7" y="82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8" y="86"/>
                    <a:pt x="8" y="86"/>
                  </a:cubicBezTo>
                  <a:cubicBezTo>
                    <a:pt x="8" y="87"/>
                    <a:pt x="8" y="88"/>
                    <a:pt x="8" y="88"/>
                  </a:cubicBezTo>
                  <a:cubicBezTo>
                    <a:pt x="8" y="89"/>
                    <a:pt x="9" y="90"/>
                    <a:pt x="10" y="93"/>
                  </a:cubicBezTo>
                  <a:cubicBezTo>
                    <a:pt x="10" y="94"/>
                    <a:pt x="10" y="94"/>
                    <a:pt x="10" y="95"/>
                  </a:cubicBezTo>
                  <a:cubicBezTo>
                    <a:pt x="10" y="95"/>
                    <a:pt x="10" y="96"/>
                    <a:pt x="11" y="97"/>
                  </a:cubicBezTo>
                  <a:cubicBezTo>
                    <a:pt x="11" y="97"/>
                    <a:pt x="11" y="97"/>
                    <a:pt x="11" y="98"/>
                  </a:cubicBezTo>
                  <a:cubicBezTo>
                    <a:pt x="11" y="99"/>
                    <a:pt x="12" y="100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3" y="104"/>
                    <a:pt x="14" y="106"/>
                    <a:pt x="15" y="109"/>
                  </a:cubicBezTo>
                  <a:cubicBezTo>
                    <a:pt x="15" y="109"/>
                    <a:pt x="15" y="110"/>
                    <a:pt x="15" y="110"/>
                  </a:cubicBezTo>
                  <a:cubicBezTo>
                    <a:pt x="15" y="110"/>
                    <a:pt x="16" y="110"/>
                    <a:pt x="16" y="110"/>
                  </a:cubicBezTo>
                  <a:cubicBezTo>
                    <a:pt x="18" y="117"/>
                    <a:pt x="20" y="120"/>
                    <a:pt x="24" y="129"/>
                  </a:cubicBezTo>
                  <a:cubicBezTo>
                    <a:pt x="24" y="129"/>
                    <a:pt x="24" y="130"/>
                    <a:pt x="26" y="132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7" y="134"/>
                    <a:pt x="28" y="137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40"/>
                    <a:pt x="30" y="140"/>
                  </a:cubicBezTo>
                  <a:cubicBezTo>
                    <a:pt x="31" y="141"/>
                    <a:pt x="31" y="142"/>
                    <a:pt x="32" y="143"/>
                  </a:cubicBezTo>
                  <a:cubicBezTo>
                    <a:pt x="33" y="144"/>
                    <a:pt x="33" y="145"/>
                    <a:pt x="34" y="147"/>
                  </a:cubicBezTo>
                  <a:cubicBezTo>
                    <a:pt x="34" y="147"/>
                    <a:pt x="34" y="147"/>
                    <a:pt x="34" y="147"/>
                  </a:cubicBezTo>
                  <a:cubicBezTo>
                    <a:pt x="35" y="148"/>
                    <a:pt x="35" y="148"/>
                    <a:pt x="36" y="149"/>
                  </a:cubicBezTo>
                  <a:cubicBezTo>
                    <a:pt x="36" y="149"/>
                    <a:pt x="36" y="149"/>
                    <a:pt x="36" y="150"/>
                  </a:cubicBezTo>
                  <a:cubicBezTo>
                    <a:pt x="36" y="150"/>
                    <a:pt x="36" y="150"/>
                    <a:pt x="37" y="150"/>
                  </a:cubicBezTo>
                  <a:cubicBezTo>
                    <a:pt x="38" y="153"/>
                    <a:pt x="40" y="155"/>
                    <a:pt x="42" y="158"/>
                  </a:cubicBezTo>
                  <a:cubicBezTo>
                    <a:pt x="42" y="158"/>
                    <a:pt x="42" y="159"/>
                    <a:pt x="43" y="159"/>
                  </a:cubicBezTo>
                  <a:cubicBezTo>
                    <a:pt x="45" y="163"/>
                    <a:pt x="49" y="168"/>
                    <a:pt x="54" y="173"/>
                  </a:cubicBezTo>
                  <a:cubicBezTo>
                    <a:pt x="55" y="174"/>
                    <a:pt x="55" y="175"/>
                    <a:pt x="56" y="176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8" y="178"/>
                    <a:pt x="60" y="180"/>
                    <a:pt x="62" y="182"/>
                  </a:cubicBezTo>
                  <a:cubicBezTo>
                    <a:pt x="62" y="182"/>
                    <a:pt x="63" y="182"/>
                    <a:pt x="63" y="183"/>
                  </a:cubicBezTo>
                  <a:cubicBezTo>
                    <a:pt x="64" y="184"/>
                    <a:pt x="65" y="185"/>
                    <a:pt x="66" y="185"/>
                  </a:cubicBezTo>
                  <a:cubicBezTo>
                    <a:pt x="66" y="186"/>
                    <a:pt x="67" y="186"/>
                    <a:pt x="67" y="186"/>
                  </a:cubicBezTo>
                  <a:cubicBezTo>
                    <a:pt x="67" y="187"/>
                    <a:pt x="68" y="188"/>
                    <a:pt x="69" y="188"/>
                  </a:cubicBezTo>
                  <a:cubicBezTo>
                    <a:pt x="73" y="192"/>
                    <a:pt x="76" y="195"/>
                    <a:pt x="80" y="198"/>
                  </a:cubicBezTo>
                  <a:cubicBezTo>
                    <a:pt x="80" y="198"/>
                    <a:pt x="80" y="198"/>
                    <a:pt x="81" y="199"/>
                  </a:cubicBezTo>
                  <a:cubicBezTo>
                    <a:pt x="82" y="200"/>
                    <a:pt x="83" y="201"/>
                    <a:pt x="85" y="202"/>
                  </a:cubicBezTo>
                  <a:cubicBezTo>
                    <a:pt x="85" y="202"/>
                    <a:pt x="85" y="202"/>
                    <a:pt x="86" y="202"/>
                  </a:cubicBezTo>
                  <a:cubicBezTo>
                    <a:pt x="87" y="204"/>
                    <a:pt x="89" y="205"/>
                    <a:pt x="90" y="206"/>
                  </a:cubicBezTo>
                  <a:cubicBezTo>
                    <a:pt x="90" y="206"/>
                    <a:pt x="90" y="206"/>
                    <a:pt x="90" y="206"/>
                  </a:cubicBezTo>
                  <a:cubicBezTo>
                    <a:pt x="94" y="208"/>
                    <a:pt x="97" y="210"/>
                    <a:pt x="98" y="211"/>
                  </a:cubicBezTo>
                  <a:cubicBezTo>
                    <a:pt x="102" y="213"/>
                    <a:pt x="105" y="215"/>
                    <a:pt x="108" y="217"/>
                  </a:cubicBezTo>
                  <a:cubicBezTo>
                    <a:pt x="108" y="217"/>
                    <a:pt x="108" y="217"/>
                    <a:pt x="109" y="218"/>
                  </a:cubicBezTo>
                  <a:cubicBezTo>
                    <a:pt x="110" y="218"/>
                    <a:pt x="110" y="218"/>
                    <a:pt x="111" y="219"/>
                  </a:cubicBezTo>
                  <a:cubicBezTo>
                    <a:pt x="112" y="219"/>
                    <a:pt x="112" y="219"/>
                    <a:pt x="112" y="219"/>
                  </a:cubicBezTo>
                  <a:cubicBezTo>
                    <a:pt x="113" y="220"/>
                    <a:pt x="114" y="221"/>
                    <a:pt x="115" y="221"/>
                  </a:cubicBezTo>
                  <a:cubicBezTo>
                    <a:pt x="116" y="221"/>
                    <a:pt x="116" y="221"/>
                    <a:pt x="116" y="221"/>
                  </a:cubicBezTo>
                  <a:cubicBezTo>
                    <a:pt x="117" y="222"/>
                    <a:pt x="118" y="222"/>
                    <a:pt x="119" y="223"/>
                  </a:cubicBezTo>
                  <a:cubicBezTo>
                    <a:pt x="119" y="223"/>
                    <a:pt x="119" y="223"/>
                    <a:pt x="120" y="223"/>
                  </a:cubicBezTo>
                  <a:cubicBezTo>
                    <a:pt x="120" y="224"/>
                    <a:pt x="121" y="224"/>
                    <a:pt x="122" y="224"/>
                  </a:cubicBezTo>
                  <a:cubicBezTo>
                    <a:pt x="122" y="225"/>
                    <a:pt x="123" y="225"/>
                    <a:pt x="123" y="225"/>
                  </a:cubicBezTo>
                  <a:cubicBezTo>
                    <a:pt x="124" y="225"/>
                    <a:pt x="124" y="226"/>
                    <a:pt x="125" y="226"/>
                  </a:cubicBezTo>
                  <a:cubicBezTo>
                    <a:pt x="129" y="228"/>
                    <a:pt x="134" y="230"/>
                    <a:pt x="137" y="231"/>
                  </a:cubicBezTo>
                  <a:cubicBezTo>
                    <a:pt x="140" y="232"/>
                    <a:pt x="145" y="234"/>
                    <a:pt x="148" y="235"/>
                  </a:cubicBezTo>
                  <a:cubicBezTo>
                    <a:pt x="148" y="235"/>
                    <a:pt x="149" y="235"/>
                    <a:pt x="149" y="235"/>
                  </a:cubicBezTo>
                  <a:cubicBezTo>
                    <a:pt x="153" y="236"/>
                    <a:pt x="156" y="237"/>
                    <a:pt x="161" y="239"/>
                  </a:cubicBezTo>
                  <a:cubicBezTo>
                    <a:pt x="162" y="239"/>
                    <a:pt x="162" y="239"/>
                    <a:pt x="163" y="239"/>
                  </a:cubicBezTo>
                  <a:cubicBezTo>
                    <a:pt x="163" y="239"/>
                    <a:pt x="163" y="239"/>
                    <a:pt x="164" y="239"/>
                  </a:cubicBezTo>
                  <a:cubicBezTo>
                    <a:pt x="164" y="239"/>
                    <a:pt x="165" y="240"/>
                    <a:pt x="166" y="240"/>
                  </a:cubicBezTo>
                  <a:cubicBezTo>
                    <a:pt x="166" y="240"/>
                    <a:pt x="166" y="240"/>
                    <a:pt x="167" y="240"/>
                  </a:cubicBezTo>
                  <a:cubicBezTo>
                    <a:pt x="169" y="240"/>
                    <a:pt x="170" y="241"/>
                    <a:pt x="172" y="241"/>
                  </a:cubicBezTo>
                  <a:cubicBezTo>
                    <a:pt x="175" y="242"/>
                    <a:pt x="177" y="242"/>
                    <a:pt x="180" y="243"/>
                  </a:cubicBezTo>
                  <a:cubicBezTo>
                    <a:pt x="180" y="243"/>
                    <a:pt x="181" y="243"/>
                    <a:pt x="182" y="243"/>
                  </a:cubicBezTo>
                  <a:cubicBezTo>
                    <a:pt x="182" y="243"/>
                    <a:pt x="182" y="243"/>
                    <a:pt x="182" y="243"/>
                  </a:cubicBezTo>
                  <a:cubicBezTo>
                    <a:pt x="186" y="244"/>
                    <a:pt x="190" y="244"/>
                    <a:pt x="190" y="244"/>
                  </a:cubicBezTo>
                  <a:cubicBezTo>
                    <a:pt x="190" y="244"/>
                    <a:pt x="190" y="244"/>
                    <a:pt x="191" y="244"/>
                  </a:cubicBezTo>
                  <a:cubicBezTo>
                    <a:pt x="193" y="244"/>
                    <a:pt x="196" y="245"/>
                    <a:pt x="197" y="245"/>
                  </a:cubicBezTo>
                  <a:cubicBezTo>
                    <a:pt x="198" y="245"/>
                    <a:pt x="199" y="245"/>
                    <a:pt x="200" y="245"/>
                  </a:cubicBezTo>
                  <a:cubicBezTo>
                    <a:pt x="201" y="245"/>
                    <a:pt x="203" y="245"/>
                    <a:pt x="203" y="245"/>
                  </a:cubicBezTo>
                  <a:cubicBezTo>
                    <a:pt x="213" y="245"/>
                    <a:pt x="216" y="245"/>
                    <a:pt x="222" y="245"/>
                  </a:cubicBezTo>
                  <a:cubicBezTo>
                    <a:pt x="222" y="245"/>
                    <a:pt x="222" y="245"/>
                    <a:pt x="222" y="245"/>
                  </a:cubicBezTo>
                  <a:cubicBezTo>
                    <a:pt x="222" y="245"/>
                    <a:pt x="229" y="245"/>
                    <a:pt x="239" y="244"/>
                  </a:cubicBezTo>
                  <a:cubicBezTo>
                    <a:pt x="239" y="244"/>
                    <a:pt x="239" y="244"/>
                    <a:pt x="239" y="244"/>
                  </a:cubicBezTo>
                  <a:cubicBezTo>
                    <a:pt x="241" y="244"/>
                    <a:pt x="243" y="243"/>
                    <a:pt x="245" y="24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" name="ï$liďè">
              <a:extLst>
                <a:ext uri="{FF2B5EF4-FFF2-40B4-BE49-F238E27FC236}">
                  <a16:creationId xmlns:a16="http://schemas.microsoft.com/office/drawing/2014/main" id="{7C8D47A3-E49E-4125-8B35-200CA0BDE4A7}"/>
                </a:ext>
              </a:extLst>
            </p:cNvPr>
            <p:cNvSpPr/>
            <p:nvPr/>
          </p:nvSpPr>
          <p:spPr bwMode="auto">
            <a:xfrm rot="19847212">
              <a:off x="4886972" y="1684357"/>
              <a:ext cx="2033425" cy="2225080"/>
            </a:xfrm>
            <a:custGeom>
              <a:avLst/>
              <a:gdLst>
                <a:gd name="T0" fmla="*/ 265 w 287"/>
                <a:gd name="T1" fmla="*/ 285 h 285"/>
                <a:gd name="T2" fmla="*/ 169 w 287"/>
                <a:gd name="T3" fmla="*/ 237 h 285"/>
                <a:gd name="T4" fmla="*/ 4 w 287"/>
                <a:gd name="T5" fmla="*/ 36 h 285"/>
                <a:gd name="T6" fmla="*/ 5 w 287"/>
                <a:gd name="T7" fmla="*/ 6 h 285"/>
                <a:gd name="T8" fmla="*/ 22 w 287"/>
                <a:gd name="T9" fmla="*/ 0 h 285"/>
                <a:gd name="T10" fmla="*/ 118 w 287"/>
                <a:gd name="T11" fmla="*/ 47 h 285"/>
                <a:gd name="T12" fmla="*/ 283 w 287"/>
                <a:gd name="T13" fmla="*/ 248 h 285"/>
                <a:gd name="T14" fmla="*/ 282 w 287"/>
                <a:gd name="T15" fmla="*/ 278 h 285"/>
                <a:gd name="T16" fmla="*/ 265 w 287"/>
                <a:gd name="T1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85">
                  <a:moveTo>
                    <a:pt x="265" y="285"/>
                  </a:moveTo>
                  <a:cubicBezTo>
                    <a:pt x="244" y="285"/>
                    <a:pt x="209" y="267"/>
                    <a:pt x="169" y="237"/>
                  </a:cubicBezTo>
                  <a:cubicBezTo>
                    <a:pt x="92" y="178"/>
                    <a:pt x="18" y="88"/>
                    <a:pt x="4" y="36"/>
                  </a:cubicBezTo>
                  <a:cubicBezTo>
                    <a:pt x="0" y="22"/>
                    <a:pt x="0" y="13"/>
                    <a:pt x="5" y="6"/>
                  </a:cubicBezTo>
                  <a:cubicBezTo>
                    <a:pt x="8" y="2"/>
                    <a:pt x="14" y="0"/>
                    <a:pt x="22" y="0"/>
                  </a:cubicBezTo>
                  <a:cubicBezTo>
                    <a:pt x="43" y="0"/>
                    <a:pt x="78" y="17"/>
                    <a:pt x="118" y="47"/>
                  </a:cubicBezTo>
                  <a:cubicBezTo>
                    <a:pt x="194" y="106"/>
                    <a:pt x="269" y="196"/>
                    <a:pt x="283" y="248"/>
                  </a:cubicBezTo>
                  <a:cubicBezTo>
                    <a:pt x="287" y="262"/>
                    <a:pt x="286" y="272"/>
                    <a:pt x="282" y="278"/>
                  </a:cubicBezTo>
                  <a:cubicBezTo>
                    <a:pt x="278" y="283"/>
                    <a:pt x="273" y="285"/>
                    <a:pt x="265" y="28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" name="iSlîde">
              <a:extLst>
                <a:ext uri="{FF2B5EF4-FFF2-40B4-BE49-F238E27FC236}">
                  <a16:creationId xmlns:a16="http://schemas.microsoft.com/office/drawing/2014/main" id="{5617A1F4-3C0F-4E3A-9351-F8B5A3D030D6}"/>
                </a:ext>
              </a:extLst>
            </p:cNvPr>
            <p:cNvSpPr/>
            <p:nvPr/>
          </p:nvSpPr>
          <p:spPr bwMode="auto">
            <a:xfrm rot="19847212">
              <a:off x="4593047" y="1772982"/>
              <a:ext cx="2481975" cy="2803535"/>
            </a:xfrm>
            <a:custGeom>
              <a:avLst/>
              <a:gdLst>
                <a:gd name="T0" fmla="*/ 310 w 350"/>
                <a:gd name="T1" fmla="*/ 342 h 359"/>
                <a:gd name="T2" fmla="*/ 350 w 350"/>
                <a:gd name="T3" fmla="*/ 272 h 359"/>
                <a:gd name="T4" fmla="*/ 235 w 350"/>
                <a:gd name="T5" fmla="*/ 236 h 359"/>
                <a:gd name="T6" fmla="*/ 70 w 350"/>
                <a:gd name="T7" fmla="*/ 35 h 359"/>
                <a:gd name="T8" fmla="*/ 79 w 350"/>
                <a:gd name="T9" fmla="*/ 0 h 359"/>
                <a:gd name="T10" fmla="*/ 8 w 350"/>
                <a:gd name="T11" fmla="*/ 40 h 359"/>
                <a:gd name="T12" fmla="*/ 4 w 350"/>
                <a:gd name="T13" fmla="*/ 75 h 359"/>
                <a:gd name="T14" fmla="*/ 187 w 350"/>
                <a:gd name="T15" fmla="*/ 296 h 359"/>
                <a:gd name="T16" fmla="*/ 310 w 350"/>
                <a:gd name="T17" fmla="*/ 34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" h="359">
                  <a:moveTo>
                    <a:pt x="310" y="342"/>
                  </a:moveTo>
                  <a:cubicBezTo>
                    <a:pt x="336" y="312"/>
                    <a:pt x="346" y="283"/>
                    <a:pt x="350" y="272"/>
                  </a:cubicBezTo>
                  <a:cubicBezTo>
                    <a:pt x="342" y="296"/>
                    <a:pt x="297" y="283"/>
                    <a:pt x="235" y="236"/>
                  </a:cubicBezTo>
                  <a:cubicBezTo>
                    <a:pt x="158" y="177"/>
                    <a:pt x="84" y="87"/>
                    <a:pt x="70" y="35"/>
                  </a:cubicBezTo>
                  <a:cubicBezTo>
                    <a:pt x="65" y="15"/>
                    <a:pt x="68" y="4"/>
                    <a:pt x="79" y="0"/>
                  </a:cubicBezTo>
                  <a:cubicBezTo>
                    <a:pt x="41" y="13"/>
                    <a:pt x="17" y="33"/>
                    <a:pt x="8" y="40"/>
                  </a:cubicBezTo>
                  <a:cubicBezTo>
                    <a:pt x="1" y="46"/>
                    <a:pt x="0" y="58"/>
                    <a:pt x="4" y="75"/>
                  </a:cubicBezTo>
                  <a:cubicBezTo>
                    <a:pt x="20" y="133"/>
                    <a:pt x="102" y="232"/>
                    <a:pt x="187" y="296"/>
                  </a:cubicBezTo>
                  <a:cubicBezTo>
                    <a:pt x="249" y="344"/>
                    <a:pt x="295" y="359"/>
                    <a:pt x="310" y="3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" name="îSļíḑe">
              <a:extLst>
                <a:ext uri="{FF2B5EF4-FFF2-40B4-BE49-F238E27FC236}">
                  <a16:creationId xmlns:a16="http://schemas.microsoft.com/office/drawing/2014/main" id="{D1305AD0-4478-4727-906E-89D48E95E6BE}"/>
                </a:ext>
              </a:extLst>
            </p:cNvPr>
            <p:cNvSpPr/>
            <p:nvPr/>
          </p:nvSpPr>
          <p:spPr bwMode="auto">
            <a:xfrm rot="19847212">
              <a:off x="5469673" y="1659533"/>
              <a:ext cx="1856997" cy="2113333"/>
            </a:xfrm>
            <a:custGeom>
              <a:avLst/>
              <a:gdLst>
                <a:gd name="T0" fmla="*/ 259 w 262"/>
                <a:gd name="T1" fmla="*/ 245 h 271"/>
                <a:gd name="T2" fmla="*/ 261 w 262"/>
                <a:gd name="T3" fmla="*/ 200 h 271"/>
                <a:gd name="T4" fmla="*/ 259 w 262"/>
                <a:gd name="T5" fmla="*/ 180 h 271"/>
                <a:gd name="T6" fmla="*/ 256 w 262"/>
                <a:gd name="T7" fmla="*/ 167 h 271"/>
                <a:gd name="T8" fmla="*/ 254 w 262"/>
                <a:gd name="T9" fmla="*/ 157 h 271"/>
                <a:gd name="T10" fmla="*/ 242 w 262"/>
                <a:gd name="T11" fmla="*/ 124 h 271"/>
                <a:gd name="T12" fmla="*/ 226 w 262"/>
                <a:gd name="T13" fmla="*/ 96 h 271"/>
                <a:gd name="T14" fmla="*/ 203 w 262"/>
                <a:gd name="T15" fmla="*/ 67 h 271"/>
                <a:gd name="T16" fmla="*/ 178 w 262"/>
                <a:gd name="T17" fmla="*/ 44 h 271"/>
                <a:gd name="T18" fmla="*/ 102 w 262"/>
                <a:gd name="T19" fmla="*/ 7 h 271"/>
                <a:gd name="T20" fmla="*/ 60 w 262"/>
                <a:gd name="T21" fmla="*/ 0 h 271"/>
                <a:gd name="T22" fmla="*/ 39 w 262"/>
                <a:gd name="T23" fmla="*/ 0 h 271"/>
                <a:gd name="T24" fmla="*/ 28 w 262"/>
                <a:gd name="T25" fmla="*/ 1 h 271"/>
                <a:gd name="T26" fmla="*/ 17 w 262"/>
                <a:gd name="T27" fmla="*/ 2 h 271"/>
                <a:gd name="T28" fmla="*/ 5 w 262"/>
                <a:gd name="T29" fmla="*/ 34 h 271"/>
                <a:gd name="T30" fmla="*/ 155 w 262"/>
                <a:gd name="T31" fmla="*/ 216 h 271"/>
                <a:gd name="T32" fmla="*/ 259 w 262"/>
                <a:gd name="T33" fmla="*/ 24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2" h="271">
                  <a:moveTo>
                    <a:pt x="259" y="245"/>
                  </a:moveTo>
                  <a:cubicBezTo>
                    <a:pt x="261" y="232"/>
                    <a:pt x="262" y="217"/>
                    <a:pt x="261" y="200"/>
                  </a:cubicBezTo>
                  <a:cubicBezTo>
                    <a:pt x="261" y="194"/>
                    <a:pt x="260" y="186"/>
                    <a:pt x="259" y="180"/>
                  </a:cubicBezTo>
                  <a:cubicBezTo>
                    <a:pt x="258" y="176"/>
                    <a:pt x="257" y="171"/>
                    <a:pt x="256" y="167"/>
                  </a:cubicBezTo>
                  <a:cubicBezTo>
                    <a:pt x="256" y="164"/>
                    <a:pt x="255" y="160"/>
                    <a:pt x="254" y="157"/>
                  </a:cubicBezTo>
                  <a:cubicBezTo>
                    <a:pt x="251" y="145"/>
                    <a:pt x="247" y="136"/>
                    <a:pt x="242" y="124"/>
                  </a:cubicBezTo>
                  <a:cubicBezTo>
                    <a:pt x="237" y="113"/>
                    <a:pt x="230" y="102"/>
                    <a:pt x="226" y="96"/>
                  </a:cubicBezTo>
                  <a:cubicBezTo>
                    <a:pt x="222" y="90"/>
                    <a:pt x="216" y="80"/>
                    <a:pt x="203" y="67"/>
                  </a:cubicBezTo>
                  <a:cubicBezTo>
                    <a:pt x="196" y="59"/>
                    <a:pt x="187" y="51"/>
                    <a:pt x="178" y="44"/>
                  </a:cubicBezTo>
                  <a:cubicBezTo>
                    <a:pt x="162" y="32"/>
                    <a:pt x="136" y="16"/>
                    <a:pt x="102" y="7"/>
                  </a:cubicBezTo>
                  <a:cubicBezTo>
                    <a:pt x="97" y="6"/>
                    <a:pt x="81" y="2"/>
                    <a:pt x="60" y="0"/>
                  </a:cubicBezTo>
                  <a:cubicBezTo>
                    <a:pt x="57" y="0"/>
                    <a:pt x="49" y="0"/>
                    <a:pt x="39" y="0"/>
                  </a:cubicBezTo>
                  <a:cubicBezTo>
                    <a:pt x="35" y="0"/>
                    <a:pt x="31" y="1"/>
                    <a:pt x="28" y="1"/>
                  </a:cubicBezTo>
                  <a:cubicBezTo>
                    <a:pt x="24" y="1"/>
                    <a:pt x="20" y="2"/>
                    <a:pt x="17" y="2"/>
                  </a:cubicBezTo>
                  <a:cubicBezTo>
                    <a:pt x="5" y="4"/>
                    <a:pt x="0" y="15"/>
                    <a:pt x="5" y="34"/>
                  </a:cubicBezTo>
                  <a:cubicBezTo>
                    <a:pt x="18" y="82"/>
                    <a:pt x="85" y="163"/>
                    <a:pt x="155" y="216"/>
                  </a:cubicBezTo>
                  <a:cubicBezTo>
                    <a:pt x="214" y="261"/>
                    <a:pt x="256" y="271"/>
                    <a:pt x="259" y="24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" name="íşḻïḑè">
              <a:extLst>
                <a:ext uri="{FF2B5EF4-FFF2-40B4-BE49-F238E27FC236}">
                  <a16:creationId xmlns:a16="http://schemas.microsoft.com/office/drawing/2014/main" id="{ECC6A9C9-4C13-441E-809C-A908122B76A3}"/>
                </a:ext>
              </a:extLst>
            </p:cNvPr>
            <p:cNvSpPr/>
            <p:nvPr/>
          </p:nvSpPr>
          <p:spPr>
            <a:xfrm>
              <a:off x="6938772" y="1976734"/>
              <a:ext cx="617120" cy="617120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8" name="îṩľïde">
              <a:extLst>
                <a:ext uri="{FF2B5EF4-FFF2-40B4-BE49-F238E27FC236}">
                  <a16:creationId xmlns:a16="http://schemas.microsoft.com/office/drawing/2014/main" id="{58FB64A9-B3DA-4028-AECC-6DB22C109EB8}"/>
                </a:ext>
              </a:extLst>
            </p:cNvPr>
            <p:cNvSpPr/>
            <p:nvPr/>
          </p:nvSpPr>
          <p:spPr>
            <a:xfrm>
              <a:off x="4041778" y="2286105"/>
              <a:ext cx="617120" cy="617120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9" name="iSļïḋe">
              <a:extLst>
                <a:ext uri="{FF2B5EF4-FFF2-40B4-BE49-F238E27FC236}">
                  <a16:creationId xmlns:a16="http://schemas.microsoft.com/office/drawing/2014/main" id="{2510687A-E33D-4431-9337-68C08D679C58}"/>
                </a:ext>
              </a:extLst>
            </p:cNvPr>
            <p:cNvSpPr/>
            <p:nvPr/>
          </p:nvSpPr>
          <p:spPr>
            <a:xfrm>
              <a:off x="6938772" y="4073175"/>
              <a:ext cx="617120" cy="617120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0" name="í$ḷïdé">
              <a:extLst>
                <a:ext uri="{FF2B5EF4-FFF2-40B4-BE49-F238E27FC236}">
                  <a16:creationId xmlns:a16="http://schemas.microsoft.com/office/drawing/2014/main" id="{D85D3F90-1389-4472-80BA-1A6F3E6D6D3E}"/>
                </a:ext>
              </a:extLst>
            </p:cNvPr>
            <p:cNvSpPr/>
            <p:nvPr/>
          </p:nvSpPr>
          <p:spPr bwMode="auto">
            <a:xfrm>
              <a:off x="7086639" y="2112471"/>
              <a:ext cx="321386" cy="345643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1" name="ïslídè">
              <a:extLst>
                <a:ext uri="{FF2B5EF4-FFF2-40B4-BE49-F238E27FC236}">
                  <a16:creationId xmlns:a16="http://schemas.microsoft.com/office/drawing/2014/main" id="{04C202F7-9F6D-4B36-8361-FEC9A58A3756}"/>
                </a:ext>
              </a:extLst>
            </p:cNvPr>
            <p:cNvSpPr/>
            <p:nvPr/>
          </p:nvSpPr>
          <p:spPr>
            <a:xfrm>
              <a:off x="4213475" y="4073175"/>
              <a:ext cx="617120" cy="617120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2" name="îṥḷîde">
              <a:extLst>
                <a:ext uri="{FF2B5EF4-FFF2-40B4-BE49-F238E27FC236}">
                  <a16:creationId xmlns:a16="http://schemas.microsoft.com/office/drawing/2014/main" id="{1C63368F-5F0D-4D48-8869-45451B2C5C1F}"/>
                </a:ext>
              </a:extLst>
            </p:cNvPr>
            <p:cNvSpPr/>
            <p:nvPr/>
          </p:nvSpPr>
          <p:spPr bwMode="auto">
            <a:xfrm>
              <a:off x="7086639" y="4208912"/>
              <a:ext cx="321386" cy="345643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3" name="íşḷîḋè">
              <a:extLst>
                <a:ext uri="{FF2B5EF4-FFF2-40B4-BE49-F238E27FC236}">
                  <a16:creationId xmlns:a16="http://schemas.microsoft.com/office/drawing/2014/main" id="{34B4142B-28CE-4F5D-BADE-8EFBA632FFCC}"/>
                </a:ext>
              </a:extLst>
            </p:cNvPr>
            <p:cNvSpPr/>
            <p:nvPr/>
          </p:nvSpPr>
          <p:spPr bwMode="auto">
            <a:xfrm>
              <a:off x="687663" y="2803472"/>
              <a:ext cx="3082200" cy="71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000" dirty="0"/>
                <a:t>Supporting text here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000" dirty="0"/>
                <a:t>Supporting text here</a:t>
              </a:r>
            </a:p>
          </p:txBody>
        </p:sp>
        <p:sp>
          <p:nvSpPr>
            <p:cNvPr id="24" name="iṡḻiḑe">
              <a:extLst>
                <a:ext uri="{FF2B5EF4-FFF2-40B4-BE49-F238E27FC236}">
                  <a16:creationId xmlns:a16="http://schemas.microsoft.com/office/drawing/2014/main" id="{AB57507C-73C7-422F-826B-F8C6E4D40498}"/>
                </a:ext>
              </a:extLst>
            </p:cNvPr>
            <p:cNvSpPr/>
            <p:nvPr/>
          </p:nvSpPr>
          <p:spPr bwMode="auto">
            <a:xfrm>
              <a:off x="4361343" y="4208912"/>
              <a:ext cx="321386" cy="345643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5" name="îşḷíďè">
              <a:extLst>
                <a:ext uri="{FF2B5EF4-FFF2-40B4-BE49-F238E27FC236}">
                  <a16:creationId xmlns:a16="http://schemas.microsoft.com/office/drawing/2014/main" id="{02ABA4AD-269F-4579-BED5-4B90FA304531}"/>
                </a:ext>
              </a:extLst>
            </p:cNvPr>
            <p:cNvSpPr/>
            <p:nvPr/>
          </p:nvSpPr>
          <p:spPr bwMode="auto">
            <a:xfrm>
              <a:off x="4189646" y="2421842"/>
              <a:ext cx="321386" cy="345643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6" name="íṥḻídè">
              <a:extLst>
                <a:ext uri="{FF2B5EF4-FFF2-40B4-BE49-F238E27FC236}">
                  <a16:creationId xmlns:a16="http://schemas.microsoft.com/office/drawing/2014/main" id="{8B6AA00D-5B2D-4632-8DE9-ABCB7BA511A2}"/>
                </a:ext>
              </a:extLst>
            </p:cNvPr>
            <p:cNvSpPr txBox="1"/>
            <p:nvPr/>
          </p:nvSpPr>
          <p:spPr bwMode="auto">
            <a:xfrm>
              <a:off x="687663" y="2384237"/>
              <a:ext cx="3082200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/>
                <a:t>Text here</a:t>
              </a:r>
            </a:p>
          </p:txBody>
        </p:sp>
        <p:sp>
          <p:nvSpPr>
            <p:cNvPr id="27" name="íśliḋé">
              <a:extLst>
                <a:ext uri="{FF2B5EF4-FFF2-40B4-BE49-F238E27FC236}">
                  <a16:creationId xmlns:a16="http://schemas.microsoft.com/office/drawing/2014/main" id="{E55EB4C0-A038-4C35-8000-CC6BB38040E4}"/>
                </a:ext>
              </a:extLst>
            </p:cNvPr>
            <p:cNvSpPr/>
            <p:nvPr/>
          </p:nvSpPr>
          <p:spPr bwMode="auto">
            <a:xfrm>
              <a:off x="687663" y="4510867"/>
              <a:ext cx="3082200" cy="71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000" dirty="0"/>
                <a:t>Supporting text here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000" dirty="0"/>
                <a:t>Supporting text here</a:t>
              </a:r>
            </a:p>
          </p:txBody>
        </p:sp>
        <p:sp>
          <p:nvSpPr>
            <p:cNvPr id="28" name="îṥ1íḋè">
              <a:extLst>
                <a:ext uri="{FF2B5EF4-FFF2-40B4-BE49-F238E27FC236}">
                  <a16:creationId xmlns:a16="http://schemas.microsoft.com/office/drawing/2014/main" id="{2A501870-089C-43D4-9641-E3DA7A400B5F}"/>
                </a:ext>
              </a:extLst>
            </p:cNvPr>
            <p:cNvSpPr txBox="1"/>
            <p:nvPr/>
          </p:nvSpPr>
          <p:spPr bwMode="auto">
            <a:xfrm>
              <a:off x="687663" y="4091632"/>
              <a:ext cx="3082200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/>
                <a:t>Text here</a:t>
              </a:r>
            </a:p>
          </p:txBody>
        </p:sp>
        <p:sp>
          <p:nvSpPr>
            <p:cNvPr id="29" name="íŝḻíḓé">
              <a:extLst>
                <a:ext uri="{FF2B5EF4-FFF2-40B4-BE49-F238E27FC236}">
                  <a16:creationId xmlns:a16="http://schemas.microsoft.com/office/drawing/2014/main" id="{2CE1822C-5C9C-4BA8-B721-C9141ABB528F}"/>
                </a:ext>
              </a:extLst>
            </p:cNvPr>
            <p:cNvSpPr/>
            <p:nvPr/>
          </p:nvSpPr>
          <p:spPr bwMode="auto">
            <a:xfrm>
              <a:off x="8438288" y="2803472"/>
              <a:ext cx="3082200" cy="71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000" dirty="0"/>
                <a:t>Supporting text here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000" dirty="0"/>
                <a:t>Supporting text here</a:t>
              </a:r>
            </a:p>
          </p:txBody>
        </p:sp>
        <p:sp>
          <p:nvSpPr>
            <p:cNvPr id="30" name="îŝļiďe">
              <a:extLst>
                <a:ext uri="{FF2B5EF4-FFF2-40B4-BE49-F238E27FC236}">
                  <a16:creationId xmlns:a16="http://schemas.microsoft.com/office/drawing/2014/main" id="{0EB0075A-751F-4F6C-A626-197A47FFFEDD}"/>
                </a:ext>
              </a:extLst>
            </p:cNvPr>
            <p:cNvSpPr txBox="1"/>
            <p:nvPr/>
          </p:nvSpPr>
          <p:spPr bwMode="auto">
            <a:xfrm>
              <a:off x="8438288" y="2384237"/>
              <a:ext cx="3082200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/>
                <a:t>Text here</a:t>
              </a:r>
            </a:p>
          </p:txBody>
        </p:sp>
        <p:sp>
          <p:nvSpPr>
            <p:cNvPr id="31" name="îsļíḋè">
              <a:extLst>
                <a:ext uri="{FF2B5EF4-FFF2-40B4-BE49-F238E27FC236}">
                  <a16:creationId xmlns:a16="http://schemas.microsoft.com/office/drawing/2014/main" id="{D79B7C85-E96C-45D5-BF4A-10AA53A567BE}"/>
                </a:ext>
              </a:extLst>
            </p:cNvPr>
            <p:cNvSpPr/>
            <p:nvPr/>
          </p:nvSpPr>
          <p:spPr bwMode="auto">
            <a:xfrm>
              <a:off x="8438288" y="4510867"/>
              <a:ext cx="3082200" cy="71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000" dirty="0"/>
                <a:t>Supporting text here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000" dirty="0"/>
                <a:t>Supporting text here</a:t>
              </a:r>
            </a:p>
          </p:txBody>
        </p:sp>
        <p:sp>
          <p:nvSpPr>
            <p:cNvPr id="32" name="ísḻíḍe">
              <a:extLst>
                <a:ext uri="{FF2B5EF4-FFF2-40B4-BE49-F238E27FC236}">
                  <a16:creationId xmlns:a16="http://schemas.microsoft.com/office/drawing/2014/main" id="{B27DF7C9-66A4-4619-9C5E-3652C1759A7F}"/>
                </a:ext>
              </a:extLst>
            </p:cNvPr>
            <p:cNvSpPr txBox="1"/>
            <p:nvPr/>
          </p:nvSpPr>
          <p:spPr bwMode="auto">
            <a:xfrm>
              <a:off x="8438288" y="4091632"/>
              <a:ext cx="3082200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/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984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4DA874-B240-4026-9508-8426AF5CE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5999E2-A6F0-4815-AF26-5E4F00EA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pSp>
        <p:nvGrpSpPr>
          <p:cNvPr id="5" name="4de2957c-41a6-4efc-9d05-3e49b3770d2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CD37E69-05D2-4183-B4C7-71878AB583B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07937" y="1192976"/>
            <a:ext cx="9976126" cy="4801024"/>
            <a:chOff x="1107937" y="1192976"/>
            <a:chExt cx="9976126" cy="4801024"/>
          </a:xfrm>
        </p:grpSpPr>
        <p:sp>
          <p:nvSpPr>
            <p:cNvPr id="6" name="iṥḷíḍê">
              <a:extLst>
                <a:ext uri="{FF2B5EF4-FFF2-40B4-BE49-F238E27FC236}">
                  <a16:creationId xmlns:a16="http://schemas.microsoft.com/office/drawing/2014/main" id="{EE6E8752-F954-4C7A-8792-DF7A0EDB4C48}"/>
                </a:ext>
              </a:extLst>
            </p:cNvPr>
            <p:cNvSpPr/>
            <p:nvPr/>
          </p:nvSpPr>
          <p:spPr>
            <a:xfrm flipV="1">
              <a:off x="3938760" y="3269548"/>
              <a:ext cx="1691792" cy="1430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perspectiveRelaxed" fov="5700000">
                <a:rot lat="16800000" lon="0" rev="0"/>
              </a:camera>
              <a:lightRig rig="soft" dir="t">
                <a:rot lat="0" lon="0" rev="4800000"/>
              </a:lightRig>
            </a:scene3d>
            <a:sp3d extrusionH="57150" prstMaterial="plastic">
              <a:bevelT w="0" h="12700"/>
              <a:bevelB w="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ṩlïďe">
              <a:extLst>
                <a:ext uri="{FF2B5EF4-FFF2-40B4-BE49-F238E27FC236}">
                  <a16:creationId xmlns:a16="http://schemas.microsoft.com/office/drawing/2014/main" id="{00FCB3B5-A6DF-4A16-8CC4-66A05DB6DF72}"/>
                </a:ext>
              </a:extLst>
            </p:cNvPr>
            <p:cNvSpPr/>
            <p:nvPr/>
          </p:nvSpPr>
          <p:spPr bwMode="auto">
            <a:xfrm>
              <a:off x="4479992" y="3129808"/>
              <a:ext cx="609329" cy="609329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išlîďé">
              <a:extLst>
                <a:ext uri="{FF2B5EF4-FFF2-40B4-BE49-F238E27FC236}">
                  <a16:creationId xmlns:a16="http://schemas.microsoft.com/office/drawing/2014/main" id="{864097C6-7292-47D5-9F56-AB0BB4130A71}"/>
                </a:ext>
              </a:extLst>
            </p:cNvPr>
            <p:cNvSpPr txBox="1"/>
            <p:nvPr/>
          </p:nvSpPr>
          <p:spPr bwMode="auto">
            <a:xfrm>
              <a:off x="4483292" y="2648349"/>
              <a:ext cx="602729" cy="369332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altLang="ko-KR" sz="2400" b="0">
                  <a:solidFill>
                    <a:schemeClr val="accent2"/>
                  </a:solidFill>
                  <a:effectLst/>
                  <a:latin typeface="Impact" panose="020B0806030902050204" pitchFamily="34" charset="0"/>
                </a:rPr>
                <a:t>2016</a:t>
              </a:r>
            </a:p>
          </p:txBody>
        </p:sp>
        <p:grpSp>
          <p:nvGrpSpPr>
            <p:cNvPr id="9" name="iŝḷiḍè">
              <a:extLst>
                <a:ext uri="{FF2B5EF4-FFF2-40B4-BE49-F238E27FC236}">
                  <a16:creationId xmlns:a16="http://schemas.microsoft.com/office/drawing/2014/main" id="{FC9F38AF-27FF-459C-8088-9AE658FDBE8F}"/>
                </a:ext>
              </a:extLst>
            </p:cNvPr>
            <p:cNvGrpSpPr/>
            <p:nvPr/>
          </p:nvGrpSpPr>
          <p:grpSpPr>
            <a:xfrm>
              <a:off x="3730625" y="4325964"/>
              <a:ext cx="2108063" cy="944997"/>
              <a:chOff x="1326000" y="4868424"/>
              <a:chExt cx="2108063" cy="944997"/>
            </a:xfrm>
          </p:grpSpPr>
          <p:sp>
            <p:nvSpPr>
              <p:cNvPr id="28" name="îšļiďé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326000" y="5256022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9" name="íṥḻïďe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326000" y="4868424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sp>
          <p:nvSpPr>
            <p:cNvPr id="10" name="íŝlîḍe">
              <a:extLst>
                <a:ext uri="{FF2B5EF4-FFF2-40B4-BE49-F238E27FC236}">
                  <a16:creationId xmlns:a16="http://schemas.microsoft.com/office/drawing/2014/main" id="{E97C63FF-D30B-4FB0-A1FB-D58E132ADAEA}"/>
                </a:ext>
              </a:extLst>
            </p:cNvPr>
            <p:cNvSpPr/>
            <p:nvPr/>
          </p:nvSpPr>
          <p:spPr>
            <a:xfrm flipV="1">
              <a:off x="9184135" y="1820127"/>
              <a:ext cx="1691792" cy="14309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perspectiveRelaxed" fov="5700000">
                <a:rot lat="16800000" lon="0" rev="0"/>
              </a:camera>
              <a:lightRig rig="soft" dir="t">
                <a:rot lat="0" lon="0" rev="4800000"/>
              </a:lightRig>
            </a:scene3d>
            <a:sp3d extrusionH="57150" prstMaterial="plastic">
              <a:bevelB w="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išlíďe">
              <a:extLst>
                <a:ext uri="{FF2B5EF4-FFF2-40B4-BE49-F238E27FC236}">
                  <a16:creationId xmlns:a16="http://schemas.microsoft.com/office/drawing/2014/main" id="{5B33CD39-CFE3-4B58-9C32-85A7B9250466}"/>
                </a:ext>
              </a:extLst>
            </p:cNvPr>
            <p:cNvSpPr/>
            <p:nvPr/>
          </p:nvSpPr>
          <p:spPr bwMode="auto">
            <a:xfrm>
              <a:off x="9725367" y="1688331"/>
              <a:ext cx="609329" cy="609329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şliḋe">
              <a:extLst>
                <a:ext uri="{FF2B5EF4-FFF2-40B4-BE49-F238E27FC236}">
                  <a16:creationId xmlns:a16="http://schemas.microsoft.com/office/drawing/2014/main" id="{28716C14-1C70-4E9B-8D01-7C980EC3EBF2}"/>
                </a:ext>
              </a:extLst>
            </p:cNvPr>
            <p:cNvSpPr txBox="1"/>
            <p:nvPr/>
          </p:nvSpPr>
          <p:spPr bwMode="auto">
            <a:xfrm>
              <a:off x="9729468" y="1192976"/>
              <a:ext cx="601127" cy="369332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altLang="ko-KR" sz="2400" b="0" dirty="0">
                  <a:solidFill>
                    <a:schemeClr val="accent4"/>
                  </a:solidFill>
                  <a:effectLst/>
                  <a:latin typeface="Impact" panose="020B0806030902050204" pitchFamily="34" charset="0"/>
                </a:rPr>
                <a:t>2018</a:t>
              </a:r>
            </a:p>
          </p:txBody>
        </p:sp>
        <p:grpSp>
          <p:nvGrpSpPr>
            <p:cNvPr id="13" name="isḷíďê">
              <a:extLst>
                <a:ext uri="{FF2B5EF4-FFF2-40B4-BE49-F238E27FC236}">
                  <a16:creationId xmlns:a16="http://schemas.microsoft.com/office/drawing/2014/main" id="{30EC3B25-AC91-411B-BA06-0197AFFD5C13}"/>
                </a:ext>
              </a:extLst>
            </p:cNvPr>
            <p:cNvGrpSpPr/>
            <p:nvPr/>
          </p:nvGrpSpPr>
          <p:grpSpPr>
            <a:xfrm>
              <a:off x="8976000" y="2876543"/>
              <a:ext cx="2108063" cy="944997"/>
              <a:chOff x="1326000" y="4868424"/>
              <a:chExt cx="2108063" cy="944997"/>
            </a:xfrm>
          </p:grpSpPr>
          <p:sp>
            <p:nvSpPr>
              <p:cNvPr id="26" name="iśļïḑê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326000" y="5256022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7" name="ïšļïdê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326000" y="4868424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sp>
          <p:nvSpPr>
            <p:cNvPr id="14" name="ïśļiḑe">
              <a:extLst>
                <a:ext uri="{FF2B5EF4-FFF2-40B4-BE49-F238E27FC236}">
                  <a16:creationId xmlns:a16="http://schemas.microsoft.com/office/drawing/2014/main" id="{02FB99BB-1232-4DA3-B217-A70B8CFE9C4D}"/>
                </a:ext>
              </a:extLst>
            </p:cNvPr>
            <p:cNvSpPr/>
            <p:nvPr/>
          </p:nvSpPr>
          <p:spPr>
            <a:xfrm flipV="1">
              <a:off x="6561448" y="2547047"/>
              <a:ext cx="1691792" cy="14309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perspectiveRelaxed" fov="5700000">
                <a:rot lat="16800000" lon="0" rev="0"/>
              </a:camera>
              <a:lightRig rig="soft" dir="t">
                <a:rot lat="0" lon="0" rev="4800000"/>
              </a:lightRig>
            </a:scene3d>
            <a:sp3d extrusionH="57150" prstMaterial="plastic">
              <a:bevelT w="0" h="12700"/>
              <a:bevelB w="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ṣļïḍe">
              <a:extLst>
                <a:ext uri="{FF2B5EF4-FFF2-40B4-BE49-F238E27FC236}">
                  <a16:creationId xmlns:a16="http://schemas.microsoft.com/office/drawing/2014/main" id="{492E73E5-92FA-4D63-9FD1-329038AE79D1}"/>
                </a:ext>
              </a:extLst>
            </p:cNvPr>
            <p:cNvSpPr/>
            <p:nvPr/>
          </p:nvSpPr>
          <p:spPr bwMode="auto">
            <a:xfrm>
              <a:off x="7102680" y="2351017"/>
              <a:ext cx="609329" cy="609329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śḻíḍê">
              <a:extLst>
                <a:ext uri="{FF2B5EF4-FFF2-40B4-BE49-F238E27FC236}">
                  <a16:creationId xmlns:a16="http://schemas.microsoft.com/office/drawing/2014/main" id="{13B75693-3D09-41A7-9A4F-CA96E07E211B}"/>
                </a:ext>
              </a:extLst>
            </p:cNvPr>
            <p:cNvSpPr txBox="1"/>
            <p:nvPr/>
          </p:nvSpPr>
          <p:spPr bwMode="auto">
            <a:xfrm>
              <a:off x="7129223" y="1922464"/>
              <a:ext cx="556243" cy="369332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altLang="ko-KR" sz="2400" b="0" dirty="0">
                  <a:solidFill>
                    <a:schemeClr val="accent3"/>
                  </a:solidFill>
                  <a:effectLst/>
                  <a:latin typeface="Impact" panose="020B0806030902050204" pitchFamily="34" charset="0"/>
                </a:rPr>
                <a:t>2017</a:t>
              </a:r>
            </a:p>
          </p:txBody>
        </p:sp>
        <p:grpSp>
          <p:nvGrpSpPr>
            <p:cNvPr id="17" name="îṩ1ïďé">
              <a:extLst>
                <a:ext uri="{FF2B5EF4-FFF2-40B4-BE49-F238E27FC236}">
                  <a16:creationId xmlns:a16="http://schemas.microsoft.com/office/drawing/2014/main" id="{D6FFAE5A-E0A1-4CBE-8BDA-27FF34C7165A}"/>
                </a:ext>
              </a:extLst>
            </p:cNvPr>
            <p:cNvGrpSpPr/>
            <p:nvPr/>
          </p:nvGrpSpPr>
          <p:grpSpPr>
            <a:xfrm>
              <a:off x="6353313" y="3603463"/>
              <a:ext cx="2108063" cy="944997"/>
              <a:chOff x="1326000" y="4868424"/>
              <a:chExt cx="2108063" cy="944997"/>
            </a:xfrm>
          </p:grpSpPr>
          <p:sp>
            <p:nvSpPr>
              <p:cNvPr id="24" name="î$ľîḓé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326000" y="5256022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5" name="íṡ1íďè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326000" y="4868424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sp>
          <p:nvSpPr>
            <p:cNvPr id="18" name="îsḷíḍé">
              <a:extLst>
                <a:ext uri="{FF2B5EF4-FFF2-40B4-BE49-F238E27FC236}">
                  <a16:creationId xmlns:a16="http://schemas.microsoft.com/office/drawing/2014/main" id="{270469CB-4C7B-4265-8C03-26766CB75DE0}"/>
                </a:ext>
              </a:extLst>
            </p:cNvPr>
            <p:cNvSpPr/>
            <p:nvPr/>
          </p:nvSpPr>
          <p:spPr>
            <a:xfrm flipV="1">
              <a:off x="1316072" y="3992587"/>
              <a:ext cx="1691792" cy="1430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perspectiveRelaxed" fov="5700000">
                <a:rot lat="16800000" lon="0" rev="0"/>
              </a:camera>
              <a:lightRig rig="soft" dir="t">
                <a:rot lat="0" lon="0" rev="4800000"/>
              </a:lightRig>
            </a:scene3d>
            <a:sp3d extrusionH="57150" prstMaterial="plastic">
              <a:bevelT w="0" h="12700"/>
              <a:bevelB w="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îṥľidé">
              <a:extLst>
                <a:ext uri="{FF2B5EF4-FFF2-40B4-BE49-F238E27FC236}">
                  <a16:creationId xmlns:a16="http://schemas.microsoft.com/office/drawing/2014/main" id="{2090195B-18AD-4956-A609-FB77BF750E9C}"/>
                </a:ext>
              </a:extLst>
            </p:cNvPr>
            <p:cNvSpPr/>
            <p:nvPr/>
          </p:nvSpPr>
          <p:spPr bwMode="auto">
            <a:xfrm>
              <a:off x="1857304" y="3784124"/>
              <a:ext cx="609329" cy="609329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îsḷîḍè">
              <a:extLst>
                <a:ext uri="{FF2B5EF4-FFF2-40B4-BE49-F238E27FC236}">
                  <a16:creationId xmlns:a16="http://schemas.microsoft.com/office/drawing/2014/main" id="{FCE09870-DB11-4B97-AD8F-7B29D133E5C5}"/>
                </a:ext>
              </a:extLst>
            </p:cNvPr>
            <p:cNvSpPr txBox="1"/>
            <p:nvPr/>
          </p:nvSpPr>
          <p:spPr bwMode="auto">
            <a:xfrm>
              <a:off x="1861405" y="3368478"/>
              <a:ext cx="601127" cy="369332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altLang="ko-KR" sz="2400" b="0" dirty="0">
                  <a:solidFill>
                    <a:schemeClr val="accent1"/>
                  </a:solidFill>
                  <a:effectLst/>
                  <a:latin typeface="Impact" panose="020B0806030902050204" pitchFamily="34" charset="0"/>
                </a:rPr>
                <a:t>2015</a:t>
              </a:r>
            </a:p>
          </p:txBody>
        </p:sp>
        <p:grpSp>
          <p:nvGrpSpPr>
            <p:cNvPr id="21" name="ïŝḻîḍé">
              <a:extLst>
                <a:ext uri="{FF2B5EF4-FFF2-40B4-BE49-F238E27FC236}">
                  <a16:creationId xmlns:a16="http://schemas.microsoft.com/office/drawing/2014/main" id="{A9C24DA3-AFC3-4E9F-B395-25A3EDC96545}"/>
                </a:ext>
              </a:extLst>
            </p:cNvPr>
            <p:cNvGrpSpPr/>
            <p:nvPr/>
          </p:nvGrpSpPr>
          <p:grpSpPr>
            <a:xfrm>
              <a:off x="1107937" y="5049003"/>
              <a:ext cx="2108063" cy="944997"/>
              <a:chOff x="1326000" y="4868424"/>
              <a:chExt cx="2108063" cy="944997"/>
            </a:xfrm>
          </p:grpSpPr>
          <p:sp>
            <p:nvSpPr>
              <p:cNvPr id="22" name="ïśľîḍê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326000" y="5256022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3" name="íśļïḓè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326000" y="4868424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472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00EE64-191F-4DEF-BFF2-59921319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15A22E-837A-4DE1-A66F-9ADEC2B4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grpSp>
        <p:nvGrpSpPr>
          <p:cNvPr id="5" name="5a486f68-035c-41d1-b074-ce3b06557fb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216C316-BB73-4501-84D0-AF94E1F5E71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91000" y="1359000"/>
            <a:ext cx="9810000" cy="4571861"/>
            <a:chOff x="1191000" y="1359000"/>
            <a:chExt cx="9810000" cy="4571861"/>
          </a:xfrm>
        </p:grpSpPr>
        <p:grpSp>
          <p:nvGrpSpPr>
            <p:cNvPr id="6" name="işlîḑê">
              <a:extLst>
                <a:ext uri="{FF2B5EF4-FFF2-40B4-BE49-F238E27FC236}">
                  <a16:creationId xmlns:a16="http://schemas.microsoft.com/office/drawing/2014/main" id="{85A3F2E2-013F-4642-9998-C4BAE8921806}"/>
                </a:ext>
              </a:extLst>
            </p:cNvPr>
            <p:cNvGrpSpPr/>
            <p:nvPr/>
          </p:nvGrpSpPr>
          <p:grpSpPr>
            <a:xfrm>
              <a:off x="3805524" y="1359000"/>
              <a:ext cx="4580953" cy="4571861"/>
              <a:chOff x="3805524" y="1359000"/>
              <a:chExt cx="4580953" cy="4571861"/>
            </a:xfrm>
          </p:grpSpPr>
          <p:sp>
            <p:nvSpPr>
              <p:cNvPr id="19" name="ïṧlïḍé">
                <a:extLst>
                  <a:ext uri="{FF2B5EF4-FFF2-40B4-BE49-F238E27FC236}">
                    <a16:creationId xmlns:a16="http://schemas.microsoft.com/office/drawing/2014/main" id="{1425DC3F-5C2F-4724-AB98-27F4315B7884}"/>
                  </a:ext>
                </a:extLst>
              </p:cNvPr>
              <p:cNvSpPr/>
              <p:nvPr/>
            </p:nvSpPr>
            <p:spPr bwMode="auto">
              <a:xfrm>
                <a:off x="3805524" y="1359000"/>
                <a:ext cx="2267606" cy="2267606"/>
              </a:xfrm>
              <a:custGeom>
                <a:avLst/>
                <a:gdLst>
                  <a:gd name="connsiteX0" fmla="*/ 1133803 w 2267606"/>
                  <a:gd name="connsiteY0" fmla="*/ 0 h 2267606"/>
                  <a:gd name="connsiteX1" fmla="*/ 2267606 w 2267606"/>
                  <a:gd name="connsiteY1" fmla="*/ 1133803 h 2267606"/>
                  <a:gd name="connsiteX2" fmla="*/ 2267606 w 2267606"/>
                  <a:gd name="connsiteY2" fmla="*/ 2267606 h 2267606"/>
                  <a:gd name="connsiteX3" fmla="*/ 1133803 w 2267606"/>
                  <a:gd name="connsiteY3" fmla="*/ 2267606 h 2267606"/>
                  <a:gd name="connsiteX4" fmla="*/ 0 w 2267606"/>
                  <a:gd name="connsiteY4" fmla="*/ 1133803 h 2267606"/>
                  <a:gd name="connsiteX5" fmla="*/ 1133803 w 2267606"/>
                  <a:gd name="connsiteY5" fmla="*/ 0 h 226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7606" h="2267606">
                    <a:moveTo>
                      <a:pt x="1133803" y="0"/>
                    </a:moveTo>
                    <a:cubicBezTo>
                      <a:pt x="1759985" y="0"/>
                      <a:pt x="2267606" y="507621"/>
                      <a:pt x="2267606" y="1133803"/>
                    </a:cubicBezTo>
                    <a:lnTo>
                      <a:pt x="2267606" y="2267606"/>
                    </a:lnTo>
                    <a:lnTo>
                      <a:pt x="1133803" y="2267606"/>
                    </a:lnTo>
                    <a:cubicBezTo>
                      <a:pt x="507621" y="2267606"/>
                      <a:pt x="0" y="1759985"/>
                      <a:pt x="0" y="1133803"/>
                    </a:cubicBezTo>
                    <a:cubicBezTo>
                      <a:pt x="0" y="507621"/>
                      <a:pt x="507621" y="0"/>
                      <a:pt x="1133803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39107" r="-38671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iŝḻíḓè">
                <a:extLst>
                  <a:ext uri="{FF2B5EF4-FFF2-40B4-BE49-F238E27FC236}">
                    <a16:creationId xmlns:a16="http://schemas.microsoft.com/office/drawing/2014/main" id="{EB2CB6F5-92BD-461E-AB10-A9498F5EEA9E}"/>
                  </a:ext>
                </a:extLst>
              </p:cNvPr>
              <p:cNvSpPr/>
              <p:nvPr/>
            </p:nvSpPr>
            <p:spPr bwMode="auto">
              <a:xfrm>
                <a:off x="6118871" y="1359000"/>
                <a:ext cx="2267606" cy="2267606"/>
              </a:xfrm>
              <a:custGeom>
                <a:avLst/>
                <a:gdLst>
                  <a:gd name="connsiteX0" fmla="*/ 1133803 w 2267606"/>
                  <a:gd name="connsiteY0" fmla="*/ 0 h 2267606"/>
                  <a:gd name="connsiteX1" fmla="*/ 2267606 w 2267606"/>
                  <a:gd name="connsiteY1" fmla="*/ 1133803 h 2267606"/>
                  <a:gd name="connsiteX2" fmla="*/ 1133803 w 2267606"/>
                  <a:gd name="connsiteY2" fmla="*/ 2267606 h 2267606"/>
                  <a:gd name="connsiteX3" fmla="*/ 0 w 2267606"/>
                  <a:gd name="connsiteY3" fmla="*/ 2267606 h 2267606"/>
                  <a:gd name="connsiteX4" fmla="*/ 0 w 2267606"/>
                  <a:gd name="connsiteY4" fmla="*/ 1133803 h 2267606"/>
                  <a:gd name="connsiteX5" fmla="*/ 1133803 w 2267606"/>
                  <a:gd name="connsiteY5" fmla="*/ 0 h 226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7606" h="2267606">
                    <a:moveTo>
                      <a:pt x="1133803" y="0"/>
                    </a:moveTo>
                    <a:cubicBezTo>
                      <a:pt x="1759985" y="0"/>
                      <a:pt x="2267606" y="507621"/>
                      <a:pt x="2267606" y="1133803"/>
                    </a:cubicBezTo>
                    <a:cubicBezTo>
                      <a:pt x="2267606" y="1759985"/>
                      <a:pt x="1759985" y="2267606"/>
                      <a:pt x="1133803" y="2267606"/>
                    </a:cubicBezTo>
                    <a:lnTo>
                      <a:pt x="0" y="2267606"/>
                    </a:lnTo>
                    <a:lnTo>
                      <a:pt x="0" y="1133803"/>
                    </a:lnTo>
                    <a:cubicBezTo>
                      <a:pt x="0" y="507621"/>
                      <a:pt x="507621" y="0"/>
                      <a:pt x="1133803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39107" r="-38671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1" name="îṣḷïdé">
                <a:extLst>
                  <a:ext uri="{FF2B5EF4-FFF2-40B4-BE49-F238E27FC236}">
                    <a16:creationId xmlns:a16="http://schemas.microsoft.com/office/drawing/2014/main" id="{7B37CF79-7158-4E96-B15B-76943A59D275}"/>
                  </a:ext>
                </a:extLst>
              </p:cNvPr>
              <p:cNvSpPr/>
              <p:nvPr/>
            </p:nvSpPr>
            <p:spPr bwMode="auto">
              <a:xfrm>
                <a:off x="3805524" y="3663255"/>
                <a:ext cx="2267606" cy="2267606"/>
              </a:xfrm>
              <a:custGeom>
                <a:avLst/>
                <a:gdLst>
                  <a:gd name="connsiteX0" fmla="*/ 1133803 w 2267606"/>
                  <a:gd name="connsiteY0" fmla="*/ 0 h 2267606"/>
                  <a:gd name="connsiteX1" fmla="*/ 2267606 w 2267606"/>
                  <a:gd name="connsiteY1" fmla="*/ 0 h 2267606"/>
                  <a:gd name="connsiteX2" fmla="*/ 2267606 w 2267606"/>
                  <a:gd name="connsiteY2" fmla="*/ 1133803 h 2267606"/>
                  <a:gd name="connsiteX3" fmla="*/ 1133803 w 2267606"/>
                  <a:gd name="connsiteY3" fmla="*/ 2267606 h 2267606"/>
                  <a:gd name="connsiteX4" fmla="*/ 0 w 2267606"/>
                  <a:gd name="connsiteY4" fmla="*/ 1133803 h 2267606"/>
                  <a:gd name="connsiteX5" fmla="*/ 1133803 w 2267606"/>
                  <a:gd name="connsiteY5" fmla="*/ 0 h 226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7606" h="2267606">
                    <a:moveTo>
                      <a:pt x="1133803" y="0"/>
                    </a:moveTo>
                    <a:lnTo>
                      <a:pt x="2267606" y="0"/>
                    </a:lnTo>
                    <a:lnTo>
                      <a:pt x="2267606" y="1133803"/>
                    </a:lnTo>
                    <a:cubicBezTo>
                      <a:pt x="2267606" y="1759985"/>
                      <a:pt x="1759985" y="2267606"/>
                      <a:pt x="1133803" y="2267606"/>
                    </a:cubicBezTo>
                    <a:cubicBezTo>
                      <a:pt x="507621" y="2267606"/>
                      <a:pt x="0" y="1759985"/>
                      <a:pt x="0" y="1133803"/>
                    </a:cubicBezTo>
                    <a:cubicBezTo>
                      <a:pt x="0" y="507621"/>
                      <a:pt x="507621" y="0"/>
                      <a:pt x="1133803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25170" r="-2488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íṩḷiďè">
                <a:extLst>
                  <a:ext uri="{FF2B5EF4-FFF2-40B4-BE49-F238E27FC236}">
                    <a16:creationId xmlns:a16="http://schemas.microsoft.com/office/drawing/2014/main" id="{B2F76BFD-3D23-4610-A4AF-6F9475493B38}"/>
                  </a:ext>
                </a:extLst>
              </p:cNvPr>
              <p:cNvSpPr/>
              <p:nvPr/>
            </p:nvSpPr>
            <p:spPr bwMode="auto">
              <a:xfrm>
                <a:off x="6118871" y="3663255"/>
                <a:ext cx="2267606" cy="2267606"/>
              </a:xfrm>
              <a:custGeom>
                <a:avLst/>
                <a:gdLst>
                  <a:gd name="connsiteX0" fmla="*/ 0 w 2267606"/>
                  <a:gd name="connsiteY0" fmla="*/ 0 h 2267606"/>
                  <a:gd name="connsiteX1" fmla="*/ 1133803 w 2267606"/>
                  <a:gd name="connsiteY1" fmla="*/ 0 h 2267606"/>
                  <a:gd name="connsiteX2" fmla="*/ 2267606 w 2267606"/>
                  <a:gd name="connsiteY2" fmla="*/ 1133803 h 2267606"/>
                  <a:gd name="connsiteX3" fmla="*/ 1133803 w 2267606"/>
                  <a:gd name="connsiteY3" fmla="*/ 2267606 h 2267606"/>
                  <a:gd name="connsiteX4" fmla="*/ 0 w 2267606"/>
                  <a:gd name="connsiteY4" fmla="*/ 1133803 h 226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7606" h="2267606">
                    <a:moveTo>
                      <a:pt x="0" y="0"/>
                    </a:moveTo>
                    <a:lnTo>
                      <a:pt x="1133803" y="0"/>
                    </a:lnTo>
                    <a:cubicBezTo>
                      <a:pt x="1759985" y="0"/>
                      <a:pt x="2267606" y="507621"/>
                      <a:pt x="2267606" y="1133803"/>
                    </a:cubicBezTo>
                    <a:cubicBezTo>
                      <a:pt x="2267606" y="1759985"/>
                      <a:pt x="1759985" y="2267606"/>
                      <a:pt x="1133803" y="2267606"/>
                    </a:cubicBezTo>
                    <a:cubicBezTo>
                      <a:pt x="507621" y="2267606"/>
                      <a:pt x="0" y="1759985"/>
                      <a:pt x="0" y="1133803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39107" r="-38671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işḻíḓê">
              <a:extLst>
                <a:ext uri="{FF2B5EF4-FFF2-40B4-BE49-F238E27FC236}">
                  <a16:creationId xmlns:a16="http://schemas.microsoft.com/office/drawing/2014/main" id="{8DA57A68-1848-4DC8-8919-27BD4B09B261}"/>
                </a:ext>
              </a:extLst>
            </p:cNvPr>
            <p:cNvGrpSpPr/>
            <p:nvPr/>
          </p:nvGrpSpPr>
          <p:grpSpPr>
            <a:xfrm>
              <a:off x="1191000" y="2020305"/>
              <a:ext cx="2108063" cy="944997"/>
              <a:chOff x="1326000" y="1944000"/>
              <a:chExt cx="2108063" cy="944997"/>
            </a:xfrm>
          </p:grpSpPr>
          <p:sp>
            <p:nvSpPr>
              <p:cNvPr id="17" name="îśľiḍê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326000" y="2331598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18" name="işľîḑê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326000" y="1944000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8" name="iṣliḍê">
              <a:extLst>
                <a:ext uri="{FF2B5EF4-FFF2-40B4-BE49-F238E27FC236}">
                  <a16:creationId xmlns:a16="http://schemas.microsoft.com/office/drawing/2014/main" id="{4E98F1C9-6F8A-4726-A22B-43C1BB7EBA4B}"/>
                </a:ext>
              </a:extLst>
            </p:cNvPr>
            <p:cNvGrpSpPr/>
            <p:nvPr/>
          </p:nvGrpSpPr>
          <p:grpSpPr>
            <a:xfrm>
              <a:off x="1191000" y="4324560"/>
              <a:ext cx="2108063" cy="944997"/>
              <a:chOff x="1326000" y="1944000"/>
              <a:chExt cx="2108063" cy="944997"/>
            </a:xfrm>
          </p:grpSpPr>
          <p:sp>
            <p:nvSpPr>
              <p:cNvPr id="15" name="iṥļíḋe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326000" y="2331598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16" name="îşlîḋe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326000" y="1944000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9" name="ïSlídè">
              <a:extLst>
                <a:ext uri="{FF2B5EF4-FFF2-40B4-BE49-F238E27FC236}">
                  <a16:creationId xmlns:a16="http://schemas.microsoft.com/office/drawing/2014/main" id="{364C450A-FCED-41A8-844A-0FC5B4CE199D}"/>
                </a:ext>
              </a:extLst>
            </p:cNvPr>
            <p:cNvGrpSpPr/>
            <p:nvPr/>
          </p:nvGrpSpPr>
          <p:grpSpPr>
            <a:xfrm>
              <a:off x="8892937" y="2020305"/>
              <a:ext cx="2108063" cy="944997"/>
              <a:chOff x="1326000" y="1944000"/>
              <a:chExt cx="2108063" cy="944997"/>
            </a:xfrm>
          </p:grpSpPr>
          <p:sp>
            <p:nvSpPr>
              <p:cNvPr id="13" name="íṥḻíḓè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326000" y="2331598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14" name="iŝḻïḋe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326000" y="1944000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10" name="ïṥļíḓè">
              <a:extLst>
                <a:ext uri="{FF2B5EF4-FFF2-40B4-BE49-F238E27FC236}">
                  <a16:creationId xmlns:a16="http://schemas.microsoft.com/office/drawing/2014/main" id="{B47FC85F-DF2C-413D-AE7A-679D262B793C}"/>
                </a:ext>
              </a:extLst>
            </p:cNvPr>
            <p:cNvGrpSpPr/>
            <p:nvPr/>
          </p:nvGrpSpPr>
          <p:grpSpPr>
            <a:xfrm>
              <a:off x="8892937" y="4324560"/>
              <a:ext cx="2108063" cy="944997"/>
              <a:chOff x="1326000" y="1944000"/>
              <a:chExt cx="2108063" cy="944997"/>
            </a:xfrm>
          </p:grpSpPr>
          <p:sp>
            <p:nvSpPr>
              <p:cNvPr id="11" name="işľiḍê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326000" y="2331598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12" name="ïS1ïḓé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326000" y="1944000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196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090E90-56A4-4983-8F7F-F80FCAB14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35DFBB-8552-41DA-9676-38239F35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grpSp>
        <p:nvGrpSpPr>
          <p:cNvPr id="5" name="fef4cd65-c352-45a5-94f9-448379a1eca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B43B9D9-750A-4900-9FA4-E2C45050C0B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86000" y="1844824"/>
            <a:ext cx="10540053" cy="3684010"/>
            <a:chOff x="786000" y="1844824"/>
            <a:chExt cx="10540053" cy="3684010"/>
          </a:xfrm>
        </p:grpSpPr>
        <p:grpSp>
          <p:nvGrpSpPr>
            <p:cNvPr id="6" name="iṧḷidè">
              <a:extLst>
                <a:ext uri="{FF2B5EF4-FFF2-40B4-BE49-F238E27FC236}">
                  <a16:creationId xmlns:a16="http://schemas.microsoft.com/office/drawing/2014/main" id="{F771110C-6858-4D6C-93EA-4E3C4966367E}"/>
                </a:ext>
              </a:extLst>
            </p:cNvPr>
            <p:cNvGrpSpPr/>
            <p:nvPr/>
          </p:nvGrpSpPr>
          <p:grpSpPr>
            <a:xfrm>
              <a:off x="4247928" y="1844824"/>
              <a:ext cx="3614925" cy="3614942"/>
              <a:chOff x="4328186" y="1844824"/>
              <a:chExt cx="3614925" cy="3614942"/>
            </a:xfrm>
          </p:grpSpPr>
          <p:grpSp>
            <p:nvGrpSpPr>
              <p:cNvPr id="15" name="ísļîďê">
                <a:extLst>
                  <a:ext uri="{FF2B5EF4-FFF2-40B4-BE49-F238E27FC236}">
                    <a16:creationId xmlns:a16="http://schemas.microsoft.com/office/drawing/2014/main" id="{8E026856-881C-430F-8CAC-42685059C3F5}"/>
                  </a:ext>
                </a:extLst>
              </p:cNvPr>
              <p:cNvGrpSpPr/>
              <p:nvPr/>
            </p:nvGrpSpPr>
            <p:grpSpPr>
              <a:xfrm>
                <a:off x="4921470" y="2438108"/>
                <a:ext cx="2425871" cy="2425873"/>
                <a:chOff x="0" y="103804"/>
                <a:chExt cx="4125494" cy="4125494"/>
              </a:xfrm>
            </p:grpSpPr>
            <p:sp>
              <p:nvSpPr>
                <p:cNvPr id="21" name="ïş1iďê">
                  <a:extLst>
                    <a:ext uri="{FF2B5EF4-FFF2-40B4-BE49-F238E27FC236}">
                      <a16:creationId xmlns:a16="http://schemas.microsoft.com/office/drawing/2014/main" id="{0F858B1C-068E-4449-805E-4B30C0437FBF}"/>
                    </a:ext>
                  </a:extLst>
                </p:cNvPr>
                <p:cNvSpPr/>
                <p:nvPr/>
              </p:nvSpPr>
              <p:spPr>
                <a:xfrm>
                  <a:off x="0" y="103804"/>
                  <a:ext cx="4125494" cy="41254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îślíḓé">
                  <a:extLst>
                    <a:ext uri="{FF2B5EF4-FFF2-40B4-BE49-F238E27FC236}">
                      <a16:creationId xmlns:a16="http://schemas.microsoft.com/office/drawing/2014/main" id="{5108D3FD-63A0-448B-8195-4A5651362E17}"/>
                    </a:ext>
                  </a:extLst>
                </p:cNvPr>
                <p:cNvSpPr/>
                <p:nvPr/>
              </p:nvSpPr>
              <p:spPr>
                <a:xfrm>
                  <a:off x="1804159" y="1711601"/>
                  <a:ext cx="475529" cy="914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5" h="21600" extrusionOk="0">
                      <a:moveTo>
                        <a:pt x="13265" y="19105"/>
                      </a:moveTo>
                      <a:lnTo>
                        <a:pt x="13265" y="21214"/>
                      </a:lnTo>
                      <a:cubicBezTo>
                        <a:pt x="13265" y="21431"/>
                        <a:pt x="12941" y="21600"/>
                        <a:pt x="12525" y="21600"/>
                      </a:cubicBezTo>
                      <a:lnTo>
                        <a:pt x="9407" y="21600"/>
                      </a:lnTo>
                      <a:cubicBezTo>
                        <a:pt x="9014" y="21600"/>
                        <a:pt x="8667" y="21431"/>
                        <a:pt x="8667" y="21214"/>
                      </a:cubicBezTo>
                      <a:lnTo>
                        <a:pt x="8667" y="19105"/>
                      </a:lnTo>
                      <a:cubicBezTo>
                        <a:pt x="3262" y="18707"/>
                        <a:pt x="305" y="17020"/>
                        <a:pt x="189" y="16947"/>
                      </a:cubicBezTo>
                      <a:cubicBezTo>
                        <a:pt x="-42" y="16803"/>
                        <a:pt x="-65" y="16598"/>
                        <a:pt x="143" y="16453"/>
                      </a:cubicBezTo>
                      <a:lnTo>
                        <a:pt x="2522" y="14826"/>
                      </a:lnTo>
                      <a:cubicBezTo>
                        <a:pt x="2638" y="14742"/>
                        <a:pt x="2846" y="14693"/>
                        <a:pt x="3054" y="14681"/>
                      </a:cubicBezTo>
                      <a:cubicBezTo>
                        <a:pt x="3262" y="14669"/>
                        <a:pt x="3470" y="14705"/>
                        <a:pt x="3608" y="14790"/>
                      </a:cubicBezTo>
                      <a:cubicBezTo>
                        <a:pt x="3654" y="14802"/>
                        <a:pt x="6889" y="16417"/>
                        <a:pt x="10978" y="16417"/>
                      </a:cubicBezTo>
                      <a:cubicBezTo>
                        <a:pt x="13242" y="16417"/>
                        <a:pt x="15690" y="15790"/>
                        <a:pt x="15690" y="14428"/>
                      </a:cubicBezTo>
                      <a:cubicBezTo>
                        <a:pt x="15690" y="13271"/>
                        <a:pt x="12964" y="12704"/>
                        <a:pt x="9846" y="12054"/>
                      </a:cubicBezTo>
                      <a:cubicBezTo>
                        <a:pt x="5687" y="11198"/>
                        <a:pt x="513" y="10113"/>
                        <a:pt x="513" y="7087"/>
                      </a:cubicBezTo>
                      <a:cubicBezTo>
                        <a:pt x="513" y="4870"/>
                        <a:pt x="3839" y="3037"/>
                        <a:pt x="8667" y="2555"/>
                      </a:cubicBezTo>
                      <a:lnTo>
                        <a:pt x="8667" y="386"/>
                      </a:lnTo>
                      <a:cubicBezTo>
                        <a:pt x="8667" y="169"/>
                        <a:pt x="9014" y="0"/>
                        <a:pt x="9407" y="0"/>
                      </a:cubicBezTo>
                      <a:lnTo>
                        <a:pt x="12525" y="0"/>
                      </a:lnTo>
                      <a:cubicBezTo>
                        <a:pt x="12941" y="0"/>
                        <a:pt x="13265" y="169"/>
                        <a:pt x="13265" y="386"/>
                      </a:cubicBezTo>
                      <a:lnTo>
                        <a:pt x="13265" y="2507"/>
                      </a:lnTo>
                      <a:cubicBezTo>
                        <a:pt x="17954" y="2784"/>
                        <a:pt x="20449" y="4110"/>
                        <a:pt x="20542" y="4158"/>
                      </a:cubicBezTo>
                      <a:cubicBezTo>
                        <a:pt x="20773" y="4291"/>
                        <a:pt x="20819" y="4472"/>
                        <a:pt x="20657" y="4617"/>
                      </a:cubicBezTo>
                      <a:lnTo>
                        <a:pt x="18786" y="6376"/>
                      </a:lnTo>
                      <a:cubicBezTo>
                        <a:pt x="18670" y="6485"/>
                        <a:pt x="18486" y="6557"/>
                        <a:pt x="18255" y="6569"/>
                      </a:cubicBezTo>
                      <a:cubicBezTo>
                        <a:pt x="18024" y="6593"/>
                        <a:pt x="17816" y="6557"/>
                        <a:pt x="17631" y="6485"/>
                      </a:cubicBezTo>
                      <a:cubicBezTo>
                        <a:pt x="17608" y="6473"/>
                        <a:pt x="14812" y="5183"/>
                        <a:pt x="11347" y="5183"/>
                      </a:cubicBezTo>
                      <a:cubicBezTo>
                        <a:pt x="8413" y="5183"/>
                        <a:pt x="6380" y="5942"/>
                        <a:pt x="6380" y="7039"/>
                      </a:cubicBezTo>
                      <a:cubicBezTo>
                        <a:pt x="6380" y="8317"/>
                        <a:pt x="9199" y="8883"/>
                        <a:pt x="12479" y="9546"/>
                      </a:cubicBezTo>
                      <a:cubicBezTo>
                        <a:pt x="16730" y="10402"/>
                        <a:pt x="21535" y="11379"/>
                        <a:pt x="21535" y="14283"/>
                      </a:cubicBezTo>
                      <a:cubicBezTo>
                        <a:pt x="21535" y="16742"/>
                        <a:pt x="18162" y="18683"/>
                        <a:pt x="13265" y="191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6" name="îšḷîḓè">
                <a:extLst>
                  <a:ext uri="{FF2B5EF4-FFF2-40B4-BE49-F238E27FC236}">
                    <a16:creationId xmlns:a16="http://schemas.microsoft.com/office/drawing/2014/main" id="{90F253F0-9C31-4DC2-8391-939FC71468CF}"/>
                  </a:ext>
                </a:extLst>
              </p:cNvPr>
              <p:cNvSpPr/>
              <p:nvPr/>
            </p:nvSpPr>
            <p:spPr>
              <a:xfrm>
                <a:off x="6136977" y="1844824"/>
                <a:ext cx="1806134" cy="1806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36" y="21567"/>
                    </a:moveTo>
                    <a:cubicBezTo>
                      <a:pt x="18436" y="21578"/>
                      <a:pt x="18435" y="21589"/>
                      <a:pt x="18435" y="21600"/>
                    </a:cubicBezTo>
                    <a:lnTo>
                      <a:pt x="21600" y="21600"/>
                    </a:lnTo>
                    <a:cubicBezTo>
                      <a:pt x="21600" y="17665"/>
                      <a:pt x="20548" y="13976"/>
                      <a:pt x="18709" y="10799"/>
                    </a:cubicBezTo>
                    <a:cubicBezTo>
                      <a:pt x="17761" y="9160"/>
                      <a:pt x="16603" y="7657"/>
                      <a:pt x="15274" y="6327"/>
                    </a:cubicBezTo>
                    <a:cubicBezTo>
                      <a:pt x="11364" y="2418"/>
                      <a:pt x="5965" y="0"/>
                      <a:pt x="0" y="0"/>
                    </a:cubicBezTo>
                    <a:lnTo>
                      <a:pt x="0" y="3064"/>
                    </a:lnTo>
                    <a:cubicBezTo>
                      <a:pt x="10188" y="3101"/>
                      <a:pt x="18436" y="11370"/>
                      <a:pt x="18436" y="215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ísľíḓè">
                <a:extLst>
                  <a:ext uri="{FF2B5EF4-FFF2-40B4-BE49-F238E27FC236}">
                    <a16:creationId xmlns:a16="http://schemas.microsoft.com/office/drawing/2014/main" id="{EFED1936-B395-4904-BE98-9007C3E18104}"/>
                  </a:ext>
                </a:extLst>
              </p:cNvPr>
              <p:cNvSpPr/>
              <p:nvPr/>
            </p:nvSpPr>
            <p:spPr>
              <a:xfrm>
                <a:off x="6136977" y="3653617"/>
                <a:ext cx="1806134" cy="1806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35" y="0"/>
                    </a:moveTo>
                    <a:cubicBezTo>
                      <a:pt x="18417" y="10181"/>
                      <a:pt x="10177" y="18432"/>
                      <a:pt x="0" y="18469"/>
                    </a:cubicBezTo>
                    <a:lnTo>
                      <a:pt x="0" y="21600"/>
                    </a:lnTo>
                    <a:cubicBezTo>
                      <a:pt x="5965" y="21600"/>
                      <a:pt x="11364" y="19182"/>
                      <a:pt x="15274" y="15274"/>
                    </a:cubicBezTo>
                    <a:cubicBezTo>
                      <a:pt x="16603" y="13944"/>
                      <a:pt x="17761" y="12441"/>
                      <a:pt x="18709" y="10802"/>
                    </a:cubicBezTo>
                    <a:cubicBezTo>
                      <a:pt x="20548" y="7624"/>
                      <a:pt x="21600" y="3935"/>
                      <a:pt x="21600" y="0"/>
                    </a:cubicBezTo>
                    <a:cubicBezTo>
                      <a:pt x="21600" y="0"/>
                      <a:pt x="18435" y="0"/>
                      <a:pt x="18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íṣḷîḋè">
                <a:extLst>
                  <a:ext uri="{FF2B5EF4-FFF2-40B4-BE49-F238E27FC236}">
                    <a16:creationId xmlns:a16="http://schemas.microsoft.com/office/drawing/2014/main" id="{88D85333-6500-4B66-B07F-65FF635B47FD}"/>
                  </a:ext>
                </a:extLst>
              </p:cNvPr>
              <p:cNvSpPr/>
              <p:nvPr/>
            </p:nvSpPr>
            <p:spPr>
              <a:xfrm>
                <a:off x="4328186" y="3653617"/>
                <a:ext cx="1806149" cy="1806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2" y="18470"/>
                    </a:moveTo>
                    <a:cubicBezTo>
                      <a:pt x="11325" y="18470"/>
                      <a:pt x="3048" y="10204"/>
                      <a:pt x="3030" y="0"/>
                    </a:cubicBezTo>
                    <a:lnTo>
                      <a:pt x="0" y="0"/>
                    </a:lnTo>
                    <a:cubicBezTo>
                      <a:pt x="0" y="3935"/>
                      <a:pt x="1052" y="7624"/>
                      <a:pt x="2891" y="10802"/>
                    </a:cubicBezTo>
                    <a:cubicBezTo>
                      <a:pt x="3839" y="12441"/>
                      <a:pt x="4997" y="13944"/>
                      <a:pt x="6326" y="15274"/>
                    </a:cubicBezTo>
                    <a:cubicBezTo>
                      <a:pt x="10235" y="19182"/>
                      <a:pt x="15635" y="21600"/>
                      <a:pt x="21600" y="21600"/>
                    </a:cubicBezTo>
                    <a:lnTo>
                      <a:pt x="21600" y="18469"/>
                    </a:lnTo>
                    <a:cubicBezTo>
                      <a:pt x="21577" y="18469"/>
                      <a:pt x="21555" y="18470"/>
                      <a:pt x="21532" y="1847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îṧḷiḋè">
                <a:extLst>
                  <a:ext uri="{FF2B5EF4-FFF2-40B4-BE49-F238E27FC236}">
                    <a16:creationId xmlns:a16="http://schemas.microsoft.com/office/drawing/2014/main" id="{B287479C-2368-4385-991B-574020AFF092}"/>
                  </a:ext>
                </a:extLst>
              </p:cNvPr>
              <p:cNvSpPr/>
              <p:nvPr/>
            </p:nvSpPr>
            <p:spPr>
              <a:xfrm>
                <a:off x="4328186" y="1844824"/>
                <a:ext cx="1806149" cy="1806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30" y="21567"/>
                    </a:moveTo>
                    <a:cubicBezTo>
                      <a:pt x="3030" y="11347"/>
                      <a:pt x="11313" y="3063"/>
                      <a:pt x="21532" y="3063"/>
                    </a:cubicBezTo>
                    <a:cubicBezTo>
                      <a:pt x="21555" y="3063"/>
                      <a:pt x="21577" y="3064"/>
                      <a:pt x="21600" y="3064"/>
                    </a:cubicBezTo>
                    <a:lnTo>
                      <a:pt x="21600" y="0"/>
                    </a:lnTo>
                    <a:cubicBezTo>
                      <a:pt x="15635" y="0"/>
                      <a:pt x="10235" y="2418"/>
                      <a:pt x="6326" y="6327"/>
                    </a:cubicBezTo>
                    <a:cubicBezTo>
                      <a:pt x="4997" y="7657"/>
                      <a:pt x="3839" y="9160"/>
                      <a:pt x="2891" y="10799"/>
                    </a:cubicBezTo>
                    <a:cubicBezTo>
                      <a:pt x="1052" y="13976"/>
                      <a:pt x="0" y="17665"/>
                      <a:pt x="0" y="21600"/>
                    </a:cubicBezTo>
                    <a:lnTo>
                      <a:pt x="3030" y="21600"/>
                    </a:lnTo>
                    <a:cubicBezTo>
                      <a:pt x="3030" y="21589"/>
                      <a:pt x="3030" y="21578"/>
                      <a:pt x="3030" y="21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îṩľíḋè">
                <a:extLst>
                  <a:ext uri="{FF2B5EF4-FFF2-40B4-BE49-F238E27FC236}">
                    <a16:creationId xmlns:a16="http://schemas.microsoft.com/office/drawing/2014/main" id="{D3558D6E-5A86-4332-BDDC-2864B6BEEFDE}"/>
                  </a:ext>
                </a:extLst>
              </p:cNvPr>
              <p:cNvSpPr/>
              <p:nvPr/>
            </p:nvSpPr>
            <p:spPr>
              <a:xfrm>
                <a:off x="4489157" y="2007046"/>
                <a:ext cx="3290497" cy="329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26" y="19265"/>
                    </a:moveTo>
                    <a:lnTo>
                      <a:pt x="11926" y="14174"/>
                    </a:lnTo>
                    <a:lnTo>
                      <a:pt x="9676" y="14174"/>
                    </a:lnTo>
                    <a:lnTo>
                      <a:pt x="9676" y="19265"/>
                    </a:lnTo>
                    <a:cubicBezTo>
                      <a:pt x="5855" y="18763"/>
                      <a:pt x="2836" y="15745"/>
                      <a:pt x="2333" y="11924"/>
                    </a:cubicBezTo>
                    <a:lnTo>
                      <a:pt x="7426" y="11924"/>
                    </a:lnTo>
                    <a:lnTo>
                      <a:pt x="7426" y="9675"/>
                    </a:lnTo>
                    <a:lnTo>
                      <a:pt x="2333" y="9675"/>
                    </a:lnTo>
                    <a:cubicBezTo>
                      <a:pt x="2836" y="5854"/>
                      <a:pt x="5855" y="2836"/>
                      <a:pt x="9676" y="2334"/>
                    </a:cubicBezTo>
                    <a:lnTo>
                      <a:pt x="9676" y="7424"/>
                    </a:lnTo>
                    <a:lnTo>
                      <a:pt x="11926" y="7424"/>
                    </a:lnTo>
                    <a:lnTo>
                      <a:pt x="11926" y="2334"/>
                    </a:lnTo>
                    <a:cubicBezTo>
                      <a:pt x="15744" y="2837"/>
                      <a:pt x="18763" y="5855"/>
                      <a:pt x="19266" y="9675"/>
                    </a:cubicBezTo>
                    <a:lnTo>
                      <a:pt x="14175" y="9675"/>
                    </a:lnTo>
                    <a:lnTo>
                      <a:pt x="14175" y="11924"/>
                    </a:lnTo>
                    <a:lnTo>
                      <a:pt x="19266" y="11924"/>
                    </a:lnTo>
                    <a:cubicBezTo>
                      <a:pt x="18763" y="15742"/>
                      <a:pt x="15744" y="18762"/>
                      <a:pt x="11926" y="19265"/>
                    </a:cubicBezTo>
                    <a:close/>
                    <a:moveTo>
                      <a:pt x="10801" y="0"/>
                    </a:moveTo>
                    <a:cubicBezTo>
                      <a:pt x="4835" y="0"/>
                      <a:pt x="0" y="4835"/>
                      <a:pt x="0" y="10799"/>
                    </a:cubicBezTo>
                    <a:cubicBezTo>
                      <a:pt x="0" y="16765"/>
                      <a:pt x="4835" y="21600"/>
                      <a:pt x="10801" y="21600"/>
                    </a:cubicBezTo>
                    <a:cubicBezTo>
                      <a:pt x="16764" y="21600"/>
                      <a:pt x="21600" y="16765"/>
                      <a:pt x="21600" y="10799"/>
                    </a:cubicBezTo>
                    <a:cubicBezTo>
                      <a:pt x="21600" y="4835"/>
                      <a:pt x="16764" y="0"/>
                      <a:pt x="10801" y="0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ïṩḷîḑe">
              <a:extLst>
                <a:ext uri="{FF2B5EF4-FFF2-40B4-BE49-F238E27FC236}">
                  <a16:creationId xmlns:a16="http://schemas.microsoft.com/office/drawing/2014/main" id="{569006D4-1520-4518-BC9D-08E9845010BF}"/>
                </a:ext>
              </a:extLst>
            </p:cNvPr>
            <p:cNvSpPr txBox="1"/>
            <p:nvPr/>
          </p:nvSpPr>
          <p:spPr>
            <a:xfrm>
              <a:off x="7862853" y="2235756"/>
              <a:ext cx="3463200" cy="365384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  <p:sp>
          <p:nvSpPr>
            <p:cNvPr id="8" name="iṥḷîḓe">
              <a:extLst>
                <a:ext uri="{FF2B5EF4-FFF2-40B4-BE49-F238E27FC236}">
                  <a16:creationId xmlns:a16="http://schemas.microsoft.com/office/drawing/2014/main" id="{B2C2C637-52AD-4231-A8AE-71F85E11CFE4}"/>
                </a:ext>
              </a:extLst>
            </p:cNvPr>
            <p:cNvSpPr txBox="1"/>
            <p:nvPr/>
          </p:nvSpPr>
          <p:spPr>
            <a:xfrm>
              <a:off x="7862853" y="2601138"/>
              <a:ext cx="3463200" cy="877128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rmAutofit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  <a:endParaRPr lang="zh-CN" altLang="en-US" sz="1000" dirty="0"/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  <a:endParaRPr lang="zh-CN" altLang="en-US" sz="1000" dirty="0"/>
            </a:p>
          </p:txBody>
        </p:sp>
        <p:sp>
          <p:nvSpPr>
            <p:cNvPr id="9" name="iṥlïḓè">
              <a:extLst>
                <a:ext uri="{FF2B5EF4-FFF2-40B4-BE49-F238E27FC236}">
                  <a16:creationId xmlns:a16="http://schemas.microsoft.com/office/drawing/2014/main" id="{6A694D2B-8CF7-46F5-AF15-AD09D7E76C9D}"/>
                </a:ext>
              </a:extLst>
            </p:cNvPr>
            <p:cNvSpPr txBox="1"/>
            <p:nvPr/>
          </p:nvSpPr>
          <p:spPr>
            <a:xfrm>
              <a:off x="7862853" y="4286324"/>
              <a:ext cx="3463200" cy="365384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  <p:sp>
          <p:nvSpPr>
            <p:cNvPr id="10" name="išḻïḓe">
              <a:extLst>
                <a:ext uri="{FF2B5EF4-FFF2-40B4-BE49-F238E27FC236}">
                  <a16:creationId xmlns:a16="http://schemas.microsoft.com/office/drawing/2014/main" id="{0DA39887-EE04-441E-8F25-164F195E0985}"/>
                </a:ext>
              </a:extLst>
            </p:cNvPr>
            <p:cNvSpPr txBox="1"/>
            <p:nvPr/>
          </p:nvSpPr>
          <p:spPr>
            <a:xfrm>
              <a:off x="7862853" y="4651706"/>
              <a:ext cx="3463200" cy="877128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rmAutofit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  <a:endParaRPr lang="zh-CN" altLang="en-US" sz="1000" dirty="0"/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  <a:endParaRPr lang="zh-CN" altLang="en-US" sz="1000" dirty="0"/>
            </a:p>
          </p:txBody>
        </p:sp>
        <p:sp>
          <p:nvSpPr>
            <p:cNvPr id="11" name="ïṣļíďè">
              <a:extLst>
                <a:ext uri="{FF2B5EF4-FFF2-40B4-BE49-F238E27FC236}">
                  <a16:creationId xmlns:a16="http://schemas.microsoft.com/office/drawing/2014/main" id="{1B7B3AEE-B9F1-4316-83C0-807A8F6BC488}"/>
                </a:ext>
              </a:extLst>
            </p:cNvPr>
            <p:cNvSpPr txBox="1"/>
            <p:nvPr/>
          </p:nvSpPr>
          <p:spPr>
            <a:xfrm>
              <a:off x="786000" y="2235756"/>
              <a:ext cx="3461928" cy="365384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r"/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  <p:sp>
          <p:nvSpPr>
            <p:cNvPr id="12" name="ïşḻïḑè">
              <a:extLst>
                <a:ext uri="{FF2B5EF4-FFF2-40B4-BE49-F238E27FC236}">
                  <a16:creationId xmlns:a16="http://schemas.microsoft.com/office/drawing/2014/main" id="{EAB6B21D-E0FE-4D37-95D7-276DDD4F0BBD}"/>
                </a:ext>
              </a:extLst>
            </p:cNvPr>
            <p:cNvSpPr txBox="1"/>
            <p:nvPr/>
          </p:nvSpPr>
          <p:spPr>
            <a:xfrm>
              <a:off x="786000" y="2601138"/>
              <a:ext cx="3461928" cy="877128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rmAutofit/>
            </a:bodyPr>
            <a:lstStyle/>
            <a:p>
              <a:pPr marL="171450" indent="-171450" algn="r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  <a:endParaRPr lang="zh-CN" altLang="en-US" sz="1000" dirty="0"/>
            </a:p>
            <a:p>
              <a:pPr marL="171450" indent="-171450" algn="r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  <a:endParaRPr lang="zh-CN" altLang="en-US" sz="1000" dirty="0"/>
            </a:p>
          </p:txBody>
        </p:sp>
        <p:sp>
          <p:nvSpPr>
            <p:cNvPr id="13" name="îṧ1îḑê">
              <a:extLst>
                <a:ext uri="{FF2B5EF4-FFF2-40B4-BE49-F238E27FC236}">
                  <a16:creationId xmlns:a16="http://schemas.microsoft.com/office/drawing/2014/main" id="{F7E0F564-F149-497F-9DD6-602BF6DEBF1D}"/>
                </a:ext>
              </a:extLst>
            </p:cNvPr>
            <p:cNvSpPr txBox="1"/>
            <p:nvPr/>
          </p:nvSpPr>
          <p:spPr>
            <a:xfrm>
              <a:off x="786000" y="4286324"/>
              <a:ext cx="3461928" cy="365384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r"/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  <p:sp>
          <p:nvSpPr>
            <p:cNvPr id="14" name="îSḻîďé">
              <a:extLst>
                <a:ext uri="{FF2B5EF4-FFF2-40B4-BE49-F238E27FC236}">
                  <a16:creationId xmlns:a16="http://schemas.microsoft.com/office/drawing/2014/main" id="{E195FB28-F86F-4177-A38C-1B40A78BEDFB}"/>
                </a:ext>
              </a:extLst>
            </p:cNvPr>
            <p:cNvSpPr txBox="1"/>
            <p:nvPr/>
          </p:nvSpPr>
          <p:spPr>
            <a:xfrm>
              <a:off x="786000" y="4651706"/>
              <a:ext cx="3461928" cy="877128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rmAutofit/>
            </a:bodyPr>
            <a:lstStyle/>
            <a:p>
              <a:pPr marL="171450" indent="-171450" algn="r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  <a:endParaRPr lang="zh-CN" altLang="en-US" sz="1000" dirty="0"/>
            </a:p>
            <a:p>
              <a:pPr marL="171450" indent="-171450" algn="r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  <a:endParaRPr lang="zh-CN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961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4A8F1A-0AFD-40F6-98FB-8AD20178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57CFF8-4457-4A11-87E6-E7A4CB108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grpSp>
        <p:nvGrpSpPr>
          <p:cNvPr id="5" name="fdb4f7d2-bc47-4eca-9fa1-04fdfe308a4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FF4B931-F16D-4125-9B1A-1CA5E85E5A8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19436" y="1614881"/>
            <a:ext cx="10096129" cy="3925600"/>
            <a:chOff x="1019436" y="1614881"/>
            <a:chExt cx="10096129" cy="3925600"/>
          </a:xfrm>
        </p:grpSpPr>
        <p:grpSp>
          <p:nvGrpSpPr>
            <p:cNvPr id="6" name="işlïḋé">
              <a:extLst>
                <a:ext uri="{FF2B5EF4-FFF2-40B4-BE49-F238E27FC236}">
                  <a16:creationId xmlns:a16="http://schemas.microsoft.com/office/drawing/2014/main" id="{ABA8E867-CB88-4FB6-85CE-77FE7E3B4EBD}"/>
                </a:ext>
              </a:extLst>
            </p:cNvPr>
            <p:cNvGrpSpPr/>
            <p:nvPr/>
          </p:nvGrpSpPr>
          <p:grpSpPr>
            <a:xfrm>
              <a:off x="1019436" y="2457354"/>
              <a:ext cx="577851" cy="577851"/>
              <a:chOff x="0" y="0"/>
              <a:chExt cx="1155700" cy="1155700"/>
            </a:xfrm>
          </p:grpSpPr>
          <p:sp>
            <p:nvSpPr>
              <p:cNvPr id="36" name="îŝļíḓê">
                <a:extLst>
                  <a:ext uri="{FF2B5EF4-FFF2-40B4-BE49-F238E27FC236}">
                    <a16:creationId xmlns:a16="http://schemas.microsoft.com/office/drawing/2014/main" id="{F7B6D6D6-C938-42FE-806E-B09D60868CDE}"/>
                  </a:ext>
                </a:extLst>
              </p:cNvPr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íśḻïḋê">
                <a:extLst>
                  <a:ext uri="{FF2B5EF4-FFF2-40B4-BE49-F238E27FC236}">
                    <a16:creationId xmlns:a16="http://schemas.microsoft.com/office/drawing/2014/main" id="{1F67FD54-CE64-44A4-A9A8-C8A71507A6E9}"/>
                  </a:ext>
                </a:extLst>
              </p:cNvPr>
              <p:cNvSpPr/>
              <p:nvPr/>
            </p:nvSpPr>
            <p:spPr>
              <a:xfrm>
                <a:off x="238357" y="219652"/>
                <a:ext cx="716400" cy="716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1" h="21600" extrusionOk="0">
                    <a:moveTo>
                      <a:pt x="19313" y="4353"/>
                    </a:moveTo>
                    <a:lnTo>
                      <a:pt x="16178" y="7496"/>
                    </a:lnTo>
                    <a:cubicBezTo>
                      <a:pt x="16034" y="7640"/>
                      <a:pt x="15980" y="7851"/>
                      <a:pt x="16036" y="8047"/>
                    </a:cubicBezTo>
                    <a:lnTo>
                      <a:pt x="18732" y="17470"/>
                    </a:lnTo>
                    <a:cubicBezTo>
                      <a:pt x="18788" y="17666"/>
                      <a:pt x="18734" y="17878"/>
                      <a:pt x="18590" y="18022"/>
                    </a:cubicBezTo>
                    <a:lnTo>
                      <a:pt x="17170" y="19445"/>
                    </a:lnTo>
                    <a:cubicBezTo>
                      <a:pt x="17059" y="19556"/>
                      <a:pt x="16916" y="19609"/>
                      <a:pt x="16775" y="19609"/>
                    </a:cubicBezTo>
                    <a:cubicBezTo>
                      <a:pt x="16581" y="19609"/>
                      <a:pt x="16390" y="19510"/>
                      <a:pt x="16285" y="19322"/>
                    </a:cubicBezTo>
                    <a:lnTo>
                      <a:pt x="12375" y="12317"/>
                    </a:lnTo>
                    <a:cubicBezTo>
                      <a:pt x="12271" y="12129"/>
                      <a:pt x="12079" y="12029"/>
                      <a:pt x="11886" y="12029"/>
                    </a:cubicBezTo>
                    <a:cubicBezTo>
                      <a:pt x="11744" y="12029"/>
                      <a:pt x="11602" y="12083"/>
                      <a:pt x="11491" y="12194"/>
                    </a:cubicBezTo>
                    <a:lnTo>
                      <a:pt x="8519" y="15172"/>
                    </a:lnTo>
                    <a:cubicBezTo>
                      <a:pt x="8388" y="15304"/>
                      <a:pt x="8330" y="15492"/>
                      <a:pt x="8365" y="15674"/>
                    </a:cubicBezTo>
                    <a:lnTo>
                      <a:pt x="8996" y="18989"/>
                    </a:lnTo>
                    <a:cubicBezTo>
                      <a:pt x="9031" y="19171"/>
                      <a:pt x="8973" y="19359"/>
                      <a:pt x="8842" y="19491"/>
                    </a:cubicBezTo>
                    <a:lnTo>
                      <a:pt x="8441" y="19893"/>
                    </a:lnTo>
                    <a:cubicBezTo>
                      <a:pt x="8330" y="20004"/>
                      <a:pt x="8187" y="20058"/>
                      <a:pt x="8046" y="20058"/>
                    </a:cubicBezTo>
                    <a:cubicBezTo>
                      <a:pt x="7852" y="20058"/>
                      <a:pt x="7661" y="19958"/>
                      <a:pt x="7556" y="19770"/>
                    </a:cubicBezTo>
                    <a:lnTo>
                      <a:pt x="5577" y="16226"/>
                    </a:lnTo>
                    <a:cubicBezTo>
                      <a:pt x="5526" y="16136"/>
                      <a:pt x="5452" y="16061"/>
                      <a:pt x="5362" y="16010"/>
                    </a:cubicBezTo>
                    <a:lnTo>
                      <a:pt x="1826" y="14027"/>
                    </a:lnTo>
                    <a:cubicBezTo>
                      <a:pt x="1502" y="13845"/>
                      <a:pt x="1441" y="13403"/>
                      <a:pt x="1703" y="13141"/>
                    </a:cubicBezTo>
                    <a:lnTo>
                      <a:pt x="2105" y="12738"/>
                    </a:lnTo>
                    <a:cubicBezTo>
                      <a:pt x="2211" y="12632"/>
                      <a:pt x="2354" y="12574"/>
                      <a:pt x="2501" y="12574"/>
                    </a:cubicBezTo>
                    <a:cubicBezTo>
                      <a:pt x="2536" y="12574"/>
                      <a:pt x="2571" y="12577"/>
                      <a:pt x="2606" y="12584"/>
                    </a:cubicBezTo>
                    <a:lnTo>
                      <a:pt x="5913" y="13216"/>
                    </a:lnTo>
                    <a:cubicBezTo>
                      <a:pt x="5948" y="13223"/>
                      <a:pt x="5983" y="13226"/>
                      <a:pt x="6018" y="13226"/>
                    </a:cubicBezTo>
                    <a:cubicBezTo>
                      <a:pt x="6165" y="13226"/>
                      <a:pt x="6308" y="13168"/>
                      <a:pt x="6414" y="13062"/>
                    </a:cubicBezTo>
                    <a:lnTo>
                      <a:pt x="9385" y="10083"/>
                    </a:lnTo>
                    <a:cubicBezTo>
                      <a:pt x="9648" y="9820"/>
                      <a:pt x="9587" y="9379"/>
                      <a:pt x="9263" y="9197"/>
                    </a:cubicBezTo>
                    <a:lnTo>
                      <a:pt x="2273" y="5278"/>
                    </a:lnTo>
                    <a:cubicBezTo>
                      <a:pt x="1949" y="5097"/>
                      <a:pt x="1888" y="4655"/>
                      <a:pt x="2150" y="4392"/>
                    </a:cubicBezTo>
                    <a:lnTo>
                      <a:pt x="3571" y="2968"/>
                    </a:lnTo>
                    <a:cubicBezTo>
                      <a:pt x="3677" y="2862"/>
                      <a:pt x="3820" y="2804"/>
                      <a:pt x="3966" y="2804"/>
                    </a:cubicBezTo>
                    <a:cubicBezTo>
                      <a:pt x="4018" y="2804"/>
                      <a:pt x="4070" y="2811"/>
                      <a:pt x="4121" y="2826"/>
                    </a:cubicBezTo>
                    <a:lnTo>
                      <a:pt x="13523" y="5528"/>
                    </a:lnTo>
                    <a:cubicBezTo>
                      <a:pt x="13574" y="5543"/>
                      <a:pt x="13625" y="5550"/>
                      <a:pt x="13677" y="5550"/>
                    </a:cubicBezTo>
                    <a:cubicBezTo>
                      <a:pt x="13823" y="5550"/>
                      <a:pt x="13966" y="5493"/>
                      <a:pt x="14073" y="5386"/>
                    </a:cubicBezTo>
                    <a:lnTo>
                      <a:pt x="17208" y="2243"/>
                    </a:lnTo>
                    <a:cubicBezTo>
                      <a:pt x="17593" y="1857"/>
                      <a:pt x="18321" y="1542"/>
                      <a:pt x="18937" y="1542"/>
                    </a:cubicBezTo>
                    <a:cubicBezTo>
                      <a:pt x="19252" y="1542"/>
                      <a:pt x="19538" y="1624"/>
                      <a:pt x="19734" y="1821"/>
                    </a:cubicBezTo>
                    <a:cubicBezTo>
                      <a:pt x="20316" y="2404"/>
                      <a:pt x="19895" y="3770"/>
                      <a:pt x="19313" y="4353"/>
                    </a:cubicBezTo>
                    <a:cubicBezTo>
                      <a:pt x="19313" y="4353"/>
                      <a:pt x="19313" y="4353"/>
                      <a:pt x="19313" y="4353"/>
                    </a:cubicBezTo>
                    <a:close/>
                    <a:moveTo>
                      <a:pt x="20822" y="731"/>
                    </a:moveTo>
                    <a:cubicBezTo>
                      <a:pt x="20557" y="465"/>
                      <a:pt x="20235" y="268"/>
                      <a:pt x="19866" y="145"/>
                    </a:cubicBezTo>
                    <a:cubicBezTo>
                      <a:pt x="19578" y="49"/>
                      <a:pt x="19266" y="0"/>
                      <a:pt x="18937" y="0"/>
                    </a:cubicBezTo>
                    <a:cubicBezTo>
                      <a:pt x="18441" y="0"/>
                      <a:pt x="17909" y="111"/>
                      <a:pt x="17399" y="322"/>
                    </a:cubicBezTo>
                    <a:cubicBezTo>
                      <a:pt x="16897" y="530"/>
                      <a:pt x="16455" y="817"/>
                      <a:pt x="16120" y="1153"/>
                    </a:cubicBezTo>
                    <a:lnTo>
                      <a:pt x="13392" y="3887"/>
                    </a:lnTo>
                    <a:lnTo>
                      <a:pt x="4545" y="1343"/>
                    </a:lnTo>
                    <a:cubicBezTo>
                      <a:pt x="4357" y="1289"/>
                      <a:pt x="4162" y="1262"/>
                      <a:pt x="3966" y="1262"/>
                    </a:cubicBezTo>
                    <a:cubicBezTo>
                      <a:pt x="3691" y="1262"/>
                      <a:pt x="3423" y="1315"/>
                      <a:pt x="3169" y="1420"/>
                    </a:cubicBezTo>
                    <a:cubicBezTo>
                      <a:pt x="2911" y="1526"/>
                      <a:pt x="2680" y="1680"/>
                      <a:pt x="2482" y="1878"/>
                    </a:cubicBezTo>
                    <a:lnTo>
                      <a:pt x="1062" y="3301"/>
                    </a:lnTo>
                    <a:cubicBezTo>
                      <a:pt x="828" y="3536"/>
                      <a:pt x="650" y="3827"/>
                      <a:pt x="549" y="4142"/>
                    </a:cubicBezTo>
                    <a:cubicBezTo>
                      <a:pt x="452" y="4442"/>
                      <a:pt x="424" y="4765"/>
                      <a:pt x="467" y="5077"/>
                    </a:cubicBezTo>
                    <a:cubicBezTo>
                      <a:pt x="511" y="5389"/>
                      <a:pt x="625" y="5693"/>
                      <a:pt x="799" y="5955"/>
                    </a:cubicBezTo>
                    <a:cubicBezTo>
                      <a:pt x="982" y="6230"/>
                      <a:pt x="1232" y="6462"/>
                      <a:pt x="1522" y="6624"/>
                    </a:cubicBezTo>
                    <a:lnTo>
                      <a:pt x="7382" y="9910"/>
                    </a:lnTo>
                    <a:lnTo>
                      <a:pt x="5692" y="11604"/>
                    </a:lnTo>
                    <a:lnTo>
                      <a:pt x="2894" y="11069"/>
                    </a:lnTo>
                    <a:cubicBezTo>
                      <a:pt x="2765" y="11044"/>
                      <a:pt x="2632" y="11031"/>
                      <a:pt x="2501" y="11031"/>
                    </a:cubicBezTo>
                    <a:cubicBezTo>
                      <a:pt x="2225" y="11031"/>
                      <a:pt x="1956" y="11085"/>
                      <a:pt x="1701" y="11190"/>
                    </a:cubicBezTo>
                    <a:cubicBezTo>
                      <a:pt x="1444" y="11296"/>
                      <a:pt x="1213" y="11450"/>
                      <a:pt x="1017" y="11647"/>
                    </a:cubicBezTo>
                    <a:lnTo>
                      <a:pt x="615" y="12050"/>
                    </a:lnTo>
                    <a:cubicBezTo>
                      <a:pt x="380" y="12285"/>
                      <a:pt x="203" y="12576"/>
                      <a:pt x="101" y="12891"/>
                    </a:cubicBezTo>
                    <a:cubicBezTo>
                      <a:pt x="5" y="13191"/>
                      <a:pt x="-23" y="13513"/>
                      <a:pt x="20" y="13826"/>
                    </a:cubicBezTo>
                    <a:cubicBezTo>
                      <a:pt x="63" y="14138"/>
                      <a:pt x="178" y="14441"/>
                      <a:pt x="352" y="14703"/>
                    </a:cubicBezTo>
                    <a:cubicBezTo>
                      <a:pt x="535" y="14979"/>
                      <a:pt x="785" y="15210"/>
                      <a:pt x="1074" y="15373"/>
                    </a:cubicBezTo>
                    <a:lnTo>
                      <a:pt x="4369" y="17221"/>
                    </a:lnTo>
                    <a:lnTo>
                      <a:pt x="6213" y="20524"/>
                    </a:lnTo>
                    <a:cubicBezTo>
                      <a:pt x="6584" y="21188"/>
                      <a:pt x="7286" y="21600"/>
                      <a:pt x="8046" y="21600"/>
                    </a:cubicBezTo>
                    <a:cubicBezTo>
                      <a:pt x="8606" y="21600"/>
                      <a:pt x="9132" y="21381"/>
                      <a:pt x="9529" y="20984"/>
                    </a:cubicBezTo>
                    <a:lnTo>
                      <a:pt x="9930" y="20581"/>
                    </a:lnTo>
                    <a:cubicBezTo>
                      <a:pt x="10422" y="20088"/>
                      <a:pt x="10638" y="19385"/>
                      <a:pt x="10508" y="18700"/>
                    </a:cubicBezTo>
                    <a:lnTo>
                      <a:pt x="9974" y="15896"/>
                    </a:lnTo>
                    <a:lnTo>
                      <a:pt x="11664" y="14201"/>
                    </a:lnTo>
                    <a:lnTo>
                      <a:pt x="14942" y="20075"/>
                    </a:lnTo>
                    <a:cubicBezTo>
                      <a:pt x="15313" y="20739"/>
                      <a:pt x="16015" y="21152"/>
                      <a:pt x="16775" y="21152"/>
                    </a:cubicBezTo>
                    <a:cubicBezTo>
                      <a:pt x="17335" y="21152"/>
                      <a:pt x="17861" y="20933"/>
                      <a:pt x="18258" y="20536"/>
                    </a:cubicBezTo>
                    <a:lnTo>
                      <a:pt x="19678" y="19113"/>
                    </a:lnTo>
                    <a:cubicBezTo>
                      <a:pt x="20217" y="18572"/>
                      <a:pt x="20422" y="17780"/>
                      <a:pt x="20211" y="17045"/>
                    </a:cubicBezTo>
                    <a:lnTo>
                      <a:pt x="17674" y="8178"/>
                    </a:lnTo>
                    <a:lnTo>
                      <a:pt x="20402" y="5443"/>
                    </a:lnTo>
                    <a:cubicBezTo>
                      <a:pt x="20900" y="4943"/>
                      <a:pt x="21298" y="4185"/>
                      <a:pt x="21464" y="3413"/>
                    </a:cubicBezTo>
                    <a:cubicBezTo>
                      <a:pt x="21559" y="2971"/>
                      <a:pt x="21577" y="2546"/>
                      <a:pt x="21517" y="2149"/>
                    </a:cubicBezTo>
                    <a:cubicBezTo>
                      <a:pt x="21432" y="1592"/>
                      <a:pt x="21192" y="1102"/>
                      <a:pt x="20822" y="731"/>
                    </a:cubicBezTo>
                    <a:cubicBezTo>
                      <a:pt x="20822" y="731"/>
                      <a:pt x="20822" y="731"/>
                      <a:pt x="20822" y="7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iśḷïḑe">
              <a:extLst>
                <a:ext uri="{FF2B5EF4-FFF2-40B4-BE49-F238E27FC236}">
                  <a16:creationId xmlns:a16="http://schemas.microsoft.com/office/drawing/2014/main" id="{A3626991-47EB-4E80-9BFE-55817031AF76}"/>
                </a:ext>
              </a:extLst>
            </p:cNvPr>
            <p:cNvGrpSpPr/>
            <p:nvPr/>
          </p:nvGrpSpPr>
          <p:grpSpPr>
            <a:xfrm>
              <a:off x="1019436" y="1664804"/>
              <a:ext cx="577851" cy="577851"/>
              <a:chOff x="0" y="0"/>
              <a:chExt cx="1155700" cy="1155700"/>
            </a:xfrm>
          </p:grpSpPr>
          <p:sp>
            <p:nvSpPr>
              <p:cNvPr id="34" name="íŝlidê">
                <a:extLst>
                  <a:ext uri="{FF2B5EF4-FFF2-40B4-BE49-F238E27FC236}">
                    <a16:creationId xmlns:a16="http://schemas.microsoft.com/office/drawing/2014/main" id="{8A47D626-68DD-40AF-A084-2B359DD0F96C}"/>
                  </a:ext>
                </a:extLst>
              </p:cNvPr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iśḷïḍe">
                <a:extLst>
                  <a:ext uri="{FF2B5EF4-FFF2-40B4-BE49-F238E27FC236}">
                    <a16:creationId xmlns:a16="http://schemas.microsoft.com/office/drawing/2014/main" id="{09EA1F5B-F3BE-4FB2-AACB-D0715D77042D}"/>
                  </a:ext>
                </a:extLst>
              </p:cNvPr>
              <p:cNvSpPr/>
              <p:nvPr/>
            </p:nvSpPr>
            <p:spPr>
              <a:xfrm>
                <a:off x="210400" y="252831"/>
                <a:ext cx="772314" cy="627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4" y="0"/>
                    </a:moveTo>
                    <a:cubicBezTo>
                      <a:pt x="912" y="0"/>
                      <a:pt x="0" y="1122"/>
                      <a:pt x="0" y="2491"/>
                    </a:cubicBezTo>
                    <a:lnTo>
                      <a:pt x="0" y="11634"/>
                    </a:lnTo>
                    <a:cubicBezTo>
                      <a:pt x="0" y="13008"/>
                      <a:pt x="912" y="14134"/>
                      <a:pt x="2024" y="14134"/>
                    </a:cubicBezTo>
                    <a:lnTo>
                      <a:pt x="2024" y="16617"/>
                    </a:lnTo>
                    <a:cubicBezTo>
                      <a:pt x="2024" y="17994"/>
                      <a:pt x="2935" y="19109"/>
                      <a:pt x="4049" y="19109"/>
                    </a:cubicBezTo>
                    <a:lnTo>
                      <a:pt x="4822" y="19109"/>
                    </a:lnTo>
                    <a:cubicBezTo>
                      <a:pt x="5125" y="20540"/>
                      <a:pt x="6166" y="21600"/>
                      <a:pt x="7423" y="21600"/>
                    </a:cubicBezTo>
                    <a:cubicBezTo>
                      <a:pt x="8673" y="21600"/>
                      <a:pt x="9726" y="20540"/>
                      <a:pt x="10030" y="19109"/>
                    </a:cubicBezTo>
                    <a:lnTo>
                      <a:pt x="13594" y="19109"/>
                    </a:lnTo>
                    <a:cubicBezTo>
                      <a:pt x="13897" y="20540"/>
                      <a:pt x="14942" y="21600"/>
                      <a:pt x="16202" y="21600"/>
                    </a:cubicBezTo>
                    <a:cubicBezTo>
                      <a:pt x="17449" y="21600"/>
                      <a:pt x="18498" y="20540"/>
                      <a:pt x="18803" y="19109"/>
                    </a:cubicBezTo>
                    <a:lnTo>
                      <a:pt x="19576" y="19109"/>
                    </a:lnTo>
                    <a:cubicBezTo>
                      <a:pt x="20692" y="19109"/>
                      <a:pt x="21600" y="17994"/>
                      <a:pt x="21600" y="16617"/>
                    </a:cubicBezTo>
                    <a:lnTo>
                      <a:pt x="21600" y="11634"/>
                    </a:lnTo>
                    <a:cubicBezTo>
                      <a:pt x="21600" y="11142"/>
                      <a:pt x="21482" y="10663"/>
                      <a:pt x="21259" y="10248"/>
                    </a:cubicBezTo>
                    <a:lnTo>
                      <a:pt x="18554" y="5265"/>
                    </a:lnTo>
                    <a:cubicBezTo>
                      <a:pt x="18182" y="4566"/>
                      <a:pt x="17557" y="4160"/>
                      <a:pt x="16876" y="4160"/>
                    </a:cubicBezTo>
                    <a:lnTo>
                      <a:pt x="14177" y="4160"/>
                    </a:lnTo>
                    <a:lnTo>
                      <a:pt x="14177" y="2491"/>
                    </a:lnTo>
                    <a:cubicBezTo>
                      <a:pt x="14177" y="1122"/>
                      <a:pt x="13265" y="0"/>
                      <a:pt x="12146" y="0"/>
                    </a:cubicBezTo>
                    <a:lnTo>
                      <a:pt x="2024" y="0"/>
                    </a:lnTo>
                    <a:close/>
                    <a:moveTo>
                      <a:pt x="2024" y="1669"/>
                    </a:moveTo>
                    <a:lnTo>
                      <a:pt x="12146" y="1669"/>
                    </a:lnTo>
                    <a:cubicBezTo>
                      <a:pt x="12524" y="1669"/>
                      <a:pt x="12821" y="2034"/>
                      <a:pt x="12821" y="2491"/>
                    </a:cubicBezTo>
                    <a:lnTo>
                      <a:pt x="12821" y="11634"/>
                    </a:lnTo>
                    <a:cubicBezTo>
                      <a:pt x="12821" y="12090"/>
                      <a:pt x="12524" y="12465"/>
                      <a:pt x="12146" y="12465"/>
                    </a:cubicBezTo>
                    <a:cubicBezTo>
                      <a:pt x="12146" y="12465"/>
                      <a:pt x="2024" y="12465"/>
                      <a:pt x="2024" y="12465"/>
                    </a:cubicBezTo>
                    <a:cubicBezTo>
                      <a:pt x="1649" y="12465"/>
                      <a:pt x="1350" y="12090"/>
                      <a:pt x="1350" y="11634"/>
                    </a:cubicBezTo>
                    <a:lnTo>
                      <a:pt x="1350" y="2491"/>
                    </a:lnTo>
                    <a:cubicBezTo>
                      <a:pt x="1350" y="2034"/>
                      <a:pt x="1649" y="1669"/>
                      <a:pt x="2024" y="1669"/>
                    </a:cubicBezTo>
                    <a:close/>
                    <a:moveTo>
                      <a:pt x="14177" y="5821"/>
                    </a:moveTo>
                    <a:lnTo>
                      <a:pt x="16876" y="5821"/>
                    </a:lnTo>
                    <a:cubicBezTo>
                      <a:pt x="17102" y="5821"/>
                      <a:pt x="17311" y="5958"/>
                      <a:pt x="17440" y="6184"/>
                    </a:cubicBezTo>
                    <a:lnTo>
                      <a:pt x="20132" y="11175"/>
                    </a:lnTo>
                    <a:cubicBezTo>
                      <a:pt x="20206" y="11307"/>
                      <a:pt x="20250" y="11475"/>
                      <a:pt x="20250" y="11634"/>
                    </a:cubicBezTo>
                    <a:cubicBezTo>
                      <a:pt x="20250" y="11634"/>
                      <a:pt x="20250" y="16617"/>
                      <a:pt x="20250" y="16617"/>
                    </a:cubicBezTo>
                    <a:cubicBezTo>
                      <a:pt x="20250" y="17074"/>
                      <a:pt x="19946" y="17448"/>
                      <a:pt x="19576" y="17448"/>
                    </a:cubicBezTo>
                    <a:lnTo>
                      <a:pt x="18803" y="17448"/>
                    </a:lnTo>
                    <a:cubicBezTo>
                      <a:pt x="18498" y="16016"/>
                      <a:pt x="17455" y="14956"/>
                      <a:pt x="16202" y="14956"/>
                    </a:cubicBezTo>
                    <a:cubicBezTo>
                      <a:pt x="14942" y="14956"/>
                      <a:pt x="13897" y="16016"/>
                      <a:pt x="13594" y="17448"/>
                    </a:cubicBezTo>
                    <a:lnTo>
                      <a:pt x="10030" y="17448"/>
                    </a:lnTo>
                    <a:cubicBezTo>
                      <a:pt x="9729" y="16016"/>
                      <a:pt x="8678" y="14956"/>
                      <a:pt x="7423" y="14956"/>
                    </a:cubicBezTo>
                    <a:cubicBezTo>
                      <a:pt x="6166" y="14956"/>
                      <a:pt x="5125" y="16016"/>
                      <a:pt x="4822" y="17448"/>
                    </a:cubicBezTo>
                    <a:lnTo>
                      <a:pt x="4049" y="17448"/>
                    </a:lnTo>
                    <a:cubicBezTo>
                      <a:pt x="3676" y="17448"/>
                      <a:pt x="3374" y="17074"/>
                      <a:pt x="3374" y="16617"/>
                    </a:cubicBezTo>
                    <a:lnTo>
                      <a:pt x="3374" y="14134"/>
                    </a:lnTo>
                    <a:lnTo>
                      <a:pt x="12146" y="14134"/>
                    </a:lnTo>
                    <a:cubicBezTo>
                      <a:pt x="13265" y="14134"/>
                      <a:pt x="14177" y="13008"/>
                      <a:pt x="14177" y="11634"/>
                    </a:cubicBezTo>
                    <a:lnTo>
                      <a:pt x="14177" y="5821"/>
                    </a:lnTo>
                    <a:close/>
                    <a:moveTo>
                      <a:pt x="15553" y="6450"/>
                    </a:moveTo>
                    <a:cubicBezTo>
                      <a:pt x="15182" y="6450"/>
                      <a:pt x="14885" y="6824"/>
                      <a:pt x="14885" y="7281"/>
                    </a:cubicBezTo>
                    <a:lnTo>
                      <a:pt x="14885" y="12263"/>
                    </a:lnTo>
                    <a:cubicBezTo>
                      <a:pt x="14885" y="12721"/>
                      <a:pt x="15182" y="13102"/>
                      <a:pt x="15553" y="13102"/>
                    </a:cubicBezTo>
                    <a:lnTo>
                      <a:pt x="18259" y="13102"/>
                    </a:lnTo>
                    <a:cubicBezTo>
                      <a:pt x="18629" y="13102"/>
                      <a:pt x="18934" y="12721"/>
                      <a:pt x="18934" y="12263"/>
                    </a:cubicBezTo>
                    <a:lnTo>
                      <a:pt x="18934" y="11022"/>
                    </a:lnTo>
                    <a:cubicBezTo>
                      <a:pt x="18934" y="10857"/>
                      <a:pt x="18888" y="10694"/>
                      <a:pt x="18816" y="10554"/>
                    </a:cubicBezTo>
                    <a:cubicBezTo>
                      <a:pt x="18816" y="10554"/>
                      <a:pt x="16798" y="6829"/>
                      <a:pt x="16798" y="6829"/>
                    </a:cubicBezTo>
                    <a:cubicBezTo>
                      <a:pt x="16673" y="6592"/>
                      <a:pt x="16460" y="6450"/>
                      <a:pt x="16234" y="6450"/>
                    </a:cubicBezTo>
                    <a:lnTo>
                      <a:pt x="15553" y="6450"/>
                    </a:lnTo>
                    <a:close/>
                    <a:moveTo>
                      <a:pt x="15553" y="7281"/>
                    </a:moveTo>
                    <a:lnTo>
                      <a:pt x="16234" y="7281"/>
                    </a:lnTo>
                    <a:lnTo>
                      <a:pt x="18259" y="11022"/>
                    </a:lnTo>
                    <a:cubicBezTo>
                      <a:pt x="18259" y="11022"/>
                      <a:pt x="18259" y="12263"/>
                      <a:pt x="18259" y="12263"/>
                    </a:cubicBezTo>
                    <a:lnTo>
                      <a:pt x="15553" y="12263"/>
                    </a:lnTo>
                    <a:lnTo>
                      <a:pt x="15553" y="7281"/>
                    </a:lnTo>
                    <a:close/>
                    <a:moveTo>
                      <a:pt x="7423" y="16617"/>
                    </a:moveTo>
                    <a:cubicBezTo>
                      <a:pt x="8167" y="16617"/>
                      <a:pt x="8772" y="17365"/>
                      <a:pt x="8772" y="18278"/>
                    </a:cubicBezTo>
                    <a:cubicBezTo>
                      <a:pt x="8772" y="19191"/>
                      <a:pt x="8167" y="19939"/>
                      <a:pt x="7423" y="19939"/>
                    </a:cubicBezTo>
                    <a:cubicBezTo>
                      <a:pt x="6677" y="19939"/>
                      <a:pt x="6073" y="19191"/>
                      <a:pt x="6073" y="18278"/>
                    </a:cubicBezTo>
                    <a:cubicBezTo>
                      <a:pt x="6073" y="17365"/>
                      <a:pt x="6677" y="16617"/>
                      <a:pt x="7423" y="16617"/>
                    </a:cubicBezTo>
                    <a:close/>
                    <a:moveTo>
                      <a:pt x="16202" y="16617"/>
                    </a:moveTo>
                    <a:cubicBezTo>
                      <a:pt x="16943" y="16617"/>
                      <a:pt x="17551" y="17365"/>
                      <a:pt x="17551" y="18278"/>
                    </a:cubicBezTo>
                    <a:cubicBezTo>
                      <a:pt x="17551" y="19191"/>
                      <a:pt x="16943" y="19939"/>
                      <a:pt x="16202" y="19939"/>
                    </a:cubicBezTo>
                    <a:cubicBezTo>
                      <a:pt x="15454" y="19939"/>
                      <a:pt x="14852" y="19191"/>
                      <a:pt x="14852" y="18278"/>
                    </a:cubicBezTo>
                    <a:cubicBezTo>
                      <a:pt x="14852" y="17365"/>
                      <a:pt x="15454" y="16617"/>
                      <a:pt x="16202" y="166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išḻide">
              <a:extLst>
                <a:ext uri="{FF2B5EF4-FFF2-40B4-BE49-F238E27FC236}">
                  <a16:creationId xmlns:a16="http://schemas.microsoft.com/office/drawing/2014/main" id="{93424B06-8E67-4F11-99CC-4FC9E64B172F}"/>
                </a:ext>
              </a:extLst>
            </p:cNvPr>
            <p:cNvGrpSpPr/>
            <p:nvPr/>
          </p:nvGrpSpPr>
          <p:grpSpPr>
            <a:xfrm>
              <a:off x="1019436" y="4042452"/>
              <a:ext cx="577851" cy="577851"/>
              <a:chOff x="0" y="0"/>
              <a:chExt cx="1155700" cy="1155700"/>
            </a:xfrm>
          </p:grpSpPr>
          <p:sp>
            <p:nvSpPr>
              <p:cNvPr id="32" name="îṧḻîḍè">
                <a:extLst>
                  <a:ext uri="{FF2B5EF4-FFF2-40B4-BE49-F238E27FC236}">
                    <a16:creationId xmlns:a16="http://schemas.microsoft.com/office/drawing/2014/main" id="{C08F5ACA-EBC8-4320-BAE9-7481BFE5E2E7}"/>
                  </a:ext>
                </a:extLst>
              </p:cNvPr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îšḻiďê">
                <a:extLst>
                  <a:ext uri="{FF2B5EF4-FFF2-40B4-BE49-F238E27FC236}">
                    <a16:creationId xmlns:a16="http://schemas.microsoft.com/office/drawing/2014/main" id="{5B81838C-BDE5-400B-8C68-F010FC4B6DD3}"/>
                  </a:ext>
                </a:extLst>
              </p:cNvPr>
              <p:cNvSpPr/>
              <p:nvPr/>
            </p:nvSpPr>
            <p:spPr>
              <a:xfrm>
                <a:off x="262400" y="165671"/>
                <a:ext cx="668314" cy="847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3" y="6729"/>
                    </a:moveTo>
                    <a:cubicBezTo>
                      <a:pt x="17891" y="6790"/>
                      <a:pt x="17842" y="6883"/>
                      <a:pt x="17842" y="6994"/>
                    </a:cubicBezTo>
                    <a:cubicBezTo>
                      <a:pt x="17842" y="7080"/>
                      <a:pt x="17901" y="7139"/>
                      <a:pt x="18015" y="7191"/>
                    </a:cubicBezTo>
                    <a:cubicBezTo>
                      <a:pt x="18122" y="7230"/>
                      <a:pt x="18344" y="7284"/>
                      <a:pt x="18697" y="7352"/>
                    </a:cubicBezTo>
                    <a:cubicBezTo>
                      <a:pt x="19207" y="7434"/>
                      <a:pt x="19552" y="7540"/>
                      <a:pt x="19715" y="7661"/>
                    </a:cubicBezTo>
                    <a:cubicBezTo>
                      <a:pt x="19899" y="7775"/>
                      <a:pt x="19976" y="7963"/>
                      <a:pt x="19976" y="8220"/>
                    </a:cubicBezTo>
                    <a:cubicBezTo>
                      <a:pt x="19976" y="8479"/>
                      <a:pt x="19851" y="8684"/>
                      <a:pt x="19591" y="8842"/>
                    </a:cubicBezTo>
                    <a:cubicBezTo>
                      <a:pt x="19332" y="8993"/>
                      <a:pt x="18985" y="9069"/>
                      <a:pt x="18546" y="9069"/>
                    </a:cubicBezTo>
                    <a:cubicBezTo>
                      <a:pt x="18091" y="9069"/>
                      <a:pt x="17748" y="8987"/>
                      <a:pt x="17505" y="8826"/>
                    </a:cubicBezTo>
                    <a:cubicBezTo>
                      <a:pt x="17256" y="8660"/>
                      <a:pt x="17122" y="8433"/>
                      <a:pt x="17105" y="8130"/>
                    </a:cubicBezTo>
                    <a:lnTo>
                      <a:pt x="17814" y="8130"/>
                    </a:lnTo>
                    <a:cubicBezTo>
                      <a:pt x="17814" y="8283"/>
                      <a:pt x="17879" y="8395"/>
                      <a:pt x="18015" y="8471"/>
                    </a:cubicBezTo>
                    <a:cubicBezTo>
                      <a:pt x="18132" y="8553"/>
                      <a:pt x="18312" y="8592"/>
                      <a:pt x="18546" y="8592"/>
                    </a:cubicBezTo>
                    <a:cubicBezTo>
                      <a:pt x="18773" y="8592"/>
                      <a:pt x="18957" y="8562"/>
                      <a:pt x="19091" y="8501"/>
                    </a:cubicBezTo>
                    <a:cubicBezTo>
                      <a:pt x="19217" y="8442"/>
                      <a:pt x="19283" y="8356"/>
                      <a:pt x="19283" y="8253"/>
                    </a:cubicBezTo>
                    <a:cubicBezTo>
                      <a:pt x="19283" y="8152"/>
                      <a:pt x="19234" y="8078"/>
                      <a:pt x="19148" y="8024"/>
                    </a:cubicBezTo>
                    <a:cubicBezTo>
                      <a:pt x="19054" y="7973"/>
                      <a:pt x="18860" y="7926"/>
                      <a:pt x="18555" y="7874"/>
                    </a:cubicBezTo>
                    <a:cubicBezTo>
                      <a:pt x="18003" y="7775"/>
                      <a:pt x="17623" y="7669"/>
                      <a:pt x="17440" y="7554"/>
                    </a:cubicBezTo>
                    <a:cubicBezTo>
                      <a:pt x="17256" y="7442"/>
                      <a:pt x="17161" y="7268"/>
                      <a:pt x="17161" y="7024"/>
                    </a:cubicBezTo>
                    <a:cubicBezTo>
                      <a:pt x="17161" y="6759"/>
                      <a:pt x="17278" y="6550"/>
                      <a:pt x="17527" y="6388"/>
                    </a:cubicBezTo>
                    <a:cubicBezTo>
                      <a:pt x="17776" y="6230"/>
                      <a:pt x="18103" y="6154"/>
                      <a:pt x="18524" y="6154"/>
                    </a:cubicBezTo>
                    <a:cubicBezTo>
                      <a:pt x="18919" y="6154"/>
                      <a:pt x="19234" y="6230"/>
                      <a:pt x="19487" y="6397"/>
                    </a:cubicBezTo>
                    <a:cubicBezTo>
                      <a:pt x="19737" y="6563"/>
                      <a:pt x="19868" y="6785"/>
                      <a:pt x="19899" y="7063"/>
                    </a:cubicBezTo>
                    <a:lnTo>
                      <a:pt x="19179" y="7063"/>
                    </a:lnTo>
                    <a:cubicBezTo>
                      <a:pt x="19169" y="6926"/>
                      <a:pt x="19091" y="6820"/>
                      <a:pt x="18967" y="6747"/>
                    </a:cubicBezTo>
                    <a:cubicBezTo>
                      <a:pt x="18832" y="6670"/>
                      <a:pt x="18648" y="6631"/>
                      <a:pt x="18437" y="6631"/>
                    </a:cubicBezTo>
                    <a:cubicBezTo>
                      <a:pt x="18257" y="6631"/>
                      <a:pt x="18103" y="6661"/>
                      <a:pt x="18003" y="6729"/>
                    </a:cubicBezTo>
                    <a:cubicBezTo>
                      <a:pt x="18003" y="6729"/>
                      <a:pt x="18003" y="6729"/>
                      <a:pt x="18003" y="6729"/>
                    </a:cubicBezTo>
                    <a:close/>
                    <a:moveTo>
                      <a:pt x="15761" y="7344"/>
                    </a:moveTo>
                    <a:cubicBezTo>
                      <a:pt x="15665" y="7405"/>
                      <a:pt x="15528" y="7434"/>
                      <a:pt x="15338" y="7434"/>
                    </a:cubicBezTo>
                    <a:lnTo>
                      <a:pt x="14490" y="7434"/>
                    </a:lnTo>
                    <a:lnTo>
                      <a:pt x="14490" y="6707"/>
                    </a:lnTo>
                    <a:lnTo>
                      <a:pt x="15366" y="6707"/>
                    </a:lnTo>
                    <a:cubicBezTo>
                      <a:pt x="15549" y="6707"/>
                      <a:pt x="15675" y="6738"/>
                      <a:pt x="15768" y="6798"/>
                    </a:cubicBezTo>
                    <a:cubicBezTo>
                      <a:pt x="15865" y="6857"/>
                      <a:pt x="15902" y="6950"/>
                      <a:pt x="15902" y="7070"/>
                    </a:cubicBezTo>
                    <a:cubicBezTo>
                      <a:pt x="15902" y="7191"/>
                      <a:pt x="15855" y="7284"/>
                      <a:pt x="15761" y="7344"/>
                    </a:cubicBezTo>
                    <a:cubicBezTo>
                      <a:pt x="15761" y="7344"/>
                      <a:pt x="15761" y="7344"/>
                      <a:pt x="15761" y="7344"/>
                    </a:cubicBezTo>
                    <a:close/>
                    <a:moveTo>
                      <a:pt x="16633" y="6994"/>
                    </a:moveTo>
                    <a:cubicBezTo>
                      <a:pt x="16633" y="6769"/>
                      <a:pt x="16526" y="6579"/>
                      <a:pt x="16326" y="6435"/>
                    </a:cubicBezTo>
                    <a:cubicBezTo>
                      <a:pt x="16124" y="6299"/>
                      <a:pt x="15855" y="6230"/>
                      <a:pt x="15518" y="6230"/>
                    </a:cubicBezTo>
                    <a:lnTo>
                      <a:pt x="13751" y="6230"/>
                    </a:lnTo>
                    <a:lnTo>
                      <a:pt x="13751" y="8993"/>
                    </a:lnTo>
                    <a:lnTo>
                      <a:pt x="14490" y="8993"/>
                    </a:lnTo>
                    <a:lnTo>
                      <a:pt x="14490" y="7904"/>
                    </a:lnTo>
                    <a:lnTo>
                      <a:pt x="15210" y="7904"/>
                    </a:lnTo>
                    <a:cubicBezTo>
                      <a:pt x="15432" y="7904"/>
                      <a:pt x="15577" y="7926"/>
                      <a:pt x="15665" y="7980"/>
                    </a:cubicBezTo>
                    <a:cubicBezTo>
                      <a:pt x="15761" y="8032"/>
                      <a:pt x="15800" y="8122"/>
                      <a:pt x="15800" y="8245"/>
                    </a:cubicBezTo>
                    <a:lnTo>
                      <a:pt x="15806" y="8494"/>
                    </a:lnTo>
                    <a:cubicBezTo>
                      <a:pt x="15806" y="8609"/>
                      <a:pt x="15815" y="8706"/>
                      <a:pt x="15837" y="8805"/>
                    </a:cubicBezTo>
                    <a:cubicBezTo>
                      <a:pt x="15855" y="8895"/>
                      <a:pt x="15865" y="8963"/>
                      <a:pt x="15886" y="8987"/>
                    </a:cubicBezTo>
                    <a:lnTo>
                      <a:pt x="16692" y="8987"/>
                    </a:lnTo>
                    <a:lnTo>
                      <a:pt x="16692" y="8919"/>
                    </a:lnTo>
                    <a:cubicBezTo>
                      <a:pt x="16633" y="8895"/>
                      <a:pt x="16585" y="8864"/>
                      <a:pt x="16575" y="8826"/>
                    </a:cubicBezTo>
                    <a:cubicBezTo>
                      <a:pt x="16547" y="8788"/>
                      <a:pt x="16538" y="8720"/>
                      <a:pt x="16526" y="8638"/>
                    </a:cubicBezTo>
                    <a:lnTo>
                      <a:pt x="16519" y="8184"/>
                    </a:lnTo>
                    <a:cubicBezTo>
                      <a:pt x="16508" y="7963"/>
                      <a:pt x="16401" y="7805"/>
                      <a:pt x="16202" y="7707"/>
                    </a:cubicBezTo>
                    <a:cubicBezTo>
                      <a:pt x="16174" y="7691"/>
                      <a:pt x="16135" y="7685"/>
                      <a:pt x="16086" y="7661"/>
                    </a:cubicBezTo>
                    <a:cubicBezTo>
                      <a:pt x="16163" y="7639"/>
                      <a:pt x="16230" y="7609"/>
                      <a:pt x="16298" y="7579"/>
                    </a:cubicBezTo>
                    <a:cubicBezTo>
                      <a:pt x="16519" y="7456"/>
                      <a:pt x="16633" y="7260"/>
                      <a:pt x="16633" y="6994"/>
                    </a:cubicBezTo>
                    <a:cubicBezTo>
                      <a:pt x="16633" y="6994"/>
                      <a:pt x="16633" y="6994"/>
                      <a:pt x="16633" y="6994"/>
                    </a:cubicBezTo>
                    <a:close/>
                    <a:moveTo>
                      <a:pt x="12311" y="8993"/>
                    </a:moveTo>
                    <a:lnTo>
                      <a:pt x="12311" y="7737"/>
                    </a:lnTo>
                    <a:lnTo>
                      <a:pt x="10936" y="7737"/>
                    </a:lnTo>
                    <a:lnTo>
                      <a:pt x="10936" y="8993"/>
                    </a:lnTo>
                    <a:lnTo>
                      <a:pt x="10200" y="8993"/>
                    </a:lnTo>
                    <a:lnTo>
                      <a:pt x="10200" y="6230"/>
                    </a:lnTo>
                    <a:lnTo>
                      <a:pt x="10936" y="6230"/>
                    </a:lnTo>
                    <a:lnTo>
                      <a:pt x="10936" y="7268"/>
                    </a:lnTo>
                    <a:lnTo>
                      <a:pt x="12311" y="7268"/>
                    </a:lnTo>
                    <a:lnTo>
                      <a:pt x="12311" y="6230"/>
                    </a:lnTo>
                    <a:lnTo>
                      <a:pt x="13033" y="6230"/>
                    </a:lnTo>
                    <a:lnTo>
                      <a:pt x="13033" y="8993"/>
                    </a:lnTo>
                    <a:cubicBezTo>
                      <a:pt x="13033" y="8993"/>
                      <a:pt x="12311" y="8993"/>
                      <a:pt x="12311" y="8993"/>
                    </a:cubicBezTo>
                    <a:close/>
                    <a:moveTo>
                      <a:pt x="16086" y="3348"/>
                    </a:moveTo>
                    <a:lnTo>
                      <a:pt x="16135" y="3271"/>
                    </a:lnTo>
                    <a:lnTo>
                      <a:pt x="17787" y="1111"/>
                    </a:lnTo>
                    <a:lnTo>
                      <a:pt x="17787" y="3348"/>
                    </a:lnTo>
                    <a:cubicBezTo>
                      <a:pt x="17787" y="3348"/>
                      <a:pt x="16086" y="3348"/>
                      <a:pt x="16086" y="3348"/>
                    </a:cubicBezTo>
                    <a:close/>
                    <a:moveTo>
                      <a:pt x="17787" y="5367"/>
                    </a:moveTo>
                    <a:lnTo>
                      <a:pt x="19104" y="5367"/>
                    </a:lnTo>
                    <a:lnTo>
                      <a:pt x="19104" y="4180"/>
                    </a:lnTo>
                    <a:lnTo>
                      <a:pt x="19868" y="4180"/>
                    </a:lnTo>
                    <a:lnTo>
                      <a:pt x="19868" y="3348"/>
                    </a:lnTo>
                    <a:lnTo>
                      <a:pt x="19104" y="3348"/>
                    </a:lnTo>
                    <a:lnTo>
                      <a:pt x="19104" y="0"/>
                    </a:lnTo>
                    <a:lnTo>
                      <a:pt x="17613" y="0"/>
                    </a:lnTo>
                    <a:lnTo>
                      <a:pt x="15106" y="3271"/>
                    </a:lnTo>
                    <a:lnTo>
                      <a:pt x="15106" y="4180"/>
                    </a:lnTo>
                    <a:lnTo>
                      <a:pt x="17787" y="4180"/>
                    </a:lnTo>
                    <a:cubicBezTo>
                      <a:pt x="17787" y="4180"/>
                      <a:pt x="17787" y="5367"/>
                      <a:pt x="17787" y="5367"/>
                    </a:cubicBezTo>
                    <a:close/>
                    <a:moveTo>
                      <a:pt x="14415" y="5367"/>
                    </a:moveTo>
                    <a:lnTo>
                      <a:pt x="9776" y="5367"/>
                    </a:lnTo>
                    <a:lnTo>
                      <a:pt x="9776" y="5360"/>
                    </a:lnTo>
                    <a:cubicBezTo>
                      <a:pt x="9776" y="4876"/>
                      <a:pt x="9929" y="4451"/>
                      <a:pt x="10247" y="4095"/>
                    </a:cubicBezTo>
                    <a:cubicBezTo>
                      <a:pt x="10563" y="3746"/>
                      <a:pt x="11159" y="3340"/>
                      <a:pt x="12024" y="2853"/>
                    </a:cubicBezTo>
                    <a:cubicBezTo>
                      <a:pt x="12410" y="2643"/>
                      <a:pt x="12676" y="2443"/>
                      <a:pt x="12841" y="2271"/>
                    </a:cubicBezTo>
                    <a:cubicBezTo>
                      <a:pt x="13003" y="2089"/>
                      <a:pt x="13081" y="1892"/>
                      <a:pt x="13081" y="1674"/>
                    </a:cubicBezTo>
                    <a:cubicBezTo>
                      <a:pt x="13081" y="1440"/>
                      <a:pt x="12995" y="1243"/>
                      <a:pt x="12820" y="1106"/>
                    </a:cubicBezTo>
                    <a:cubicBezTo>
                      <a:pt x="12648" y="954"/>
                      <a:pt x="12416" y="885"/>
                      <a:pt x="12121" y="885"/>
                    </a:cubicBezTo>
                    <a:cubicBezTo>
                      <a:pt x="11824" y="885"/>
                      <a:pt x="11581" y="976"/>
                      <a:pt x="11419" y="1158"/>
                    </a:cubicBezTo>
                    <a:cubicBezTo>
                      <a:pt x="11235" y="1342"/>
                      <a:pt x="11159" y="1590"/>
                      <a:pt x="11169" y="1892"/>
                    </a:cubicBezTo>
                    <a:lnTo>
                      <a:pt x="9863" y="1892"/>
                    </a:lnTo>
                    <a:cubicBezTo>
                      <a:pt x="9842" y="1317"/>
                      <a:pt x="10038" y="855"/>
                      <a:pt x="10449" y="514"/>
                    </a:cubicBezTo>
                    <a:cubicBezTo>
                      <a:pt x="10851" y="175"/>
                      <a:pt x="11419" y="0"/>
                      <a:pt x="12139" y="0"/>
                    </a:cubicBezTo>
                    <a:cubicBezTo>
                      <a:pt x="12801" y="0"/>
                      <a:pt x="13348" y="159"/>
                      <a:pt x="13779" y="470"/>
                    </a:cubicBezTo>
                    <a:cubicBezTo>
                      <a:pt x="14194" y="786"/>
                      <a:pt x="14415" y="1188"/>
                      <a:pt x="14415" y="1679"/>
                    </a:cubicBezTo>
                    <a:cubicBezTo>
                      <a:pt x="14415" y="2089"/>
                      <a:pt x="14290" y="2430"/>
                      <a:pt x="14051" y="2695"/>
                    </a:cubicBezTo>
                    <a:cubicBezTo>
                      <a:pt x="13810" y="2960"/>
                      <a:pt x="13358" y="3263"/>
                      <a:pt x="12697" y="3595"/>
                    </a:cubicBezTo>
                    <a:cubicBezTo>
                      <a:pt x="12080" y="3907"/>
                      <a:pt x="11668" y="4180"/>
                      <a:pt x="11438" y="4429"/>
                    </a:cubicBezTo>
                    <a:lnTo>
                      <a:pt x="11438" y="4437"/>
                    </a:lnTo>
                    <a:lnTo>
                      <a:pt x="14415" y="4437"/>
                    </a:lnTo>
                    <a:cubicBezTo>
                      <a:pt x="14415" y="4437"/>
                      <a:pt x="14415" y="5367"/>
                      <a:pt x="14415" y="5367"/>
                    </a:cubicBezTo>
                    <a:close/>
                    <a:moveTo>
                      <a:pt x="11045" y="20298"/>
                    </a:moveTo>
                    <a:cubicBezTo>
                      <a:pt x="11045" y="21008"/>
                      <a:pt x="10314" y="21600"/>
                      <a:pt x="9403" y="21600"/>
                    </a:cubicBezTo>
                    <a:cubicBezTo>
                      <a:pt x="8489" y="21600"/>
                      <a:pt x="7750" y="21008"/>
                      <a:pt x="7750" y="20298"/>
                    </a:cubicBezTo>
                    <a:cubicBezTo>
                      <a:pt x="7750" y="19577"/>
                      <a:pt x="8489" y="18995"/>
                      <a:pt x="9403" y="18995"/>
                    </a:cubicBezTo>
                    <a:cubicBezTo>
                      <a:pt x="10314" y="18995"/>
                      <a:pt x="11045" y="19577"/>
                      <a:pt x="11045" y="20298"/>
                    </a:cubicBezTo>
                    <a:cubicBezTo>
                      <a:pt x="11045" y="20298"/>
                      <a:pt x="11045" y="20298"/>
                      <a:pt x="11045" y="20298"/>
                    </a:cubicBezTo>
                    <a:close/>
                    <a:moveTo>
                      <a:pt x="5175" y="20298"/>
                    </a:moveTo>
                    <a:cubicBezTo>
                      <a:pt x="5175" y="21008"/>
                      <a:pt x="4448" y="21600"/>
                      <a:pt x="3541" y="21600"/>
                    </a:cubicBezTo>
                    <a:cubicBezTo>
                      <a:pt x="2625" y="21600"/>
                      <a:pt x="1882" y="21008"/>
                      <a:pt x="1882" y="20298"/>
                    </a:cubicBezTo>
                    <a:cubicBezTo>
                      <a:pt x="1882" y="19577"/>
                      <a:pt x="2625" y="18995"/>
                      <a:pt x="3541" y="18995"/>
                    </a:cubicBezTo>
                    <a:cubicBezTo>
                      <a:pt x="4448" y="18995"/>
                      <a:pt x="5175" y="19577"/>
                      <a:pt x="5175" y="20298"/>
                    </a:cubicBezTo>
                    <a:cubicBezTo>
                      <a:pt x="5175" y="20298"/>
                      <a:pt x="5175" y="20298"/>
                      <a:pt x="5175" y="20298"/>
                    </a:cubicBezTo>
                    <a:close/>
                    <a:moveTo>
                      <a:pt x="21600" y="12006"/>
                    </a:moveTo>
                    <a:cubicBezTo>
                      <a:pt x="21600" y="12259"/>
                      <a:pt x="21339" y="12460"/>
                      <a:pt x="21021" y="12460"/>
                    </a:cubicBezTo>
                    <a:lnTo>
                      <a:pt x="16990" y="12460"/>
                    </a:lnTo>
                    <a:lnTo>
                      <a:pt x="13714" y="18359"/>
                    </a:lnTo>
                    <a:cubicBezTo>
                      <a:pt x="13627" y="18526"/>
                      <a:pt x="13417" y="18624"/>
                      <a:pt x="13184" y="18624"/>
                    </a:cubicBezTo>
                    <a:lnTo>
                      <a:pt x="847" y="18624"/>
                    </a:lnTo>
                    <a:cubicBezTo>
                      <a:pt x="523" y="18624"/>
                      <a:pt x="264" y="18428"/>
                      <a:pt x="264" y="18177"/>
                    </a:cubicBezTo>
                    <a:cubicBezTo>
                      <a:pt x="264" y="17928"/>
                      <a:pt x="523" y="17723"/>
                      <a:pt x="847" y="17723"/>
                    </a:cubicBezTo>
                    <a:lnTo>
                      <a:pt x="12810" y="17723"/>
                    </a:lnTo>
                    <a:lnTo>
                      <a:pt x="16086" y="11824"/>
                    </a:lnTo>
                    <a:cubicBezTo>
                      <a:pt x="16174" y="11657"/>
                      <a:pt x="16384" y="11554"/>
                      <a:pt x="16613" y="11554"/>
                    </a:cubicBezTo>
                    <a:lnTo>
                      <a:pt x="21021" y="11554"/>
                    </a:lnTo>
                    <a:cubicBezTo>
                      <a:pt x="21339" y="11554"/>
                      <a:pt x="21600" y="11758"/>
                      <a:pt x="21600" y="12006"/>
                    </a:cubicBezTo>
                    <a:cubicBezTo>
                      <a:pt x="21600" y="12006"/>
                      <a:pt x="21600" y="12006"/>
                      <a:pt x="21600" y="12006"/>
                    </a:cubicBezTo>
                    <a:close/>
                    <a:moveTo>
                      <a:pt x="3650" y="4466"/>
                    </a:moveTo>
                    <a:cubicBezTo>
                      <a:pt x="5034" y="4466"/>
                      <a:pt x="6147" y="5345"/>
                      <a:pt x="6147" y="6435"/>
                    </a:cubicBezTo>
                    <a:lnTo>
                      <a:pt x="6147" y="9675"/>
                    </a:lnTo>
                    <a:lnTo>
                      <a:pt x="1158" y="9675"/>
                    </a:lnTo>
                    <a:lnTo>
                      <a:pt x="1158" y="6435"/>
                    </a:lnTo>
                    <a:cubicBezTo>
                      <a:pt x="1158" y="5345"/>
                      <a:pt x="2273" y="4466"/>
                      <a:pt x="3650" y="4466"/>
                    </a:cubicBezTo>
                    <a:cubicBezTo>
                      <a:pt x="3650" y="4466"/>
                      <a:pt x="3650" y="4466"/>
                      <a:pt x="3650" y="4466"/>
                    </a:cubicBezTo>
                    <a:close/>
                    <a:moveTo>
                      <a:pt x="10936" y="11113"/>
                    </a:moveTo>
                    <a:lnTo>
                      <a:pt x="5982" y="15080"/>
                    </a:lnTo>
                    <a:cubicBezTo>
                      <a:pt x="4963" y="13984"/>
                      <a:pt x="5059" y="12430"/>
                      <a:pt x="6310" y="11431"/>
                    </a:cubicBezTo>
                    <a:cubicBezTo>
                      <a:pt x="6992" y="10888"/>
                      <a:pt x="7903" y="10585"/>
                      <a:pt x="8872" y="10585"/>
                    </a:cubicBezTo>
                    <a:cubicBezTo>
                      <a:pt x="9620" y="10590"/>
                      <a:pt x="10341" y="10772"/>
                      <a:pt x="10936" y="11113"/>
                    </a:cubicBezTo>
                    <a:cubicBezTo>
                      <a:pt x="10936" y="11113"/>
                      <a:pt x="10936" y="11113"/>
                      <a:pt x="10936" y="11113"/>
                    </a:cubicBezTo>
                    <a:close/>
                    <a:moveTo>
                      <a:pt x="11438" y="15405"/>
                    </a:moveTo>
                    <a:cubicBezTo>
                      <a:pt x="10228" y="16366"/>
                      <a:pt x="8201" y="16481"/>
                      <a:pt x="6809" y="15716"/>
                    </a:cubicBezTo>
                    <a:lnTo>
                      <a:pt x="11765" y="11750"/>
                    </a:lnTo>
                    <a:cubicBezTo>
                      <a:pt x="12784" y="12856"/>
                      <a:pt x="12685" y="14398"/>
                      <a:pt x="11438" y="15405"/>
                    </a:cubicBezTo>
                    <a:cubicBezTo>
                      <a:pt x="11438" y="15405"/>
                      <a:pt x="11438" y="15405"/>
                      <a:pt x="11438" y="15405"/>
                    </a:cubicBezTo>
                    <a:close/>
                    <a:moveTo>
                      <a:pt x="1158" y="14082"/>
                    </a:moveTo>
                    <a:lnTo>
                      <a:pt x="1158" y="10585"/>
                    </a:lnTo>
                    <a:lnTo>
                      <a:pt x="5811" y="10585"/>
                    </a:lnTo>
                    <a:cubicBezTo>
                      <a:pt x="5704" y="10652"/>
                      <a:pt x="5590" y="10720"/>
                      <a:pt x="5493" y="10794"/>
                    </a:cubicBezTo>
                    <a:cubicBezTo>
                      <a:pt x="3821" y="12135"/>
                      <a:pt x="3713" y="14218"/>
                      <a:pt x="5109" y="15670"/>
                    </a:cubicBezTo>
                    <a:cubicBezTo>
                      <a:pt x="4686" y="15913"/>
                      <a:pt x="4187" y="16050"/>
                      <a:pt x="3650" y="16050"/>
                    </a:cubicBezTo>
                    <a:cubicBezTo>
                      <a:pt x="2273" y="16050"/>
                      <a:pt x="1158" y="15170"/>
                      <a:pt x="1158" y="14082"/>
                    </a:cubicBezTo>
                    <a:cubicBezTo>
                      <a:pt x="1158" y="14082"/>
                      <a:pt x="1158" y="14082"/>
                      <a:pt x="1158" y="14082"/>
                    </a:cubicBezTo>
                    <a:close/>
                    <a:moveTo>
                      <a:pt x="3650" y="16958"/>
                    </a:moveTo>
                    <a:cubicBezTo>
                      <a:pt x="4485" y="16958"/>
                      <a:pt x="5271" y="16732"/>
                      <a:pt x="5916" y="16323"/>
                    </a:cubicBezTo>
                    <a:cubicBezTo>
                      <a:pt x="6761" y="16852"/>
                      <a:pt x="7778" y="17155"/>
                      <a:pt x="8872" y="17155"/>
                    </a:cubicBezTo>
                    <a:cubicBezTo>
                      <a:pt x="10151" y="17155"/>
                      <a:pt x="11360" y="16761"/>
                      <a:pt x="12252" y="16041"/>
                    </a:cubicBezTo>
                    <a:cubicBezTo>
                      <a:pt x="14088" y="14573"/>
                      <a:pt x="14067" y="12195"/>
                      <a:pt x="12204" y="10750"/>
                    </a:cubicBezTo>
                    <a:cubicBezTo>
                      <a:pt x="11304" y="10059"/>
                      <a:pt x="10123" y="9675"/>
                      <a:pt x="8872" y="9675"/>
                    </a:cubicBezTo>
                    <a:cubicBezTo>
                      <a:pt x="8326" y="9675"/>
                      <a:pt x="7799" y="9764"/>
                      <a:pt x="7297" y="9902"/>
                    </a:cubicBezTo>
                    <a:lnTo>
                      <a:pt x="7297" y="6435"/>
                    </a:lnTo>
                    <a:cubicBezTo>
                      <a:pt x="7297" y="4846"/>
                      <a:pt x="5667" y="3557"/>
                      <a:pt x="3650" y="3557"/>
                    </a:cubicBezTo>
                    <a:cubicBezTo>
                      <a:pt x="1639" y="3557"/>
                      <a:pt x="0" y="4846"/>
                      <a:pt x="0" y="6435"/>
                    </a:cubicBezTo>
                    <a:lnTo>
                      <a:pt x="0" y="14082"/>
                    </a:lnTo>
                    <a:cubicBezTo>
                      <a:pt x="0" y="15670"/>
                      <a:pt x="1639" y="16958"/>
                      <a:pt x="3650" y="16958"/>
                    </a:cubicBezTo>
                    <a:cubicBezTo>
                      <a:pt x="3650" y="16958"/>
                      <a:pt x="3650" y="16958"/>
                      <a:pt x="3650" y="169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iś1iḑè">
              <a:extLst>
                <a:ext uri="{FF2B5EF4-FFF2-40B4-BE49-F238E27FC236}">
                  <a16:creationId xmlns:a16="http://schemas.microsoft.com/office/drawing/2014/main" id="{AE4C74F6-75D8-4672-962C-1D80894B1E0D}"/>
                </a:ext>
              </a:extLst>
            </p:cNvPr>
            <p:cNvGrpSpPr/>
            <p:nvPr/>
          </p:nvGrpSpPr>
          <p:grpSpPr>
            <a:xfrm>
              <a:off x="1019436" y="3249903"/>
              <a:ext cx="577851" cy="577851"/>
              <a:chOff x="0" y="0"/>
              <a:chExt cx="1155700" cy="1155700"/>
            </a:xfrm>
          </p:grpSpPr>
          <p:sp>
            <p:nvSpPr>
              <p:cNvPr id="30" name="i$liḋé">
                <a:extLst>
                  <a:ext uri="{FF2B5EF4-FFF2-40B4-BE49-F238E27FC236}">
                    <a16:creationId xmlns:a16="http://schemas.microsoft.com/office/drawing/2014/main" id="{8DB20FAA-40FA-431D-A9E5-FDB7EE573431}"/>
                  </a:ext>
                </a:extLst>
              </p:cNvPr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îSļïḓè">
                <a:extLst>
                  <a:ext uri="{FF2B5EF4-FFF2-40B4-BE49-F238E27FC236}">
                    <a16:creationId xmlns:a16="http://schemas.microsoft.com/office/drawing/2014/main" id="{DF2AB89F-83A7-4307-BAA6-169D0F39CABD}"/>
                  </a:ext>
                </a:extLst>
              </p:cNvPr>
              <p:cNvSpPr/>
              <p:nvPr/>
            </p:nvSpPr>
            <p:spPr>
              <a:xfrm>
                <a:off x="183806" y="229985"/>
                <a:ext cx="825501" cy="650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600" extrusionOk="0">
                    <a:moveTo>
                      <a:pt x="4687" y="0"/>
                    </a:moveTo>
                    <a:cubicBezTo>
                      <a:pt x="4388" y="0"/>
                      <a:pt x="4151" y="312"/>
                      <a:pt x="4151" y="692"/>
                    </a:cubicBezTo>
                    <a:lnTo>
                      <a:pt x="4151" y="2973"/>
                    </a:lnTo>
                    <a:lnTo>
                      <a:pt x="1922" y="2973"/>
                    </a:lnTo>
                    <a:cubicBezTo>
                      <a:pt x="1624" y="2973"/>
                      <a:pt x="1385" y="3276"/>
                      <a:pt x="1385" y="3655"/>
                    </a:cubicBezTo>
                    <a:lnTo>
                      <a:pt x="1385" y="6952"/>
                    </a:lnTo>
                    <a:lnTo>
                      <a:pt x="539" y="6952"/>
                    </a:lnTo>
                    <a:cubicBezTo>
                      <a:pt x="371" y="6952"/>
                      <a:pt x="218" y="7053"/>
                      <a:pt x="116" y="7221"/>
                    </a:cubicBezTo>
                    <a:cubicBezTo>
                      <a:pt x="13" y="7389"/>
                      <a:pt x="-25" y="7608"/>
                      <a:pt x="17" y="7814"/>
                    </a:cubicBezTo>
                    <a:lnTo>
                      <a:pt x="1844" y="16813"/>
                    </a:lnTo>
                    <a:cubicBezTo>
                      <a:pt x="1891" y="17045"/>
                      <a:pt x="2030" y="17228"/>
                      <a:pt x="2211" y="17298"/>
                    </a:cubicBezTo>
                    <a:cubicBezTo>
                      <a:pt x="2642" y="17465"/>
                      <a:pt x="2944" y="17745"/>
                      <a:pt x="3212" y="17999"/>
                    </a:cubicBezTo>
                    <a:cubicBezTo>
                      <a:pt x="3604" y="18368"/>
                      <a:pt x="3943" y="18690"/>
                      <a:pt x="4652" y="18690"/>
                    </a:cubicBezTo>
                    <a:cubicBezTo>
                      <a:pt x="5361" y="18690"/>
                      <a:pt x="5699" y="18368"/>
                      <a:pt x="6091" y="17999"/>
                    </a:cubicBezTo>
                    <a:cubicBezTo>
                      <a:pt x="6514" y="17600"/>
                      <a:pt x="6994" y="17145"/>
                      <a:pt x="7918" y="17145"/>
                    </a:cubicBezTo>
                    <a:cubicBezTo>
                      <a:pt x="8840" y="17145"/>
                      <a:pt x="9315" y="17600"/>
                      <a:pt x="9738" y="17999"/>
                    </a:cubicBezTo>
                    <a:cubicBezTo>
                      <a:pt x="10130" y="18368"/>
                      <a:pt x="10467" y="18690"/>
                      <a:pt x="11177" y="18690"/>
                    </a:cubicBezTo>
                    <a:cubicBezTo>
                      <a:pt x="11887" y="18690"/>
                      <a:pt x="12231" y="18368"/>
                      <a:pt x="12623" y="17999"/>
                    </a:cubicBezTo>
                    <a:cubicBezTo>
                      <a:pt x="13046" y="17600"/>
                      <a:pt x="13519" y="17145"/>
                      <a:pt x="14443" y="17145"/>
                    </a:cubicBezTo>
                    <a:cubicBezTo>
                      <a:pt x="14876" y="17145"/>
                      <a:pt x="15253" y="17251"/>
                      <a:pt x="15600" y="17460"/>
                    </a:cubicBezTo>
                    <a:cubicBezTo>
                      <a:pt x="15836" y="17602"/>
                      <a:pt x="16125" y="17506"/>
                      <a:pt x="16277" y="17235"/>
                    </a:cubicBezTo>
                    <a:lnTo>
                      <a:pt x="21441" y="8038"/>
                    </a:lnTo>
                    <a:cubicBezTo>
                      <a:pt x="21558" y="7829"/>
                      <a:pt x="21575" y="7558"/>
                      <a:pt x="21483" y="7329"/>
                    </a:cubicBezTo>
                    <a:cubicBezTo>
                      <a:pt x="21390" y="7099"/>
                      <a:pt x="21205" y="6952"/>
                      <a:pt x="21003" y="6952"/>
                    </a:cubicBezTo>
                    <a:lnTo>
                      <a:pt x="16884" y="6952"/>
                    </a:lnTo>
                    <a:lnTo>
                      <a:pt x="15861" y="3422"/>
                    </a:lnTo>
                    <a:cubicBezTo>
                      <a:pt x="15783" y="3152"/>
                      <a:pt x="15579" y="2973"/>
                      <a:pt x="15353" y="2973"/>
                    </a:cubicBezTo>
                    <a:lnTo>
                      <a:pt x="8341" y="2973"/>
                    </a:lnTo>
                    <a:lnTo>
                      <a:pt x="7706" y="476"/>
                    </a:lnTo>
                    <a:cubicBezTo>
                      <a:pt x="7634" y="193"/>
                      <a:pt x="7425" y="0"/>
                      <a:pt x="7191" y="0"/>
                    </a:cubicBezTo>
                    <a:lnTo>
                      <a:pt x="4687" y="0"/>
                    </a:lnTo>
                    <a:close/>
                    <a:moveTo>
                      <a:pt x="5230" y="1374"/>
                    </a:moveTo>
                    <a:cubicBezTo>
                      <a:pt x="5230" y="1374"/>
                      <a:pt x="6803" y="1374"/>
                      <a:pt x="6803" y="1374"/>
                    </a:cubicBezTo>
                    <a:lnTo>
                      <a:pt x="7212" y="2973"/>
                    </a:lnTo>
                    <a:lnTo>
                      <a:pt x="5230" y="2973"/>
                    </a:lnTo>
                    <a:lnTo>
                      <a:pt x="5230" y="1374"/>
                    </a:lnTo>
                    <a:close/>
                    <a:moveTo>
                      <a:pt x="2465" y="4347"/>
                    </a:moveTo>
                    <a:cubicBezTo>
                      <a:pt x="2465" y="4347"/>
                      <a:pt x="4292" y="4347"/>
                      <a:pt x="4292" y="4347"/>
                    </a:cubicBezTo>
                    <a:lnTo>
                      <a:pt x="14979" y="4347"/>
                    </a:lnTo>
                    <a:lnTo>
                      <a:pt x="15734" y="6952"/>
                    </a:lnTo>
                    <a:lnTo>
                      <a:pt x="2465" y="6952"/>
                    </a:lnTo>
                    <a:lnTo>
                      <a:pt x="2465" y="4347"/>
                    </a:lnTo>
                    <a:close/>
                    <a:moveTo>
                      <a:pt x="1237" y="8326"/>
                    </a:moveTo>
                    <a:lnTo>
                      <a:pt x="19952" y="8326"/>
                    </a:lnTo>
                    <a:cubicBezTo>
                      <a:pt x="19952" y="8326"/>
                      <a:pt x="15642" y="16005"/>
                      <a:pt x="15642" y="16005"/>
                    </a:cubicBezTo>
                    <a:cubicBezTo>
                      <a:pt x="15270" y="15852"/>
                      <a:pt x="14871" y="15771"/>
                      <a:pt x="14443" y="15771"/>
                    </a:cubicBezTo>
                    <a:cubicBezTo>
                      <a:pt x="13163" y="15771"/>
                      <a:pt x="12447" y="16447"/>
                      <a:pt x="11974" y="16894"/>
                    </a:cubicBezTo>
                    <a:cubicBezTo>
                      <a:pt x="11633" y="17215"/>
                      <a:pt x="11530" y="17316"/>
                      <a:pt x="11177" y="17316"/>
                    </a:cubicBezTo>
                    <a:cubicBezTo>
                      <a:pt x="10824" y="17316"/>
                      <a:pt x="10721" y="17215"/>
                      <a:pt x="10380" y="16894"/>
                    </a:cubicBezTo>
                    <a:cubicBezTo>
                      <a:pt x="9907" y="16447"/>
                      <a:pt x="9196" y="15771"/>
                      <a:pt x="7918" y="15771"/>
                    </a:cubicBezTo>
                    <a:cubicBezTo>
                      <a:pt x="6638" y="15771"/>
                      <a:pt x="5923" y="16447"/>
                      <a:pt x="5449" y="16894"/>
                    </a:cubicBezTo>
                    <a:cubicBezTo>
                      <a:pt x="5108" y="17215"/>
                      <a:pt x="5004" y="17316"/>
                      <a:pt x="4652" y="17316"/>
                    </a:cubicBezTo>
                    <a:cubicBezTo>
                      <a:pt x="4298" y="17316"/>
                      <a:pt x="4195" y="17215"/>
                      <a:pt x="3854" y="16894"/>
                    </a:cubicBezTo>
                    <a:cubicBezTo>
                      <a:pt x="3601" y="16656"/>
                      <a:pt x="3272" y="16347"/>
                      <a:pt x="2817" y="16112"/>
                    </a:cubicBezTo>
                    <a:lnTo>
                      <a:pt x="1237" y="8326"/>
                    </a:lnTo>
                    <a:close/>
                    <a:moveTo>
                      <a:pt x="1442" y="18681"/>
                    </a:moveTo>
                    <a:cubicBezTo>
                      <a:pt x="1144" y="18681"/>
                      <a:pt x="906" y="18993"/>
                      <a:pt x="906" y="19373"/>
                    </a:cubicBezTo>
                    <a:cubicBezTo>
                      <a:pt x="906" y="19752"/>
                      <a:pt x="1144" y="20055"/>
                      <a:pt x="1442" y="20055"/>
                    </a:cubicBezTo>
                    <a:cubicBezTo>
                      <a:pt x="2365" y="20055"/>
                      <a:pt x="2846" y="20510"/>
                      <a:pt x="3269" y="20908"/>
                    </a:cubicBezTo>
                    <a:cubicBezTo>
                      <a:pt x="3660" y="21278"/>
                      <a:pt x="3999" y="21600"/>
                      <a:pt x="4708" y="21600"/>
                    </a:cubicBezTo>
                    <a:cubicBezTo>
                      <a:pt x="5417" y="21600"/>
                      <a:pt x="5755" y="21278"/>
                      <a:pt x="6147" y="20908"/>
                    </a:cubicBezTo>
                    <a:cubicBezTo>
                      <a:pt x="6570" y="20510"/>
                      <a:pt x="7051" y="20055"/>
                      <a:pt x="7974" y="20055"/>
                    </a:cubicBezTo>
                    <a:cubicBezTo>
                      <a:pt x="8897" y="20055"/>
                      <a:pt x="9378" y="20510"/>
                      <a:pt x="9801" y="20908"/>
                    </a:cubicBezTo>
                    <a:cubicBezTo>
                      <a:pt x="10193" y="21278"/>
                      <a:pt x="10530" y="21600"/>
                      <a:pt x="11240" y="21600"/>
                    </a:cubicBezTo>
                    <a:cubicBezTo>
                      <a:pt x="11949" y="21600"/>
                      <a:pt x="12287" y="21278"/>
                      <a:pt x="12679" y="20908"/>
                    </a:cubicBezTo>
                    <a:cubicBezTo>
                      <a:pt x="13102" y="20510"/>
                      <a:pt x="13577" y="20055"/>
                      <a:pt x="14499" y="20055"/>
                    </a:cubicBezTo>
                    <a:cubicBezTo>
                      <a:pt x="15423" y="20055"/>
                      <a:pt x="15904" y="20510"/>
                      <a:pt x="16326" y="20908"/>
                    </a:cubicBezTo>
                    <a:cubicBezTo>
                      <a:pt x="16718" y="21278"/>
                      <a:pt x="17056" y="21600"/>
                      <a:pt x="17765" y="21600"/>
                    </a:cubicBezTo>
                    <a:cubicBezTo>
                      <a:pt x="18063" y="21600"/>
                      <a:pt x="18309" y="21288"/>
                      <a:pt x="18309" y="20908"/>
                    </a:cubicBezTo>
                    <a:cubicBezTo>
                      <a:pt x="18309" y="20529"/>
                      <a:pt x="18063" y="20226"/>
                      <a:pt x="17765" y="20226"/>
                    </a:cubicBezTo>
                    <a:cubicBezTo>
                      <a:pt x="17412" y="20226"/>
                      <a:pt x="17309" y="20125"/>
                      <a:pt x="16968" y="19804"/>
                    </a:cubicBezTo>
                    <a:cubicBezTo>
                      <a:pt x="16494" y="19357"/>
                      <a:pt x="15779" y="18681"/>
                      <a:pt x="14499" y="18681"/>
                    </a:cubicBezTo>
                    <a:cubicBezTo>
                      <a:pt x="13221" y="18681"/>
                      <a:pt x="12510" y="19357"/>
                      <a:pt x="12037" y="19804"/>
                    </a:cubicBezTo>
                    <a:cubicBezTo>
                      <a:pt x="11697" y="20125"/>
                      <a:pt x="11593" y="20226"/>
                      <a:pt x="11240" y="20226"/>
                    </a:cubicBezTo>
                    <a:cubicBezTo>
                      <a:pt x="10887" y="20226"/>
                      <a:pt x="10785" y="20125"/>
                      <a:pt x="10443" y="19804"/>
                    </a:cubicBezTo>
                    <a:cubicBezTo>
                      <a:pt x="9970" y="19357"/>
                      <a:pt x="9253" y="18681"/>
                      <a:pt x="7974" y="18681"/>
                    </a:cubicBezTo>
                    <a:cubicBezTo>
                      <a:pt x="6695" y="18681"/>
                      <a:pt x="5978" y="19357"/>
                      <a:pt x="5505" y="19804"/>
                    </a:cubicBezTo>
                    <a:cubicBezTo>
                      <a:pt x="5164" y="20125"/>
                      <a:pt x="5061" y="20226"/>
                      <a:pt x="4708" y="20226"/>
                    </a:cubicBezTo>
                    <a:cubicBezTo>
                      <a:pt x="4355" y="20226"/>
                      <a:pt x="4252" y="20125"/>
                      <a:pt x="3911" y="19804"/>
                    </a:cubicBezTo>
                    <a:cubicBezTo>
                      <a:pt x="3438" y="19357"/>
                      <a:pt x="2721" y="18681"/>
                      <a:pt x="1442" y="186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íṥlïḍè">
              <a:extLst>
                <a:ext uri="{FF2B5EF4-FFF2-40B4-BE49-F238E27FC236}">
                  <a16:creationId xmlns:a16="http://schemas.microsoft.com/office/drawing/2014/main" id="{5FD82281-B2D6-47F2-BF91-1440F3EEAC2D}"/>
                </a:ext>
              </a:extLst>
            </p:cNvPr>
            <p:cNvGrpSpPr/>
            <p:nvPr/>
          </p:nvGrpSpPr>
          <p:grpSpPr>
            <a:xfrm>
              <a:off x="1019436" y="4835001"/>
              <a:ext cx="577851" cy="577851"/>
              <a:chOff x="0" y="0"/>
              <a:chExt cx="1155700" cy="1155700"/>
            </a:xfrm>
          </p:grpSpPr>
          <p:sp>
            <p:nvSpPr>
              <p:cNvPr id="28" name="i$1ïḓé">
                <a:extLst>
                  <a:ext uri="{FF2B5EF4-FFF2-40B4-BE49-F238E27FC236}">
                    <a16:creationId xmlns:a16="http://schemas.microsoft.com/office/drawing/2014/main" id="{11935FFC-00F8-4A1E-AEB9-701F92B39C93}"/>
                  </a:ext>
                </a:extLst>
              </p:cNvPr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ṥlíďe">
                <a:extLst>
                  <a:ext uri="{FF2B5EF4-FFF2-40B4-BE49-F238E27FC236}">
                    <a16:creationId xmlns:a16="http://schemas.microsoft.com/office/drawing/2014/main" id="{330DA2F6-9A87-4239-A1CA-0D65355D26C4}"/>
                  </a:ext>
                </a:extLst>
              </p:cNvPr>
              <p:cNvSpPr/>
              <p:nvPr/>
            </p:nvSpPr>
            <p:spPr>
              <a:xfrm>
                <a:off x="183806" y="275576"/>
                <a:ext cx="825501" cy="573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4416" y="0"/>
                    </a:moveTo>
                    <a:cubicBezTo>
                      <a:pt x="4300" y="0"/>
                      <a:pt x="4188" y="70"/>
                      <a:pt x="4106" y="189"/>
                    </a:cubicBezTo>
                    <a:cubicBezTo>
                      <a:pt x="4023" y="307"/>
                      <a:pt x="3975" y="468"/>
                      <a:pt x="3975" y="636"/>
                    </a:cubicBezTo>
                    <a:lnTo>
                      <a:pt x="3975" y="3704"/>
                    </a:lnTo>
                    <a:cubicBezTo>
                      <a:pt x="3975" y="3874"/>
                      <a:pt x="4022" y="4041"/>
                      <a:pt x="4106" y="4161"/>
                    </a:cubicBezTo>
                    <a:cubicBezTo>
                      <a:pt x="4189" y="4281"/>
                      <a:pt x="4298" y="4340"/>
                      <a:pt x="4416" y="4340"/>
                    </a:cubicBezTo>
                    <a:lnTo>
                      <a:pt x="6549" y="4340"/>
                    </a:lnTo>
                    <a:cubicBezTo>
                      <a:pt x="6666" y="4340"/>
                      <a:pt x="6776" y="4281"/>
                      <a:pt x="6859" y="4161"/>
                    </a:cubicBezTo>
                    <a:cubicBezTo>
                      <a:pt x="6942" y="4041"/>
                      <a:pt x="6990" y="3874"/>
                      <a:pt x="6990" y="3704"/>
                    </a:cubicBezTo>
                    <a:lnTo>
                      <a:pt x="6990" y="636"/>
                    </a:lnTo>
                    <a:cubicBezTo>
                      <a:pt x="6990" y="466"/>
                      <a:pt x="6942" y="309"/>
                      <a:pt x="6859" y="189"/>
                    </a:cubicBezTo>
                    <a:cubicBezTo>
                      <a:pt x="6776" y="69"/>
                      <a:pt x="6666" y="0"/>
                      <a:pt x="6549" y="0"/>
                    </a:cubicBezTo>
                    <a:lnTo>
                      <a:pt x="4416" y="0"/>
                    </a:lnTo>
                    <a:close/>
                    <a:moveTo>
                      <a:pt x="4858" y="1271"/>
                    </a:moveTo>
                    <a:lnTo>
                      <a:pt x="6107" y="1271"/>
                    </a:lnTo>
                    <a:lnTo>
                      <a:pt x="6107" y="3069"/>
                    </a:lnTo>
                    <a:lnTo>
                      <a:pt x="4858" y="3069"/>
                    </a:lnTo>
                    <a:cubicBezTo>
                      <a:pt x="4858" y="3069"/>
                      <a:pt x="4858" y="1271"/>
                      <a:pt x="4858" y="1271"/>
                    </a:cubicBezTo>
                    <a:close/>
                    <a:moveTo>
                      <a:pt x="3174" y="5402"/>
                    </a:moveTo>
                    <a:cubicBezTo>
                      <a:pt x="2762" y="5402"/>
                      <a:pt x="2429" y="5892"/>
                      <a:pt x="2429" y="6485"/>
                    </a:cubicBezTo>
                    <a:lnTo>
                      <a:pt x="2429" y="9554"/>
                    </a:lnTo>
                    <a:cubicBezTo>
                      <a:pt x="2429" y="9721"/>
                      <a:pt x="2478" y="9882"/>
                      <a:pt x="2560" y="10001"/>
                    </a:cubicBezTo>
                    <a:cubicBezTo>
                      <a:pt x="2643" y="10119"/>
                      <a:pt x="2754" y="10189"/>
                      <a:pt x="2871" y="10189"/>
                    </a:cubicBezTo>
                    <a:lnTo>
                      <a:pt x="11165" y="10189"/>
                    </a:lnTo>
                    <a:cubicBezTo>
                      <a:pt x="11318" y="10189"/>
                      <a:pt x="11464" y="10069"/>
                      <a:pt x="11545" y="9881"/>
                    </a:cubicBezTo>
                    <a:cubicBezTo>
                      <a:pt x="11625" y="9694"/>
                      <a:pt x="11628" y="9464"/>
                      <a:pt x="11559" y="9266"/>
                    </a:cubicBezTo>
                    <a:lnTo>
                      <a:pt x="10427" y="5998"/>
                    </a:lnTo>
                    <a:cubicBezTo>
                      <a:pt x="10300" y="5635"/>
                      <a:pt x="10040" y="5402"/>
                      <a:pt x="9757" y="5402"/>
                    </a:cubicBezTo>
                    <a:lnTo>
                      <a:pt x="3174" y="5402"/>
                    </a:lnTo>
                    <a:close/>
                    <a:moveTo>
                      <a:pt x="3312" y="6674"/>
                    </a:moveTo>
                    <a:lnTo>
                      <a:pt x="9675" y="6674"/>
                    </a:lnTo>
                    <a:lnTo>
                      <a:pt x="10454" y="8918"/>
                    </a:lnTo>
                    <a:lnTo>
                      <a:pt x="3312" y="8918"/>
                    </a:lnTo>
                    <a:cubicBezTo>
                      <a:pt x="3312" y="8918"/>
                      <a:pt x="3312" y="6674"/>
                      <a:pt x="3312" y="6674"/>
                    </a:cubicBezTo>
                    <a:close/>
                    <a:moveTo>
                      <a:pt x="745" y="11123"/>
                    </a:moveTo>
                    <a:cubicBezTo>
                      <a:pt x="320" y="11126"/>
                      <a:pt x="0" y="11619"/>
                      <a:pt x="0" y="12195"/>
                    </a:cubicBezTo>
                    <a:cubicBezTo>
                      <a:pt x="0" y="12312"/>
                      <a:pt x="16" y="12433"/>
                      <a:pt x="41" y="12543"/>
                    </a:cubicBezTo>
                    <a:lnTo>
                      <a:pt x="1691" y="19673"/>
                    </a:lnTo>
                    <a:cubicBezTo>
                      <a:pt x="1958" y="20828"/>
                      <a:pt x="2708" y="21600"/>
                      <a:pt x="3554" y="21600"/>
                    </a:cubicBezTo>
                    <a:lnTo>
                      <a:pt x="14236" y="21600"/>
                    </a:lnTo>
                    <a:cubicBezTo>
                      <a:pt x="16616" y="21600"/>
                      <a:pt x="18807" y="19743"/>
                      <a:pt x="19957" y="16744"/>
                    </a:cubicBezTo>
                    <a:lnTo>
                      <a:pt x="21461" y="12821"/>
                    </a:lnTo>
                    <a:cubicBezTo>
                      <a:pt x="21553" y="12636"/>
                      <a:pt x="21600" y="12416"/>
                      <a:pt x="21599" y="12205"/>
                    </a:cubicBezTo>
                    <a:cubicBezTo>
                      <a:pt x="21598" y="11655"/>
                      <a:pt x="21294" y="11127"/>
                      <a:pt x="20854" y="11123"/>
                    </a:cubicBezTo>
                    <a:lnTo>
                      <a:pt x="745" y="11123"/>
                    </a:lnTo>
                    <a:close/>
                    <a:moveTo>
                      <a:pt x="883" y="12394"/>
                    </a:moveTo>
                    <a:lnTo>
                      <a:pt x="20557" y="12394"/>
                    </a:lnTo>
                    <a:cubicBezTo>
                      <a:pt x="20557" y="12394"/>
                      <a:pt x="19129" y="16128"/>
                      <a:pt x="19129" y="16128"/>
                    </a:cubicBezTo>
                    <a:cubicBezTo>
                      <a:pt x="18134" y="18722"/>
                      <a:pt x="16239" y="20329"/>
                      <a:pt x="14181" y="20329"/>
                    </a:cubicBezTo>
                    <a:lnTo>
                      <a:pt x="3499" y="20329"/>
                    </a:lnTo>
                    <a:cubicBezTo>
                      <a:pt x="3033" y="20329"/>
                      <a:pt x="2617" y="19902"/>
                      <a:pt x="2470" y="19266"/>
                    </a:cubicBezTo>
                    <a:lnTo>
                      <a:pt x="883" y="12394"/>
                    </a:lnTo>
                    <a:close/>
                    <a:moveTo>
                      <a:pt x="5272" y="14301"/>
                    </a:moveTo>
                    <a:cubicBezTo>
                      <a:pt x="4798" y="14301"/>
                      <a:pt x="4416" y="14859"/>
                      <a:pt x="4416" y="15542"/>
                    </a:cubicBezTo>
                    <a:cubicBezTo>
                      <a:pt x="4416" y="16225"/>
                      <a:pt x="4798" y="16774"/>
                      <a:pt x="5272" y="16774"/>
                    </a:cubicBezTo>
                    <a:cubicBezTo>
                      <a:pt x="5747" y="16774"/>
                      <a:pt x="6135" y="16225"/>
                      <a:pt x="6135" y="15542"/>
                    </a:cubicBezTo>
                    <a:cubicBezTo>
                      <a:pt x="6135" y="14859"/>
                      <a:pt x="5747" y="14301"/>
                      <a:pt x="5272" y="14301"/>
                    </a:cubicBezTo>
                    <a:close/>
                    <a:moveTo>
                      <a:pt x="8170" y="14301"/>
                    </a:moveTo>
                    <a:cubicBezTo>
                      <a:pt x="7695" y="14301"/>
                      <a:pt x="7308" y="14859"/>
                      <a:pt x="7308" y="15542"/>
                    </a:cubicBezTo>
                    <a:cubicBezTo>
                      <a:pt x="7308" y="16225"/>
                      <a:pt x="7695" y="16774"/>
                      <a:pt x="8170" y="16774"/>
                    </a:cubicBezTo>
                    <a:cubicBezTo>
                      <a:pt x="8645" y="16774"/>
                      <a:pt x="9026" y="16225"/>
                      <a:pt x="9026" y="15542"/>
                    </a:cubicBezTo>
                    <a:cubicBezTo>
                      <a:pt x="9026" y="14859"/>
                      <a:pt x="8645" y="14301"/>
                      <a:pt x="8170" y="14301"/>
                    </a:cubicBezTo>
                    <a:close/>
                    <a:moveTo>
                      <a:pt x="11062" y="14301"/>
                    </a:moveTo>
                    <a:cubicBezTo>
                      <a:pt x="10587" y="14301"/>
                      <a:pt x="10199" y="14859"/>
                      <a:pt x="10199" y="15542"/>
                    </a:cubicBezTo>
                    <a:cubicBezTo>
                      <a:pt x="10199" y="16225"/>
                      <a:pt x="10587" y="16774"/>
                      <a:pt x="11062" y="16774"/>
                    </a:cubicBezTo>
                    <a:cubicBezTo>
                      <a:pt x="11537" y="16774"/>
                      <a:pt x="11917" y="16225"/>
                      <a:pt x="11917" y="15542"/>
                    </a:cubicBezTo>
                    <a:cubicBezTo>
                      <a:pt x="11917" y="14859"/>
                      <a:pt x="11537" y="14301"/>
                      <a:pt x="11062" y="143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ïṧḷîḍè">
              <a:extLst>
                <a:ext uri="{FF2B5EF4-FFF2-40B4-BE49-F238E27FC236}">
                  <a16:creationId xmlns:a16="http://schemas.microsoft.com/office/drawing/2014/main" id="{68211F24-7BAC-4CA5-9731-F34CBC8FCF03}"/>
                </a:ext>
              </a:extLst>
            </p:cNvPr>
            <p:cNvSpPr/>
            <p:nvPr/>
          </p:nvSpPr>
          <p:spPr>
            <a:xfrm>
              <a:off x="1597286" y="1614881"/>
              <a:ext cx="3635639" cy="352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/>
            <a:p>
              <a:pPr lvl="0">
                <a:defRPr sz="1800"/>
              </a:pPr>
              <a:r>
                <a:rPr lang="en-US" altLang="zh-CN" sz="1400" b="1" dirty="0"/>
                <a:t>Text here</a:t>
              </a:r>
              <a:endParaRPr lang="zh-CN" altLang="en-US" sz="1400" b="1" dirty="0"/>
            </a:p>
          </p:txBody>
        </p:sp>
        <p:sp>
          <p:nvSpPr>
            <p:cNvPr id="12" name="ï$ḷíďê">
              <a:extLst>
                <a:ext uri="{FF2B5EF4-FFF2-40B4-BE49-F238E27FC236}">
                  <a16:creationId xmlns:a16="http://schemas.microsoft.com/office/drawing/2014/main" id="{7057E3FC-9D41-4716-8D1A-E03B8F279E2A}"/>
                </a:ext>
              </a:extLst>
            </p:cNvPr>
            <p:cNvSpPr/>
            <p:nvPr/>
          </p:nvSpPr>
          <p:spPr>
            <a:xfrm>
              <a:off x="1597287" y="1967667"/>
              <a:ext cx="3635639" cy="3564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  </a:ext>
            </a:extLst>
          </p:spPr>
          <p:txBody>
            <a:bodyPr wrap="square" lIns="90000" tIns="46800" rIns="90000" bIns="468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13" name="îš1íḍè">
              <a:extLst>
                <a:ext uri="{FF2B5EF4-FFF2-40B4-BE49-F238E27FC236}">
                  <a16:creationId xmlns:a16="http://schemas.microsoft.com/office/drawing/2014/main" id="{410AAC8E-7EDF-4D44-90E5-6E8562126706}"/>
                </a:ext>
              </a:extLst>
            </p:cNvPr>
            <p:cNvSpPr/>
            <p:nvPr/>
          </p:nvSpPr>
          <p:spPr>
            <a:xfrm>
              <a:off x="1597286" y="2390879"/>
              <a:ext cx="3635639" cy="352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/>
            <a:p>
              <a:pPr lvl="0">
                <a:defRPr sz="1800"/>
              </a:pPr>
              <a:r>
                <a:rPr lang="en-US" altLang="zh-CN" sz="1400" b="1" dirty="0"/>
                <a:t>Text here</a:t>
              </a:r>
              <a:endParaRPr lang="zh-CN" altLang="en-US" sz="1400" b="1" dirty="0"/>
            </a:p>
          </p:txBody>
        </p:sp>
        <p:sp>
          <p:nvSpPr>
            <p:cNvPr id="14" name="îṧ1íḍè">
              <a:extLst>
                <a:ext uri="{FF2B5EF4-FFF2-40B4-BE49-F238E27FC236}">
                  <a16:creationId xmlns:a16="http://schemas.microsoft.com/office/drawing/2014/main" id="{9EA646FC-7C99-490A-ABFA-5E585000EC83}"/>
                </a:ext>
              </a:extLst>
            </p:cNvPr>
            <p:cNvSpPr/>
            <p:nvPr/>
          </p:nvSpPr>
          <p:spPr>
            <a:xfrm>
              <a:off x="1597287" y="2743665"/>
              <a:ext cx="3635639" cy="3564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  </a:ext>
            </a:extLst>
          </p:spPr>
          <p:txBody>
            <a:bodyPr wrap="square" lIns="90000" tIns="46800" rIns="90000" bIns="468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15" name="íṧ1íďè">
              <a:extLst>
                <a:ext uri="{FF2B5EF4-FFF2-40B4-BE49-F238E27FC236}">
                  <a16:creationId xmlns:a16="http://schemas.microsoft.com/office/drawing/2014/main" id="{384FB82C-558F-44E5-9900-8EE67CF20886}"/>
                </a:ext>
              </a:extLst>
            </p:cNvPr>
            <p:cNvSpPr/>
            <p:nvPr/>
          </p:nvSpPr>
          <p:spPr>
            <a:xfrm>
              <a:off x="1597286" y="3206232"/>
              <a:ext cx="3635639" cy="352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/>
            <a:p>
              <a:pPr lvl="0">
                <a:defRPr sz="1800"/>
              </a:pPr>
              <a:r>
                <a:rPr lang="en-US" altLang="zh-CN" sz="1400" b="1" dirty="0"/>
                <a:t>Text here</a:t>
              </a:r>
              <a:endParaRPr lang="zh-CN" altLang="en-US" sz="1400" b="1" dirty="0"/>
            </a:p>
          </p:txBody>
        </p:sp>
        <p:sp>
          <p:nvSpPr>
            <p:cNvPr id="16" name="îšliḋè">
              <a:extLst>
                <a:ext uri="{FF2B5EF4-FFF2-40B4-BE49-F238E27FC236}">
                  <a16:creationId xmlns:a16="http://schemas.microsoft.com/office/drawing/2014/main" id="{A020F00D-856A-4138-A274-46CD5DEBF656}"/>
                </a:ext>
              </a:extLst>
            </p:cNvPr>
            <p:cNvSpPr/>
            <p:nvPr/>
          </p:nvSpPr>
          <p:spPr>
            <a:xfrm>
              <a:off x="1597287" y="3559018"/>
              <a:ext cx="3635639" cy="3564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  </a:ext>
            </a:extLst>
          </p:spPr>
          <p:txBody>
            <a:bodyPr wrap="square" lIns="90000" tIns="46800" rIns="90000" bIns="468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17" name="îSḷiḓè">
              <a:extLst>
                <a:ext uri="{FF2B5EF4-FFF2-40B4-BE49-F238E27FC236}">
                  <a16:creationId xmlns:a16="http://schemas.microsoft.com/office/drawing/2014/main" id="{A65BF35D-F83B-4926-8AA8-A5E1A4CF7847}"/>
                </a:ext>
              </a:extLst>
            </p:cNvPr>
            <p:cNvSpPr/>
            <p:nvPr/>
          </p:nvSpPr>
          <p:spPr>
            <a:xfrm>
              <a:off x="1597286" y="4001712"/>
              <a:ext cx="3635639" cy="352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/>
            <a:p>
              <a:pPr lvl="0">
                <a:defRPr sz="1800"/>
              </a:pPr>
              <a:r>
                <a:rPr lang="en-US" altLang="zh-CN" sz="1400" b="1" dirty="0"/>
                <a:t>Text here</a:t>
              </a:r>
              <a:endParaRPr lang="zh-CN" altLang="en-US" sz="1400" b="1" dirty="0"/>
            </a:p>
          </p:txBody>
        </p:sp>
        <p:sp>
          <p:nvSpPr>
            <p:cNvPr id="18" name="îṧliḋê">
              <a:extLst>
                <a:ext uri="{FF2B5EF4-FFF2-40B4-BE49-F238E27FC236}">
                  <a16:creationId xmlns:a16="http://schemas.microsoft.com/office/drawing/2014/main" id="{93FAA72C-D808-432D-A06F-2A0867F60626}"/>
                </a:ext>
              </a:extLst>
            </p:cNvPr>
            <p:cNvSpPr/>
            <p:nvPr/>
          </p:nvSpPr>
          <p:spPr>
            <a:xfrm>
              <a:off x="1597287" y="4354498"/>
              <a:ext cx="3635639" cy="3564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  </a:ext>
            </a:extLst>
          </p:spPr>
          <p:txBody>
            <a:bodyPr wrap="square" lIns="90000" tIns="46800" rIns="90000" bIns="468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19" name="îšlïďe">
              <a:extLst>
                <a:ext uri="{FF2B5EF4-FFF2-40B4-BE49-F238E27FC236}">
                  <a16:creationId xmlns:a16="http://schemas.microsoft.com/office/drawing/2014/main" id="{F6FD0424-5DE8-4C75-9083-6CAE6C5D88F5}"/>
                </a:ext>
              </a:extLst>
            </p:cNvPr>
            <p:cNvSpPr/>
            <p:nvPr/>
          </p:nvSpPr>
          <p:spPr>
            <a:xfrm>
              <a:off x="1597286" y="4831214"/>
              <a:ext cx="3635639" cy="352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/>
            <a:p>
              <a:pPr lvl="0">
                <a:defRPr sz="1800"/>
              </a:pPr>
              <a:r>
                <a:rPr lang="en-US" altLang="zh-CN" sz="1400" b="1" dirty="0"/>
                <a:t>Text here</a:t>
              </a:r>
              <a:endParaRPr lang="zh-CN" altLang="en-US" sz="1400" b="1" dirty="0"/>
            </a:p>
          </p:txBody>
        </p:sp>
        <p:sp>
          <p:nvSpPr>
            <p:cNvPr id="20" name="ïṥľîḋé">
              <a:extLst>
                <a:ext uri="{FF2B5EF4-FFF2-40B4-BE49-F238E27FC236}">
                  <a16:creationId xmlns:a16="http://schemas.microsoft.com/office/drawing/2014/main" id="{8D0D2BC5-4E12-4B0E-AC73-6437CC77D623}"/>
                </a:ext>
              </a:extLst>
            </p:cNvPr>
            <p:cNvSpPr/>
            <p:nvPr/>
          </p:nvSpPr>
          <p:spPr>
            <a:xfrm>
              <a:off x="1597287" y="5184000"/>
              <a:ext cx="3635639" cy="3564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  </a:ext>
            </a:extLst>
          </p:spPr>
          <p:txBody>
            <a:bodyPr wrap="square" lIns="90000" tIns="46800" rIns="90000" bIns="468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21" name="iŝlíḓe">
              <a:extLst>
                <a:ext uri="{FF2B5EF4-FFF2-40B4-BE49-F238E27FC236}">
                  <a16:creationId xmlns:a16="http://schemas.microsoft.com/office/drawing/2014/main" id="{25AF87DC-B3C3-4F36-8A74-85B2F8EBCA79}"/>
                </a:ext>
              </a:extLst>
            </p:cNvPr>
            <p:cNvSpPr/>
            <p:nvPr/>
          </p:nvSpPr>
          <p:spPr>
            <a:xfrm rot="5400000">
              <a:off x="5545445" y="3193931"/>
              <a:ext cx="1658378" cy="200602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îṡļîḑè">
              <a:extLst>
                <a:ext uri="{FF2B5EF4-FFF2-40B4-BE49-F238E27FC236}">
                  <a16:creationId xmlns:a16="http://schemas.microsoft.com/office/drawing/2014/main" id="{59ED0E4A-1FFD-43DA-8FEB-FC914383C660}"/>
                </a:ext>
              </a:extLst>
            </p:cNvPr>
            <p:cNvSpPr/>
            <p:nvPr/>
          </p:nvSpPr>
          <p:spPr>
            <a:xfrm>
              <a:off x="5922198" y="2128544"/>
              <a:ext cx="2228912" cy="1337347"/>
            </a:xfrm>
            <a:custGeom>
              <a:avLst/>
              <a:gdLst>
                <a:gd name="connsiteX0" fmla="*/ 0 w 2228912"/>
                <a:gd name="connsiteY0" fmla="*/ 133735 h 1337347"/>
                <a:gd name="connsiteX1" fmla="*/ 133735 w 2228912"/>
                <a:gd name="connsiteY1" fmla="*/ 0 h 1337347"/>
                <a:gd name="connsiteX2" fmla="*/ 2095177 w 2228912"/>
                <a:gd name="connsiteY2" fmla="*/ 0 h 1337347"/>
                <a:gd name="connsiteX3" fmla="*/ 2228912 w 2228912"/>
                <a:gd name="connsiteY3" fmla="*/ 133735 h 1337347"/>
                <a:gd name="connsiteX4" fmla="*/ 2228912 w 2228912"/>
                <a:gd name="connsiteY4" fmla="*/ 1203612 h 1337347"/>
                <a:gd name="connsiteX5" fmla="*/ 2095177 w 2228912"/>
                <a:gd name="connsiteY5" fmla="*/ 1337347 h 1337347"/>
                <a:gd name="connsiteX6" fmla="*/ 133735 w 2228912"/>
                <a:gd name="connsiteY6" fmla="*/ 1337347 h 1337347"/>
                <a:gd name="connsiteX7" fmla="*/ 0 w 2228912"/>
                <a:gd name="connsiteY7" fmla="*/ 1203612 h 1337347"/>
                <a:gd name="connsiteX8" fmla="*/ 0 w 2228912"/>
                <a:gd name="connsiteY8" fmla="*/ 133735 h 13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8912" h="1337347">
                  <a:moveTo>
                    <a:pt x="0" y="133735"/>
                  </a:moveTo>
                  <a:cubicBezTo>
                    <a:pt x="0" y="59875"/>
                    <a:pt x="59875" y="0"/>
                    <a:pt x="133735" y="0"/>
                  </a:cubicBezTo>
                  <a:lnTo>
                    <a:pt x="2095177" y="0"/>
                  </a:lnTo>
                  <a:cubicBezTo>
                    <a:pt x="2169037" y="0"/>
                    <a:pt x="2228912" y="59875"/>
                    <a:pt x="2228912" y="133735"/>
                  </a:cubicBezTo>
                  <a:lnTo>
                    <a:pt x="2228912" y="1203612"/>
                  </a:lnTo>
                  <a:cubicBezTo>
                    <a:pt x="2228912" y="1277472"/>
                    <a:pt x="2169037" y="1337347"/>
                    <a:pt x="2095177" y="1337347"/>
                  </a:cubicBezTo>
                  <a:lnTo>
                    <a:pt x="133735" y="1337347"/>
                  </a:lnTo>
                  <a:cubicBezTo>
                    <a:pt x="59875" y="1337347"/>
                    <a:pt x="0" y="1277472"/>
                    <a:pt x="0" y="1203612"/>
                  </a:cubicBezTo>
                  <a:lnTo>
                    <a:pt x="0" y="13373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90000" tIns="46800" rIns="90000" bIns="46800" anchor="ctr" anchorCtr="0">
              <a:normAutofit/>
            </a:bodyPr>
            <a:lstStyle/>
            <a:p>
              <a:pPr marL="0" lvl="0" indent="0" algn="ctr" defTabSz="62230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400" kern="1200" dirty="0">
                  <a:solidFill>
                    <a:schemeClr val="bg1"/>
                  </a:solidFill>
                </a:rPr>
                <a:t>Text here</a:t>
              </a:r>
              <a:endParaRPr lang="zh-CN" altLang="en-US" sz="1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îśḻîḓé">
              <a:extLst>
                <a:ext uri="{FF2B5EF4-FFF2-40B4-BE49-F238E27FC236}">
                  <a16:creationId xmlns:a16="http://schemas.microsoft.com/office/drawing/2014/main" id="{191ABC1A-44CE-4AA4-9942-EF70740BE62D}"/>
                </a:ext>
              </a:extLst>
            </p:cNvPr>
            <p:cNvSpPr/>
            <p:nvPr/>
          </p:nvSpPr>
          <p:spPr>
            <a:xfrm>
              <a:off x="6381288" y="4029774"/>
              <a:ext cx="2951147" cy="200602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$ļíḓe">
              <a:extLst>
                <a:ext uri="{FF2B5EF4-FFF2-40B4-BE49-F238E27FC236}">
                  <a16:creationId xmlns:a16="http://schemas.microsoft.com/office/drawing/2014/main" id="{F7189823-1716-463B-9D07-B2ACE9B4FBA6}"/>
                </a:ext>
              </a:extLst>
            </p:cNvPr>
            <p:cNvSpPr/>
            <p:nvPr/>
          </p:nvSpPr>
          <p:spPr>
            <a:xfrm>
              <a:off x="5922198" y="3800229"/>
              <a:ext cx="2228912" cy="1337347"/>
            </a:xfrm>
            <a:custGeom>
              <a:avLst/>
              <a:gdLst>
                <a:gd name="connsiteX0" fmla="*/ 0 w 2228912"/>
                <a:gd name="connsiteY0" fmla="*/ 133735 h 1337347"/>
                <a:gd name="connsiteX1" fmla="*/ 133735 w 2228912"/>
                <a:gd name="connsiteY1" fmla="*/ 0 h 1337347"/>
                <a:gd name="connsiteX2" fmla="*/ 2095177 w 2228912"/>
                <a:gd name="connsiteY2" fmla="*/ 0 h 1337347"/>
                <a:gd name="connsiteX3" fmla="*/ 2228912 w 2228912"/>
                <a:gd name="connsiteY3" fmla="*/ 133735 h 1337347"/>
                <a:gd name="connsiteX4" fmla="*/ 2228912 w 2228912"/>
                <a:gd name="connsiteY4" fmla="*/ 1203612 h 1337347"/>
                <a:gd name="connsiteX5" fmla="*/ 2095177 w 2228912"/>
                <a:gd name="connsiteY5" fmla="*/ 1337347 h 1337347"/>
                <a:gd name="connsiteX6" fmla="*/ 133735 w 2228912"/>
                <a:gd name="connsiteY6" fmla="*/ 1337347 h 1337347"/>
                <a:gd name="connsiteX7" fmla="*/ 0 w 2228912"/>
                <a:gd name="connsiteY7" fmla="*/ 1203612 h 1337347"/>
                <a:gd name="connsiteX8" fmla="*/ 0 w 2228912"/>
                <a:gd name="connsiteY8" fmla="*/ 133735 h 13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8912" h="1337347">
                  <a:moveTo>
                    <a:pt x="0" y="133735"/>
                  </a:moveTo>
                  <a:cubicBezTo>
                    <a:pt x="0" y="59875"/>
                    <a:pt x="59875" y="0"/>
                    <a:pt x="133735" y="0"/>
                  </a:cubicBezTo>
                  <a:lnTo>
                    <a:pt x="2095177" y="0"/>
                  </a:lnTo>
                  <a:cubicBezTo>
                    <a:pt x="2169037" y="0"/>
                    <a:pt x="2228912" y="59875"/>
                    <a:pt x="2228912" y="133735"/>
                  </a:cubicBezTo>
                  <a:lnTo>
                    <a:pt x="2228912" y="1203612"/>
                  </a:lnTo>
                  <a:cubicBezTo>
                    <a:pt x="2228912" y="1277472"/>
                    <a:pt x="2169037" y="1337347"/>
                    <a:pt x="2095177" y="1337347"/>
                  </a:cubicBezTo>
                  <a:lnTo>
                    <a:pt x="133735" y="1337347"/>
                  </a:lnTo>
                  <a:cubicBezTo>
                    <a:pt x="59875" y="1337347"/>
                    <a:pt x="0" y="1277472"/>
                    <a:pt x="0" y="1203612"/>
                  </a:cubicBezTo>
                  <a:lnTo>
                    <a:pt x="0" y="1337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90000" tIns="46800" rIns="90000" bIns="46800" anchor="ctr" anchorCtr="0">
              <a:normAutofit/>
            </a:bodyPr>
            <a:lstStyle/>
            <a:p>
              <a:pPr marL="0" lvl="0" indent="0" algn="ctr" defTabSz="62230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400" kern="1200" dirty="0">
                  <a:solidFill>
                    <a:schemeClr val="bg1"/>
                  </a:solidFill>
                </a:rPr>
                <a:t>Text here</a:t>
              </a:r>
              <a:endParaRPr lang="zh-CN" altLang="en-US" sz="1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iŝḻiḋé">
              <a:extLst>
                <a:ext uri="{FF2B5EF4-FFF2-40B4-BE49-F238E27FC236}">
                  <a16:creationId xmlns:a16="http://schemas.microsoft.com/office/drawing/2014/main" id="{3F83C17D-42B3-4163-8FE3-39D4EEF4F4C2}"/>
                </a:ext>
              </a:extLst>
            </p:cNvPr>
            <p:cNvSpPr/>
            <p:nvPr/>
          </p:nvSpPr>
          <p:spPr>
            <a:xfrm rot="16200000">
              <a:off x="8509900" y="3193931"/>
              <a:ext cx="1658378" cy="200602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sḷide">
              <a:extLst>
                <a:ext uri="{FF2B5EF4-FFF2-40B4-BE49-F238E27FC236}">
                  <a16:creationId xmlns:a16="http://schemas.microsoft.com/office/drawing/2014/main" id="{164FB686-BD60-4A0B-8F55-A4F760FBBC4C}"/>
                </a:ext>
              </a:extLst>
            </p:cNvPr>
            <p:cNvSpPr/>
            <p:nvPr/>
          </p:nvSpPr>
          <p:spPr>
            <a:xfrm>
              <a:off x="8886653" y="3800229"/>
              <a:ext cx="2228912" cy="1337347"/>
            </a:xfrm>
            <a:custGeom>
              <a:avLst/>
              <a:gdLst>
                <a:gd name="connsiteX0" fmla="*/ 0 w 2228912"/>
                <a:gd name="connsiteY0" fmla="*/ 133735 h 1337347"/>
                <a:gd name="connsiteX1" fmla="*/ 133735 w 2228912"/>
                <a:gd name="connsiteY1" fmla="*/ 0 h 1337347"/>
                <a:gd name="connsiteX2" fmla="*/ 2095177 w 2228912"/>
                <a:gd name="connsiteY2" fmla="*/ 0 h 1337347"/>
                <a:gd name="connsiteX3" fmla="*/ 2228912 w 2228912"/>
                <a:gd name="connsiteY3" fmla="*/ 133735 h 1337347"/>
                <a:gd name="connsiteX4" fmla="*/ 2228912 w 2228912"/>
                <a:gd name="connsiteY4" fmla="*/ 1203612 h 1337347"/>
                <a:gd name="connsiteX5" fmla="*/ 2095177 w 2228912"/>
                <a:gd name="connsiteY5" fmla="*/ 1337347 h 1337347"/>
                <a:gd name="connsiteX6" fmla="*/ 133735 w 2228912"/>
                <a:gd name="connsiteY6" fmla="*/ 1337347 h 1337347"/>
                <a:gd name="connsiteX7" fmla="*/ 0 w 2228912"/>
                <a:gd name="connsiteY7" fmla="*/ 1203612 h 1337347"/>
                <a:gd name="connsiteX8" fmla="*/ 0 w 2228912"/>
                <a:gd name="connsiteY8" fmla="*/ 133735 h 13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8912" h="1337347">
                  <a:moveTo>
                    <a:pt x="0" y="133735"/>
                  </a:moveTo>
                  <a:cubicBezTo>
                    <a:pt x="0" y="59875"/>
                    <a:pt x="59875" y="0"/>
                    <a:pt x="133735" y="0"/>
                  </a:cubicBezTo>
                  <a:lnTo>
                    <a:pt x="2095177" y="0"/>
                  </a:lnTo>
                  <a:cubicBezTo>
                    <a:pt x="2169037" y="0"/>
                    <a:pt x="2228912" y="59875"/>
                    <a:pt x="2228912" y="133735"/>
                  </a:cubicBezTo>
                  <a:lnTo>
                    <a:pt x="2228912" y="1203612"/>
                  </a:lnTo>
                  <a:cubicBezTo>
                    <a:pt x="2228912" y="1277472"/>
                    <a:pt x="2169037" y="1337347"/>
                    <a:pt x="2095177" y="1337347"/>
                  </a:cubicBezTo>
                  <a:lnTo>
                    <a:pt x="133735" y="1337347"/>
                  </a:lnTo>
                  <a:cubicBezTo>
                    <a:pt x="59875" y="1337347"/>
                    <a:pt x="0" y="1277472"/>
                    <a:pt x="0" y="1203612"/>
                  </a:cubicBezTo>
                  <a:lnTo>
                    <a:pt x="0" y="13373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90000" tIns="46800" rIns="90000" bIns="46800" anchor="ctr" anchorCtr="0">
              <a:normAutofit/>
            </a:bodyPr>
            <a:lstStyle/>
            <a:p>
              <a:pPr marL="0" lvl="0" indent="0" algn="ctr" defTabSz="62230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400" kern="1200" dirty="0">
                  <a:solidFill>
                    <a:schemeClr val="bg1"/>
                  </a:solidFill>
                </a:rPr>
                <a:t>Text here</a:t>
              </a:r>
              <a:endParaRPr lang="zh-CN" altLang="en-US" sz="1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iṡ1iḑê">
              <a:extLst>
                <a:ext uri="{FF2B5EF4-FFF2-40B4-BE49-F238E27FC236}">
                  <a16:creationId xmlns:a16="http://schemas.microsoft.com/office/drawing/2014/main" id="{B6E0786A-7BB5-487F-BF4C-F241960396E8}"/>
                </a:ext>
              </a:extLst>
            </p:cNvPr>
            <p:cNvSpPr/>
            <p:nvPr/>
          </p:nvSpPr>
          <p:spPr>
            <a:xfrm>
              <a:off x="8886653" y="2128544"/>
              <a:ext cx="2228912" cy="1337347"/>
            </a:xfrm>
            <a:custGeom>
              <a:avLst/>
              <a:gdLst>
                <a:gd name="connsiteX0" fmla="*/ 0 w 2228912"/>
                <a:gd name="connsiteY0" fmla="*/ 133735 h 1337347"/>
                <a:gd name="connsiteX1" fmla="*/ 133735 w 2228912"/>
                <a:gd name="connsiteY1" fmla="*/ 0 h 1337347"/>
                <a:gd name="connsiteX2" fmla="*/ 2095177 w 2228912"/>
                <a:gd name="connsiteY2" fmla="*/ 0 h 1337347"/>
                <a:gd name="connsiteX3" fmla="*/ 2228912 w 2228912"/>
                <a:gd name="connsiteY3" fmla="*/ 133735 h 1337347"/>
                <a:gd name="connsiteX4" fmla="*/ 2228912 w 2228912"/>
                <a:gd name="connsiteY4" fmla="*/ 1203612 h 1337347"/>
                <a:gd name="connsiteX5" fmla="*/ 2095177 w 2228912"/>
                <a:gd name="connsiteY5" fmla="*/ 1337347 h 1337347"/>
                <a:gd name="connsiteX6" fmla="*/ 133735 w 2228912"/>
                <a:gd name="connsiteY6" fmla="*/ 1337347 h 1337347"/>
                <a:gd name="connsiteX7" fmla="*/ 0 w 2228912"/>
                <a:gd name="connsiteY7" fmla="*/ 1203612 h 1337347"/>
                <a:gd name="connsiteX8" fmla="*/ 0 w 2228912"/>
                <a:gd name="connsiteY8" fmla="*/ 133735 h 13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8912" h="1337347">
                  <a:moveTo>
                    <a:pt x="0" y="133735"/>
                  </a:moveTo>
                  <a:cubicBezTo>
                    <a:pt x="0" y="59875"/>
                    <a:pt x="59875" y="0"/>
                    <a:pt x="133735" y="0"/>
                  </a:cubicBezTo>
                  <a:lnTo>
                    <a:pt x="2095177" y="0"/>
                  </a:lnTo>
                  <a:cubicBezTo>
                    <a:pt x="2169037" y="0"/>
                    <a:pt x="2228912" y="59875"/>
                    <a:pt x="2228912" y="133735"/>
                  </a:cubicBezTo>
                  <a:lnTo>
                    <a:pt x="2228912" y="1203612"/>
                  </a:lnTo>
                  <a:cubicBezTo>
                    <a:pt x="2228912" y="1277472"/>
                    <a:pt x="2169037" y="1337347"/>
                    <a:pt x="2095177" y="1337347"/>
                  </a:cubicBezTo>
                  <a:lnTo>
                    <a:pt x="133735" y="1337347"/>
                  </a:lnTo>
                  <a:cubicBezTo>
                    <a:pt x="59875" y="1337347"/>
                    <a:pt x="0" y="1277472"/>
                    <a:pt x="0" y="1203612"/>
                  </a:cubicBezTo>
                  <a:lnTo>
                    <a:pt x="0" y="13373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90000" tIns="46800" rIns="90000" bIns="46800" anchor="ctr" anchorCtr="0">
              <a:normAutofit/>
            </a:bodyPr>
            <a:lstStyle/>
            <a:p>
              <a:pPr marL="0" lvl="0" indent="0" algn="ctr" defTabSz="62230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400" kern="1200" dirty="0">
                  <a:solidFill>
                    <a:schemeClr val="bg1"/>
                  </a:solidFill>
                </a:rPr>
                <a:t>Text here</a:t>
              </a:r>
              <a:endParaRPr lang="zh-CN" altLang="en-US" sz="14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231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THEME" val="1670a2b7-1eef-4f87-aa35-7817a2c3f8d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f7ad936-684b-4e09-a694-05f8f5026e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76cf966-0e99-41f9-9575-69d04b0b1eb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d7a9c8e-24fb-46fd-8bfb-5697e463b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e634613-3201-4d58-ae17-c9e1c8c6a49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88e85d3-12a4-42bc-bd8e-8108a27b6b8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edce3e9-e720-487f-a17d-a4e4d6e62de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99bb199-d781-4f46-8377-18a95437717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a65392a-8ea3-4bc6-98a0-3f48b6734b1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ad22db3-dbfd-4536-8aa8-ca79463f591b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ed65be2-7e92-4740-96f0-fa3f467e1ea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4af53c3-7d55-4d64-a914-13f11847aac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aae9aac-3b96-4263-814d-e1da316c16f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f24e75f-e597-478e-9e8c-1c342560a79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eb38a52-5588-421e-bc85-10256fd6811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9d3f7f9-396d-464c-bc52-1a38af64810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c69fc8b-ad3d-4a4d-b45e-b06ed2bfde9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89213eb-5496-4d01-8b77-6167bd9b87e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eed1609-198b-422b-98e9-881731a9276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fd8bebb-7a96-4533-9b50-1fdcac53c87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ff65803-dc0f-4c3a-9dd2-5279874dbae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28d0ba1-9b27-4201-832a-3bac5aaf48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3a1b7a5-1ff9-4b43-a6fe-c8b482d23e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de2957c-41a6-4efc-9d05-3e49b3770d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a486f68-035c-41d1-b074-ce3b06557fb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ef4cd65-c352-45a5-94f9-448379a1eca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db4f7d2-bc47-4eca-9fa1-04fdfe308a4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16a3a6a-1288-41ef-b2c3-169e89f087c0"/>
</p:tagLst>
</file>

<file path=ppt/theme/theme1.xml><?xml version="1.0" encoding="utf-8"?>
<a:theme xmlns:a="http://schemas.openxmlformats.org/drawingml/2006/main" name="主题5">
  <a:themeElements>
    <a:clrScheme name="自定义 48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A5644E"/>
      </a:accent1>
      <a:accent2>
        <a:srgbClr val="FFAE00"/>
      </a:accent2>
      <a:accent3>
        <a:srgbClr val="B58B80"/>
      </a:accent3>
      <a:accent4>
        <a:srgbClr val="C3986D"/>
      </a:accent4>
      <a:accent5>
        <a:srgbClr val="A19574"/>
      </a:accent5>
      <a:accent6>
        <a:srgbClr val="FFAE00"/>
      </a:accent6>
      <a:hlink>
        <a:srgbClr val="FFAE00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99</TotalTime>
  <Words>2609</Words>
  <Application>Microsoft Macintosh PowerPoint</Application>
  <PresentationFormat>宽屏</PresentationFormat>
  <Paragraphs>477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46" baseType="lpstr">
      <vt:lpstr>等线</vt:lpstr>
      <vt:lpstr>微软雅黑</vt:lpstr>
      <vt:lpstr>微软雅黑</vt:lpstr>
      <vt:lpstr>Arial</vt:lpstr>
      <vt:lpstr>Impact</vt:lpstr>
      <vt:lpstr>Segoe UI Light</vt:lpstr>
      <vt:lpstr>主题5</vt:lpstr>
      <vt:lpstr>OfficePLUS</vt:lpstr>
      <vt:lpstr>Office PLUS PowerPoint template</vt:lpstr>
      <vt:lpstr>PowerPoint 演示文稿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Thanks. And Your Slogan Here.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geniferzhao@foxmail.com</cp:lastModifiedBy>
  <cp:revision>15</cp:revision>
  <cp:lastPrinted>2017-09-04T16:00:00Z</cp:lastPrinted>
  <dcterms:created xsi:type="dcterms:W3CDTF">2017-09-04T16:00:00Z</dcterms:created>
  <dcterms:modified xsi:type="dcterms:W3CDTF">2021-01-28T15:39:27Z</dcterms:modified>
  <cp:category>work report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a173570b-f82c-4049-95f2-66cf58a73903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v-yunxl@microsoft.com</vt:lpwstr>
  </property>
  <property fmtid="{D5CDD505-2E9C-101B-9397-08002B2CF9AE}" pid="6" name="MSIP_Label_f42aa342-8706-4288-bd11-ebb85995028c_SetDate">
    <vt:lpwstr>2018-10-23T07:59:15.8247376Z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