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50" r:id="rId2"/>
    <p:sldId id="257" r:id="rId3"/>
    <p:sldId id="449" r:id="rId4"/>
    <p:sldId id="472" r:id="rId5"/>
    <p:sldId id="465" r:id="rId6"/>
    <p:sldId id="466" r:id="rId7"/>
    <p:sldId id="258" r:id="rId8"/>
    <p:sldId id="467" r:id="rId9"/>
    <p:sldId id="476" r:id="rId10"/>
    <p:sldId id="479" r:id="rId11"/>
    <p:sldId id="473" r:id="rId12"/>
    <p:sldId id="468" r:id="rId13"/>
    <p:sldId id="475" r:id="rId14"/>
    <p:sldId id="470" r:id="rId15"/>
    <p:sldId id="474" r:id="rId16"/>
    <p:sldId id="469" r:id="rId17"/>
    <p:sldId id="477" r:id="rId18"/>
    <p:sldId id="480" r:id="rId19"/>
    <p:sldId id="478" r:id="rId20"/>
    <p:sldId id="471" r:id="rId21"/>
    <p:sldId id="314" r:id="rId2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4"/>
    </p:embeddedFont>
    <p:embeddedFont>
      <p:font typeface="Roboto" panose="02000000000000000000" pitchFamily="2" charset="0"/>
      <p:regular r:id="rId25"/>
      <p:bold r:id="rId26"/>
    </p:embeddedFont>
    <p:embeddedFont>
      <p:font typeface="Roboto Bk" pitchFamily="2" charset="0"/>
      <p:regular r:id="rId27"/>
    </p:embeddedFont>
    <p:embeddedFont>
      <p:font typeface="Roboto Bold" panose="02000000000000000000" pitchFamily="2" charset="0"/>
      <p:bold r:id="rId28"/>
    </p:embeddedFont>
    <p:embeddedFont>
      <p:font typeface="Roboto Regular" panose="02000000000000000000" pitchFamily="2" charset="0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思源黑体 CN Bold" panose="020B0800000000000000" pitchFamily="34" charset="-122"/>
      <p:bold r:id="rId32"/>
    </p:embeddedFont>
    <p:embeddedFont>
      <p:font typeface="思源黑体 CN Normal" panose="020B0400000000000000" pitchFamily="34" charset="-122"/>
      <p:regular r:id="rId33"/>
    </p:embeddedFont>
    <p:embeddedFont>
      <p:font typeface="思源黑体 CN Regular" panose="020B0500000000000000" pitchFamily="34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微软雅黑 Light" panose="020B0502040204020203" pitchFamily="34" charset="-122"/>
      <p:regular r:id="rId37"/>
    </p:embeddedFont>
    <p:embeddedFont>
      <p:font typeface="优设标题黑" panose="00000500000000000000" pitchFamily="2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97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  <p15:guide id="7" orient="horz" pos="3929" userDrawn="1">
          <p15:clr>
            <a:srgbClr val="F26B43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DC3"/>
    <a:srgbClr val="8FB7DA"/>
    <a:srgbClr val="262626"/>
    <a:srgbClr val="5B792E"/>
    <a:srgbClr val="FAFCF8"/>
    <a:srgbClr val="CCDEEC"/>
    <a:srgbClr val="B9CFE4"/>
    <a:srgbClr val="76B749"/>
    <a:srgbClr val="507E3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44" y="480"/>
      </p:cViewPr>
      <p:guideLst>
        <p:guide orient="horz" pos="414"/>
        <p:guide pos="3840"/>
        <p:guide pos="506"/>
        <p:guide pos="7197"/>
        <p:guide orient="horz" pos="754"/>
        <p:guide orient="horz" pos="1094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en-US" altLang="zh-CN" dirty="0">
                <a:latin typeface="+mn-ea"/>
                <a:ea typeface="+mn-ea"/>
              </a:rPr>
              <a:t>20xx</a:t>
            </a:r>
            <a:r>
              <a:rPr lang="zh-CN" altLang="en-US" dirty="0">
                <a:latin typeface="+mn-ea"/>
                <a:ea typeface="+mn-ea"/>
              </a:rPr>
              <a:t>年农产品新增产量统计</a:t>
            </a:r>
          </a:p>
        </c:rich>
      </c:tx>
      <c:layout>
        <c:manualLayout>
          <c:xMode val="edge"/>
          <c:yMode val="edge"/>
          <c:x val="0.27543820295378435"/>
          <c:y val="8.276811329108176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20xx年农产品新增产量统计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22-4D73-B7B0-0A55D2BA28D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22-4D73-B7B0-0A55D2BA28DC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22-4D73-B7B0-0A55D2BA28DC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22-4D73-B7B0-0A55D2BA28DC}"/>
              </c:ext>
            </c:extLst>
          </c:dPt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0.28000000000000003</c:v>
                </c:pt>
                <c:pt idx="2">
                  <c:v>0.11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22-4D73-B7B0-0A55D2BA2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"/>
        <c:holeSize val="6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40304185598529713"/>
          <c:y val="0.93525013566584447"/>
          <c:w val="0.35441290124378971"/>
          <c:h val="6.4749792496099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5400000" scaled="1"/>
              </a:gradFill>
              <a:ln w="19050">
                <a:noFill/>
              </a:ln>
              <a:effectLst>
                <a:outerShdw blurRad="228600" dist="292100" dir="10800000" sx="90000" sy="90000" algn="r" rotWithShape="0">
                  <a:schemeClr val="accent1">
                    <a:lumMod val="50000"/>
                    <a:alpha val="28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10D-4AE6-9DAA-112B639FF93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0D-4AE6-9DAA-112B639FF9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0D-4AE6-9DAA-112B639FF9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0D-4AE6-9DAA-112B639FF933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2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0D-4AE6-9DAA-112B639FF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"/>
        <c:holeSize val="5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F336B-F9BB-4CEF-B414-21746D3C3A8D}" type="datetimeFigureOut">
              <a:rPr lang="zh-CN" altLang="en-US" smtClean="0"/>
              <a:t>2022/6/24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82146-F4C2-4439-B1FF-E4982DCEA7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5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82146-F4C2-4439-B1FF-E4982DCEA77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75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D132266-F084-4DAB-AD73-0D3EEFFF9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2192000" cy="60959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96DA01B-A124-45B7-A16D-6346A0946A94}"/>
              </a:ext>
            </a:extLst>
          </p:cNvPr>
          <p:cNvSpPr/>
          <p:nvPr/>
        </p:nvSpPr>
        <p:spPr>
          <a:xfrm>
            <a:off x="-2" y="668866"/>
            <a:ext cx="12192000" cy="6189133"/>
          </a:xfrm>
          <a:prstGeom prst="rect">
            <a:avLst/>
          </a:prstGeom>
          <a:gradFill flip="none" rotWithShape="1">
            <a:gsLst>
              <a:gs pos="16000">
                <a:schemeClr val="bg1"/>
              </a:gs>
              <a:gs pos="49000">
                <a:srgbClr val="9EC349">
                  <a:alpha val="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C2664AC-4E13-4099-9D00-866FBB113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9852" r="19835" b="30998"/>
          <a:stretch/>
        </p:blipFill>
        <p:spPr>
          <a:xfrm>
            <a:off x="0" y="2801474"/>
            <a:ext cx="12192000" cy="4056527"/>
          </a:xfrm>
          <a:custGeom>
            <a:avLst/>
            <a:gdLst>
              <a:gd name="connsiteX0" fmla="*/ 0 w 12192000"/>
              <a:gd name="connsiteY0" fmla="*/ 0 h 4056527"/>
              <a:gd name="connsiteX1" fmla="*/ 12192000 w 12192000"/>
              <a:gd name="connsiteY1" fmla="*/ 0 h 4056527"/>
              <a:gd name="connsiteX2" fmla="*/ 12192000 w 12192000"/>
              <a:gd name="connsiteY2" fmla="*/ 4056527 h 4056527"/>
              <a:gd name="connsiteX3" fmla="*/ 0 w 12192000"/>
              <a:gd name="connsiteY3" fmla="*/ 4056527 h 405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56527">
                <a:moveTo>
                  <a:pt x="0" y="0"/>
                </a:moveTo>
                <a:lnTo>
                  <a:pt x="12192000" y="0"/>
                </a:lnTo>
                <a:lnTo>
                  <a:pt x="12192000" y="4056527"/>
                </a:lnTo>
                <a:lnTo>
                  <a:pt x="0" y="4056527"/>
                </a:lnTo>
                <a:close/>
              </a:path>
            </a:pathLst>
          </a:custGeom>
        </p:spPr>
      </p:pic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E97CA6D0-6A40-469A-99B5-632D5F275658}"/>
              </a:ext>
            </a:extLst>
          </p:cNvPr>
          <p:cNvSpPr/>
          <p:nvPr/>
        </p:nvSpPr>
        <p:spPr>
          <a:xfrm>
            <a:off x="2209800" y="1338955"/>
            <a:ext cx="8610600" cy="907869"/>
          </a:xfrm>
          <a:prstGeom prst="parallelogram">
            <a:avLst/>
          </a:prstGeom>
          <a:gradFill flip="none" rotWithShape="1">
            <a:gsLst>
              <a:gs pos="3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63BF8226-CE98-45C1-9961-775DAE26E838}"/>
              </a:ext>
            </a:extLst>
          </p:cNvPr>
          <p:cNvSpPr/>
          <p:nvPr/>
        </p:nvSpPr>
        <p:spPr>
          <a:xfrm>
            <a:off x="5483074" y="2305320"/>
            <a:ext cx="4906461" cy="166217"/>
          </a:xfrm>
          <a:prstGeom prst="parallelogram">
            <a:avLst>
              <a:gd name="adj" fmla="val 3669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ADFE3222-24D0-435C-A46F-C8CF4E84F8AB}"/>
              </a:ext>
            </a:extLst>
          </p:cNvPr>
          <p:cNvSpPr/>
          <p:nvPr/>
        </p:nvSpPr>
        <p:spPr>
          <a:xfrm>
            <a:off x="8286748" y="2160436"/>
            <a:ext cx="1962189" cy="93119"/>
          </a:xfrm>
          <a:prstGeom prst="parallelogram">
            <a:avLst>
              <a:gd name="adj" fmla="val 52838"/>
            </a:avLst>
          </a:prstGeom>
          <a:gradFill flip="none" rotWithShape="1">
            <a:gsLst>
              <a:gs pos="0">
                <a:srgbClr val="9EC349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C8A3497E-4C95-4DEA-89A7-BBD61C4F325E}"/>
              </a:ext>
            </a:extLst>
          </p:cNvPr>
          <p:cNvSpPr/>
          <p:nvPr/>
        </p:nvSpPr>
        <p:spPr>
          <a:xfrm>
            <a:off x="2895768" y="2368009"/>
            <a:ext cx="2043592" cy="124041"/>
          </a:xfrm>
          <a:prstGeom prst="parallelogram">
            <a:avLst>
              <a:gd name="adj" fmla="val 5283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74A7BCCD-882F-44F3-AD9F-E37C590C898D}"/>
              </a:ext>
            </a:extLst>
          </p:cNvPr>
          <p:cNvSpPr/>
          <p:nvPr/>
        </p:nvSpPr>
        <p:spPr>
          <a:xfrm>
            <a:off x="4334236" y="1205553"/>
            <a:ext cx="2043978" cy="133402"/>
          </a:xfrm>
          <a:prstGeom prst="parallelogram">
            <a:avLst>
              <a:gd name="adj" fmla="val 5283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54B8A1-A666-4468-81C8-32E8FDCA3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8" t="31656" r="14351" b="47653"/>
          <a:stretch/>
        </p:blipFill>
        <p:spPr>
          <a:xfrm>
            <a:off x="3258540" y="346989"/>
            <a:ext cx="1497234" cy="1342192"/>
          </a:xfrm>
          <a:prstGeom prst="rect">
            <a:avLst/>
          </a:prstGeom>
          <a:effectLst>
            <a:outerShdw blurRad="177800" dist="127000" dir="8100000" algn="tr" rotWithShape="0">
              <a:prstClr val="black">
                <a:alpha val="48000"/>
              </a:prstClr>
            </a:outerShdw>
          </a:effectLst>
        </p:spPr>
      </p:pic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1CE7C629-2708-4997-92BB-F09D945E451D}"/>
              </a:ext>
            </a:extLst>
          </p:cNvPr>
          <p:cNvSpPr/>
          <p:nvPr userDrawn="1"/>
        </p:nvSpPr>
        <p:spPr>
          <a:xfrm>
            <a:off x="7567412" y="1165724"/>
            <a:ext cx="1962189" cy="93119"/>
          </a:xfrm>
          <a:prstGeom prst="parallelogram">
            <a:avLst>
              <a:gd name="adj" fmla="val 5283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18A6A21-F2EB-456A-BD3E-1DB7B89B87F1}"/>
              </a:ext>
            </a:extLst>
          </p:cNvPr>
          <p:cNvSpPr/>
          <p:nvPr userDrawn="1"/>
        </p:nvSpPr>
        <p:spPr>
          <a:xfrm>
            <a:off x="2404461" y="2220913"/>
            <a:ext cx="4563606" cy="518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A577357-EEDE-4938-9815-1B40A16627FB}"/>
              </a:ext>
            </a:extLst>
          </p:cNvPr>
          <p:cNvSpPr/>
          <p:nvPr userDrawn="1"/>
        </p:nvSpPr>
        <p:spPr>
          <a:xfrm>
            <a:off x="4269244" y="1310283"/>
            <a:ext cx="4563606" cy="518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4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62022ED2-2479-4BCF-8A67-2B09CCD47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3228"/>
            <a:ext cx="12193057" cy="715122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A152E47-B893-42E9-B773-96FA4231C81E}"/>
              </a:ext>
            </a:extLst>
          </p:cNvPr>
          <p:cNvGrpSpPr/>
          <p:nvPr userDrawn="1"/>
        </p:nvGrpSpPr>
        <p:grpSpPr>
          <a:xfrm>
            <a:off x="2302669" y="1826684"/>
            <a:ext cx="7586663" cy="489796"/>
            <a:chOff x="2302669" y="1826684"/>
            <a:chExt cx="7586663" cy="48979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0C914AF-661A-4328-9428-E9AE63DD0572}"/>
                </a:ext>
              </a:extLst>
            </p:cNvPr>
            <p:cNvSpPr/>
            <p:nvPr/>
          </p:nvSpPr>
          <p:spPr>
            <a:xfrm>
              <a:off x="2302669" y="1879600"/>
              <a:ext cx="3368040" cy="436880"/>
            </a:xfrm>
            <a:custGeom>
              <a:avLst/>
              <a:gdLst>
                <a:gd name="connsiteX0" fmla="*/ 182880 w 3368040"/>
                <a:gd name="connsiteY0" fmla="*/ 0 h 436880"/>
                <a:gd name="connsiteX1" fmla="*/ 0 w 3368040"/>
                <a:gd name="connsiteY1" fmla="*/ 355600 h 436880"/>
                <a:gd name="connsiteX2" fmla="*/ 2463800 w 3368040"/>
                <a:gd name="connsiteY2" fmla="*/ 355600 h 436880"/>
                <a:gd name="connsiteX3" fmla="*/ 2545080 w 3368040"/>
                <a:gd name="connsiteY3" fmla="*/ 436880 h 436880"/>
                <a:gd name="connsiteX4" fmla="*/ 2870200 w 3368040"/>
                <a:gd name="connsiteY4" fmla="*/ 436880 h 436880"/>
                <a:gd name="connsiteX5" fmla="*/ 2951480 w 3368040"/>
                <a:gd name="connsiteY5" fmla="*/ 355600 h 436880"/>
                <a:gd name="connsiteX6" fmla="*/ 3368040 w 3368040"/>
                <a:gd name="connsiteY6" fmla="*/ 355600 h 43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8040" h="436880">
                  <a:moveTo>
                    <a:pt x="182880" y="0"/>
                  </a:moveTo>
                  <a:lnTo>
                    <a:pt x="0" y="355600"/>
                  </a:lnTo>
                  <a:lnTo>
                    <a:pt x="2463800" y="355600"/>
                  </a:lnTo>
                  <a:lnTo>
                    <a:pt x="2545080" y="436880"/>
                  </a:lnTo>
                  <a:lnTo>
                    <a:pt x="2870200" y="436880"/>
                  </a:lnTo>
                  <a:lnTo>
                    <a:pt x="2951480" y="355600"/>
                  </a:lnTo>
                  <a:lnTo>
                    <a:pt x="3368040" y="355600"/>
                  </a:lnTo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495100B-7965-4F32-87A0-3B49CA1EF99D}"/>
                </a:ext>
              </a:extLst>
            </p:cNvPr>
            <p:cNvSpPr/>
            <p:nvPr/>
          </p:nvSpPr>
          <p:spPr>
            <a:xfrm>
              <a:off x="2472003" y="1826684"/>
              <a:ext cx="52916" cy="52916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354454F-E9C1-4726-B401-0B232518030B}"/>
                </a:ext>
              </a:extLst>
            </p:cNvPr>
            <p:cNvSpPr/>
            <p:nvPr/>
          </p:nvSpPr>
          <p:spPr>
            <a:xfrm>
              <a:off x="5670709" y="2210224"/>
              <a:ext cx="52916" cy="52916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C4B146B4-9B7E-4C70-AD43-DBE5F9BBEFEF}"/>
                </a:ext>
              </a:extLst>
            </p:cNvPr>
            <p:cNvSpPr/>
            <p:nvPr/>
          </p:nvSpPr>
          <p:spPr>
            <a:xfrm flipV="1">
              <a:off x="4591845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5FD42115-9F61-411E-94EC-479867F91AA4}"/>
                </a:ext>
              </a:extLst>
            </p:cNvPr>
            <p:cNvSpPr/>
            <p:nvPr/>
          </p:nvSpPr>
          <p:spPr>
            <a:xfrm flipV="1">
              <a:off x="4396582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33BB2F0D-EE8E-407D-BC96-5E7F1B8DA8B8}"/>
                </a:ext>
              </a:extLst>
            </p:cNvPr>
            <p:cNvSpPr/>
            <p:nvPr/>
          </p:nvSpPr>
          <p:spPr>
            <a:xfrm flipV="1">
              <a:off x="4201319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FE16AA9E-0B48-4394-A371-EA8871A4A6E8}"/>
                </a:ext>
              </a:extLst>
            </p:cNvPr>
            <p:cNvSpPr/>
            <p:nvPr/>
          </p:nvSpPr>
          <p:spPr>
            <a:xfrm flipV="1">
              <a:off x="4006056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088FB7D5-B468-4E8B-ABFD-A214E0E72E8E}"/>
                </a:ext>
              </a:extLst>
            </p:cNvPr>
            <p:cNvSpPr/>
            <p:nvPr/>
          </p:nvSpPr>
          <p:spPr>
            <a:xfrm flipV="1">
              <a:off x="3810793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2F44CADB-B08B-47CA-9EF0-F3D2C9721DCB}"/>
                </a:ext>
              </a:extLst>
            </p:cNvPr>
            <p:cNvSpPr/>
            <p:nvPr/>
          </p:nvSpPr>
          <p:spPr>
            <a:xfrm flipV="1">
              <a:off x="2321983" y="2262712"/>
              <a:ext cx="1494364" cy="53763"/>
            </a:xfrm>
            <a:prstGeom prst="parallelogram">
              <a:avLst>
                <a:gd name="adj" fmla="val 108260"/>
              </a:avLst>
            </a:prstGeom>
            <a:gradFill>
              <a:gsLst>
                <a:gs pos="3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gradFill flip="none" rotWithShape="1">
                <a:gsLst>
                  <a:gs pos="41000">
                    <a:srgbClr val="507E32">
                      <a:alpha val="0"/>
                    </a:srgbClr>
                  </a:gs>
                  <a:gs pos="100000">
                    <a:srgbClr val="507E3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5AFBBB52-694A-4490-BAEF-28983E047783}"/>
                </a:ext>
              </a:extLst>
            </p:cNvPr>
            <p:cNvSpPr/>
            <p:nvPr/>
          </p:nvSpPr>
          <p:spPr>
            <a:xfrm flipH="1">
              <a:off x="6521292" y="1879600"/>
              <a:ext cx="3368040" cy="436880"/>
            </a:xfrm>
            <a:custGeom>
              <a:avLst/>
              <a:gdLst>
                <a:gd name="connsiteX0" fmla="*/ 182880 w 3368040"/>
                <a:gd name="connsiteY0" fmla="*/ 0 h 436880"/>
                <a:gd name="connsiteX1" fmla="*/ 0 w 3368040"/>
                <a:gd name="connsiteY1" fmla="*/ 355600 h 436880"/>
                <a:gd name="connsiteX2" fmla="*/ 2463800 w 3368040"/>
                <a:gd name="connsiteY2" fmla="*/ 355600 h 436880"/>
                <a:gd name="connsiteX3" fmla="*/ 2545080 w 3368040"/>
                <a:gd name="connsiteY3" fmla="*/ 436880 h 436880"/>
                <a:gd name="connsiteX4" fmla="*/ 2870200 w 3368040"/>
                <a:gd name="connsiteY4" fmla="*/ 436880 h 436880"/>
                <a:gd name="connsiteX5" fmla="*/ 2951480 w 3368040"/>
                <a:gd name="connsiteY5" fmla="*/ 355600 h 436880"/>
                <a:gd name="connsiteX6" fmla="*/ 3368040 w 3368040"/>
                <a:gd name="connsiteY6" fmla="*/ 355600 h 43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8040" h="436880">
                  <a:moveTo>
                    <a:pt x="182880" y="0"/>
                  </a:moveTo>
                  <a:lnTo>
                    <a:pt x="0" y="355600"/>
                  </a:lnTo>
                  <a:lnTo>
                    <a:pt x="2463800" y="355600"/>
                  </a:lnTo>
                  <a:lnTo>
                    <a:pt x="2545080" y="436880"/>
                  </a:lnTo>
                  <a:lnTo>
                    <a:pt x="2870200" y="436880"/>
                  </a:lnTo>
                  <a:lnTo>
                    <a:pt x="2951480" y="355600"/>
                  </a:lnTo>
                  <a:lnTo>
                    <a:pt x="3368040" y="355600"/>
                  </a:lnTo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BCD0ED4-BD63-460E-99B5-CEABAD9D3452}"/>
                </a:ext>
              </a:extLst>
            </p:cNvPr>
            <p:cNvSpPr/>
            <p:nvPr/>
          </p:nvSpPr>
          <p:spPr>
            <a:xfrm flipH="1">
              <a:off x="9667082" y="1826684"/>
              <a:ext cx="52916" cy="52916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804E80F-73F4-4C6F-98B9-A143CE3C4B3F}"/>
                </a:ext>
              </a:extLst>
            </p:cNvPr>
            <p:cNvSpPr/>
            <p:nvPr/>
          </p:nvSpPr>
          <p:spPr>
            <a:xfrm flipH="1">
              <a:off x="6468376" y="2210224"/>
              <a:ext cx="52916" cy="52916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1C3CF314-CA7F-40CE-A19C-2F7CF278C968}"/>
                </a:ext>
              </a:extLst>
            </p:cNvPr>
            <p:cNvSpPr/>
            <p:nvPr/>
          </p:nvSpPr>
          <p:spPr>
            <a:xfrm flipH="1" flipV="1">
              <a:off x="7390606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A5E8B919-5F50-466D-A0E0-187306BB8A08}"/>
                </a:ext>
              </a:extLst>
            </p:cNvPr>
            <p:cNvSpPr/>
            <p:nvPr/>
          </p:nvSpPr>
          <p:spPr>
            <a:xfrm flipH="1" flipV="1">
              <a:off x="7585869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835C058C-CE6C-4C3A-A142-1B26CBF57015}"/>
                </a:ext>
              </a:extLst>
            </p:cNvPr>
            <p:cNvSpPr/>
            <p:nvPr/>
          </p:nvSpPr>
          <p:spPr>
            <a:xfrm flipH="1" flipV="1">
              <a:off x="7781132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C9EB6931-EB42-4119-8D13-4DB63C0D649B}"/>
                </a:ext>
              </a:extLst>
            </p:cNvPr>
            <p:cNvSpPr/>
            <p:nvPr/>
          </p:nvSpPr>
          <p:spPr>
            <a:xfrm flipH="1" flipV="1">
              <a:off x="7976395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E66A8930-6FF4-453F-8E30-70C5FB8ADFDB}"/>
                </a:ext>
              </a:extLst>
            </p:cNvPr>
            <p:cNvSpPr/>
            <p:nvPr/>
          </p:nvSpPr>
          <p:spPr>
            <a:xfrm flipH="1" flipV="1">
              <a:off x="8171658" y="2262716"/>
              <a:ext cx="209550" cy="53764"/>
            </a:xfrm>
            <a:prstGeom prst="parallelogram">
              <a:avLst>
                <a:gd name="adj" fmla="val 108260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35FA8612-041D-4CD4-A675-77889CB337C2}"/>
                </a:ext>
              </a:extLst>
            </p:cNvPr>
            <p:cNvSpPr/>
            <p:nvPr/>
          </p:nvSpPr>
          <p:spPr>
            <a:xfrm flipH="1" flipV="1">
              <a:off x="8375653" y="2262712"/>
              <a:ext cx="1494364" cy="53763"/>
            </a:xfrm>
            <a:prstGeom prst="parallelogram">
              <a:avLst>
                <a:gd name="adj" fmla="val 108260"/>
              </a:avLst>
            </a:prstGeom>
            <a:gradFill>
              <a:gsLst>
                <a:gs pos="3000">
                  <a:schemeClr val="accent1">
                    <a:lumMod val="75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gradFill flip="none" rotWithShape="1">
                <a:gsLst>
                  <a:gs pos="41000">
                    <a:srgbClr val="507E32">
                      <a:alpha val="0"/>
                    </a:srgbClr>
                  </a:gs>
                  <a:gs pos="100000">
                    <a:srgbClr val="507E3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059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90DD43-23E3-41C9-B495-0E0D63D6FE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DCAFCA-99C4-47E3-A8C1-024E6F48C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A306FB-DDB0-47C6-A1C7-720CA85B3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9967" b="398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5381B9-3EF8-4B5B-AA64-CA8349EC533A}"/>
              </a:ext>
            </a:extLst>
          </p:cNvPr>
          <p:cNvSpPr/>
          <p:nvPr userDrawn="1"/>
        </p:nvSpPr>
        <p:spPr>
          <a:xfrm>
            <a:off x="0" y="0"/>
            <a:ext cx="12192000" cy="3962400"/>
          </a:xfrm>
          <a:prstGeom prst="rect">
            <a:avLst/>
          </a:prstGeom>
          <a:gradFill flip="none" rotWithShape="1">
            <a:gsLst>
              <a:gs pos="0">
                <a:srgbClr val="8FB7DA"/>
              </a:gs>
              <a:gs pos="98195">
                <a:srgbClr val="4E8DC3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438B32-0E9D-4C50-8463-1DF223500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4444" r="24628"/>
          <a:stretch>
            <a:fillRect/>
          </a:stretch>
        </p:blipFill>
        <p:spPr>
          <a:xfrm>
            <a:off x="3686536" y="0"/>
            <a:ext cx="8505465" cy="5411424"/>
          </a:xfrm>
          <a:custGeom>
            <a:avLst/>
            <a:gdLst>
              <a:gd name="connsiteX0" fmla="*/ 0 w 8505465"/>
              <a:gd name="connsiteY0" fmla="*/ 0 h 5411424"/>
              <a:gd name="connsiteX1" fmla="*/ 8505465 w 8505465"/>
              <a:gd name="connsiteY1" fmla="*/ 0 h 5411424"/>
              <a:gd name="connsiteX2" fmla="*/ 8505465 w 8505465"/>
              <a:gd name="connsiteY2" fmla="*/ 5411424 h 5411424"/>
              <a:gd name="connsiteX3" fmla="*/ 0 w 8505465"/>
              <a:gd name="connsiteY3" fmla="*/ 5411424 h 541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5465" h="5411424">
                <a:moveTo>
                  <a:pt x="0" y="0"/>
                </a:moveTo>
                <a:lnTo>
                  <a:pt x="8505465" y="0"/>
                </a:lnTo>
                <a:lnTo>
                  <a:pt x="8505465" y="5411424"/>
                </a:lnTo>
                <a:lnTo>
                  <a:pt x="0" y="5411424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2677E9-8AB7-43F4-9E96-968E3DA9B0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372" t="59647"/>
          <a:stretch>
            <a:fillRect/>
          </a:stretch>
        </p:blipFill>
        <p:spPr>
          <a:xfrm>
            <a:off x="0" y="0"/>
            <a:ext cx="5375724" cy="3429426"/>
          </a:xfrm>
          <a:custGeom>
            <a:avLst/>
            <a:gdLst>
              <a:gd name="connsiteX0" fmla="*/ 0 w 5375724"/>
              <a:gd name="connsiteY0" fmla="*/ 0 h 3429426"/>
              <a:gd name="connsiteX1" fmla="*/ 5375724 w 5375724"/>
              <a:gd name="connsiteY1" fmla="*/ 0 h 3429426"/>
              <a:gd name="connsiteX2" fmla="*/ 5375724 w 5375724"/>
              <a:gd name="connsiteY2" fmla="*/ 3429426 h 3429426"/>
              <a:gd name="connsiteX3" fmla="*/ 0 w 5375724"/>
              <a:gd name="connsiteY3" fmla="*/ 3429426 h 342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724" h="3429426">
                <a:moveTo>
                  <a:pt x="0" y="0"/>
                </a:moveTo>
                <a:lnTo>
                  <a:pt x="5375724" y="0"/>
                </a:lnTo>
                <a:lnTo>
                  <a:pt x="5375724" y="3429426"/>
                </a:lnTo>
                <a:lnTo>
                  <a:pt x="0" y="3429426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C16143-95D7-4A35-B432-1F6B57205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1798" t="36911" r="26289" b="1602"/>
          <a:stretch>
            <a:fillRect/>
          </a:stretch>
        </p:blipFill>
        <p:spPr>
          <a:xfrm rot="1839598" flipH="1">
            <a:off x="-896422" y="-2629261"/>
            <a:ext cx="13984847" cy="12116524"/>
          </a:xfrm>
          <a:custGeom>
            <a:avLst/>
            <a:gdLst>
              <a:gd name="connsiteX0" fmla="*/ 13984847 w 13984847"/>
              <a:gd name="connsiteY0" fmla="*/ 6217213 h 12116524"/>
              <a:gd name="connsiteX1" fmla="*/ 3497182 w 13984847"/>
              <a:gd name="connsiteY1" fmla="*/ 0 h 12116524"/>
              <a:gd name="connsiteX2" fmla="*/ 0 w 13984847"/>
              <a:gd name="connsiteY2" fmla="*/ 5899312 h 12116524"/>
              <a:gd name="connsiteX3" fmla="*/ 10487665 w 13984847"/>
              <a:gd name="connsiteY3" fmla="*/ 12116524 h 1211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4847" h="12116524">
                <a:moveTo>
                  <a:pt x="13984847" y="6217213"/>
                </a:moveTo>
                <a:lnTo>
                  <a:pt x="3497182" y="0"/>
                </a:lnTo>
                <a:lnTo>
                  <a:pt x="0" y="5899312"/>
                </a:lnTo>
                <a:lnTo>
                  <a:pt x="10487665" y="12116524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10CA121-DCBD-44A7-9F68-DAFB16195D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24146" r="18749"/>
          <a:stretch>
            <a:fillRect/>
          </a:stretch>
        </p:blipFill>
        <p:spPr>
          <a:xfrm>
            <a:off x="0" y="480463"/>
            <a:ext cx="12192000" cy="3883489"/>
          </a:xfrm>
          <a:custGeom>
            <a:avLst/>
            <a:gdLst>
              <a:gd name="connsiteX0" fmla="*/ 0 w 12192000"/>
              <a:gd name="connsiteY0" fmla="*/ 0 h 3883489"/>
              <a:gd name="connsiteX1" fmla="*/ 12192000 w 12192000"/>
              <a:gd name="connsiteY1" fmla="*/ 0 h 3883489"/>
              <a:gd name="connsiteX2" fmla="*/ 12192000 w 12192000"/>
              <a:gd name="connsiteY2" fmla="*/ 3883489 h 3883489"/>
              <a:gd name="connsiteX3" fmla="*/ 0 w 12192000"/>
              <a:gd name="connsiteY3" fmla="*/ 3883489 h 388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83489">
                <a:moveTo>
                  <a:pt x="0" y="0"/>
                </a:moveTo>
                <a:lnTo>
                  <a:pt x="12192000" y="0"/>
                </a:lnTo>
                <a:lnTo>
                  <a:pt x="12192000" y="3883489"/>
                </a:lnTo>
                <a:lnTo>
                  <a:pt x="0" y="3883489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6DECF2-4A37-4BE5-AD21-B7FA2260198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80" y="830494"/>
            <a:ext cx="1263383" cy="1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EA733C-5641-49ED-85BB-8365539681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CEFDD15-3BB1-4AAE-BC57-FA8D31AACC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24" y="823722"/>
            <a:ext cx="1628140" cy="2149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87E03E1-0D90-4A59-8282-8EA089CA81B0}"/>
              </a:ext>
            </a:extLst>
          </p:cNvPr>
          <p:cNvSpPr/>
          <p:nvPr userDrawn="1"/>
        </p:nvSpPr>
        <p:spPr>
          <a:xfrm>
            <a:off x="289518" y="620137"/>
            <a:ext cx="4760002" cy="584775"/>
          </a:xfrm>
          <a:prstGeom prst="rect">
            <a:avLst/>
          </a:prstGeom>
          <a:gradFill>
            <a:gsLst>
              <a:gs pos="56000">
                <a:schemeClr val="accent1">
                  <a:alpha val="35000"/>
                </a:schemeClr>
              </a:gs>
              <a:gs pos="5000">
                <a:schemeClr val="accent1">
                  <a:alpha val="41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E1ED148-E2F9-4BAA-8D00-C607A6342000}"/>
              </a:ext>
            </a:extLst>
          </p:cNvPr>
          <p:cNvGrpSpPr/>
          <p:nvPr userDrawn="1"/>
        </p:nvGrpSpPr>
        <p:grpSpPr>
          <a:xfrm>
            <a:off x="-1" y="620137"/>
            <a:ext cx="712789" cy="779419"/>
            <a:chOff x="-1" y="455079"/>
            <a:chExt cx="712789" cy="779419"/>
          </a:xfrm>
        </p:grpSpPr>
        <p:sp>
          <p:nvSpPr>
            <p:cNvPr id="6" name="直角三角形 5">
              <a:extLst>
                <a:ext uri="{FF2B5EF4-FFF2-40B4-BE49-F238E27FC236}">
                  <a16:creationId xmlns:a16="http://schemas.microsoft.com/office/drawing/2014/main" id="{C7BA2CCA-8434-40BA-AD9A-3425BFB3DFBE}"/>
                </a:ext>
              </a:extLst>
            </p:cNvPr>
            <p:cNvSpPr/>
            <p:nvPr/>
          </p:nvSpPr>
          <p:spPr>
            <a:xfrm flipH="1" flipV="1">
              <a:off x="-1" y="1038976"/>
              <a:ext cx="211139" cy="19552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" name="箭头: 五边形 6">
              <a:extLst>
                <a:ext uri="{FF2B5EF4-FFF2-40B4-BE49-F238E27FC236}">
                  <a16:creationId xmlns:a16="http://schemas.microsoft.com/office/drawing/2014/main" id="{94CC2D6B-B407-44C7-941D-010E916F1139}"/>
                </a:ext>
              </a:extLst>
            </p:cNvPr>
            <p:cNvSpPr/>
            <p:nvPr/>
          </p:nvSpPr>
          <p:spPr>
            <a:xfrm>
              <a:off x="-1" y="455079"/>
              <a:ext cx="712789" cy="584775"/>
            </a:xfrm>
            <a:prstGeom prst="homePlate">
              <a:avLst>
                <a:gd name="adj" fmla="val 46630"/>
              </a:avLst>
            </a:prstGeom>
            <a:gradFill flip="none" rotWithShape="1">
              <a:gsLst>
                <a:gs pos="26000">
                  <a:schemeClr val="accent1"/>
                </a:gs>
                <a:gs pos="96629">
                  <a:schemeClr val="accent1">
                    <a:lumMod val="20000"/>
                    <a:lumOff val="80000"/>
                  </a:schemeClr>
                </a:gs>
                <a:gs pos="67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18900000" scaled="1"/>
              <a:tileRect/>
            </a:gradFill>
            <a:ln w="12700">
              <a:gradFill>
                <a:gsLst>
                  <a:gs pos="48000">
                    <a:schemeClr val="accent1">
                      <a:alpha val="0"/>
                    </a:schemeClr>
                  </a:gs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  <a:effectLst>
              <a:outerShdw blurRad="698500" dist="342900" dir="5400000" algn="t" rotWithShape="0">
                <a:schemeClr val="tx1">
                  <a:alpha val="3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40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36074BAB-1D32-4104-98B3-B27140302D87}"/>
              </a:ext>
            </a:extLst>
          </p:cNvPr>
          <p:cNvSpPr/>
          <p:nvPr/>
        </p:nvSpPr>
        <p:spPr>
          <a:xfrm>
            <a:off x="861391" y="-1272209"/>
            <a:ext cx="10469218" cy="10469218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7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旁门左道出品">
            <a:extLst>
              <a:ext uri="{FF2B5EF4-FFF2-40B4-BE49-F238E27FC236}">
                <a16:creationId xmlns:a16="http://schemas.microsoft.com/office/drawing/2014/main" id="{EC6AE702-1231-428A-9580-DFF15BB6CF1C}"/>
              </a:ext>
            </a:extLst>
          </p:cNvPr>
          <p:cNvSpPr/>
          <p:nvPr/>
        </p:nvSpPr>
        <p:spPr>
          <a:xfrm>
            <a:off x="3408680" y="1257300"/>
            <a:ext cx="5410200" cy="54102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61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6C6163C-E834-43FD-AB78-A86FBAC0806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695960" y="896993"/>
            <a:ext cx="10835640" cy="6165860"/>
          </a:xfrm>
          <a:custGeom>
            <a:avLst/>
            <a:gdLst>
              <a:gd name="connsiteX0" fmla="*/ 922874 w 10677158"/>
              <a:gd name="connsiteY0" fmla="*/ 0 h 6075679"/>
              <a:gd name="connsiteX1" fmla="*/ 9754285 w 10677158"/>
              <a:gd name="connsiteY1" fmla="*/ 0 h 6075679"/>
              <a:gd name="connsiteX2" fmla="*/ 9765413 w 10677158"/>
              <a:gd name="connsiteY2" fmla="*/ 15649 h 6075679"/>
              <a:gd name="connsiteX3" fmla="*/ 10677158 w 10677158"/>
              <a:gd name="connsiteY3" fmla="*/ 3000499 h 6075679"/>
              <a:gd name="connsiteX4" fmla="*/ 9765413 w 10677158"/>
              <a:gd name="connsiteY4" fmla="*/ 5985350 h 6075679"/>
              <a:gd name="connsiteX5" fmla="*/ 9701178 w 10677158"/>
              <a:gd name="connsiteY5" fmla="*/ 6075679 h 6075679"/>
              <a:gd name="connsiteX6" fmla="*/ 975981 w 10677158"/>
              <a:gd name="connsiteY6" fmla="*/ 6075679 h 6075679"/>
              <a:gd name="connsiteX7" fmla="*/ 911746 w 10677158"/>
              <a:gd name="connsiteY7" fmla="*/ 5985350 h 6075679"/>
              <a:gd name="connsiteX8" fmla="*/ 0 w 10677158"/>
              <a:gd name="connsiteY8" fmla="*/ 3000499 h 6075679"/>
              <a:gd name="connsiteX9" fmla="*/ 911746 w 10677158"/>
              <a:gd name="connsiteY9" fmla="*/ 15649 h 607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7158" h="6075679">
                <a:moveTo>
                  <a:pt x="922874" y="0"/>
                </a:moveTo>
                <a:lnTo>
                  <a:pt x="9754285" y="0"/>
                </a:lnTo>
                <a:lnTo>
                  <a:pt x="9765413" y="15649"/>
                </a:lnTo>
                <a:cubicBezTo>
                  <a:pt x="10341041" y="867691"/>
                  <a:pt x="10677158" y="1894843"/>
                  <a:pt x="10677158" y="3000499"/>
                </a:cubicBezTo>
                <a:cubicBezTo>
                  <a:pt x="10677158" y="4106155"/>
                  <a:pt x="10341041" y="5133307"/>
                  <a:pt x="9765413" y="5985350"/>
                </a:cubicBezTo>
                <a:lnTo>
                  <a:pt x="9701178" y="6075679"/>
                </a:lnTo>
                <a:lnTo>
                  <a:pt x="975981" y="6075679"/>
                </a:lnTo>
                <a:lnTo>
                  <a:pt x="911746" y="5985350"/>
                </a:lnTo>
                <a:cubicBezTo>
                  <a:pt x="336117" y="5133307"/>
                  <a:pt x="0" y="4106155"/>
                  <a:pt x="0" y="3000499"/>
                </a:cubicBezTo>
                <a:cubicBezTo>
                  <a:pt x="0" y="1894843"/>
                  <a:pt x="336117" y="867691"/>
                  <a:pt x="911746" y="15649"/>
                </a:cubicBezTo>
                <a:close/>
              </a:path>
            </a:pathLst>
          </a:custGeom>
          <a:noFill/>
          <a:ln w="41275">
            <a:gradFill>
              <a:gsLst>
                <a:gs pos="46000">
                  <a:schemeClr val="accent1">
                    <a:alpha val="0"/>
                  </a:schemeClr>
                </a:gs>
                <a:gs pos="7000">
                  <a:schemeClr val="accent1">
                    <a:alpha val="0"/>
                  </a:schemeClr>
                </a:gs>
                <a:gs pos="0">
                  <a:schemeClr val="accent1"/>
                </a:gs>
                <a:gs pos="9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旁门左道出品">
            <a:extLst>
              <a:ext uri="{FF2B5EF4-FFF2-40B4-BE49-F238E27FC236}">
                <a16:creationId xmlns:a16="http://schemas.microsoft.com/office/drawing/2014/main" id="{190628AD-0D3D-4ED5-8AE6-35D3D98BCA41}"/>
              </a:ext>
            </a:extLst>
          </p:cNvPr>
          <p:cNvSpPr/>
          <p:nvPr/>
        </p:nvSpPr>
        <p:spPr>
          <a:xfrm>
            <a:off x="4023360" y="1871980"/>
            <a:ext cx="4180840" cy="4180840"/>
          </a:xfrm>
          <a:prstGeom prst="ellipse">
            <a:avLst/>
          </a:prstGeom>
          <a:gradFill flip="none" rotWithShape="1">
            <a:gsLst>
              <a:gs pos="67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E00246A-272E-4485-96BB-166A28E83B8A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3140710" y="2288141"/>
            <a:ext cx="5946140" cy="3383564"/>
          </a:xfrm>
          <a:custGeom>
            <a:avLst/>
            <a:gdLst>
              <a:gd name="connsiteX0" fmla="*/ 922874 w 10677158"/>
              <a:gd name="connsiteY0" fmla="*/ 0 h 6075679"/>
              <a:gd name="connsiteX1" fmla="*/ 9754285 w 10677158"/>
              <a:gd name="connsiteY1" fmla="*/ 0 h 6075679"/>
              <a:gd name="connsiteX2" fmla="*/ 9765413 w 10677158"/>
              <a:gd name="connsiteY2" fmla="*/ 15649 h 6075679"/>
              <a:gd name="connsiteX3" fmla="*/ 10677158 w 10677158"/>
              <a:gd name="connsiteY3" fmla="*/ 3000499 h 6075679"/>
              <a:gd name="connsiteX4" fmla="*/ 9765413 w 10677158"/>
              <a:gd name="connsiteY4" fmla="*/ 5985350 h 6075679"/>
              <a:gd name="connsiteX5" fmla="*/ 9701178 w 10677158"/>
              <a:gd name="connsiteY5" fmla="*/ 6075679 h 6075679"/>
              <a:gd name="connsiteX6" fmla="*/ 975981 w 10677158"/>
              <a:gd name="connsiteY6" fmla="*/ 6075679 h 6075679"/>
              <a:gd name="connsiteX7" fmla="*/ 911746 w 10677158"/>
              <a:gd name="connsiteY7" fmla="*/ 5985350 h 6075679"/>
              <a:gd name="connsiteX8" fmla="*/ 0 w 10677158"/>
              <a:gd name="connsiteY8" fmla="*/ 3000499 h 6075679"/>
              <a:gd name="connsiteX9" fmla="*/ 911746 w 10677158"/>
              <a:gd name="connsiteY9" fmla="*/ 15649 h 607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7158" h="6075679">
                <a:moveTo>
                  <a:pt x="922874" y="0"/>
                </a:moveTo>
                <a:lnTo>
                  <a:pt x="9754285" y="0"/>
                </a:lnTo>
                <a:lnTo>
                  <a:pt x="9765413" y="15649"/>
                </a:lnTo>
                <a:cubicBezTo>
                  <a:pt x="10341041" y="867691"/>
                  <a:pt x="10677158" y="1894843"/>
                  <a:pt x="10677158" y="3000499"/>
                </a:cubicBezTo>
                <a:cubicBezTo>
                  <a:pt x="10677158" y="4106155"/>
                  <a:pt x="10341041" y="5133307"/>
                  <a:pt x="9765413" y="5985350"/>
                </a:cubicBezTo>
                <a:lnTo>
                  <a:pt x="9701178" y="6075679"/>
                </a:lnTo>
                <a:lnTo>
                  <a:pt x="975981" y="6075679"/>
                </a:lnTo>
                <a:lnTo>
                  <a:pt x="911746" y="5985350"/>
                </a:lnTo>
                <a:cubicBezTo>
                  <a:pt x="336117" y="5133307"/>
                  <a:pt x="0" y="4106155"/>
                  <a:pt x="0" y="3000499"/>
                </a:cubicBezTo>
                <a:cubicBezTo>
                  <a:pt x="0" y="1894843"/>
                  <a:pt x="336117" y="867691"/>
                  <a:pt x="911746" y="15649"/>
                </a:cubicBezTo>
                <a:close/>
              </a:path>
            </a:pathLst>
          </a:custGeom>
          <a:noFill/>
          <a:ln w="19050">
            <a:gradFill>
              <a:gsLst>
                <a:gs pos="46000">
                  <a:schemeClr val="accent1">
                    <a:alpha val="0"/>
                  </a:schemeClr>
                </a:gs>
                <a:gs pos="7000">
                  <a:schemeClr val="accent1">
                    <a:alpha val="0"/>
                  </a:schemeClr>
                </a:gs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670AF0-92FF-481F-BEBF-00E4451C11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10000"/>
                  <a:lumOff val="90000"/>
                </a:schemeClr>
              </a:gs>
              <a:gs pos="33000">
                <a:schemeClr val="accent1">
                  <a:alpha val="0"/>
                  <a:lumMod val="10000"/>
                  <a:lumOff val="9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74C3DDF-C374-40A0-8CD9-A08D90206E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24" y="823722"/>
            <a:ext cx="1628140" cy="2149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84A9D9-563C-4693-98CB-23C3F49A9693}"/>
              </a:ext>
            </a:extLst>
          </p:cNvPr>
          <p:cNvSpPr/>
          <p:nvPr userDrawn="1"/>
        </p:nvSpPr>
        <p:spPr>
          <a:xfrm>
            <a:off x="289518" y="620137"/>
            <a:ext cx="4760002" cy="584775"/>
          </a:xfrm>
          <a:prstGeom prst="rect">
            <a:avLst/>
          </a:prstGeom>
          <a:gradFill>
            <a:gsLst>
              <a:gs pos="56000">
                <a:schemeClr val="accent1">
                  <a:alpha val="35000"/>
                </a:schemeClr>
              </a:gs>
              <a:gs pos="5000">
                <a:schemeClr val="accent1">
                  <a:alpha val="41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37B8DC-DA06-40A1-BC8C-435699E160C7}"/>
              </a:ext>
            </a:extLst>
          </p:cNvPr>
          <p:cNvGrpSpPr/>
          <p:nvPr userDrawn="1"/>
        </p:nvGrpSpPr>
        <p:grpSpPr>
          <a:xfrm>
            <a:off x="-1" y="620137"/>
            <a:ext cx="712789" cy="779419"/>
            <a:chOff x="-1" y="455079"/>
            <a:chExt cx="712789" cy="779419"/>
          </a:xfrm>
        </p:grpSpPr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5B8988BE-2B55-47F1-AC88-829335A9706D}"/>
                </a:ext>
              </a:extLst>
            </p:cNvPr>
            <p:cNvSpPr/>
            <p:nvPr/>
          </p:nvSpPr>
          <p:spPr>
            <a:xfrm flipH="1" flipV="1">
              <a:off x="-1" y="1038976"/>
              <a:ext cx="211139" cy="195522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14" name="箭头: 五边形 13">
              <a:extLst>
                <a:ext uri="{FF2B5EF4-FFF2-40B4-BE49-F238E27FC236}">
                  <a16:creationId xmlns:a16="http://schemas.microsoft.com/office/drawing/2014/main" id="{A5515EE4-DB73-4C9C-BAA7-17B29737A5A0}"/>
                </a:ext>
              </a:extLst>
            </p:cNvPr>
            <p:cNvSpPr/>
            <p:nvPr/>
          </p:nvSpPr>
          <p:spPr>
            <a:xfrm>
              <a:off x="-1" y="455079"/>
              <a:ext cx="712789" cy="584775"/>
            </a:xfrm>
            <a:prstGeom prst="homePlate">
              <a:avLst>
                <a:gd name="adj" fmla="val 46630"/>
              </a:avLst>
            </a:prstGeom>
            <a:gradFill flip="none" rotWithShape="1">
              <a:gsLst>
                <a:gs pos="26000">
                  <a:schemeClr val="accent1"/>
                </a:gs>
                <a:gs pos="96629">
                  <a:schemeClr val="accent1">
                    <a:lumMod val="20000"/>
                    <a:lumOff val="80000"/>
                  </a:schemeClr>
                </a:gs>
                <a:gs pos="67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18900000" scaled="1"/>
              <a:tileRect/>
            </a:gradFill>
            <a:ln w="12700">
              <a:gradFill>
                <a:gsLst>
                  <a:gs pos="48000">
                    <a:schemeClr val="accent1">
                      <a:alpha val="0"/>
                    </a:schemeClr>
                  </a:gs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  <a:effectLst>
              <a:outerShdw blurRad="698500" dist="342900" dir="5400000" algn="t" rotWithShape="0">
                <a:schemeClr val="tx1">
                  <a:alpha val="3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F544185-9559-44FA-B574-03F69553DD91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10000"/>
                  <a:lumOff val="90000"/>
                </a:schemeClr>
              </a:gs>
              <a:gs pos="23000">
                <a:schemeClr val="accent1">
                  <a:alpha val="0"/>
                  <a:lumMod val="10000"/>
                  <a:lumOff val="9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8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EC105C2-134C-4B61-AAF4-F022529BF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46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3AA1C1-F517-477C-9BF3-9884BACA0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829048"/>
            <a:ext cx="12193057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1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282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48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3" r:id="rId3"/>
    <p:sldLayoutId id="2147483652" r:id="rId4"/>
    <p:sldLayoutId id="2147483650" r:id="rId5"/>
    <p:sldLayoutId id="2147483656" r:id="rId6"/>
    <p:sldLayoutId id="2147483654" r:id="rId7"/>
    <p:sldLayoutId id="2147483655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梯形 1023">
            <a:extLst>
              <a:ext uri="{FF2B5EF4-FFF2-40B4-BE49-F238E27FC236}">
                <a16:creationId xmlns:a16="http://schemas.microsoft.com/office/drawing/2014/main" id="{ED2BCB52-B058-4258-BACE-53459FF70ADA}"/>
              </a:ext>
            </a:extLst>
          </p:cNvPr>
          <p:cNvSpPr/>
          <p:nvPr/>
        </p:nvSpPr>
        <p:spPr>
          <a:xfrm>
            <a:off x="4728634" y="2600302"/>
            <a:ext cx="2662766" cy="369332"/>
          </a:xfrm>
          <a:custGeom>
            <a:avLst/>
            <a:gdLst>
              <a:gd name="connsiteX0" fmla="*/ 1729 w 2019293"/>
              <a:gd name="connsiteY0" fmla="*/ 322398 h 369332"/>
              <a:gd name="connsiteX1" fmla="*/ 96512 w 2019293"/>
              <a:gd name="connsiteY1" fmla="*/ 25066 h 369332"/>
              <a:gd name="connsiteX2" fmla="*/ 130812 w 2019293"/>
              <a:gd name="connsiteY2" fmla="*/ 0 h 369332"/>
              <a:gd name="connsiteX3" fmla="*/ 1888482 w 2019293"/>
              <a:gd name="connsiteY3" fmla="*/ 0 h 369332"/>
              <a:gd name="connsiteX4" fmla="*/ 1922781 w 2019293"/>
              <a:gd name="connsiteY4" fmla="*/ 25066 h 369332"/>
              <a:gd name="connsiteX5" fmla="*/ 2017565 w 2019293"/>
              <a:gd name="connsiteY5" fmla="*/ 322398 h 369332"/>
              <a:gd name="connsiteX6" fmla="*/ 1983266 w 2019293"/>
              <a:gd name="connsiteY6" fmla="*/ 369332 h 369332"/>
              <a:gd name="connsiteX7" fmla="*/ 36028 w 2019293"/>
              <a:gd name="connsiteY7" fmla="*/ 369332 h 369332"/>
              <a:gd name="connsiteX8" fmla="*/ 1729 w 2019293"/>
              <a:gd name="connsiteY8" fmla="*/ 322398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293" h="369332">
                <a:moveTo>
                  <a:pt x="1729" y="322398"/>
                </a:moveTo>
                <a:lnTo>
                  <a:pt x="96512" y="25066"/>
                </a:lnTo>
                <a:cubicBezTo>
                  <a:pt x="101275" y="10127"/>
                  <a:pt x="115132" y="0"/>
                  <a:pt x="130812" y="0"/>
                </a:cubicBezTo>
                <a:lnTo>
                  <a:pt x="1888482" y="0"/>
                </a:lnTo>
                <a:cubicBezTo>
                  <a:pt x="1904162" y="0"/>
                  <a:pt x="1918019" y="10127"/>
                  <a:pt x="1922781" y="25066"/>
                </a:cubicBezTo>
                <a:lnTo>
                  <a:pt x="2017565" y="322398"/>
                </a:lnTo>
                <a:cubicBezTo>
                  <a:pt x="2024972" y="345630"/>
                  <a:pt x="2007650" y="369332"/>
                  <a:pt x="1983266" y="369332"/>
                </a:cubicBezTo>
                <a:lnTo>
                  <a:pt x="36028" y="369332"/>
                </a:lnTo>
                <a:cubicBezTo>
                  <a:pt x="11644" y="369332"/>
                  <a:pt x="-5677" y="345630"/>
                  <a:pt x="1729" y="322398"/>
                </a:cubicBezTo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96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8EBDA0-34C5-4C52-ACAA-812A0CF5579A}"/>
              </a:ext>
            </a:extLst>
          </p:cNvPr>
          <p:cNvSpPr txBox="1"/>
          <p:nvPr/>
        </p:nvSpPr>
        <p:spPr>
          <a:xfrm>
            <a:off x="2463800" y="1304432"/>
            <a:ext cx="7264400" cy="9053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zh-CN" sz="6000" kern="100" dirty="0">
                <a:gradFill flip="none" rotWithShape="1">
                  <a:gsLst>
                    <a:gs pos="3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8000"/>
                      </a:schemeClr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优设标题黑" panose="00000500000000000000" pitchFamily="2" charset="-122"/>
                <a:ea typeface="优设标题黑" panose="00000500000000000000" pitchFamily="2" charset="-122"/>
                <a:cs typeface="宋体" panose="02010600030101010101" pitchFamily="2" charset="-122"/>
              </a:rPr>
              <a:t>农业现代化</a:t>
            </a:r>
            <a:r>
              <a:rPr lang="zh-CN" altLang="en-US" sz="6000" kern="100" dirty="0">
                <a:gradFill flip="none" rotWithShape="1">
                  <a:gsLst>
                    <a:gs pos="3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8000"/>
                      </a:schemeClr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effectLst/>
                <a:latin typeface="优设标题黑" panose="00000500000000000000" pitchFamily="2" charset="-122"/>
                <a:ea typeface="优设标题黑" panose="00000500000000000000" pitchFamily="2" charset="-122"/>
                <a:cs typeface="宋体" panose="02010600030101010101" pitchFamily="2" charset="-122"/>
              </a:rPr>
              <a:t>示范区介绍</a:t>
            </a: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D1D55B99-5D97-4E75-8806-44D5B6B6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930" y="1089517"/>
            <a:ext cx="1628678" cy="214915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6042D367-9772-4558-9098-124EDD9B86DC}"/>
              </a:ext>
            </a:extLst>
          </p:cNvPr>
          <p:cNvSpPr txBox="1"/>
          <p:nvPr/>
        </p:nvSpPr>
        <p:spPr>
          <a:xfrm>
            <a:off x="4861984" y="2600302"/>
            <a:ext cx="239606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>
                    <a:alpha val="90000"/>
                  </a:schemeClr>
                </a:solidFill>
              </a:rPr>
              <a:t>汇报人：</a:t>
            </a:r>
            <a:r>
              <a:rPr lang="en-US" altLang="zh-CN" dirty="0">
                <a:solidFill>
                  <a:schemeClr val="bg1">
                    <a:alpha val="90000"/>
                  </a:schemeClr>
                </a:solidFill>
              </a:rPr>
              <a:t>OfficePLUS</a:t>
            </a:r>
            <a:endParaRPr lang="zh-CN" altLang="en-US" dirty="0">
              <a:solidFill>
                <a:schemeClr val="bg1">
                  <a:alpha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5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>
            <a:extLst>
              <a:ext uri="{FF2B5EF4-FFF2-40B4-BE49-F238E27FC236}">
                <a16:creationId xmlns:a16="http://schemas.microsoft.com/office/drawing/2014/main" id="{7F7E0715-E20C-48BB-9834-18C859C04ACF}"/>
              </a:ext>
            </a:extLst>
          </p:cNvPr>
          <p:cNvGrpSpPr/>
          <p:nvPr/>
        </p:nvGrpSpPr>
        <p:grpSpPr>
          <a:xfrm>
            <a:off x="1366360" y="2417383"/>
            <a:ext cx="1791480" cy="579934"/>
            <a:chOff x="1429860" y="2417383"/>
            <a:chExt cx="1791480" cy="57993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FBD34C1-C8F2-45F5-9933-DA1B4F328DA3}"/>
                </a:ext>
              </a:extLst>
            </p:cNvPr>
            <p:cNvSpPr/>
            <p:nvPr/>
          </p:nvSpPr>
          <p:spPr>
            <a:xfrm>
              <a:off x="1429860" y="241738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2626C6F-32F5-4EFF-92E1-1273CEB346AA}"/>
                </a:ext>
              </a:extLst>
            </p:cNvPr>
            <p:cNvSpPr txBox="1"/>
            <p:nvPr/>
          </p:nvSpPr>
          <p:spPr>
            <a:xfrm>
              <a:off x="1540770" y="2522684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智能育秧技术</a:t>
              </a: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1BDE88F-82B7-4846-87BB-B4CEB053B7BE}"/>
              </a:ext>
            </a:extLst>
          </p:cNvPr>
          <p:cNvGrpSpPr/>
          <p:nvPr/>
        </p:nvGrpSpPr>
        <p:grpSpPr>
          <a:xfrm>
            <a:off x="1125060" y="3231053"/>
            <a:ext cx="1791480" cy="579934"/>
            <a:chOff x="1125060" y="3231053"/>
            <a:chExt cx="1791480" cy="579934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7638DE3B-419B-4E68-9BBA-1DDC3BC6E791}"/>
                </a:ext>
              </a:extLst>
            </p:cNvPr>
            <p:cNvSpPr/>
            <p:nvPr/>
          </p:nvSpPr>
          <p:spPr>
            <a:xfrm>
              <a:off x="1125060" y="323105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C2FEFA4-F0E0-49C2-9663-A21E5D47EAAE}"/>
                </a:ext>
              </a:extLst>
            </p:cNvPr>
            <p:cNvSpPr txBox="1"/>
            <p:nvPr/>
          </p:nvSpPr>
          <p:spPr>
            <a:xfrm>
              <a:off x="1235970" y="3336354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智能叶龄诊断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DDAD4B3C-95C9-4C29-AA58-F9FB0E7AC5AE}"/>
              </a:ext>
            </a:extLst>
          </p:cNvPr>
          <p:cNvGrpSpPr/>
          <p:nvPr/>
        </p:nvGrpSpPr>
        <p:grpSpPr>
          <a:xfrm>
            <a:off x="1125060" y="4044723"/>
            <a:ext cx="1791480" cy="579934"/>
            <a:chOff x="1125060" y="4044723"/>
            <a:chExt cx="1791480" cy="579934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82ECD811-AFDF-4095-9E39-2E098954F08D}"/>
                </a:ext>
              </a:extLst>
            </p:cNvPr>
            <p:cNvSpPr/>
            <p:nvPr/>
          </p:nvSpPr>
          <p:spPr>
            <a:xfrm>
              <a:off x="1125060" y="404472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12496EB-6388-4846-8027-A20ED02C610E}"/>
                </a:ext>
              </a:extLst>
            </p:cNvPr>
            <p:cNvSpPr txBox="1"/>
            <p:nvPr/>
          </p:nvSpPr>
          <p:spPr>
            <a:xfrm>
              <a:off x="1235970" y="4150024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智能节水灌溉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6529FD54-C02B-4A38-9F47-077DF4A1BF15}"/>
              </a:ext>
            </a:extLst>
          </p:cNvPr>
          <p:cNvGrpSpPr/>
          <p:nvPr/>
        </p:nvGrpSpPr>
        <p:grpSpPr>
          <a:xfrm>
            <a:off x="1366360" y="4858394"/>
            <a:ext cx="1791480" cy="579934"/>
            <a:chOff x="1429860" y="4858394"/>
            <a:chExt cx="1791480" cy="579934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30E27933-3E64-40A9-83FD-6C1643D1316F}"/>
                </a:ext>
              </a:extLst>
            </p:cNvPr>
            <p:cNvSpPr/>
            <p:nvPr/>
          </p:nvSpPr>
          <p:spPr>
            <a:xfrm>
              <a:off x="1429860" y="4858394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044137A-C151-4C46-8122-548933F61CA5}"/>
                </a:ext>
              </a:extLst>
            </p:cNvPr>
            <p:cNvSpPr txBox="1"/>
            <p:nvPr/>
          </p:nvSpPr>
          <p:spPr>
            <a:xfrm>
              <a:off x="1540770" y="4963695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全程轨道农业</a:t>
              </a: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1CF01251-DE1B-4B3A-9C99-5651508D2B8C}"/>
              </a:ext>
            </a:extLst>
          </p:cNvPr>
          <p:cNvGrpSpPr/>
          <p:nvPr/>
        </p:nvGrpSpPr>
        <p:grpSpPr>
          <a:xfrm>
            <a:off x="9034162" y="2417383"/>
            <a:ext cx="1791480" cy="579934"/>
            <a:chOff x="8970662" y="2417383"/>
            <a:chExt cx="1791480" cy="579934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05A92045-B7FE-4B91-814B-B71DF27E692C}"/>
                </a:ext>
              </a:extLst>
            </p:cNvPr>
            <p:cNvSpPr/>
            <p:nvPr/>
          </p:nvSpPr>
          <p:spPr>
            <a:xfrm flipH="1">
              <a:off x="8970662" y="241738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CD85437-CE04-4B94-84F9-77AED408D15D}"/>
                </a:ext>
              </a:extLst>
            </p:cNvPr>
            <p:cNvSpPr txBox="1"/>
            <p:nvPr/>
          </p:nvSpPr>
          <p:spPr>
            <a:xfrm flipH="1">
              <a:off x="9081572" y="2522684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农机全程作业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29DC3AE-B0A9-4A17-B811-266C98E57F9F}"/>
              </a:ext>
            </a:extLst>
          </p:cNvPr>
          <p:cNvGrpSpPr/>
          <p:nvPr/>
        </p:nvGrpSpPr>
        <p:grpSpPr>
          <a:xfrm>
            <a:off x="9275462" y="3231053"/>
            <a:ext cx="1791480" cy="579934"/>
            <a:chOff x="9275462" y="3231053"/>
            <a:chExt cx="1791480" cy="57993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1EFAF175-70F1-445A-97B7-1404E15F04AC}"/>
                </a:ext>
              </a:extLst>
            </p:cNvPr>
            <p:cNvSpPr/>
            <p:nvPr/>
          </p:nvSpPr>
          <p:spPr>
            <a:xfrm flipH="1">
              <a:off x="9275462" y="323105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1A49961-012F-40F2-8597-54AE908AEBF9}"/>
                </a:ext>
              </a:extLst>
            </p:cNvPr>
            <p:cNvSpPr txBox="1"/>
            <p:nvPr/>
          </p:nvSpPr>
          <p:spPr>
            <a:xfrm flipH="1">
              <a:off x="9501788" y="3336354"/>
              <a:ext cx="1338828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生产可追溯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1147249C-10CE-476E-A14F-CD8FDD918182}"/>
              </a:ext>
            </a:extLst>
          </p:cNvPr>
          <p:cNvGrpSpPr/>
          <p:nvPr/>
        </p:nvGrpSpPr>
        <p:grpSpPr>
          <a:xfrm>
            <a:off x="9275462" y="4044723"/>
            <a:ext cx="1791480" cy="579934"/>
            <a:chOff x="9275462" y="4044723"/>
            <a:chExt cx="1791480" cy="579934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323EADA5-565F-40A7-97AE-61C8340ACD6F}"/>
                </a:ext>
              </a:extLst>
            </p:cNvPr>
            <p:cNvSpPr/>
            <p:nvPr/>
          </p:nvSpPr>
          <p:spPr>
            <a:xfrm flipH="1">
              <a:off x="9275462" y="4044723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D90C62E0-11E1-4585-AA9E-1A5EB9E184B6}"/>
                </a:ext>
              </a:extLst>
            </p:cNvPr>
            <p:cNvSpPr txBox="1"/>
            <p:nvPr/>
          </p:nvSpPr>
          <p:spPr>
            <a:xfrm flipH="1">
              <a:off x="9501788" y="4150024"/>
              <a:ext cx="1338828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智能农机库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B9653C12-981A-4068-973D-1485C10A1580}"/>
              </a:ext>
            </a:extLst>
          </p:cNvPr>
          <p:cNvGrpSpPr/>
          <p:nvPr/>
        </p:nvGrpSpPr>
        <p:grpSpPr>
          <a:xfrm>
            <a:off x="9034162" y="4858394"/>
            <a:ext cx="1791480" cy="579934"/>
            <a:chOff x="8970662" y="4858394"/>
            <a:chExt cx="1791480" cy="57993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9ECFEA91-A5AD-403A-8874-754659AD6422}"/>
                </a:ext>
              </a:extLst>
            </p:cNvPr>
            <p:cNvSpPr/>
            <p:nvPr/>
          </p:nvSpPr>
          <p:spPr>
            <a:xfrm flipH="1">
              <a:off x="8970662" y="4858394"/>
              <a:ext cx="1791480" cy="5799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98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4A340C9-CAA3-420E-AF91-ED9393606529}"/>
                </a:ext>
              </a:extLst>
            </p:cNvPr>
            <p:cNvSpPr txBox="1"/>
            <p:nvPr/>
          </p:nvSpPr>
          <p:spPr>
            <a:xfrm flipH="1">
              <a:off x="9196988" y="4963695"/>
              <a:ext cx="1338828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智能仓储库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5E0007A-431A-4A05-BDB6-ACAE919B871D}"/>
              </a:ext>
            </a:extLst>
          </p:cNvPr>
          <p:cNvSpPr txBox="1"/>
          <p:nvPr/>
        </p:nvSpPr>
        <p:spPr>
          <a:xfrm>
            <a:off x="4772561" y="4886442"/>
            <a:ext cx="2646878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技术模式集成示范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1659B50-26B6-4758-8934-67A5EA96D969}"/>
              </a:ext>
            </a:extLst>
          </p:cNvPr>
          <p:cNvGrpSpPr/>
          <p:nvPr/>
        </p:nvGrpSpPr>
        <p:grpSpPr>
          <a:xfrm>
            <a:off x="5284795" y="2321372"/>
            <a:ext cx="1622413" cy="2399295"/>
            <a:chOff x="5284795" y="2417384"/>
            <a:chExt cx="1622413" cy="2399295"/>
          </a:xfrm>
        </p:grpSpPr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BDB9D01-7D54-4A24-89D9-A8942A07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5" t="2938" r="23009" b="2938"/>
            <a:stretch>
              <a:fillRect/>
            </a:stretch>
          </p:blipFill>
          <p:spPr>
            <a:xfrm>
              <a:off x="5284795" y="2417384"/>
              <a:ext cx="1622413" cy="2399295"/>
            </a:xfrm>
            <a:custGeom>
              <a:avLst/>
              <a:gdLst>
                <a:gd name="connsiteX0" fmla="*/ 808695 w 1622413"/>
                <a:gd name="connsiteY0" fmla="*/ 1342801 h 2399295"/>
                <a:gd name="connsiteX1" fmla="*/ 613637 w 1622413"/>
                <a:gd name="connsiteY1" fmla="*/ 1422331 h 2399295"/>
                <a:gd name="connsiteX2" fmla="*/ 532433 w 1622413"/>
                <a:gd name="connsiteY2" fmla="*/ 1614040 h 2399295"/>
                <a:gd name="connsiteX3" fmla="*/ 611125 w 1622413"/>
                <a:gd name="connsiteY3" fmla="*/ 1817470 h 2399295"/>
                <a:gd name="connsiteX4" fmla="*/ 808695 w 1622413"/>
                <a:gd name="connsiteY4" fmla="*/ 1898674 h 2399295"/>
                <a:gd name="connsiteX5" fmla="*/ 1006264 w 1622413"/>
                <a:gd name="connsiteY5" fmla="*/ 1817470 h 2399295"/>
                <a:gd name="connsiteX6" fmla="*/ 1084957 w 1622413"/>
                <a:gd name="connsiteY6" fmla="*/ 1614040 h 2399295"/>
                <a:gd name="connsiteX7" fmla="*/ 1002915 w 1622413"/>
                <a:gd name="connsiteY7" fmla="*/ 1423168 h 2399295"/>
                <a:gd name="connsiteX8" fmla="*/ 808695 w 1622413"/>
                <a:gd name="connsiteY8" fmla="*/ 1342801 h 2399295"/>
                <a:gd name="connsiteX9" fmla="*/ 803672 w 1622413"/>
                <a:gd name="connsiteY9" fmla="*/ 490574 h 2399295"/>
                <a:gd name="connsiteX10" fmla="*/ 673912 w 1622413"/>
                <a:gd name="connsiteY10" fmla="*/ 545827 h 2399295"/>
                <a:gd name="connsiteX11" fmla="*/ 619497 w 1622413"/>
                <a:gd name="connsiteY11" fmla="*/ 674749 h 2399295"/>
                <a:gd name="connsiteX12" fmla="*/ 673075 w 1622413"/>
                <a:gd name="connsiteY12" fmla="*/ 815392 h 2399295"/>
                <a:gd name="connsiteX13" fmla="*/ 810369 w 1622413"/>
                <a:gd name="connsiteY13" fmla="*/ 870644 h 2399295"/>
                <a:gd name="connsiteX14" fmla="*/ 940129 w 1622413"/>
                <a:gd name="connsiteY14" fmla="*/ 813717 h 2399295"/>
                <a:gd name="connsiteX15" fmla="*/ 994544 w 1622413"/>
                <a:gd name="connsiteY15" fmla="*/ 679772 h 2399295"/>
                <a:gd name="connsiteX16" fmla="*/ 939291 w 1622413"/>
                <a:gd name="connsiteY16" fmla="*/ 544990 h 2399295"/>
                <a:gd name="connsiteX17" fmla="*/ 803672 w 1622413"/>
                <a:gd name="connsiteY17" fmla="*/ 490574 h 2399295"/>
                <a:gd name="connsiteX18" fmla="*/ 808695 w 1622413"/>
                <a:gd name="connsiteY18" fmla="*/ 0 h 2399295"/>
                <a:gd name="connsiteX19" fmla="*/ 1303455 w 1622413"/>
                <a:gd name="connsiteY19" fmla="*/ 187523 h 2399295"/>
                <a:gd name="connsiteX20" fmla="*/ 1496839 w 1622413"/>
                <a:gd name="connsiteY20" fmla="*/ 668052 h 2399295"/>
                <a:gd name="connsiteX21" fmla="*/ 1372939 w 1622413"/>
                <a:gd name="connsiteY21" fmla="*/ 1031378 h 2399295"/>
                <a:gd name="connsiteX22" fmla="*/ 1568834 w 1622413"/>
                <a:gd name="connsiteY22" fmla="*/ 1302618 h 2399295"/>
                <a:gd name="connsiteX23" fmla="*/ 1622413 w 1622413"/>
                <a:gd name="connsiteY23" fmla="*/ 1603994 h 2399295"/>
                <a:gd name="connsiteX24" fmla="*/ 1390520 w 1622413"/>
                <a:gd name="connsiteY24" fmla="*/ 2171588 h 2399295"/>
                <a:gd name="connsiteX25" fmla="*/ 812043 w 1622413"/>
                <a:gd name="connsiteY25" fmla="*/ 2399295 h 2399295"/>
                <a:gd name="connsiteX26" fmla="*/ 231893 w 1622413"/>
                <a:gd name="connsiteY26" fmla="*/ 2171588 h 2399295"/>
                <a:gd name="connsiteX27" fmla="*/ 0 w 1622413"/>
                <a:gd name="connsiteY27" fmla="*/ 1603994 h 2399295"/>
                <a:gd name="connsiteX28" fmla="*/ 56090 w 1622413"/>
                <a:gd name="connsiteY28" fmla="*/ 1302618 h 2399295"/>
                <a:gd name="connsiteX29" fmla="*/ 249473 w 1622413"/>
                <a:gd name="connsiteY29" fmla="*/ 1031378 h 2399295"/>
                <a:gd name="connsiteX30" fmla="*/ 125574 w 1622413"/>
                <a:gd name="connsiteY30" fmla="*/ 666377 h 2399295"/>
                <a:gd name="connsiteX31" fmla="*/ 318120 w 1622413"/>
                <a:gd name="connsiteY31" fmla="*/ 188360 h 2399295"/>
                <a:gd name="connsiteX32" fmla="*/ 808695 w 1622413"/>
                <a:gd name="connsiteY32" fmla="*/ 0 h 239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22413" h="2399295">
                  <a:moveTo>
                    <a:pt x="808695" y="1342801"/>
                  </a:moveTo>
                  <a:cubicBezTo>
                    <a:pt x="732792" y="1342801"/>
                    <a:pt x="667773" y="1369311"/>
                    <a:pt x="613637" y="1422331"/>
                  </a:cubicBezTo>
                  <a:cubicBezTo>
                    <a:pt x="559501" y="1475351"/>
                    <a:pt x="532433" y="1539254"/>
                    <a:pt x="532433" y="1614040"/>
                  </a:cubicBezTo>
                  <a:cubicBezTo>
                    <a:pt x="532433" y="1695524"/>
                    <a:pt x="558663" y="1763334"/>
                    <a:pt x="611125" y="1817470"/>
                  </a:cubicBezTo>
                  <a:cubicBezTo>
                    <a:pt x="663587" y="1871606"/>
                    <a:pt x="729444" y="1898674"/>
                    <a:pt x="808695" y="1898674"/>
                  </a:cubicBezTo>
                  <a:cubicBezTo>
                    <a:pt x="887946" y="1898674"/>
                    <a:pt x="953802" y="1871606"/>
                    <a:pt x="1006264" y="1817470"/>
                  </a:cubicBezTo>
                  <a:cubicBezTo>
                    <a:pt x="1058726" y="1763334"/>
                    <a:pt x="1084957" y="1695524"/>
                    <a:pt x="1084957" y="1614040"/>
                  </a:cubicBezTo>
                  <a:cubicBezTo>
                    <a:pt x="1084957" y="1540370"/>
                    <a:pt x="1057610" y="1476746"/>
                    <a:pt x="1002915" y="1423168"/>
                  </a:cubicBezTo>
                  <a:cubicBezTo>
                    <a:pt x="948221" y="1369590"/>
                    <a:pt x="883481" y="1342801"/>
                    <a:pt x="808695" y="1342801"/>
                  </a:cubicBezTo>
                  <a:close/>
                  <a:moveTo>
                    <a:pt x="803672" y="490574"/>
                  </a:moveTo>
                  <a:cubicBezTo>
                    <a:pt x="753442" y="490574"/>
                    <a:pt x="710189" y="508992"/>
                    <a:pt x="673912" y="545827"/>
                  </a:cubicBezTo>
                  <a:cubicBezTo>
                    <a:pt x="637635" y="582662"/>
                    <a:pt x="619497" y="625636"/>
                    <a:pt x="619497" y="674749"/>
                  </a:cubicBezTo>
                  <a:cubicBezTo>
                    <a:pt x="619497" y="731676"/>
                    <a:pt x="637356" y="778557"/>
                    <a:pt x="673075" y="815392"/>
                  </a:cubicBezTo>
                  <a:cubicBezTo>
                    <a:pt x="708794" y="852227"/>
                    <a:pt x="754558" y="870644"/>
                    <a:pt x="810369" y="870644"/>
                  </a:cubicBezTo>
                  <a:cubicBezTo>
                    <a:pt x="860598" y="870644"/>
                    <a:pt x="903852" y="851669"/>
                    <a:pt x="940129" y="813717"/>
                  </a:cubicBezTo>
                  <a:cubicBezTo>
                    <a:pt x="976405" y="775766"/>
                    <a:pt x="994544" y="731118"/>
                    <a:pt x="994544" y="679772"/>
                  </a:cubicBezTo>
                  <a:cubicBezTo>
                    <a:pt x="994544" y="626194"/>
                    <a:pt x="976126" y="581266"/>
                    <a:pt x="939291" y="544990"/>
                  </a:cubicBezTo>
                  <a:cubicBezTo>
                    <a:pt x="902456" y="508713"/>
                    <a:pt x="857250" y="490574"/>
                    <a:pt x="803672" y="490574"/>
                  </a:cubicBezTo>
                  <a:close/>
                  <a:moveTo>
                    <a:pt x="808695" y="0"/>
                  </a:moveTo>
                  <a:cubicBezTo>
                    <a:pt x="1009613" y="0"/>
                    <a:pt x="1174533" y="62507"/>
                    <a:pt x="1303455" y="187523"/>
                  </a:cubicBezTo>
                  <a:cubicBezTo>
                    <a:pt x="1432378" y="312539"/>
                    <a:pt x="1496839" y="472715"/>
                    <a:pt x="1496839" y="668052"/>
                  </a:cubicBezTo>
                  <a:cubicBezTo>
                    <a:pt x="1496839" y="799765"/>
                    <a:pt x="1455539" y="920874"/>
                    <a:pt x="1372939" y="1031378"/>
                  </a:cubicBezTo>
                  <a:cubicBezTo>
                    <a:pt x="1467817" y="1129605"/>
                    <a:pt x="1533116" y="1220018"/>
                    <a:pt x="1568834" y="1302618"/>
                  </a:cubicBezTo>
                  <a:cubicBezTo>
                    <a:pt x="1604553" y="1385217"/>
                    <a:pt x="1622413" y="1485676"/>
                    <a:pt x="1622413" y="1603994"/>
                  </a:cubicBezTo>
                  <a:cubicBezTo>
                    <a:pt x="1622413" y="1830585"/>
                    <a:pt x="1545115" y="2019783"/>
                    <a:pt x="1390520" y="2171588"/>
                  </a:cubicBezTo>
                  <a:cubicBezTo>
                    <a:pt x="1235924" y="2323392"/>
                    <a:pt x="1043099" y="2399295"/>
                    <a:pt x="812043" y="2399295"/>
                  </a:cubicBezTo>
                  <a:cubicBezTo>
                    <a:pt x="579871" y="2399295"/>
                    <a:pt x="386488" y="2323392"/>
                    <a:pt x="231893" y="2171588"/>
                  </a:cubicBezTo>
                  <a:cubicBezTo>
                    <a:pt x="77298" y="2019783"/>
                    <a:pt x="0" y="1830585"/>
                    <a:pt x="0" y="1603994"/>
                  </a:cubicBezTo>
                  <a:cubicBezTo>
                    <a:pt x="0" y="1489025"/>
                    <a:pt x="18696" y="1388566"/>
                    <a:pt x="56090" y="1302618"/>
                  </a:cubicBezTo>
                  <a:cubicBezTo>
                    <a:pt x="93483" y="1216669"/>
                    <a:pt x="157944" y="1126256"/>
                    <a:pt x="249473" y="1031378"/>
                  </a:cubicBezTo>
                  <a:cubicBezTo>
                    <a:pt x="166873" y="921990"/>
                    <a:pt x="125574" y="800323"/>
                    <a:pt x="125574" y="666377"/>
                  </a:cubicBezTo>
                  <a:cubicBezTo>
                    <a:pt x="125574" y="473273"/>
                    <a:pt x="189756" y="313934"/>
                    <a:pt x="318120" y="188360"/>
                  </a:cubicBezTo>
                  <a:cubicBezTo>
                    <a:pt x="446484" y="62786"/>
                    <a:pt x="610009" y="0"/>
                    <a:pt x="808695" y="0"/>
                  </a:cubicBezTo>
                  <a:close/>
                </a:path>
              </a:pathLst>
            </a:custGeom>
            <a:ln w="63500">
              <a:solidFill>
                <a:schemeClr val="bg1">
                  <a:alpha val="92000"/>
                </a:schemeClr>
              </a:solidFill>
            </a:ln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332537E5-5663-4720-8813-F636221E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5" t="2938" r="23009" b="2938"/>
            <a:stretch>
              <a:fillRect/>
            </a:stretch>
          </p:blipFill>
          <p:spPr>
            <a:xfrm>
              <a:off x="5284795" y="2417384"/>
              <a:ext cx="1622413" cy="2399295"/>
            </a:xfrm>
            <a:custGeom>
              <a:avLst/>
              <a:gdLst>
                <a:gd name="connsiteX0" fmla="*/ 808695 w 1622413"/>
                <a:gd name="connsiteY0" fmla="*/ 1342801 h 2399295"/>
                <a:gd name="connsiteX1" fmla="*/ 613637 w 1622413"/>
                <a:gd name="connsiteY1" fmla="*/ 1422331 h 2399295"/>
                <a:gd name="connsiteX2" fmla="*/ 532433 w 1622413"/>
                <a:gd name="connsiteY2" fmla="*/ 1614040 h 2399295"/>
                <a:gd name="connsiteX3" fmla="*/ 611125 w 1622413"/>
                <a:gd name="connsiteY3" fmla="*/ 1817470 h 2399295"/>
                <a:gd name="connsiteX4" fmla="*/ 808695 w 1622413"/>
                <a:gd name="connsiteY4" fmla="*/ 1898674 h 2399295"/>
                <a:gd name="connsiteX5" fmla="*/ 1006264 w 1622413"/>
                <a:gd name="connsiteY5" fmla="*/ 1817470 h 2399295"/>
                <a:gd name="connsiteX6" fmla="*/ 1084957 w 1622413"/>
                <a:gd name="connsiteY6" fmla="*/ 1614040 h 2399295"/>
                <a:gd name="connsiteX7" fmla="*/ 1002915 w 1622413"/>
                <a:gd name="connsiteY7" fmla="*/ 1423168 h 2399295"/>
                <a:gd name="connsiteX8" fmla="*/ 808695 w 1622413"/>
                <a:gd name="connsiteY8" fmla="*/ 1342801 h 2399295"/>
                <a:gd name="connsiteX9" fmla="*/ 803672 w 1622413"/>
                <a:gd name="connsiteY9" fmla="*/ 490574 h 2399295"/>
                <a:gd name="connsiteX10" fmla="*/ 673912 w 1622413"/>
                <a:gd name="connsiteY10" fmla="*/ 545827 h 2399295"/>
                <a:gd name="connsiteX11" fmla="*/ 619497 w 1622413"/>
                <a:gd name="connsiteY11" fmla="*/ 674749 h 2399295"/>
                <a:gd name="connsiteX12" fmla="*/ 673075 w 1622413"/>
                <a:gd name="connsiteY12" fmla="*/ 815392 h 2399295"/>
                <a:gd name="connsiteX13" fmla="*/ 810369 w 1622413"/>
                <a:gd name="connsiteY13" fmla="*/ 870644 h 2399295"/>
                <a:gd name="connsiteX14" fmla="*/ 940129 w 1622413"/>
                <a:gd name="connsiteY14" fmla="*/ 813717 h 2399295"/>
                <a:gd name="connsiteX15" fmla="*/ 994544 w 1622413"/>
                <a:gd name="connsiteY15" fmla="*/ 679772 h 2399295"/>
                <a:gd name="connsiteX16" fmla="*/ 939291 w 1622413"/>
                <a:gd name="connsiteY16" fmla="*/ 544990 h 2399295"/>
                <a:gd name="connsiteX17" fmla="*/ 803672 w 1622413"/>
                <a:gd name="connsiteY17" fmla="*/ 490574 h 2399295"/>
                <a:gd name="connsiteX18" fmla="*/ 808695 w 1622413"/>
                <a:gd name="connsiteY18" fmla="*/ 0 h 2399295"/>
                <a:gd name="connsiteX19" fmla="*/ 1303455 w 1622413"/>
                <a:gd name="connsiteY19" fmla="*/ 187523 h 2399295"/>
                <a:gd name="connsiteX20" fmla="*/ 1496839 w 1622413"/>
                <a:gd name="connsiteY20" fmla="*/ 668052 h 2399295"/>
                <a:gd name="connsiteX21" fmla="*/ 1372939 w 1622413"/>
                <a:gd name="connsiteY21" fmla="*/ 1031378 h 2399295"/>
                <a:gd name="connsiteX22" fmla="*/ 1568834 w 1622413"/>
                <a:gd name="connsiteY22" fmla="*/ 1302618 h 2399295"/>
                <a:gd name="connsiteX23" fmla="*/ 1622413 w 1622413"/>
                <a:gd name="connsiteY23" fmla="*/ 1603994 h 2399295"/>
                <a:gd name="connsiteX24" fmla="*/ 1390520 w 1622413"/>
                <a:gd name="connsiteY24" fmla="*/ 2171588 h 2399295"/>
                <a:gd name="connsiteX25" fmla="*/ 812043 w 1622413"/>
                <a:gd name="connsiteY25" fmla="*/ 2399295 h 2399295"/>
                <a:gd name="connsiteX26" fmla="*/ 231893 w 1622413"/>
                <a:gd name="connsiteY26" fmla="*/ 2171588 h 2399295"/>
                <a:gd name="connsiteX27" fmla="*/ 0 w 1622413"/>
                <a:gd name="connsiteY27" fmla="*/ 1603994 h 2399295"/>
                <a:gd name="connsiteX28" fmla="*/ 56090 w 1622413"/>
                <a:gd name="connsiteY28" fmla="*/ 1302618 h 2399295"/>
                <a:gd name="connsiteX29" fmla="*/ 249473 w 1622413"/>
                <a:gd name="connsiteY29" fmla="*/ 1031378 h 2399295"/>
                <a:gd name="connsiteX30" fmla="*/ 125574 w 1622413"/>
                <a:gd name="connsiteY30" fmla="*/ 666377 h 2399295"/>
                <a:gd name="connsiteX31" fmla="*/ 318120 w 1622413"/>
                <a:gd name="connsiteY31" fmla="*/ 188360 h 2399295"/>
                <a:gd name="connsiteX32" fmla="*/ 808695 w 1622413"/>
                <a:gd name="connsiteY32" fmla="*/ 0 h 239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22413" h="2399295">
                  <a:moveTo>
                    <a:pt x="808695" y="1342801"/>
                  </a:moveTo>
                  <a:cubicBezTo>
                    <a:pt x="732792" y="1342801"/>
                    <a:pt x="667773" y="1369311"/>
                    <a:pt x="613637" y="1422331"/>
                  </a:cubicBezTo>
                  <a:cubicBezTo>
                    <a:pt x="559501" y="1475351"/>
                    <a:pt x="532433" y="1539254"/>
                    <a:pt x="532433" y="1614040"/>
                  </a:cubicBezTo>
                  <a:cubicBezTo>
                    <a:pt x="532433" y="1695524"/>
                    <a:pt x="558663" y="1763334"/>
                    <a:pt x="611125" y="1817470"/>
                  </a:cubicBezTo>
                  <a:cubicBezTo>
                    <a:pt x="663587" y="1871606"/>
                    <a:pt x="729444" y="1898674"/>
                    <a:pt x="808695" y="1898674"/>
                  </a:cubicBezTo>
                  <a:cubicBezTo>
                    <a:pt x="887946" y="1898674"/>
                    <a:pt x="953802" y="1871606"/>
                    <a:pt x="1006264" y="1817470"/>
                  </a:cubicBezTo>
                  <a:cubicBezTo>
                    <a:pt x="1058726" y="1763334"/>
                    <a:pt x="1084957" y="1695524"/>
                    <a:pt x="1084957" y="1614040"/>
                  </a:cubicBezTo>
                  <a:cubicBezTo>
                    <a:pt x="1084957" y="1540370"/>
                    <a:pt x="1057610" y="1476746"/>
                    <a:pt x="1002915" y="1423168"/>
                  </a:cubicBezTo>
                  <a:cubicBezTo>
                    <a:pt x="948221" y="1369590"/>
                    <a:pt x="883481" y="1342801"/>
                    <a:pt x="808695" y="1342801"/>
                  </a:cubicBezTo>
                  <a:close/>
                  <a:moveTo>
                    <a:pt x="803672" y="490574"/>
                  </a:moveTo>
                  <a:cubicBezTo>
                    <a:pt x="753442" y="490574"/>
                    <a:pt x="710189" y="508992"/>
                    <a:pt x="673912" y="545827"/>
                  </a:cubicBezTo>
                  <a:cubicBezTo>
                    <a:pt x="637635" y="582662"/>
                    <a:pt x="619497" y="625636"/>
                    <a:pt x="619497" y="674749"/>
                  </a:cubicBezTo>
                  <a:cubicBezTo>
                    <a:pt x="619497" y="731676"/>
                    <a:pt x="637356" y="778557"/>
                    <a:pt x="673075" y="815392"/>
                  </a:cubicBezTo>
                  <a:cubicBezTo>
                    <a:pt x="708794" y="852227"/>
                    <a:pt x="754558" y="870644"/>
                    <a:pt x="810369" y="870644"/>
                  </a:cubicBezTo>
                  <a:cubicBezTo>
                    <a:pt x="860598" y="870644"/>
                    <a:pt x="903852" y="851669"/>
                    <a:pt x="940129" y="813717"/>
                  </a:cubicBezTo>
                  <a:cubicBezTo>
                    <a:pt x="976405" y="775766"/>
                    <a:pt x="994544" y="731118"/>
                    <a:pt x="994544" y="679772"/>
                  </a:cubicBezTo>
                  <a:cubicBezTo>
                    <a:pt x="994544" y="626194"/>
                    <a:pt x="976126" y="581266"/>
                    <a:pt x="939291" y="544990"/>
                  </a:cubicBezTo>
                  <a:cubicBezTo>
                    <a:pt x="902456" y="508713"/>
                    <a:pt x="857250" y="490574"/>
                    <a:pt x="803672" y="490574"/>
                  </a:cubicBezTo>
                  <a:close/>
                  <a:moveTo>
                    <a:pt x="808695" y="0"/>
                  </a:moveTo>
                  <a:cubicBezTo>
                    <a:pt x="1009613" y="0"/>
                    <a:pt x="1174533" y="62507"/>
                    <a:pt x="1303455" y="187523"/>
                  </a:cubicBezTo>
                  <a:cubicBezTo>
                    <a:pt x="1432378" y="312539"/>
                    <a:pt x="1496839" y="472715"/>
                    <a:pt x="1496839" y="668052"/>
                  </a:cubicBezTo>
                  <a:cubicBezTo>
                    <a:pt x="1496839" y="799765"/>
                    <a:pt x="1455539" y="920874"/>
                    <a:pt x="1372939" y="1031378"/>
                  </a:cubicBezTo>
                  <a:cubicBezTo>
                    <a:pt x="1467817" y="1129605"/>
                    <a:pt x="1533116" y="1220018"/>
                    <a:pt x="1568834" y="1302618"/>
                  </a:cubicBezTo>
                  <a:cubicBezTo>
                    <a:pt x="1604553" y="1385217"/>
                    <a:pt x="1622413" y="1485676"/>
                    <a:pt x="1622413" y="1603994"/>
                  </a:cubicBezTo>
                  <a:cubicBezTo>
                    <a:pt x="1622413" y="1830585"/>
                    <a:pt x="1545115" y="2019783"/>
                    <a:pt x="1390520" y="2171588"/>
                  </a:cubicBezTo>
                  <a:cubicBezTo>
                    <a:pt x="1235924" y="2323392"/>
                    <a:pt x="1043099" y="2399295"/>
                    <a:pt x="812043" y="2399295"/>
                  </a:cubicBezTo>
                  <a:cubicBezTo>
                    <a:pt x="579871" y="2399295"/>
                    <a:pt x="386488" y="2323392"/>
                    <a:pt x="231893" y="2171588"/>
                  </a:cubicBezTo>
                  <a:cubicBezTo>
                    <a:pt x="77298" y="2019783"/>
                    <a:pt x="0" y="1830585"/>
                    <a:pt x="0" y="1603994"/>
                  </a:cubicBezTo>
                  <a:cubicBezTo>
                    <a:pt x="0" y="1489025"/>
                    <a:pt x="18696" y="1388566"/>
                    <a:pt x="56090" y="1302618"/>
                  </a:cubicBezTo>
                  <a:cubicBezTo>
                    <a:pt x="93483" y="1216669"/>
                    <a:pt x="157944" y="1126256"/>
                    <a:pt x="249473" y="1031378"/>
                  </a:cubicBezTo>
                  <a:cubicBezTo>
                    <a:pt x="166873" y="921990"/>
                    <a:pt x="125574" y="800323"/>
                    <a:pt x="125574" y="666377"/>
                  </a:cubicBezTo>
                  <a:cubicBezTo>
                    <a:pt x="125574" y="473273"/>
                    <a:pt x="189756" y="313934"/>
                    <a:pt x="318120" y="188360"/>
                  </a:cubicBezTo>
                  <a:cubicBezTo>
                    <a:pt x="446484" y="62786"/>
                    <a:pt x="610009" y="0"/>
                    <a:pt x="808695" y="0"/>
                  </a:cubicBezTo>
                  <a:close/>
                </a:path>
              </a:pathLst>
            </a:custGeom>
          </p:spPr>
        </p:pic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07DA6D1E-C763-4E68-AD7C-CD3DADEAAE41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</p:spTree>
    <p:extLst>
      <p:ext uri="{BB962C8B-B14F-4D97-AF65-F5344CB8AC3E}">
        <p14:creationId xmlns:p14="http://schemas.microsoft.com/office/powerpoint/2010/main" val="344115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3FA6C4-BD7E-4903-B0FE-E9E193451C11}"/>
              </a:ext>
            </a:extLst>
          </p:cNvPr>
          <p:cNvSpPr txBox="1"/>
          <p:nvPr/>
        </p:nvSpPr>
        <p:spPr>
          <a:xfrm>
            <a:off x="3225800" y="2334316"/>
            <a:ext cx="5740402" cy="200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700" b="0" i="0" dirty="0">
                <a:solidFill>
                  <a:srgbClr val="333333"/>
                </a:solidFill>
                <a:effectLst/>
              </a:rPr>
              <a:t>CULTURAL TRAVEL RECREATION EXPERIENCE AREA</a:t>
            </a:r>
            <a:endParaRPr lang="zh-CN" altLang="en-US" sz="7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3C3868-114E-45AB-A0E7-B8F54C866243}"/>
              </a:ext>
            </a:extLst>
          </p:cNvPr>
          <p:cNvSpPr/>
          <p:nvPr/>
        </p:nvSpPr>
        <p:spPr>
          <a:xfrm>
            <a:off x="3139902" y="1611041"/>
            <a:ext cx="591219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kern="1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32000">
                      <a:schemeClr val="accent1">
                        <a:lumMod val="76000"/>
                      </a:schemeClr>
                    </a:gs>
                    <a:gs pos="100000">
                      <a:schemeClr val="accent1">
                        <a:lumMod val="53000"/>
                      </a:schemeClr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文旅康养休闲体验区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8A2D56-AFB5-4FCF-82EA-AA648ADEB02F}"/>
              </a:ext>
            </a:extLst>
          </p:cNvPr>
          <p:cNvSpPr txBox="1"/>
          <p:nvPr/>
        </p:nvSpPr>
        <p:spPr>
          <a:xfrm>
            <a:off x="4525699" y="-178"/>
            <a:ext cx="3140603" cy="31547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900" dirty="0">
                <a:ln>
                  <a:gradFill flip="none" rotWithShape="1">
                    <a:gsLst>
                      <a:gs pos="9000">
                        <a:schemeClr val="bg1"/>
                      </a:gs>
                      <a:gs pos="64000">
                        <a:schemeClr val="bg1">
                          <a:lumMod val="95000"/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16000">
                      <a:schemeClr val="bg1">
                        <a:lumMod val="95000"/>
                        <a:alpha val="72000"/>
                      </a:schemeClr>
                    </a:gs>
                    <a:gs pos="5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02</a:t>
            </a:r>
            <a:endParaRPr lang="zh-CN" altLang="en-US" sz="19900" dirty="0">
              <a:ln>
                <a:gradFill flip="none" rotWithShape="1">
                  <a:gsLst>
                    <a:gs pos="9000">
                      <a:schemeClr val="bg1"/>
                    </a:gs>
                    <a:gs pos="64000">
                      <a:schemeClr val="bg1">
                        <a:lumMod val="95000"/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gradFill flip="none" rotWithShape="1">
                <a:gsLst>
                  <a:gs pos="16000">
                    <a:schemeClr val="bg1">
                      <a:lumMod val="95000"/>
                      <a:alpha val="72000"/>
                    </a:schemeClr>
                  </a:gs>
                  <a:gs pos="5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86B2B2E-57C9-4AC9-BF86-561D99349E75}"/>
              </a:ext>
            </a:extLst>
          </p:cNvPr>
          <p:cNvSpPr/>
          <p:nvPr/>
        </p:nvSpPr>
        <p:spPr>
          <a:xfrm>
            <a:off x="1044576" y="836876"/>
            <a:ext cx="154004" cy="1540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073B236-3815-49E9-BD34-25AC65CDE17E}"/>
              </a:ext>
            </a:extLst>
          </p:cNvPr>
          <p:cNvSpPr/>
          <p:nvPr/>
        </p:nvSpPr>
        <p:spPr>
          <a:xfrm>
            <a:off x="814388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2359057-F318-4E14-A523-4043FB82E961}"/>
              </a:ext>
            </a:extLst>
          </p:cNvPr>
          <p:cNvSpPr/>
          <p:nvPr/>
        </p:nvSpPr>
        <p:spPr>
          <a:xfrm>
            <a:off x="1274764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738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C1FB808-2F42-493C-9E4D-718A395FA8C5}"/>
              </a:ext>
            </a:extLst>
          </p:cNvPr>
          <p:cNvGrpSpPr/>
          <p:nvPr/>
        </p:nvGrpSpPr>
        <p:grpSpPr>
          <a:xfrm>
            <a:off x="4420372" y="-92683"/>
            <a:ext cx="8825674" cy="8825674"/>
            <a:chOff x="4420372" y="-92683"/>
            <a:chExt cx="8825674" cy="8825674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BE3D460-F833-45BE-AE09-3F56FB10B642}"/>
                </a:ext>
              </a:extLst>
            </p:cNvPr>
            <p:cNvSpPr/>
            <p:nvPr/>
          </p:nvSpPr>
          <p:spPr>
            <a:xfrm>
              <a:off x="6952588" y="2439533"/>
              <a:ext cx="3761242" cy="3761242"/>
            </a:xfrm>
            <a:prstGeom prst="ellipse">
              <a:avLst/>
            </a:prstGeom>
            <a:noFill/>
            <a:ln w="635000">
              <a:solidFill>
                <a:schemeClr val="accent1">
                  <a:lumMod val="60000"/>
                  <a:lumOff val="40000"/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7FA29F-D019-4626-9A93-D60F9FAE8DD4}"/>
                </a:ext>
              </a:extLst>
            </p:cNvPr>
            <p:cNvSpPr/>
            <p:nvPr/>
          </p:nvSpPr>
          <p:spPr>
            <a:xfrm>
              <a:off x="5320378" y="807323"/>
              <a:ext cx="7025662" cy="7025662"/>
            </a:xfrm>
            <a:prstGeom prst="ellipse">
              <a:avLst/>
            </a:prstGeom>
            <a:noFill/>
            <a:ln w="127000">
              <a:solidFill>
                <a:schemeClr val="accent1">
                  <a:lumMod val="60000"/>
                  <a:lumOff val="40000"/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AE0E413-60D4-44EE-89C4-0BD1BE0F1270}"/>
                </a:ext>
              </a:extLst>
            </p:cNvPr>
            <p:cNvSpPr/>
            <p:nvPr/>
          </p:nvSpPr>
          <p:spPr>
            <a:xfrm>
              <a:off x="4420372" y="-92683"/>
              <a:ext cx="8825674" cy="8825674"/>
            </a:xfrm>
            <a:prstGeom prst="ellipse">
              <a:avLst/>
            </a:prstGeom>
            <a:noFill/>
            <a:ln w="38100">
              <a:solidFill>
                <a:schemeClr val="accent1">
                  <a:alpha val="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37DC55D-2EBD-4821-83A7-43DACF81C732}"/>
              </a:ext>
            </a:extLst>
          </p:cNvPr>
          <p:cNvGrpSpPr/>
          <p:nvPr/>
        </p:nvGrpSpPr>
        <p:grpSpPr>
          <a:xfrm rot="19857347">
            <a:off x="5753148" y="1380959"/>
            <a:ext cx="1181748" cy="1115180"/>
            <a:chOff x="4702175" y="2359230"/>
            <a:chExt cx="2787650" cy="263062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8B71902-71F1-4168-B069-46DE5A559398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D37028D-0F77-49D4-B756-B0309872E0E0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8DF5E26A-DFB5-4A65-A80E-4129FC0AB4CD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FF58724-8F73-4C85-9FCE-396B924196EB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05C7DC3-528A-4F7A-800C-402BE027A2EE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zh-CN" altLang="en-US" dirty="0"/>
                  <a:t>田园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3715CDF-B0EC-489D-B8A5-3E8A90C3272F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835107D-C6EF-41E1-A8B5-5CD99B26E210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092BB11-BF1F-4A5C-988B-CC79D8CAD2F2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F195452-E6C4-4229-AF86-8450E2A93818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DD578B2-03AE-4305-8841-AF7AEE602E73}"/>
              </a:ext>
            </a:extLst>
          </p:cNvPr>
          <p:cNvGrpSpPr/>
          <p:nvPr/>
        </p:nvGrpSpPr>
        <p:grpSpPr>
          <a:xfrm rot="16841224">
            <a:off x="5000795" y="3381721"/>
            <a:ext cx="1111462" cy="1048854"/>
            <a:chOff x="4702175" y="2359230"/>
            <a:chExt cx="2787650" cy="263062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5204F2E-2C66-43E9-AB3C-513838C219D2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F1F9D7E-02A9-498C-B798-8847C0C41B0E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FE656DA-C219-467C-8180-C780B03F100E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576B971-D4AF-4077-96F3-AD7B46C13256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0A89576-8C39-4E8A-9EDB-6221E12EC4FF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1AD73DD-DC0C-4C20-9937-22ABBAA58A9A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BB9C305-E30B-4ECC-BE04-45755D237032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B672400-6DCB-4A97-958A-17E1DCD75552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zh-CN" altLang="en-US" dirty="0"/>
                  <a:t>旅游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BC741A1-4A13-4D2A-B4BB-D2AEDFA183FA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9AB1706-0DC9-4908-9F56-B0829EFE0138}"/>
              </a:ext>
            </a:extLst>
          </p:cNvPr>
          <p:cNvGrpSpPr/>
          <p:nvPr/>
        </p:nvGrpSpPr>
        <p:grpSpPr>
          <a:xfrm rot="2418464">
            <a:off x="10255106" y="1259149"/>
            <a:ext cx="1116220" cy="1053344"/>
            <a:chOff x="4702175" y="2359230"/>
            <a:chExt cx="2787650" cy="263062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A2FA0EF-6BE5-4895-A169-9E31B3789100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457DB11-2E6F-45FD-83D4-78ED68675620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A111DBA-295B-4A63-A750-45940A30BE34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16446ECC-B8C2-41FD-83D1-00F4B7DEC1E4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CEF904A-9C2B-4C06-9FCD-2F06062FF61D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zh-CN" altLang="en-US" dirty="0"/>
                  <a:t>健康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2CA765E5-4970-4415-A0FA-2744790E28FF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686A807-9905-4809-A95B-BA70DDC036B0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A4E291E-2C8E-4CA9-9677-7875F19FB476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1D2B8AC9-56D8-4D93-9A3D-23760FB50C00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75AF2A3-5D66-4100-A184-A41787F5C44F}"/>
              </a:ext>
            </a:extLst>
          </p:cNvPr>
          <p:cNvGrpSpPr/>
          <p:nvPr/>
        </p:nvGrpSpPr>
        <p:grpSpPr>
          <a:xfrm rot="665962">
            <a:off x="8188171" y="953468"/>
            <a:ext cx="1116220" cy="1053344"/>
            <a:chOff x="4702175" y="2359230"/>
            <a:chExt cx="2787650" cy="2630628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8FC431D5-91B7-4795-AED2-164F04A73E30}"/>
                </a:ext>
              </a:extLst>
            </p:cNvPr>
            <p:cNvSpPr/>
            <p:nvPr/>
          </p:nvSpPr>
          <p:spPr>
            <a:xfrm>
              <a:off x="5280174" y="2359230"/>
              <a:ext cx="1631650" cy="16316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dirty="0"/>
                <a:t>养生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78779EDB-F5A4-409A-BB6D-E1E4ED676BDC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804FD1C6-4458-4793-9442-51ABF294402A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C8EDE608-217E-4818-B1DF-18C0708F85D8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4BC0919F-1AF2-4BA4-BF6C-B4E94C688564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3929A4AC-940E-4E97-BAC6-B36D82E0E973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A4DBDA9-9E69-413D-A2CF-958902B28E44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3D6642A-2ACE-4A12-B370-A0E44BCB6774}"/>
              </a:ext>
            </a:extLst>
          </p:cNvPr>
          <p:cNvGrpSpPr/>
          <p:nvPr/>
        </p:nvGrpSpPr>
        <p:grpSpPr>
          <a:xfrm rot="665962">
            <a:off x="7338400" y="1977298"/>
            <a:ext cx="814834" cy="768934"/>
            <a:chOff x="4702175" y="2359230"/>
            <a:chExt cx="2787650" cy="263062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135A7DA-BF5B-4226-AAD1-6FFA0A10AA50}"/>
                </a:ext>
              </a:extLst>
            </p:cNvPr>
            <p:cNvSpPr/>
            <p:nvPr/>
          </p:nvSpPr>
          <p:spPr>
            <a:xfrm>
              <a:off x="5280174" y="2359230"/>
              <a:ext cx="1631650" cy="16316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400" dirty="0"/>
                <a:t>养老</a:t>
              </a: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9ACB054-FBBF-4700-9589-01239AD240B6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A79D5AA6-6197-4AE1-BFC8-D75BF9207948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D0381B9B-2FDF-4D1C-98C9-6B1F1A85D184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33F8DCC-825F-4602-9735-F6EA3445B627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612E69B0-2819-40CD-956D-6E5666A11566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6A4D82A4-1AAF-44BE-9706-538FF3B66CB0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E72EB10-4391-43B8-A360-C8DDD32523B8}"/>
              </a:ext>
            </a:extLst>
          </p:cNvPr>
          <p:cNvGrpSpPr/>
          <p:nvPr/>
        </p:nvGrpSpPr>
        <p:grpSpPr>
          <a:xfrm rot="4440373">
            <a:off x="10967756" y="3139757"/>
            <a:ext cx="1181748" cy="1115180"/>
            <a:chOff x="4702175" y="2359231"/>
            <a:chExt cx="2787650" cy="2630627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4373E0A-01AA-401B-B8BC-3A92D0BA00E6}"/>
                </a:ext>
              </a:extLst>
            </p:cNvPr>
            <p:cNvSpPr/>
            <p:nvPr/>
          </p:nvSpPr>
          <p:spPr>
            <a:xfrm>
              <a:off x="5280175" y="2359231"/>
              <a:ext cx="1631651" cy="163165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dirty="0"/>
                <a:t>休闲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08325F8F-34F1-439C-A941-0C5587DC515B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7321B0D2-DA9E-4F12-9A76-B3556F77557A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198CFB6F-4496-45D3-BEBD-8D675F8A3449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F3FC51B-A6FD-45B9-994C-A16A14B0848C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F453AACF-6873-476B-9AC7-63282DE2ACD3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08B8B6B-A36D-416B-931C-2D30A5E1326B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E115BDF-8FC1-47DC-9831-A28A5FADD05F}"/>
              </a:ext>
            </a:extLst>
          </p:cNvPr>
          <p:cNvGrpSpPr/>
          <p:nvPr/>
        </p:nvGrpSpPr>
        <p:grpSpPr>
          <a:xfrm rot="665962">
            <a:off x="9319592" y="1809046"/>
            <a:ext cx="814835" cy="768934"/>
            <a:chOff x="4702173" y="2359230"/>
            <a:chExt cx="2787652" cy="2630628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D7197ED7-045D-4D51-A556-8BE633E0083C}"/>
                </a:ext>
              </a:extLst>
            </p:cNvPr>
            <p:cNvSpPr/>
            <p:nvPr/>
          </p:nvSpPr>
          <p:spPr>
            <a:xfrm>
              <a:off x="5280174" y="2359230"/>
              <a:ext cx="1631650" cy="16316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 dirty="0"/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3C457DF9-691A-45BA-BEA6-1C95F2EFE1EC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7817FA96-6DF3-4A29-BE74-6F2ECAC060B3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64A19A3B-F1E8-4C69-AD2C-3A8ABA5397D5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98392687-1928-470C-85D8-61649501C70A}"/>
                </a:ext>
              </a:extLst>
            </p:cNvPr>
            <p:cNvSpPr/>
            <p:nvPr/>
          </p:nvSpPr>
          <p:spPr>
            <a:xfrm>
              <a:off x="4702173" y="3358208"/>
              <a:ext cx="1631651" cy="163164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400" dirty="0"/>
                <a:t>文化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B4E7BAC-08D5-44A2-B884-E87A357B1423}"/>
              </a:ext>
            </a:extLst>
          </p:cNvPr>
          <p:cNvGrpSpPr/>
          <p:nvPr/>
        </p:nvGrpSpPr>
        <p:grpSpPr>
          <a:xfrm rot="16841224">
            <a:off x="5787932" y="4995550"/>
            <a:ext cx="541046" cy="510568"/>
            <a:chOff x="4702175" y="2359230"/>
            <a:chExt cx="2787650" cy="2630628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6F742A64-FD02-4BFB-A69C-E09EFCEDA327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5CC39617-C6E4-4654-86F8-C1B1CBA919FF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F5FB6D67-FD85-4A2E-AACD-F2F3D64E7538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07C836F0-912A-4913-9831-F892E92CAB01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61A358DB-1491-45EB-B5B7-0DEE10F92FB6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4541DCC8-158A-4CED-AE74-6B1683A1D101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331B4D4-B1DA-48FE-B9D8-EEEAD791F93C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D3E18726-C1BF-4688-8036-22FDFA7C56DC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93BB5C46-4F1C-4A3B-AD71-16F4B2F66BE1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7F61B96-8AC4-477B-8E0E-7FB2CE71CECB}"/>
              </a:ext>
            </a:extLst>
          </p:cNvPr>
          <p:cNvGrpSpPr/>
          <p:nvPr/>
        </p:nvGrpSpPr>
        <p:grpSpPr>
          <a:xfrm rot="14789577">
            <a:off x="4661967" y="4718333"/>
            <a:ext cx="541046" cy="510568"/>
            <a:chOff x="4702175" y="2359230"/>
            <a:chExt cx="2787650" cy="2630628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E9B5A9BE-A39A-4B12-8F1F-0FED1DAADB7C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BE1F1214-AD3E-4792-A890-715915013E7F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BD3A22E9-E4E3-4EDD-B599-56EEFD868574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643A5FD5-076C-4164-8A91-5B0BE6CE5117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E55C0FC-0610-4AF1-B2DC-DEB27529E300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CF554428-8C3B-4453-8FEA-3EC6888A631E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A2E59C45-601A-498F-A7DB-5C6CA75B086C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6EBCF162-EE46-48FA-BD63-83DFD1060C91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BE417C45-B6E1-4870-B939-2DD66C39041D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B65A60F-CC74-4081-85F1-14EFE9CF2C14}"/>
              </a:ext>
            </a:extLst>
          </p:cNvPr>
          <p:cNvGrpSpPr/>
          <p:nvPr/>
        </p:nvGrpSpPr>
        <p:grpSpPr>
          <a:xfrm rot="1486726">
            <a:off x="7276872" y="776185"/>
            <a:ext cx="541046" cy="510568"/>
            <a:chOff x="4702175" y="2359230"/>
            <a:chExt cx="2787650" cy="2630628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B3C7A933-8CB8-4507-87D4-5FCC59B70E5A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A72BDDC1-9869-4B1B-B7DD-A5CC5D81335F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20049B98-CCB3-44D1-89BF-2CAE866C7710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EDF1D400-44A5-4059-B1BB-315B5BBA638C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F3150BFA-AE8F-4A4A-8D5E-3BB1C72AB19D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640D6E38-1256-4BAA-8E39-A0B4B7F1973F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D94A2D79-11C0-4E4C-950F-B5D3A63233E4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0D6CD544-EF78-4F7B-9D07-5E6D06446B60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BC0B81E7-E14F-4238-8134-81FEC3E0FAD7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AD08DF5B-6EE7-4965-B91A-3C94B03EA0A1}"/>
              </a:ext>
            </a:extLst>
          </p:cNvPr>
          <p:cNvGrpSpPr/>
          <p:nvPr/>
        </p:nvGrpSpPr>
        <p:grpSpPr>
          <a:xfrm rot="1486726">
            <a:off x="11764041" y="1581119"/>
            <a:ext cx="541046" cy="510568"/>
            <a:chOff x="4702175" y="2359230"/>
            <a:chExt cx="2787650" cy="2630628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55A3D5A8-25C0-4262-834F-6F9CD5310844}"/>
                </a:ext>
              </a:extLst>
            </p:cNvPr>
            <p:cNvGrpSpPr/>
            <p:nvPr/>
          </p:nvGrpSpPr>
          <p:grpSpPr>
            <a:xfrm>
              <a:off x="5280175" y="2359230"/>
              <a:ext cx="1631651" cy="1631650"/>
              <a:chOff x="5280175" y="2493051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  <a:tileRect/>
            </a:gradFill>
            <a:scene3d>
              <a:camera prst="isometricTopUp"/>
              <a:lightRig rig="threePt" dir="t"/>
            </a:scene3d>
          </p:grpSpPr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CC92B6B3-F4B9-4743-B048-B346A8BA48EF}"/>
                  </a:ext>
                </a:extLst>
              </p:cNvPr>
              <p:cNvSpPr/>
              <p:nvPr/>
            </p:nvSpPr>
            <p:spPr>
              <a:xfrm>
                <a:off x="5280175" y="2493051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4219CF35-E16B-4653-85A4-7F5B8CAB8A3C}"/>
                  </a:ext>
                </a:extLst>
              </p:cNvPr>
              <p:cNvSpPr/>
              <p:nvPr/>
            </p:nvSpPr>
            <p:spPr>
              <a:xfrm>
                <a:off x="5311170" y="3016489"/>
                <a:ext cx="1569660" cy="6463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0545276F-3AA8-4114-811A-775CE8908A4B}"/>
                </a:ext>
              </a:extLst>
            </p:cNvPr>
            <p:cNvGrpSpPr/>
            <p:nvPr/>
          </p:nvGrpSpPr>
          <p:grpSpPr>
            <a:xfrm>
              <a:off x="5858174" y="3358208"/>
              <a:ext cx="1631651" cy="1631650"/>
              <a:chOff x="5858174" y="3492029"/>
              <a:chExt cx="1631651" cy="163165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13500000" scaled="1"/>
              <a:tileRect/>
            </a:gradFill>
            <a:scene3d>
              <a:camera prst="isometricRightUp"/>
              <a:lightRig rig="threePt" dir="t"/>
            </a:scene3d>
          </p:grpSpPr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041D6F8A-7CBB-4766-A1F9-238962C6E60A}"/>
                  </a:ext>
                </a:extLst>
              </p:cNvPr>
              <p:cNvSpPr/>
              <p:nvPr/>
            </p:nvSpPr>
            <p:spPr>
              <a:xfrm>
                <a:off x="5858174" y="3492029"/>
                <a:ext cx="1631651" cy="1631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065DB2A7-A3D8-4F13-9BFF-28ADAF7CE8B4}"/>
                  </a:ext>
                </a:extLst>
              </p:cNvPr>
              <p:cNvSpPr/>
              <p:nvPr/>
            </p:nvSpPr>
            <p:spPr>
              <a:xfrm>
                <a:off x="6120001" y="4015467"/>
                <a:ext cx="1107997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BD1586C5-AB41-408C-A882-EAB8AC8505CD}"/>
                </a:ext>
              </a:extLst>
            </p:cNvPr>
            <p:cNvGrpSpPr/>
            <p:nvPr/>
          </p:nvGrpSpPr>
          <p:grpSpPr>
            <a:xfrm>
              <a:off x="4702175" y="3358208"/>
              <a:ext cx="1631651" cy="1631650"/>
              <a:chOff x="4702175" y="3492029"/>
              <a:chExt cx="1631651" cy="1631650"/>
            </a:xfrm>
            <a:scene3d>
              <a:camera prst="isometricLeftDown"/>
              <a:lightRig rig="threePt" dir="t"/>
            </a:scene3d>
          </p:grpSpPr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2BD547BA-70E6-4CD9-BD65-C3E592FD6CFC}"/>
                  </a:ext>
                </a:extLst>
              </p:cNvPr>
              <p:cNvSpPr/>
              <p:nvPr/>
            </p:nvSpPr>
            <p:spPr>
              <a:xfrm>
                <a:off x="4702175" y="3492029"/>
                <a:ext cx="1631651" cy="1631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1989A1C6-D834-4D19-8EC7-30E51C2D7811}"/>
                  </a:ext>
                </a:extLst>
              </p:cNvPr>
              <p:cNvSpPr/>
              <p:nvPr/>
            </p:nvSpPr>
            <p:spPr>
              <a:xfrm>
                <a:off x="4848587" y="4015467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A3EC922B-1E69-47B0-A71C-8E896C87B1C8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文旅康养休闲体验区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C29AD5CC-6C15-4187-AB04-44327A10D225}"/>
              </a:ext>
            </a:extLst>
          </p:cNvPr>
          <p:cNvSpPr txBox="1"/>
          <p:nvPr/>
        </p:nvSpPr>
        <p:spPr>
          <a:xfrm>
            <a:off x="703454" y="1673121"/>
            <a:ext cx="3647152" cy="7341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计划投资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xxxxx</a:t>
            </a:r>
            <a:r>
              <a:rPr lang="zh-CN" altLang="zh-CN" sz="18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万元，按照</a:t>
            </a:r>
            <a:endParaRPr lang="en-US" altLang="zh-CN" sz="18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全景游、全时游，景区化、园区化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00AEF1A3-B92C-472B-9C44-0D9884519234}"/>
              </a:ext>
            </a:extLst>
          </p:cNvPr>
          <p:cNvSpPr/>
          <p:nvPr/>
        </p:nvSpPr>
        <p:spPr>
          <a:xfrm>
            <a:off x="822503" y="2757821"/>
            <a:ext cx="1280581" cy="5236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全景游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97692672-B517-47C8-99D5-0B78703F47F4}"/>
              </a:ext>
            </a:extLst>
          </p:cNvPr>
          <p:cNvSpPr/>
          <p:nvPr/>
        </p:nvSpPr>
        <p:spPr>
          <a:xfrm>
            <a:off x="2185484" y="2767556"/>
            <a:ext cx="1280581" cy="5236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全时游</a:t>
            </a:r>
          </a:p>
        </p:txBody>
      </p: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C696C249-FA95-49FA-BF57-5068B4CED227}"/>
              </a:ext>
            </a:extLst>
          </p:cNvPr>
          <p:cNvSpPr/>
          <p:nvPr/>
        </p:nvSpPr>
        <p:spPr>
          <a:xfrm>
            <a:off x="822503" y="3362871"/>
            <a:ext cx="1280581" cy="5236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景区化</a:t>
            </a:r>
          </a:p>
        </p:txBody>
      </p: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1E722D7F-2FCC-4C77-BDB9-ED2C3FEF5DE5}"/>
              </a:ext>
            </a:extLst>
          </p:cNvPr>
          <p:cNvSpPr/>
          <p:nvPr/>
        </p:nvSpPr>
        <p:spPr>
          <a:xfrm>
            <a:off x="2185484" y="3372606"/>
            <a:ext cx="1280581" cy="5236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园区化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09128C99-453F-4D34-8CEC-8D5421DDD23E}"/>
              </a:ext>
            </a:extLst>
          </p:cNvPr>
          <p:cNvSpPr txBox="1"/>
          <p:nvPr/>
        </p:nvSpPr>
        <p:spPr>
          <a:xfrm>
            <a:off x="745542" y="4249173"/>
            <a:ext cx="3873025" cy="122001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微软雅黑" panose="020B0503020204020204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6A4D6B73-EE4D-4D28-A924-5A6D98024873}"/>
              </a:ext>
            </a:extLst>
          </p:cNvPr>
          <p:cNvGrpSpPr/>
          <p:nvPr/>
        </p:nvGrpSpPr>
        <p:grpSpPr>
          <a:xfrm>
            <a:off x="5589607" y="2300416"/>
            <a:ext cx="6469074" cy="3868605"/>
            <a:chOff x="5589607" y="2347834"/>
            <a:chExt cx="6469074" cy="3868605"/>
          </a:xfrm>
          <a:effectLst>
            <a:reflection blurRad="50800" stA="42000" endPos="24000" dir="5400000" sy="-100000" algn="bl" rotWithShape="0"/>
          </a:effectLst>
        </p:grpSpPr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787EE635-39DE-42B5-8679-C96B4B69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3743" y="2783639"/>
              <a:ext cx="4946316" cy="3146089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24725DC4-6AF1-4F16-B7FB-5A09D5453390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69"/>
            <a:stretch/>
          </p:blipFill>
          <p:spPr>
            <a:xfrm>
              <a:off x="5589607" y="2347834"/>
              <a:ext cx="6469074" cy="3868605"/>
            </a:xfrm>
            <a:prstGeom prst="rect">
              <a:avLst/>
            </a:prstGeom>
          </p:spPr>
        </p:pic>
      </p:grpSp>
      <p:sp>
        <p:nvSpPr>
          <p:cNvPr id="116" name="矩形 115">
            <a:extLst>
              <a:ext uri="{FF2B5EF4-FFF2-40B4-BE49-F238E27FC236}">
                <a16:creationId xmlns:a16="http://schemas.microsoft.com/office/drawing/2014/main" id="{FB19CE1B-A993-4F37-8425-185E3D72D60B}"/>
              </a:ext>
            </a:extLst>
          </p:cNvPr>
          <p:cNvSpPr/>
          <p:nvPr/>
        </p:nvSpPr>
        <p:spPr>
          <a:xfrm>
            <a:off x="8439329" y="5881579"/>
            <a:ext cx="787759" cy="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66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7DDEEC-2757-48BB-97F7-C0008ED9CCD0}"/>
              </a:ext>
            </a:extLst>
          </p:cNvPr>
          <p:cNvGrpSpPr/>
          <p:nvPr/>
        </p:nvGrpSpPr>
        <p:grpSpPr>
          <a:xfrm>
            <a:off x="803275" y="2052130"/>
            <a:ext cx="10621964" cy="4185158"/>
            <a:chOff x="695326" y="2233061"/>
            <a:chExt cx="10801350" cy="4185158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BD54D00-F90F-4C0A-8A7B-62754D103299}"/>
                </a:ext>
              </a:extLst>
            </p:cNvPr>
            <p:cNvSpPr/>
            <p:nvPr/>
          </p:nvSpPr>
          <p:spPr>
            <a:xfrm>
              <a:off x="695326" y="2233061"/>
              <a:ext cx="5400675" cy="4185158"/>
            </a:xfrm>
            <a:custGeom>
              <a:avLst/>
              <a:gdLst>
                <a:gd name="connsiteX0" fmla="*/ 139282 w 5400675"/>
                <a:gd name="connsiteY0" fmla="*/ 0 h 4185158"/>
                <a:gd name="connsiteX1" fmla="*/ 5400675 w 5400675"/>
                <a:gd name="connsiteY1" fmla="*/ 0 h 4185158"/>
                <a:gd name="connsiteX2" fmla="*/ 5400675 w 5400675"/>
                <a:gd name="connsiteY2" fmla="*/ 4185158 h 4185158"/>
                <a:gd name="connsiteX3" fmla="*/ 139282 w 5400675"/>
                <a:gd name="connsiteY3" fmla="*/ 4185158 h 4185158"/>
                <a:gd name="connsiteX4" fmla="*/ 0 w 5400675"/>
                <a:gd name="connsiteY4" fmla="*/ 4045876 h 4185158"/>
                <a:gd name="connsiteX5" fmla="*/ 0 w 5400675"/>
                <a:gd name="connsiteY5" fmla="*/ 139282 h 4185158"/>
                <a:gd name="connsiteX6" fmla="*/ 139282 w 5400675"/>
                <a:gd name="connsiteY6" fmla="*/ 0 h 418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0675" h="4185158">
                  <a:moveTo>
                    <a:pt x="139282" y="0"/>
                  </a:moveTo>
                  <a:lnTo>
                    <a:pt x="5400675" y="0"/>
                  </a:lnTo>
                  <a:lnTo>
                    <a:pt x="5400675" y="4185158"/>
                  </a:lnTo>
                  <a:lnTo>
                    <a:pt x="139282" y="4185158"/>
                  </a:lnTo>
                  <a:cubicBezTo>
                    <a:pt x="62359" y="4185158"/>
                    <a:pt x="0" y="4122799"/>
                    <a:pt x="0" y="4045876"/>
                  </a:cubicBezTo>
                  <a:lnTo>
                    <a:pt x="0" y="139282"/>
                  </a:lnTo>
                  <a:cubicBezTo>
                    <a:pt x="0" y="62359"/>
                    <a:pt x="62359" y="0"/>
                    <a:pt x="13928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20000"/>
              </a:schemeClr>
            </a:solidFill>
            <a:ln w="19050"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AF7ECB0-B227-47D5-A7CD-98D0FDB81A5A}"/>
                </a:ext>
              </a:extLst>
            </p:cNvPr>
            <p:cNvSpPr/>
            <p:nvPr/>
          </p:nvSpPr>
          <p:spPr>
            <a:xfrm>
              <a:off x="6096001" y="2233061"/>
              <a:ext cx="5400675" cy="4185158"/>
            </a:xfrm>
            <a:custGeom>
              <a:avLst/>
              <a:gdLst>
                <a:gd name="connsiteX0" fmla="*/ 0 w 5400675"/>
                <a:gd name="connsiteY0" fmla="*/ 0 h 4185158"/>
                <a:gd name="connsiteX1" fmla="*/ 5261393 w 5400675"/>
                <a:gd name="connsiteY1" fmla="*/ 0 h 4185158"/>
                <a:gd name="connsiteX2" fmla="*/ 5400675 w 5400675"/>
                <a:gd name="connsiteY2" fmla="*/ 139282 h 4185158"/>
                <a:gd name="connsiteX3" fmla="*/ 5400675 w 5400675"/>
                <a:gd name="connsiteY3" fmla="*/ 4045876 h 4185158"/>
                <a:gd name="connsiteX4" fmla="*/ 5261393 w 5400675"/>
                <a:gd name="connsiteY4" fmla="*/ 4185158 h 4185158"/>
                <a:gd name="connsiteX5" fmla="*/ 0 w 5400675"/>
                <a:gd name="connsiteY5" fmla="*/ 4185158 h 418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75" h="4185158">
                  <a:moveTo>
                    <a:pt x="0" y="0"/>
                  </a:moveTo>
                  <a:lnTo>
                    <a:pt x="5261393" y="0"/>
                  </a:lnTo>
                  <a:cubicBezTo>
                    <a:pt x="5338316" y="0"/>
                    <a:pt x="5400675" y="62359"/>
                    <a:pt x="5400675" y="139282"/>
                  </a:cubicBezTo>
                  <a:lnTo>
                    <a:pt x="5400675" y="4045876"/>
                  </a:lnTo>
                  <a:cubicBezTo>
                    <a:pt x="5400675" y="4122799"/>
                    <a:pt x="5338316" y="4185158"/>
                    <a:pt x="5261393" y="4185158"/>
                  </a:cubicBezTo>
                  <a:lnTo>
                    <a:pt x="0" y="4185158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24AC4A66-8456-4C88-A3EF-1FF445B9700A}"/>
              </a:ext>
            </a:extLst>
          </p:cNvPr>
          <p:cNvSpPr txBox="1"/>
          <p:nvPr/>
        </p:nvSpPr>
        <p:spPr>
          <a:xfrm>
            <a:off x="1119550" y="3341984"/>
            <a:ext cx="4567930" cy="136101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微软雅黑" panose="020B0503020204020204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99A11DB-C931-4119-BF58-C835B3382898}"/>
              </a:ext>
            </a:extLst>
          </p:cNvPr>
          <p:cNvGrpSpPr/>
          <p:nvPr/>
        </p:nvGrpSpPr>
        <p:grpSpPr>
          <a:xfrm>
            <a:off x="1077630" y="2356012"/>
            <a:ext cx="3004265" cy="682090"/>
            <a:chOff x="1077630" y="2356012"/>
            <a:chExt cx="3004265" cy="682090"/>
          </a:xfrm>
          <a:effectLst>
            <a:outerShdw blurRad="266700" dist="190500" dir="5400000" sx="90000" sy="90000" algn="t" rotWithShape="0">
              <a:schemeClr val="accent1">
                <a:lumMod val="50000"/>
                <a:alpha val="25000"/>
              </a:scheme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1148BD65-CEAF-4644-9FB4-33D4C30EA233}"/>
                </a:ext>
              </a:extLst>
            </p:cNvPr>
            <p:cNvSpPr/>
            <p:nvPr/>
          </p:nvSpPr>
          <p:spPr>
            <a:xfrm>
              <a:off x="1077630" y="2356012"/>
              <a:ext cx="3004265" cy="68209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957BECD-3D4D-41C0-BE89-15CA74774210}"/>
                </a:ext>
              </a:extLst>
            </p:cNvPr>
            <p:cNvGrpSpPr/>
            <p:nvPr/>
          </p:nvGrpSpPr>
          <p:grpSpPr>
            <a:xfrm>
              <a:off x="1165616" y="2407534"/>
              <a:ext cx="568546" cy="576534"/>
              <a:chOff x="1165616" y="2407534"/>
              <a:chExt cx="568546" cy="576534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ED6E09-14DC-4B3A-B36A-E05F18D61434}"/>
                  </a:ext>
                </a:extLst>
              </p:cNvPr>
              <p:cNvSpPr/>
              <p:nvPr/>
            </p:nvSpPr>
            <p:spPr>
              <a:xfrm>
                <a:off x="1165616" y="2407534"/>
                <a:ext cx="568546" cy="5765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图形 9">
                <a:extLst>
                  <a:ext uri="{FF2B5EF4-FFF2-40B4-BE49-F238E27FC236}">
                    <a16:creationId xmlns:a16="http://schemas.microsoft.com/office/drawing/2014/main" id="{4C703AD9-E288-49F4-B6F2-86A3EFB31408}"/>
                  </a:ext>
                </a:extLst>
              </p:cNvPr>
              <p:cNvSpPr/>
              <p:nvPr/>
            </p:nvSpPr>
            <p:spPr>
              <a:xfrm>
                <a:off x="1254262" y="2476876"/>
                <a:ext cx="374549" cy="401256"/>
              </a:xfrm>
              <a:custGeom>
                <a:avLst/>
                <a:gdLst>
                  <a:gd name="connsiteX0" fmla="*/ 455824 w 457733"/>
                  <a:gd name="connsiteY0" fmla="*/ 197131 h 482229"/>
                  <a:gd name="connsiteX1" fmla="*/ 405257 w 457733"/>
                  <a:gd name="connsiteY1" fmla="*/ 154752 h 482229"/>
                  <a:gd name="connsiteX2" fmla="*/ 329167 w 457733"/>
                  <a:gd name="connsiteY2" fmla="*/ 126338 h 482229"/>
                  <a:gd name="connsiteX3" fmla="*/ 311108 w 457733"/>
                  <a:gd name="connsiteY3" fmla="*/ 123690 h 482229"/>
                  <a:gd name="connsiteX4" fmla="*/ 206844 w 457733"/>
                  <a:gd name="connsiteY4" fmla="*/ 136933 h 482229"/>
                  <a:gd name="connsiteX5" fmla="*/ 248742 w 457733"/>
                  <a:gd name="connsiteY5" fmla="*/ 94072 h 482229"/>
                  <a:gd name="connsiteX6" fmla="*/ 313275 w 457733"/>
                  <a:gd name="connsiteY6" fmla="*/ 7146 h 482229"/>
                  <a:gd name="connsiteX7" fmla="*/ 302920 w 457733"/>
                  <a:gd name="connsiteY7" fmla="*/ 404 h 482229"/>
                  <a:gd name="connsiteX8" fmla="*/ 244649 w 457733"/>
                  <a:gd name="connsiteY8" fmla="*/ 21353 h 482229"/>
                  <a:gd name="connsiteX9" fmla="*/ 191915 w 457733"/>
                  <a:gd name="connsiteY9" fmla="*/ 57472 h 482229"/>
                  <a:gd name="connsiteX10" fmla="*/ 182765 w 457733"/>
                  <a:gd name="connsiteY10" fmla="*/ 66862 h 482229"/>
                  <a:gd name="connsiteX11" fmla="*/ 150258 w 457733"/>
                  <a:gd name="connsiteY11" fmla="*/ 132840 h 482229"/>
                  <a:gd name="connsiteX12" fmla="*/ 103062 w 457733"/>
                  <a:gd name="connsiteY12" fmla="*/ 104908 h 482229"/>
                  <a:gd name="connsiteX13" fmla="*/ 94394 w 457733"/>
                  <a:gd name="connsiteY13" fmla="*/ 103704 h 482229"/>
                  <a:gd name="connsiteX14" fmla="*/ 50329 w 457733"/>
                  <a:gd name="connsiteY14" fmla="*/ 107315 h 482229"/>
                  <a:gd name="connsiteX15" fmla="*/ 6264 w 457733"/>
                  <a:gd name="connsiteY15" fmla="*/ 122485 h 482229"/>
                  <a:gd name="connsiteX16" fmla="*/ 1448 w 457733"/>
                  <a:gd name="connsiteY16" fmla="*/ 131636 h 482229"/>
                  <a:gd name="connsiteX17" fmla="*/ 73445 w 457733"/>
                  <a:gd name="connsiteY17" fmla="*/ 152825 h 482229"/>
                  <a:gd name="connsiteX18" fmla="*/ 108360 w 457733"/>
                  <a:gd name="connsiteY18" fmla="*/ 157641 h 482229"/>
                  <a:gd name="connsiteX19" fmla="*/ 59238 w 457733"/>
                  <a:gd name="connsiteY19" fmla="*/ 194001 h 482229"/>
                  <a:gd name="connsiteX20" fmla="*/ 50810 w 457733"/>
                  <a:gd name="connsiteY20" fmla="*/ 206041 h 482229"/>
                  <a:gd name="connsiteX21" fmla="*/ 29621 w 457733"/>
                  <a:gd name="connsiteY21" fmla="*/ 271536 h 482229"/>
                  <a:gd name="connsiteX22" fmla="*/ 34436 w 457733"/>
                  <a:gd name="connsiteY22" fmla="*/ 330771 h 482229"/>
                  <a:gd name="connsiteX23" fmla="*/ 48643 w 457733"/>
                  <a:gd name="connsiteY23" fmla="*/ 336310 h 482229"/>
                  <a:gd name="connsiteX24" fmla="*/ 120881 w 457733"/>
                  <a:gd name="connsiteY24" fmla="*/ 258774 h 482229"/>
                  <a:gd name="connsiteX25" fmla="*/ 159889 w 457733"/>
                  <a:gd name="connsiteY25" fmla="*/ 199299 h 482229"/>
                  <a:gd name="connsiteX26" fmla="*/ 187821 w 457733"/>
                  <a:gd name="connsiteY26" fmla="*/ 226990 h 482229"/>
                  <a:gd name="connsiteX27" fmla="*/ 256929 w 457733"/>
                  <a:gd name="connsiteY27" fmla="*/ 395063 h 482229"/>
                  <a:gd name="connsiteX28" fmla="*/ 255484 w 457733"/>
                  <a:gd name="connsiteY28" fmla="*/ 395063 h 482229"/>
                  <a:gd name="connsiteX29" fmla="*/ 76575 w 457733"/>
                  <a:gd name="connsiteY29" fmla="*/ 482230 h 482229"/>
                  <a:gd name="connsiteX30" fmla="*/ 434393 w 457733"/>
                  <a:gd name="connsiteY30" fmla="*/ 482230 h 482229"/>
                  <a:gd name="connsiteX31" fmla="*/ 361915 w 457733"/>
                  <a:gd name="connsiteY31" fmla="*/ 421550 h 482229"/>
                  <a:gd name="connsiteX32" fmla="*/ 350597 w 457733"/>
                  <a:gd name="connsiteY32" fmla="*/ 416012 h 482229"/>
                  <a:gd name="connsiteX33" fmla="*/ 291603 w 457733"/>
                  <a:gd name="connsiteY33" fmla="*/ 254440 h 482229"/>
                  <a:gd name="connsiteX34" fmla="*/ 235499 w 457733"/>
                  <a:gd name="connsiteY34" fmla="*/ 198576 h 482229"/>
                  <a:gd name="connsiteX35" fmla="*/ 301957 w 457733"/>
                  <a:gd name="connsiteY35" fmla="*/ 207726 h 482229"/>
                  <a:gd name="connsiteX36" fmla="*/ 448359 w 457733"/>
                  <a:gd name="connsiteY36" fmla="*/ 211579 h 482229"/>
                  <a:gd name="connsiteX37" fmla="*/ 455824 w 457733"/>
                  <a:gd name="connsiteY37" fmla="*/ 197131 h 48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7733" h="482229">
                    <a:moveTo>
                      <a:pt x="455824" y="197131"/>
                    </a:moveTo>
                    <a:cubicBezTo>
                      <a:pt x="441858" y="180758"/>
                      <a:pt x="424762" y="166310"/>
                      <a:pt x="405257" y="154752"/>
                    </a:cubicBezTo>
                    <a:cubicBezTo>
                      <a:pt x="382864" y="141267"/>
                      <a:pt x="357099" y="131395"/>
                      <a:pt x="329167" y="126338"/>
                    </a:cubicBezTo>
                    <a:cubicBezTo>
                      <a:pt x="323147" y="125134"/>
                      <a:pt x="317127" y="124412"/>
                      <a:pt x="311108" y="123690"/>
                    </a:cubicBezTo>
                    <a:cubicBezTo>
                      <a:pt x="274025" y="119837"/>
                      <a:pt x="238388" y="124893"/>
                      <a:pt x="206844" y="136933"/>
                    </a:cubicBezTo>
                    <a:cubicBezTo>
                      <a:pt x="219847" y="124653"/>
                      <a:pt x="234295" y="110205"/>
                      <a:pt x="248742" y="94072"/>
                    </a:cubicBezTo>
                    <a:cubicBezTo>
                      <a:pt x="282212" y="56509"/>
                      <a:pt x="303643" y="23279"/>
                      <a:pt x="313275" y="7146"/>
                    </a:cubicBezTo>
                    <a:cubicBezTo>
                      <a:pt x="316164" y="2571"/>
                      <a:pt x="310144" y="-1282"/>
                      <a:pt x="302920" y="404"/>
                    </a:cubicBezTo>
                    <a:cubicBezTo>
                      <a:pt x="281971" y="5460"/>
                      <a:pt x="262467" y="12443"/>
                      <a:pt x="244649" y="21353"/>
                    </a:cubicBezTo>
                    <a:cubicBezTo>
                      <a:pt x="224663" y="31225"/>
                      <a:pt x="206844" y="43265"/>
                      <a:pt x="191915" y="57472"/>
                    </a:cubicBezTo>
                    <a:cubicBezTo>
                      <a:pt x="188785" y="60361"/>
                      <a:pt x="185654" y="63491"/>
                      <a:pt x="182765" y="66862"/>
                    </a:cubicBezTo>
                    <a:cubicBezTo>
                      <a:pt x="164464" y="87330"/>
                      <a:pt x="153869" y="109724"/>
                      <a:pt x="150258" y="132840"/>
                    </a:cubicBezTo>
                    <a:cubicBezTo>
                      <a:pt x="139181" y="118392"/>
                      <a:pt x="123048" y="108520"/>
                      <a:pt x="103062" y="104908"/>
                    </a:cubicBezTo>
                    <a:cubicBezTo>
                      <a:pt x="100173" y="104426"/>
                      <a:pt x="97283" y="103945"/>
                      <a:pt x="94394" y="103704"/>
                    </a:cubicBezTo>
                    <a:cubicBezTo>
                      <a:pt x="80668" y="102500"/>
                      <a:pt x="65980" y="103704"/>
                      <a:pt x="50329" y="107315"/>
                    </a:cubicBezTo>
                    <a:cubicBezTo>
                      <a:pt x="36363" y="110446"/>
                      <a:pt x="21674" y="115503"/>
                      <a:pt x="6264" y="122485"/>
                    </a:cubicBezTo>
                    <a:cubicBezTo>
                      <a:pt x="966" y="124893"/>
                      <a:pt x="-1923" y="130191"/>
                      <a:pt x="1448" y="131636"/>
                    </a:cubicBezTo>
                    <a:cubicBezTo>
                      <a:pt x="13006" y="136692"/>
                      <a:pt x="38530" y="146565"/>
                      <a:pt x="73445" y="152825"/>
                    </a:cubicBezTo>
                    <a:cubicBezTo>
                      <a:pt x="85725" y="154993"/>
                      <a:pt x="97524" y="156437"/>
                      <a:pt x="108360" y="157641"/>
                    </a:cubicBezTo>
                    <a:cubicBezTo>
                      <a:pt x="90300" y="164143"/>
                      <a:pt x="73204" y="176183"/>
                      <a:pt x="59238" y="194001"/>
                    </a:cubicBezTo>
                    <a:cubicBezTo>
                      <a:pt x="56108" y="197854"/>
                      <a:pt x="53459" y="201947"/>
                      <a:pt x="50810" y="206041"/>
                    </a:cubicBezTo>
                    <a:cubicBezTo>
                      <a:pt x="38530" y="225545"/>
                      <a:pt x="31547" y="248179"/>
                      <a:pt x="29621" y="271536"/>
                    </a:cubicBezTo>
                    <a:cubicBezTo>
                      <a:pt x="27694" y="291282"/>
                      <a:pt x="29621" y="311508"/>
                      <a:pt x="34436" y="330771"/>
                    </a:cubicBezTo>
                    <a:cubicBezTo>
                      <a:pt x="36122" y="337032"/>
                      <a:pt x="44068" y="340162"/>
                      <a:pt x="48643" y="336310"/>
                    </a:cubicBezTo>
                    <a:cubicBezTo>
                      <a:pt x="63572" y="323307"/>
                      <a:pt x="92949" y="295857"/>
                      <a:pt x="120881" y="258774"/>
                    </a:cubicBezTo>
                    <a:cubicBezTo>
                      <a:pt x="137014" y="237584"/>
                      <a:pt x="150017" y="216636"/>
                      <a:pt x="159889" y="199299"/>
                    </a:cubicBezTo>
                    <a:cubicBezTo>
                      <a:pt x="169762" y="207726"/>
                      <a:pt x="179153" y="217117"/>
                      <a:pt x="187821" y="226990"/>
                    </a:cubicBezTo>
                    <a:cubicBezTo>
                      <a:pt x="228275" y="272500"/>
                      <a:pt x="253317" y="330771"/>
                      <a:pt x="256929" y="395063"/>
                    </a:cubicBezTo>
                    <a:lnTo>
                      <a:pt x="255484" y="395063"/>
                    </a:lnTo>
                    <a:cubicBezTo>
                      <a:pt x="182765" y="395063"/>
                      <a:pt x="117991" y="426366"/>
                      <a:pt x="76575" y="482230"/>
                    </a:cubicBezTo>
                    <a:lnTo>
                      <a:pt x="434393" y="482230"/>
                    </a:lnTo>
                    <a:cubicBezTo>
                      <a:pt x="414889" y="454057"/>
                      <a:pt x="390328" y="436239"/>
                      <a:pt x="361915" y="421550"/>
                    </a:cubicBezTo>
                    <a:cubicBezTo>
                      <a:pt x="358062" y="419624"/>
                      <a:pt x="354450" y="417697"/>
                      <a:pt x="350597" y="416012"/>
                    </a:cubicBezTo>
                    <a:cubicBezTo>
                      <a:pt x="348430" y="356295"/>
                      <a:pt x="327722" y="300191"/>
                      <a:pt x="291603" y="254440"/>
                    </a:cubicBezTo>
                    <a:cubicBezTo>
                      <a:pt x="274988" y="233491"/>
                      <a:pt x="256447" y="214709"/>
                      <a:pt x="235499" y="198576"/>
                    </a:cubicBezTo>
                    <a:cubicBezTo>
                      <a:pt x="255484" y="201947"/>
                      <a:pt x="278119" y="205318"/>
                      <a:pt x="301957" y="207726"/>
                    </a:cubicBezTo>
                    <a:cubicBezTo>
                      <a:pt x="366731" y="214468"/>
                      <a:pt x="421872" y="213024"/>
                      <a:pt x="448359" y="211579"/>
                    </a:cubicBezTo>
                    <a:cubicBezTo>
                      <a:pt x="456305" y="210616"/>
                      <a:pt x="460397" y="202669"/>
                      <a:pt x="455824" y="197131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8DC3798-AC43-416F-B74D-6659387E2E11}"/>
              </a:ext>
            </a:extLst>
          </p:cNvPr>
          <p:cNvSpPr/>
          <p:nvPr/>
        </p:nvSpPr>
        <p:spPr>
          <a:xfrm>
            <a:off x="994746" y="5092755"/>
            <a:ext cx="1444909" cy="5371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671BC6-03E7-4263-B689-667D3AACD172}"/>
              </a:ext>
            </a:extLst>
          </p:cNvPr>
          <p:cNvSpPr txBox="1"/>
          <p:nvPr/>
        </p:nvSpPr>
        <p:spPr>
          <a:xfrm>
            <a:off x="1166537" y="5176664"/>
            <a:ext cx="110132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绿色农业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779724A-39F8-4782-A72C-DF5F8363BB0F}"/>
              </a:ext>
            </a:extLst>
          </p:cNvPr>
          <p:cNvSpPr/>
          <p:nvPr/>
        </p:nvSpPr>
        <p:spPr>
          <a:xfrm>
            <a:off x="2616970" y="5092755"/>
            <a:ext cx="1444909" cy="5371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123744-CDB2-4985-99D5-2D45BB562541}"/>
              </a:ext>
            </a:extLst>
          </p:cNvPr>
          <p:cNvSpPr txBox="1"/>
          <p:nvPr/>
        </p:nvSpPr>
        <p:spPr>
          <a:xfrm>
            <a:off x="2788761" y="5176664"/>
            <a:ext cx="110132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智慧农业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CF36A87-EBF3-4FE1-B9C9-5DD1FF32E7DA}"/>
              </a:ext>
            </a:extLst>
          </p:cNvPr>
          <p:cNvSpPr/>
          <p:nvPr/>
        </p:nvSpPr>
        <p:spPr>
          <a:xfrm>
            <a:off x="4239193" y="5092755"/>
            <a:ext cx="1444909" cy="5371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81BDF0B-603F-4064-A6B3-CABA5DC922AD}"/>
              </a:ext>
            </a:extLst>
          </p:cNvPr>
          <p:cNvSpPr txBox="1"/>
          <p:nvPr/>
        </p:nvSpPr>
        <p:spPr>
          <a:xfrm>
            <a:off x="4410984" y="5176664"/>
            <a:ext cx="110132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体验农业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8C94317-B524-4E6D-992E-E497797CF14E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文旅康养休闲体验区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FA1F8B-D2F5-434D-BEDF-781C00E565FF}"/>
              </a:ext>
            </a:extLst>
          </p:cNvPr>
          <p:cNvSpPr txBox="1"/>
          <p:nvPr/>
        </p:nvSpPr>
        <p:spPr>
          <a:xfrm>
            <a:off x="1934456" y="2495746"/>
            <a:ext cx="1947145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休闲旅游观光区</a:t>
            </a:r>
          </a:p>
        </p:txBody>
      </p:sp>
    </p:spTree>
    <p:extLst>
      <p:ext uri="{BB962C8B-B14F-4D97-AF65-F5344CB8AC3E}">
        <p14:creationId xmlns:p14="http://schemas.microsoft.com/office/powerpoint/2010/main" val="98997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061394-8157-4588-A493-36136E61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l="16424" t="9195" r="14657"/>
          <a:stretch>
            <a:fillRect/>
          </a:stretch>
        </p:blipFill>
        <p:spPr>
          <a:xfrm>
            <a:off x="6253234" y="1893736"/>
            <a:ext cx="5067726" cy="4503079"/>
          </a:xfrm>
          <a:custGeom>
            <a:avLst/>
            <a:gdLst>
              <a:gd name="connsiteX0" fmla="*/ 2168892 w 5067726"/>
              <a:gd name="connsiteY0" fmla="*/ 0 h 4503079"/>
              <a:gd name="connsiteX1" fmla="*/ 5067726 w 5067726"/>
              <a:gd name="connsiteY1" fmla="*/ 3633866 h 4503079"/>
              <a:gd name="connsiteX2" fmla="*/ 1259586 w 5067726"/>
              <a:gd name="connsiteY2" fmla="*/ 4503079 h 4503079"/>
              <a:gd name="connsiteX3" fmla="*/ 0 w 5067726"/>
              <a:gd name="connsiteY3" fmla="*/ 4503079 h 45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726" h="4503079">
                <a:moveTo>
                  <a:pt x="2168892" y="0"/>
                </a:moveTo>
                <a:cubicBezTo>
                  <a:pt x="3637772" y="707313"/>
                  <a:pt x="4705074" y="2044894"/>
                  <a:pt x="5067726" y="3633866"/>
                </a:cubicBezTo>
                <a:lnTo>
                  <a:pt x="1259586" y="4503079"/>
                </a:lnTo>
                <a:lnTo>
                  <a:pt x="0" y="4503079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344DCC-4792-4D2A-A89A-37C81A2215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0442" t="35367" r="37848"/>
          <a:stretch>
            <a:fillRect/>
          </a:stretch>
        </p:blipFill>
        <p:spPr>
          <a:xfrm>
            <a:off x="3770671" y="1362244"/>
            <a:ext cx="4650662" cy="3436161"/>
          </a:xfrm>
          <a:custGeom>
            <a:avLst/>
            <a:gdLst>
              <a:gd name="connsiteX0" fmla="*/ 2325331 w 4650662"/>
              <a:gd name="connsiteY0" fmla="*/ 0 h 3436161"/>
              <a:gd name="connsiteX1" fmla="*/ 4650662 w 4650662"/>
              <a:gd name="connsiteY1" fmla="*/ 530585 h 3436161"/>
              <a:gd name="connsiteX2" fmla="*/ 3251067 w 4650662"/>
              <a:gd name="connsiteY2" fmla="*/ 3436161 h 3436161"/>
              <a:gd name="connsiteX3" fmla="*/ 1399835 w 4650662"/>
              <a:gd name="connsiteY3" fmla="*/ 3436161 h 3436161"/>
              <a:gd name="connsiteX4" fmla="*/ 0 w 4650662"/>
              <a:gd name="connsiteY4" fmla="*/ 530585 h 3436161"/>
              <a:gd name="connsiteX5" fmla="*/ 2325331 w 4650662"/>
              <a:gd name="connsiteY5" fmla="*/ 0 h 343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0662" h="3436161">
                <a:moveTo>
                  <a:pt x="2325331" y="0"/>
                </a:moveTo>
                <a:cubicBezTo>
                  <a:pt x="3120573" y="0"/>
                  <a:pt x="3915814" y="176861"/>
                  <a:pt x="4650662" y="530585"/>
                </a:cubicBezTo>
                <a:lnTo>
                  <a:pt x="3251067" y="3436161"/>
                </a:lnTo>
                <a:lnTo>
                  <a:pt x="1399835" y="3436161"/>
                </a:lnTo>
                <a:lnTo>
                  <a:pt x="0" y="530585"/>
                </a:lnTo>
                <a:cubicBezTo>
                  <a:pt x="734849" y="176861"/>
                  <a:pt x="1530090" y="0"/>
                  <a:pt x="2325331" y="0"/>
                </a:cubicBez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6B1712-53AC-4664-90BB-B463550B25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l="7166" t="8236" r="16270"/>
          <a:stretch>
            <a:fillRect/>
          </a:stretch>
        </p:blipFill>
        <p:spPr>
          <a:xfrm>
            <a:off x="871039" y="1893736"/>
            <a:ext cx="4690814" cy="4241468"/>
          </a:xfrm>
          <a:custGeom>
            <a:avLst/>
            <a:gdLst>
              <a:gd name="connsiteX0" fmla="*/ 2900231 w 4690814"/>
              <a:gd name="connsiteY0" fmla="*/ 0 h 4241468"/>
              <a:gd name="connsiteX1" fmla="*/ 4690814 w 4690814"/>
              <a:gd name="connsiteY1" fmla="*/ 3714571 h 4241468"/>
              <a:gd name="connsiteX2" fmla="*/ 4690814 w 4690814"/>
              <a:gd name="connsiteY2" fmla="*/ 4241468 h 4241468"/>
              <a:gd name="connsiteX3" fmla="*/ 2663674 w 4690814"/>
              <a:gd name="connsiteY3" fmla="*/ 4241468 h 4241468"/>
              <a:gd name="connsiteX4" fmla="*/ 0 w 4690814"/>
              <a:gd name="connsiteY4" fmla="*/ 3633866 h 4241468"/>
              <a:gd name="connsiteX5" fmla="*/ 2900231 w 4690814"/>
              <a:gd name="connsiteY5" fmla="*/ 0 h 424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0814" h="4241468">
                <a:moveTo>
                  <a:pt x="2900231" y="0"/>
                </a:moveTo>
                <a:lnTo>
                  <a:pt x="4690814" y="3714571"/>
                </a:lnTo>
                <a:lnTo>
                  <a:pt x="4690814" y="4241468"/>
                </a:lnTo>
                <a:lnTo>
                  <a:pt x="2663674" y="4241468"/>
                </a:lnTo>
                <a:lnTo>
                  <a:pt x="0" y="3633866"/>
                </a:lnTo>
                <a:cubicBezTo>
                  <a:pt x="363225" y="2045291"/>
                  <a:pt x="1430643" y="707710"/>
                  <a:pt x="2900231" y="0"/>
                </a:cubicBezTo>
                <a:close/>
              </a:path>
            </a:pathLst>
          </a:custGeom>
        </p:spPr>
      </p:pic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EE397056-8422-4D60-8E8D-51285E1D1568}"/>
              </a:ext>
            </a:extLst>
          </p:cNvPr>
          <p:cNvSpPr>
            <a:spLocks/>
          </p:cNvSpPr>
          <p:nvPr/>
        </p:nvSpPr>
        <p:spPr bwMode="auto">
          <a:xfrm rot="10800000">
            <a:off x="5924278" y="6719829"/>
            <a:ext cx="173376" cy="138170"/>
          </a:xfrm>
          <a:custGeom>
            <a:avLst/>
            <a:gdLst>
              <a:gd name="connsiteX0" fmla="*/ 0 w 173376"/>
              <a:gd name="connsiteY0" fmla="*/ 138170 h 138170"/>
              <a:gd name="connsiteX1" fmla="*/ 0 w 173376"/>
              <a:gd name="connsiteY1" fmla="*/ 0 h 138170"/>
              <a:gd name="connsiteX2" fmla="*/ 173376 w 173376"/>
              <a:gd name="connsiteY2" fmla="*/ 0 h 13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76" h="138170">
                <a:moveTo>
                  <a:pt x="0" y="138170"/>
                </a:moveTo>
                <a:lnTo>
                  <a:pt x="0" y="0"/>
                </a:lnTo>
                <a:lnTo>
                  <a:pt x="1733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E58200EE-C000-4984-9874-CFD4CE9857A6}"/>
              </a:ext>
            </a:extLst>
          </p:cNvPr>
          <p:cNvSpPr>
            <a:spLocks/>
          </p:cNvSpPr>
          <p:nvPr/>
        </p:nvSpPr>
        <p:spPr bwMode="auto">
          <a:xfrm rot="10800000">
            <a:off x="735704" y="5528201"/>
            <a:ext cx="5361951" cy="1329799"/>
          </a:xfrm>
          <a:custGeom>
            <a:avLst/>
            <a:gdLst>
              <a:gd name="connsiteX0" fmla="*/ 5227442 w 5361951"/>
              <a:gd name="connsiteY0" fmla="*/ 1329799 h 1329799"/>
              <a:gd name="connsiteX1" fmla="*/ 0 w 5361951"/>
              <a:gd name="connsiteY1" fmla="*/ 137759 h 1329799"/>
              <a:gd name="connsiteX2" fmla="*/ 172914 w 5361951"/>
              <a:gd name="connsiteY2" fmla="*/ 0 h 1329799"/>
              <a:gd name="connsiteX3" fmla="*/ 5358100 w 5361951"/>
              <a:gd name="connsiteY3" fmla="*/ 0 h 1329799"/>
              <a:gd name="connsiteX4" fmla="*/ 5361946 w 5361951"/>
              <a:gd name="connsiteY4" fmla="*/ 130476 h 1329799"/>
              <a:gd name="connsiteX5" fmla="*/ 5227442 w 5361951"/>
              <a:gd name="connsiteY5" fmla="*/ 1329799 h 132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1951" h="1329799">
                <a:moveTo>
                  <a:pt x="5227442" y="1329799"/>
                </a:moveTo>
                <a:lnTo>
                  <a:pt x="0" y="137759"/>
                </a:lnTo>
                <a:lnTo>
                  <a:pt x="172914" y="0"/>
                </a:lnTo>
                <a:lnTo>
                  <a:pt x="5358100" y="0"/>
                </a:lnTo>
                <a:lnTo>
                  <a:pt x="5361946" y="130476"/>
                </a:lnTo>
                <a:cubicBezTo>
                  <a:pt x="5362530" y="530275"/>
                  <a:pt x="5318262" y="932519"/>
                  <a:pt x="5227442" y="13297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31BB5765-4A5A-4952-BB6A-35654F981926}"/>
              </a:ext>
            </a:extLst>
          </p:cNvPr>
          <p:cNvSpPr>
            <a:spLocks/>
          </p:cNvSpPr>
          <p:nvPr/>
        </p:nvSpPr>
        <p:spPr bwMode="auto">
          <a:xfrm rot="10800000">
            <a:off x="6097655" y="5528201"/>
            <a:ext cx="5358807" cy="1329799"/>
          </a:xfrm>
          <a:custGeom>
            <a:avLst/>
            <a:gdLst>
              <a:gd name="connsiteX0" fmla="*/ 134511 w 5358807"/>
              <a:gd name="connsiteY0" fmla="*/ 1329799 h 1329799"/>
              <a:gd name="connsiteX1" fmla="*/ 5 w 5358807"/>
              <a:gd name="connsiteY1" fmla="*/ 130587 h 1329799"/>
              <a:gd name="connsiteX2" fmla="*/ 3840 w 5358807"/>
              <a:gd name="connsiteY2" fmla="*/ 0 h 1329799"/>
              <a:gd name="connsiteX3" fmla="*/ 5185987 w 5358807"/>
              <a:gd name="connsiteY3" fmla="*/ 0 h 1329799"/>
              <a:gd name="connsiteX4" fmla="*/ 5358807 w 5358807"/>
              <a:gd name="connsiteY4" fmla="*/ 137759 h 132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807" h="1329799">
                <a:moveTo>
                  <a:pt x="134511" y="1329799"/>
                </a:moveTo>
                <a:cubicBezTo>
                  <a:pt x="43732" y="932519"/>
                  <a:pt x="-541" y="530325"/>
                  <a:pt x="5" y="130587"/>
                </a:cubicBezTo>
                <a:lnTo>
                  <a:pt x="3840" y="0"/>
                </a:lnTo>
                <a:lnTo>
                  <a:pt x="5185987" y="0"/>
                </a:lnTo>
                <a:lnTo>
                  <a:pt x="5358807" y="13775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9F9A179A-15BF-48EC-A6CA-5A5A71A3A91E}"/>
              </a:ext>
            </a:extLst>
          </p:cNvPr>
          <p:cNvSpPr>
            <a:spLocks/>
          </p:cNvSpPr>
          <p:nvPr/>
        </p:nvSpPr>
        <p:spPr bwMode="auto">
          <a:xfrm rot="10800000">
            <a:off x="6097655" y="6719830"/>
            <a:ext cx="173376" cy="138170"/>
          </a:xfrm>
          <a:custGeom>
            <a:avLst/>
            <a:gdLst>
              <a:gd name="connsiteX0" fmla="*/ 173376 w 173376"/>
              <a:gd name="connsiteY0" fmla="*/ 138170 h 138170"/>
              <a:gd name="connsiteX1" fmla="*/ 0 w 173376"/>
              <a:gd name="connsiteY1" fmla="*/ 0 h 138170"/>
              <a:gd name="connsiteX2" fmla="*/ 173376 w 173376"/>
              <a:gd name="connsiteY2" fmla="*/ 0 h 13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76" h="138170">
                <a:moveTo>
                  <a:pt x="173376" y="138170"/>
                </a:moveTo>
                <a:lnTo>
                  <a:pt x="0" y="0"/>
                </a:lnTo>
                <a:lnTo>
                  <a:pt x="1733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id="{9E2795C6-45D4-498F-8489-BEB8EC74E13C}"/>
              </a:ext>
            </a:extLst>
          </p:cNvPr>
          <p:cNvSpPr>
            <a:spLocks/>
          </p:cNvSpPr>
          <p:nvPr/>
        </p:nvSpPr>
        <p:spPr bwMode="auto">
          <a:xfrm rot="10800000">
            <a:off x="3770671" y="1185381"/>
            <a:ext cx="4650662" cy="5534449"/>
          </a:xfrm>
          <a:custGeom>
            <a:avLst/>
            <a:gdLst>
              <a:gd name="T0" fmla="*/ 11705 w 11705"/>
              <a:gd name="T1" fmla="*/ 12152 h 13933"/>
              <a:gd name="T2" fmla="*/ 0 w 11705"/>
              <a:gd name="T3" fmla="*/ 12152 h 13933"/>
              <a:gd name="T4" fmla="*/ 5852 w 11705"/>
              <a:gd name="T5" fmla="*/ 0 h 13933"/>
              <a:gd name="T6" fmla="*/ 11705 w 11705"/>
              <a:gd name="T7" fmla="*/ 12152 h 13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05" h="13933">
                <a:moveTo>
                  <a:pt x="11705" y="12152"/>
                </a:moveTo>
                <a:cubicBezTo>
                  <a:pt x="8006" y="13933"/>
                  <a:pt x="3699" y="13933"/>
                  <a:pt x="0" y="12152"/>
                </a:cubicBezTo>
                <a:lnTo>
                  <a:pt x="5852" y="0"/>
                </a:lnTo>
                <a:lnTo>
                  <a:pt x="11705" y="121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2C4E4C5-0136-4A42-A1B5-ECDE118E4D1D}"/>
              </a:ext>
            </a:extLst>
          </p:cNvPr>
          <p:cNvSpPr>
            <a:spLocks/>
          </p:cNvSpPr>
          <p:nvPr/>
        </p:nvSpPr>
        <p:spPr bwMode="auto">
          <a:xfrm rot="10800000">
            <a:off x="2939678" y="1893736"/>
            <a:ext cx="5226615" cy="4826092"/>
          </a:xfrm>
          <a:custGeom>
            <a:avLst/>
            <a:gdLst>
              <a:gd name="T0" fmla="*/ 6576 w 6576"/>
              <a:gd name="T1" fmla="*/ 1501 h 6076"/>
              <a:gd name="T2" fmla="*/ 2927 w 6576"/>
              <a:gd name="T3" fmla="*/ 6076 h 6076"/>
              <a:gd name="T4" fmla="*/ 0 w 6576"/>
              <a:gd name="T5" fmla="*/ 0 h 6076"/>
              <a:gd name="T6" fmla="*/ 6576 w 6576"/>
              <a:gd name="T7" fmla="*/ 1501 h 6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76" h="6076">
                <a:moveTo>
                  <a:pt x="6576" y="1501"/>
                </a:moveTo>
                <a:cubicBezTo>
                  <a:pt x="6119" y="3501"/>
                  <a:pt x="4776" y="5185"/>
                  <a:pt x="2927" y="6076"/>
                </a:cubicBezTo>
                <a:lnTo>
                  <a:pt x="0" y="0"/>
                </a:lnTo>
                <a:lnTo>
                  <a:pt x="6576" y="15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49">
            <a:extLst>
              <a:ext uri="{FF2B5EF4-FFF2-40B4-BE49-F238E27FC236}">
                <a16:creationId xmlns:a16="http://schemas.microsoft.com/office/drawing/2014/main" id="{B0B0F84B-7071-4605-9778-2D09CC034685}"/>
              </a:ext>
            </a:extLst>
          </p:cNvPr>
          <p:cNvSpPr>
            <a:spLocks/>
          </p:cNvSpPr>
          <p:nvPr/>
        </p:nvSpPr>
        <p:spPr bwMode="auto">
          <a:xfrm rot="10800000">
            <a:off x="6097656" y="1893736"/>
            <a:ext cx="5223304" cy="4826092"/>
          </a:xfrm>
          <a:custGeom>
            <a:avLst/>
            <a:gdLst>
              <a:gd name="T0" fmla="*/ 7298 w 13150"/>
              <a:gd name="T1" fmla="*/ 12152 h 12152"/>
              <a:gd name="T2" fmla="*/ 0 w 13150"/>
              <a:gd name="T3" fmla="*/ 3002 h 12152"/>
              <a:gd name="T4" fmla="*/ 13150 w 13150"/>
              <a:gd name="T5" fmla="*/ 0 h 12152"/>
              <a:gd name="T6" fmla="*/ 7298 w 13150"/>
              <a:gd name="T7" fmla="*/ 12152 h 1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50" h="12152">
                <a:moveTo>
                  <a:pt x="7298" y="12152"/>
                </a:moveTo>
                <a:cubicBezTo>
                  <a:pt x="3600" y="10371"/>
                  <a:pt x="913" y="7003"/>
                  <a:pt x="0" y="3002"/>
                </a:cubicBezTo>
                <a:lnTo>
                  <a:pt x="13150" y="0"/>
                </a:lnTo>
                <a:lnTo>
                  <a:pt x="7298" y="1215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66BF7527-3259-4EB5-AAA0-836E1A9E25B6}"/>
              </a:ext>
            </a:extLst>
          </p:cNvPr>
          <p:cNvSpPr/>
          <p:nvPr/>
        </p:nvSpPr>
        <p:spPr>
          <a:xfrm>
            <a:off x="660120" y="1251284"/>
            <a:ext cx="10871760" cy="10871760"/>
          </a:xfrm>
          <a:prstGeom prst="arc">
            <a:avLst>
              <a:gd name="adj1" fmla="val 16423909"/>
              <a:gd name="adj2" fmla="val 19805273"/>
            </a:avLst>
          </a:prstGeom>
          <a:noFill/>
          <a:ln w="1270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54808B7-72C7-46EC-864A-98699A2330E3}"/>
              </a:ext>
            </a:extLst>
          </p:cNvPr>
          <p:cNvSpPr/>
          <p:nvPr/>
        </p:nvSpPr>
        <p:spPr>
          <a:xfrm>
            <a:off x="2267551" y="4091277"/>
            <a:ext cx="172354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农业总部基地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E74C17-34E7-478B-8E16-74FFC1995D33}"/>
              </a:ext>
            </a:extLst>
          </p:cNvPr>
          <p:cNvSpPr/>
          <p:nvPr/>
        </p:nvSpPr>
        <p:spPr>
          <a:xfrm>
            <a:off x="1946458" y="4508171"/>
            <a:ext cx="2365754" cy="332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最优秀的农业企业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96EE393-1169-4B06-9550-5E3FBEC7C3D6}"/>
              </a:ext>
            </a:extLst>
          </p:cNvPr>
          <p:cNvSpPr/>
          <p:nvPr/>
        </p:nvSpPr>
        <p:spPr>
          <a:xfrm>
            <a:off x="8226236" y="4091277"/>
            <a:ext cx="172354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实现美丽田园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47E6131-65F4-4764-90CD-CC8FBBBF74C2}"/>
              </a:ext>
            </a:extLst>
          </p:cNvPr>
          <p:cNvSpPr/>
          <p:nvPr/>
        </p:nvSpPr>
        <p:spPr>
          <a:xfrm>
            <a:off x="7987526" y="4508171"/>
            <a:ext cx="2200978" cy="332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产业融合的美丽田园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E867CA7-D009-4210-B2A6-36A07AD6D8DC}"/>
              </a:ext>
            </a:extLst>
          </p:cNvPr>
          <p:cNvSpPr/>
          <p:nvPr/>
        </p:nvSpPr>
        <p:spPr>
          <a:xfrm>
            <a:off x="5234230" y="2917508"/>
            <a:ext cx="172354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农业创新硅谷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17D4A7-AA26-4803-8290-D17C3EEBF60C}"/>
              </a:ext>
            </a:extLst>
          </p:cNvPr>
          <p:cNvSpPr/>
          <p:nvPr/>
        </p:nvSpPr>
        <p:spPr>
          <a:xfrm>
            <a:off x="4652465" y="3334402"/>
            <a:ext cx="2887102" cy="332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最高新的农业技术</a:t>
            </a: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6FC97F93-A122-4974-BE17-40DBE17697D8}"/>
              </a:ext>
            </a:extLst>
          </p:cNvPr>
          <p:cNvSpPr/>
          <p:nvPr/>
        </p:nvSpPr>
        <p:spPr>
          <a:xfrm>
            <a:off x="3742622" y="4326472"/>
            <a:ext cx="4706756" cy="2531529"/>
          </a:xfrm>
          <a:custGeom>
            <a:avLst/>
            <a:gdLst>
              <a:gd name="connsiteX0" fmla="*/ 2353378 w 4706756"/>
              <a:gd name="connsiteY0" fmla="*/ 0 h 2531529"/>
              <a:gd name="connsiteX1" fmla="*/ 4706756 w 4706756"/>
              <a:gd name="connsiteY1" fmla="*/ 2353378 h 2531529"/>
              <a:gd name="connsiteX2" fmla="*/ 4697760 w 4706756"/>
              <a:gd name="connsiteY2" fmla="*/ 2531529 h 2531529"/>
              <a:gd name="connsiteX3" fmla="*/ 8996 w 4706756"/>
              <a:gd name="connsiteY3" fmla="*/ 2531529 h 2531529"/>
              <a:gd name="connsiteX4" fmla="*/ 0 w 4706756"/>
              <a:gd name="connsiteY4" fmla="*/ 2353378 h 2531529"/>
              <a:gd name="connsiteX5" fmla="*/ 2353378 w 4706756"/>
              <a:gd name="connsiteY5" fmla="*/ 0 h 25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6756" h="2531529">
                <a:moveTo>
                  <a:pt x="2353378" y="0"/>
                </a:moveTo>
                <a:cubicBezTo>
                  <a:pt x="3653113" y="0"/>
                  <a:pt x="4706756" y="1053643"/>
                  <a:pt x="4706756" y="2353378"/>
                </a:cubicBezTo>
                <a:lnTo>
                  <a:pt x="4697760" y="2531529"/>
                </a:lnTo>
                <a:lnTo>
                  <a:pt x="8996" y="2531529"/>
                </a:lnTo>
                <a:lnTo>
                  <a:pt x="0" y="2353378"/>
                </a:lnTo>
                <a:cubicBezTo>
                  <a:pt x="0" y="1053643"/>
                  <a:pt x="1053643" y="0"/>
                  <a:pt x="235337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1">
                  <a:lumMod val="91000"/>
                </a:schemeClr>
              </a:gs>
            </a:gsLst>
            <a:lin ang="18900000" scaled="1"/>
            <a:tileRect/>
          </a:gra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B8C62156-222A-4312-8C7A-827EEA054CB9}"/>
              </a:ext>
            </a:extLst>
          </p:cNvPr>
          <p:cNvSpPr/>
          <p:nvPr/>
        </p:nvSpPr>
        <p:spPr>
          <a:xfrm>
            <a:off x="551836" y="1143000"/>
            <a:ext cx="11088328" cy="11088328"/>
          </a:xfrm>
          <a:prstGeom prst="arc">
            <a:avLst>
              <a:gd name="adj1" fmla="val 10619812"/>
              <a:gd name="adj2" fmla="val 17811984"/>
            </a:avLst>
          </a:prstGeom>
          <a:noFill/>
          <a:ln w="1270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6FD473D0-9B0C-4DC8-BA1C-F0F372A6A63D}"/>
              </a:ext>
            </a:extLst>
          </p:cNvPr>
          <p:cNvSpPr/>
          <p:nvPr/>
        </p:nvSpPr>
        <p:spPr>
          <a:xfrm>
            <a:off x="501036" y="1092200"/>
            <a:ext cx="11189928" cy="11189928"/>
          </a:xfrm>
          <a:prstGeom prst="arc">
            <a:avLst>
              <a:gd name="adj1" fmla="val 17928954"/>
              <a:gd name="adj2" fmla="val 21338320"/>
            </a:avLst>
          </a:prstGeom>
          <a:noFill/>
          <a:ln w="1270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3083E24-2BF1-4099-94E4-510B3532DA8D}"/>
              </a:ext>
            </a:extLst>
          </p:cNvPr>
          <p:cNvSpPr>
            <a:spLocks noEditPoints="1"/>
          </p:cNvSpPr>
          <p:nvPr/>
        </p:nvSpPr>
        <p:spPr bwMode="auto">
          <a:xfrm>
            <a:off x="7306379" y="6001147"/>
            <a:ext cx="1050714" cy="840403"/>
          </a:xfrm>
          <a:custGeom>
            <a:avLst/>
            <a:gdLst>
              <a:gd name="T0" fmla="*/ 251 w 526"/>
              <a:gd name="T1" fmla="*/ 164 h 420"/>
              <a:gd name="T2" fmla="*/ 292 w 526"/>
              <a:gd name="T3" fmla="*/ 36 h 420"/>
              <a:gd name="T4" fmla="*/ 301 w 526"/>
              <a:gd name="T5" fmla="*/ 83 h 420"/>
              <a:gd name="T6" fmla="*/ 263 w 526"/>
              <a:gd name="T7" fmla="*/ 162 h 420"/>
              <a:gd name="T8" fmla="*/ 380 w 526"/>
              <a:gd name="T9" fmla="*/ 11 h 420"/>
              <a:gd name="T10" fmla="*/ 392 w 526"/>
              <a:gd name="T11" fmla="*/ 64 h 420"/>
              <a:gd name="T12" fmla="*/ 344 w 526"/>
              <a:gd name="T13" fmla="*/ 115 h 420"/>
              <a:gd name="T14" fmla="*/ 403 w 526"/>
              <a:gd name="T15" fmla="*/ 80 h 420"/>
              <a:gd name="T16" fmla="*/ 525 w 526"/>
              <a:gd name="T17" fmla="*/ 67 h 420"/>
              <a:gd name="T18" fmla="*/ 381 w 526"/>
              <a:gd name="T19" fmla="*/ 107 h 420"/>
              <a:gd name="T20" fmla="*/ 381 w 526"/>
              <a:gd name="T21" fmla="*/ 142 h 420"/>
              <a:gd name="T22" fmla="*/ 434 w 526"/>
              <a:gd name="T23" fmla="*/ 179 h 420"/>
              <a:gd name="T24" fmla="*/ 300 w 526"/>
              <a:gd name="T25" fmla="*/ 147 h 420"/>
              <a:gd name="T26" fmla="*/ 223 w 526"/>
              <a:gd name="T27" fmla="*/ 203 h 420"/>
              <a:gd name="T28" fmla="*/ 350 w 526"/>
              <a:gd name="T29" fmla="*/ 225 h 420"/>
              <a:gd name="T30" fmla="*/ 234 w 526"/>
              <a:gd name="T31" fmla="*/ 215 h 420"/>
              <a:gd name="T32" fmla="*/ 138 w 526"/>
              <a:gd name="T33" fmla="*/ 284 h 420"/>
              <a:gd name="T34" fmla="*/ 223 w 526"/>
              <a:gd name="T35" fmla="*/ 264 h 420"/>
              <a:gd name="T36" fmla="*/ 283 w 526"/>
              <a:gd name="T37" fmla="*/ 294 h 420"/>
              <a:gd name="T38" fmla="*/ 148 w 526"/>
              <a:gd name="T39" fmla="*/ 294 h 420"/>
              <a:gd name="T40" fmla="*/ 7 w 526"/>
              <a:gd name="T41" fmla="*/ 417 h 420"/>
              <a:gd name="T42" fmla="*/ 80 w 526"/>
              <a:gd name="T43" fmla="*/ 338 h 420"/>
              <a:gd name="T44" fmla="*/ 109 w 526"/>
              <a:gd name="T45" fmla="*/ 180 h 420"/>
              <a:gd name="T46" fmla="*/ 132 w 526"/>
              <a:gd name="T47" fmla="*/ 212 h 420"/>
              <a:gd name="T48" fmla="*/ 167 w 526"/>
              <a:gd name="T49" fmla="*/ 239 h 420"/>
              <a:gd name="T50" fmla="*/ 209 w 526"/>
              <a:gd name="T51" fmla="*/ 83 h 420"/>
              <a:gd name="T52" fmla="*/ 193 w 526"/>
              <a:gd name="T53" fmla="*/ 208 h 420"/>
              <a:gd name="T54" fmla="*/ 121 w 526"/>
              <a:gd name="T55" fmla="*/ 173 h 420"/>
              <a:gd name="T56" fmla="*/ 84 w 526"/>
              <a:gd name="T57" fmla="*/ 329 h 420"/>
              <a:gd name="T58" fmla="*/ 105 w 526"/>
              <a:gd name="T59" fmla="*/ 237 h 420"/>
              <a:gd name="T60" fmla="*/ 121 w 526"/>
              <a:gd name="T61" fmla="*/ 173 h 420"/>
              <a:gd name="T62" fmla="*/ 285 w 526"/>
              <a:gd name="T63" fmla="*/ 96 h 420"/>
              <a:gd name="T64" fmla="*/ 271 w 526"/>
              <a:gd name="T65" fmla="*/ 291 h 420"/>
              <a:gd name="T66" fmla="*/ 271 w 526"/>
              <a:gd name="T67" fmla="*/ 291 h 420"/>
              <a:gd name="T68" fmla="*/ 376 w 526"/>
              <a:gd name="T69" fmla="*/ 59 h 420"/>
              <a:gd name="T70" fmla="*/ 380 w 526"/>
              <a:gd name="T71" fmla="*/ 16 h 420"/>
              <a:gd name="T72" fmla="*/ 123 w 526"/>
              <a:gd name="T73" fmla="*/ 180 h 420"/>
              <a:gd name="T74" fmla="*/ 98 w 526"/>
              <a:gd name="T75" fmla="*/ 311 h 420"/>
              <a:gd name="T76" fmla="*/ 124 w 526"/>
              <a:gd name="T77" fmla="*/ 178 h 420"/>
              <a:gd name="T78" fmla="*/ 386 w 526"/>
              <a:gd name="T79" fmla="*/ 105 h 420"/>
              <a:gd name="T80" fmla="*/ 428 w 526"/>
              <a:gd name="T81" fmla="*/ 176 h 420"/>
              <a:gd name="T82" fmla="*/ 319 w 526"/>
              <a:gd name="T83" fmla="*/ 145 h 420"/>
              <a:gd name="T84" fmla="*/ 227 w 526"/>
              <a:gd name="T85" fmla="*/ 209 h 420"/>
              <a:gd name="T86" fmla="*/ 343 w 526"/>
              <a:gd name="T87" fmla="*/ 224 h 420"/>
              <a:gd name="T88" fmla="*/ 227 w 526"/>
              <a:gd name="T89" fmla="*/ 209 h 420"/>
              <a:gd name="T90" fmla="*/ 431 w 526"/>
              <a:gd name="T91" fmla="*/ 83 h 420"/>
              <a:gd name="T92" fmla="*/ 271 w 526"/>
              <a:gd name="T93" fmla="*/ 287 h 420"/>
              <a:gd name="T94" fmla="*/ 146 w 526"/>
              <a:gd name="T95" fmla="*/ 283 h 420"/>
              <a:gd name="T96" fmla="*/ 246 w 526"/>
              <a:gd name="T97" fmla="*/ 282 h 420"/>
              <a:gd name="T98" fmla="*/ 282 w 526"/>
              <a:gd name="T99" fmla="*/ 209 h 420"/>
              <a:gd name="T100" fmla="*/ 339 w 526"/>
              <a:gd name="T101" fmla="*/ 220 h 420"/>
              <a:gd name="T102" fmla="*/ 355 w 526"/>
              <a:gd name="T103" fmla="*/ 102 h 420"/>
              <a:gd name="T104" fmla="*/ 207 w 526"/>
              <a:gd name="T105" fmla="*/ 109 h 420"/>
              <a:gd name="T106" fmla="*/ 294 w 526"/>
              <a:gd name="T107" fmla="*/ 50 h 420"/>
              <a:gd name="T108" fmla="*/ 296 w 526"/>
              <a:gd name="T109" fmla="*/ 62 h 420"/>
              <a:gd name="T110" fmla="*/ 414 w 526"/>
              <a:gd name="T111" fmla="*/ 164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420">
                <a:moveTo>
                  <a:pt x="185" y="222"/>
                </a:moveTo>
                <a:cubicBezTo>
                  <a:pt x="188" y="220"/>
                  <a:pt x="191" y="217"/>
                  <a:pt x="193" y="214"/>
                </a:cubicBezTo>
                <a:cubicBezTo>
                  <a:pt x="208" y="200"/>
                  <a:pt x="225" y="189"/>
                  <a:pt x="241" y="177"/>
                </a:cubicBezTo>
                <a:cubicBezTo>
                  <a:pt x="246" y="174"/>
                  <a:pt x="248" y="169"/>
                  <a:pt x="251" y="164"/>
                </a:cubicBezTo>
                <a:cubicBezTo>
                  <a:pt x="251" y="163"/>
                  <a:pt x="251" y="162"/>
                  <a:pt x="250" y="161"/>
                </a:cubicBezTo>
                <a:cubicBezTo>
                  <a:pt x="246" y="141"/>
                  <a:pt x="245" y="122"/>
                  <a:pt x="250" y="104"/>
                </a:cubicBezTo>
                <a:cubicBezTo>
                  <a:pt x="254" y="87"/>
                  <a:pt x="261" y="73"/>
                  <a:pt x="272" y="60"/>
                </a:cubicBezTo>
                <a:cubicBezTo>
                  <a:pt x="279" y="52"/>
                  <a:pt x="285" y="44"/>
                  <a:pt x="292" y="36"/>
                </a:cubicBezTo>
                <a:cubicBezTo>
                  <a:pt x="293" y="35"/>
                  <a:pt x="293" y="34"/>
                  <a:pt x="294" y="34"/>
                </a:cubicBezTo>
                <a:cubicBezTo>
                  <a:pt x="296" y="35"/>
                  <a:pt x="296" y="36"/>
                  <a:pt x="296" y="37"/>
                </a:cubicBezTo>
                <a:cubicBezTo>
                  <a:pt x="297" y="46"/>
                  <a:pt x="299" y="54"/>
                  <a:pt x="300" y="63"/>
                </a:cubicBezTo>
                <a:cubicBezTo>
                  <a:pt x="300" y="69"/>
                  <a:pt x="301" y="76"/>
                  <a:pt x="301" y="83"/>
                </a:cubicBezTo>
                <a:cubicBezTo>
                  <a:pt x="300" y="99"/>
                  <a:pt x="296" y="115"/>
                  <a:pt x="287" y="128"/>
                </a:cubicBezTo>
                <a:cubicBezTo>
                  <a:pt x="281" y="137"/>
                  <a:pt x="276" y="147"/>
                  <a:pt x="268" y="155"/>
                </a:cubicBezTo>
                <a:cubicBezTo>
                  <a:pt x="265" y="158"/>
                  <a:pt x="262" y="161"/>
                  <a:pt x="259" y="164"/>
                </a:cubicBezTo>
                <a:cubicBezTo>
                  <a:pt x="261" y="164"/>
                  <a:pt x="262" y="163"/>
                  <a:pt x="263" y="162"/>
                </a:cubicBezTo>
                <a:cubicBezTo>
                  <a:pt x="284" y="147"/>
                  <a:pt x="306" y="134"/>
                  <a:pt x="329" y="123"/>
                </a:cubicBezTo>
                <a:cubicBezTo>
                  <a:pt x="336" y="119"/>
                  <a:pt x="339" y="113"/>
                  <a:pt x="338" y="104"/>
                </a:cubicBezTo>
                <a:cubicBezTo>
                  <a:pt x="337" y="76"/>
                  <a:pt x="344" y="51"/>
                  <a:pt x="360" y="29"/>
                </a:cubicBezTo>
                <a:cubicBezTo>
                  <a:pt x="365" y="22"/>
                  <a:pt x="372" y="16"/>
                  <a:pt x="380" y="11"/>
                </a:cubicBezTo>
                <a:cubicBezTo>
                  <a:pt x="384" y="8"/>
                  <a:pt x="388" y="4"/>
                  <a:pt x="392" y="2"/>
                </a:cubicBezTo>
                <a:cubicBezTo>
                  <a:pt x="395" y="0"/>
                  <a:pt x="397" y="1"/>
                  <a:pt x="397" y="4"/>
                </a:cubicBezTo>
                <a:cubicBezTo>
                  <a:pt x="398" y="9"/>
                  <a:pt x="398" y="14"/>
                  <a:pt x="398" y="19"/>
                </a:cubicBezTo>
                <a:cubicBezTo>
                  <a:pt x="400" y="35"/>
                  <a:pt x="399" y="50"/>
                  <a:pt x="392" y="64"/>
                </a:cubicBezTo>
                <a:cubicBezTo>
                  <a:pt x="388" y="73"/>
                  <a:pt x="381" y="80"/>
                  <a:pt x="375" y="87"/>
                </a:cubicBezTo>
                <a:cubicBezTo>
                  <a:pt x="367" y="97"/>
                  <a:pt x="358" y="104"/>
                  <a:pt x="347" y="111"/>
                </a:cubicBezTo>
                <a:cubicBezTo>
                  <a:pt x="347" y="112"/>
                  <a:pt x="346" y="113"/>
                  <a:pt x="345" y="114"/>
                </a:cubicBezTo>
                <a:cubicBezTo>
                  <a:pt x="345" y="114"/>
                  <a:pt x="344" y="114"/>
                  <a:pt x="344" y="115"/>
                </a:cubicBezTo>
                <a:cubicBezTo>
                  <a:pt x="347" y="114"/>
                  <a:pt x="349" y="113"/>
                  <a:pt x="352" y="112"/>
                </a:cubicBezTo>
                <a:cubicBezTo>
                  <a:pt x="360" y="108"/>
                  <a:pt x="368" y="104"/>
                  <a:pt x="376" y="102"/>
                </a:cubicBezTo>
                <a:cubicBezTo>
                  <a:pt x="379" y="101"/>
                  <a:pt x="380" y="98"/>
                  <a:pt x="382" y="96"/>
                </a:cubicBezTo>
                <a:cubicBezTo>
                  <a:pt x="388" y="90"/>
                  <a:pt x="395" y="84"/>
                  <a:pt x="403" y="80"/>
                </a:cubicBezTo>
                <a:cubicBezTo>
                  <a:pt x="421" y="69"/>
                  <a:pt x="441" y="64"/>
                  <a:pt x="461" y="62"/>
                </a:cubicBezTo>
                <a:cubicBezTo>
                  <a:pt x="473" y="61"/>
                  <a:pt x="485" y="62"/>
                  <a:pt x="497" y="63"/>
                </a:cubicBezTo>
                <a:cubicBezTo>
                  <a:pt x="505" y="64"/>
                  <a:pt x="514" y="65"/>
                  <a:pt x="522" y="66"/>
                </a:cubicBezTo>
                <a:cubicBezTo>
                  <a:pt x="523" y="66"/>
                  <a:pt x="525" y="66"/>
                  <a:pt x="525" y="67"/>
                </a:cubicBezTo>
                <a:cubicBezTo>
                  <a:pt x="526" y="69"/>
                  <a:pt x="525" y="70"/>
                  <a:pt x="523" y="70"/>
                </a:cubicBezTo>
                <a:cubicBezTo>
                  <a:pt x="504" y="84"/>
                  <a:pt x="484" y="97"/>
                  <a:pt x="461" y="104"/>
                </a:cubicBezTo>
                <a:cubicBezTo>
                  <a:pt x="436" y="111"/>
                  <a:pt x="410" y="114"/>
                  <a:pt x="384" y="107"/>
                </a:cubicBezTo>
                <a:cubicBezTo>
                  <a:pt x="383" y="106"/>
                  <a:pt x="382" y="106"/>
                  <a:pt x="381" y="107"/>
                </a:cubicBezTo>
                <a:cubicBezTo>
                  <a:pt x="367" y="114"/>
                  <a:pt x="352" y="120"/>
                  <a:pt x="337" y="127"/>
                </a:cubicBezTo>
                <a:cubicBezTo>
                  <a:pt x="331" y="130"/>
                  <a:pt x="324" y="134"/>
                  <a:pt x="318" y="138"/>
                </a:cubicBezTo>
                <a:cubicBezTo>
                  <a:pt x="322" y="137"/>
                  <a:pt x="325" y="137"/>
                  <a:pt x="329" y="137"/>
                </a:cubicBezTo>
                <a:cubicBezTo>
                  <a:pt x="347" y="135"/>
                  <a:pt x="364" y="136"/>
                  <a:pt x="381" y="142"/>
                </a:cubicBezTo>
                <a:cubicBezTo>
                  <a:pt x="396" y="147"/>
                  <a:pt x="409" y="154"/>
                  <a:pt x="421" y="164"/>
                </a:cubicBezTo>
                <a:cubicBezTo>
                  <a:pt x="425" y="167"/>
                  <a:pt x="430" y="170"/>
                  <a:pt x="435" y="174"/>
                </a:cubicBezTo>
                <a:cubicBezTo>
                  <a:pt x="435" y="175"/>
                  <a:pt x="437" y="176"/>
                  <a:pt x="436" y="177"/>
                </a:cubicBezTo>
                <a:cubicBezTo>
                  <a:pt x="436" y="179"/>
                  <a:pt x="435" y="178"/>
                  <a:pt x="434" y="179"/>
                </a:cubicBezTo>
                <a:cubicBezTo>
                  <a:pt x="418" y="183"/>
                  <a:pt x="402" y="182"/>
                  <a:pt x="386" y="179"/>
                </a:cubicBezTo>
                <a:cubicBezTo>
                  <a:pt x="368" y="176"/>
                  <a:pt x="351" y="170"/>
                  <a:pt x="335" y="160"/>
                </a:cubicBezTo>
                <a:cubicBezTo>
                  <a:pt x="328" y="156"/>
                  <a:pt x="322" y="152"/>
                  <a:pt x="316" y="147"/>
                </a:cubicBezTo>
                <a:cubicBezTo>
                  <a:pt x="310" y="143"/>
                  <a:pt x="305" y="144"/>
                  <a:pt x="300" y="147"/>
                </a:cubicBezTo>
                <a:cubicBezTo>
                  <a:pt x="294" y="150"/>
                  <a:pt x="289" y="153"/>
                  <a:pt x="283" y="157"/>
                </a:cubicBezTo>
                <a:cubicBezTo>
                  <a:pt x="264" y="169"/>
                  <a:pt x="247" y="182"/>
                  <a:pt x="229" y="195"/>
                </a:cubicBezTo>
                <a:cubicBezTo>
                  <a:pt x="226" y="197"/>
                  <a:pt x="222" y="200"/>
                  <a:pt x="219" y="203"/>
                </a:cubicBezTo>
                <a:cubicBezTo>
                  <a:pt x="221" y="204"/>
                  <a:pt x="222" y="203"/>
                  <a:pt x="223" y="203"/>
                </a:cubicBezTo>
                <a:cubicBezTo>
                  <a:pt x="236" y="196"/>
                  <a:pt x="249" y="192"/>
                  <a:pt x="264" y="191"/>
                </a:cubicBezTo>
                <a:cubicBezTo>
                  <a:pt x="283" y="189"/>
                  <a:pt x="302" y="194"/>
                  <a:pt x="320" y="204"/>
                </a:cubicBezTo>
                <a:cubicBezTo>
                  <a:pt x="329" y="210"/>
                  <a:pt x="339" y="215"/>
                  <a:pt x="348" y="222"/>
                </a:cubicBezTo>
                <a:cubicBezTo>
                  <a:pt x="349" y="223"/>
                  <a:pt x="350" y="223"/>
                  <a:pt x="350" y="225"/>
                </a:cubicBezTo>
                <a:cubicBezTo>
                  <a:pt x="350" y="226"/>
                  <a:pt x="349" y="226"/>
                  <a:pt x="347" y="226"/>
                </a:cubicBezTo>
                <a:cubicBezTo>
                  <a:pt x="343" y="228"/>
                  <a:pt x="338" y="230"/>
                  <a:pt x="334" y="232"/>
                </a:cubicBezTo>
                <a:cubicBezTo>
                  <a:pt x="315" y="240"/>
                  <a:pt x="295" y="239"/>
                  <a:pt x="275" y="231"/>
                </a:cubicBezTo>
                <a:cubicBezTo>
                  <a:pt x="261" y="226"/>
                  <a:pt x="248" y="221"/>
                  <a:pt x="234" y="215"/>
                </a:cubicBezTo>
                <a:cubicBezTo>
                  <a:pt x="229" y="212"/>
                  <a:pt x="224" y="210"/>
                  <a:pt x="219" y="209"/>
                </a:cubicBezTo>
                <a:cubicBezTo>
                  <a:pt x="215" y="208"/>
                  <a:pt x="211" y="209"/>
                  <a:pt x="208" y="211"/>
                </a:cubicBezTo>
                <a:cubicBezTo>
                  <a:pt x="194" y="223"/>
                  <a:pt x="181" y="236"/>
                  <a:pt x="168" y="250"/>
                </a:cubicBezTo>
                <a:cubicBezTo>
                  <a:pt x="158" y="261"/>
                  <a:pt x="148" y="272"/>
                  <a:pt x="138" y="284"/>
                </a:cubicBezTo>
                <a:cubicBezTo>
                  <a:pt x="138" y="284"/>
                  <a:pt x="138" y="284"/>
                  <a:pt x="137" y="285"/>
                </a:cubicBezTo>
                <a:cubicBezTo>
                  <a:pt x="139" y="285"/>
                  <a:pt x="139" y="284"/>
                  <a:pt x="140" y="284"/>
                </a:cubicBezTo>
                <a:cubicBezTo>
                  <a:pt x="147" y="278"/>
                  <a:pt x="154" y="273"/>
                  <a:pt x="162" y="270"/>
                </a:cubicBezTo>
                <a:cubicBezTo>
                  <a:pt x="181" y="262"/>
                  <a:pt x="202" y="262"/>
                  <a:pt x="223" y="264"/>
                </a:cubicBezTo>
                <a:cubicBezTo>
                  <a:pt x="242" y="267"/>
                  <a:pt x="260" y="273"/>
                  <a:pt x="276" y="285"/>
                </a:cubicBezTo>
                <a:cubicBezTo>
                  <a:pt x="278" y="287"/>
                  <a:pt x="281" y="288"/>
                  <a:pt x="283" y="290"/>
                </a:cubicBezTo>
                <a:cubicBezTo>
                  <a:pt x="284" y="291"/>
                  <a:pt x="285" y="291"/>
                  <a:pt x="285" y="292"/>
                </a:cubicBezTo>
                <a:cubicBezTo>
                  <a:pt x="285" y="293"/>
                  <a:pt x="284" y="294"/>
                  <a:pt x="283" y="294"/>
                </a:cubicBezTo>
                <a:cubicBezTo>
                  <a:pt x="271" y="293"/>
                  <a:pt x="261" y="299"/>
                  <a:pt x="251" y="302"/>
                </a:cubicBezTo>
                <a:cubicBezTo>
                  <a:pt x="244" y="304"/>
                  <a:pt x="237" y="306"/>
                  <a:pt x="230" y="308"/>
                </a:cubicBezTo>
                <a:cubicBezTo>
                  <a:pt x="215" y="313"/>
                  <a:pt x="199" y="311"/>
                  <a:pt x="183" y="308"/>
                </a:cubicBezTo>
                <a:cubicBezTo>
                  <a:pt x="170" y="305"/>
                  <a:pt x="159" y="301"/>
                  <a:pt x="148" y="294"/>
                </a:cubicBezTo>
                <a:cubicBezTo>
                  <a:pt x="139" y="289"/>
                  <a:pt x="131" y="292"/>
                  <a:pt x="126" y="297"/>
                </a:cubicBezTo>
                <a:cubicBezTo>
                  <a:pt x="105" y="319"/>
                  <a:pt x="87" y="344"/>
                  <a:pt x="66" y="366"/>
                </a:cubicBezTo>
                <a:cubicBezTo>
                  <a:pt x="51" y="382"/>
                  <a:pt x="35" y="397"/>
                  <a:pt x="18" y="410"/>
                </a:cubicBezTo>
                <a:cubicBezTo>
                  <a:pt x="15" y="413"/>
                  <a:pt x="11" y="415"/>
                  <a:pt x="7" y="417"/>
                </a:cubicBezTo>
                <a:cubicBezTo>
                  <a:pt x="5" y="418"/>
                  <a:pt x="2" y="420"/>
                  <a:pt x="1" y="417"/>
                </a:cubicBezTo>
                <a:cubicBezTo>
                  <a:pt x="0" y="415"/>
                  <a:pt x="2" y="413"/>
                  <a:pt x="4" y="412"/>
                </a:cubicBezTo>
                <a:cubicBezTo>
                  <a:pt x="13" y="406"/>
                  <a:pt x="21" y="399"/>
                  <a:pt x="29" y="392"/>
                </a:cubicBezTo>
                <a:cubicBezTo>
                  <a:pt x="48" y="376"/>
                  <a:pt x="63" y="357"/>
                  <a:pt x="80" y="338"/>
                </a:cubicBezTo>
                <a:cubicBezTo>
                  <a:pt x="81" y="337"/>
                  <a:pt x="81" y="336"/>
                  <a:pt x="81" y="334"/>
                </a:cubicBezTo>
                <a:cubicBezTo>
                  <a:pt x="79" y="318"/>
                  <a:pt x="74" y="303"/>
                  <a:pt x="72" y="287"/>
                </a:cubicBezTo>
                <a:cubicBezTo>
                  <a:pt x="69" y="261"/>
                  <a:pt x="71" y="237"/>
                  <a:pt x="83" y="215"/>
                </a:cubicBezTo>
                <a:cubicBezTo>
                  <a:pt x="90" y="202"/>
                  <a:pt x="99" y="191"/>
                  <a:pt x="109" y="180"/>
                </a:cubicBezTo>
                <a:cubicBezTo>
                  <a:pt x="114" y="176"/>
                  <a:pt x="118" y="172"/>
                  <a:pt x="122" y="167"/>
                </a:cubicBezTo>
                <a:cubicBezTo>
                  <a:pt x="123" y="166"/>
                  <a:pt x="123" y="166"/>
                  <a:pt x="125" y="166"/>
                </a:cubicBezTo>
                <a:cubicBezTo>
                  <a:pt x="126" y="167"/>
                  <a:pt x="126" y="168"/>
                  <a:pt x="126" y="168"/>
                </a:cubicBezTo>
                <a:cubicBezTo>
                  <a:pt x="126" y="183"/>
                  <a:pt x="130" y="197"/>
                  <a:pt x="132" y="212"/>
                </a:cubicBezTo>
                <a:cubicBezTo>
                  <a:pt x="136" y="242"/>
                  <a:pt x="128" y="268"/>
                  <a:pt x="114" y="293"/>
                </a:cubicBezTo>
                <a:cubicBezTo>
                  <a:pt x="112" y="297"/>
                  <a:pt x="110" y="301"/>
                  <a:pt x="108" y="305"/>
                </a:cubicBezTo>
                <a:cubicBezTo>
                  <a:pt x="111" y="302"/>
                  <a:pt x="114" y="299"/>
                  <a:pt x="117" y="296"/>
                </a:cubicBezTo>
                <a:cubicBezTo>
                  <a:pt x="134" y="277"/>
                  <a:pt x="150" y="258"/>
                  <a:pt x="167" y="239"/>
                </a:cubicBezTo>
                <a:cubicBezTo>
                  <a:pt x="171" y="236"/>
                  <a:pt x="172" y="232"/>
                  <a:pt x="171" y="226"/>
                </a:cubicBezTo>
                <a:cubicBezTo>
                  <a:pt x="167" y="209"/>
                  <a:pt x="167" y="193"/>
                  <a:pt x="169" y="176"/>
                </a:cubicBezTo>
                <a:cubicBezTo>
                  <a:pt x="173" y="151"/>
                  <a:pt x="180" y="128"/>
                  <a:pt x="193" y="107"/>
                </a:cubicBezTo>
                <a:cubicBezTo>
                  <a:pt x="198" y="99"/>
                  <a:pt x="203" y="91"/>
                  <a:pt x="209" y="83"/>
                </a:cubicBezTo>
                <a:cubicBezTo>
                  <a:pt x="209" y="82"/>
                  <a:pt x="210" y="81"/>
                  <a:pt x="211" y="81"/>
                </a:cubicBezTo>
                <a:cubicBezTo>
                  <a:pt x="212" y="82"/>
                  <a:pt x="213" y="83"/>
                  <a:pt x="213" y="84"/>
                </a:cubicBezTo>
                <a:cubicBezTo>
                  <a:pt x="211" y="99"/>
                  <a:pt x="214" y="115"/>
                  <a:pt x="214" y="131"/>
                </a:cubicBezTo>
                <a:cubicBezTo>
                  <a:pt x="213" y="159"/>
                  <a:pt x="205" y="184"/>
                  <a:pt x="193" y="208"/>
                </a:cubicBezTo>
                <a:cubicBezTo>
                  <a:pt x="191" y="210"/>
                  <a:pt x="190" y="213"/>
                  <a:pt x="189" y="215"/>
                </a:cubicBezTo>
                <a:cubicBezTo>
                  <a:pt x="187" y="218"/>
                  <a:pt x="186" y="220"/>
                  <a:pt x="184" y="222"/>
                </a:cubicBezTo>
                <a:cubicBezTo>
                  <a:pt x="184" y="222"/>
                  <a:pt x="184" y="222"/>
                  <a:pt x="185" y="222"/>
                </a:cubicBezTo>
                <a:close/>
                <a:moveTo>
                  <a:pt x="121" y="173"/>
                </a:moveTo>
                <a:cubicBezTo>
                  <a:pt x="120" y="173"/>
                  <a:pt x="119" y="174"/>
                  <a:pt x="119" y="175"/>
                </a:cubicBezTo>
                <a:cubicBezTo>
                  <a:pt x="114" y="181"/>
                  <a:pt x="108" y="187"/>
                  <a:pt x="102" y="194"/>
                </a:cubicBezTo>
                <a:cubicBezTo>
                  <a:pt x="82" y="218"/>
                  <a:pt x="73" y="246"/>
                  <a:pt x="76" y="279"/>
                </a:cubicBezTo>
                <a:cubicBezTo>
                  <a:pt x="77" y="296"/>
                  <a:pt x="81" y="312"/>
                  <a:pt x="84" y="329"/>
                </a:cubicBezTo>
                <a:cubicBezTo>
                  <a:pt x="84" y="329"/>
                  <a:pt x="85" y="329"/>
                  <a:pt x="85" y="330"/>
                </a:cubicBezTo>
                <a:cubicBezTo>
                  <a:pt x="88" y="322"/>
                  <a:pt x="91" y="314"/>
                  <a:pt x="93" y="306"/>
                </a:cubicBezTo>
                <a:cubicBezTo>
                  <a:pt x="96" y="293"/>
                  <a:pt x="98" y="280"/>
                  <a:pt x="99" y="266"/>
                </a:cubicBezTo>
                <a:cubicBezTo>
                  <a:pt x="101" y="257"/>
                  <a:pt x="101" y="247"/>
                  <a:pt x="105" y="237"/>
                </a:cubicBezTo>
                <a:cubicBezTo>
                  <a:pt x="106" y="233"/>
                  <a:pt x="107" y="229"/>
                  <a:pt x="107" y="225"/>
                </a:cubicBezTo>
                <a:cubicBezTo>
                  <a:pt x="107" y="221"/>
                  <a:pt x="108" y="217"/>
                  <a:pt x="108" y="213"/>
                </a:cubicBezTo>
                <a:cubicBezTo>
                  <a:pt x="111" y="202"/>
                  <a:pt x="115" y="192"/>
                  <a:pt x="119" y="181"/>
                </a:cubicBezTo>
                <a:cubicBezTo>
                  <a:pt x="120" y="179"/>
                  <a:pt x="121" y="176"/>
                  <a:pt x="121" y="173"/>
                </a:cubicBezTo>
                <a:close/>
                <a:moveTo>
                  <a:pt x="292" y="40"/>
                </a:moveTo>
                <a:cubicBezTo>
                  <a:pt x="279" y="56"/>
                  <a:pt x="266" y="73"/>
                  <a:pt x="259" y="93"/>
                </a:cubicBezTo>
                <a:cubicBezTo>
                  <a:pt x="252" y="113"/>
                  <a:pt x="250" y="144"/>
                  <a:pt x="254" y="159"/>
                </a:cubicBezTo>
                <a:cubicBezTo>
                  <a:pt x="266" y="138"/>
                  <a:pt x="278" y="118"/>
                  <a:pt x="285" y="96"/>
                </a:cubicBezTo>
                <a:cubicBezTo>
                  <a:pt x="285" y="95"/>
                  <a:pt x="285" y="94"/>
                  <a:pt x="285" y="93"/>
                </a:cubicBezTo>
                <a:cubicBezTo>
                  <a:pt x="286" y="82"/>
                  <a:pt x="288" y="70"/>
                  <a:pt x="290" y="59"/>
                </a:cubicBezTo>
                <a:cubicBezTo>
                  <a:pt x="291" y="53"/>
                  <a:pt x="292" y="46"/>
                  <a:pt x="292" y="40"/>
                </a:cubicBezTo>
                <a:close/>
                <a:moveTo>
                  <a:pt x="271" y="291"/>
                </a:moveTo>
                <a:cubicBezTo>
                  <a:pt x="228" y="279"/>
                  <a:pt x="186" y="282"/>
                  <a:pt x="145" y="290"/>
                </a:cubicBezTo>
                <a:cubicBezTo>
                  <a:pt x="153" y="292"/>
                  <a:pt x="160" y="297"/>
                  <a:pt x="167" y="299"/>
                </a:cubicBezTo>
                <a:cubicBezTo>
                  <a:pt x="192" y="306"/>
                  <a:pt x="216" y="309"/>
                  <a:pt x="240" y="301"/>
                </a:cubicBezTo>
                <a:cubicBezTo>
                  <a:pt x="250" y="297"/>
                  <a:pt x="261" y="294"/>
                  <a:pt x="271" y="291"/>
                </a:cubicBezTo>
                <a:close/>
                <a:moveTo>
                  <a:pt x="342" y="108"/>
                </a:moveTo>
                <a:cubicBezTo>
                  <a:pt x="343" y="108"/>
                  <a:pt x="343" y="107"/>
                  <a:pt x="344" y="106"/>
                </a:cubicBezTo>
                <a:cubicBezTo>
                  <a:pt x="348" y="100"/>
                  <a:pt x="352" y="95"/>
                  <a:pt x="355" y="89"/>
                </a:cubicBezTo>
                <a:cubicBezTo>
                  <a:pt x="362" y="79"/>
                  <a:pt x="369" y="69"/>
                  <a:pt x="376" y="59"/>
                </a:cubicBezTo>
                <a:cubicBezTo>
                  <a:pt x="384" y="47"/>
                  <a:pt x="390" y="33"/>
                  <a:pt x="393" y="18"/>
                </a:cubicBezTo>
                <a:cubicBezTo>
                  <a:pt x="394" y="14"/>
                  <a:pt x="394" y="10"/>
                  <a:pt x="393" y="5"/>
                </a:cubicBezTo>
                <a:cubicBezTo>
                  <a:pt x="390" y="10"/>
                  <a:pt x="385" y="12"/>
                  <a:pt x="381" y="15"/>
                </a:cubicBezTo>
                <a:cubicBezTo>
                  <a:pt x="381" y="16"/>
                  <a:pt x="380" y="16"/>
                  <a:pt x="380" y="16"/>
                </a:cubicBezTo>
                <a:cubicBezTo>
                  <a:pt x="375" y="21"/>
                  <a:pt x="371" y="26"/>
                  <a:pt x="366" y="31"/>
                </a:cubicBezTo>
                <a:cubicBezTo>
                  <a:pt x="347" y="52"/>
                  <a:pt x="341" y="78"/>
                  <a:pt x="342" y="108"/>
                </a:cubicBezTo>
                <a:close/>
                <a:moveTo>
                  <a:pt x="124" y="178"/>
                </a:moveTo>
                <a:cubicBezTo>
                  <a:pt x="123" y="178"/>
                  <a:pt x="123" y="179"/>
                  <a:pt x="123" y="180"/>
                </a:cubicBezTo>
                <a:cubicBezTo>
                  <a:pt x="121" y="186"/>
                  <a:pt x="120" y="192"/>
                  <a:pt x="117" y="198"/>
                </a:cubicBezTo>
                <a:cubicBezTo>
                  <a:pt x="111" y="216"/>
                  <a:pt x="107" y="234"/>
                  <a:pt x="106" y="253"/>
                </a:cubicBezTo>
                <a:cubicBezTo>
                  <a:pt x="104" y="272"/>
                  <a:pt x="103" y="292"/>
                  <a:pt x="98" y="310"/>
                </a:cubicBezTo>
                <a:cubicBezTo>
                  <a:pt x="98" y="310"/>
                  <a:pt x="98" y="311"/>
                  <a:pt x="98" y="311"/>
                </a:cubicBezTo>
                <a:cubicBezTo>
                  <a:pt x="109" y="295"/>
                  <a:pt x="120" y="279"/>
                  <a:pt x="125" y="260"/>
                </a:cubicBezTo>
                <a:cubicBezTo>
                  <a:pt x="128" y="248"/>
                  <a:pt x="131" y="236"/>
                  <a:pt x="128" y="223"/>
                </a:cubicBezTo>
                <a:cubicBezTo>
                  <a:pt x="126" y="214"/>
                  <a:pt x="125" y="205"/>
                  <a:pt x="125" y="195"/>
                </a:cubicBezTo>
                <a:cubicBezTo>
                  <a:pt x="124" y="190"/>
                  <a:pt x="124" y="184"/>
                  <a:pt x="124" y="178"/>
                </a:cubicBezTo>
                <a:close/>
                <a:moveTo>
                  <a:pt x="386" y="105"/>
                </a:moveTo>
                <a:cubicBezTo>
                  <a:pt x="411" y="108"/>
                  <a:pt x="436" y="109"/>
                  <a:pt x="460" y="103"/>
                </a:cubicBezTo>
                <a:cubicBezTo>
                  <a:pt x="481" y="97"/>
                  <a:pt x="498" y="84"/>
                  <a:pt x="515" y="72"/>
                </a:cubicBezTo>
                <a:cubicBezTo>
                  <a:pt x="471" y="79"/>
                  <a:pt x="427" y="87"/>
                  <a:pt x="386" y="105"/>
                </a:cubicBezTo>
                <a:close/>
                <a:moveTo>
                  <a:pt x="319" y="145"/>
                </a:moveTo>
                <a:cubicBezTo>
                  <a:pt x="327" y="150"/>
                  <a:pt x="333" y="155"/>
                  <a:pt x="340" y="159"/>
                </a:cubicBezTo>
                <a:cubicBezTo>
                  <a:pt x="362" y="173"/>
                  <a:pt x="386" y="179"/>
                  <a:pt x="411" y="179"/>
                </a:cubicBezTo>
                <a:cubicBezTo>
                  <a:pt x="417" y="179"/>
                  <a:pt x="423" y="179"/>
                  <a:pt x="428" y="176"/>
                </a:cubicBezTo>
                <a:cubicBezTo>
                  <a:pt x="427" y="175"/>
                  <a:pt x="426" y="175"/>
                  <a:pt x="426" y="175"/>
                </a:cubicBezTo>
                <a:cubicBezTo>
                  <a:pt x="412" y="165"/>
                  <a:pt x="396" y="161"/>
                  <a:pt x="380" y="156"/>
                </a:cubicBezTo>
                <a:cubicBezTo>
                  <a:pt x="363" y="150"/>
                  <a:pt x="345" y="148"/>
                  <a:pt x="328" y="146"/>
                </a:cubicBezTo>
                <a:cubicBezTo>
                  <a:pt x="325" y="145"/>
                  <a:pt x="323" y="145"/>
                  <a:pt x="319" y="145"/>
                </a:cubicBezTo>
                <a:close/>
                <a:moveTo>
                  <a:pt x="173" y="225"/>
                </a:moveTo>
                <a:cubicBezTo>
                  <a:pt x="181" y="213"/>
                  <a:pt x="206" y="108"/>
                  <a:pt x="205" y="96"/>
                </a:cubicBezTo>
                <a:cubicBezTo>
                  <a:pt x="179" y="134"/>
                  <a:pt x="168" y="177"/>
                  <a:pt x="173" y="225"/>
                </a:cubicBezTo>
                <a:close/>
                <a:moveTo>
                  <a:pt x="227" y="209"/>
                </a:moveTo>
                <a:cubicBezTo>
                  <a:pt x="233" y="211"/>
                  <a:pt x="239" y="214"/>
                  <a:pt x="245" y="216"/>
                </a:cubicBezTo>
                <a:cubicBezTo>
                  <a:pt x="258" y="222"/>
                  <a:pt x="271" y="228"/>
                  <a:pt x="284" y="231"/>
                </a:cubicBezTo>
                <a:cubicBezTo>
                  <a:pt x="304" y="236"/>
                  <a:pt x="322" y="236"/>
                  <a:pt x="339" y="227"/>
                </a:cubicBezTo>
                <a:cubicBezTo>
                  <a:pt x="341" y="226"/>
                  <a:pt x="342" y="226"/>
                  <a:pt x="343" y="224"/>
                </a:cubicBezTo>
                <a:cubicBezTo>
                  <a:pt x="341" y="223"/>
                  <a:pt x="339" y="223"/>
                  <a:pt x="338" y="223"/>
                </a:cubicBezTo>
                <a:cubicBezTo>
                  <a:pt x="330" y="222"/>
                  <a:pt x="321" y="221"/>
                  <a:pt x="313" y="219"/>
                </a:cubicBezTo>
                <a:cubicBezTo>
                  <a:pt x="294" y="215"/>
                  <a:pt x="275" y="211"/>
                  <a:pt x="256" y="209"/>
                </a:cubicBezTo>
                <a:cubicBezTo>
                  <a:pt x="246" y="209"/>
                  <a:pt x="237" y="208"/>
                  <a:pt x="227" y="209"/>
                </a:cubicBezTo>
                <a:close/>
                <a:moveTo>
                  <a:pt x="517" y="69"/>
                </a:moveTo>
                <a:cubicBezTo>
                  <a:pt x="466" y="59"/>
                  <a:pt x="421" y="68"/>
                  <a:pt x="383" y="99"/>
                </a:cubicBezTo>
                <a:cubicBezTo>
                  <a:pt x="384" y="99"/>
                  <a:pt x="385" y="99"/>
                  <a:pt x="386" y="98"/>
                </a:cubicBezTo>
                <a:cubicBezTo>
                  <a:pt x="400" y="91"/>
                  <a:pt x="415" y="87"/>
                  <a:pt x="431" y="83"/>
                </a:cubicBezTo>
                <a:cubicBezTo>
                  <a:pt x="446" y="80"/>
                  <a:pt x="463" y="80"/>
                  <a:pt x="478" y="76"/>
                </a:cubicBezTo>
                <a:cubicBezTo>
                  <a:pt x="486" y="74"/>
                  <a:pt x="493" y="73"/>
                  <a:pt x="501" y="72"/>
                </a:cubicBezTo>
                <a:cubicBezTo>
                  <a:pt x="506" y="72"/>
                  <a:pt x="512" y="71"/>
                  <a:pt x="517" y="69"/>
                </a:cubicBezTo>
                <a:close/>
                <a:moveTo>
                  <a:pt x="271" y="287"/>
                </a:moveTo>
                <a:cubicBezTo>
                  <a:pt x="265" y="283"/>
                  <a:pt x="259" y="279"/>
                  <a:pt x="253" y="276"/>
                </a:cubicBezTo>
                <a:cubicBezTo>
                  <a:pt x="240" y="271"/>
                  <a:pt x="226" y="269"/>
                  <a:pt x="212" y="268"/>
                </a:cubicBezTo>
                <a:cubicBezTo>
                  <a:pt x="195" y="267"/>
                  <a:pt x="178" y="267"/>
                  <a:pt x="163" y="273"/>
                </a:cubicBezTo>
                <a:cubicBezTo>
                  <a:pt x="157" y="275"/>
                  <a:pt x="151" y="279"/>
                  <a:pt x="146" y="283"/>
                </a:cubicBezTo>
                <a:cubicBezTo>
                  <a:pt x="147" y="283"/>
                  <a:pt x="148" y="283"/>
                  <a:pt x="148" y="283"/>
                </a:cubicBezTo>
                <a:cubicBezTo>
                  <a:pt x="165" y="279"/>
                  <a:pt x="181" y="278"/>
                  <a:pt x="198" y="279"/>
                </a:cubicBezTo>
                <a:cubicBezTo>
                  <a:pt x="205" y="280"/>
                  <a:pt x="211" y="281"/>
                  <a:pt x="217" y="281"/>
                </a:cubicBezTo>
                <a:cubicBezTo>
                  <a:pt x="227" y="280"/>
                  <a:pt x="236" y="281"/>
                  <a:pt x="246" y="282"/>
                </a:cubicBezTo>
                <a:cubicBezTo>
                  <a:pt x="255" y="284"/>
                  <a:pt x="263" y="285"/>
                  <a:pt x="271" y="287"/>
                </a:cubicBezTo>
                <a:close/>
                <a:moveTo>
                  <a:pt x="232" y="203"/>
                </a:moveTo>
                <a:cubicBezTo>
                  <a:pt x="234" y="204"/>
                  <a:pt x="235" y="203"/>
                  <a:pt x="236" y="203"/>
                </a:cubicBezTo>
                <a:cubicBezTo>
                  <a:pt x="251" y="205"/>
                  <a:pt x="266" y="206"/>
                  <a:pt x="282" y="209"/>
                </a:cubicBezTo>
                <a:cubicBezTo>
                  <a:pt x="286" y="210"/>
                  <a:pt x="290" y="211"/>
                  <a:pt x="294" y="211"/>
                </a:cubicBezTo>
                <a:cubicBezTo>
                  <a:pt x="298" y="211"/>
                  <a:pt x="301" y="212"/>
                  <a:pt x="305" y="213"/>
                </a:cubicBezTo>
                <a:cubicBezTo>
                  <a:pt x="312" y="215"/>
                  <a:pt x="319" y="217"/>
                  <a:pt x="326" y="218"/>
                </a:cubicBezTo>
                <a:cubicBezTo>
                  <a:pt x="330" y="219"/>
                  <a:pt x="335" y="220"/>
                  <a:pt x="339" y="220"/>
                </a:cubicBezTo>
                <a:cubicBezTo>
                  <a:pt x="304" y="193"/>
                  <a:pt x="261" y="186"/>
                  <a:pt x="232" y="203"/>
                </a:cubicBezTo>
                <a:close/>
                <a:moveTo>
                  <a:pt x="396" y="18"/>
                </a:moveTo>
                <a:cubicBezTo>
                  <a:pt x="388" y="51"/>
                  <a:pt x="369" y="76"/>
                  <a:pt x="353" y="104"/>
                </a:cubicBezTo>
                <a:cubicBezTo>
                  <a:pt x="354" y="103"/>
                  <a:pt x="355" y="103"/>
                  <a:pt x="355" y="102"/>
                </a:cubicBezTo>
                <a:cubicBezTo>
                  <a:pt x="361" y="97"/>
                  <a:pt x="367" y="91"/>
                  <a:pt x="373" y="85"/>
                </a:cubicBezTo>
                <a:cubicBezTo>
                  <a:pt x="384" y="74"/>
                  <a:pt x="392" y="60"/>
                  <a:pt x="396" y="44"/>
                </a:cubicBezTo>
                <a:cubicBezTo>
                  <a:pt x="397" y="35"/>
                  <a:pt x="397" y="27"/>
                  <a:pt x="396" y="18"/>
                </a:cubicBezTo>
                <a:close/>
                <a:moveTo>
                  <a:pt x="207" y="109"/>
                </a:moveTo>
                <a:cubicBezTo>
                  <a:pt x="200" y="143"/>
                  <a:pt x="194" y="178"/>
                  <a:pt x="185" y="213"/>
                </a:cubicBezTo>
                <a:cubicBezTo>
                  <a:pt x="189" y="209"/>
                  <a:pt x="200" y="185"/>
                  <a:pt x="203" y="173"/>
                </a:cubicBezTo>
                <a:cubicBezTo>
                  <a:pt x="209" y="152"/>
                  <a:pt x="210" y="131"/>
                  <a:pt x="207" y="109"/>
                </a:cubicBezTo>
                <a:close/>
                <a:moveTo>
                  <a:pt x="294" y="50"/>
                </a:moveTo>
                <a:cubicBezTo>
                  <a:pt x="291" y="83"/>
                  <a:pt x="285" y="116"/>
                  <a:pt x="270" y="145"/>
                </a:cubicBezTo>
                <a:cubicBezTo>
                  <a:pt x="273" y="141"/>
                  <a:pt x="277" y="137"/>
                  <a:pt x="280" y="133"/>
                </a:cubicBezTo>
                <a:cubicBezTo>
                  <a:pt x="285" y="124"/>
                  <a:pt x="291" y="115"/>
                  <a:pt x="294" y="104"/>
                </a:cubicBezTo>
                <a:cubicBezTo>
                  <a:pt x="297" y="90"/>
                  <a:pt x="297" y="76"/>
                  <a:pt x="296" y="62"/>
                </a:cubicBezTo>
                <a:cubicBezTo>
                  <a:pt x="296" y="58"/>
                  <a:pt x="296" y="54"/>
                  <a:pt x="294" y="50"/>
                </a:cubicBezTo>
                <a:close/>
                <a:moveTo>
                  <a:pt x="414" y="164"/>
                </a:moveTo>
                <a:cubicBezTo>
                  <a:pt x="390" y="146"/>
                  <a:pt x="352" y="135"/>
                  <a:pt x="328" y="141"/>
                </a:cubicBezTo>
                <a:cubicBezTo>
                  <a:pt x="357" y="144"/>
                  <a:pt x="385" y="156"/>
                  <a:pt x="414" y="164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650F3D0-38CA-4D6B-A768-B197FCE64A3D}"/>
              </a:ext>
            </a:extLst>
          </p:cNvPr>
          <p:cNvSpPr>
            <a:spLocks noEditPoints="1"/>
          </p:cNvSpPr>
          <p:nvPr/>
        </p:nvSpPr>
        <p:spPr bwMode="auto">
          <a:xfrm>
            <a:off x="6712154" y="5082438"/>
            <a:ext cx="900732" cy="1793085"/>
          </a:xfrm>
          <a:custGeom>
            <a:avLst/>
            <a:gdLst>
              <a:gd name="T0" fmla="*/ 307 w 451"/>
              <a:gd name="T1" fmla="*/ 657 h 900"/>
              <a:gd name="T2" fmla="*/ 27 w 451"/>
              <a:gd name="T3" fmla="*/ 588 h 900"/>
              <a:gd name="T4" fmla="*/ 98 w 451"/>
              <a:gd name="T5" fmla="*/ 608 h 900"/>
              <a:gd name="T6" fmla="*/ 266 w 451"/>
              <a:gd name="T7" fmla="*/ 608 h 900"/>
              <a:gd name="T8" fmla="*/ 252 w 451"/>
              <a:gd name="T9" fmla="*/ 611 h 900"/>
              <a:gd name="T10" fmla="*/ 59 w 451"/>
              <a:gd name="T11" fmla="*/ 506 h 900"/>
              <a:gd name="T12" fmla="*/ 326 w 451"/>
              <a:gd name="T13" fmla="*/ 486 h 900"/>
              <a:gd name="T14" fmla="*/ 326 w 451"/>
              <a:gd name="T15" fmla="*/ 486 h 900"/>
              <a:gd name="T16" fmla="*/ 183 w 451"/>
              <a:gd name="T17" fmla="*/ 476 h 900"/>
              <a:gd name="T18" fmla="*/ 165 w 451"/>
              <a:gd name="T19" fmla="*/ 481 h 900"/>
              <a:gd name="T20" fmla="*/ 296 w 451"/>
              <a:gd name="T21" fmla="*/ 451 h 900"/>
              <a:gd name="T22" fmla="*/ 382 w 451"/>
              <a:gd name="T23" fmla="*/ 421 h 900"/>
              <a:gd name="T24" fmla="*/ 309 w 451"/>
              <a:gd name="T25" fmla="*/ 428 h 900"/>
              <a:gd name="T26" fmla="*/ 287 w 451"/>
              <a:gd name="T27" fmla="*/ 446 h 900"/>
              <a:gd name="T28" fmla="*/ 185 w 451"/>
              <a:gd name="T29" fmla="*/ 418 h 900"/>
              <a:gd name="T30" fmla="*/ 301 w 451"/>
              <a:gd name="T31" fmla="*/ 369 h 900"/>
              <a:gd name="T32" fmla="*/ 310 w 451"/>
              <a:gd name="T33" fmla="*/ 333 h 900"/>
              <a:gd name="T34" fmla="*/ 313 w 451"/>
              <a:gd name="T35" fmla="*/ 225 h 900"/>
              <a:gd name="T36" fmla="*/ 256 w 451"/>
              <a:gd name="T37" fmla="*/ 270 h 900"/>
              <a:gd name="T38" fmla="*/ 227 w 451"/>
              <a:gd name="T39" fmla="*/ 261 h 900"/>
              <a:gd name="T40" fmla="*/ 146 w 451"/>
              <a:gd name="T41" fmla="*/ 199 h 900"/>
              <a:gd name="T42" fmla="*/ 254 w 451"/>
              <a:gd name="T43" fmla="*/ 165 h 900"/>
              <a:gd name="T44" fmla="*/ 301 w 451"/>
              <a:gd name="T45" fmla="*/ 75 h 900"/>
              <a:gd name="T46" fmla="*/ 165 w 451"/>
              <a:gd name="T47" fmla="*/ 28 h 900"/>
              <a:gd name="T48" fmla="*/ 149 w 451"/>
              <a:gd name="T49" fmla="*/ 5 h 900"/>
              <a:gd name="T50" fmla="*/ 154 w 451"/>
              <a:gd name="T51" fmla="*/ 104 h 900"/>
              <a:gd name="T52" fmla="*/ 256 w 451"/>
              <a:gd name="T53" fmla="*/ 261 h 900"/>
              <a:gd name="T54" fmla="*/ 243 w 451"/>
              <a:gd name="T55" fmla="*/ 260 h 900"/>
              <a:gd name="T56" fmla="*/ 173 w 451"/>
              <a:gd name="T57" fmla="*/ 251 h 900"/>
              <a:gd name="T58" fmla="*/ 213 w 451"/>
              <a:gd name="T59" fmla="*/ 527 h 900"/>
              <a:gd name="T60" fmla="*/ 223 w 451"/>
              <a:gd name="T61" fmla="*/ 350 h 900"/>
              <a:gd name="T62" fmla="*/ 197 w 451"/>
              <a:gd name="T63" fmla="*/ 441 h 900"/>
              <a:gd name="T64" fmla="*/ 181 w 451"/>
              <a:gd name="T65" fmla="*/ 441 h 900"/>
              <a:gd name="T66" fmla="*/ 81 w 451"/>
              <a:gd name="T67" fmla="*/ 412 h 900"/>
              <a:gd name="T68" fmla="*/ 187 w 451"/>
              <a:gd name="T69" fmla="*/ 486 h 900"/>
              <a:gd name="T70" fmla="*/ 133 w 451"/>
              <a:gd name="T71" fmla="*/ 582 h 900"/>
              <a:gd name="T72" fmla="*/ 118 w 451"/>
              <a:gd name="T73" fmla="*/ 592 h 900"/>
              <a:gd name="T74" fmla="*/ 4 w 451"/>
              <a:gd name="T75" fmla="*/ 565 h 900"/>
              <a:gd name="T76" fmla="*/ 149 w 451"/>
              <a:gd name="T77" fmla="*/ 627 h 900"/>
              <a:gd name="T78" fmla="*/ 190 w 451"/>
              <a:gd name="T79" fmla="*/ 900 h 900"/>
              <a:gd name="T80" fmla="*/ 221 w 451"/>
              <a:gd name="T81" fmla="*/ 641 h 900"/>
              <a:gd name="T82" fmla="*/ 330 w 451"/>
              <a:gd name="T83" fmla="*/ 633 h 900"/>
              <a:gd name="T84" fmla="*/ 366 w 451"/>
              <a:gd name="T85" fmla="*/ 543 h 900"/>
              <a:gd name="T86" fmla="*/ 220 w 451"/>
              <a:gd name="T87" fmla="*/ 629 h 900"/>
              <a:gd name="T88" fmla="*/ 270 w 451"/>
              <a:gd name="T89" fmla="*/ 517 h 900"/>
              <a:gd name="T90" fmla="*/ 183 w 451"/>
              <a:gd name="T91" fmla="*/ 595 h 900"/>
              <a:gd name="T92" fmla="*/ 319 w 451"/>
              <a:gd name="T93" fmla="*/ 490 h 900"/>
              <a:gd name="T94" fmla="*/ 267 w 451"/>
              <a:gd name="T95" fmla="*/ 470 h 900"/>
              <a:gd name="T96" fmla="*/ 449 w 451"/>
              <a:gd name="T97" fmla="*/ 389 h 900"/>
              <a:gd name="T98" fmla="*/ 383 w 451"/>
              <a:gd name="T99" fmla="*/ 342 h 900"/>
              <a:gd name="T100" fmla="*/ 272 w 451"/>
              <a:gd name="T101" fmla="*/ 412 h 900"/>
              <a:gd name="T102" fmla="*/ 397 w 451"/>
              <a:gd name="T103" fmla="*/ 190 h 900"/>
              <a:gd name="T104" fmla="*/ 295 w 451"/>
              <a:gd name="T105" fmla="*/ 240 h 900"/>
              <a:gd name="T106" fmla="*/ 321 w 451"/>
              <a:gd name="T107" fmla="*/ 211 h 900"/>
              <a:gd name="T108" fmla="*/ 380 w 451"/>
              <a:gd name="T109" fmla="*/ 64 h 900"/>
              <a:gd name="T110" fmla="*/ 284 w 451"/>
              <a:gd name="T111" fmla="*/ 205 h 900"/>
              <a:gd name="T112" fmla="*/ 297 w 451"/>
              <a:gd name="T113" fmla="*/ 68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51" h="900">
                <a:moveTo>
                  <a:pt x="373" y="638"/>
                </a:moveTo>
                <a:cubicBezTo>
                  <a:pt x="373" y="638"/>
                  <a:pt x="373" y="638"/>
                  <a:pt x="373" y="638"/>
                </a:cubicBezTo>
                <a:cubicBezTo>
                  <a:pt x="373" y="638"/>
                  <a:pt x="373" y="638"/>
                  <a:pt x="373" y="638"/>
                </a:cubicBezTo>
                <a:moveTo>
                  <a:pt x="307" y="657"/>
                </a:moveTo>
                <a:cubicBezTo>
                  <a:pt x="290" y="657"/>
                  <a:pt x="274" y="653"/>
                  <a:pt x="257" y="648"/>
                </a:cubicBezTo>
                <a:cubicBezTo>
                  <a:pt x="270" y="649"/>
                  <a:pt x="284" y="650"/>
                  <a:pt x="298" y="650"/>
                </a:cubicBezTo>
                <a:cubicBezTo>
                  <a:pt x="315" y="650"/>
                  <a:pt x="333" y="649"/>
                  <a:pt x="350" y="648"/>
                </a:cubicBezTo>
                <a:cubicBezTo>
                  <a:pt x="336" y="654"/>
                  <a:pt x="322" y="657"/>
                  <a:pt x="307" y="657"/>
                </a:cubicBezTo>
                <a:moveTo>
                  <a:pt x="304" y="647"/>
                </a:moveTo>
                <a:cubicBezTo>
                  <a:pt x="284" y="647"/>
                  <a:pt x="265" y="645"/>
                  <a:pt x="246" y="642"/>
                </a:cubicBezTo>
                <a:cubicBezTo>
                  <a:pt x="253" y="638"/>
                  <a:pt x="275" y="635"/>
                  <a:pt x="299" y="635"/>
                </a:cubicBezTo>
                <a:cubicBezTo>
                  <a:pt x="322" y="635"/>
                  <a:pt x="347" y="637"/>
                  <a:pt x="360" y="642"/>
                </a:cubicBezTo>
                <a:cubicBezTo>
                  <a:pt x="341" y="646"/>
                  <a:pt x="323" y="647"/>
                  <a:pt x="304" y="647"/>
                </a:cubicBezTo>
                <a:moveTo>
                  <a:pt x="117" y="621"/>
                </a:moveTo>
                <a:cubicBezTo>
                  <a:pt x="83" y="621"/>
                  <a:pt x="52" y="614"/>
                  <a:pt x="26" y="588"/>
                </a:cubicBezTo>
                <a:cubicBezTo>
                  <a:pt x="27" y="588"/>
                  <a:pt x="27" y="588"/>
                  <a:pt x="27" y="588"/>
                </a:cubicBezTo>
                <a:cubicBezTo>
                  <a:pt x="31" y="588"/>
                  <a:pt x="34" y="591"/>
                  <a:pt x="37" y="593"/>
                </a:cubicBezTo>
                <a:cubicBezTo>
                  <a:pt x="53" y="601"/>
                  <a:pt x="70" y="605"/>
                  <a:pt x="88" y="609"/>
                </a:cubicBezTo>
                <a:cubicBezTo>
                  <a:pt x="102" y="612"/>
                  <a:pt x="116" y="616"/>
                  <a:pt x="130" y="620"/>
                </a:cubicBezTo>
                <a:cubicBezTo>
                  <a:pt x="126" y="621"/>
                  <a:pt x="121" y="621"/>
                  <a:pt x="117" y="621"/>
                </a:cubicBezTo>
                <a:moveTo>
                  <a:pt x="133" y="618"/>
                </a:moveTo>
                <a:cubicBezTo>
                  <a:pt x="133" y="618"/>
                  <a:pt x="132" y="618"/>
                  <a:pt x="131" y="618"/>
                </a:cubicBezTo>
                <a:cubicBezTo>
                  <a:pt x="131" y="618"/>
                  <a:pt x="130" y="617"/>
                  <a:pt x="129" y="617"/>
                </a:cubicBezTo>
                <a:cubicBezTo>
                  <a:pt x="119" y="614"/>
                  <a:pt x="108" y="611"/>
                  <a:pt x="98" y="608"/>
                </a:cubicBezTo>
                <a:cubicBezTo>
                  <a:pt x="84" y="604"/>
                  <a:pt x="69" y="602"/>
                  <a:pt x="55" y="597"/>
                </a:cubicBezTo>
                <a:cubicBezTo>
                  <a:pt x="38" y="591"/>
                  <a:pt x="22" y="583"/>
                  <a:pt x="8" y="571"/>
                </a:cubicBezTo>
                <a:cubicBezTo>
                  <a:pt x="8" y="570"/>
                  <a:pt x="7" y="569"/>
                  <a:pt x="6" y="568"/>
                </a:cubicBezTo>
                <a:cubicBezTo>
                  <a:pt x="54" y="572"/>
                  <a:pt x="94" y="594"/>
                  <a:pt x="133" y="618"/>
                </a:cubicBezTo>
                <a:cubicBezTo>
                  <a:pt x="133" y="618"/>
                  <a:pt x="133" y="618"/>
                  <a:pt x="133" y="618"/>
                </a:cubicBezTo>
                <a:moveTo>
                  <a:pt x="266" y="608"/>
                </a:moveTo>
                <a:cubicBezTo>
                  <a:pt x="292" y="593"/>
                  <a:pt x="320" y="582"/>
                  <a:pt x="344" y="563"/>
                </a:cubicBezTo>
                <a:cubicBezTo>
                  <a:pt x="324" y="589"/>
                  <a:pt x="298" y="603"/>
                  <a:pt x="266" y="608"/>
                </a:cubicBezTo>
                <a:moveTo>
                  <a:pt x="252" y="611"/>
                </a:moveTo>
                <a:cubicBezTo>
                  <a:pt x="256" y="604"/>
                  <a:pt x="262" y="600"/>
                  <a:pt x="267" y="595"/>
                </a:cubicBezTo>
                <a:cubicBezTo>
                  <a:pt x="280" y="585"/>
                  <a:pt x="294" y="576"/>
                  <a:pt x="309" y="569"/>
                </a:cubicBezTo>
                <a:cubicBezTo>
                  <a:pt x="325" y="561"/>
                  <a:pt x="341" y="552"/>
                  <a:pt x="356" y="543"/>
                </a:cubicBezTo>
                <a:cubicBezTo>
                  <a:pt x="358" y="542"/>
                  <a:pt x="359" y="541"/>
                  <a:pt x="361" y="540"/>
                </a:cubicBezTo>
                <a:cubicBezTo>
                  <a:pt x="354" y="550"/>
                  <a:pt x="346" y="558"/>
                  <a:pt x="336" y="564"/>
                </a:cubicBezTo>
                <a:cubicBezTo>
                  <a:pt x="319" y="577"/>
                  <a:pt x="300" y="587"/>
                  <a:pt x="281" y="596"/>
                </a:cubicBezTo>
                <a:cubicBezTo>
                  <a:pt x="271" y="601"/>
                  <a:pt x="262" y="606"/>
                  <a:pt x="252" y="611"/>
                </a:cubicBezTo>
                <a:moveTo>
                  <a:pt x="224" y="603"/>
                </a:moveTo>
                <a:cubicBezTo>
                  <a:pt x="235" y="576"/>
                  <a:pt x="247" y="551"/>
                  <a:pt x="267" y="528"/>
                </a:cubicBezTo>
                <a:cubicBezTo>
                  <a:pt x="259" y="558"/>
                  <a:pt x="246" y="583"/>
                  <a:pt x="224" y="603"/>
                </a:cubicBezTo>
                <a:moveTo>
                  <a:pt x="220" y="603"/>
                </a:moveTo>
                <a:cubicBezTo>
                  <a:pt x="220" y="575"/>
                  <a:pt x="245" y="531"/>
                  <a:pt x="265" y="524"/>
                </a:cubicBezTo>
                <a:cubicBezTo>
                  <a:pt x="246" y="548"/>
                  <a:pt x="231" y="574"/>
                  <a:pt x="220" y="603"/>
                </a:cubicBezTo>
                <a:moveTo>
                  <a:pt x="131" y="596"/>
                </a:moveTo>
                <a:cubicBezTo>
                  <a:pt x="97" y="574"/>
                  <a:pt x="73" y="544"/>
                  <a:pt x="59" y="506"/>
                </a:cubicBezTo>
                <a:cubicBezTo>
                  <a:pt x="80" y="539"/>
                  <a:pt x="106" y="567"/>
                  <a:pt x="131" y="596"/>
                </a:cubicBezTo>
                <a:moveTo>
                  <a:pt x="135" y="595"/>
                </a:moveTo>
                <a:cubicBezTo>
                  <a:pt x="107" y="561"/>
                  <a:pt x="75" y="531"/>
                  <a:pt x="54" y="491"/>
                </a:cubicBezTo>
                <a:cubicBezTo>
                  <a:pt x="55" y="491"/>
                  <a:pt x="55" y="490"/>
                  <a:pt x="56" y="490"/>
                </a:cubicBezTo>
                <a:cubicBezTo>
                  <a:pt x="57" y="490"/>
                  <a:pt x="57" y="491"/>
                  <a:pt x="57" y="491"/>
                </a:cubicBezTo>
                <a:cubicBezTo>
                  <a:pt x="69" y="505"/>
                  <a:pt x="82" y="518"/>
                  <a:pt x="95" y="531"/>
                </a:cubicBezTo>
                <a:cubicBezTo>
                  <a:pt x="113" y="549"/>
                  <a:pt x="125" y="572"/>
                  <a:pt x="135" y="595"/>
                </a:cubicBezTo>
                <a:moveTo>
                  <a:pt x="326" y="486"/>
                </a:moveTo>
                <a:cubicBezTo>
                  <a:pt x="307" y="486"/>
                  <a:pt x="289" y="482"/>
                  <a:pt x="271" y="477"/>
                </a:cubicBezTo>
                <a:cubicBezTo>
                  <a:pt x="272" y="476"/>
                  <a:pt x="273" y="476"/>
                  <a:pt x="275" y="476"/>
                </a:cubicBezTo>
                <a:cubicBezTo>
                  <a:pt x="276" y="476"/>
                  <a:pt x="278" y="476"/>
                  <a:pt x="279" y="476"/>
                </a:cubicBezTo>
                <a:cubicBezTo>
                  <a:pt x="283" y="477"/>
                  <a:pt x="286" y="477"/>
                  <a:pt x="289" y="477"/>
                </a:cubicBezTo>
                <a:cubicBezTo>
                  <a:pt x="309" y="477"/>
                  <a:pt x="328" y="482"/>
                  <a:pt x="348" y="482"/>
                </a:cubicBezTo>
                <a:cubicBezTo>
                  <a:pt x="349" y="482"/>
                  <a:pt x="351" y="482"/>
                  <a:pt x="352" y="482"/>
                </a:cubicBezTo>
                <a:cubicBezTo>
                  <a:pt x="352" y="483"/>
                  <a:pt x="352" y="483"/>
                  <a:pt x="352" y="483"/>
                </a:cubicBezTo>
                <a:cubicBezTo>
                  <a:pt x="343" y="485"/>
                  <a:pt x="334" y="486"/>
                  <a:pt x="326" y="486"/>
                </a:cubicBezTo>
                <a:moveTo>
                  <a:pt x="271" y="474"/>
                </a:moveTo>
                <a:cubicBezTo>
                  <a:pt x="281" y="472"/>
                  <a:pt x="291" y="471"/>
                  <a:pt x="301" y="471"/>
                </a:cubicBezTo>
                <a:cubicBezTo>
                  <a:pt x="320" y="471"/>
                  <a:pt x="338" y="475"/>
                  <a:pt x="357" y="479"/>
                </a:cubicBezTo>
                <a:cubicBezTo>
                  <a:pt x="353" y="479"/>
                  <a:pt x="350" y="480"/>
                  <a:pt x="346" y="480"/>
                </a:cubicBezTo>
                <a:cubicBezTo>
                  <a:pt x="335" y="480"/>
                  <a:pt x="324" y="478"/>
                  <a:pt x="312" y="477"/>
                </a:cubicBezTo>
                <a:cubicBezTo>
                  <a:pt x="301" y="475"/>
                  <a:pt x="290" y="474"/>
                  <a:pt x="278" y="474"/>
                </a:cubicBezTo>
                <a:cubicBezTo>
                  <a:pt x="276" y="474"/>
                  <a:pt x="274" y="474"/>
                  <a:pt x="271" y="474"/>
                </a:cubicBezTo>
                <a:moveTo>
                  <a:pt x="183" y="476"/>
                </a:moveTo>
                <a:cubicBezTo>
                  <a:pt x="153" y="464"/>
                  <a:pt x="123" y="451"/>
                  <a:pt x="99" y="428"/>
                </a:cubicBezTo>
                <a:cubicBezTo>
                  <a:pt x="128" y="442"/>
                  <a:pt x="160" y="452"/>
                  <a:pt x="183" y="476"/>
                </a:cubicBezTo>
                <a:moveTo>
                  <a:pt x="165" y="481"/>
                </a:moveTo>
                <a:cubicBezTo>
                  <a:pt x="162" y="481"/>
                  <a:pt x="159" y="481"/>
                  <a:pt x="156" y="480"/>
                </a:cubicBezTo>
                <a:cubicBezTo>
                  <a:pt x="132" y="476"/>
                  <a:pt x="115" y="462"/>
                  <a:pt x="100" y="443"/>
                </a:cubicBezTo>
                <a:cubicBezTo>
                  <a:pt x="96" y="438"/>
                  <a:pt x="92" y="432"/>
                  <a:pt x="89" y="425"/>
                </a:cubicBezTo>
                <a:cubicBezTo>
                  <a:pt x="119" y="452"/>
                  <a:pt x="126" y="458"/>
                  <a:pt x="178" y="480"/>
                </a:cubicBezTo>
                <a:cubicBezTo>
                  <a:pt x="173" y="480"/>
                  <a:pt x="169" y="481"/>
                  <a:pt x="165" y="481"/>
                </a:cubicBezTo>
                <a:moveTo>
                  <a:pt x="293" y="451"/>
                </a:moveTo>
                <a:cubicBezTo>
                  <a:pt x="303" y="444"/>
                  <a:pt x="315" y="440"/>
                  <a:pt x="328" y="436"/>
                </a:cubicBezTo>
                <a:cubicBezTo>
                  <a:pt x="345" y="431"/>
                  <a:pt x="362" y="428"/>
                  <a:pt x="379" y="425"/>
                </a:cubicBezTo>
                <a:cubicBezTo>
                  <a:pt x="400" y="422"/>
                  <a:pt x="419" y="414"/>
                  <a:pt x="436" y="401"/>
                </a:cubicBezTo>
                <a:cubicBezTo>
                  <a:pt x="437" y="400"/>
                  <a:pt x="439" y="400"/>
                  <a:pt x="440" y="399"/>
                </a:cubicBezTo>
                <a:cubicBezTo>
                  <a:pt x="435" y="406"/>
                  <a:pt x="429" y="412"/>
                  <a:pt x="421" y="418"/>
                </a:cubicBezTo>
                <a:cubicBezTo>
                  <a:pt x="399" y="434"/>
                  <a:pt x="373" y="440"/>
                  <a:pt x="346" y="443"/>
                </a:cubicBezTo>
                <a:cubicBezTo>
                  <a:pt x="329" y="444"/>
                  <a:pt x="312" y="447"/>
                  <a:pt x="296" y="451"/>
                </a:cubicBezTo>
                <a:cubicBezTo>
                  <a:pt x="295" y="451"/>
                  <a:pt x="294" y="451"/>
                  <a:pt x="293" y="451"/>
                </a:cubicBezTo>
                <a:moveTo>
                  <a:pt x="303" y="441"/>
                </a:moveTo>
                <a:cubicBezTo>
                  <a:pt x="302" y="440"/>
                  <a:pt x="302" y="440"/>
                  <a:pt x="302" y="440"/>
                </a:cubicBezTo>
                <a:cubicBezTo>
                  <a:pt x="304" y="439"/>
                  <a:pt x="307" y="437"/>
                  <a:pt x="309" y="436"/>
                </a:cubicBezTo>
                <a:cubicBezTo>
                  <a:pt x="339" y="418"/>
                  <a:pt x="372" y="407"/>
                  <a:pt x="407" y="402"/>
                </a:cubicBezTo>
                <a:cubicBezTo>
                  <a:pt x="416" y="400"/>
                  <a:pt x="425" y="398"/>
                  <a:pt x="435" y="396"/>
                </a:cubicBezTo>
                <a:cubicBezTo>
                  <a:pt x="436" y="396"/>
                  <a:pt x="438" y="396"/>
                  <a:pt x="440" y="395"/>
                </a:cubicBezTo>
                <a:cubicBezTo>
                  <a:pt x="422" y="410"/>
                  <a:pt x="403" y="417"/>
                  <a:pt x="382" y="421"/>
                </a:cubicBezTo>
                <a:cubicBezTo>
                  <a:pt x="363" y="425"/>
                  <a:pt x="344" y="427"/>
                  <a:pt x="325" y="433"/>
                </a:cubicBezTo>
                <a:cubicBezTo>
                  <a:pt x="318" y="436"/>
                  <a:pt x="310" y="439"/>
                  <a:pt x="303" y="441"/>
                </a:cubicBezTo>
                <a:moveTo>
                  <a:pt x="207" y="489"/>
                </a:moveTo>
                <a:cubicBezTo>
                  <a:pt x="208" y="474"/>
                  <a:pt x="209" y="460"/>
                  <a:pt x="212" y="446"/>
                </a:cubicBezTo>
                <a:cubicBezTo>
                  <a:pt x="216" y="429"/>
                  <a:pt x="220" y="412"/>
                  <a:pt x="225" y="395"/>
                </a:cubicBezTo>
                <a:cubicBezTo>
                  <a:pt x="226" y="392"/>
                  <a:pt x="226" y="388"/>
                  <a:pt x="226" y="384"/>
                </a:cubicBezTo>
                <a:cubicBezTo>
                  <a:pt x="232" y="421"/>
                  <a:pt x="226" y="455"/>
                  <a:pt x="207" y="489"/>
                </a:cubicBezTo>
                <a:moveTo>
                  <a:pt x="309" y="428"/>
                </a:moveTo>
                <a:cubicBezTo>
                  <a:pt x="311" y="417"/>
                  <a:pt x="350" y="372"/>
                  <a:pt x="367" y="360"/>
                </a:cubicBezTo>
                <a:cubicBezTo>
                  <a:pt x="346" y="381"/>
                  <a:pt x="331" y="407"/>
                  <a:pt x="309" y="428"/>
                </a:cubicBezTo>
                <a:moveTo>
                  <a:pt x="287" y="446"/>
                </a:moveTo>
                <a:cubicBezTo>
                  <a:pt x="300" y="403"/>
                  <a:pt x="331" y="374"/>
                  <a:pt x="369" y="351"/>
                </a:cubicBezTo>
                <a:cubicBezTo>
                  <a:pt x="369" y="354"/>
                  <a:pt x="368" y="354"/>
                  <a:pt x="367" y="355"/>
                </a:cubicBezTo>
                <a:cubicBezTo>
                  <a:pt x="352" y="370"/>
                  <a:pt x="337" y="383"/>
                  <a:pt x="324" y="398"/>
                </a:cubicBezTo>
                <a:cubicBezTo>
                  <a:pt x="315" y="409"/>
                  <a:pt x="308" y="421"/>
                  <a:pt x="300" y="432"/>
                </a:cubicBezTo>
                <a:cubicBezTo>
                  <a:pt x="296" y="437"/>
                  <a:pt x="292" y="443"/>
                  <a:pt x="287" y="446"/>
                </a:cubicBezTo>
                <a:moveTo>
                  <a:pt x="188" y="444"/>
                </a:moveTo>
                <a:cubicBezTo>
                  <a:pt x="157" y="401"/>
                  <a:pt x="143" y="353"/>
                  <a:pt x="137" y="303"/>
                </a:cubicBezTo>
                <a:cubicBezTo>
                  <a:pt x="141" y="315"/>
                  <a:pt x="145" y="327"/>
                  <a:pt x="150" y="339"/>
                </a:cubicBezTo>
                <a:cubicBezTo>
                  <a:pt x="157" y="360"/>
                  <a:pt x="165" y="381"/>
                  <a:pt x="175" y="402"/>
                </a:cubicBezTo>
                <a:cubicBezTo>
                  <a:pt x="180" y="414"/>
                  <a:pt x="184" y="426"/>
                  <a:pt x="187" y="439"/>
                </a:cubicBezTo>
                <a:cubicBezTo>
                  <a:pt x="187" y="440"/>
                  <a:pt x="187" y="442"/>
                  <a:pt x="188" y="444"/>
                </a:cubicBezTo>
                <a:moveTo>
                  <a:pt x="193" y="440"/>
                </a:moveTo>
                <a:cubicBezTo>
                  <a:pt x="190" y="433"/>
                  <a:pt x="188" y="425"/>
                  <a:pt x="185" y="418"/>
                </a:cubicBezTo>
                <a:cubicBezTo>
                  <a:pt x="179" y="403"/>
                  <a:pt x="171" y="390"/>
                  <a:pt x="166" y="375"/>
                </a:cubicBezTo>
                <a:cubicBezTo>
                  <a:pt x="158" y="350"/>
                  <a:pt x="148" y="326"/>
                  <a:pt x="141" y="301"/>
                </a:cubicBezTo>
                <a:cubicBezTo>
                  <a:pt x="140" y="300"/>
                  <a:pt x="139" y="298"/>
                  <a:pt x="140" y="296"/>
                </a:cubicBezTo>
                <a:cubicBezTo>
                  <a:pt x="142" y="299"/>
                  <a:pt x="143" y="301"/>
                  <a:pt x="145" y="304"/>
                </a:cubicBezTo>
                <a:cubicBezTo>
                  <a:pt x="155" y="322"/>
                  <a:pt x="166" y="340"/>
                  <a:pt x="175" y="359"/>
                </a:cubicBezTo>
                <a:cubicBezTo>
                  <a:pt x="185" y="379"/>
                  <a:pt x="194" y="400"/>
                  <a:pt x="194" y="424"/>
                </a:cubicBezTo>
                <a:cubicBezTo>
                  <a:pt x="195" y="429"/>
                  <a:pt x="194" y="435"/>
                  <a:pt x="193" y="440"/>
                </a:cubicBezTo>
                <a:moveTo>
                  <a:pt x="301" y="369"/>
                </a:moveTo>
                <a:cubicBezTo>
                  <a:pt x="301" y="369"/>
                  <a:pt x="301" y="368"/>
                  <a:pt x="301" y="368"/>
                </a:cubicBezTo>
                <a:cubicBezTo>
                  <a:pt x="312" y="353"/>
                  <a:pt x="321" y="337"/>
                  <a:pt x="331" y="322"/>
                </a:cubicBezTo>
                <a:cubicBezTo>
                  <a:pt x="342" y="305"/>
                  <a:pt x="354" y="288"/>
                  <a:pt x="365" y="272"/>
                </a:cubicBezTo>
                <a:cubicBezTo>
                  <a:pt x="375" y="259"/>
                  <a:pt x="381" y="244"/>
                  <a:pt x="387" y="229"/>
                </a:cubicBezTo>
                <a:cubicBezTo>
                  <a:pt x="388" y="227"/>
                  <a:pt x="388" y="226"/>
                  <a:pt x="390" y="224"/>
                </a:cubicBezTo>
                <a:cubicBezTo>
                  <a:pt x="379" y="284"/>
                  <a:pt x="346" y="330"/>
                  <a:pt x="301" y="369"/>
                </a:cubicBezTo>
                <a:moveTo>
                  <a:pt x="298" y="359"/>
                </a:moveTo>
                <a:cubicBezTo>
                  <a:pt x="302" y="350"/>
                  <a:pt x="306" y="341"/>
                  <a:pt x="310" y="333"/>
                </a:cubicBezTo>
                <a:cubicBezTo>
                  <a:pt x="324" y="301"/>
                  <a:pt x="346" y="274"/>
                  <a:pt x="367" y="246"/>
                </a:cubicBezTo>
                <a:cubicBezTo>
                  <a:pt x="374" y="237"/>
                  <a:pt x="381" y="227"/>
                  <a:pt x="388" y="217"/>
                </a:cubicBezTo>
                <a:cubicBezTo>
                  <a:pt x="385" y="224"/>
                  <a:pt x="383" y="230"/>
                  <a:pt x="380" y="237"/>
                </a:cubicBezTo>
                <a:cubicBezTo>
                  <a:pt x="360" y="281"/>
                  <a:pt x="329" y="318"/>
                  <a:pt x="301" y="358"/>
                </a:cubicBezTo>
                <a:cubicBezTo>
                  <a:pt x="300" y="358"/>
                  <a:pt x="300" y="359"/>
                  <a:pt x="298" y="359"/>
                </a:cubicBezTo>
                <a:moveTo>
                  <a:pt x="313" y="225"/>
                </a:moveTo>
                <a:cubicBezTo>
                  <a:pt x="331" y="216"/>
                  <a:pt x="349" y="206"/>
                  <a:pt x="366" y="194"/>
                </a:cubicBezTo>
                <a:cubicBezTo>
                  <a:pt x="353" y="211"/>
                  <a:pt x="334" y="220"/>
                  <a:pt x="313" y="225"/>
                </a:cubicBezTo>
                <a:moveTo>
                  <a:pt x="319" y="218"/>
                </a:moveTo>
                <a:cubicBezTo>
                  <a:pt x="336" y="204"/>
                  <a:pt x="357" y="195"/>
                  <a:pt x="375" y="182"/>
                </a:cubicBezTo>
                <a:cubicBezTo>
                  <a:pt x="359" y="199"/>
                  <a:pt x="339" y="208"/>
                  <a:pt x="319" y="218"/>
                </a:cubicBezTo>
                <a:moveTo>
                  <a:pt x="255" y="271"/>
                </a:moveTo>
                <a:cubicBezTo>
                  <a:pt x="234" y="240"/>
                  <a:pt x="218" y="205"/>
                  <a:pt x="192" y="178"/>
                </a:cubicBezTo>
                <a:cubicBezTo>
                  <a:pt x="202" y="182"/>
                  <a:pt x="212" y="188"/>
                  <a:pt x="219" y="197"/>
                </a:cubicBezTo>
                <a:cubicBezTo>
                  <a:pt x="233" y="212"/>
                  <a:pt x="241" y="231"/>
                  <a:pt x="249" y="250"/>
                </a:cubicBezTo>
                <a:cubicBezTo>
                  <a:pt x="251" y="257"/>
                  <a:pt x="254" y="264"/>
                  <a:pt x="256" y="270"/>
                </a:cubicBezTo>
                <a:cubicBezTo>
                  <a:pt x="256" y="271"/>
                  <a:pt x="256" y="271"/>
                  <a:pt x="255" y="271"/>
                </a:cubicBezTo>
                <a:moveTo>
                  <a:pt x="226" y="262"/>
                </a:moveTo>
                <a:cubicBezTo>
                  <a:pt x="172" y="253"/>
                  <a:pt x="129" y="230"/>
                  <a:pt x="106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8" y="177"/>
                  <a:pt x="109" y="179"/>
                  <a:pt x="110" y="180"/>
                </a:cubicBezTo>
                <a:cubicBezTo>
                  <a:pt x="126" y="198"/>
                  <a:pt x="143" y="216"/>
                  <a:pt x="165" y="230"/>
                </a:cubicBezTo>
                <a:cubicBezTo>
                  <a:pt x="178" y="238"/>
                  <a:pt x="193" y="245"/>
                  <a:pt x="208" y="252"/>
                </a:cubicBezTo>
                <a:cubicBezTo>
                  <a:pt x="214" y="255"/>
                  <a:pt x="220" y="258"/>
                  <a:pt x="227" y="261"/>
                </a:cubicBezTo>
                <a:cubicBezTo>
                  <a:pt x="226" y="262"/>
                  <a:pt x="226" y="262"/>
                  <a:pt x="226" y="262"/>
                </a:cubicBezTo>
                <a:moveTo>
                  <a:pt x="227" y="257"/>
                </a:moveTo>
                <a:cubicBezTo>
                  <a:pt x="221" y="254"/>
                  <a:pt x="216" y="252"/>
                  <a:pt x="211" y="249"/>
                </a:cubicBezTo>
                <a:cubicBezTo>
                  <a:pt x="194" y="241"/>
                  <a:pt x="177" y="234"/>
                  <a:pt x="162" y="223"/>
                </a:cubicBezTo>
                <a:cubicBezTo>
                  <a:pt x="143" y="211"/>
                  <a:pt x="127" y="195"/>
                  <a:pt x="113" y="178"/>
                </a:cubicBezTo>
                <a:cubicBezTo>
                  <a:pt x="112" y="178"/>
                  <a:pt x="112" y="178"/>
                  <a:pt x="111" y="177"/>
                </a:cubicBezTo>
                <a:cubicBezTo>
                  <a:pt x="112" y="177"/>
                  <a:pt x="112" y="177"/>
                  <a:pt x="112" y="176"/>
                </a:cubicBezTo>
                <a:cubicBezTo>
                  <a:pt x="124" y="184"/>
                  <a:pt x="135" y="192"/>
                  <a:pt x="146" y="199"/>
                </a:cubicBezTo>
                <a:cubicBezTo>
                  <a:pt x="161" y="209"/>
                  <a:pt x="178" y="219"/>
                  <a:pt x="193" y="229"/>
                </a:cubicBezTo>
                <a:cubicBezTo>
                  <a:pt x="206" y="237"/>
                  <a:pt x="216" y="246"/>
                  <a:pt x="227" y="257"/>
                </a:cubicBezTo>
                <a:moveTo>
                  <a:pt x="267" y="179"/>
                </a:moveTo>
                <a:cubicBezTo>
                  <a:pt x="254" y="178"/>
                  <a:pt x="192" y="135"/>
                  <a:pt x="179" y="118"/>
                </a:cubicBezTo>
                <a:cubicBezTo>
                  <a:pt x="209" y="137"/>
                  <a:pt x="238" y="157"/>
                  <a:pt x="267" y="179"/>
                </a:cubicBezTo>
                <a:moveTo>
                  <a:pt x="254" y="165"/>
                </a:moveTo>
                <a:cubicBezTo>
                  <a:pt x="229" y="148"/>
                  <a:pt x="206" y="131"/>
                  <a:pt x="181" y="116"/>
                </a:cubicBezTo>
                <a:cubicBezTo>
                  <a:pt x="208" y="127"/>
                  <a:pt x="233" y="143"/>
                  <a:pt x="254" y="165"/>
                </a:cubicBezTo>
                <a:moveTo>
                  <a:pt x="322" y="182"/>
                </a:moveTo>
                <a:cubicBezTo>
                  <a:pt x="333" y="150"/>
                  <a:pt x="351" y="122"/>
                  <a:pt x="369" y="95"/>
                </a:cubicBezTo>
                <a:cubicBezTo>
                  <a:pt x="358" y="126"/>
                  <a:pt x="341" y="154"/>
                  <a:pt x="322" y="182"/>
                </a:cubicBezTo>
                <a:moveTo>
                  <a:pt x="328" y="179"/>
                </a:moveTo>
                <a:cubicBezTo>
                  <a:pt x="347" y="153"/>
                  <a:pt x="361" y="125"/>
                  <a:pt x="373" y="94"/>
                </a:cubicBezTo>
                <a:cubicBezTo>
                  <a:pt x="367" y="128"/>
                  <a:pt x="350" y="155"/>
                  <a:pt x="328" y="179"/>
                </a:cubicBezTo>
                <a:moveTo>
                  <a:pt x="292" y="151"/>
                </a:moveTo>
                <a:cubicBezTo>
                  <a:pt x="296" y="126"/>
                  <a:pt x="298" y="100"/>
                  <a:pt x="301" y="75"/>
                </a:cubicBezTo>
                <a:cubicBezTo>
                  <a:pt x="306" y="101"/>
                  <a:pt x="301" y="126"/>
                  <a:pt x="292" y="151"/>
                </a:cubicBezTo>
                <a:moveTo>
                  <a:pt x="301" y="136"/>
                </a:moveTo>
                <a:cubicBezTo>
                  <a:pt x="307" y="113"/>
                  <a:pt x="307" y="90"/>
                  <a:pt x="305" y="66"/>
                </a:cubicBezTo>
                <a:cubicBezTo>
                  <a:pt x="314" y="76"/>
                  <a:pt x="316" y="107"/>
                  <a:pt x="301" y="136"/>
                </a:cubicBezTo>
                <a:moveTo>
                  <a:pt x="247" y="130"/>
                </a:moveTo>
                <a:cubicBezTo>
                  <a:pt x="239" y="123"/>
                  <a:pt x="231" y="116"/>
                  <a:pt x="223" y="109"/>
                </a:cubicBezTo>
                <a:cubicBezTo>
                  <a:pt x="209" y="95"/>
                  <a:pt x="194" y="80"/>
                  <a:pt x="182" y="63"/>
                </a:cubicBezTo>
                <a:cubicBezTo>
                  <a:pt x="175" y="52"/>
                  <a:pt x="170" y="40"/>
                  <a:pt x="165" y="28"/>
                </a:cubicBezTo>
                <a:cubicBezTo>
                  <a:pt x="164" y="24"/>
                  <a:pt x="162" y="22"/>
                  <a:pt x="161" y="17"/>
                </a:cubicBezTo>
                <a:cubicBezTo>
                  <a:pt x="197" y="50"/>
                  <a:pt x="221" y="91"/>
                  <a:pt x="247" y="130"/>
                </a:cubicBezTo>
                <a:moveTo>
                  <a:pt x="252" y="131"/>
                </a:moveTo>
                <a:cubicBezTo>
                  <a:pt x="225" y="90"/>
                  <a:pt x="199" y="48"/>
                  <a:pt x="163" y="13"/>
                </a:cubicBezTo>
                <a:cubicBezTo>
                  <a:pt x="207" y="42"/>
                  <a:pt x="237" y="81"/>
                  <a:pt x="252" y="131"/>
                </a:cubicBezTo>
                <a:moveTo>
                  <a:pt x="149" y="0"/>
                </a:moveTo>
                <a:cubicBezTo>
                  <a:pt x="149" y="0"/>
                  <a:pt x="148" y="1"/>
                  <a:pt x="148" y="1"/>
                </a:cubicBezTo>
                <a:cubicBezTo>
                  <a:pt x="147" y="2"/>
                  <a:pt x="148" y="4"/>
                  <a:pt x="149" y="5"/>
                </a:cubicBezTo>
                <a:cubicBezTo>
                  <a:pt x="155" y="11"/>
                  <a:pt x="158" y="19"/>
                  <a:pt x="161" y="27"/>
                </a:cubicBezTo>
                <a:cubicBezTo>
                  <a:pt x="166" y="41"/>
                  <a:pt x="172" y="54"/>
                  <a:pt x="180" y="66"/>
                </a:cubicBezTo>
                <a:cubicBezTo>
                  <a:pt x="194" y="85"/>
                  <a:pt x="210" y="101"/>
                  <a:pt x="227" y="117"/>
                </a:cubicBezTo>
                <a:cubicBezTo>
                  <a:pt x="236" y="124"/>
                  <a:pt x="244" y="132"/>
                  <a:pt x="251" y="141"/>
                </a:cubicBezTo>
                <a:cubicBezTo>
                  <a:pt x="254" y="145"/>
                  <a:pt x="261" y="161"/>
                  <a:pt x="262" y="164"/>
                </a:cubicBezTo>
                <a:cubicBezTo>
                  <a:pt x="247" y="149"/>
                  <a:pt x="230" y="136"/>
                  <a:pt x="211" y="126"/>
                </a:cubicBezTo>
                <a:cubicBezTo>
                  <a:pt x="193" y="115"/>
                  <a:pt x="173" y="109"/>
                  <a:pt x="153" y="101"/>
                </a:cubicBezTo>
                <a:cubicBezTo>
                  <a:pt x="153" y="103"/>
                  <a:pt x="153" y="103"/>
                  <a:pt x="154" y="104"/>
                </a:cubicBezTo>
                <a:cubicBezTo>
                  <a:pt x="160" y="108"/>
                  <a:pt x="166" y="113"/>
                  <a:pt x="171" y="117"/>
                </a:cubicBezTo>
                <a:cubicBezTo>
                  <a:pt x="180" y="127"/>
                  <a:pt x="190" y="135"/>
                  <a:pt x="200" y="144"/>
                </a:cubicBezTo>
                <a:cubicBezTo>
                  <a:pt x="220" y="161"/>
                  <a:pt x="243" y="175"/>
                  <a:pt x="267" y="185"/>
                </a:cubicBezTo>
                <a:cubicBezTo>
                  <a:pt x="271" y="187"/>
                  <a:pt x="273" y="189"/>
                  <a:pt x="274" y="192"/>
                </a:cubicBezTo>
                <a:cubicBezTo>
                  <a:pt x="286" y="226"/>
                  <a:pt x="288" y="261"/>
                  <a:pt x="288" y="296"/>
                </a:cubicBezTo>
                <a:cubicBezTo>
                  <a:pt x="288" y="298"/>
                  <a:pt x="288" y="299"/>
                  <a:pt x="286" y="301"/>
                </a:cubicBezTo>
                <a:cubicBezTo>
                  <a:pt x="282" y="296"/>
                  <a:pt x="278" y="291"/>
                  <a:pt x="273" y="287"/>
                </a:cubicBezTo>
                <a:cubicBezTo>
                  <a:pt x="264" y="280"/>
                  <a:pt x="260" y="271"/>
                  <a:pt x="256" y="261"/>
                </a:cubicBezTo>
                <a:cubicBezTo>
                  <a:pt x="250" y="243"/>
                  <a:pt x="243" y="225"/>
                  <a:pt x="233" y="209"/>
                </a:cubicBezTo>
                <a:cubicBezTo>
                  <a:pt x="225" y="197"/>
                  <a:pt x="215" y="186"/>
                  <a:pt x="202" y="179"/>
                </a:cubicBezTo>
                <a:cubicBezTo>
                  <a:pt x="196" y="176"/>
                  <a:pt x="190" y="172"/>
                  <a:pt x="184" y="169"/>
                </a:cubicBezTo>
                <a:cubicBezTo>
                  <a:pt x="183" y="168"/>
                  <a:pt x="182" y="167"/>
                  <a:pt x="181" y="167"/>
                </a:cubicBezTo>
                <a:cubicBezTo>
                  <a:pt x="180" y="167"/>
                  <a:pt x="180" y="167"/>
                  <a:pt x="179" y="168"/>
                </a:cubicBezTo>
                <a:cubicBezTo>
                  <a:pt x="178" y="170"/>
                  <a:pt x="180" y="171"/>
                  <a:pt x="181" y="172"/>
                </a:cubicBezTo>
                <a:cubicBezTo>
                  <a:pt x="193" y="184"/>
                  <a:pt x="204" y="198"/>
                  <a:pt x="213" y="212"/>
                </a:cubicBezTo>
                <a:cubicBezTo>
                  <a:pt x="224" y="228"/>
                  <a:pt x="232" y="245"/>
                  <a:pt x="243" y="260"/>
                </a:cubicBezTo>
                <a:cubicBezTo>
                  <a:pt x="245" y="262"/>
                  <a:pt x="247" y="265"/>
                  <a:pt x="249" y="268"/>
                </a:cubicBezTo>
                <a:cubicBezTo>
                  <a:pt x="244" y="266"/>
                  <a:pt x="241" y="264"/>
                  <a:pt x="238" y="262"/>
                </a:cubicBezTo>
                <a:cubicBezTo>
                  <a:pt x="222" y="247"/>
                  <a:pt x="206" y="232"/>
                  <a:pt x="187" y="222"/>
                </a:cubicBezTo>
                <a:cubicBezTo>
                  <a:pt x="160" y="206"/>
                  <a:pt x="133" y="187"/>
                  <a:pt x="106" y="170"/>
                </a:cubicBezTo>
                <a:cubicBezTo>
                  <a:pt x="105" y="169"/>
                  <a:pt x="103" y="167"/>
                  <a:pt x="101" y="167"/>
                </a:cubicBezTo>
                <a:cubicBezTo>
                  <a:pt x="101" y="167"/>
                  <a:pt x="100" y="167"/>
                  <a:pt x="99" y="168"/>
                </a:cubicBezTo>
                <a:cubicBezTo>
                  <a:pt x="97" y="170"/>
                  <a:pt x="99" y="173"/>
                  <a:pt x="101" y="175"/>
                </a:cubicBezTo>
                <a:cubicBezTo>
                  <a:pt x="118" y="208"/>
                  <a:pt x="138" y="237"/>
                  <a:pt x="173" y="251"/>
                </a:cubicBezTo>
                <a:cubicBezTo>
                  <a:pt x="189" y="257"/>
                  <a:pt x="205" y="261"/>
                  <a:pt x="221" y="264"/>
                </a:cubicBezTo>
                <a:cubicBezTo>
                  <a:pt x="230" y="265"/>
                  <a:pt x="239" y="267"/>
                  <a:pt x="247" y="272"/>
                </a:cubicBezTo>
                <a:cubicBezTo>
                  <a:pt x="262" y="281"/>
                  <a:pt x="276" y="292"/>
                  <a:pt x="285" y="308"/>
                </a:cubicBezTo>
                <a:cubicBezTo>
                  <a:pt x="286" y="310"/>
                  <a:pt x="287" y="312"/>
                  <a:pt x="287" y="314"/>
                </a:cubicBezTo>
                <a:cubicBezTo>
                  <a:pt x="286" y="333"/>
                  <a:pt x="283" y="351"/>
                  <a:pt x="279" y="370"/>
                </a:cubicBezTo>
                <a:cubicBezTo>
                  <a:pt x="276" y="382"/>
                  <a:pt x="273" y="394"/>
                  <a:pt x="268" y="406"/>
                </a:cubicBezTo>
                <a:cubicBezTo>
                  <a:pt x="262" y="423"/>
                  <a:pt x="256" y="440"/>
                  <a:pt x="248" y="457"/>
                </a:cubicBezTo>
                <a:cubicBezTo>
                  <a:pt x="237" y="480"/>
                  <a:pt x="225" y="503"/>
                  <a:pt x="213" y="527"/>
                </a:cubicBezTo>
                <a:cubicBezTo>
                  <a:pt x="210" y="533"/>
                  <a:pt x="206" y="539"/>
                  <a:pt x="203" y="546"/>
                </a:cubicBezTo>
                <a:cubicBezTo>
                  <a:pt x="201" y="543"/>
                  <a:pt x="201" y="540"/>
                  <a:pt x="202" y="538"/>
                </a:cubicBezTo>
                <a:cubicBezTo>
                  <a:pt x="203" y="531"/>
                  <a:pt x="204" y="524"/>
                  <a:pt x="203" y="517"/>
                </a:cubicBezTo>
                <a:cubicBezTo>
                  <a:pt x="203" y="511"/>
                  <a:pt x="205" y="506"/>
                  <a:pt x="207" y="500"/>
                </a:cubicBezTo>
                <a:cubicBezTo>
                  <a:pt x="212" y="490"/>
                  <a:pt x="218" y="479"/>
                  <a:pt x="222" y="468"/>
                </a:cubicBezTo>
                <a:cubicBezTo>
                  <a:pt x="230" y="449"/>
                  <a:pt x="233" y="429"/>
                  <a:pt x="233" y="409"/>
                </a:cubicBezTo>
                <a:cubicBezTo>
                  <a:pt x="233" y="390"/>
                  <a:pt x="230" y="371"/>
                  <a:pt x="224" y="353"/>
                </a:cubicBezTo>
                <a:cubicBezTo>
                  <a:pt x="224" y="352"/>
                  <a:pt x="224" y="350"/>
                  <a:pt x="223" y="350"/>
                </a:cubicBezTo>
                <a:cubicBezTo>
                  <a:pt x="222" y="350"/>
                  <a:pt x="222" y="350"/>
                  <a:pt x="222" y="350"/>
                </a:cubicBezTo>
                <a:cubicBezTo>
                  <a:pt x="220" y="351"/>
                  <a:pt x="221" y="353"/>
                  <a:pt x="222" y="354"/>
                </a:cubicBezTo>
                <a:cubicBezTo>
                  <a:pt x="223" y="360"/>
                  <a:pt x="223" y="365"/>
                  <a:pt x="223" y="371"/>
                </a:cubicBezTo>
                <a:cubicBezTo>
                  <a:pt x="223" y="383"/>
                  <a:pt x="221" y="396"/>
                  <a:pt x="218" y="407"/>
                </a:cubicBezTo>
                <a:cubicBezTo>
                  <a:pt x="213" y="425"/>
                  <a:pt x="208" y="442"/>
                  <a:pt x="205" y="460"/>
                </a:cubicBezTo>
                <a:cubicBezTo>
                  <a:pt x="204" y="470"/>
                  <a:pt x="203" y="480"/>
                  <a:pt x="202" y="489"/>
                </a:cubicBezTo>
                <a:cubicBezTo>
                  <a:pt x="200" y="480"/>
                  <a:pt x="198" y="470"/>
                  <a:pt x="196" y="461"/>
                </a:cubicBezTo>
                <a:cubicBezTo>
                  <a:pt x="195" y="454"/>
                  <a:pt x="195" y="448"/>
                  <a:pt x="197" y="441"/>
                </a:cubicBezTo>
                <a:cubicBezTo>
                  <a:pt x="198" y="436"/>
                  <a:pt x="198" y="430"/>
                  <a:pt x="198" y="425"/>
                </a:cubicBezTo>
                <a:cubicBezTo>
                  <a:pt x="197" y="401"/>
                  <a:pt x="189" y="379"/>
                  <a:pt x="178" y="358"/>
                </a:cubicBezTo>
                <a:cubicBezTo>
                  <a:pt x="167" y="335"/>
                  <a:pt x="152" y="313"/>
                  <a:pt x="141" y="289"/>
                </a:cubicBezTo>
                <a:cubicBezTo>
                  <a:pt x="138" y="283"/>
                  <a:pt x="135" y="277"/>
                  <a:pt x="132" y="271"/>
                </a:cubicBezTo>
                <a:cubicBezTo>
                  <a:pt x="131" y="272"/>
                  <a:pt x="131" y="273"/>
                  <a:pt x="131" y="274"/>
                </a:cubicBezTo>
                <a:cubicBezTo>
                  <a:pt x="132" y="283"/>
                  <a:pt x="133" y="292"/>
                  <a:pt x="134" y="301"/>
                </a:cubicBezTo>
                <a:cubicBezTo>
                  <a:pt x="137" y="337"/>
                  <a:pt x="144" y="371"/>
                  <a:pt x="160" y="403"/>
                </a:cubicBezTo>
                <a:cubicBezTo>
                  <a:pt x="167" y="416"/>
                  <a:pt x="172" y="430"/>
                  <a:pt x="181" y="441"/>
                </a:cubicBezTo>
                <a:cubicBezTo>
                  <a:pt x="187" y="447"/>
                  <a:pt x="190" y="454"/>
                  <a:pt x="191" y="462"/>
                </a:cubicBezTo>
                <a:cubicBezTo>
                  <a:pt x="191" y="468"/>
                  <a:pt x="192" y="473"/>
                  <a:pt x="193" y="479"/>
                </a:cubicBezTo>
                <a:cubicBezTo>
                  <a:pt x="193" y="480"/>
                  <a:pt x="194" y="482"/>
                  <a:pt x="193" y="483"/>
                </a:cubicBezTo>
                <a:cubicBezTo>
                  <a:pt x="187" y="473"/>
                  <a:pt x="179" y="464"/>
                  <a:pt x="169" y="458"/>
                </a:cubicBezTo>
                <a:cubicBezTo>
                  <a:pt x="153" y="447"/>
                  <a:pt x="135" y="439"/>
                  <a:pt x="117" y="431"/>
                </a:cubicBezTo>
                <a:cubicBezTo>
                  <a:pt x="105" y="426"/>
                  <a:pt x="93" y="423"/>
                  <a:pt x="83" y="413"/>
                </a:cubicBezTo>
                <a:cubicBezTo>
                  <a:pt x="83" y="413"/>
                  <a:pt x="82" y="412"/>
                  <a:pt x="81" y="412"/>
                </a:cubicBezTo>
                <a:cubicBezTo>
                  <a:pt x="81" y="412"/>
                  <a:pt x="81" y="412"/>
                  <a:pt x="81" y="412"/>
                </a:cubicBezTo>
                <a:cubicBezTo>
                  <a:pt x="79" y="413"/>
                  <a:pt x="80" y="415"/>
                  <a:pt x="81" y="416"/>
                </a:cubicBezTo>
                <a:cubicBezTo>
                  <a:pt x="88" y="431"/>
                  <a:pt x="97" y="445"/>
                  <a:pt x="109" y="457"/>
                </a:cubicBezTo>
                <a:cubicBezTo>
                  <a:pt x="123" y="472"/>
                  <a:pt x="139" y="481"/>
                  <a:pt x="159" y="484"/>
                </a:cubicBezTo>
                <a:cubicBezTo>
                  <a:pt x="166" y="484"/>
                  <a:pt x="173" y="484"/>
                  <a:pt x="180" y="484"/>
                </a:cubicBezTo>
                <a:cubicBezTo>
                  <a:pt x="180" y="484"/>
                  <a:pt x="180" y="484"/>
                  <a:pt x="180" y="484"/>
                </a:cubicBezTo>
                <a:cubicBezTo>
                  <a:pt x="181" y="484"/>
                  <a:pt x="181" y="484"/>
                  <a:pt x="182" y="484"/>
                </a:cubicBezTo>
                <a:cubicBezTo>
                  <a:pt x="182" y="484"/>
                  <a:pt x="183" y="484"/>
                  <a:pt x="183" y="484"/>
                </a:cubicBezTo>
                <a:cubicBezTo>
                  <a:pt x="185" y="484"/>
                  <a:pt x="186" y="484"/>
                  <a:pt x="187" y="486"/>
                </a:cubicBezTo>
                <a:cubicBezTo>
                  <a:pt x="192" y="490"/>
                  <a:pt x="195" y="495"/>
                  <a:pt x="196" y="502"/>
                </a:cubicBezTo>
                <a:cubicBezTo>
                  <a:pt x="197" y="519"/>
                  <a:pt x="195" y="537"/>
                  <a:pt x="192" y="554"/>
                </a:cubicBezTo>
                <a:cubicBezTo>
                  <a:pt x="191" y="560"/>
                  <a:pt x="192" y="566"/>
                  <a:pt x="189" y="571"/>
                </a:cubicBezTo>
                <a:cubicBezTo>
                  <a:pt x="180" y="590"/>
                  <a:pt x="170" y="609"/>
                  <a:pt x="165" y="629"/>
                </a:cubicBezTo>
                <a:cubicBezTo>
                  <a:pt x="165" y="631"/>
                  <a:pt x="164" y="632"/>
                  <a:pt x="163" y="632"/>
                </a:cubicBezTo>
                <a:cubicBezTo>
                  <a:pt x="162" y="632"/>
                  <a:pt x="162" y="631"/>
                  <a:pt x="161" y="630"/>
                </a:cubicBezTo>
                <a:cubicBezTo>
                  <a:pt x="154" y="620"/>
                  <a:pt x="146" y="610"/>
                  <a:pt x="141" y="599"/>
                </a:cubicBezTo>
                <a:cubicBezTo>
                  <a:pt x="139" y="593"/>
                  <a:pt x="136" y="587"/>
                  <a:pt x="133" y="582"/>
                </a:cubicBezTo>
                <a:cubicBezTo>
                  <a:pt x="123" y="559"/>
                  <a:pt x="109" y="538"/>
                  <a:pt x="90" y="522"/>
                </a:cubicBezTo>
                <a:cubicBezTo>
                  <a:pt x="84" y="517"/>
                  <a:pt x="80" y="512"/>
                  <a:pt x="75" y="507"/>
                </a:cubicBezTo>
                <a:cubicBezTo>
                  <a:pt x="66" y="498"/>
                  <a:pt x="58" y="489"/>
                  <a:pt x="51" y="479"/>
                </a:cubicBezTo>
                <a:cubicBezTo>
                  <a:pt x="51" y="478"/>
                  <a:pt x="50" y="477"/>
                  <a:pt x="49" y="477"/>
                </a:cubicBezTo>
                <a:cubicBezTo>
                  <a:pt x="49" y="477"/>
                  <a:pt x="48" y="477"/>
                  <a:pt x="48" y="478"/>
                </a:cubicBezTo>
                <a:cubicBezTo>
                  <a:pt x="47" y="478"/>
                  <a:pt x="47" y="480"/>
                  <a:pt x="47" y="481"/>
                </a:cubicBezTo>
                <a:cubicBezTo>
                  <a:pt x="47" y="482"/>
                  <a:pt x="47" y="483"/>
                  <a:pt x="47" y="484"/>
                </a:cubicBezTo>
                <a:cubicBezTo>
                  <a:pt x="59" y="527"/>
                  <a:pt x="83" y="563"/>
                  <a:pt x="118" y="592"/>
                </a:cubicBezTo>
                <a:cubicBezTo>
                  <a:pt x="126" y="598"/>
                  <a:pt x="134" y="603"/>
                  <a:pt x="140" y="610"/>
                </a:cubicBezTo>
                <a:cubicBezTo>
                  <a:pt x="144" y="613"/>
                  <a:pt x="147" y="617"/>
                  <a:pt x="149" y="621"/>
                </a:cubicBezTo>
                <a:cubicBezTo>
                  <a:pt x="148" y="621"/>
                  <a:pt x="147" y="621"/>
                  <a:pt x="147" y="621"/>
                </a:cubicBezTo>
                <a:cubicBezTo>
                  <a:pt x="140" y="617"/>
                  <a:pt x="133" y="614"/>
                  <a:pt x="127" y="610"/>
                </a:cubicBezTo>
                <a:cubicBezTo>
                  <a:pt x="99" y="591"/>
                  <a:pt x="70" y="576"/>
                  <a:pt x="36" y="569"/>
                </a:cubicBezTo>
                <a:cubicBezTo>
                  <a:pt x="26" y="567"/>
                  <a:pt x="15" y="565"/>
                  <a:pt x="5" y="565"/>
                </a:cubicBezTo>
                <a:cubicBezTo>
                  <a:pt x="5" y="565"/>
                  <a:pt x="5" y="565"/>
                  <a:pt x="5" y="565"/>
                </a:cubicBezTo>
                <a:cubicBezTo>
                  <a:pt x="4" y="565"/>
                  <a:pt x="4" y="565"/>
                  <a:pt x="4" y="565"/>
                </a:cubicBezTo>
                <a:cubicBezTo>
                  <a:pt x="2" y="565"/>
                  <a:pt x="1" y="565"/>
                  <a:pt x="0" y="567"/>
                </a:cubicBezTo>
                <a:cubicBezTo>
                  <a:pt x="0" y="569"/>
                  <a:pt x="1" y="570"/>
                  <a:pt x="2" y="572"/>
                </a:cubicBezTo>
                <a:cubicBezTo>
                  <a:pt x="9" y="579"/>
                  <a:pt x="16" y="586"/>
                  <a:pt x="23" y="593"/>
                </a:cubicBezTo>
                <a:cubicBezTo>
                  <a:pt x="43" y="611"/>
                  <a:pt x="67" y="623"/>
                  <a:pt x="94" y="624"/>
                </a:cubicBezTo>
                <a:cubicBezTo>
                  <a:pt x="98" y="624"/>
                  <a:pt x="102" y="624"/>
                  <a:pt x="105" y="624"/>
                </a:cubicBezTo>
                <a:cubicBezTo>
                  <a:pt x="117" y="624"/>
                  <a:pt x="129" y="624"/>
                  <a:pt x="140" y="624"/>
                </a:cubicBezTo>
                <a:cubicBezTo>
                  <a:pt x="140" y="624"/>
                  <a:pt x="140" y="624"/>
                  <a:pt x="141" y="624"/>
                </a:cubicBezTo>
                <a:cubicBezTo>
                  <a:pt x="144" y="624"/>
                  <a:pt x="147" y="624"/>
                  <a:pt x="149" y="627"/>
                </a:cubicBezTo>
                <a:cubicBezTo>
                  <a:pt x="150" y="628"/>
                  <a:pt x="151" y="629"/>
                  <a:pt x="151" y="629"/>
                </a:cubicBezTo>
                <a:cubicBezTo>
                  <a:pt x="156" y="629"/>
                  <a:pt x="157" y="633"/>
                  <a:pt x="158" y="637"/>
                </a:cubicBezTo>
                <a:cubicBezTo>
                  <a:pt x="159" y="640"/>
                  <a:pt x="161" y="643"/>
                  <a:pt x="160" y="647"/>
                </a:cubicBezTo>
                <a:cubicBezTo>
                  <a:pt x="157" y="658"/>
                  <a:pt x="155" y="669"/>
                  <a:pt x="153" y="681"/>
                </a:cubicBezTo>
                <a:cubicBezTo>
                  <a:pt x="148" y="711"/>
                  <a:pt x="145" y="742"/>
                  <a:pt x="149" y="773"/>
                </a:cubicBezTo>
                <a:cubicBezTo>
                  <a:pt x="152" y="810"/>
                  <a:pt x="160" y="846"/>
                  <a:pt x="176" y="880"/>
                </a:cubicBezTo>
                <a:cubicBezTo>
                  <a:pt x="179" y="886"/>
                  <a:pt x="182" y="892"/>
                  <a:pt x="187" y="897"/>
                </a:cubicBezTo>
                <a:cubicBezTo>
                  <a:pt x="188" y="898"/>
                  <a:pt x="189" y="900"/>
                  <a:pt x="190" y="900"/>
                </a:cubicBezTo>
                <a:cubicBezTo>
                  <a:pt x="191" y="900"/>
                  <a:pt x="191" y="899"/>
                  <a:pt x="192" y="899"/>
                </a:cubicBezTo>
                <a:cubicBezTo>
                  <a:pt x="194" y="898"/>
                  <a:pt x="192" y="895"/>
                  <a:pt x="191" y="894"/>
                </a:cubicBezTo>
                <a:cubicBezTo>
                  <a:pt x="187" y="887"/>
                  <a:pt x="183" y="880"/>
                  <a:pt x="180" y="873"/>
                </a:cubicBezTo>
                <a:cubicBezTo>
                  <a:pt x="161" y="824"/>
                  <a:pt x="153" y="774"/>
                  <a:pt x="155" y="722"/>
                </a:cubicBezTo>
                <a:cubicBezTo>
                  <a:pt x="156" y="711"/>
                  <a:pt x="156" y="701"/>
                  <a:pt x="161" y="690"/>
                </a:cubicBezTo>
                <a:cubicBezTo>
                  <a:pt x="172" y="672"/>
                  <a:pt x="184" y="656"/>
                  <a:pt x="201" y="644"/>
                </a:cubicBezTo>
                <a:cubicBezTo>
                  <a:pt x="206" y="641"/>
                  <a:pt x="210" y="640"/>
                  <a:pt x="215" y="640"/>
                </a:cubicBezTo>
                <a:cubicBezTo>
                  <a:pt x="217" y="640"/>
                  <a:pt x="219" y="640"/>
                  <a:pt x="221" y="641"/>
                </a:cubicBezTo>
                <a:cubicBezTo>
                  <a:pt x="234" y="645"/>
                  <a:pt x="247" y="648"/>
                  <a:pt x="260" y="653"/>
                </a:cubicBezTo>
                <a:cubicBezTo>
                  <a:pt x="268" y="656"/>
                  <a:pt x="277" y="658"/>
                  <a:pt x="286" y="659"/>
                </a:cubicBezTo>
                <a:cubicBezTo>
                  <a:pt x="292" y="660"/>
                  <a:pt x="299" y="661"/>
                  <a:pt x="305" y="661"/>
                </a:cubicBezTo>
                <a:cubicBezTo>
                  <a:pt x="326" y="661"/>
                  <a:pt x="346" y="656"/>
                  <a:pt x="365" y="644"/>
                </a:cubicBezTo>
                <a:cubicBezTo>
                  <a:pt x="368" y="642"/>
                  <a:pt x="371" y="642"/>
                  <a:pt x="373" y="638"/>
                </a:cubicBezTo>
                <a:cubicBezTo>
                  <a:pt x="369" y="638"/>
                  <a:pt x="366" y="639"/>
                  <a:pt x="362" y="639"/>
                </a:cubicBezTo>
                <a:cubicBezTo>
                  <a:pt x="362" y="639"/>
                  <a:pt x="361" y="639"/>
                  <a:pt x="360" y="638"/>
                </a:cubicBezTo>
                <a:cubicBezTo>
                  <a:pt x="350" y="637"/>
                  <a:pt x="340" y="635"/>
                  <a:pt x="330" y="633"/>
                </a:cubicBezTo>
                <a:cubicBezTo>
                  <a:pt x="319" y="632"/>
                  <a:pt x="309" y="632"/>
                  <a:pt x="299" y="632"/>
                </a:cubicBezTo>
                <a:cubicBezTo>
                  <a:pt x="285" y="632"/>
                  <a:pt x="270" y="633"/>
                  <a:pt x="256" y="637"/>
                </a:cubicBezTo>
                <a:cubicBezTo>
                  <a:pt x="248" y="639"/>
                  <a:pt x="240" y="639"/>
                  <a:pt x="232" y="639"/>
                </a:cubicBezTo>
                <a:cubicBezTo>
                  <a:pt x="232" y="639"/>
                  <a:pt x="232" y="639"/>
                  <a:pt x="232" y="639"/>
                </a:cubicBezTo>
                <a:cubicBezTo>
                  <a:pt x="226" y="639"/>
                  <a:pt x="221" y="637"/>
                  <a:pt x="216" y="635"/>
                </a:cubicBezTo>
                <a:cubicBezTo>
                  <a:pt x="232" y="625"/>
                  <a:pt x="248" y="616"/>
                  <a:pt x="267" y="612"/>
                </a:cubicBezTo>
                <a:cubicBezTo>
                  <a:pt x="285" y="609"/>
                  <a:pt x="302" y="603"/>
                  <a:pt x="317" y="592"/>
                </a:cubicBezTo>
                <a:cubicBezTo>
                  <a:pt x="337" y="579"/>
                  <a:pt x="353" y="562"/>
                  <a:pt x="366" y="543"/>
                </a:cubicBezTo>
                <a:cubicBezTo>
                  <a:pt x="368" y="540"/>
                  <a:pt x="370" y="537"/>
                  <a:pt x="371" y="534"/>
                </a:cubicBezTo>
                <a:cubicBezTo>
                  <a:pt x="372" y="533"/>
                  <a:pt x="374" y="531"/>
                  <a:pt x="372" y="530"/>
                </a:cubicBezTo>
                <a:cubicBezTo>
                  <a:pt x="372" y="530"/>
                  <a:pt x="372" y="530"/>
                  <a:pt x="371" y="530"/>
                </a:cubicBezTo>
                <a:cubicBezTo>
                  <a:pt x="370" y="530"/>
                  <a:pt x="370" y="531"/>
                  <a:pt x="369" y="531"/>
                </a:cubicBezTo>
                <a:cubicBezTo>
                  <a:pt x="368" y="532"/>
                  <a:pt x="367" y="533"/>
                  <a:pt x="366" y="534"/>
                </a:cubicBezTo>
                <a:cubicBezTo>
                  <a:pt x="350" y="546"/>
                  <a:pt x="332" y="554"/>
                  <a:pt x="314" y="563"/>
                </a:cubicBezTo>
                <a:cubicBezTo>
                  <a:pt x="293" y="572"/>
                  <a:pt x="273" y="584"/>
                  <a:pt x="258" y="600"/>
                </a:cubicBezTo>
                <a:cubicBezTo>
                  <a:pt x="247" y="612"/>
                  <a:pt x="234" y="622"/>
                  <a:pt x="220" y="629"/>
                </a:cubicBezTo>
                <a:cubicBezTo>
                  <a:pt x="217" y="630"/>
                  <a:pt x="215" y="631"/>
                  <a:pt x="213" y="633"/>
                </a:cubicBezTo>
                <a:cubicBezTo>
                  <a:pt x="212" y="633"/>
                  <a:pt x="212" y="634"/>
                  <a:pt x="211" y="634"/>
                </a:cubicBezTo>
                <a:cubicBezTo>
                  <a:pt x="211" y="634"/>
                  <a:pt x="211" y="634"/>
                  <a:pt x="211" y="634"/>
                </a:cubicBezTo>
                <a:cubicBezTo>
                  <a:pt x="215" y="617"/>
                  <a:pt x="226" y="606"/>
                  <a:pt x="237" y="595"/>
                </a:cubicBezTo>
                <a:cubicBezTo>
                  <a:pt x="242" y="589"/>
                  <a:pt x="247" y="583"/>
                  <a:pt x="251" y="577"/>
                </a:cubicBezTo>
                <a:cubicBezTo>
                  <a:pt x="263" y="560"/>
                  <a:pt x="266" y="539"/>
                  <a:pt x="274" y="519"/>
                </a:cubicBezTo>
                <a:cubicBezTo>
                  <a:pt x="275" y="517"/>
                  <a:pt x="274" y="517"/>
                  <a:pt x="273" y="517"/>
                </a:cubicBezTo>
                <a:cubicBezTo>
                  <a:pt x="272" y="517"/>
                  <a:pt x="271" y="517"/>
                  <a:pt x="270" y="517"/>
                </a:cubicBezTo>
                <a:cubicBezTo>
                  <a:pt x="260" y="521"/>
                  <a:pt x="251" y="528"/>
                  <a:pt x="244" y="536"/>
                </a:cubicBezTo>
                <a:cubicBezTo>
                  <a:pt x="232" y="551"/>
                  <a:pt x="225" y="568"/>
                  <a:pt x="220" y="586"/>
                </a:cubicBezTo>
                <a:cubicBezTo>
                  <a:pt x="217" y="598"/>
                  <a:pt x="215" y="610"/>
                  <a:pt x="211" y="621"/>
                </a:cubicBezTo>
                <a:cubicBezTo>
                  <a:pt x="208" y="629"/>
                  <a:pt x="206" y="636"/>
                  <a:pt x="200" y="641"/>
                </a:cubicBezTo>
                <a:cubicBezTo>
                  <a:pt x="186" y="650"/>
                  <a:pt x="175" y="662"/>
                  <a:pt x="164" y="674"/>
                </a:cubicBezTo>
                <a:cubicBezTo>
                  <a:pt x="163" y="676"/>
                  <a:pt x="162" y="677"/>
                  <a:pt x="160" y="677"/>
                </a:cubicBezTo>
                <a:cubicBezTo>
                  <a:pt x="161" y="668"/>
                  <a:pt x="163" y="659"/>
                  <a:pt x="165" y="651"/>
                </a:cubicBezTo>
                <a:cubicBezTo>
                  <a:pt x="170" y="632"/>
                  <a:pt x="175" y="613"/>
                  <a:pt x="183" y="595"/>
                </a:cubicBezTo>
                <a:cubicBezTo>
                  <a:pt x="190" y="580"/>
                  <a:pt x="198" y="566"/>
                  <a:pt x="206" y="552"/>
                </a:cubicBezTo>
                <a:cubicBezTo>
                  <a:pt x="216" y="534"/>
                  <a:pt x="222" y="513"/>
                  <a:pt x="237" y="498"/>
                </a:cubicBezTo>
                <a:cubicBezTo>
                  <a:pt x="242" y="494"/>
                  <a:pt x="247" y="488"/>
                  <a:pt x="251" y="483"/>
                </a:cubicBezTo>
                <a:cubicBezTo>
                  <a:pt x="253" y="481"/>
                  <a:pt x="256" y="480"/>
                  <a:pt x="259" y="480"/>
                </a:cubicBezTo>
                <a:cubicBezTo>
                  <a:pt x="259" y="480"/>
                  <a:pt x="260" y="480"/>
                  <a:pt x="260" y="480"/>
                </a:cubicBezTo>
                <a:cubicBezTo>
                  <a:pt x="269" y="481"/>
                  <a:pt x="277" y="482"/>
                  <a:pt x="286" y="485"/>
                </a:cubicBezTo>
                <a:cubicBezTo>
                  <a:pt x="293" y="487"/>
                  <a:pt x="300" y="489"/>
                  <a:pt x="308" y="489"/>
                </a:cubicBezTo>
                <a:cubicBezTo>
                  <a:pt x="312" y="490"/>
                  <a:pt x="315" y="490"/>
                  <a:pt x="319" y="490"/>
                </a:cubicBezTo>
                <a:cubicBezTo>
                  <a:pt x="331" y="490"/>
                  <a:pt x="342" y="488"/>
                  <a:pt x="354" y="486"/>
                </a:cubicBezTo>
                <a:cubicBezTo>
                  <a:pt x="362" y="484"/>
                  <a:pt x="370" y="482"/>
                  <a:pt x="378" y="482"/>
                </a:cubicBezTo>
                <a:cubicBezTo>
                  <a:pt x="379" y="482"/>
                  <a:pt x="381" y="482"/>
                  <a:pt x="382" y="480"/>
                </a:cubicBezTo>
                <a:cubicBezTo>
                  <a:pt x="382" y="478"/>
                  <a:pt x="379" y="478"/>
                  <a:pt x="378" y="478"/>
                </a:cubicBezTo>
                <a:cubicBezTo>
                  <a:pt x="362" y="475"/>
                  <a:pt x="346" y="472"/>
                  <a:pt x="330" y="469"/>
                </a:cubicBezTo>
                <a:cubicBezTo>
                  <a:pt x="319" y="467"/>
                  <a:pt x="309" y="466"/>
                  <a:pt x="299" y="466"/>
                </a:cubicBezTo>
                <a:cubicBezTo>
                  <a:pt x="289" y="466"/>
                  <a:pt x="278" y="467"/>
                  <a:pt x="268" y="470"/>
                </a:cubicBezTo>
                <a:cubicBezTo>
                  <a:pt x="268" y="470"/>
                  <a:pt x="268" y="470"/>
                  <a:pt x="267" y="470"/>
                </a:cubicBezTo>
                <a:cubicBezTo>
                  <a:pt x="267" y="470"/>
                  <a:pt x="266" y="470"/>
                  <a:pt x="266" y="469"/>
                </a:cubicBezTo>
                <a:cubicBezTo>
                  <a:pt x="266" y="469"/>
                  <a:pt x="267" y="468"/>
                  <a:pt x="267" y="468"/>
                </a:cubicBezTo>
                <a:cubicBezTo>
                  <a:pt x="275" y="459"/>
                  <a:pt x="286" y="456"/>
                  <a:pt x="298" y="453"/>
                </a:cubicBezTo>
                <a:cubicBezTo>
                  <a:pt x="315" y="450"/>
                  <a:pt x="332" y="448"/>
                  <a:pt x="349" y="446"/>
                </a:cubicBezTo>
                <a:cubicBezTo>
                  <a:pt x="365" y="444"/>
                  <a:pt x="381" y="442"/>
                  <a:pt x="396" y="436"/>
                </a:cubicBezTo>
                <a:cubicBezTo>
                  <a:pt x="417" y="427"/>
                  <a:pt x="435" y="414"/>
                  <a:pt x="448" y="394"/>
                </a:cubicBezTo>
                <a:cubicBezTo>
                  <a:pt x="449" y="393"/>
                  <a:pt x="451" y="392"/>
                  <a:pt x="450" y="390"/>
                </a:cubicBezTo>
                <a:cubicBezTo>
                  <a:pt x="450" y="389"/>
                  <a:pt x="449" y="389"/>
                  <a:pt x="449" y="389"/>
                </a:cubicBezTo>
                <a:cubicBezTo>
                  <a:pt x="448" y="389"/>
                  <a:pt x="446" y="390"/>
                  <a:pt x="445" y="390"/>
                </a:cubicBezTo>
                <a:cubicBezTo>
                  <a:pt x="432" y="393"/>
                  <a:pt x="419" y="397"/>
                  <a:pt x="405" y="399"/>
                </a:cubicBezTo>
                <a:cubicBezTo>
                  <a:pt x="377" y="403"/>
                  <a:pt x="351" y="412"/>
                  <a:pt x="326" y="424"/>
                </a:cubicBezTo>
                <a:cubicBezTo>
                  <a:pt x="321" y="426"/>
                  <a:pt x="315" y="429"/>
                  <a:pt x="309" y="432"/>
                </a:cubicBezTo>
                <a:cubicBezTo>
                  <a:pt x="309" y="431"/>
                  <a:pt x="309" y="431"/>
                  <a:pt x="310" y="431"/>
                </a:cubicBezTo>
                <a:cubicBezTo>
                  <a:pt x="326" y="413"/>
                  <a:pt x="341" y="395"/>
                  <a:pt x="357" y="377"/>
                </a:cubicBezTo>
                <a:cubicBezTo>
                  <a:pt x="366" y="367"/>
                  <a:pt x="376" y="357"/>
                  <a:pt x="383" y="345"/>
                </a:cubicBezTo>
                <a:cubicBezTo>
                  <a:pt x="383" y="344"/>
                  <a:pt x="385" y="343"/>
                  <a:pt x="383" y="342"/>
                </a:cubicBezTo>
                <a:cubicBezTo>
                  <a:pt x="383" y="341"/>
                  <a:pt x="383" y="341"/>
                  <a:pt x="383" y="341"/>
                </a:cubicBezTo>
                <a:cubicBezTo>
                  <a:pt x="382" y="341"/>
                  <a:pt x="381" y="342"/>
                  <a:pt x="381" y="342"/>
                </a:cubicBezTo>
                <a:cubicBezTo>
                  <a:pt x="368" y="348"/>
                  <a:pt x="357" y="355"/>
                  <a:pt x="347" y="363"/>
                </a:cubicBezTo>
                <a:cubicBezTo>
                  <a:pt x="320" y="382"/>
                  <a:pt x="299" y="406"/>
                  <a:pt x="286" y="437"/>
                </a:cubicBezTo>
                <a:cubicBezTo>
                  <a:pt x="284" y="444"/>
                  <a:pt x="281" y="452"/>
                  <a:pt x="274" y="457"/>
                </a:cubicBezTo>
                <a:cubicBezTo>
                  <a:pt x="266" y="462"/>
                  <a:pt x="258" y="469"/>
                  <a:pt x="251" y="476"/>
                </a:cubicBezTo>
                <a:cubicBezTo>
                  <a:pt x="247" y="480"/>
                  <a:pt x="244" y="484"/>
                  <a:pt x="239" y="487"/>
                </a:cubicBezTo>
                <a:cubicBezTo>
                  <a:pt x="252" y="462"/>
                  <a:pt x="260" y="436"/>
                  <a:pt x="272" y="412"/>
                </a:cubicBezTo>
                <a:cubicBezTo>
                  <a:pt x="278" y="400"/>
                  <a:pt x="285" y="388"/>
                  <a:pt x="296" y="379"/>
                </a:cubicBezTo>
                <a:cubicBezTo>
                  <a:pt x="311" y="367"/>
                  <a:pt x="325" y="353"/>
                  <a:pt x="338" y="338"/>
                </a:cubicBezTo>
                <a:cubicBezTo>
                  <a:pt x="359" y="313"/>
                  <a:pt x="376" y="286"/>
                  <a:pt x="386" y="255"/>
                </a:cubicBezTo>
                <a:cubicBezTo>
                  <a:pt x="391" y="238"/>
                  <a:pt x="395" y="221"/>
                  <a:pt x="398" y="204"/>
                </a:cubicBezTo>
                <a:cubicBezTo>
                  <a:pt x="399" y="200"/>
                  <a:pt x="399" y="196"/>
                  <a:pt x="400" y="191"/>
                </a:cubicBezTo>
                <a:cubicBezTo>
                  <a:pt x="400" y="190"/>
                  <a:pt x="400" y="188"/>
                  <a:pt x="399" y="188"/>
                </a:cubicBezTo>
                <a:cubicBezTo>
                  <a:pt x="398" y="188"/>
                  <a:pt x="398" y="188"/>
                  <a:pt x="398" y="188"/>
                </a:cubicBezTo>
                <a:cubicBezTo>
                  <a:pt x="397" y="188"/>
                  <a:pt x="397" y="189"/>
                  <a:pt x="397" y="190"/>
                </a:cubicBezTo>
                <a:cubicBezTo>
                  <a:pt x="396" y="192"/>
                  <a:pt x="396" y="194"/>
                  <a:pt x="395" y="196"/>
                </a:cubicBezTo>
                <a:cubicBezTo>
                  <a:pt x="388" y="211"/>
                  <a:pt x="379" y="225"/>
                  <a:pt x="369" y="239"/>
                </a:cubicBezTo>
                <a:cubicBezTo>
                  <a:pt x="354" y="258"/>
                  <a:pt x="338" y="277"/>
                  <a:pt x="325" y="298"/>
                </a:cubicBezTo>
                <a:cubicBezTo>
                  <a:pt x="311" y="319"/>
                  <a:pt x="299" y="342"/>
                  <a:pt x="292" y="367"/>
                </a:cubicBezTo>
                <a:cubicBezTo>
                  <a:pt x="289" y="376"/>
                  <a:pt x="283" y="383"/>
                  <a:pt x="278" y="391"/>
                </a:cubicBezTo>
                <a:cubicBezTo>
                  <a:pt x="281" y="380"/>
                  <a:pt x="283" y="369"/>
                  <a:pt x="285" y="357"/>
                </a:cubicBezTo>
                <a:cubicBezTo>
                  <a:pt x="291" y="327"/>
                  <a:pt x="292" y="297"/>
                  <a:pt x="291" y="267"/>
                </a:cubicBezTo>
                <a:cubicBezTo>
                  <a:pt x="291" y="258"/>
                  <a:pt x="292" y="249"/>
                  <a:pt x="295" y="240"/>
                </a:cubicBezTo>
                <a:cubicBezTo>
                  <a:pt x="296" y="238"/>
                  <a:pt x="297" y="236"/>
                  <a:pt x="299" y="235"/>
                </a:cubicBezTo>
                <a:cubicBezTo>
                  <a:pt x="305" y="233"/>
                  <a:pt x="311" y="231"/>
                  <a:pt x="317" y="230"/>
                </a:cubicBezTo>
                <a:cubicBezTo>
                  <a:pt x="353" y="220"/>
                  <a:pt x="377" y="196"/>
                  <a:pt x="393" y="165"/>
                </a:cubicBezTo>
                <a:cubicBezTo>
                  <a:pt x="394" y="164"/>
                  <a:pt x="396" y="161"/>
                  <a:pt x="393" y="160"/>
                </a:cubicBezTo>
                <a:cubicBezTo>
                  <a:pt x="393" y="160"/>
                  <a:pt x="392" y="160"/>
                  <a:pt x="392" y="160"/>
                </a:cubicBezTo>
                <a:cubicBezTo>
                  <a:pt x="391" y="160"/>
                  <a:pt x="390" y="161"/>
                  <a:pt x="389" y="162"/>
                </a:cubicBezTo>
                <a:cubicBezTo>
                  <a:pt x="379" y="174"/>
                  <a:pt x="367" y="184"/>
                  <a:pt x="353" y="191"/>
                </a:cubicBezTo>
                <a:cubicBezTo>
                  <a:pt x="342" y="198"/>
                  <a:pt x="332" y="205"/>
                  <a:pt x="321" y="211"/>
                </a:cubicBezTo>
                <a:cubicBezTo>
                  <a:pt x="313" y="216"/>
                  <a:pt x="307" y="223"/>
                  <a:pt x="299" y="228"/>
                </a:cubicBezTo>
                <a:cubicBezTo>
                  <a:pt x="301" y="224"/>
                  <a:pt x="302" y="219"/>
                  <a:pt x="305" y="216"/>
                </a:cubicBezTo>
                <a:cubicBezTo>
                  <a:pt x="313" y="204"/>
                  <a:pt x="323" y="192"/>
                  <a:pt x="332" y="181"/>
                </a:cubicBezTo>
                <a:cubicBezTo>
                  <a:pt x="343" y="169"/>
                  <a:pt x="353" y="156"/>
                  <a:pt x="362" y="141"/>
                </a:cubicBezTo>
                <a:cubicBezTo>
                  <a:pt x="375" y="118"/>
                  <a:pt x="378" y="91"/>
                  <a:pt x="385" y="65"/>
                </a:cubicBezTo>
                <a:cubicBezTo>
                  <a:pt x="385" y="64"/>
                  <a:pt x="385" y="62"/>
                  <a:pt x="383" y="62"/>
                </a:cubicBezTo>
                <a:cubicBezTo>
                  <a:pt x="383" y="62"/>
                  <a:pt x="383" y="62"/>
                  <a:pt x="383" y="62"/>
                </a:cubicBezTo>
                <a:cubicBezTo>
                  <a:pt x="382" y="62"/>
                  <a:pt x="381" y="63"/>
                  <a:pt x="380" y="64"/>
                </a:cubicBezTo>
                <a:cubicBezTo>
                  <a:pt x="380" y="68"/>
                  <a:pt x="378" y="72"/>
                  <a:pt x="376" y="75"/>
                </a:cubicBezTo>
                <a:cubicBezTo>
                  <a:pt x="368" y="88"/>
                  <a:pt x="360" y="100"/>
                  <a:pt x="352" y="113"/>
                </a:cubicBezTo>
                <a:cubicBezTo>
                  <a:pt x="337" y="136"/>
                  <a:pt x="324" y="160"/>
                  <a:pt x="315" y="186"/>
                </a:cubicBezTo>
                <a:cubicBezTo>
                  <a:pt x="312" y="194"/>
                  <a:pt x="308" y="203"/>
                  <a:pt x="305" y="211"/>
                </a:cubicBezTo>
                <a:cubicBezTo>
                  <a:pt x="302" y="217"/>
                  <a:pt x="298" y="221"/>
                  <a:pt x="296" y="227"/>
                </a:cubicBezTo>
                <a:cubicBezTo>
                  <a:pt x="294" y="231"/>
                  <a:pt x="292" y="235"/>
                  <a:pt x="290" y="240"/>
                </a:cubicBezTo>
                <a:cubicBezTo>
                  <a:pt x="289" y="239"/>
                  <a:pt x="289" y="239"/>
                  <a:pt x="288" y="239"/>
                </a:cubicBezTo>
                <a:cubicBezTo>
                  <a:pt x="288" y="228"/>
                  <a:pt x="283" y="217"/>
                  <a:pt x="284" y="205"/>
                </a:cubicBezTo>
                <a:cubicBezTo>
                  <a:pt x="285" y="190"/>
                  <a:pt x="287" y="176"/>
                  <a:pt x="294" y="162"/>
                </a:cubicBezTo>
                <a:cubicBezTo>
                  <a:pt x="300" y="149"/>
                  <a:pt x="308" y="136"/>
                  <a:pt x="312" y="122"/>
                </a:cubicBezTo>
                <a:cubicBezTo>
                  <a:pt x="318" y="105"/>
                  <a:pt x="319" y="87"/>
                  <a:pt x="313" y="70"/>
                </a:cubicBezTo>
                <a:cubicBezTo>
                  <a:pt x="309" y="61"/>
                  <a:pt x="303" y="53"/>
                  <a:pt x="300" y="44"/>
                </a:cubicBezTo>
                <a:cubicBezTo>
                  <a:pt x="299" y="43"/>
                  <a:pt x="299" y="42"/>
                  <a:pt x="298" y="42"/>
                </a:cubicBezTo>
                <a:cubicBezTo>
                  <a:pt x="298" y="42"/>
                  <a:pt x="297" y="42"/>
                  <a:pt x="297" y="42"/>
                </a:cubicBezTo>
                <a:cubicBezTo>
                  <a:pt x="296" y="42"/>
                  <a:pt x="296" y="44"/>
                  <a:pt x="296" y="45"/>
                </a:cubicBezTo>
                <a:cubicBezTo>
                  <a:pt x="297" y="53"/>
                  <a:pt x="297" y="60"/>
                  <a:pt x="297" y="68"/>
                </a:cubicBezTo>
                <a:cubicBezTo>
                  <a:pt x="296" y="88"/>
                  <a:pt x="293" y="108"/>
                  <a:pt x="290" y="128"/>
                </a:cubicBezTo>
                <a:cubicBezTo>
                  <a:pt x="288" y="151"/>
                  <a:pt x="283" y="174"/>
                  <a:pt x="280" y="197"/>
                </a:cubicBezTo>
                <a:cubicBezTo>
                  <a:pt x="277" y="193"/>
                  <a:pt x="277" y="189"/>
                  <a:pt x="276" y="186"/>
                </a:cubicBezTo>
                <a:cubicBezTo>
                  <a:pt x="270" y="167"/>
                  <a:pt x="262" y="149"/>
                  <a:pt x="257" y="131"/>
                </a:cubicBezTo>
                <a:cubicBezTo>
                  <a:pt x="244" y="85"/>
                  <a:pt x="218" y="47"/>
                  <a:pt x="179" y="19"/>
                </a:cubicBezTo>
                <a:cubicBezTo>
                  <a:pt x="170" y="12"/>
                  <a:pt x="162" y="6"/>
                  <a:pt x="152" y="1"/>
                </a:cubicBezTo>
                <a:cubicBezTo>
                  <a:pt x="151" y="1"/>
                  <a:pt x="150" y="0"/>
                  <a:pt x="149" y="0"/>
                </a:cubicBezTo>
              </a:path>
            </a:pathLst>
          </a:custGeom>
          <a:gradFill flip="none" rotWithShape="1">
            <a:gsLst>
              <a:gs pos="15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179E4478-69AB-4E1B-AAE1-CED44A76DB8D}"/>
              </a:ext>
            </a:extLst>
          </p:cNvPr>
          <p:cNvSpPr>
            <a:spLocks noEditPoints="1"/>
          </p:cNvSpPr>
          <p:nvPr/>
        </p:nvSpPr>
        <p:spPr bwMode="auto">
          <a:xfrm>
            <a:off x="4130303" y="6142551"/>
            <a:ext cx="1168588" cy="823324"/>
          </a:xfrm>
          <a:custGeom>
            <a:avLst/>
            <a:gdLst>
              <a:gd name="T0" fmla="*/ 65 w 517"/>
              <a:gd name="T1" fmla="*/ 299 h 363"/>
              <a:gd name="T2" fmla="*/ 219 w 517"/>
              <a:gd name="T3" fmla="*/ 317 h 363"/>
              <a:gd name="T4" fmla="*/ 244 w 517"/>
              <a:gd name="T5" fmla="*/ 322 h 363"/>
              <a:gd name="T6" fmla="*/ 173 w 517"/>
              <a:gd name="T7" fmla="*/ 263 h 363"/>
              <a:gd name="T8" fmla="*/ 311 w 517"/>
              <a:gd name="T9" fmla="*/ 252 h 363"/>
              <a:gd name="T10" fmla="*/ 184 w 517"/>
              <a:gd name="T11" fmla="*/ 219 h 363"/>
              <a:gd name="T12" fmla="*/ 222 w 517"/>
              <a:gd name="T13" fmla="*/ 188 h 363"/>
              <a:gd name="T14" fmla="*/ 291 w 517"/>
              <a:gd name="T15" fmla="*/ 166 h 363"/>
              <a:gd name="T16" fmla="*/ 406 w 517"/>
              <a:gd name="T17" fmla="*/ 160 h 363"/>
              <a:gd name="T18" fmla="*/ 38 w 517"/>
              <a:gd name="T19" fmla="*/ 263 h 363"/>
              <a:gd name="T20" fmla="*/ 77 w 517"/>
              <a:gd name="T21" fmla="*/ 157 h 363"/>
              <a:gd name="T22" fmla="*/ 455 w 517"/>
              <a:gd name="T23" fmla="*/ 85 h 363"/>
              <a:gd name="T24" fmla="*/ 117 w 517"/>
              <a:gd name="T25" fmla="*/ 67 h 363"/>
              <a:gd name="T26" fmla="*/ 206 w 517"/>
              <a:gd name="T27" fmla="*/ 184 h 363"/>
              <a:gd name="T28" fmla="*/ 218 w 517"/>
              <a:gd name="T29" fmla="*/ 148 h 363"/>
              <a:gd name="T30" fmla="*/ 164 w 517"/>
              <a:gd name="T31" fmla="*/ 195 h 363"/>
              <a:gd name="T32" fmla="*/ 248 w 517"/>
              <a:gd name="T33" fmla="*/ 144 h 363"/>
              <a:gd name="T34" fmla="*/ 243 w 517"/>
              <a:gd name="T35" fmla="*/ 136 h 363"/>
              <a:gd name="T36" fmla="*/ 225 w 517"/>
              <a:gd name="T37" fmla="*/ 146 h 363"/>
              <a:gd name="T38" fmla="*/ 265 w 517"/>
              <a:gd name="T39" fmla="*/ 8 h 363"/>
              <a:gd name="T40" fmla="*/ 190 w 517"/>
              <a:gd name="T41" fmla="*/ 195 h 363"/>
              <a:gd name="T42" fmla="*/ 183 w 517"/>
              <a:gd name="T43" fmla="*/ 22 h 363"/>
              <a:gd name="T44" fmla="*/ 175 w 517"/>
              <a:gd name="T45" fmla="*/ 26 h 363"/>
              <a:gd name="T46" fmla="*/ 158 w 517"/>
              <a:gd name="T47" fmla="*/ 216 h 363"/>
              <a:gd name="T48" fmla="*/ 121 w 517"/>
              <a:gd name="T49" fmla="*/ 84 h 363"/>
              <a:gd name="T50" fmla="*/ 116 w 517"/>
              <a:gd name="T51" fmla="*/ 62 h 363"/>
              <a:gd name="T52" fmla="*/ 121 w 517"/>
              <a:gd name="T53" fmla="*/ 239 h 363"/>
              <a:gd name="T54" fmla="*/ 89 w 517"/>
              <a:gd name="T55" fmla="*/ 200 h 363"/>
              <a:gd name="T56" fmla="*/ 53 w 517"/>
              <a:gd name="T57" fmla="*/ 127 h 363"/>
              <a:gd name="T58" fmla="*/ 51 w 517"/>
              <a:gd name="T59" fmla="*/ 269 h 363"/>
              <a:gd name="T60" fmla="*/ 23 w 517"/>
              <a:gd name="T61" fmla="*/ 112 h 363"/>
              <a:gd name="T62" fmla="*/ 33 w 517"/>
              <a:gd name="T63" fmla="*/ 268 h 363"/>
              <a:gd name="T64" fmla="*/ 4 w 517"/>
              <a:gd name="T65" fmla="*/ 287 h 363"/>
              <a:gd name="T66" fmla="*/ 42 w 517"/>
              <a:gd name="T67" fmla="*/ 283 h 363"/>
              <a:gd name="T68" fmla="*/ 180 w 517"/>
              <a:gd name="T69" fmla="*/ 363 h 363"/>
              <a:gd name="T70" fmla="*/ 61 w 517"/>
              <a:gd name="T71" fmla="*/ 278 h 363"/>
              <a:gd name="T72" fmla="*/ 88 w 517"/>
              <a:gd name="T73" fmla="*/ 264 h 363"/>
              <a:gd name="T74" fmla="*/ 246 w 517"/>
              <a:gd name="T75" fmla="*/ 326 h 363"/>
              <a:gd name="T76" fmla="*/ 225 w 517"/>
              <a:gd name="T77" fmla="*/ 305 h 363"/>
              <a:gd name="T78" fmla="*/ 131 w 517"/>
              <a:gd name="T79" fmla="*/ 243 h 363"/>
              <a:gd name="T80" fmla="*/ 306 w 517"/>
              <a:gd name="T81" fmla="*/ 298 h 363"/>
              <a:gd name="T82" fmla="*/ 292 w 517"/>
              <a:gd name="T83" fmla="*/ 284 h 363"/>
              <a:gd name="T84" fmla="*/ 167 w 517"/>
              <a:gd name="T85" fmla="*/ 221 h 363"/>
              <a:gd name="T86" fmla="*/ 280 w 517"/>
              <a:gd name="T87" fmla="*/ 251 h 363"/>
              <a:gd name="T88" fmla="*/ 342 w 517"/>
              <a:gd name="T89" fmla="*/ 259 h 363"/>
              <a:gd name="T90" fmla="*/ 180 w 517"/>
              <a:gd name="T91" fmla="*/ 212 h 363"/>
              <a:gd name="T92" fmla="*/ 214 w 517"/>
              <a:gd name="T93" fmla="*/ 195 h 363"/>
              <a:gd name="T94" fmla="*/ 355 w 517"/>
              <a:gd name="T95" fmla="*/ 209 h 363"/>
              <a:gd name="T96" fmla="*/ 397 w 517"/>
              <a:gd name="T97" fmla="*/ 208 h 363"/>
              <a:gd name="T98" fmla="*/ 240 w 517"/>
              <a:gd name="T99" fmla="*/ 167 h 363"/>
              <a:gd name="T100" fmla="*/ 372 w 517"/>
              <a:gd name="T101" fmla="*/ 169 h 363"/>
              <a:gd name="T102" fmla="*/ 457 w 517"/>
              <a:gd name="T103" fmla="*/ 162 h 363"/>
              <a:gd name="T104" fmla="*/ 328 w 517"/>
              <a:gd name="T105" fmla="*/ 143 h 363"/>
              <a:gd name="T106" fmla="*/ 351 w 517"/>
              <a:gd name="T107" fmla="*/ 123 h 363"/>
              <a:gd name="T108" fmla="*/ 508 w 517"/>
              <a:gd name="T109" fmla="*/ 90 h 363"/>
              <a:gd name="T110" fmla="*/ 457 w 517"/>
              <a:gd name="T111" fmla="*/ 77 h 363"/>
              <a:gd name="T112" fmla="*/ 265 w 517"/>
              <a:gd name="T113" fmla="*/ 138 h 363"/>
              <a:gd name="T114" fmla="*/ 372 w 517"/>
              <a:gd name="T115" fmla="*/ 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7" h="363">
                <a:moveTo>
                  <a:pt x="169" y="353"/>
                </a:moveTo>
                <a:cubicBezTo>
                  <a:pt x="168" y="353"/>
                  <a:pt x="167" y="353"/>
                  <a:pt x="167" y="352"/>
                </a:cubicBezTo>
                <a:cubicBezTo>
                  <a:pt x="148" y="344"/>
                  <a:pt x="130" y="337"/>
                  <a:pt x="112" y="328"/>
                </a:cubicBezTo>
                <a:cubicBezTo>
                  <a:pt x="95" y="321"/>
                  <a:pt x="79" y="312"/>
                  <a:pt x="65" y="299"/>
                </a:cubicBezTo>
                <a:cubicBezTo>
                  <a:pt x="60" y="294"/>
                  <a:pt x="55" y="289"/>
                  <a:pt x="48" y="283"/>
                </a:cubicBezTo>
                <a:cubicBezTo>
                  <a:pt x="88" y="290"/>
                  <a:pt x="153" y="325"/>
                  <a:pt x="169" y="353"/>
                </a:cubicBezTo>
                <a:moveTo>
                  <a:pt x="244" y="323"/>
                </a:moveTo>
                <a:cubicBezTo>
                  <a:pt x="235" y="321"/>
                  <a:pt x="227" y="320"/>
                  <a:pt x="219" y="317"/>
                </a:cubicBezTo>
                <a:cubicBezTo>
                  <a:pt x="200" y="312"/>
                  <a:pt x="182" y="307"/>
                  <a:pt x="164" y="301"/>
                </a:cubicBezTo>
                <a:cubicBezTo>
                  <a:pt x="145" y="295"/>
                  <a:pt x="127" y="287"/>
                  <a:pt x="112" y="274"/>
                </a:cubicBezTo>
                <a:cubicBezTo>
                  <a:pt x="110" y="272"/>
                  <a:pt x="107" y="271"/>
                  <a:pt x="106" y="268"/>
                </a:cubicBezTo>
                <a:cubicBezTo>
                  <a:pt x="159" y="274"/>
                  <a:pt x="203" y="294"/>
                  <a:pt x="244" y="322"/>
                </a:cubicBezTo>
                <a:cubicBezTo>
                  <a:pt x="244" y="322"/>
                  <a:pt x="244" y="323"/>
                  <a:pt x="244" y="323"/>
                </a:cubicBezTo>
                <a:moveTo>
                  <a:pt x="294" y="292"/>
                </a:moveTo>
                <a:cubicBezTo>
                  <a:pt x="285" y="290"/>
                  <a:pt x="277" y="288"/>
                  <a:pt x="270" y="287"/>
                </a:cubicBezTo>
                <a:cubicBezTo>
                  <a:pt x="237" y="281"/>
                  <a:pt x="204" y="274"/>
                  <a:pt x="173" y="263"/>
                </a:cubicBezTo>
                <a:cubicBezTo>
                  <a:pt x="161" y="259"/>
                  <a:pt x="152" y="252"/>
                  <a:pt x="142" y="243"/>
                </a:cubicBezTo>
                <a:cubicBezTo>
                  <a:pt x="199" y="247"/>
                  <a:pt x="250" y="260"/>
                  <a:pt x="294" y="292"/>
                </a:cubicBezTo>
                <a:moveTo>
                  <a:pt x="319" y="253"/>
                </a:moveTo>
                <a:cubicBezTo>
                  <a:pt x="316" y="253"/>
                  <a:pt x="314" y="252"/>
                  <a:pt x="311" y="252"/>
                </a:cubicBezTo>
                <a:cubicBezTo>
                  <a:pt x="299" y="250"/>
                  <a:pt x="286" y="247"/>
                  <a:pt x="274" y="246"/>
                </a:cubicBezTo>
                <a:cubicBezTo>
                  <a:pt x="246" y="243"/>
                  <a:pt x="219" y="237"/>
                  <a:pt x="194" y="226"/>
                </a:cubicBezTo>
                <a:cubicBezTo>
                  <a:pt x="190" y="225"/>
                  <a:pt x="186" y="223"/>
                  <a:pt x="181" y="219"/>
                </a:cubicBezTo>
                <a:cubicBezTo>
                  <a:pt x="182" y="219"/>
                  <a:pt x="183" y="219"/>
                  <a:pt x="184" y="219"/>
                </a:cubicBezTo>
                <a:cubicBezTo>
                  <a:pt x="235" y="219"/>
                  <a:pt x="280" y="228"/>
                  <a:pt x="321" y="253"/>
                </a:cubicBezTo>
                <a:cubicBezTo>
                  <a:pt x="320" y="253"/>
                  <a:pt x="320" y="253"/>
                  <a:pt x="319" y="253"/>
                </a:cubicBezTo>
                <a:moveTo>
                  <a:pt x="368" y="205"/>
                </a:moveTo>
                <a:cubicBezTo>
                  <a:pt x="318" y="203"/>
                  <a:pt x="268" y="207"/>
                  <a:pt x="222" y="188"/>
                </a:cubicBezTo>
                <a:cubicBezTo>
                  <a:pt x="235" y="186"/>
                  <a:pt x="247" y="186"/>
                  <a:pt x="259" y="186"/>
                </a:cubicBezTo>
                <a:cubicBezTo>
                  <a:pt x="296" y="186"/>
                  <a:pt x="333" y="192"/>
                  <a:pt x="368" y="205"/>
                </a:cubicBezTo>
                <a:moveTo>
                  <a:pt x="304" y="166"/>
                </a:moveTo>
                <a:cubicBezTo>
                  <a:pt x="300" y="166"/>
                  <a:pt x="295" y="166"/>
                  <a:pt x="291" y="166"/>
                </a:cubicBezTo>
                <a:cubicBezTo>
                  <a:pt x="280" y="166"/>
                  <a:pt x="270" y="164"/>
                  <a:pt x="258" y="161"/>
                </a:cubicBezTo>
                <a:cubicBezTo>
                  <a:pt x="276" y="154"/>
                  <a:pt x="312" y="150"/>
                  <a:pt x="347" y="150"/>
                </a:cubicBezTo>
                <a:cubicBezTo>
                  <a:pt x="376" y="150"/>
                  <a:pt x="403" y="152"/>
                  <a:pt x="417" y="158"/>
                </a:cubicBezTo>
                <a:cubicBezTo>
                  <a:pt x="414" y="160"/>
                  <a:pt x="410" y="159"/>
                  <a:pt x="406" y="160"/>
                </a:cubicBezTo>
                <a:cubicBezTo>
                  <a:pt x="372" y="163"/>
                  <a:pt x="338" y="166"/>
                  <a:pt x="304" y="166"/>
                </a:cubicBezTo>
                <a:moveTo>
                  <a:pt x="38" y="263"/>
                </a:moveTo>
                <a:cubicBezTo>
                  <a:pt x="17" y="234"/>
                  <a:pt x="6" y="150"/>
                  <a:pt x="21" y="120"/>
                </a:cubicBezTo>
                <a:cubicBezTo>
                  <a:pt x="25" y="168"/>
                  <a:pt x="41" y="213"/>
                  <a:pt x="38" y="263"/>
                </a:cubicBezTo>
                <a:moveTo>
                  <a:pt x="85" y="238"/>
                </a:moveTo>
                <a:cubicBezTo>
                  <a:pt x="63" y="193"/>
                  <a:pt x="48" y="145"/>
                  <a:pt x="66" y="93"/>
                </a:cubicBezTo>
                <a:cubicBezTo>
                  <a:pt x="66" y="94"/>
                  <a:pt x="66" y="94"/>
                  <a:pt x="66" y="95"/>
                </a:cubicBezTo>
                <a:cubicBezTo>
                  <a:pt x="68" y="116"/>
                  <a:pt x="73" y="136"/>
                  <a:pt x="77" y="157"/>
                </a:cubicBezTo>
                <a:cubicBezTo>
                  <a:pt x="82" y="182"/>
                  <a:pt x="87" y="207"/>
                  <a:pt x="86" y="233"/>
                </a:cubicBezTo>
                <a:cubicBezTo>
                  <a:pt x="86" y="235"/>
                  <a:pt x="87" y="237"/>
                  <a:pt x="85" y="238"/>
                </a:cubicBezTo>
                <a:moveTo>
                  <a:pt x="314" y="121"/>
                </a:moveTo>
                <a:cubicBezTo>
                  <a:pt x="359" y="96"/>
                  <a:pt x="406" y="85"/>
                  <a:pt x="455" y="85"/>
                </a:cubicBezTo>
                <a:cubicBezTo>
                  <a:pt x="466" y="85"/>
                  <a:pt x="476" y="86"/>
                  <a:pt x="486" y="87"/>
                </a:cubicBezTo>
                <a:cubicBezTo>
                  <a:pt x="429" y="101"/>
                  <a:pt x="372" y="115"/>
                  <a:pt x="314" y="121"/>
                </a:cubicBezTo>
                <a:moveTo>
                  <a:pt x="127" y="227"/>
                </a:moveTo>
                <a:cubicBezTo>
                  <a:pt x="105" y="176"/>
                  <a:pt x="96" y="124"/>
                  <a:pt x="117" y="67"/>
                </a:cubicBezTo>
                <a:cubicBezTo>
                  <a:pt x="117" y="70"/>
                  <a:pt x="117" y="72"/>
                  <a:pt x="118" y="74"/>
                </a:cubicBezTo>
                <a:cubicBezTo>
                  <a:pt x="121" y="118"/>
                  <a:pt x="125" y="162"/>
                  <a:pt x="129" y="206"/>
                </a:cubicBezTo>
                <a:cubicBezTo>
                  <a:pt x="130" y="213"/>
                  <a:pt x="130" y="220"/>
                  <a:pt x="127" y="227"/>
                </a:cubicBezTo>
                <a:moveTo>
                  <a:pt x="206" y="184"/>
                </a:moveTo>
                <a:cubicBezTo>
                  <a:pt x="201" y="140"/>
                  <a:pt x="222" y="69"/>
                  <a:pt x="249" y="39"/>
                </a:cubicBezTo>
                <a:cubicBezTo>
                  <a:pt x="245" y="51"/>
                  <a:pt x="241" y="63"/>
                  <a:pt x="238" y="75"/>
                </a:cubicBezTo>
                <a:cubicBezTo>
                  <a:pt x="235" y="87"/>
                  <a:pt x="232" y="99"/>
                  <a:pt x="228" y="111"/>
                </a:cubicBezTo>
                <a:cubicBezTo>
                  <a:pt x="225" y="124"/>
                  <a:pt x="222" y="136"/>
                  <a:pt x="218" y="148"/>
                </a:cubicBezTo>
                <a:cubicBezTo>
                  <a:pt x="215" y="160"/>
                  <a:pt x="211" y="171"/>
                  <a:pt x="206" y="184"/>
                </a:cubicBezTo>
                <a:moveTo>
                  <a:pt x="164" y="195"/>
                </a:moveTo>
                <a:cubicBezTo>
                  <a:pt x="142" y="146"/>
                  <a:pt x="148" y="79"/>
                  <a:pt x="180" y="29"/>
                </a:cubicBezTo>
                <a:cubicBezTo>
                  <a:pt x="182" y="56"/>
                  <a:pt x="170" y="186"/>
                  <a:pt x="164" y="195"/>
                </a:cubicBezTo>
                <a:moveTo>
                  <a:pt x="248" y="144"/>
                </a:moveTo>
                <a:cubicBezTo>
                  <a:pt x="257" y="116"/>
                  <a:pt x="270" y="91"/>
                  <a:pt x="290" y="68"/>
                </a:cubicBezTo>
                <a:cubicBezTo>
                  <a:pt x="305" y="50"/>
                  <a:pt x="349" y="14"/>
                  <a:pt x="358" y="11"/>
                </a:cubicBezTo>
                <a:cubicBezTo>
                  <a:pt x="321" y="56"/>
                  <a:pt x="290" y="104"/>
                  <a:pt x="248" y="144"/>
                </a:cubicBezTo>
                <a:moveTo>
                  <a:pt x="372" y="0"/>
                </a:moveTo>
                <a:cubicBezTo>
                  <a:pt x="365" y="1"/>
                  <a:pt x="359" y="5"/>
                  <a:pt x="353" y="9"/>
                </a:cubicBezTo>
                <a:cubicBezTo>
                  <a:pt x="314" y="31"/>
                  <a:pt x="283" y="61"/>
                  <a:pt x="260" y="99"/>
                </a:cubicBezTo>
                <a:cubicBezTo>
                  <a:pt x="253" y="111"/>
                  <a:pt x="247" y="123"/>
                  <a:pt x="243" y="136"/>
                </a:cubicBezTo>
                <a:cubicBezTo>
                  <a:pt x="240" y="145"/>
                  <a:pt x="236" y="153"/>
                  <a:pt x="234" y="162"/>
                </a:cubicBezTo>
                <a:cubicBezTo>
                  <a:pt x="234" y="162"/>
                  <a:pt x="233" y="163"/>
                  <a:pt x="232" y="164"/>
                </a:cubicBezTo>
                <a:cubicBezTo>
                  <a:pt x="228" y="167"/>
                  <a:pt x="223" y="171"/>
                  <a:pt x="217" y="175"/>
                </a:cubicBezTo>
                <a:cubicBezTo>
                  <a:pt x="220" y="164"/>
                  <a:pt x="223" y="155"/>
                  <a:pt x="225" y="146"/>
                </a:cubicBezTo>
                <a:cubicBezTo>
                  <a:pt x="236" y="112"/>
                  <a:pt x="242" y="78"/>
                  <a:pt x="254" y="45"/>
                </a:cubicBezTo>
                <a:cubicBezTo>
                  <a:pt x="258" y="34"/>
                  <a:pt x="262" y="23"/>
                  <a:pt x="266" y="12"/>
                </a:cubicBezTo>
                <a:cubicBezTo>
                  <a:pt x="267" y="11"/>
                  <a:pt x="268" y="9"/>
                  <a:pt x="266" y="8"/>
                </a:cubicBezTo>
                <a:cubicBezTo>
                  <a:pt x="266" y="8"/>
                  <a:pt x="266" y="8"/>
                  <a:pt x="265" y="8"/>
                </a:cubicBezTo>
                <a:cubicBezTo>
                  <a:pt x="264" y="8"/>
                  <a:pt x="263" y="9"/>
                  <a:pt x="262" y="10"/>
                </a:cubicBezTo>
                <a:cubicBezTo>
                  <a:pt x="233" y="43"/>
                  <a:pt x="213" y="78"/>
                  <a:pt x="204" y="119"/>
                </a:cubicBezTo>
                <a:cubicBezTo>
                  <a:pt x="200" y="139"/>
                  <a:pt x="198" y="159"/>
                  <a:pt x="199" y="179"/>
                </a:cubicBezTo>
                <a:cubicBezTo>
                  <a:pt x="200" y="187"/>
                  <a:pt x="197" y="191"/>
                  <a:pt x="190" y="195"/>
                </a:cubicBezTo>
                <a:cubicBezTo>
                  <a:pt x="184" y="198"/>
                  <a:pt x="179" y="203"/>
                  <a:pt x="172" y="207"/>
                </a:cubicBezTo>
                <a:cubicBezTo>
                  <a:pt x="173" y="200"/>
                  <a:pt x="174" y="194"/>
                  <a:pt x="174" y="187"/>
                </a:cubicBezTo>
                <a:cubicBezTo>
                  <a:pt x="180" y="147"/>
                  <a:pt x="183" y="107"/>
                  <a:pt x="183" y="67"/>
                </a:cubicBezTo>
                <a:cubicBezTo>
                  <a:pt x="183" y="52"/>
                  <a:pt x="180" y="37"/>
                  <a:pt x="183" y="22"/>
                </a:cubicBezTo>
                <a:cubicBezTo>
                  <a:pt x="183" y="21"/>
                  <a:pt x="183" y="20"/>
                  <a:pt x="182" y="19"/>
                </a:cubicBezTo>
                <a:cubicBezTo>
                  <a:pt x="182" y="19"/>
                  <a:pt x="181" y="19"/>
                  <a:pt x="181" y="19"/>
                </a:cubicBezTo>
                <a:cubicBezTo>
                  <a:pt x="180" y="19"/>
                  <a:pt x="180" y="20"/>
                  <a:pt x="179" y="20"/>
                </a:cubicBezTo>
                <a:cubicBezTo>
                  <a:pt x="178" y="22"/>
                  <a:pt x="176" y="24"/>
                  <a:pt x="175" y="26"/>
                </a:cubicBezTo>
                <a:cubicBezTo>
                  <a:pt x="161" y="54"/>
                  <a:pt x="148" y="83"/>
                  <a:pt x="146" y="114"/>
                </a:cubicBezTo>
                <a:cubicBezTo>
                  <a:pt x="143" y="138"/>
                  <a:pt x="146" y="163"/>
                  <a:pt x="153" y="186"/>
                </a:cubicBezTo>
                <a:cubicBezTo>
                  <a:pt x="156" y="194"/>
                  <a:pt x="158" y="203"/>
                  <a:pt x="160" y="211"/>
                </a:cubicBezTo>
                <a:cubicBezTo>
                  <a:pt x="161" y="213"/>
                  <a:pt x="160" y="215"/>
                  <a:pt x="158" y="216"/>
                </a:cubicBezTo>
                <a:cubicBezTo>
                  <a:pt x="152" y="220"/>
                  <a:pt x="145" y="225"/>
                  <a:pt x="138" y="229"/>
                </a:cubicBezTo>
                <a:cubicBezTo>
                  <a:pt x="137" y="229"/>
                  <a:pt x="137" y="230"/>
                  <a:pt x="136" y="230"/>
                </a:cubicBezTo>
                <a:cubicBezTo>
                  <a:pt x="135" y="230"/>
                  <a:pt x="135" y="229"/>
                  <a:pt x="135" y="227"/>
                </a:cubicBezTo>
                <a:cubicBezTo>
                  <a:pt x="134" y="179"/>
                  <a:pt x="127" y="131"/>
                  <a:pt x="121" y="84"/>
                </a:cubicBezTo>
                <a:cubicBezTo>
                  <a:pt x="120" y="77"/>
                  <a:pt x="120" y="69"/>
                  <a:pt x="119" y="62"/>
                </a:cubicBezTo>
                <a:cubicBezTo>
                  <a:pt x="119" y="61"/>
                  <a:pt x="121" y="59"/>
                  <a:pt x="118" y="59"/>
                </a:cubicBezTo>
                <a:cubicBezTo>
                  <a:pt x="118" y="59"/>
                  <a:pt x="118" y="59"/>
                  <a:pt x="118" y="59"/>
                </a:cubicBezTo>
                <a:cubicBezTo>
                  <a:pt x="117" y="59"/>
                  <a:pt x="116" y="61"/>
                  <a:pt x="116" y="62"/>
                </a:cubicBezTo>
                <a:cubicBezTo>
                  <a:pt x="114" y="66"/>
                  <a:pt x="112" y="71"/>
                  <a:pt x="110" y="76"/>
                </a:cubicBezTo>
                <a:cubicBezTo>
                  <a:pt x="99" y="111"/>
                  <a:pt x="96" y="146"/>
                  <a:pt x="105" y="181"/>
                </a:cubicBezTo>
                <a:cubicBezTo>
                  <a:pt x="109" y="199"/>
                  <a:pt x="114" y="217"/>
                  <a:pt x="123" y="234"/>
                </a:cubicBezTo>
                <a:cubicBezTo>
                  <a:pt x="124" y="236"/>
                  <a:pt x="124" y="238"/>
                  <a:pt x="121" y="239"/>
                </a:cubicBezTo>
                <a:cubicBezTo>
                  <a:pt x="114" y="243"/>
                  <a:pt x="106" y="247"/>
                  <a:pt x="98" y="250"/>
                </a:cubicBezTo>
                <a:cubicBezTo>
                  <a:pt x="98" y="251"/>
                  <a:pt x="97" y="251"/>
                  <a:pt x="96" y="251"/>
                </a:cubicBezTo>
                <a:cubicBezTo>
                  <a:pt x="95" y="251"/>
                  <a:pt x="95" y="249"/>
                  <a:pt x="95" y="248"/>
                </a:cubicBezTo>
                <a:cubicBezTo>
                  <a:pt x="93" y="232"/>
                  <a:pt x="92" y="216"/>
                  <a:pt x="89" y="200"/>
                </a:cubicBezTo>
                <a:cubicBezTo>
                  <a:pt x="84" y="169"/>
                  <a:pt x="79" y="138"/>
                  <a:pt x="72" y="107"/>
                </a:cubicBezTo>
                <a:cubicBezTo>
                  <a:pt x="71" y="100"/>
                  <a:pt x="70" y="93"/>
                  <a:pt x="69" y="87"/>
                </a:cubicBezTo>
                <a:cubicBezTo>
                  <a:pt x="69" y="85"/>
                  <a:pt x="69" y="84"/>
                  <a:pt x="67" y="82"/>
                </a:cubicBezTo>
                <a:cubicBezTo>
                  <a:pt x="61" y="97"/>
                  <a:pt x="56" y="112"/>
                  <a:pt x="53" y="127"/>
                </a:cubicBezTo>
                <a:cubicBezTo>
                  <a:pt x="49" y="152"/>
                  <a:pt x="53" y="175"/>
                  <a:pt x="61" y="198"/>
                </a:cubicBezTo>
                <a:cubicBezTo>
                  <a:pt x="67" y="217"/>
                  <a:pt x="74" y="234"/>
                  <a:pt x="83" y="251"/>
                </a:cubicBezTo>
                <a:cubicBezTo>
                  <a:pt x="85" y="255"/>
                  <a:pt x="84" y="257"/>
                  <a:pt x="80" y="258"/>
                </a:cubicBezTo>
                <a:cubicBezTo>
                  <a:pt x="70" y="262"/>
                  <a:pt x="60" y="265"/>
                  <a:pt x="51" y="269"/>
                </a:cubicBezTo>
                <a:cubicBezTo>
                  <a:pt x="50" y="270"/>
                  <a:pt x="49" y="270"/>
                  <a:pt x="48" y="270"/>
                </a:cubicBezTo>
                <a:cubicBezTo>
                  <a:pt x="47" y="270"/>
                  <a:pt x="46" y="269"/>
                  <a:pt x="46" y="267"/>
                </a:cubicBezTo>
                <a:cubicBezTo>
                  <a:pt x="46" y="226"/>
                  <a:pt x="36" y="187"/>
                  <a:pt x="28" y="147"/>
                </a:cubicBezTo>
                <a:cubicBezTo>
                  <a:pt x="26" y="136"/>
                  <a:pt x="23" y="124"/>
                  <a:pt x="23" y="112"/>
                </a:cubicBezTo>
                <a:cubicBezTo>
                  <a:pt x="23" y="111"/>
                  <a:pt x="22" y="110"/>
                  <a:pt x="22" y="109"/>
                </a:cubicBezTo>
                <a:cubicBezTo>
                  <a:pt x="19" y="113"/>
                  <a:pt x="18" y="116"/>
                  <a:pt x="17" y="120"/>
                </a:cubicBezTo>
                <a:cubicBezTo>
                  <a:pt x="5" y="158"/>
                  <a:pt x="5" y="195"/>
                  <a:pt x="18" y="231"/>
                </a:cubicBezTo>
                <a:cubicBezTo>
                  <a:pt x="23" y="243"/>
                  <a:pt x="28" y="256"/>
                  <a:pt x="33" y="268"/>
                </a:cubicBezTo>
                <a:cubicBezTo>
                  <a:pt x="36" y="274"/>
                  <a:pt x="36" y="274"/>
                  <a:pt x="29" y="276"/>
                </a:cubicBezTo>
                <a:cubicBezTo>
                  <a:pt x="21" y="278"/>
                  <a:pt x="13" y="279"/>
                  <a:pt x="6" y="281"/>
                </a:cubicBezTo>
                <a:cubicBezTo>
                  <a:pt x="3" y="281"/>
                  <a:pt x="0" y="281"/>
                  <a:pt x="0" y="284"/>
                </a:cubicBezTo>
                <a:cubicBezTo>
                  <a:pt x="0" y="287"/>
                  <a:pt x="2" y="287"/>
                  <a:pt x="4" y="287"/>
                </a:cubicBezTo>
                <a:cubicBezTo>
                  <a:pt x="4" y="287"/>
                  <a:pt x="5" y="287"/>
                  <a:pt x="6" y="287"/>
                </a:cubicBezTo>
                <a:cubicBezTo>
                  <a:pt x="16" y="286"/>
                  <a:pt x="27" y="284"/>
                  <a:pt x="37" y="282"/>
                </a:cubicBezTo>
                <a:cubicBezTo>
                  <a:pt x="37" y="281"/>
                  <a:pt x="38" y="281"/>
                  <a:pt x="39" y="281"/>
                </a:cubicBezTo>
                <a:cubicBezTo>
                  <a:pt x="40" y="281"/>
                  <a:pt x="41" y="282"/>
                  <a:pt x="42" y="283"/>
                </a:cubicBezTo>
                <a:cubicBezTo>
                  <a:pt x="55" y="302"/>
                  <a:pt x="73" y="316"/>
                  <a:pt x="94" y="327"/>
                </a:cubicBezTo>
                <a:cubicBezTo>
                  <a:pt x="119" y="339"/>
                  <a:pt x="146" y="349"/>
                  <a:pt x="171" y="360"/>
                </a:cubicBezTo>
                <a:cubicBezTo>
                  <a:pt x="173" y="360"/>
                  <a:pt x="175" y="361"/>
                  <a:pt x="177" y="362"/>
                </a:cubicBezTo>
                <a:cubicBezTo>
                  <a:pt x="178" y="363"/>
                  <a:pt x="179" y="363"/>
                  <a:pt x="180" y="363"/>
                </a:cubicBezTo>
                <a:cubicBezTo>
                  <a:pt x="181" y="363"/>
                  <a:pt x="182" y="363"/>
                  <a:pt x="182" y="362"/>
                </a:cubicBezTo>
                <a:cubicBezTo>
                  <a:pt x="184" y="361"/>
                  <a:pt x="182" y="359"/>
                  <a:pt x="182" y="358"/>
                </a:cubicBezTo>
                <a:cubicBezTo>
                  <a:pt x="161" y="328"/>
                  <a:pt x="133" y="308"/>
                  <a:pt x="100" y="291"/>
                </a:cubicBezTo>
                <a:cubicBezTo>
                  <a:pt x="88" y="285"/>
                  <a:pt x="75" y="282"/>
                  <a:pt x="61" y="278"/>
                </a:cubicBezTo>
                <a:cubicBezTo>
                  <a:pt x="60" y="278"/>
                  <a:pt x="58" y="278"/>
                  <a:pt x="57" y="276"/>
                </a:cubicBezTo>
                <a:cubicBezTo>
                  <a:pt x="60" y="275"/>
                  <a:pt x="63" y="273"/>
                  <a:pt x="66" y="272"/>
                </a:cubicBezTo>
                <a:cubicBezTo>
                  <a:pt x="71" y="271"/>
                  <a:pt x="76" y="269"/>
                  <a:pt x="81" y="267"/>
                </a:cubicBezTo>
                <a:cubicBezTo>
                  <a:pt x="84" y="265"/>
                  <a:pt x="86" y="264"/>
                  <a:pt x="88" y="264"/>
                </a:cubicBezTo>
                <a:cubicBezTo>
                  <a:pt x="90" y="264"/>
                  <a:pt x="91" y="266"/>
                  <a:pt x="95" y="269"/>
                </a:cubicBezTo>
                <a:cubicBezTo>
                  <a:pt x="106" y="281"/>
                  <a:pt x="121" y="289"/>
                  <a:pt x="136" y="296"/>
                </a:cubicBezTo>
                <a:cubicBezTo>
                  <a:pt x="166" y="309"/>
                  <a:pt x="199" y="315"/>
                  <a:pt x="232" y="323"/>
                </a:cubicBezTo>
                <a:cubicBezTo>
                  <a:pt x="237" y="324"/>
                  <a:pt x="242" y="325"/>
                  <a:pt x="246" y="326"/>
                </a:cubicBezTo>
                <a:cubicBezTo>
                  <a:pt x="247" y="326"/>
                  <a:pt x="248" y="326"/>
                  <a:pt x="249" y="326"/>
                </a:cubicBezTo>
                <a:cubicBezTo>
                  <a:pt x="250" y="326"/>
                  <a:pt x="250" y="326"/>
                  <a:pt x="251" y="326"/>
                </a:cubicBezTo>
                <a:cubicBezTo>
                  <a:pt x="252" y="324"/>
                  <a:pt x="250" y="323"/>
                  <a:pt x="249" y="322"/>
                </a:cubicBezTo>
                <a:cubicBezTo>
                  <a:pt x="242" y="315"/>
                  <a:pt x="233" y="310"/>
                  <a:pt x="225" y="305"/>
                </a:cubicBezTo>
                <a:cubicBezTo>
                  <a:pt x="203" y="291"/>
                  <a:pt x="181" y="277"/>
                  <a:pt x="154" y="270"/>
                </a:cubicBezTo>
                <a:cubicBezTo>
                  <a:pt x="137" y="265"/>
                  <a:pt x="121" y="260"/>
                  <a:pt x="103" y="258"/>
                </a:cubicBezTo>
                <a:cubicBezTo>
                  <a:pt x="112" y="253"/>
                  <a:pt x="120" y="248"/>
                  <a:pt x="129" y="244"/>
                </a:cubicBezTo>
                <a:cubicBezTo>
                  <a:pt x="130" y="244"/>
                  <a:pt x="130" y="243"/>
                  <a:pt x="131" y="243"/>
                </a:cubicBezTo>
                <a:cubicBezTo>
                  <a:pt x="131" y="243"/>
                  <a:pt x="132" y="244"/>
                  <a:pt x="133" y="245"/>
                </a:cubicBezTo>
                <a:cubicBezTo>
                  <a:pt x="150" y="264"/>
                  <a:pt x="175" y="271"/>
                  <a:pt x="200" y="277"/>
                </a:cubicBezTo>
                <a:cubicBezTo>
                  <a:pt x="232" y="285"/>
                  <a:pt x="265" y="289"/>
                  <a:pt x="296" y="295"/>
                </a:cubicBezTo>
                <a:cubicBezTo>
                  <a:pt x="300" y="296"/>
                  <a:pt x="303" y="297"/>
                  <a:pt x="306" y="298"/>
                </a:cubicBezTo>
                <a:cubicBezTo>
                  <a:pt x="306" y="298"/>
                  <a:pt x="307" y="298"/>
                  <a:pt x="307" y="298"/>
                </a:cubicBezTo>
                <a:cubicBezTo>
                  <a:pt x="308" y="298"/>
                  <a:pt x="309" y="298"/>
                  <a:pt x="309" y="297"/>
                </a:cubicBezTo>
                <a:cubicBezTo>
                  <a:pt x="310" y="296"/>
                  <a:pt x="309" y="295"/>
                  <a:pt x="308" y="294"/>
                </a:cubicBezTo>
                <a:cubicBezTo>
                  <a:pt x="302" y="291"/>
                  <a:pt x="297" y="288"/>
                  <a:pt x="292" y="284"/>
                </a:cubicBezTo>
                <a:cubicBezTo>
                  <a:pt x="271" y="271"/>
                  <a:pt x="250" y="259"/>
                  <a:pt x="226" y="251"/>
                </a:cubicBezTo>
                <a:cubicBezTo>
                  <a:pt x="200" y="243"/>
                  <a:pt x="174" y="238"/>
                  <a:pt x="147" y="236"/>
                </a:cubicBezTo>
                <a:cubicBezTo>
                  <a:pt x="146" y="236"/>
                  <a:pt x="146" y="236"/>
                  <a:pt x="144" y="235"/>
                </a:cubicBezTo>
                <a:cubicBezTo>
                  <a:pt x="152" y="230"/>
                  <a:pt x="158" y="225"/>
                  <a:pt x="167" y="221"/>
                </a:cubicBezTo>
                <a:cubicBezTo>
                  <a:pt x="167" y="221"/>
                  <a:pt x="168" y="221"/>
                  <a:pt x="169" y="221"/>
                </a:cubicBezTo>
                <a:cubicBezTo>
                  <a:pt x="169" y="221"/>
                  <a:pt x="170" y="221"/>
                  <a:pt x="170" y="221"/>
                </a:cubicBezTo>
                <a:cubicBezTo>
                  <a:pt x="179" y="231"/>
                  <a:pt x="192" y="233"/>
                  <a:pt x="204" y="237"/>
                </a:cubicBezTo>
                <a:cubicBezTo>
                  <a:pt x="229" y="245"/>
                  <a:pt x="255" y="247"/>
                  <a:pt x="280" y="251"/>
                </a:cubicBezTo>
                <a:cubicBezTo>
                  <a:pt x="296" y="254"/>
                  <a:pt x="312" y="254"/>
                  <a:pt x="327" y="258"/>
                </a:cubicBezTo>
                <a:cubicBezTo>
                  <a:pt x="331" y="259"/>
                  <a:pt x="334" y="259"/>
                  <a:pt x="338" y="260"/>
                </a:cubicBezTo>
                <a:cubicBezTo>
                  <a:pt x="339" y="260"/>
                  <a:pt x="339" y="260"/>
                  <a:pt x="339" y="260"/>
                </a:cubicBezTo>
                <a:cubicBezTo>
                  <a:pt x="340" y="260"/>
                  <a:pt x="341" y="260"/>
                  <a:pt x="342" y="259"/>
                </a:cubicBezTo>
                <a:cubicBezTo>
                  <a:pt x="343" y="258"/>
                  <a:pt x="341" y="257"/>
                  <a:pt x="340" y="257"/>
                </a:cubicBezTo>
                <a:cubicBezTo>
                  <a:pt x="312" y="243"/>
                  <a:pt x="286" y="226"/>
                  <a:pt x="254" y="220"/>
                </a:cubicBezTo>
                <a:cubicBezTo>
                  <a:pt x="234" y="217"/>
                  <a:pt x="214" y="211"/>
                  <a:pt x="192" y="211"/>
                </a:cubicBezTo>
                <a:cubicBezTo>
                  <a:pt x="188" y="211"/>
                  <a:pt x="184" y="211"/>
                  <a:pt x="180" y="212"/>
                </a:cubicBezTo>
                <a:cubicBezTo>
                  <a:pt x="184" y="208"/>
                  <a:pt x="187" y="207"/>
                  <a:pt x="190" y="204"/>
                </a:cubicBezTo>
                <a:cubicBezTo>
                  <a:pt x="193" y="202"/>
                  <a:pt x="197" y="200"/>
                  <a:pt x="199" y="197"/>
                </a:cubicBezTo>
                <a:cubicBezTo>
                  <a:pt x="202" y="195"/>
                  <a:pt x="205" y="194"/>
                  <a:pt x="207" y="194"/>
                </a:cubicBezTo>
                <a:cubicBezTo>
                  <a:pt x="209" y="194"/>
                  <a:pt x="211" y="194"/>
                  <a:pt x="214" y="195"/>
                </a:cubicBezTo>
                <a:cubicBezTo>
                  <a:pt x="237" y="204"/>
                  <a:pt x="262" y="208"/>
                  <a:pt x="287" y="208"/>
                </a:cubicBezTo>
                <a:cubicBezTo>
                  <a:pt x="307" y="208"/>
                  <a:pt x="326" y="209"/>
                  <a:pt x="346" y="209"/>
                </a:cubicBezTo>
                <a:cubicBezTo>
                  <a:pt x="348" y="209"/>
                  <a:pt x="351" y="209"/>
                  <a:pt x="353" y="209"/>
                </a:cubicBezTo>
                <a:cubicBezTo>
                  <a:pt x="354" y="209"/>
                  <a:pt x="354" y="209"/>
                  <a:pt x="355" y="209"/>
                </a:cubicBezTo>
                <a:cubicBezTo>
                  <a:pt x="368" y="209"/>
                  <a:pt x="382" y="212"/>
                  <a:pt x="396" y="212"/>
                </a:cubicBezTo>
                <a:cubicBezTo>
                  <a:pt x="396" y="212"/>
                  <a:pt x="398" y="213"/>
                  <a:pt x="399" y="213"/>
                </a:cubicBezTo>
                <a:cubicBezTo>
                  <a:pt x="399" y="213"/>
                  <a:pt x="400" y="212"/>
                  <a:pt x="400" y="211"/>
                </a:cubicBezTo>
                <a:cubicBezTo>
                  <a:pt x="401" y="209"/>
                  <a:pt x="398" y="209"/>
                  <a:pt x="397" y="208"/>
                </a:cubicBezTo>
                <a:cubicBezTo>
                  <a:pt x="353" y="190"/>
                  <a:pt x="307" y="180"/>
                  <a:pt x="259" y="180"/>
                </a:cubicBezTo>
                <a:cubicBezTo>
                  <a:pt x="247" y="180"/>
                  <a:pt x="236" y="181"/>
                  <a:pt x="224" y="182"/>
                </a:cubicBezTo>
                <a:cubicBezTo>
                  <a:pt x="223" y="182"/>
                  <a:pt x="222" y="182"/>
                  <a:pt x="220" y="182"/>
                </a:cubicBezTo>
                <a:cubicBezTo>
                  <a:pt x="227" y="176"/>
                  <a:pt x="234" y="172"/>
                  <a:pt x="240" y="167"/>
                </a:cubicBezTo>
                <a:cubicBezTo>
                  <a:pt x="240" y="167"/>
                  <a:pt x="240" y="166"/>
                  <a:pt x="241" y="166"/>
                </a:cubicBezTo>
                <a:cubicBezTo>
                  <a:pt x="241" y="166"/>
                  <a:pt x="242" y="167"/>
                  <a:pt x="242" y="167"/>
                </a:cubicBezTo>
                <a:cubicBezTo>
                  <a:pt x="261" y="172"/>
                  <a:pt x="280" y="174"/>
                  <a:pt x="299" y="174"/>
                </a:cubicBezTo>
                <a:cubicBezTo>
                  <a:pt x="323" y="174"/>
                  <a:pt x="348" y="171"/>
                  <a:pt x="372" y="169"/>
                </a:cubicBezTo>
                <a:cubicBezTo>
                  <a:pt x="400" y="166"/>
                  <a:pt x="428" y="164"/>
                  <a:pt x="455" y="162"/>
                </a:cubicBezTo>
                <a:cubicBezTo>
                  <a:pt x="455" y="162"/>
                  <a:pt x="456" y="162"/>
                  <a:pt x="456" y="162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56" y="162"/>
                  <a:pt x="457" y="162"/>
                  <a:pt x="457" y="162"/>
                </a:cubicBezTo>
                <a:cubicBezTo>
                  <a:pt x="458" y="162"/>
                  <a:pt x="459" y="162"/>
                  <a:pt x="460" y="161"/>
                </a:cubicBezTo>
                <a:cubicBezTo>
                  <a:pt x="460" y="159"/>
                  <a:pt x="458" y="158"/>
                  <a:pt x="456" y="158"/>
                </a:cubicBezTo>
                <a:cubicBezTo>
                  <a:pt x="419" y="152"/>
                  <a:pt x="382" y="143"/>
                  <a:pt x="344" y="143"/>
                </a:cubicBezTo>
                <a:cubicBezTo>
                  <a:pt x="339" y="143"/>
                  <a:pt x="334" y="143"/>
                  <a:pt x="328" y="143"/>
                </a:cubicBezTo>
                <a:cubicBezTo>
                  <a:pt x="315" y="144"/>
                  <a:pt x="302" y="146"/>
                  <a:pt x="289" y="148"/>
                </a:cubicBezTo>
                <a:cubicBezTo>
                  <a:pt x="277" y="150"/>
                  <a:pt x="264" y="153"/>
                  <a:pt x="252" y="158"/>
                </a:cubicBezTo>
                <a:cubicBezTo>
                  <a:pt x="264" y="148"/>
                  <a:pt x="275" y="136"/>
                  <a:pt x="291" y="133"/>
                </a:cubicBezTo>
                <a:cubicBezTo>
                  <a:pt x="311" y="129"/>
                  <a:pt x="331" y="126"/>
                  <a:pt x="351" y="123"/>
                </a:cubicBezTo>
                <a:cubicBezTo>
                  <a:pt x="382" y="118"/>
                  <a:pt x="412" y="110"/>
                  <a:pt x="442" y="102"/>
                </a:cubicBezTo>
                <a:cubicBezTo>
                  <a:pt x="463" y="97"/>
                  <a:pt x="483" y="92"/>
                  <a:pt x="504" y="90"/>
                </a:cubicBezTo>
                <a:cubicBezTo>
                  <a:pt x="504" y="90"/>
                  <a:pt x="505" y="90"/>
                  <a:pt x="506" y="90"/>
                </a:cubicBezTo>
                <a:cubicBezTo>
                  <a:pt x="506" y="90"/>
                  <a:pt x="507" y="90"/>
                  <a:pt x="508" y="90"/>
                </a:cubicBezTo>
                <a:cubicBezTo>
                  <a:pt x="509" y="90"/>
                  <a:pt x="510" y="90"/>
                  <a:pt x="511" y="90"/>
                </a:cubicBezTo>
                <a:cubicBezTo>
                  <a:pt x="512" y="90"/>
                  <a:pt x="514" y="90"/>
                  <a:pt x="517" y="89"/>
                </a:cubicBezTo>
                <a:cubicBezTo>
                  <a:pt x="507" y="83"/>
                  <a:pt x="496" y="80"/>
                  <a:pt x="485" y="79"/>
                </a:cubicBezTo>
                <a:cubicBezTo>
                  <a:pt x="476" y="78"/>
                  <a:pt x="466" y="77"/>
                  <a:pt x="457" y="77"/>
                </a:cubicBezTo>
                <a:cubicBezTo>
                  <a:pt x="433" y="77"/>
                  <a:pt x="409" y="80"/>
                  <a:pt x="385" y="87"/>
                </a:cubicBezTo>
                <a:cubicBezTo>
                  <a:pt x="376" y="89"/>
                  <a:pt x="367" y="92"/>
                  <a:pt x="359" y="95"/>
                </a:cubicBezTo>
                <a:cubicBezTo>
                  <a:pt x="335" y="105"/>
                  <a:pt x="311" y="113"/>
                  <a:pt x="288" y="125"/>
                </a:cubicBezTo>
                <a:cubicBezTo>
                  <a:pt x="280" y="129"/>
                  <a:pt x="273" y="134"/>
                  <a:pt x="265" y="138"/>
                </a:cubicBezTo>
                <a:cubicBezTo>
                  <a:pt x="271" y="132"/>
                  <a:pt x="276" y="125"/>
                  <a:pt x="282" y="119"/>
                </a:cubicBezTo>
                <a:cubicBezTo>
                  <a:pt x="307" y="93"/>
                  <a:pt x="328" y="64"/>
                  <a:pt x="346" y="34"/>
                </a:cubicBezTo>
                <a:cubicBezTo>
                  <a:pt x="353" y="22"/>
                  <a:pt x="360" y="11"/>
                  <a:pt x="371" y="2"/>
                </a:cubicBezTo>
                <a:cubicBezTo>
                  <a:pt x="372" y="2"/>
                  <a:pt x="372" y="1"/>
                  <a:pt x="372" y="0"/>
                </a:cubicBezTo>
              </a:path>
            </a:pathLst>
          </a:custGeom>
          <a:gradFill flip="none" rotWithShape="1">
            <a:gsLst>
              <a:gs pos="15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38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DB2D3B38-D0F8-42F7-9E8A-D0BFA59DCECB}"/>
              </a:ext>
            </a:extLst>
          </p:cNvPr>
          <p:cNvSpPr>
            <a:spLocks noEditPoints="1"/>
          </p:cNvSpPr>
          <p:nvPr/>
        </p:nvSpPr>
        <p:spPr bwMode="auto">
          <a:xfrm>
            <a:off x="3816022" y="5141540"/>
            <a:ext cx="932510" cy="1369962"/>
          </a:xfrm>
          <a:custGeom>
            <a:avLst/>
            <a:gdLst>
              <a:gd name="T0" fmla="*/ 119 w 434"/>
              <a:gd name="T1" fmla="*/ 521 h 639"/>
              <a:gd name="T2" fmla="*/ 224 w 434"/>
              <a:gd name="T3" fmla="*/ 492 h 639"/>
              <a:gd name="T4" fmla="*/ 246 w 434"/>
              <a:gd name="T5" fmla="*/ 497 h 639"/>
              <a:gd name="T6" fmla="*/ 113 w 434"/>
              <a:gd name="T7" fmla="*/ 515 h 639"/>
              <a:gd name="T8" fmla="*/ 229 w 434"/>
              <a:gd name="T9" fmla="*/ 472 h 639"/>
              <a:gd name="T10" fmla="*/ 240 w 434"/>
              <a:gd name="T11" fmla="*/ 481 h 639"/>
              <a:gd name="T12" fmla="*/ 203 w 434"/>
              <a:gd name="T13" fmla="*/ 420 h 639"/>
              <a:gd name="T14" fmla="*/ 203 w 434"/>
              <a:gd name="T15" fmla="*/ 420 h 639"/>
              <a:gd name="T16" fmla="*/ 332 w 434"/>
              <a:gd name="T17" fmla="*/ 368 h 639"/>
              <a:gd name="T18" fmla="*/ 109 w 434"/>
              <a:gd name="T19" fmla="*/ 352 h 639"/>
              <a:gd name="T20" fmla="*/ 140 w 434"/>
              <a:gd name="T21" fmla="*/ 455 h 639"/>
              <a:gd name="T22" fmla="*/ 121 w 434"/>
              <a:gd name="T23" fmla="*/ 315 h 639"/>
              <a:gd name="T24" fmla="*/ 140 w 434"/>
              <a:gd name="T25" fmla="*/ 457 h 639"/>
              <a:gd name="T26" fmla="*/ 341 w 434"/>
              <a:gd name="T27" fmla="*/ 277 h 639"/>
              <a:gd name="T28" fmla="*/ 281 w 434"/>
              <a:gd name="T29" fmla="*/ 321 h 639"/>
              <a:gd name="T30" fmla="*/ 375 w 434"/>
              <a:gd name="T31" fmla="*/ 261 h 639"/>
              <a:gd name="T32" fmla="*/ 221 w 434"/>
              <a:gd name="T33" fmla="*/ 350 h 639"/>
              <a:gd name="T34" fmla="*/ 202 w 434"/>
              <a:gd name="T35" fmla="*/ 268 h 639"/>
              <a:gd name="T36" fmla="*/ 215 w 434"/>
              <a:gd name="T37" fmla="*/ 356 h 639"/>
              <a:gd name="T38" fmla="*/ 184 w 434"/>
              <a:gd name="T39" fmla="*/ 226 h 639"/>
              <a:gd name="T40" fmla="*/ 215 w 434"/>
              <a:gd name="T41" fmla="*/ 356 h 639"/>
              <a:gd name="T42" fmla="*/ 369 w 434"/>
              <a:gd name="T43" fmla="*/ 170 h 639"/>
              <a:gd name="T44" fmla="*/ 419 w 434"/>
              <a:gd name="T45" fmla="*/ 159 h 639"/>
              <a:gd name="T46" fmla="*/ 321 w 434"/>
              <a:gd name="T47" fmla="*/ 201 h 639"/>
              <a:gd name="T48" fmla="*/ 406 w 434"/>
              <a:gd name="T49" fmla="*/ 142 h 639"/>
              <a:gd name="T50" fmla="*/ 245 w 434"/>
              <a:gd name="T51" fmla="*/ 138 h 639"/>
              <a:gd name="T52" fmla="*/ 228 w 434"/>
              <a:gd name="T53" fmla="*/ 143 h 639"/>
              <a:gd name="T54" fmla="*/ 276 w 434"/>
              <a:gd name="T55" fmla="*/ 234 h 639"/>
              <a:gd name="T56" fmla="*/ 339 w 434"/>
              <a:gd name="T57" fmla="*/ 12 h 639"/>
              <a:gd name="T58" fmla="*/ 335 w 434"/>
              <a:gd name="T59" fmla="*/ 110 h 639"/>
              <a:gd name="T60" fmla="*/ 323 w 434"/>
              <a:gd name="T61" fmla="*/ 166 h 639"/>
              <a:gd name="T62" fmla="*/ 314 w 434"/>
              <a:gd name="T63" fmla="*/ 166 h 639"/>
              <a:gd name="T64" fmla="*/ 286 w 434"/>
              <a:gd name="T65" fmla="*/ 232 h 639"/>
              <a:gd name="T66" fmla="*/ 228 w 434"/>
              <a:gd name="T67" fmla="*/ 114 h 639"/>
              <a:gd name="T68" fmla="*/ 259 w 434"/>
              <a:gd name="T69" fmla="*/ 228 h 639"/>
              <a:gd name="T70" fmla="*/ 231 w 434"/>
              <a:gd name="T71" fmla="*/ 353 h 639"/>
              <a:gd name="T72" fmla="*/ 210 w 434"/>
              <a:gd name="T73" fmla="*/ 250 h 639"/>
              <a:gd name="T74" fmla="*/ 181 w 434"/>
              <a:gd name="T75" fmla="*/ 221 h 639"/>
              <a:gd name="T76" fmla="*/ 216 w 434"/>
              <a:gd name="T77" fmla="*/ 366 h 639"/>
              <a:gd name="T78" fmla="*/ 139 w 434"/>
              <a:gd name="T79" fmla="*/ 468 h 639"/>
              <a:gd name="T80" fmla="*/ 123 w 434"/>
              <a:gd name="T81" fmla="*/ 309 h 639"/>
              <a:gd name="T82" fmla="*/ 112 w 434"/>
              <a:gd name="T83" fmla="*/ 302 h 639"/>
              <a:gd name="T84" fmla="*/ 127 w 434"/>
              <a:gd name="T85" fmla="*/ 457 h 639"/>
              <a:gd name="T86" fmla="*/ 2 w 434"/>
              <a:gd name="T87" fmla="*/ 632 h 639"/>
              <a:gd name="T88" fmla="*/ 28 w 434"/>
              <a:gd name="T89" fmla="*/ 603 h 639"/>
              <a:gd name="T90" fmla="*/ 143 w 434"/>
              <a:gd name="T91" fmla="*/ 542 h 639"/>
              <a:gd name="T92" fmla="*/ 274 w 434"/>
              <a:gd name="T93" fmla="*/ 472 h 639"/>
              <a:gd name="T94" fmla="*/ 265 w 434"/>
              <a:gd name="T95" fmla="*/ 468 h 639"/>
              <a:gd name="T96" fmla="*/ 119 w 434"/>
              <a:gd name="T97" fmla="*/ 503 h 639"/>
              <a:gd name="T98" fmla="*/ 202 w 434"/>
              <a:gd name="T99" fmla="*/ 423 h 639"/>
              <a:gd name="T100" fmla="*/ 361 w 434"/>
              <a:gd name="T101" fmla="*/ 363 h 639"/>
              <a:gd name="T102" fmla="*/ 306 w 434"/>
              <a:gd name="T103" fmla="*/ 363 h 639"/>
              <a:gd name="T104" fmla="*/ 204 w 434"/>
              <a:gd name="T105" fmla="*/ 407 h 639"/>
              <a:gd name="T106" fmla="*/ 265 w 434"/>
              <a:gd name="T107" fmla="*/ 324 h 639"/>
              <a:gd name="T108" fmla="*/ 380 w 434"/>
              <a:gd name="T109" fmla="*/ 288 h 639"/>
              <a:gd name="T110" fmla="*/ 377 w 434"/>
              <a:gd name="T111" fmla="*/ 257 h 639"/>
              <a:gd name="T112" fmla="*/ 272 w 434"/>
              <a:gd name="T113" fmla="*/ 303 h 639"/>
              <a:gd name="T114" fmla="*/ 322 w 434"/>
              <a:gd name="T115" fmla="*/ 218 h 639"/>
              <a:gd name="T116" fmla="*/ 430 w 434"/>
              <a:gd name="T117" fmla="*/ 139 h 639"/>
              <a:gd name="T118" fmla="*/ 337 w 434"/>
              <a:gd name="T119" fmla="*/ 173 h 639"/>
              <a:gd name="T120" fmla="*/ 312 w 434"/>
              <a:gd name="T121" fmla="*/ 203 h 639"/>
              <a:gd name="T122" fmla="*/ 357 w 434"/>
              <a:gd name="T123" fmla="*/ 72 h 639"/>
              <a:gd name="T124" fmla="*/ 343 w 434"/>
              <a:gd name="T125" fmla="*/ 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4" h="639">
                <a:moveTo>
                  <a:pt x="148" y="537"/>
                </a:moveTo>
                <a:cubicBezTo>
                  <a:pt x="130" y="537"/>
                  <a:pt x="112" y="535"/>
                  <a:pt x="94" y="533"/>
                </a:cubicBezTo>
                <a:cubicBezTo>
                  <a:pt x="94" y="533"/>
                  <a:pt x="94" y="533"/>
                  <a:pt x="93" y="532"/>
                </a:cubicBezTo>
                <a:cubicBezTo>
                  <a:pt x="101" y="528"/>
                  <a:pt x="110" y="524"/>
                  <a:pt x="119" y="521"/>
                </a:cubicBezTo>
                <a:cubicBezTo>
                  <a:pt x="133" y="516"/>
                  <a:pt x="149" y="512"/>
                  <a:pt x="164" y="509"/>
                </a:cubicBezTo>
                <a:cubicBezTo>
                  <a:pt x="175" y="506"/>
                  <a:pt x="186" y="504"/>
                  <a:pt x="196" y="500"/>
                </a:cubicBezTo>
                <a:cubicBezTo>
                  <a:pt x="201" y="497"/>
                  <a:pt x="206" y="496"/>
                  <a:pt x="211" y="496"/>
                </a:cubicBezTo>
                <a:cubicBezTo>
                  <a:pt x="215" y="495"/>
                  <a:pt x="220" y="494"/>
                  <a:pt x="224" y="492"/>
                </a:cubicBezTo>
                <a:cubicBezTo>
                  <a:pt x="236" y="488"/>
                  <a:pt x="247" y="482"/>
                  <a:pt x="259" y="477"/>
                </a:cubicBezTo>
                <a:cubicBezTo>
                  <a:pt x="262" y="476"/>
                  <a:pt x="264" y="474"/>
                  <a:pt x="268" y="473"/>
                </a:cubicBezTo>
                <a:cubicBezTo>
                  <a:pt x="268" y="475"/>
                  <a:pt x="267" y="475"/>
                  <a:pt x="267" y="476"/>
                </a:cubicBezTo>
                <a:cubicBezTo>
                  <a:pt x="260" y="483"/>
                  <a:pt x="253" y="490"/>
                  <a:pt x="246" y="497"/>
                </a:cubicBezTo>
                <a:cubicBezTo>
                  <a:pt x="221" y="523"/>
                  <a:pt x="190" y="537"/>
                  <a:pt x="152" y="537"/>
                </a:cubicBezTo>
                <a:cubicBezTo>
                  <a:pt x="151" y="537"/>
                  <a:pt x="149" y="537"/>
                  <a:pt x="148" y="537"/>
                </a:cubicBezTo>
                <a:moveTo>
                  <a:pt x="114" y="516"/>
                </a:moveTo>
                <a:cubicBezTo>
                  <a:pt x="113" y="516"/>
                  <a:pt x="113" y="516"/>
                  <a:pt x="113" y="515"/>
                </a:cubicBezTo>
                <a:cubicBezTo>
                  <a:pt x="130" y="501"/>
                  <a:pt x="147" y="487"/>
                  <a:pt x="168" y="479"/>
                </a:cubicBezTo>
                <a:cubicBezTo>
                  <a:pt x="180" y="475"/>
                  <a:pt x="191" y="471"/>
                  <a:pt x="204" y="471"/>
                </a:cubicBezTo>
                <a:cubicBezTo>
                  <a:pt x="206" y="471"/>
                  <a:pt x="208" y="471"/>
                  <a:pt x="210" y="471"/>
                </a:cubicBezTo>
                <a:cubicBezTo>
                  <a:pt x="216" y="472"/>
                  <a:pt x="223" y="472"/>
                  <a:pt x="229" y="472"/>
                </a:cubicBezTo>
                <a:cubicBezTo>
                  <a:pt x="233" y="472"/>
                  <a:pt x="238" y="472"/>
                  <a:pt x="242" y="472"/>
                </a:cubicBezTo>
                <a:cubicBezTo>
                  <a:pt x="249" y="472"/>
                  <a:pt x="255" y="471"/>
                  <a:pt x="262" y="471"/>
                </a:cubicBezTo>
                <a:cubicBezTo>
                  <a:pt x="262" y="472"/>
                  <a:pt x="261" y="472"/>
                  <a:pt x="260" y="473"/>
                </a:cubicBezTo>
                <a:cubicBezTo>
                  <a:pt x="253" y="475"/>
                  <a:pt x="246" y="477"/>
                  <a:pt x="240" y="481"/>
                </a:cubicBezTo>
                <a:cubicBezTo>
                  <a:pt x="221" y="490"/>
                  <a:pt x="200" y="496"/>
                  <a:pt x="178" y="500"/>
                </a:cubicBezTo>
                <a:cubicBezTo>
                  <a:pt x="157" y="504"/>
                  <a:pt x="135" y="508"/>
                  <a:pt x="114" y="516"/>
                </a:cubicBezTo>
                <a:cubicBezTo>
                  <a:pt x="114" y="516"/>
                  <a:pt x="114" y="516"/>
                  <a:pt x="114" y="516"/>
                </a:cubicBezTo>
                <a:moveTo>
                  <a:pt x="203" y="420"/>
                </a:moveTo>
                <a:cubicBezTo>
                  <a:pt x="203" y="420"/>
                  <a:pt x="203" y="420"/>
                  <a:pt x="203" y="420"/>
                </a:cubicBezTo>
                <a:cubicBezTo>
                  <a:pt x="215" y="410"/>
                  <a:pt x="332" y="369"/>
                  <a:pt x="347" y="369"/>
                </a:cubicBezTo>
                <a:cubicBezTo>
                  <a:pt x="347" y="369"/>
                  <a:pt x="347" y="369"/>
                  <a:pt x="347" y="369"/>
                </a:cubicBezTo>
                <a:cubicBezTo>
                  <a:pt x="306" y="402"/>
                  <a:pt x="259" y="420"/>
                  <a:pt x="203" y="420"/>
                </a:cubicBezTo>
                <a:moveTo>
                  <a:pt x="215" y="405"/>
                </a:moveTo>
                <a:cubicBezTo>
                  <a:pt x="220" y="400"/>
                  <a:pt x="245" y="385"/>
                  <a:pt x="259" y="379"/>
                </a:cubicBezTo>
                <a:cubicBezTo>
                  <a:pt x="281" y="371"/>
                  <a:pt x="305" y="368"/>
                  <a:pt x="330" y="368"/>
                </a:cubicBezTo>
                <a:cubicBezTo>
                  <a:pt x="330" y="368"/>
                  <a:pt x="331" y="368"/>
                  <a:pt x="332" y="368"/>
                </a:cubicBezTo>
                <a:cubicBezTo>
                  <a:pt x="293" y="380"/>
                  <a:pt x="254" y="391"/>
                  <a:pt x="215" y="405"/>
                </a:cubicBezTo>
                <a:moveTo>
                  <a:pt x="132" y="460"/>
                </a:moveTo>
                <a:cubicBezTo>
                  <a:pt x="128" y="451"/>
                  <a:pt x="122" y="444"/>
                  <a:pt x="119" y="435"/>
                </a:cubicBezTo>
                <a:cubicBezTo>
                  <a:pt x="108" y="408"/>
                  <a:pt x="102" y="380"/>
                  <a:pt x="109" y="352"/>
                </a:cubicBezTo>
                <a:cubicBezTo>
                  <a:pt x="112" y="340"/>
                  <a:pt x="114" y="327"/>
                  <a:pt x="116" y="315"/>
                </a:cubicBezTo>
                <a:cubicBezTo>
                  <a:pt x="135" y="363"/>
                  <a:pt x="136" y="411"/>
                  <a:pt x="132" y="460"/>
                </a:cubicBezTo>
                <a:moveTo>
                  <a:pt x="140" y="457"/>
                </a:moveTo>
                <a:cubicBezTo>
                  <a:pt x="140" y="456"/>
                  <a:pt x="140" y="456"/>
                  <a:pt x="140" y="455"/>
                </a:cubicBezTo>
                <a:cubicBezTo>
                  <a:pt x="142" y="436"/>
                  <a:pt x="141" y="417"/>
                  <a:pt x="138" y="397"/>
                </a:cubicBezTo>
                <a:cubicBezTo>
                  <a:pt x="137" y="390"/>
                  <a:pt x="135" y="383"/>
                  <a:pt x="134" y="376"/>
                </a:cubicBezTo>
                <a:cubicBezTo>
                  <a:pt x="133" y="365"/>
                  <a:pt x="132" y="354"/>
                  <a:pt x="129" y="343"/>
                </a:cubicBezTo>
                <a:cubicBezTo>
                  <a:pt x="126" y="333"/>
                  <a:pt x="124" y="324"/>
                  <a:pt x="121" y="315"/>
                </a:cubicBezTo>
                <a:cubicBezTo>
                  <a:pt x="127" y="321"/>
                  <a:pt x="131" y="328"/>
                  <a:pt x="135" y="335"/>
                </a:cubicBezTo>
                <a:cubicBezTo>
                  <a:pt x="142" y="349"/>
                  <a:pt x="147" y="364"/>
                  <a:pt x="149" y="380"/>
                </a:cubicBezTo>
                <a:cubicBezTo>
                  <a:pt x="152" y="399"/>
                  <a:pt x="154" y="419"/>
                  <a:pt x="149" y="437"/>
                </a:cubicBezTo>
                <a:cubicBezTo>
                  <a:pt x="147" y="444"/>
                  <a:pt x="144" y="451"/>
                  <a:pt x="140" y="457"/>
                </a:cubicBezTo>
                <a:moveTo>
                  <a:pt x="281" y="321"/>
                </a:moveTo>
                <a:cubicBezTo>
                  <a:pt x="277" y="321"/>
                  <a:pt x="272" y="320"/>
                  <a:pt x="269" y="320"/>
                </a:cubicBezTo>
                <a:cubicBezTo>
                  <a:pt x="291" y="304"/>
                  <a:pt x="313" y="288"/>
                  <a:pt x="338" y="278"/>
                </a:cubicBezTo>
                <a:cubicBezTo>
                  <a:pt x="339" y="277"/>
                  <a:pt x="340" y="277"/>
                  <a:pt x="341" y="277"/>
                </a:cubicBezTo>
                <a:cubicBezTo>
                  <a:pt x="354" y="275"/>
                  <a:pt x="367" y="272"/>
                  <a:pt x="380" y="268"/>
                </a:cubicBezTo>
                <a:cubicBezTo>
                  <a:pt x="386" y="266"/>
                  <a:pt x="393" y="264"/>
                  <a:pt x="401" y="263"/>
                </a:cubicBezTo>
                <a:cubicBezTo>
                  <a:pt x="384" y="280"/>
                  <a:pt x="366" y="296"/>
                  <a:pt x="343" y="307"/>
                </a:cubicBezTo>
                <a:cubicBezTo>
                  <a:pt x="326" y="315"/>
                  <a:pt x="300" y="321"/>
                  <a:pt x="281" y="321"/>
                </a:cubicBezTo>
                <a:moveTo>
                  <a:pt x="283" y="301"/>
                </a:moveTo>
                <a:cubicBezTo>
                  <a:pt x="287" y="296"/>
                  <a:pt x="291" y="292"/>
                  <a:pt x="296" y="288"/>
                </a:cubicBezTo>
                <a:cubicBezTo>
                  <a:pt x="306" y="280"/>
                  <a:pt x="315" y="273"/>
                  <a:pt x="327" y="269"/>
                </a:cubicBezTo>
                <a:cubicBezTo>
                  <a:pt x="342" y="264"/>
                  <a:pt x="359" y="262"/>
                  <a:pt x="375" y="261"/>
                </a:cubicBezTo>
                <a:cubicBezTo>
                  <a:pt x="376" y="261"/>
                  <a:pt x="378" y="261"/>
                  <a:pt x="379" y="261"/>
                </a:cubicBezTo>
                <a:cubicBezTo>
                  <a:pt x="382" y="261"/>
                  <a:pt x="386" y="261"/>
                  <a:pt x="389" y="262"/>
                </a:cubicBezTo>
                <a:cubicBezTo>
                  <a:pt x="351" y="270"/>
                  <a:pt x="315" y="280"/>
                  <a:pt x="283" y="301"/>
                </a:cubicBezTo>
                <a:moveTo>
                  <a:pt x="221" y="350"/>
                </a:moveTo>
                <a:cubicBezTo>
                  <a:pt x="220" y="349"/>
                  <a:pt x="221" y="347"/>
                  <a:pt x="220" y="346"/>
                </a:cubicBezTo>
                <a:cubicBezTo>
                  <a:pt x="217" y="328"/>
                  <a:pt x="214" y="311"/>
                  <a:pt x="208" y="294"/>
                </a:cubicBezTo>
                <a:cubicBezTo>
                  <a:pt x="207" y="290"/>
                  <a:pt x="205" y="285"/>
                  <a:pt x="205" y="280"/>
                </a:cubicBezTo>
                <a:cubicBezTo>
                  <a:pt x="204" y="276"/>
                  <a:pt x="204" y="272"/>
                  <a:pt x="202" y="268"/>
                </a:cubicBezTo>
                <a:cubicBezTo>
                  <a:pt x="198" y="260"/>
                  <a:pt x="195" y="253"/>
                  <a:pt x="193" y="245"/>
                </a:cubicBezTo>
                <a:cubicBezTo>
                  <a:pt x="192" y="240"/>
                  <a:pt x="191" y="235"/>
                  <a:pt x="189" y="230"/>
                </a:cubicBezTo>
                <a:cubicBezTo>
                  <a:pt x="224" y="267"/>
                  <a:pt x="237" y="315"/>
                  <a:pt x="221" y="350"/>
                </a:cubicBezTo>
                <a:moveTo>
                  <a:pt x="215" y="356"/>
                </a:moveTo>
                <a:cubicBezTo>
                  <a:pt x="212" y="350"/>
                  <a:pt x="208" y="343"/>
                  <a:pt x="204" y="336"/>
                </a:cubicBezTo>
                <a:cubicBezTo>
                  <a:pt x="197" y="322"/>
                  <a:pt x="188" y="309"/>
                  <a:pt x="183" y="294"/>
                </a:cubicBezTo>
                <a:cubicBezTo>
                  <a:pt x="176" y="272"/>
                  <a:pt x="173" y="251"/>
                  <a:pt x="182" y="230"/>
                </a:cubicBezTo>
                <a:cubicBezTo>
                  <a:pt x="183" y="229"/>
                  <a:pt x="183" y="227"/>
                  <a:pt x="184" y="226"/>
                </a:cubicBezTo>
                <a:cubicBezTo>
                  <a:pt x="186" y="228"/>
                  <a:pt x="186" y="230"/>
                  <a:pt x="186" y="232"/>
                </a:cubicBezTo>
                <a:cubicBezTo>
                  <a:pt x="189" y="241"/>
                  <a:pt x="190" y="250"/>
                  <a:pt x="194" y="259"/>
                </a:cubicBezTo>
                <a:cubicBezTo>
                  <a:pt x="201" y="280"/>
                  <a:pt x="208" y="302"/>
                  <a:pt x="211" y="323"/>
                </a:cubicBezTo>
                <a:cubicBezTo>
                  <a:pt x="213" y="334"/>
                  <a:pt x="215" y="345"/>
                  <a:pt x="215" y="356"/>
                </a:cubicBezTo>
                <a:moveTo>
                  <a:pt x="318" y="214"/>
                </a:moveTo>
                <a:cubicBezTo>
                  <a:pt x="318" y="212"/>
                  <a:pt x="319" y="212"/>
                  <a:pt x="319" y="212"/>
                </a:cubicBezTo>
                <a:cubicBezTo>
                  <a:pt x="325" y="207"/>
                  <a:pt x="331" y="201"/>
                  <a:pt x="337" y="196"/>
                </a:cubicBezTo>
                <a:cubicBezTo>
                  <a:pt x="348" y="187"/>
                  <a:pt x="359" y="179"/>
                  <a:pt x="369" y="170"/>
                </a:cubicBezTo>
                <a:cubicBezTo>
                  <a:pt x="382" y="159"/>
                  <a:pt x="398" y="151"/>
                  <a:pt x="415" y="146"/>
                </a:cubicBezTo>
                <a:cubicBezTo>
                  <a:pt x="418" y="144"/>
                  <a:pt x="422" y="144"/>
                  <a:pt x="427" y="144"/>
                </a:cubicBezTo>
                <a:cubicBezTo>
                  <a:pt x="428" y="144"/>
                  <a:pt x="429" y="144"/>
                  <a:pt x="430" y="144"/>
                </a:cubicBezTo>
                <a:cubicBezTo>
                  <a:pt x="424" y="148"/>
                  <a:pt x="423" y="154"/>
                  <a:pt x="419" y="159"/>
                </a:cubicBezTo>
                <a:cubicBezTo>
                  <a:pt x="419" y="159"/>
                  <a:pt x="418" y="160"/>
                  <a:pt x="418" y="160"/>
                </a:cubicBezTo>
                <a:cubicBezTo>
                  <a:pt x="413" y="166"/>
                  <a:pt x="408" y="172"/>
                  <a:pt x="402" y="177"/>
                </a:cubicBezTo>
                <a:cubicBezTo>
                  <a:pt x="380" y="201"/>
                  <a:pt x="351" y="212"/>
                  <a:pt x="318" y="214"/>
                </a:cubicBezTo>
                <a:moveTo>
                  <a:pt x="321" y="201"/>
                </a:moveTo>
                <a:cubicBezTo>
                  <a:pt x="321" y="200"/>
                  <a:pt x="322" y="199"/>
                  <a:pt x="323" y="198"/>
                </a:cubicBezTo>
                <a:cubicBezTo>
                  <a:pt x="328" y="190"/>
                  <a:pt x="334" y="183"/>
                  <a:pt x="340" y="176"/>
                </a:cubicBezTo>
                <a:cubicBezTo>
                  <a:pt x="352" y="162"/>
                  <a:pt x="366" y="151"/>
                  <a:pt x="385" y="145"/>
                </a:cubicBezTo>
                <a:cubicBezTo>
                  <a:pt x="392" y="143"/>
                  <a:pt x="399" y="142"/>
                  <a:pt x="406" y="142"/>
                </a:cubicBezTo>
                <a:cubicBezTo>
                  <a:pt x="409" y="142"/>
                  <a:pt x="411" y="142"/>
                  <a:pt x="414" y="143"/>
                </a:cubicBezTo>
                <a:cubicBezTo>
                  <a:pt x="378" y="155"/>
                  <a:pt x="351" y="180"/>
                  <a:pt x="321" y="201"/>
                </a:cubicBezTo>
                <a:moveTo>
                  <a:pt x="281" y="234"/>
                </a:moveTo>
                <a:cubicBezTo>
                  <a:pt x="274" y="200"/>
                  <a:pt x="258" y="170"/>
                  <a:pt x="245" y="138"/>
                </a:cubicBezTo>
                <a:cubicBezTo>
                  <a:pt x="268" y="163"/>
                  <a:pt x="285" y="206"/>
                  <a:pt x="281" y="234"/>
                </a:cubicBezTo>
                <a:moveTo>
                  <a:pt x="278" y="244"/>
                </a:moveTo>
                <a:cubicBezTo>
                  <a:pt x="271" y="236"/>
                  <a:pt x="264" y="230"/>
                  <a:pt x="259" y="222"/>
                </a:cubicBezTo>
                <a:cubicBezTo>
                  <a:pt x="241" y="198"/>
                  <a:pt x="231" y="171"/>
                  <a:pt x="228" y="143"/>
                </a:cubicBezTo>
                <a:cubicBezTo>
                  <a:pt x="227" y="136"/>
                  <a:pt x="227" y="130"/>
                  <a:pt x="229" y="124"/>
                </a:cubicBezTo>
                <a:cubicBezTo>
                  <a:pt x="231" y="124"/>
                  <a:pt x="231" y="125"/>
                  <a:pt x="232" y="126"/>
                </a:cubicBezTo>
                <a:cubicBezTo>
                  <a:pt x="245" y="141"/>
                  <a:pt x="251" y="158"/>
                  <a:pt x="259" y="175"/>
                </a:cubicBezTo>
                <a:cubicBezTo>
                  <a:pt x="267" y="194"/>
                  <a:pt x="271" y="215"/>
                  <a:pt x="276" y="234"/>
                </a:cubicBezTo>
                <a:cubicBezTo>
                  <a:pt x="277" y="237"/>
                  <a:pt x="277" y="240"/>
                  <a:pt x="278" y="244"/>
                </a:cubicBezTo>
                <a:moveTo>
                  <a:pt x="316" y="163"/>
                </a:moveTo>
                <a:cubicBezTo>
                  <a:pt x="310" y="135"/>
                  <a:pt x="305" y="107"/>
                  <a:pt x="310" y="79"/>
                </a:cubicBezTo>
                <a:cubicBezTo>
                  <a:pt x="314" y="54"/>
                  <a:pt x="327" y="32"/>
                  <a:pt x="339" y="12"/>
                </a:cubicBezTo>
                <a:cubicBezTo>
                  <a:pt x="336" y="63"/>
                  <a:pt x="331" y="114"/>
                  <a:pt x="316" y="163"/>
                </a:cubicBezTo>
                <a:moveTo>
                  <a:pt x="323" y="166"/>
                </a:moveTo>
                <a:cubicBezTo>
                  <a:pt x="322" y="165"/>
                  <a:pt x="323" y="164"/>
                  <a:pt x="323" y="163"/>
                </a:cubicBezTo>
                <a:cubicBezTo>
                  <a:pt x="330" y="146"/>
                  <a:pt x="333" y="128"/>
                  <a:pt x="335" y="110"/>
                </a:cubicBezTo>
                <a:cubicBezTo>
                  <a:pt x="338" y="91"/>
                  <a:pt x="336" y="73"/>
                  <a:pt x="339" y="54"/>
                </a:cubicBezTo>
                <a:cubicBezTo>
                  <a:pt x="340" y="46"/>
                  <a:pt x="340" y="37"/>
                  <a:pt x="340" y="28"/>
                </a:cubicBezTo>
                <a:cubicBezTo>
                  <a:pt x="340" y="22"/>
                  <a:pt x="341" y="16"/>
                  <a:pt x="342" y="10"/>
                </a:cubicBezTo>
                <a:cubicBezTo>
                  <a:pt x="360" y="67"/>
                  <a:pt x="354" y="119"/>
                  <a:pt x="323" y="166"/>
                </a:cubicBezTo>
                <a:moveTo>
                  <a:pt x="343" y="0"/>
                </a:moveTo>
                <a:cubicBezTo>
                  <a:pt x="341" y="0"/>
                  <a:pt x="341" y="1"/>
                  <a:pt x="340" y="2"/>
                </a:cubicBezTo>
                <a:cubicBezTo>
                  <a:pt x="326" y="26"/>
                  <a:pt x="314" y="50"/>
                  <a:pt x="309" y="78"/>
                </a:cubicBezTo>
                <a:cubicBezTo>
                  <a:pt x="303" y="107"/>
                  <a:pt x="303" y="137"/>
                  <a:pt x="314" y="166"/>
                </a:cubicBezTo>
                <a:cubicBezTo>
                  <a:pt x="315" y="167"/>
                  <a:pt x="315" y="168"/>
                  <a:pt x="315" y="169"/>
                </a:cubicBezTo>
                <a:cubicBezTo>
                  <a:pt x="308" y="186"/>
                  <a:pt x="303" y="204"/>
                  <a:pt x="296" y="221"/>
                </a:cubicBezTo>
                <a:cubicBezTo>
                  <a:pt x="293" y="229"/>
                  <a:pt x="290" y="237"/>
                  <a:pt x="286" y="245"/>
                </a:cubicBezTo>
                <a:cubicBezTo>
                  <a:pt x="286" y="241"/>
                  <a:pt x="286" y="236"/>
                  <a:pt x="286" y="232"/>
                </a:cubicBezTo>
                <a:cubicBezTo>
                  <a:pt x="286" y="212"/>
                  <a:pt x="282" y="192"/>
                  <a:pt x="274" y="173"/>
                </a:cubicBezTo>
                <a:cubicBezTo>
                  <a:pt x="267" y="157"/>
                  <a:pt x="257" y="143"/>
                  <a:pt x="245" y="130"/>
                </a:cubicBezTo>
                <a:cubicBezTo>
                  <a:pt x="240" y="125"/>
                  <a:pt x="236" y="120"/>
                  <a:pt x="231" y="116"/>
                </a:cubicBezTo>
                <a:cubicBezTo>
                  <a:pt x="230" y="115"/>
                  <a:pt x="229" y="114"/>
                  <a:pt x="228" y="114"/>
                </a:cubicBezTo>
                <a:cubicBezTo>
                  <a:pt x="228" y="114"/>
                  <a:pt x="228" y="114"/>
                  <a:pt x="227" y="114"/>
                </a:cubicBezTo>
                <a:cubicBezTo>
                  <a:pt x="226" y="114"/>
                  <a:pt x="226" y="116"/>
                  <a:pt x="226" y="117"/>
                </a:cubicBezTo>
                <a:cubicBezTo>
                  <a:pt x="223" y="135"/>
                  <a:pt x="226" y="154"/>
                  <a:pt x="231" y="172"/>
                </a:cubicBezTo>
                <a:cubicBezTo>
                  <a:pt x="237" y="192"/>
                  <a:pt x="246" y="211"/>
                  <a:pt x="259" y="228"/>
                </a:cubicBezTo>
                <a:cubicBezTo>
                  <a:pt x="264" y="235"/>
                  <a:pt x="270" y="241"/>
                  <a:pt x="275" y="248"/>
                </a:cubicBezTo>
                <a:cubicBezTo>
                  <a:pt x="281" y="254"/>
                  <a:pt x="281" y="260"/>
                  <a:pt x="278" y="267"/>
                </a:cubicBezTo>
                <a:cubicBezTo>
                  <a:pt x="275" y="273"/>
                  <a:pt x="272" y="280"/>
                  <a:pt x="268" y="287"/>
                </a:cubicBezTo>
                <a:cubicBezTo>
                  <a:pt x="257" y="309"/>
                  <a:pt x="243" y="331"/>
                  <a:pt x="231" y="353"/>
                </a:cubicBezTo>
                <a:cubicBezTo>
                  <a:pt x="228" y="357"/>
                  <a:pt x="226" y="361"/>
                  <a:pt x="223" y="365"/>
                </a:cubicBezTo>
                <a:cubicBezTo>
                  <a:pt x="222" y="363"/>
                  <a:pt x="222" y="362"/>
                  <a:pt x="223" y="361"/>
                </a:cubicBezTo>
                <a:cubicBezTo>
                  <a:pt x="228" y="345"/>
                  <a:pt x="232" y="330"/>
                  <a:pt x="232" y="313"/>
                </a:cubicBezTo>
                <a:cubicBezTo>
                  <a:pt x="231" y="290"/>
                  <a:pt x="224" y="269"/>
                  <a:pt x="210" y="250"/>
                </a:cubicBezTo>
                <a:cubicBezTo>
                  <a:pt x="202" y="240"/>
                  <a:pt x="195" y="229"/>
                  <a:pt x="187" y="220"/>
                </a:cubicBezTo>
                <a:cubicBezTo>
                  <a:pt x="186" y="219"/>
                  <a:pt x="185" y="218"/>
                  <a:pt x="184" y="218"/>
                </a:cubicBezTo>
                <a:cubicBezTo>
                  <a:pt x="184" y="218"/>
                  <a:pt x="183" y="218"/>
                  <a:pt x="183" y="218"/>
                </a:cubicBezTo>
                <a:cubicBezTo>
                  <a:pt x="182" y="218"/>
                  <a:pt x="182" y="220"/>
                  <a:pt x="181" y="221"/>
                </a:cubicBezTo>
                <a:cubicBezTo>
                  <a:pt x="180" y="227"/>
                  <a:pt x="179" y="232"/>
                  <a:pt x="177" y="237"/>
                </a:cubicBezTo>
                <a:cubicBezTo>
                  <a:pt x="169" y="260"/>
                  <a:pt x="173" y="282"/>
                  <a:pt x="184" y="304"/>
                </a:cubicBezTo>
                <a:cubicBezTo>
                  <a:pt x="191" y="319"/>
                  <a:pt x="199" y="334"/>
                  <a:pt x="208" y="349"/>
                </a:cubicBezTo>
                <a:cubicBezTo>
                  <a:pt x="211" y="354"/>
                  <a:pt x="214" y="360"/>
                  <a:pt x="216" y="366"/>
                </a:cubicBezTo>
                <a:cubicBezTo>
                  <a:pt x="217" y="370"/>
                  <a:pt x="217" y="375"/>
                  <a:pt x="215" y="378"/>
                </a:cubicBezTo>
                <a:cubicBezTo>
                  <a:pt x="203" y="396"/>
                  <a:pt x="189" y="412"/>
                  <a:pt x="175" y="428"/>
                </a:cubicBezTo>
                <a:cubicBezTo>
                  <a:pt x="164" y="441"/>
                  <a:pt x="152" y="454"/>
                  <a:pt x="140" y="467"/>
                </a:cubicBezTo>
                <a:cubicBezTo>
                  <a:pt x="139" y="467"/>
                  <a:pt x="139" y="467"/>
                  <a:pt x="139" y="468"/>
                </a:cubicBezTo>
                <a:cubicBezTo>
                  <a:pt x="138" y="466"/>
                  <a:pt x="139" y="466"/>
                  <a:pt x="139" y="465"/>
                </a:cubicBezTo>
                <a:cubicBezTo>
                  <a:pt x="145" y="456"/>
                  <a:pt x="150" y="448"/>
                  <a:pt x="153" y="438"/>
                </a:cubicBezTo>
                <a:cubicBezTo>
                  <a:pt x="160" y="415"/>
                  <a:pt x="158" y="391"/>
                  <a:pt x="152" y="367"/>
                </a:cubicBezTo>
                <a:cubicBezTo>
                  <a:pt x="147" y="346"/>
                  <a:pt x="138" y="326"/>
                  <a:pt x="123" y="309"/>
                </a:cubicBezTo>
                <a:cubicBezTo>
                  <a:pt x="121" y="307"/>
                  <a:pt x="118" y="304"/>
                  <a:pt x="116" y="301"/>
                </a:cubicBezTo>
                <a:cubicBezTo>
                  <a:pt x="115" y="301"/>
                  <a:pt x="115" y="300"/>
                  <a:pt x="114" y="300"/>
                </a:cubicBezTo>
                <a:cubicBezTo>
                  <a:pt x="114" y="300"/>
                  <a:pt x="113" y="300"/>
                  <a:pt x="113" y="300"/>
                </a:cubicBezTo>
                <a:cubicBezTo>
                  <a:pt x="112" y="300"/>
                  <a:pt x="112" y="301"/>
                  <a:pt x="112" y="302"/>
                </a:cubicBezTo>
                <a:cubicBezTo>
                  <a:pt x="114" y="316"/>
                  <a:pt x="109" y="328"/>
                  <a:pt x="106" y="340"/>
                </a:cubicBezTo>
                <a:cubicBezTo>
                  <a:pt x="104" y="348"/>
                  <a:pt x="103" y="356"/>
                  <a:pt x="101" y="364"/>
                </a:cubicBezTo>
                <a:cubicBezTo>
                  <a:pt x="98" y="382"/>
                  <a:pt x="102" y="400"/>
                  <a:pt x="107" y="418"/>
                </a:cubicBezTo>
                <a:cubicBezTo>
                  <a:pt x="112" y="432"/>
                  <a:pt x="117" y="445"/>
                  <a:pt x="127" y="457"/>
                </a:cubicBezTo>
                <a:cubicBezTo>
                  <a:pt x="134" y="466"/>
                  <a:pt x="131" y="476"/>
                  <a:pt x="126" y="482"/>
                </a:cubicBezTo>
                <a:cubicBezTo>
                  <a:pt x="103" y="509"/>
                  <a:pt x="77" y="532"/>
                  <a:pt x="53" y="559"/>
                </a:cubicBezTo>
                <a:cubicBezTo>
                  <a:pt x="37" y="577"/>
                  <a:pt x="22" y="597"/>
                  <a:pt x="9" y="618"/>
                </a:cubicBezTo>
                <a:cubicBezTo>
                  <a:pt x="6" y="622"/>
                  <a:pt x="4" y="627"/>
                  <a:pt x="2" y="632"/>
                </a:cubicBezTo>
                <a:cubicBezTo>
                  <a:pt x="1" y="634"/>
                  <a:pt x="0" y="637"/>
                  <a:pt x="3" y="638"/>
                </a:cubicBezTo>
                <a:cubicBezTo>
                  <a:pt x="3" y="638"/>
                  <a:pt x="4" y="639"/>
                  <a:pt x="4" y="639"/>
                </a:cubicBezTo>
                <a:cubicBezTo>
                  <a:pt x="6" y="639"/>
                  <a:pt x="7" y="636"/>
                  <a:pt x="8" y="635"/>
                </a:cubicBezTo>
                <a:cubicBezTo>
                  <a:pt x="14" y="624"/>
                  <a:pt x="21" y="614"/>
                  <a:pt x="28" y="603"/>
                </a:cubicBezTo>
                <a:cubicBezTo>
                  <a:pt x="44" y="580"/>
                  <a:pt x="65" y="560"/>
                  <a:pt x="84" y="539"/>
                </a:cubicBezTo>
                <a:cubicBezTo>
                  <a:pt x="85" y="538"/>
                  <a:pt x="86" y="538"/>
                  <a:pt x="88" y="538"/>
                </a:cubicBezTo>
                <a:cubicBezTo>
                  <a:pt x="88" y="538"/>
                  <a:pt x="88" y="538"/>
                  <a:pt x="88" y="538"/>
                </a:cubicBezTo>
                <a:cubicBezTo>
                  <a:pt x="107" y="538"/>
                  <a:pt x="125" y="541"/>
                  <a:pt x="143" y="542"/>
                </a:cubicBezTo>
                <a:cubicBezTo>
                  <a:pt x="146" y="542"/>
                  <a:pt x="148" y="542"/>
                  <a:pt x="150" y="542"/>
                </a:cubicBezTo>
                <a:cubicBezTo>
                  <a:pt x="177" y="542"/>
                  <a:pt x="202" y="537"/>
                  <a:pt x="224" y="522"/>
                </a:cubicBezTo>
                <a:cubicBezTo>
                  <a:pt x="238" y="513"/>
                  <a:pt x="250" y="501"/>
                  <a:pt x="261" y="488"/>
                </a:cubicBezTo>
                <a:cubicBezTo>
                  <a:pt x="265" y="482"/>
                  <a:pt x="269" y="477"/>
                  <a:pt x="274" y="472"/>
                </a:cubicBezTo>
                <a:cubicBezTo>
                  <a:pt x="275" y="471"/>
                  <a:pt x="276" y="470"/>
                  <a:pt x="276" y="469"/>
                </a:cubicBezTo>
                <a:cubicBezTo>
                  <a:pt x="275" y="468"/>
                  <a:pt x="274" y="468"/>
                  <a:pt x="273" y="468"/>
                </a:cubicBezTo>
                <a:cubicBezTo>
                  <a:pt x="273" y="468"/>
                  <a:pt x="273" y="468"/>
                  <a:pt x="273" y="468"/>
                </a:cubicBezTo>
                <a:cubicBezTo>
                  <a:pt x="270" y="468"/>
                  <a:pt x="268" y="468"/>
                  <a:pt x="265" y="468"/>
                </a:cubicBezTo>
                <a:cubicBezTo>
                  <a:pt x="251" y="468"/>
                  <a:pt x="237" y="466"/>
                  <a:pt x="223" y="466"/>
                </a:cubicBezTo>
                <a:cubicBezTo>
                  <a:pt x="221" y="466"/>
                  <a:pt x="219" y="466"/>
                  <a:pt x="217" y="466"/>
                </a:cubicBezTo>
                <a:cubicBezTo>
                  <a:pt x="184" y="466"/>
                  <a:pt x="157" y="478"/>
                  <a:pt x="132" y="495"/>
                </a:cubicBezTo>
                <a:cubicBezTo>
                  <a:pt x="127" y="498"/>
                  <a:pt x="123" y="501"/>
                  <a:pt x="119" y="503"/>
                </a:cubicBezTo>
                <a:cubicBezTo>
                  <a:pt x="122" y="500"/>
                  <a:pt x="125" y="496"/>
                  <a:pt x="128" y="492"/>
                </a:cubicBezTo>
                <a:cubicBezTo>
                  <a:pt x="147" y="471"/>
                  <a:pt x="168" y="450"/>
                  <a:pt x="187" y="428"/>
                </a:cubicBezTo>
                <a:cubicBezTo>
                  <a:pt x="190" y="425"/>
                  <a:pt x="194" y="422"/>
                  <a:pt x="199" y="422"/>
                </a:cubicBezTo>
                <a:cubicBezTo>
                  <a:pt x="200" y="422"/>
                  <a:pt x="201" y="422"/>
                  <a:pt x="202" y="423"/>
                </a:cubicBezTo>
                <a:cubicBezTo>
                  <a:pt x="208" y="424"/>
                  <a:pt x="213" y="424"/>
                  <a:pt x="219" y="424"/>
                </a:cubicBezTo>
                <a:cubicBezTo>
                  <a:pt x="233" y="424"/>
                  <a:pt x="246" y="422"/>
                  <a:pt x="259" y="419"/>
                </a:cubicBezTo>
                <a:cubicBezTo>
                  <a:pt x="287" y="412"/>
                  <a:pt x="313" y="401"/>
                  <a:pt x="335" y="384"/>
                </a:cubicBezTo>
                <a:cubicBezTo>
                  <a:pt x="344" y="378"/>
                  <a:pt x="353" y="370"/>
                  <a:pt x="361" y="363"/>
                </a:cubicBezTo>
                <a:cubicBezTo>
                  <a:pt x="362" y="362"/>
                  <a:pt x="363" y="362"/>
                  <a:pt x="363" y="360"/>
                </a:cubicBezTo>
                <a:cubicBezTo>
                  <a:pt x="362" y="359"/>
                  <a:pt x="361" y="359"/>
                  <a:pt x="360" y="359"/>
                </a:cubicBezTo>
                <a:cubicBezTo>
                  <a:pt x="360" y="359"/>
                  <a:pt x="360" y="359"/>
                  <a:pt x="360" y="359"/>
                </a:cubicBezTo>
                <a:cubicBezTo>
                  <a:pt x="342" y="362"/>
                  <a:pt x="324" y="361"/>
                  <a:pt x="306" y="363"/>
                </a:cubicBezTo>
                <a:cubicBezTo>
                  <a:pt x="274" y="366"/>
                  <a:pt x="246" y="379"/>
                  <a:pt x="220" y="396"/>
                </a:cubicBezTo>
                <a:cubicBezTo>
                  <a:pt x="218" y="397"/>
                  <a:pt x="215" y="399"/>
                  <a:pt x="212" y="401"/>
                </a:cubicBezTo>
                <a:cubicBezTo>
                  <a:pt x="210" y="403"/>
                  <a:pt x="207" y="405"/>
                  <a:pt x="205" y="407"/>
                </a:cubicBezTo>
                <a:cubicBezTo>
                  <a:pt x="204" y="407"/>
                  <a:pt x="204" y="407"/>
                  <a:pt x="204" y="407"/>
                </a:cubicBezTo>
                <a:cubicBezTo>
                  <a:pt x="207" y="403"/>
                  <a:pt x="210" y="399"/>
                  <a:pt x="213" y="396"/>
                </a:cubicBezTo>
                <a:cubicBezTo>
                  <a:pt x="227" y="377"/>
                  <a:pt x="238" y="357"/>
                  <a:pt x="249" y="337"/>
                </a:cubicBezTo>
                <a:cubicBezTo>
                  <a:pt x="253" y="331"/>
                  <a:pt x="259" y="328"/>
                  <a:pt x="263" y="324"/>
                </a:cubicBezTo>
                <a:cubicBezTo>
                  <a:pt x="264" y="324"/>
                  <a:pt x="264" y="324"/>
                  <a:pt x="265" y="324"/>
                </a:cubicBezTo>
                <a:cubicBezTo>
                  <a:pt x="266" y="324"/>
                  <a:pt x="267" y="324"/>
                  <a:pt x="268" y="324"/>
                </a:cubicBezTo>
                <a:cubicBezTo>
                  <a:pt x="275" y="325"/>
                  <a:pt x="283" y="326"/>
                  <a:pt x="290" y="326"/>
                </a:cubicBezTo>
                <a:cubicBezTo>
                  <a:pt x="305" y="326"/>
                  <a:pt x="319" y="324"/>
                  <a:pt x="333" y="319"/>
                </a:cubicBezTo>
                <a:cubicBezTo>
                  <a:pt x="351" y="312"/>
                  <a:pt x="367" y="302"/>
                  <a:pt x="380" y="288"/>
                </a:cubicBezTo>
                <a:cubicBezTo>
                  <a:pt x="388" y="279"/>
                  <a:pt x="397" y="271"/>
                  <a:pt x="406" y="262"/>
                </a:cubicBezTo>
                <a:cubicBezTo>
                  <a:pt x="406" y="262"/>
                  <a:pt x="408" y="261"/>
                  <a:pt x="407" y="260"/>
                </a:cubicBezTo>
                <a:cubicBezTo>
                  <a:pt x="406" y="258"/>
                  <a:pt x="405" y="258"/>
                  <a:pt x="404" y="258"/>
                </a:cubicBezTo>
                <a:cubicBezTo>
                  <a:pt x="395" y="258"/>
                  <a:pt x="386" y="257"/>
                  <a:pt x="377" y="257"/>
                </a:cubicBezTo>
                <a:cubicBezTo>
                  <a:pt x="376" y="257"/>
                  <a:pt x="375" y="257"/>
                  <a:pt x="374" y="257"/>
                </a:cubicBezTo>
                <a:cubicBezTo>
                  <a:pt x="366" y="257"/>
                  <a:pt x="358" y="257"/>
                  <a:pt x="351" y="258"/>
                </a:cubicBezTo>
                <a:cubicBezTo>
                  <a:pt x="332" y="261"/>
                  <a:pt x="315" y="267"/>
                  <a:pt x="301" y="279"/>
                </a:cubicBezTo>
                <a:cubicBezTo>
                  <a:pt x="291" y="287"/>
                  <a:pt x="280" y="294"/>
                  <a:pt x="272" y="303"/>
                </a:cubicBezTo>
                <a:cubicBezTo>
                  <a:pt x="269" y="307"/>
                  <a:pt x="266" y="311"/>
                  <a:pt x="263" y="315"/>
                </a:cubicBezTo>
                <a:cubicBezTo>
                  <a:pt x="262" y="313"/>
                  <a:pt x="263" y="312"/>
                  <a:pt x="264" y="310"/>
                </a:cubicBezTo>
                <a:cubicBezTo>
                  <a:pt x="279" y="285"/>
                  <a:pt x="291" y="258"/>
                  <a:pt x="302" y="230"/>
                </a:cubicBezTo>
                <a:cubicBezTo>
                  <a:pt x="305" y="221"/>
                  <a:pt x="312" y="218"/>
                  <a:pt x="322" y="218"/>
                </a:cubicBezTo>
                <a:cubicBezTo>
                  <a:pt x="355" y="216"/>
                  <a:pt x="383" y="205"/>
                  <a:pt x="405" y="184"/>
                </a:cubicBezTo>
                <a:cubicBezTo>
                  <a:pt x="413" y="177"/>
                  <a:pt x="418" y="169"/>
                  <a:pt x="424" y="160"/>
                </a:cubicBezTo>
                <a:cubicBezTo>
                  <a:pt x="427" y="155"/>
                  <a:pt x="431" y="150"/>
                  <a:pt x="433" y="144"/>
                </a:cubicBezTo>
                <a:cubicBezTo>
                  <a:pt x="434" y="141"/>
                  <a:pt x="434" y="139"/>
                  <a:pt x="430" y="139"/>
                </a:cubicBezTo>
                <a:cubicBezTo>
                  <a:pt x="428" y="139"/>
                  <a:pt x="426" y="139"/>
                  <a:pt x="424" y="139"/>
                </a:cubicBezTo>
                <a:cubicBezTo>
                  <a:pt x="420" y="139"/>
                  <a:pt x="416" y="139"/>
                  <a:pt x="412" y="139"/>
                </a:cubicBezTo>
                <a:cubicBezTo>
                  <a:pt x="394" y="140"/>
                  <a:pt x="377" y="143"/>
                  <a:pt x="362" y="152"/>
                </a:cubicBezTo>
                <a:cubicBezTo>
                  <a:pt x="352" y="158"/>
                  <a:pt x="345" y="166"/>
                  <a:pt x="337" y="173"/>
                </a:cubicBezTo>
                <a:cubicBezTo>
                  <a:pt x="327" y="183"/>
                  <a:pt x="320" y="196"/>
                  <a:pt x="313" y="208"/>
                </a:cubicBezTo>
                <a:cubicBezTo>
                  <a:pt x="312" y="209"/>
                  <a:pt x="311" y="210"/>
                  <a:pt x="311" y="211"/>
                </a:cubicBezTo>
                <a:cubicBezTo>
                  <a:pt x="310" y="212"/>
                  <a:pt x="310" y="212"/>
                  <a:pt x="309" y="213"/>
                </a:cubicBezTo>
                <a:cubicBezTo>
                  <a:pt x="309" y="209"/>
                  <a:pt x="311" y="206"/>
                  <a:pt x="312" y="203"/>
                </a:cubicBezTo>
                <a:cubicBezTo>
                  <a:pt x="316" y="194"/>
                  <a:pt x="319" y="184"/>
                  <a:pt x="320" y="174"/>
                </a:cubicBezTo>
                <a:cubicBezTo>
                  <a:pt x="321" y="170"/>
                  <a:pt x="324" y="169"/>
                  <a:pt x="326" y="167"/>
                </a:cubicBezTo>
                <a:cubicBezTo>
                  <a:pt x="333" y="159"/>
                  <a:pt x="339" y="150"/>
                  <a:pt x="343" y="141"/>
                </a:cubicBezTo>
                <a:cubicBezTo>
                  <a:pt x="352" y="119"/>
                  <a:pt x="357" y="96"/>
                  <a:pt x="357" y="72"/>
                </a:cubicBezTo>
                <a:cubicBezTo>
                  <a:pt x="357" y="59"/>
                  <a:pt x="354" y="45"/>
                  <a:pt x="351" y="31"/>
                </a:cubicBezTo>
                <a:cubicBezTo>
                  <a:pt x="350" y="22"/>
                  <a:pt x="347" y="13"/>
                  <a:pt x="345" y="4"/>
                </a:cubicBezTo>
                <a:cubicBezTo>
                  <a:pt x="345" y="2"/>
                  <a:pt x="345" y="0"/>
                  <a:pt x="343" y="0"/>
                </a:cubicBezTo>
                <a:cubicBezTo>
                  <a:pt x="343" y="0"/>
                  <a:pt x="343" y="0"/>
                  <a:pt x="343" y="0"/>
                </a:cubicBezTo>
              </a:path>
            </a:pathLst>
          </a:custGeom>
          <a:gradFill flip="none" rotWithShape="1">
            <a:gsLst>
              <a:gs pos="15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8175564-BF95-467A-BF17-AC7DAE57EEFA}"/>
              </a:ext>
            </a:extLst>
          </p:cNvPr>
          <p:cNvGrpSpPr/>
          <p:nvPr/>
        </p:nvGrpSpPr>
        <p:grpSpPr>
          <a:xfrm>
            <a:off x="2657475" y="3015933"/>
            <a:ext cx="852488" cy="822324"/>
            <a:chOff x="2657475" y="2843213"/>
            <a:chExt cx="852488" cy="822324"/>
          </a:xfr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</a:gra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2A435E8-8F74-4E3A-BCB9-8BB00487D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8613" y="3000375"/>
              <a:ext cx="279400" cy="542925"/>
            </a:xfrm>
            <a:custGeom>
              <a:avLst/>
              <a:gdLst>
                <a:gd name="T0" fmla="*/ 1608 w 2206"/>
                <a:gd name="T1" fmla="*/ 3957 h 4300"/>
                <a:gd name="T2" fmla="*/ 1760 w 2206"/>
                <a:gd name="T3" fmla="*/ 4268 h 4300"/>
                <a:gd name="T4" fmla="*/ 1569 w 2206"/>
                <a:gd name="T5" fmla="*/ 4125 h 4300"/>
                <a:gd name="T6" fmla="*/ 1362 w 2206"/>
                <a:gd name="T7" fmla="*/ 3849 h 4300"/>
                <a:gd name="T8" fmla="*/ 622 w 2206"/>
                <a:gd name="T9" fmla="*/ 3653 h 4300"/>
                <a:gd name="T10" fmla="*/ 241 w 2206"/>
                <a:gd name="T11" fmla="*/ 3328 h 4300"/>
                <a:gd name="T12" fmla="*/ 13 w 2206"/>
                <a:gd name="T13" fmla="*/ 2737 h 4300"/>
                <a:gd name="T14" fmla="*/ 217 w 2206"/>
                <a:gd name="T15" fmla="*/ 1713 h 4300"/>
                <a:gd name="T16" fmla="*/ 698 w 2206"/>
                <a:gd name="T17" fmla="*/ 1024 h 4300"/>
                <a:gd name="T18" fmla="*/ 1448 w 2206"/>
                <a:gd name="T19" fmla="*/ 418 h 4300"/>
                <a:gd name="T20" fmla="*/ 2105 w 2206"/>
                <a:gd name="T21" fmla="*/ 21 h 4300"/>
                <a:gd name="T22" fmla="*/ 2205 w 2206"/>
                <a:gd name="T23" fmla="*/ 81 h 4300"/>
                <a:gd name="T24" fmla="*/ 2177 w 2206"/>
                <a:gd name="T25" fmla="*/ 535 h 4300"/>
                <a:gd name="T26" fmla="*/ 2138 w 2206"/>
                <a:gd name="T27" fmla="*/ 965 h 4300"/>
                <a:gd name="T28" fmla="*/ 2121 w 2206"/>
                <a:gd name="T29" fmla="*/ 1613 h 4300"/>
                <a:gd name="T30" fmla="*/ 2009 w 2206"/>
                <a:gd name="T31" fmla="*/ 1654 h 4300"/>
                <a:gd name="T32" fmla="*/ 2005 w 2206"/>
                <a:gd name="T33" fmla="*/ 1102 h 4300"/>
                <a:gd name="T34" fmla="*/ 2065 w 2206"/>
                <a:gd name="T35" fmla="*/ 288 h 4300"/>
                <a:gd name="T36" fmla="*/ 1828 w 2206"/>
                <a:gd name="T37" fmla="*/ 614 h 4300"/>
                <a:gd name="T38" fmla="*/ 1383 w 2206"/>
                <a:gd name="T39" fmla="*/ 1323 h 4300"/>
                <a:gd name="T40" fmla="*/ 1248 w 2206"/>
                <a:gd name="T41" fmla="*/ 1709 h 4300"/>
                <a:gd name="T42" fmla="*/ 1146 w 2206"/>
                <a:gd name="T43" fmla="*/ 2151 h 4300"/>
                <a:gd name="T44" fmla="*/ 1150 w 2206"/>
                <a:gd name="T45" fmla="*/ 2673 h 4300"/>
                <a:gd name="T46" fmla="*/ 1299 w 2206"/>
                <a:gd name="T47" fmla="*/ 3342 h 4300"/>
                <a:gd name="T48" fmla="*/ 1413 w 2206"/>
                <a:gd name="T49" fmla="*/ 3644 h 4300"/>
                <a:gd name="T50" fmla="*/ 1479 w 2206"/>
                <a:gd name="T51" fmla="*/ 3711 h 4300"/>
                <a:gd name="T52" fmla="*/ 1921 w 2206"/>
                <a:gd name="T53" fmla="*/ 3531 h 4300"/>
                <a:gd name="T54" fmla="*/ 1976 w 2206"/>
                <a:gd name="T55" fmla="*/ 3642 h 4300"/>
                <a:gd name="T56" fmla="*/ 1527 w 2206"/>
                <a:gd name="T57" fmla="*/ 3835 h 4300"/>
                <a:gd name="T58" fmla="*/ 1901 w 2206"/>
                <a:gd name="T59" fmla="*/ 292 h 4300"/>
                <a:gd name="T60" fmla="*/ 1463 w 2206"/>
                <a:gd name="T61" fmla="*/ 553 h 4300"/>
                <a:gd name="T62" fmla="*/ 741 w 2206"/>
                <a:gd name="T63" fmla="*/ 1159 h 4300"/>
                <a:gd name="T64" fmla="*/ 342 w 2206"/>
                <a:gd name="T65" fmla="*/ 1742 h 4300"/>
                <a:gd name="T66" fmla="*/ 137 w 2206"/>
                <a:gd name="T67" fmla="*/ 2719 h 4300"/>
                <a:gd name="T68" fmla="*/ 339 w 2206"/>
                <a:gd name="T69" fmla="*/ 3249 h 4300"/>
                <a:gd name="T70" fmla="*/ 630 w 2206"/>
                <a:gd name="T71" fmla="*/ 3512 h 4300"/>
                <a:gd name="T72" fmla="*/ 954 w 2206"/>
                <a:gd name="T73" fmla="*/ 3668 h 4300"/>
                <a:gd name="T74" fmla="*/ 1308 w 2206"/>
                <a:gd name="T75" fmla="*/ 3726 h 4300"/>
                <a:gd name="T76" fmla="*/ 1128 w 2206"/>
                <a:gd name="T77" fmla="*/ 3234 h 4300"/>
                <a:gd name="T78" fmla="*/ 1019 w 2206"/>
                <a:gd name="T79" fmla="*/ 2506 h 4300"/>
                <a:gd name="T80" fmla="*/ 1019 w 2206"/>
                <a:gd name="T81" fmla="*/ 2154 h 4300"/>
                <a:gd name="T82" fmla="*/ 1137 w 2206"/>
                <a:gd name="T83" fmla="*/ 1645 h 4300"/>
                <a:gd name="T84" fmla="*/ 1231 w 2206"/>
                <a:gd name="T85" fmla="*/ 1362 h 4300"/>
                <a:gd name="T86" fmla="*/ 1748 w 2206"/>
                <a:gd name="T87" fmla="*/ 510 h 4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6" h="4300">
                  <a:moveTo>
                    <a:pt x="1527" y="3835"/>
                  </a:moveTo>
                  <a:cubicBezTo>
                    <a:pt x="1553" y="3874"/>
                    <a:pt x="1580" y="3915"/>
                    <a:pt x="1608" y="3957"/>
                  </a:cubicBezTo>
                  <a:cubicBezTo>
                    <a:pt x="1659" y="4033"/>
                    <a:pt x="1711" y="4110"/>
                    <a:pt x="1762" y="4187"/>
                  </a:cubicBezTo>
                  <a:cubicBezTo>
                    <a:pt x="1781" y="4216"/>
                    <a:pt x="1780" y="4246"/>
                    <a:pt x="1760" y="4268"/>
                  </a:cubicBezTo>
                  <a:cubicBezTo>
                    <a:pt x="1731" y="4300"/>
                    <a:pt x="1683" y="4295"/>
                    <a:pt x="1657" y="4257"/>
                  </a:cubicBezTo>
                  <a:cubicBezTo>
                    <a:pt x="1628" y="4213"/>
                    <a:pt x="1598" y="4169"/>
                    <a:pt x="1569" y="4125"/>
                  </a:cubicBezTo>
                  <a:cubicBezTo>
                    <a:pt x="1509" y="4037"/>
                    <a:pt x="1449" y="3949"/>
                    <a:pt x="1390" y="3860"/>
                  </a:cubicBezTo>
                  <a:cubicBezTo>
                    <a:pt x="1382" y="3848"/>
                    <a:pt x="1373" y="3848"/>
                    <a:pt x="1362" y="3849"/>
                  </a:cubicBezTo>
                  <a:cubicBezTo>
                    <a:pt x="1177" y="3860"/>
                    <a:pt x="1000" y="3834"/>
                    <a:pt x="833" y="3752"/>
                  </a:cubicBezTo>
                  <a:cubicBezTo>
                    <a:pt x="763" y="3717"/>
                    <a:pt x="691" y="3689"/>
                    <a:pt x="622" y="3653"/>
                  </a:cubicBezTo>
                  <a:cubicBezTo>
                    <a:pt x="511" y="3594"/>
                    <a:pt x="416" y="3515"/>
                    <a:pt x="333" y="3420"/>
                  </a:cubicBezTo>
                  <a:cubicBezTo>
                    <a:pt x="305" y="3387"/>
                    <a:pt x="270" y="3360"/>
                    <a:pt x="241" y="3328"/>
                  </a:cubicBezTo>
                  <a:cubicBezTo>
                    <a:pt x="166" y="3246"/>
                    <a:pt x="121" y="3148"/>
                    <a:pt x="80" y="3046"/>
                  </a:cubicBezTo>
                  <a:cubicBezTo>
                    <a:pt x="41" y="2946"/>
                    <a:pt x="25" y="2842"/>
                    <a:pt x="13" y="2737"/>
                  </a:cubicBezTo>
                  <a:cubicBezTo>
                    <a:pt x="3" y="2654"/>
                    <a:pt x="0" y="2571"/>
                    <a:pt x="9" y="2488"/>
                  </a:cubicBezTo>
                  <a:cubicBezTo>
                    <a:pt x="38" y="2219"/>
                    <a:pt x="97" y="1958"/>
                    <a:pt x="217" y="1713"/>
                  </a:cubicBezTo>
                  <a:cubicBezTo>
                    <a:pt x="281" y="1581"/>
                    <a:pt x="348" y="1451"/>
                    <a:pt x="434" y="1331"/>
                  </a:cubicBezTo>
                  <a:cubicBezTo>
                    <a:pt x="513" y="1221"/>
                    <a:pt x="602" y="1119"/>
                    <a:pt x="698" y="1024"/>
                  </a:cubicBezTo>
                  <a:cubicBezTo>
                    <a:pt x="777" y="947"/>
                    <a:pt x="854" y="868"/>
                    <a:pt x="933" y="792"/>
                  </a:cubicBezTo>
                  <a:cubicBezTo>
                    <a:pt x="1087" y="643"/>
                    <a:pt x="1258" y="518"/>
                    <a:pt x="1448" y="418"/>
                  </a:cubicBezTo>
                  <a:cubicBezTo>
                    <a:pt x="1561" y="359"/>
                    <a:pt x="1668" y="287"/>
                    <a:pt x="1778" y="220"/>
                  </a:cubicBezTo>
                  <a:cubicBezTo>
                    <a:pt x="1887" y="154"/>
                    <a:pt x="1996" y="87"/>
                    <a:pt x="2105" y="21"/>
                  </a:cubicBezTo>
                  <a:cubicBezTo>
                    <a:pt x="2141" y="0"/>
                    <a:pt x="2179" y="6"/>
                    <a:pt x="2197" y="39"/>
                  </a:cubicBezTo>
                  <a:cubicBezTo>
                    <a:pt x="2203" y="51"/>
                    <a:pt x="2206" y="67"/>
                    <a:pt x="2205" y="81"/>
                  </a:cubicBezTo>
                  <a:cubicBezTo>
                    <a:pt x="2203" y="136"/>
                    <a:pt x="2200" y="191"/>
                    <a:pt x="2196" y="246"/>
                  </a:cubicBezTo>
                  <a:cubicBezTo>
                    <a:pt x="2190" y="343"/>
                    <a:pt x="2184" y="439"/>
                    <a:pt x="2177" y="535"/>
                  </a:cubicBezTo>
                  <a:cubicBezTo>
                    <a:pt x="2171" y="610"/>
                    <a:pt x="2163" y="685"/>
                    <a:pt x="2156" y="760"/>
                  </a:cubicBezTo>
                  <a:cubicBezTo>
                    <a:pt x="2150" y="828"/>
                    <a:pt x="2142" y="896"/>
                    <a:pt x="2138" y="965"/>
                  </a:cubicBezTo>
                  <a:cubicBezTo>
                    <a:pt x="2131" y="1069"/>
                    <a:pt x="2125" y="1174"/>
                    <a:pt x="2122" y="1280"/>
                  </a:cubicBezTo>
                  <a:cubicBezTo>
                    <a:pt x="2119" y="1391"/>
                    <a:pt x="2121" y="1502"/>
                    <a:pt x="2121" y="1613"/>
                  </a:cubicBezTo>
                  <a:cubicBezTo>
                    <a:pt x="2121" y="1643"/>
                    <a:pt x="2104" y="1667"/>
                    <a:pt x="2079" y="1675"/>
                  </a:cubicBezTo>
                  <a:cubicBezTo>
                    <a:pt x="2053" y="1683"/>
                    <a:pt x="2025" y="1676"/>
                    <a:pt x="2009" y="1654"/>
                  </a:cubicBezTo>
                  <a:cubicBezTo>
                    <a:pt x="2002" y="1645"/>
                    <a:pt x="1997" y="1632"/>
                    <a:pt x="1997" y="1621"/>
                  </a:cubicBezTo>
                  <a:cubicBezTo>
                    <a:pt x="1999" y="1448"/>
                    <a:pt x="1998" y="1275"/>
                    <a:pt x="2005" y="1102"/>
                  </a:cubicBezTo>
                  <a:cubicBezTo>
                    <a:pt x="2012" y="952"/>
                    <a:pt x="2028" y="802"/>
                    <a:pt x="2040" y="652"/>
                  </a:cubicBezTo>
                  <a:cubicBezTo>
                    <a:pt x="2050" y="531"/>
                    <a:pt x="2060" y="411"/>
                    <a:pt x="2065" y="288"/>
                  </a:cubicBezTo>
                  <a:cubicBezTo>
                    <a:pt x="2062" y="293"/>
                    <a:pt x="2058" y="297"/>
                    <a:pt x="2054" y="302"/>
                  </a:cubicBezTo>
                  <a:cubicBezTo>
                    <a:pt x="1979" y="406"/>
                    <a:pt x="1905" y="511"/>
                    <a:pt x="1828" y="614"/>
                  </a:cubicBezTo>
                  <a:cubicBezTo>
                    <a:pt x="1785" y="672"/>
                    <a:pt x="1735" y="726"/>
                    <a:pt x="1695" y="786"/>
                  </a:cubicBezTo>
                  <a:cubicBezTo>
                    <a:pt x="1580" y="958"/>
                    <a:pt x="1466" y="1132"/>
                    <a:pt x="1383" y="1323"/>
                  </a:cubicBezTo>
                  <a:cubicBezTo>
                    <a:pt x="1332" y="1441"/>
                    <a:pt x="1290" y="1561"/>
                    <a:pt x="1258" y="1686"/>
                  </a:cubicBezTo>
                  <a:cubicBezTo>
                    <a:pt x="1255" y="1694"/>
                    <a:pt x="1254" y="1705"/>
                    <a:pt x="1248" y="1709"/>
                  </a:cubicBezTo>
                  <a:cubicBezTo>
                    <a:pt x="1217" y="1736"/>
                    <a:pt x="1217" y="1774"/>
                    <a:pt x="1210" y="1809"/>
                  </a:cubicBezTo>
                  <a:cubicBezTo>
                    <a:pt x="1188" y="1923"/>
                    <a:pt x="1167" y="2037"/>
                    <a:pt x="1146" y="2151"/>
                  </a:cubicBezTo>
                  <a:cubicBezTo>
                    <a:pt x="1144" y="2161"/>
                    <a:pt x="1143" y="2170"/>
                    <a:pt x="1143" y="2179"/>
                  </a:cubicBezTo>
                  <a:cubicBezTo>
                    <a:pt x="1145" y="2344"/>
                    <a:pt x="1146" y="2508"/>
                    <a:pt x="1150" y="2673"/>
                  </a:cubicBezTo>
                  <a:cubicBezTo>
                    <a:pt x="1153" y="2748"/>
                    <a:pt x="1165" y="2822"/>
                    <a:pt x="1171" y="2897"/>
                  </a:cubicBezTo>
                  <a:cubicBezTo>
                    <a:pt x="1182" y="3055"/>
                    <a:pt x="1250" y="3196"/>
                    <a:pt x="1299" y="3342"/>
                  </a:cubicBezTo>
                  <a:cubicBezTo>
                    <a:pt x="1317" y="3396"/>
                    <a:pt x="1342" y="3447"/>
                    <a:pt x="1362" y="3500"/>
                  </a:cubicBezTo>
                  <a:cubicBezTo>
                    <a:pt x="1380" y="3547"/>
                    <a:pt x="1396" y="3596"/>
                    <a:pt x="1413" y="3644"/>
                  </a:cubicBezTo>
                  <a:cubicBezTo>
                    <a:pt x="1419" y="3659"/>
                    <a:pt x="1427" y="3674"/>
                    <a:pt x="1435" y="3689"/>
                  </a:cubicBezTo>
                  <a:cubicBezTo>
                    <a:pt x="1448" y="3717"/>
                    <a:pt x="1448" y="3716"/>
                    <a:pt x="1479" y="3711"/>
                  </a:cubicBezTo>
                  <a:cubicBezTo>
                    <a:pt x="1612" y="3688"/>
                    <a:pt x="1735" y="3641"/>
                    <a:pt x="1848" y="3568"/>
                  </a:cubicBezTo>
                  <a:cubicBezTo>
                    <a:pt x="1871" y="3553"/>
                    <a:pt x="1896" y="3542"/>
                    <a:pt x="1921" y="3531"/>
                  </a:cubicBezTo>
                  <a:cubicBezTo>
                    <a:pt x="1952" y="3518"/>
                    <a:pt x="1986" y="3532"/>
                    <a:pt x="2000" y="3562"/>
                  </a:cubicBezTo>
                  <a:cubicBezTo>
                    <a:pt x="2013" y="3591"/>
                    <a:pt x="2004" y="3627"/>
                    <a:pt x="1976" y="3642"/>
                  </a:cubicBezTo>
                  <a:cubicBezTo>
                    <a:pt x="1898" y="3684"/>
                    <a:pt x="1822" y="3729"/>
                    <a:pt x="1741" y="3764"/>
                  </a:cubicBezTo>
                  <a:cubicBezTo>
                    <a:pt x="1673" y="3794"/>
                    <a:pt x="1599" y="3812"/>
                    <a:pt x="1527" y="3835"/>
                  </a:cubicBezTo>
                  <a:close/>
                  <a:moveTo>
                    <a:pt x="1904" y="295"/>
                  </a:moveTo>
                  <a:cubicBezTo>
                    <a:pt x="1903" y="294"/>
                    <a:pt x="1902" y="293"/>
                    <a:pt x="1901" y="292"/>
                  </a:cubicBezTo>
                  <a:cubicBezTo>
                    <a:pt x="1859" y="317"/>
                    <a:pt x="1818" y="343"/>
                    <a:pt x="1775" y="368"/>
                  </a:cubicBezTo>
                  <a:cubicBezTo>
                    <a:pt x="1672" y="430"/>
                    <a:pt x="1568" y="493"/>
                    <a:pt x="1463" y="553"/>
                  </a:cubicBezTo>
                  <a:cubicBezTo>
                    <a:pt x="1362" y="610"/>
                    <a:pt x="1264" y="673"/>
                    <a:pt x="1173" y="747"/>
                  </a:cubicBezTo>
                  <a:cubicBezTo>
                    <a:pt x="1018" y="872"/>
                    <a:pt x="882" y="1018"/>
                    <a:pt x="741" y="1159"/>
                  </a:cubicBezTo>
                  <a:cubicBezTo>
                    <a:pt x="702" y="1198"/>
                    <a:pt x="666" y="1240"/>
                    <a:pt x="631" y="1282"/>
                  </a:cubicBezTo>
                  <a:cubicBezTo>
                    <a:pt x="513" y="1422"/>
                    <a:pt x="422" y="1578"/>
                    <a:pt x="342" y="1742"/>
                  </a:cubicBezTo>
                  <a:cubicBezTo>
                    <a:pt x="226" y="1977"/>
                    <a:pt x="164" y="2224"/>
                    <a:pt x="136" y="2482"/>
                  </a:cubicBezTo>
                  <a:cubicBezTo>
                    <a:pt x="128" y="2562"/>
                    <a:pt x="128" y="2640"/>
                    <a:pt x="137" y="2719"/>
                  </a:cubicBezTo>
                  <a:cubicBezTo>
                    <a:pt x="148" y="2815"/>
                    <a:pt x="162" y="2909"/>
                    <a:pt x="197" y="2999"/>
                  </a:cubicBezTo>
                  <a:cubicBezTo>
                    <a:pt x="233" y="3089"/>
                    <a:pt x="272" y="3177"/>
                    <a:pt x="339" y="3249"/>
                  </a:cubicBezTo>
                  <a:cubicBezTo>
                    <a:pt x="363" y="3275"/>
                    <a:pt x="393" y="3297"/>
                    <a:pt x="416" y="3324"/>
                  </a:cubicBezTo>
                  <a:cubicBezTo>
                    <a:pt x="478" y="3397"/>
                    <a:pt x="550" y="3458"/>
                    <a:pt x="630" y="3512"/>
                  </a:cubicBezTo>
                  <a:cubicBezTo>
                    <a:pt x="724" y="3575"/>
                    <a:pt x="833" y="3606"/>
                    <a:pt x="932" y="3659"/>
                  </a:cubicBezTo>
                  <a:cubicBezTo>
                    <a:pt x="939" y="3663"/>
                    <a:pt x="947" y="3665"/>
                    <a:pt x="954" y="3668"/>
                  </a:cubicBezTo>
                  <a:cubicBezTo>
                    <a:pt x="1062" y="3711"/>
                    <a:pt x="1176" y="3726"/>
                    <a:pt x="1292" y="3727"/>
                  </a:cubicBezTo>
                  <a:cubicBezTo>
                    <a:pt x="1297" y="3727"/>
                    <a:pt x="1303" y="3726"/>
                    <a:pt x="1308" y="3726"/>
                  </a:cubicBezTo>
                  <a:cubicBezTo>
                    <a:pt x="1287" y="3666"/>
                    <a:pt x="1268" y="3607"/>
                    <a:pt x="1246" y="3549"/>
                  </a:cubicBezTo>
                  <a:cubicBezTo>
                    <a:pt x="1207" y="3444"/>
                    <a:pt x="1162" y="3340"/>
                    <a:pt x="1128" y="3234"/>
                  </a:cubicBezTo>
                  <a:cubicBezTo>
                    <a:pt x="1093" y="3128"/>
                    <a:pt x="1052" y="3025"/>
                    <a:pt x="1044" y="2910"/>
                  </a:cubicBezTo>
                  <a:cubicBezTo>
                    <a:pt x="1034" y="2775"/>
                    <a:pt x="1021" y="2641"/>
                    <a:pt x="1019" y="2506"/>
                  </a:cubicBezTo>
                  <a:cubicBezTo>
                    <a:pt x="1017" y="2394"/>
                    <a:pt x="1018" y="2282"/>
                    <a:pt x="1017" y="2170"/>
                  </a:cubicBezTo>
                  <a:cubicBezTo>
                    <a:pt x="1017" y="2164"/>
                    <a:pt x="1018" y="2159"/>
                    <a:pt x="1019" y="2154"/>
                  </a:cubicBezTo>
                  <a:cubicBezTo>
                    <a:pt x="1044" y="2019"/>
                    <a:pt x="1068" y="1885"/>
                    <a:pt x="1094" y="1750"/>
                  </a:cubicBezTo>
                  <a:cubicBezTo>
                    <a:pt x="1101" y="1713"/>
                    <a:pt x="1101" y="1672"/>
                    <a:pt x="1137" y="1645"/>
                  </a:cubicBezTo>
                  <a:cubicBezTo>
                    <a:pt x="1142" y="1641"/>
                    <a:pt x="1142" y="1631"/>
                    <a:pt x="1145" y="1624"/>
                  </a:cubicBezTo>
                  <a:cubicBezTo>
                    <a:pt x="1173" y="1537"/>
                    <a:pt x="1199" y="1448"/>
                    <a:pt x="1231" y="1362"/>
                  </a:cubicBezTo>
                  <a:cubicBezTo>
                    <a:pt x="1309" y="1153"/>
                    <a:pt x="1428" y="965"/>
                    <a:pt x="1548" y="778"/>
                  </a:cubicBezTo>
                  <a:cubicBezTo>
                    <a:pt x="1608" y="684"/>
                    <a:pt x="1680" y="598"/>
                    <a:pt x="1748" y="510"/>
                  </a:cubicBezTo>
                  <a:cubicBezTo>
                    <a:pt x="1803" y="440"/>
                    <a:pt x="1852" y="367"/>
                    <a:pt x="1904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FB8C1F45-E824-437D-9353-FBA35B109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5" y="2917825"/>
              <a:ext cx="596900" cy="700087"/>
            </a:xfrm>
            <a:custGeom>
              <a:avLst/>
              <a:gdLst>
                <a:gd name="T0" fmla="*/ 2837 w 4710"/>
                <a:gd name="T1" fmla="*/ 5414 h 5542"/>
                <a:gd name="T2" fmla="*/ 3697 w 4710"/>
                <a:gd name="T3" fmla="*/ 5249 h 5542"/>
                <a:gd name="T4" fmla="*/ 4465 w 4710"/>
                <a:gd name="T5" fmla="*/ 4803 h 5542"/>
                <a:gd name="T6" fmla="*/ 4594 w 4710"/>
                <a:gd name="T7" fmla="*/ 4690 h 5542"/>
                <a:gd name="T8" fmla="*/ 4686 w 4710"/>
                <a:gd name="T9" fmla="*/ 4691 h 5542"/>
                <a:gd name="T10" fmla="*/ 4679 w 4710"/>
                <a:gd name="T11" fmla="*/ 4782 h 5542"/>
                <a:gd name="T12" fmla="*/ 3414 w 4710"/>
                <a:gd name="T13" fmla="*/ 5466 h 5542"/>
                <a:gd name="T14" fmla="*/ 2861 w 4710"/>
                <a:gd name="T15" fmla="*/ 5539 h 5542"/>
                <a:gd name="T16" fmla="*/ 2463 w 4710"/>
                <a:gd name="T17" fmla="*/ 5523 h 5542"/>
                <a:gd name="T18" fmla="*/ 1127 w 4710"/>
                <a:gd name="T19" fmla="*/ 5006 h 5542"/>
                <a:gd name="T20" fmla="*/ 328 w 4710"/>
                <a:gd name="T21" fmla="*/ 4089 h 5542"/>
                <a:gd name="T22" fmla="*/ 53 w 4710"/>
                <a:gd name="T23" fmla="*/ 3320 h 5542"/>
                <a:gd name="T24" fmla="*/ 3 w 4710"/>
                <a:gd name="T25" fmla="*/ 2852 h 5542"/>
                <a:gd name="T26" fmla="*/ 16 w 4710"/>
                <a:gd name="T27" fmla="*/ 2524 h 5542"/>
                <a:gd name="T28" fmla="*/ 317 w 4710"/>
                <a:gd name="T29" fmla="*/ 1487 h 5542"/>
                <a:gd name="T30" fmla="*/ 745 w 4710"/>
                <a:gd name="T31" fmla="*/ 886 h 5542"/>
                <a:gd name="T32" fmla="*/ 2092 w 4710"/>
                <a:gd name="T33" fmla="*/ 88 h 5542"/>
                <a:gd name="T34" fmla="*/ 2484 w 4710"/>
                <a:gd name="T35" fmla="*/ 18 h 5542"/>
                <a:gd name="T36" fmla="*/ 2776 w 4710"/>
                <a:gd name="T37" fmla="*/ 1 h 5542"/>
                <a:gd name="T38" fmla="*/ 2838 w 4710"/>
                <a:gd name="T39" fmla="*/ 38 h 5542"/>
                <a:gd name="T40" fmla="*/ 2781 w 4710"/>
                <a:gd name="T41" fmla="*/ 126 h 5542"/>
                <a:gd name="T42" fmla="*/ 2484 w 4710"/>
                <a:gd name="T43" fmla="*/ 143 h 5542"/>
                <a:gd name="T44" fmla="*/ 1975 w 4710"/>
                <a:gd name="T45" fmla="*/ 252 h 5542"/>
                <a:gd name="T46" fmla="*/ 1120 w 4710"/>
                <a:gd name="T47" fmla="*/ 709 h 5542"/>
                <a:gd name="T48" fmla="*/ 431 w 4710"/>
                <a:gd name="T49" fmla="*/ 1541 h 5542"/>
                <a:gd name="T50" fmla="*/ 186 w 4710"/>
                <a:gd name="T51" fmla="*/ 2241 h 5542"/>
                <a:gd name="T52" fmla="*/ 129 w 4710"/>
                <a:gd name="T53" fmla="*/ 2892 h 5542"/>
                <a:gd name="T54" fmla="*/ 326 w 4710"/>
                <a:gd name="T55" fmla="*/ 3792 h 5542"/>
                <a:gd name="T56" fmla="*/ 707 w 4710"/>
                <a:gd name="T57" fmla="*/ 4433 h 5542"/>
                <a:gd name="T58" fmla="*/ 1407 w 4710"/>
                <a:gd name="T59" fmla="*/ 5041 h 5542"/>
                <a:gd name="T60" fmla="*/ 2236 w 4710"/>
                <a:gd name="T61" fmla="*/ 5361 h 5542"/>
                <a:gd name="T62" fmla="*/ 2747 w 4710"/>
                <a:gd name="T63" fmla="*/ 5414 h 5542"/>
                <a:gd name="T64" fmla="*/ 2837 w 4710"/>
                <a:gd name="T65" fmla="*/ 5414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10" h="5542">
                  <a:moveTo>
                    <a:pt x="2837" y="5414"/>
                  </a:moveTo>
                  <a:cubicBezTo>
                    <a:pt x="3133" y="5408"/>
                    <a:pt x="3420" y="5353"/>
                    <a:pt x="3697" y="5249"/>
                  </a:cubicBezTo>
                  <a:cubicBezTo>
                    <a:pt x="3978" y="5143"/>
                    <a:pt x="4234" y="4995"/>
                    <a:pt x="4465" y="4803"/>
                  </a:cubicBezTo>
                  <a:cubicBezTo>
                    <a:pt x="4509" y="4767"/>
                    <a:pt x="4551" y="4728"/>
                    <a:pt x="4594" y="4690"/>
                  </a:cubicBezTo>
                  <a:cubicBezTo>
                    <a:pt x="4623" y="4664"/>
                    <a:pt x="4661" y="4664"/>
                    <a:pt x="4686" y="4691"/>
                  </a:cubicBezTo>
                  <a:cubicBezTo>
                    <a:pt x="4710" y="4717"/>
                    <a:pt x="4707" y="4756"/>
                    <a:pt x="4679" y="4782"/>
                  </a:cubicBezTo>
                  <a:cubicBezTo>
                    <a:pt x="4317" y="5120"/>
                    <a:pt x="3896" y="5350"/>
                    <a:pt x="3414" y="5466"/>
                  </a:cubicBezTo>
                  <a:cubicBezTo>
                    <a:pt x="3232" y="5510"/>
                    <a:pt x="3048" y="5534"/>
                    <a:pt x="2861" y="5539"/>
                  </a:cubicBezTo>
                  <a:cubicBezTo>
                    <a:pt x="2728" y="5542"/>
                    <a:pt x="2595" y="5538"/>
                    <a:pt x="2463" y="5523"/>
                  </a:cubicBezTo>
                  <a:cubicBezTo>
                    <a:pt x="1972" y="5468"/>
                    <a:pt x="1526" y="5296"/>
                    <a:pt x="1127" y="5006"/>
                  </a:cubicBezTo>
                  <a:cubicBezTo>
                    <a:pt x="792" y="4761"/>
                    <a:pt x="526" y="4455"/>
                    <a:pt x="328" y="4089"/>
                  </a:cubicBezTo>
                  <a:cubicBezTo>
                    <a:pt x="198" y="3847"/>
                    <a:pt x="106" y="3590"/>
                    <a:pt x="53" y="3320"/>
                  </a:cubicBezTo>
                  <a:cubicBezTo>
                    <a:pt x="23" y="3166"/>
                    <a:pt x="6" y="3010"/>
                    <a:pt x="3" y="2852"/>
                  </a:cubicBezTo>
                  <a:cubicBezTo>
                    <a:pt x="0" y="2742"/>
                    <a:pt x="5" y="2633"/>
                    <a:pt x="16" y="2524"/>
                  </a:cubicBezTo>
                  <a:cubicBezTo>
                    <a:pt x="55" y="2160"/>
                    <a:pt x="145" y="1812"/>
                    <a:pt x="317" y="1487"/>
                  </a:cubicBezTo>
                  <a:cubicBezTo>
                    <a:pt x="433" y="1268"/>
                    <a:pt x="574" y="1067"/>
                    <a:pt x="745" y="886"/>
                  </a:cubicBezTo>
                  <a:cubicBezTo>
                    <a:pt x="1117" y="491"/>
                    <a:pt x="1566" y="225"/>
                    <a:pt x="2092" y="88"/>
                  </a:cubicBezTo>
                  <a:cubicBezTo>
                    <a:pt x="2220" y="54"/>
                    <a:pt x="2351" y="29"/>
                    <a:pt x="2484" y="18"/>
                  </a:cubicBezTo>
                  <a:cubicBezTo>
                    <a:pt x="2581" y="10"/>
                    <a:pt x="2679" y="7"/>
                    <a:pt x="2776" y="1"/>
                  </a:cubicBezTo>
                  <a:cubicBezTo>
                    <a:pt x="2805" y="0"/>
                    <a:pt x="2826" y="12"/>
                    <a:pt x="2838" y="38"/>
                  </a:cubicBezTo>
                  <a:cubicBezTo>
                    <a:pt x="2857" y="79"/>
                    <a:pt x="2827" y="124"/>
                    <a:pt x="2781" y="126"/>
                  </a:cubicBezTo>
                  <a:cubicBezTo>
                    <a:pt x="2682" y="131"/>
                    <a:pt x="2583" y="133"/>
                    <a:pt x="2484" y="143"/>
                  </a:cubicBezTo>
                  <a:cubicBezTo>
                    <a:pt x="2311" y="161"/>
                    <a:pt x="2141" y="198"/>
                    <a:pt x="1975" y="252"/>
                  </a:cubicBezTo>
                  <a:cubicBezTo>
                    <a:pt x="1662" y="352"/>
                    <a:pt x="1377" y="504"/>
                    <a:pt x="1120" y="709"/>
                  </a:cubicBezTo>
                  <a:cubicBezTo>
                    <a:pt x="833" y="939"/>
                    <a:pt x="602" y="1216"/>
                    <a:pt x="431" y="1541"/>
                  </a:cubicBezTo>
                  <a:cubicBezTo>
                    <a:pt x="314" y="1762"/>
                    <a:pt x="231" y="1996"/>
                    <a:pt x="186" y="2241"/>
                  </a:cubicBezTo>
                  <a:cubicBezTo>
                    <a:pt x="145" y="2456"/>
                    <a:pt x="119" y="2673"/>
                    <a:pt x="129" y="2892"/>
                  </a:cubicBezTo>
                  <a:cubicBezTo>
                    <a:pt x="143" y="3203"/>
                    <a:pt x="207" y="3504"/>
                    <a:pt x="326" y="3792"/>
                  </a:cubicBezTo>
                  <a:cubicBezTo>
                    <a:pt x="422" y="4024"/>
                    <a:pt x="549" y="4238"/>
                    <a:pt x="707" y="4433"/>
                  </a:cubicBezTo>
                  <a:cubicBezTo>
                    <a:pt x="904" y="4677"/>
                    <a:pt x="1138" y="4880"/>
                    <a:pt x="1407" y="5041"/>
                  </a:cubicBezTo>
                  <a:cubicBezTo>
                    <a:pt x="1665" y="5194"/>
                    <a:pt x="1942" y="5301"/>
                    <a:pt x="2236" y="5361"/>
                  </a:cubicBezTo>
                  <a:cubicBezTo>
                    <a:pt x="2404" y="5395"/>
                    <a:pt x="2575" y="5415"/>
                    <a:pt x="2747" y="5414"/>
                  </a:cubicBezTo>
                  <a:cubicBezTo>
                    <a:pt x="2777" y="5414"/>
                    <a:pt x="2807" y="5414"/>
                    <a:pt x="2837" y="54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94504FEB-D423-4AC3-9946-F37621882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175" y="2843213"/>
              <a:ext cx="585788" cy="822324"/>
            </a:xfrm>
            <a:custGeom>
              <a:avLst/>
              <a:gdLst>
                <a:gd name="T0" fmla="*/ 1270 w 4626"/>
                <a:gd name="T1" fmla="*/ 127 h 6513"/>
                <a:gd name="T2" fmla="*/ 269 w 4626"/>
                <a:gd name="T3" fmla="*/ 286 h 6513"/>
                <a:gd name="T4" fmla="*/ 95 w 4626"/>
                <a:gd name="T5" fmla="*/ 348 h 6513"/>
                <a:gd name="T6" fmla="*/ 22 w 4626"/>
                <a:gd name="T7" fmla="*/ 332 h 6513"/>
                <a:gd name="T8" fmla="*/ 14 w 4626"/>
                <a:gd name="T9" fmla="*/ 263 h 6513"/>
                <a:gd name="T10" fmla="*/ 50 w 4626"/>
                <a:gd name="T11" fmla="*/ 231 h 6513"/>
                <a:gd name="T12" fmla="*/ 525 w 4626"/>
                <a:gd name="T13" fmla="*/ 86 h 6513"/>
                <a:gd name="T14" fmla="*/ 882 w 4626"/>
                <a:gd name="T15" fmla="*/ 23 h 6513"/>
                <a:gd name="T16" fmla="*/ 1193 w 4626"/>
                <a:gd name="T17" fmla="*/ 1 h 6513"/>
                <a:gd name="T18" fmla="*/ 1540 w 4626"/>
                <a:gd name="T19" fmla="*/ 10 h 6513"/>
                <a:gd name="T20" fmla="*/ 2322 w 4626"/>
                <a:gd name="T21" fmla="*/ 171 h 6513"/>
                <a:gd name="T22" fmla="*/ 3330 w 4626"/>
                <a:gd name="T23" fmla="*/ 717 h 6513"/>
                <a:gd name="T24" fmla="*/ 4284 w 4626"/>
                <a:gd name="T25" fmla="*/ 1901 h 6513"/>
                <a:gd name="T26" fmla="*/ 4560 w 4626"/>
                <a:gd name="T27" fmla="*/ 2723 h 6513"/>
                <a:gd name="T28" fmla="*/ 4622 w 4626"/>
                <a:gd name="T29" fmla="*/ 3283 h 6513"/>
                <a:gd name="T30" fmla="*/ 4608 w 4626"/>
                <a:gd name="T31" fmla="*/ 3698 h 6513"/>
                <a:gd name="T32" fmla="*/ 4431 w 4626"/>
                <a:gd name="T33" fmla="*/ 4483 h 6513"/>
                <a:gd name="T34" fmla="*/ 3909 w 4626"/>
                <a:gd name="T35" fmla="*/ 5428 h 6513"/>
                <a:gd name="T36" fmla="*/ 3430 w 4626"/>
                <a:gd name="T37" fmla="*/ 5930 h 6513"/>
                <a:gd name="T38" fmla="*/ 2503 w 4626"/>
                <a:gd name="T39" fmla="*/ 6497 h 6513"/>
                <a:gd name="T40" fmla="*/ 2414 w 4626"/>
                <a:gd name="T41" fmla="*/ 6465 h 6513"/>
                <a:gd name="T42" fmla="*/ 2457 w 4626"/>
                <a:gd name="T43" fmla="*/ 6380 h 6513"/>
                <a:gd name="T44" fmla="*/ 3267 w 4626"/>
                <a:gd name="T45" fmla="*/ 5901 h 6513"/>
                <a:gd name="T46" fmla="*/ 4195 w 4626"/>
                <a:gd name="T47" fmla="*/ 4725 h 6513"/>
                <a:gd name="T48" fmla="*/ 4448 w 4626"/>
                <a:gd name="T49" fmla="*/ 3941 h 6513"/>
                <a:gd name="T50" fmla="*/ 4498 w 4626"/>
                <a:gd name="T51" fmla="*/ 3427 h 6513"/>
                <a:gd name="T52" fmla="*/ 4480 w 4626"/>
                <a:gd name="T53" fmla="*/ 3032 h 6513"/>
                <a:gd name="T54" fmla="*/ 4173 w 4626"/>
                <a:gd name="T55" fmla="*/ 1960 h 6513"/>
                <a:gd name="T56" fmla="*/ 3689 w 4626"/>
                <a:gd name="T57" fmla="*/ 1231 h 6513"/>
                <a:gd name="T58" fmla="*/ 2644 w 4626"/>
                <a:gd name="T59" fmla="*/ 436 h 6513"/>
                <a:gd name="T60" fmla="*/ 1875 w 4626"/>
                <a:gd name="T61" fmla="*/ 182 h 6513"/>
                <a:gd name="T62" fmla="*/ 1408 w 4626"/>
                <a:gd name="T63" fmla="*/ 128 h 6513"/>
                <a:gd name="T64" fmla="*/ 1270 w 4626"/>
                <a:gd name="T65" fmla="*/ 127 h 6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26" h="6513">
                  <a:moveTo>
                    <a:pt x="1270" y="127"/>
                  </a:moveTo>
                  <a:cubicBezTo>
                    <a:pt x="928" y="124"/>
                    <a:pt x="594" y="180"/>
                    <a:pt x="269" y="286"/>
                  </a:cubicBezTo>
                  <a:cubicBezTo>
                    <a:pt x="210" y="305"/>
                    <a:pt x="153" y="328"/>
                    <a:pt x="95" y="348"/>
                  </a:cubicBezTo>
                  <a:cubicBezTo>
                    <a:pt x="66" y="358"/>
                    <a:pt x="39" y="353"/>
                    <a:pt x="22" y="332"/>
                  </a:cubicBezTo>
                  <a:cubicBezTo>
                    <a:pt x="5" y="311"/>
                    <a:pt x="0" y="286"/>
                    <a:pt x="14" y="263"/>
                  </a:cubicBezTo>
                  <a:cubicBezTo>
                    <a:pt x="22" y="250"/>
                    <a:pt x="36" y="237"/>
                    <a:pt x="50" y="231"/>
                  </a:cubicBezTo>
                  <a:cubicBezTo>
                    <a:pt x="205" y="171"/>
                    <a:pt x="363" y="120"/>
                    <a:pt x="525" y="86"/>
                  </a:cubicBezTo>
                  <a:cubicBezTo>
                    <a:pt x="643" y="61"/>
                    <a:pt x="762" y="39"/>
                    <a:pt x="882" y="23"/>
                  </a:cubicBezTo>
                  <a:cubicBezTo>
                    <a:pt x="985" y="10"/>
                    <a:pt x="1089" y="3"/>
                    <a:pt x="1193" y="1"/>
                  </a:cubicBezTo>
                  <a:cubicBezTo>
                    <a:pt x="1308" y="0"/>
                    <a:pt x="1424" y="1"/>
                    <a:pt x="1540" y="10"/>
                  </a:cubicBezTo>
                  <a:cubicBezTo>
                    <a:pt x="1807" y="31"/>
                    <a:pt x="2068" y="85"/>
                    <a:pt x="2322" y="171"/>
                  </a:cubicBezTo>
                  <a:cubicBezTo>
                    <a:pt x="2690" y="294"/>
                    <a:pt x="3026" y="476"/>
                    <a:pt x="3330" y="717"/>
                  </a:cubicBezTo>
                  <a:cubicBezTo>
                    <a:pt x="3737" y="1039"/>
                    <a:pt x="4055" y="1434"/>
                    <a:pt x="4284" y="1901"/>
                  </a:cubicBezTo>
                  <a:cubicBezTo>
                    <a:pt x="4412" y="2163"/>
                    <a:pt x="4503" y="2437"/>
                    <a:pt x="4560" y="2723"/>
                  </a:cubicBezTo>
                  <a:cubicBezTo>
                    <a:pt x="4597" y="2908"/>
                    <a:pt x="4617" y="3095"/>
                    <a:pt x="4622" y="3283"/>
                  </a:cubicBezTo>
                  <a:cubicBezTo>
                    <a:pt x="4626" y="3422"/>
                    <a:pt x="4622" y="3560"/>
                    <a:pt x="4608" y="3698"/>
                  </a:cubicBezTo>
                  <a:cubicBezTo>
                    <a:pt x="4582" y="3967"/>
                    <a:pt x="4523" y="4229"/>
                    <a:pt x="4431" y="4483"/>
                  </a:cubicBezTo>
                  <a:cubicBezTo>
                    <a:pt x="4308" y="4826"/>
                    <a:pt x="4133" y="5141"/>
                    <a:pt x="3909" y="5428"/>
                  </a:cubicBezTo>
                  <a:cubicBezTo>
                    <a:pt x="3766" y="5612"/>
                    <a:pt x="3606" y="5779"/>
                    <a:pt x="3430" y="5930"/>
                  </a:cubicBezTo>
                  <a:cubicBezTo>
                    <a:pt x="3151" y="6169"/>
                    <a:pt x="2842" y="6358"/>
                    <a:pt x="2503" y="6497"/>
                  </a:cubicBezTo>
                  <a:cubicBezTo>
                    <a:pt x="2464" y="6513"/>
                    <a:pt x="2429" y="6500"/>
                    <a:pt x="2414" y="6465"/>
                  </a:cubicBezTo>
                  <a:cubicBezTo>
                    <a:pt x="2400" y="6430"/>
                    <a:pt x="2416" y="6397"/>
                    <a:pt x="2457" y="6380"/>
                  </a:cubicBezTo>
                  <a:cubicBezTo>
                    <a:pt x="2750" y="6260"/>
                    <a:pt x="3020" y="6100"/>
                    <a:pt x="3267" y="5901"/>
                  </a:cubicBezTo>
                  <a:cubicBezTo>
                    <a:pt x="3666" y="5579"/>
                    <a:pt x="3976" y="5188"/>
                    <a:pt x="4195" y="4725"/>
                  </a:cubicBezTo>
                  <a:cubicBezTo>
                    <a:pt x="4314" y="4475"/>
                    <a:pt x="4398" y="4213"/>
                    <a:pt x="4448" y="3941"/>
                  </a:cubicBezTo>
                  <a:cubicBezTo>
                    <a:pt x="4479" y="3771"/>
                    <a:pt x="4496" y="3600"/>
                    <a:pt x="4498" y="3427"/>
                  </a:cubicBezTo>
                  <a:cubicBezTo>
                    <a:pt x="4499" y="3295"/>
                    <a:pt x="4494" y="3163"/>
                    <a:pt x="4480" y="3032"/>
                  </a:cubicBezTo>
                  <a:cubicBezTo>
                    <a:pt x="4439" y="2657"/>
                    <a:pt x="4338" y="2299"/>
                    <a:pt x="4173" y="1960"/>
                  </a:cubicBezTo>
                  <a:cubicBezTo>
                    <a:pt x="4044" y="1695"/>
                    <a:pt x="3883" y="1452"/>
                    <a:pt x="3689" y="1231"/>
                  </a:cubicBezTo>
                  <a:cubicBezTo>
                    <a:pt x="3394" y="895"/>
                    <a:pt x="3046" y="630"/>
                    <a:pt x="2644" y="436"/>
                  </a:cubicBezTo>
                  <a:cubicBezTo>
                    <a:pt x="2399" y="318"/>
                    <a:pt x="2142" y="234"/>
                    <a:pt x="1875" y="182"/>
                  </a:cubicBezTo>
                  <a:cubicBezTo>
                    <a:pt x="1721" y="152"/>
                    <a:pt x="1565" y="133"/>
                    <a:pt x="1408" y="128"/>
                  </a:cubicBezTo>
                  <a:cubicBezTo>
                    <a:pt x="1362" y="126"/>
                    <a:pt x="1316" y="127"/>
                    <a:pt x="1270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5FB22D81-97CC-4185-A19F-82E9869BD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4200" y="3130550"/>
              <a:ext cx="247650" cy="331787"/>
            </a:xfrm>
            <a:custGeom>
              <a:avLst/>
              <a:gdLst>
                <a:gd name="T0" fmla="*/ 1 w 1959"/>
                <a:gd name="T1" fmla="*/ 1635 h 2626"/>
                <a:gd name="T2" fmla="*/ 166 w 1959"/>
                <a:gd name="T3" fmla="*/ 1091 h 2626"/>
                <a:gd name="T4" fmla="*/ 173 w 1959"/>
                <a:gd name="T5" fmla="*/ 1079 h 2626"/>
                <a:gd name="T6" fmla="*/ 202 w 1959"/>
                <a:gd name="T7" fmla="*/ 1015 h 2626"/>
                <a:gd name="T8" fmla="*/ 924 w 1959"/>
                <a:gd name="T9" fmla="*/ 45 h 2626"/>
                <a:gd name="T10" fmla="*/ 1036 w 1959"/>
                <a:gd name="T11" fmla="*/ 45 h 2626"/>
                <a:gd name="T12" fmla="*/ 1739 w 1959"/>
                <a:gd name="T13" fmla="*/ 1017 h 2626"/>
                <a:gd name="T14" fmla="*/ 1921 w 1959"/>
                <a:gd name="T15" fmla="*/ 1473 h 2626"/>
                <a:gd name="T16" fmla="*/ 1702 w 1959"/>
                <a:gd name="T17" fmla="*/ 2258 h 2626"/>
                <a:gd name="T18" fmla="*/ 1125 w 1959"/>
                <a:gd name="T19" fmla="*/ 2585 h 2626"/>
                <a:gd name="T20" fmla="*/ 373 w 1959"/>
                <a:gd name="T21" fmla="*/ 2392 h 2626"/>
                <a:gd name="T22" fmla="*/ 26 w 1959"/>
                <a:gd name="T23" fmla="*/ 1845 h 2626"/>
                <a:gd name="T24" fmla="*/ 1 w 1959"/>
                <a:gd name="T25" fmla="*/ 1635 h 2626"/>
                <a:gd name="T26" fmla="*/ 980 w 1959"/>
                <a:gd name="T27" fmla="*/ 182 h 2626"/>
                <a:gd name="T28" fmla="*/ 972 w 1959"/>
                <a:gd name="T29" fmla="*/ 192 h 2626"/>
                <a:gd name="T30" fmla="*/ 686 w 1959"/>
                <a:gd name="T31" fmla="*/ 576 h 2626"/>
                <a:gd name="T32" fmla="*/ 307 w 1959"/>
                <a:gd name="T33" fmla="*/ 1085 h 2626"/>
                <a:gd name="T34" fmla="*/ 298 w 1959"/>
                <a:gd name="T35" fmla="*/ 1104 h 2626"/>
                <a:gd name="T36" fmla="*/ 279 w 1959"/>
                <a:gd name="T37" fmla="*/ 1149 h 2626"/>
                <a:gd name="T38" fmla="*/ 182 w 1959"/>
                <a:gd name="T39" fmla="*/ 1316 h 2626"/>
                <a:gd name="T40" fmla="*/ 142 w 1959"/>
                <a:gd name="T41" fmla="*/ 1786 h 2626"/>
                <a:gd name="T42" fmla="*/ 431 w 1959"/>
                <a:gd name="T43" fmla="*/ 2277 h 2626"/>
                <a:gd name="T44" fmla="*/ 1130 w 1959"/>
                <a:gd name="T45" fmla="*/ 2456 h 2626"/>
                <a:gd name="T46" fmla="*/ 1701 w 1959"/>
                <a:gd name="T47" fmla="*/ 2036 h 2626"/>
                <a:gd name="T48" fmla="*/ 1783 w 1959"/>
                <a:gd name="T49" fmla="*/ 1414 h 2626"/>
                <a:gd name="T50" fmla="*/ 1666 w 1959"/>
                <a:gd name="T51" fmla="*/ 1132 h 2626"/>
                <a:gd name="T52" fmla="*/ 1187 w 1959"/>
                <a:gd name="T53" fmla="*/ 469 h 2626"/>
                <a:gd name="T54" fmla="*/ 980 w 1959"/>
                <a:gd name="T55" fmla="*/ 182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59" h="2626">
                  <a:moveTo>
                    <a:pt x="1" y="1635"/>
                  </a:moveTo>
                  <a:cubicBezTo>
                    <a:pt x="1" y="1425"/>
                    <a:pt x="51" y="1248"/>
                    <a:pt x="166" y="1091"/>
                  </a:cubicBezTo>
                  <a:cubicBezTo>
                    <a:pt x="169" y="1087"/>
                    <a:pt x="173" y="1083"/>
                    <a:pt x="173" y="1079"/>
                  </a:cubicBezTo>
                  <a:cubicBezTo>
                    <a:pt x="171" y="1053"/>
                    <a:pt x="188" y="1035"/>
                    <a:pt x="202" y="1015"/>
                  </a:cubicBezTo>
                  <a:cubicBezTo>
                    <a:pt x="443" y="692"/>
                    <a:pt x="683" y="368"/>
                    <a:pt x="924" y="45"/>
                  </a:cubicBezTo>
                  <a:cubicBezTo>
                    <a:pt x="957" y="1"/>
                    <a:pt x="1004" y="0"/>
                    <a:pt x="1036" y="45"/>
                  </a:cubicBezTo>
                  <a:cubicBezTo>
                    <a:pt x="1271" y="369"/>
                    <a:pt x="1504" y="693"/>
                    <a:pt x="1739" y="1017"/>
                  </a:cubicBezTo>
                  <a:cubicBezTo>
                    <a:pt x="1839" y="1154"/>
                    <a:pt x="1899" y="1306"/>
                    <a:pt x="1921" y="1473"/>
                  </a:cubicBezTo>
                  <a:cubicBezTo>
                    <a:pt x="1959" y="1764"/>
                    <a:pt x="1891" y="2030"/>
                    <a:pt x="1702" y="2258"/>
                  </a:cubicBezTo>
                  <a:cubicBezTo>
                    <a:pt x="1552" y="2438"/>
                    <a:pt x="1359" y="2550"/>
                    <a:pt x="1125" y="2585"/>
                  </a:cubicBezTo>
                  <a:cubicBezTo>
                    <a:pt x="848" y="2626"/>
                    <a:pt x="595" y="2563"/>
                    <a:pt x="373" y="2392"/>
                  </a:cubicBezTo>
                  <a:cubicBezTo>
                    <a:pt x="192" y="2253"/>
                    <a:pt x="78" y="2068"/>
                    <a:pt x="26" y="1845"/>
                  </a:cubicBezTo>
                  <a:cubicBezTo>
                    <a:pt x="9" y="1771"/>
                    <a:pt x="0" y="1695"/>
                    <a:pt x="1" y="1635"/>
                  </a:cubicBezTo>
                  <a:close/>
                  <a:moveTo>
                    <a:pt x="980" y="182"/>
                  </a:moveTo>
                  <a:cubicBezTo>
                    <a:pt x="977" y="186"/>
                    <a:pt x="974" y="189"/>
                    <a:pt x="972" y="192"/>
                  </a:cubicBezTo>
                  <a:cubicBezTo>
                    <a:pt x="876" y="320"/>
                    <a:pt x="781" y="448"/>
                    <a:pt x="686" y="576"/>
                  </a:cubicBezTo>
                  <a:cubicBezTo>
                    <a:pt x="559" y="746"/>
                    <a:pt x="433" y="915"/>
                    <a:pt x="307" y="1085"/>
                  </a:cubicBezTo>
                  <a:cubicBezTo>
                    <a:pt x="303" y="1091"/>
                    <a:pt x="301" y="1098"/>
                    <a:pt x="298" y="1104"/>
                  </a:cubicBezTo>
                  <a:cubicBezTo>
                    <a:pt x="292" y="1119"/>
                    <a:pt x="289" y="1137"/>
                    <a:pt x="279" y="1149"/>
                  </a:cubicBezTo>
                  <a:cubicBezTo>
                    <a:pt x="241" y="1201"/>
                    <a:pt x="206" y="1256"/>
                    <a:pt x="182" y="1316"/>
                  </a:cubicBezTo>
                  <a:cubicBezTo>
                    <a:pt x="122" y="1468"/>
                    <a:pt x="112" y="1626"/>
                    <a:pt x="142" y="1786"/>
                  </a:cubicBezTo>
                  <a:cubicBezTo>
                    <a:pt x="180" y="1984"/>
                    <a:pt x="275" y="2150"/>
                    <a:pt x="431" y="2277"/>
                  </a:cubicBezTo>
                  <a:cubicBezTo>
                    <a:pt x="636" y="2443"/>
                    <a:pt x="871" y="2504"/>
                    <a:pt x="1130" y="2456"/>
                  </a:cubicBezTo>
                  <a:cubicBezTo>
                    <a:pt x="1386" y="2409"/>
                    <a:pt x="1576" y="2264"/>
                    <a:pt x="1701" y="2036"/>
                  </a:cubicBezTo>
                  <a:cubicBezTo>
                    <a:pt x="1808" y="1840"/>
                    <a:pt x="1830" y="1631"/>
                    <a:pt x="1783" y="1414"/>
                  </a:cubicBezTo>
                  <a:cubicBezTo>
                    <a:pt x="1760" y="1313"/>
                    <a:pt x="1726" y="1216"/>
                    <a:pt x="1666" y="1132"/>
                  </a:cubicBezTo>
                  <a:cubicBezTo>
                    <a:pt x="1508" y="910"/>
                    <a:pt x="1347" y="690"/>
                    <a:pt x="1187" y="469"/>
                  </a:cubicBezTo>
                  <a:cubicBezTo>
                    <a:pt x="1118" y="373"/>
                    <a:pt x="1049" y="278"/>
                    <a:pt x="980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296D0EB9-9565-4D1E-97CE-BB05B7EE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475" y="3179763"/>
              <a:ext cx="136525" cy="387350"/>
            </a:xfrm>
            <a:custGeom>
              <a:avLst/>
              <a:gdLst>
                <a:gd name="T0" fmla="*/ 2 w 1083"/>
                <a:gd name="T1" fmla="*/ 735 h 3076"/>
                <a:gd name="T2" fmla="*/ 20 w 1083"/>
                <a:gd name="T3" fmla="*/ 393 h 3076"/>
                <a:gd name="T4" fmla="*/ 60 w 1083"/>
                <a:gd name="T5" fmla="*/ 59 h 3076"/>
                <a:gd name="T6" fmla="*/ 130 w 1083"/>
                <a:gd name="T7" fmla="*/ 3 h 3076"/>
                <a:gd name="T8" fmla="*/ 184 w 1083"/>
                <a:gd name="T9" fmla="*/ 68 h 3076"/>
                <a:gd name="T10" fmla="*/ 167 w 1083"/>
                <a:gd name="T11" fmla="*/ 201 h 3076"/>
                <a:gd name="T12" fmla="*/ 140 w 1083"/>
                <a:gd name="T13" fmla="*/ 457 h 3076"/>
                <a:gd name="T14" fmla="*/ 130 w 1083"/>
                <a:gd name="T15" fmla="*/ 816 h 3076"/>
                <a:gd name="T16" fmla="*/ 160 w 1083"/>
                <a:gd name="T17" fmla="*/ 1162 h 3076"/>
                <a:gd name="T18" fmla="*/ 348 w 1083"/>
                <a:gd name="T19" fmla="*/ 1876 h 3076"/>
                <a:gd name="T20" fmla="*/ 843 w 1083"/>
                <a:gd name="T21" fmla="*/ 2723 h 3076"/>
                <a:gd name="T22" fmla="*/ 1052 w 1083"/>
                <a:gd name="T23" fmla="*/ 2956 h 3076"/>
                <a:gd name="T24" fmla="*/ 1056 w 1083"/>
                <a:gd name="T25" fmla="*/ 3050 h 3076"/>
                <a:gd name="T26" fmla="*/ 963 w 1083"/>
                <a:gd name="T27" fmla="*/ 3044 h 3076"/>
                <a:gd name="T28" fmla="*/ 184 w 1083"/>
                <a:gd name="T29" fmla="*/ 1796 h 3076"/>
                <a:gd name="T30" fmla="*/ 49 w 1083"/>
                <a:gd name="T31" fmla="*/ 1270 h 3076"/>
                <a:gd name="T32" fmla="*/ 2 w 1083"/>
                <a:gd name="T33" fmla="*/ 735 h 3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3" h="3076">
                  <a:moveTo>
                    <a:pt x="2" y="735"/>
                  </a:moveTo>
                  <a:cubicBezTo>
                    <a:pt x="0" y="661"/>
                    <a:pt x="5" y="527"/>
                    <a:pt x="20" y="393"/>
                  </a:cubicBezTo>
                  <a:cubicBezTo>
                    <a:pt x="32" y="281"/>
                    <a:pt x="46" y="170"/>
                    <a:pt x="60" y="59"/>
                  </a:cubicBezTo>
                  <a:cubicBezTo>
                    <a:pt x="65" y="22"/>
                    <a:pt x="94" y="0"/>
                    <a:pt x="130" y="3"/>
                  </a:cubicBezTo>
                  <a:cubicBezTo>
                    <a:pt x="162" y="6"/>
                    <a:pt x="187" y="34"/>
                    <a:pt x="184" y="68"/>
                  </a:cubicBezTo>
                  <a:cubicBezTo>
                    <a:pt x="180" y="113"/>
                    <a:pt x="172" y="157"/>
                    <a:pt x="167" y="201"/>
                  </a:cubicBezTo>
                  <a:cubicBezTo>
                    <a:pt x="158" y="286"/>
                    <a:pt x="149" y="371"/>
                    <a:pt x="140" y="457"/>
                  </a:cubicBezTo>
                  <a:cubicBezTo>
                    <a:pt x="128" y="576"/>
                    <a:pt x="123" y="696"/>
                    <a:pt x="130" y="816"/>
                  </a:cubicBezTo>
                  <a:cubicBezTo>
                    <a:pt x="136" y="931"/>
                    <a:pt x="146" y="1047"/>
                    <a:pt x="160" y="1162"/>
                  </a:cubicBezTo>
                  <a:cubicBezTo>
                    <a:pt x="192" y="1408"/>
                    <a:pt x="257" y="1645"/>
                    <a:pt x="348" y="1876"/>
                  </a:cubicBezTo>
                  <a:cubicBezTo>
                    <a:pt x="469" y="2184"/>
                    <a:pt x="632" y="2468"/>
                    <a:pt x="843" y="2723"/>
                  </a:cubicBezTo>
                  <a:cubicBezTo>
                    <a:pt x="909" y="2803"/>
                    <a:pt x="982" y="2879"/>
                    <a:pt x="1052" y="2956"/>
                  </a:cubicBezTo>
                  <a:cubicBezTo>
                    <a:pt x="1081" y="2987"/>
                    <a:pt x="1083" y="3023"/>
                    <a:pt x="1056" y="3050"/>
                  </a:cubicBezTo>
                  <a:cubicBezTo>
                    <a:pt x="1031" y="3076"/>
                    <a:pt x="992" y="3074"/>
                    <a:pt x="963" y="3044"/>
                  </a:cubicBezTo>
                  <a:cubicBezTo>
                    <a:pt x="607" y="2688"/>
                    <a:pt x="351" y="2270"/>
                    <a:pt x="184" y="1796"/>
                  </a:cubicBezTo>
                  <a:cubicBezTo>
                    <a:pt x="124" y="1624"/>
                    <a:pt x="80" y="1449"/>
                    <a:pt x="49" y="1270"/>
                  </a:cubicBezTo>
                  <a:cubicBezTo>
                    <a:pt x="22" y="1113"/>
                    <a:pt x="6" y="955"/>
                    <a:pt x="2" y="7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7F66709-C606-4D53-BFE4-41B27C86E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38" y="3000375"/>
              <a:ext cx="136525" cy="277812"/>
            </a:xfrm>
            <a:custGeom>
              <a:avLst/>
              <a:gdLst>
                <a:gd name="T0" fmla="*/ 1078 w 1078"/>
                <a:gd name="T1" fmla="*/ 2125 h 2194"/>
                <a:gd name="T2" fmla="*/ 1015 w 1078"/>
                <a:gd name="T3" fmla="*/ 2194 h 2194"/>
                <a:gd name="T4" fmla="*/ 952 w 1078"/>
                <a:gd name="T5" fmla="*/ 2124 h 2194"/>
                <a:gd name="T6" fmla="*/ 786 w 1078"/>
                <a:gd name="T7" fmla="*/ 1203 h 2194"/>
                <a:gd name="T8" fmla="*/ 367 w 1078"/>
                <a:gd name="T9" fmla="*/ 464 h 2194"/>
                <a:gd name="T10" fmla="*/ 44 w 1078"/>
                <a:gd name="T11" fmla="*/ 130 h 2194"/>
                <a:gd name="T12" fmla="*/ 11 w 1078"/>
                <a:gd name="T13" fmla="*/ 86 h 2194"/>
                <a:gd name="T14" fmla="*/ 38 w 1078"/>
                <a:gd name="T15" fmla="*/ 16 h 2194"/>
                <a:gd name="T16" fmla="*/ 115 w 1078"/>
                <a:gd name="T17" fmla="*/ 25 h 2194"/>
                <a:gd name="T18" fmla="*/ 335 w 1078"/>
                <a:gd name="T19" fmla="*/ 237 h 2194"/>
                <a:gd name="T20" fmla="*/ 927 w 1078"/>
                <a:gd name="T21" fmla="*/ 1227 h 2194"/>
                <a:gd name="T22" fmla="*/ 1049 w 1078"/>
                <a:gd name="T23" fmla="*/ 1735 h 2194"/>
                <a:gd name="T24" fmla="*/ 1076 w 1078"/>
                <a:gd name="T25" fmla="*/ 2097 h 2194"/>
                <a:gd name="T26" fmla="*/ 1078 w 1078"/>
                <a:gd name="T27" fmla="*/ 2125 h 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" h="2194">
                  <a:moveTo>
                    <a:pt x="1078" y="2125"/>
                  </a:moveTo>
                  <a:cubicBezTo>
                    <a:pt x="1077" y="2164"/>
                    <a:pt x="1051" y="2193"/>
                    <a:pt x="1015" y="2194"/>
                  </a:cubicBezTo>
                  <a:cubicBezTo>
                    <a:pt x="977" y="2194"/>
                    <a:pt x="952" y="2167"/>
                    <a:pt x="952" y="2124"/>
                  </a:cubicBezTo>
                  <a:cubicBezTo>
                    <a:pt x="950" y="1808"/>
                    <a:pt x="896" y="1500"/>
                    <a:pt x="786" y="1203"/>
                  </a:cubicBezTo>
                  <a:cubicBezTo>
                    <a:pt x="686" y="934"/>
                    <a:pt x="547" y="688"/>
                    <a:pt x="367" y="464"/>
                  </a:cubicBezTo>
                  <a:cubicBezTo>
                    <a:pt x="269" y="343"/>
                    <a:pt x="162" y="232"/>
                    <a:pt x="44" y="130"/>
                  </a:cubicBezTo>
                  <a:cubicBezTo>
                    <a:pt x="31" y="118"/>
                    <a:pt x="17" y="103"/>
                    <a:pt x="11" y="86"/>
                  </a:cubicBezTo>
                  <a:cubicBezTo>
                    <a:pt x="0" y="59"/>
                    <a:pt x="14" y="30"/>
                    <a:pt x="38" y="16"/>
                  </a:cubicBezTo>
                  <a:cubicBezTo>
                    <a:pt x="63" y="0"/>
                    <a:pt x="91" y="3"/>
                    <a:pt x="115" y="25"/>
                  </a:cubicBezTo>
                  <a:cubicBezTo>
                    <a:pt x="189" y="95"/>
                    <a:pt x="265" y="163"/>
                    <a:pt x="335" y="237"/>
                  </a:cubicBezTo>
                  <a:cubicBezTo>
                    <a:pt x="604" y="524"/>
                    <a:pt x="800" y="855"/>
                    <a:pt x="927" y="1227"/>
                  </a:cubicBezTo>
                  <a:cubicBezTo>
                    <a:pt x="984" y="1392"/>
                    <a:pt x="1024" y="1562"/>
                    <a:pt x="1049" y="1735"/>
                  </a:cubicBezTo>
                  <a:cubicBezTo>
                    <a:pt x="1066" y="1855"/>
                    <a:pt x="1076" y="1976"/>
                    <a:pt x="1076" y="2097"/>
                  </a:cubicBezTo>
                  <a:cubicBezTo>
                    <a:pt x="1076" y="2106"/>
                    <a:pt x="1077" y="2116"/>
                    <a:pt x="1078" y="2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BCA312F-71BF-475E-B5C4-746DE49B2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438" y="3333750"/>
              <a:ext cx="68263" cy="66675"/>
            </a:xfrm>
            <a:custGeom>
              <a:avLst/>
              <a:gdLst>
                <a:gd name="T0" fmla="*/ 92 w 540"/>
                <a:gd name="T1" fmla="*/ 527 h 529"/>
                <a:gd name="T2" fmla="*/ 16 w 540"/>
                <a:gd name="T3" fmla="*/ 489 h 529"/>
                <a:gd name="T4" fmla="*/ 76 w 540"/>
                <a:gd name="T5" fmla="*/ 403 h 529"/>
                <a:gd name="T6" fmla="*/ 324 w 540"/>
                <a:gd name="T7" fmla="*/ 300 h 529"/>
                <a:gd name="T8" fmla="*/ 414 w 540"/>
                <a:gd name="T9" fmla="*/ 67 h 529"/>
                <a:gd name="T10" fmla="*/ 458 w 540"/>
                <a:gd name="T11" fmla="*/ 7 h 529"/>
                <a:gd name="T12" fmla="*/ 528 w 540"/>
                <a:gd name="T13" fmla="*/ 33 h 529"/>
                <a:gd name="T14" fmla="*/ 539 w 540"/>
                <a:gd name="T15" fmla="*/ 72 h 529"/>
                <a:gd name="T16" fmla="*/ 432 w 540"/>
                <a:gd name="T17" fmla="*/ 368 h 529"/>
                <a:gd name="T18" fmla="*/ 144 w 540"/>
                <a:gd name="T19" fmla="*/ 523 h 529"/>
                <a:gd name="T20" fmla="*/ 118 w 540"/>
                <a:gd name="T21" fmla="*/ 527 h 529"/>
                <a:gd name="T22" fmla="*/ 92 w 540"/>
                <a:gd name="T23" fmla="*/ 527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0" h="529">
                  <a:moveTo>
                    <a:pt x="92" y="527"/>
                  </a:moveTo>
                  <a:cubicBezTo>
                    <a:pt x="51" y="529"/>
                    <a:pt x="27" y="517"/>
                    <a:pt x="16" y="489"/>
                  </a:cubicBezTo>
                  <a:cubicBezTo>
                    <a:pt x="0" y="447"/>
                    <a:pt x="30" y="404"/>
                    <a:pt x="76" y="403"/>
                  </a:cubicBezTo>
                  <a:cubicBezTo>
                    <a:pt x="172" y="401"/>
                    <a:pt x="257" y="370"/>
                    <a:pt x="324" y="300"/>
                  </a:cubicBezTo>
                  <a:cubicBezTo>
                    <a:pt x="386" y="235"/>
                    <a:pt x="412" y="156"/>
                    <a:pt x="414" y="67"/>
                  </a:cubicBezTo>
                  <a:cubicBezTo>
                    <a:pt x="415" y="38"/>
                    <a:pt x="433" y="14"/>
                    <a:pt x="458" y="7"/>
                  </a:cubicBezTo>
                  <a:cubicBezTo>
                    <a:pt x="485" y="0"/>
                    <a:pt x="514" y="9"/>
                    <a:pt x="528" y="33"/>
                  </a:cubicBezTo>
                  <a:cubicBezTo>
                    <a:pt x="535" y="45"/>
                    <a:pt x="540" y="59"/>
                    <a:pt x="539" y="72"/>
                  </a:cubicBezTo>
                  <a:cubicBezTo>
                    <a:pt x="536" y="183"/>
                    <a:pt x="504" y="283"/>
                    <a:pt x="432" y="368"/>
                  </a:cubicBezTo>
                  <a:cubicBezTo>
                    <a:pt x="356" y="457"/>
                    <a:pt x="259" y="507"/>
                    <a:pt x="144" y="523"/>
                  </a:cubicBezTo>
                  <a:cubicBezTo>
                    <a:pt x="135" y="524"/>
                    <a:pt x="127" y="526"/>
                    <a:pt x="118" y="527"/>
                  </a:cubicBezTo>
                  <a:cubicBezTo>
                    <a:pt x="109" y="527"/>
                    <a:pt x="101" y="527"/>
                    <a:pt x="92" y="5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4" name="Freeform 15">
            <a:extLst>
              <a:ext uri="{FF2B5EF4-FFF2-40B4-BE49-F238E27FC236}">
                <a16:creationId xmlns:a16="http://schemas.microsoft.com/office/drawing/2014/main" id="{5820A22F-FBAF-4DD8-BD08-DEE4A3940B8B}"/>
              </a:ext>
            </a:extLst>
          </p:cNvPr>
          <p:cNvSpPr>
            <a:spLocks noEditPoints="1"/>
          </p:cNvSpPr>
          <p:nvPr/>
        </p:nvSpPr>
        <p:spPr bwMode="auto">
          <a:xfrm>
            <a:off x="5667375" y="1861821"/>
            <a:ext cx="857250" cy="839787"/>
          </a:xfrm>
          <a:custGeom>
            <a:avLst/>
            <a:gdLst>
              <a:gd name="T0" fmla="*/ 3969 w 6878"/>
              <a:gd name="T1" fmla="*/ 6678 h 6729"/>
              <a:gd name="T2" fmla="*/ 4292 w 6878"/>
              <a:gd name="T3" fmla="*/ 5763 h 6729"/>
              <a:gd name="T4" fmla="*/ 3713 w 6878"/>
              <a:gd name="T5" fmla="*/ 5673 h 6729"/>
              <a:gd name="T6" fmla="*/ 2576 w 6878"/>
              <a:gd name="T7" fmla="*/ 6209 h 6729"/>
              <a:gd name="T8" fmla="*/ 1517 w 6878"/>
              <a:gd name="T9" fmla="*/ 5633 h 6729"/>
              <a:gd name="T10" fmla="*/ 638 w 6878"/>
              <a:gd name="T11" fmla="*/ 5126 h 6729"/>
              <a:gd name="T12" fmla="*/ 675 w 6878"/>
              <a:gd name="T13" fmla="*/ 3815 h 6729"/>
              <a:gd name="T14" fmla="*/ 2 w 6878"/>
              <a:gd name="T15" fmla="*/ 2854 h 6729"/>
              <a:gd name="T16" fmla="*/ 930 w 6878"/>
              <a:gd name="T17" fmla="*/ 1937 h 6729"/>
              <a:gd name="T18" fmla="*/ 649 w 6878"/>
              <a:gd name="T19" fmla="*/ 1236 h 6729"/>
              <a:gd name="T20" fmla="*/ 1586 w 6878"/>
              <a:gd name="T21" fmla="*/ 825 h 6729"/>
              <a:gd name="T22" fmla="*/ 2534 w 6878"/>
              <a:gd name="T23" fmla="*/ 318 h 6729"/>
              <a:gd name="T24" fmla="*/ 3713 w 6878"/>
              <a:gd name="T25" fmla="*/ 696 h 6729"/>
              <a:gd name="T26" fmla="*/ 4928 w 6878"/>
              <a:gd name="T27" fmla="*/ 46 h 6729"/>
              <a:gd name="T28" fmla="*/ 6036 w 6878"/>
              <a:gd name="T29" fmla="*/ 1979 h 6729"/>
              <a:gd name="T30" fmla="*/ 6323 w 6878"/>
              <a:gd name="T31" fmla="*/ 2959 h 6729"/>
              <a:gd name="T32" fmla="*/ 6876 w 6878"/>
              <a:gd name="T33" fmla="*/ 3101 h 6729"/>
              <a:gd name="T34" fmla="*/ 6797 w 6878"/>
              <a:gd name="T35" fmla="*/ 4087 h 6729"/>
              <a:gd name="T36" fmla="*/ 6692 w 6878"/>
              <a:gd name="T37" fmla="*/ 4754 h 6729"/>
              <a:gd name="T38" fmla="*/ 5574 w 6878"/>
              <a:gd name="T39" fmla="*/ 5887 h 6729"/>
              <a:gd name="T40" fmla="*/ 3579 w 6878"/>
              <a:gd name="T41" fmla="*/ 2316 h 6729"/>
              <a:gd name="T42" fmla="*/ 4201 w 6878"/>
              <a:gd name="T43" fmla="*/ 1038 h 6729"/>
              <a:gd name="T44" fmla="*/ 3583 w 6878"/>
              <a:gd name="T45" fmla="*/ 274 h 6729"/>
              <a:gd name="T46" fmla="*/ 2661 w 6878"/>
              <a:gd name="T47" fmla="*/ 759 h 6729"/>
              <a:gd name="T48" fmla="*/ 1379 w 6878"/>
              <a:gd name="T49" fmla="*/ 812 h 6729"/>
              <a:gd name="T50" fmla="*/ 726 w 6878"/>
              <a:gd name="T51" fmla="*/ 1352 h 6729"/>
              <a:gd name="T52" fmla="*/ 947 w 6878"/>
              <a:gd name="T53" fmla="*/ 2174 h 6729"/>
              <a:gd name="T54" fmla="*/ 127 w 6878"/>
              <a:gd name="T55" fmla="*/ 3515 h 6729"/>
              <a:gd name="T56" fmla="*/ 791 w 6878"/>
              <a:gd name="T57" fmla="*/ 3758 h 6729"/>
              <a:gd name="T58" fmla="*/ 754 w 6878"/>
              <a:gd name="T59" fmla="*/ 5066 h 6729"/>
              <a:gd name="T60" fmla="*/ 1849 w 6878"/>
              <a:gd name="T61" fmla="*/ 5218 h 6729"/>
              <a:gd name="T62" fmla="*/ 2706 w 6878"/>
              <a:gd name="T63" fmla="*/ 6164 h 6729"/>
              <a:gd name="T64" fmla="*/ 3588 w 6878"/>
              <a:gd name="T65" fmla="*/ 5607 h 6729"/>
              <a:gd name="T66" fmla="*/ 4176 w 6878"/>
              <a:gd name="T67" fmla="*/ 5173 h 6729"/>
              <a:gd name="T68" fmla="*/ 3998 w 6878"/>
              <a:gd name="T69" fmla="*/ 4305 h 6729"/>
              <a:gd name="T70" fmla="*/ 2378 w 6878"/>
              <a:gd name="T71" fmla="*/ 3832 h 6729"/>
              <a:gd name="T72" fmla="*/ 3579 w 6878"/>
              <a:gd name="T73" fmla="*/ 2316 h 6729"/>
              <a:gd name="T74" fmla="*/ 4336 w 6878"/>
              <a:gd name="T75" fmla="*/ 1078 h 6729"/>
              <a:gd name="T76" fmla="*/ 3793 w 6878"/>
              <a:gd name="T77" fmla="*/ 2125 h 6729"/>
              <a:gd name="T78" fmla="*/ 3544 w 6878"/>
              <a:gd name="T79" fmla="*/ 2943 h 6729"/>
              <a:gd name="T80" fmla="*/ 3586 w 6878"/>
              <a:gd name="T81" fmla="*/ 3634 h 6729"/>
              <a:gd name="T82" fmla="*/ 4359 w 6878"/>
              <a:gd name="T83" fmla="*/ 4276 h 6729"/>
              <a:gd name="T84" fmla="*/ 4796 w 6878"/>
              <a:gd name="T85" fmla="*/ 2835 h 6729"/>
              <a:gd name="T86" fmla="*/ 4794 w 6878"/>
              <a:gd name="T87" fmla="*/ 2682 h 6729"/>
              <a:gd name="T88" fmla="*/ 4853 w 6878"/>
              <a:gd name="T89" fmla="*/ 1835 h 6729"/>
              <a:gd name="T90" fmla="*/ 5438 w 6878"/>
              <a:gd name="T91" fmla="*/ 2365 h 6729"/>
              <a:gd name="T92" fmla="*/ 4935 w 6878"/>
              <a:gd name="T93" fmla="*/ 2861 h 6729"/>
              <a:gd name="T94" fmla="*/ 5574 w 6878"/>
              <a:gd name="T95" fmla="*/ 3326 h 6729"/>
              <a:gd name="T96" fmla="*/ 6002 w 6878"/>
              <a:gd name="T97" fmla="*/ 2269 h 6729"/>
              <a:gd name="T98" fmla="*/ 5668 w 6878"/>
              <a:gd name="T99" fmla="*/ 1580 h 6729"/>
              <a:gd name="T100" fmla="*/ 4422 w 6878"/>
              <a:gd name="T101" fmla="*/ 5556 h 6729"/>
              <a:gd name="T102" fmla="*/ 5567 w 6878"/>
              <a:gd name="T103" fmla="*/ 4424 h 6729"/>
              <a:gd name="T104" fmla="*/ 4511 w 6878"/>
              <a:gd name="T105" fmla="*/ 5650 h 6729"/>
              <a:gd name="T106" fmla="*/ 5848 w 6878"/>
              <a:gd name="T107" fmla="*/ 5659 h 6729"/>
              <a:gd name="T108" fmla="*/ 6587 w 6878"/>
              <a:gd name="T109" fmla="*/ 4671 h 6729"/>
              <a:gd name="T110" fmla="*/ 6688 w 6878"/>
              <a:gd name="T111" fmla="*/ 3823 h 6729"/>
              <a:gd name="T112" fmla="*/ 6721 w 6878"/>
              <a:gd name="T113" fmla="*/ 3179 h 6729"/>
              <a:gd name="T114" fmla="*/ 4766 w 6878"/>
              <a:gd name="T115" fmla="*/ 3937 h 6729"/>
              <a:gd name="T116" fmla="*/ 4331 w 6878"/>
              <a:gd name="T117" fmla="*/ 4737 h 6729"/>
              <a:gd name="T118" fmla="*/ 3571 w 6878"/>
              <a:gd name="T119" fmla="*/ 3923 h 6729"/>
              <a:gd name="T120" fmla="*/ 3396 w 6878"/>
              <a:gd name="T121" fmla="*/ 3144 h 6729"/>
              <a:gd name="T122" fmla="*/ 2445 w 6878"/>
              <a:gd name="T123" fmla="*/ 2657 h 6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878" h="6729">
                <a:moveTo>
                  <a:pt x="4443" y="5759"/>
                </a:moveTo>
                <a:cubicBezTo>
                  <a:pt x="4427" y="5784"/>
                  <a:pt x="4414" y="5806"/>
                  <a:pt x="4399" y="5829"/>
                </a:cubicBezTo>
                <a:cubicBezTo>
                  <a:pt x="4353" y="5901"/>
                  <a:pt x="4305" y="5972"/>
                  <a:pt x="4261" y="6045"/>
                </a:cubicBezTo>
                <a:cubicBezTo>
                  <a:pt x="4186" y="6171"/>
                  <a:pt x="4131" y="6306"/>
                  <a:pt x="4073" y="6440"/>
                </a:cubicBezTo>
                <a:cubicBezTo>
                  <a:pt x="4038" y="6519"/>
                  <a:pt x="4004" y="6599"/>
                  <a:pt x="3969" y="6678"/>
                </a:cubicBezTo>
                <a:cubicBezTo>
                  <a:pt x="3952" y="6717"/>
                  <a:pt x="3910" y="6729"/>
                  <a:pt x="3876" y="6707"/>
                </a:cubicBezTo>
                <a:cubicBezTo>
                  <a:pt x="3851" y="6690"/>
                  <a:pt x="3841" y="6658"/>
                  <a:pt x="3854" y="6627"/>
                </a:cubicBezTo>
                <a:cubicBezTo>
                  <a:pt x="3886" y="6554"/>
                  <a:pt x="3917" y="6481"/>
                  <a:pt x="3949" y="6408"/>
                </a:cubicBezTo>
                <a:cubicBezTo>
                  <a:pt x="4008" y="6273"/>
                  <a:pt x="4062" y="6136"/>
                  <a:pt x="4137" y="6009"/>
                </a:cubicBezTo>
                <a:cubicBezTo>
                  <a:pt x="4186" y="5925"/>
                  <a:pt x="4240" y="5845"/>
                  <a:pt x="4292" y="5763"/>
                </a:cubicBezTo>
                <a:cubicBezTo>
                  <a:pt x="4307" y="5740"/>
                  <a:pt x="4321" y="5717"/>
                  <a:pt x="4335" y="5693"/>
                </a:cubicBezTo>
                <a:cubicBezTo>
                  <a:pt x="4338" y="5688"/>
                  <a:pt x="4338" y="5678"/>
                  <a:pt x="4335" y="5673"/>
                </a:cubicBezTo>
                <a:cubicBezTo>
                  <a:pt x="4293" y="5609"/>
                  <a:pt x="4257" y="5543"/>
                  <a:pt x="4235" y="5469"/>
                </a:cubicBezTo>
                <a:cubicBezTo>
                  <a:pt x="4069" y="5553"/>
                  <a:pt x="3894" y="5606"/>
                  <a:pt x="3713" y="5651"/>
                </a:cubicBezTo>
                <a:cubicBezTo>
                  <a:pt x="3713" y="5659"/>
                  <a:pt x="3713" y="5666"/>
                  <a:pt x="3713" y="5673"/>
                </a:cubicBezTo>
                <a:cubicBezTo>
                  <a:pt x="3713" y="5805"/>
                  <a:pt x="3710" y="5936"/>
                  <a:pt x="3714" y="6067"/>
                </a:cubicBezTo>
                <a:cubicBezTo>
                  <a:pt x="3718" y="6182"/>
                  <a:pt x="3640" y="6271"/>
                  <a:pt x="3546" y="6303"/>
                </a:cubicBezTo>
                <a:cubicBezTo>
                  <a:pt x="3517" y="6312"/>
                  <a:pt x="3485" y="6318"/>
                  <a:pt x="3454" y="6319"/>
                </a:cubicBezTo>
                <a:cubicBezTo>
                  <a:pt x="3234" y="6320"/>
                  <a:pt x="3013" y="6320"/>
                  <a:pt x="2793" y="6319"/>
                </a:cubicBezTo>
                <a:cubicBezTo>
                  <a:pt x="2703" y="6319"/>
                  <a:pt x="2630" y="6281"/>
                  <a:pt x="2576" y="6209"/>
                </a:cubicBezTo>
                <a:cubicBezTo>
                  <a:pt x="2547" y="6170"/>
                  <a:pt x="2534" y="6125"/>
                  <a:pt x="2534" y="6076"/>
                </a:cubicBezTo>
                <a:cubicBezTo>
                  <a:pt x="2534" y="5936"/>
                  <a:pt x="2534" y="5796"/>
                  <a:pt x="2534" y="5654"/>
                </a:cubicBezTo>
                <a:cubicBezTo>
                  <a:pt x="2274" y="5594"/>
                  <a:pt x="2029" y="5497"/>
                  <a:pt x="1802" y="5340"/>
                </a:cubicBezTo>
                <a:cubicBezTo>
                  <a:pt x="1798" y="5346"/>
                  <a:pt x="1796" y="5354"/>
                  <a:pt x="1791" y="5359"/>
                </a:cubicBezTo>
                <a:cubicBezTo>
                  <a:pt x="1700" y="5451"/>
                  <a:pt x="1608" y="5542"/>
                  <a:pt x="1517" y="5633"/>
                </a:cubicBezTo>
                <a:cubicBezTo>
                  <a:pt x="1474" y="5677"/>
                  <a:pt x="1421" y="5697"/>
                  <a:pt x="1363" y="5704"/>
                </a:cubicBezTo>
                <a:cubicBezTo>
                  <a:pt x="1330" y="5708"/>
                  <a:pt x="1295" y="5705"/>
                  <a:pt x="1262" y="5701"/>
                </a:cubicBezTo>
                <a:cubicBezTo>
                  <a:pt x="1219" y="5695"/>
                  <a:pt x="1184" y="5672"/>
                  <a:pt x="1153" y="5642"/>
                </a:cubicBezTo>
                <a:cubicBezTo>
                  <a:pt x="999" y="5487"/>
                  <a:pt x="843" y="5332"/>
                  <a:pt x="688" y="5177"/>
                </a:cubicBezTo>
                <a:cubicBezTo>
                  <a:pt x="672" y="5160"/>
                  <a:pt x="653" y="5145"/>
                  <a:pt x="638" y="5126"/>
                </a:cubicBezTo>
                <a:cubicBezTo>
                  <a:pt x="564" y="5032"/>
                  <a:pt x="582" y="4891"/>
                  <a:pt x="676" y="4816"/>
                </a:cubicBezTo>
                <a:cubicBezTo>
                  <a:pt x="678" y="4815"/>
                  <a:pt x="680" y="4813"/>
                  <a:pt x="682" y="4811"/>
                </a:cubicBezTo>
                <a:cubicBezTo>
                  <a:pt x="781" y="4713"/>
                  <a:pt x="879" y="4614"/>
                  <a:pt x="977" y="4517"/>
                </a:cubicBezTo>
                <a:cubicBezTo>
                  <a:pt x="946" y="4465"/>
                  <a:pt x="914" y="4416"/>
                  <a:pt x="885" y="4364"/>
                </a:cubicBezTo>
                <a:cubicBezTo>
                  <a:pt x="788" y="4192"/>
                  <a:pt x="720" y="4007"/>
                  <a:pt x="675" y="3815"/>
                </a:cubicBezTo>
                <a:cubicBezTo>
                  <a:pt x="670" y="3794"/>
                  <a:pt x="664" y="3786"/>
                  <a:pt x="641" y="3786"/>
                </a:cubicBezTo>
                <a:cubicBezTo>
                  <a:pt x="511" y="3787"/>
                  <a:pt x="381" y="3783"/>
                  <a:pt x="251" y="3788"/>
                </a:cubicBezTo>
                <a:cubicBezTo>
                  <a:pt x="134" y="3792"/>
                  <a:pt x="43" y="3705"/>
                  <a:pt x="16" y="3611"/>
                </a:cubicBezTo>
                <a:cubicBezTo>
                  <a:pt x="7" y="3581"/>
                  <a:pt x="3" y="3549"/>
                  <a:pt x="3" y="3517"/>
                </a:cubicBezTo>
                <a:cubicBezTo>
                  <a:pt x="2" y="3296"/>
                  <a:pt x="4" y="3075"/>
                  <a:pt x="2" y="2854"/>
                </a:cubicBezTo>
                <a:cubicBezTo>
                  <a:pt x="0" y="2737"/>
                  <a:pt x="94" y="2630"/>
                  <a:pt x="205" y="2612"/>
                </a:cubicBezTo>
                <a:cubicBezTo>
                  <a:pt x="218" y="2610"/>
                  <a:pt x="232" y="2610"/>
                  <a:pt x="246" y="2610"/>
                </a:cubicBezTo>
                <a:cubicBezTo>
                  <a:pt x="380" y="2610"/>
                  <a:pt x="513" y="2610"/>
                  <a:pt x="646" y="2610"/>
                </a:cubicBezTo>
                <a:cubicBezTo>
                  <a:pt x="662" y="2610"/>
                  <a:pt x="668" y="2606"/>
                  <a:pt x="672" y="2589"/>
                </a:cubicBezTo>
                <a:cubicBezTo>
                  <a:pt x="721" y="2357"/>
                  <a:pt x="808" y="2140"/>
                  <a:pt x="930" y="1937"/>
                </a:cubicBezTo>
                <a:cubicBezTo>
                  <a:pt x="944" y="1913"/>
                  <a:pt x="958" y="1890"/>
                  <a:pt x="973" y="1867"/>
                </a:cubicBezTo>
                <a:cubicBezTo>
                  <a:pt x="979" y="1858"/>
                  <a:pt x="978" y="1853"/>
                  <a:pt x="970" y="1845"/>
                </a:cubicBezTo>
                <a:cubicBezTo>
                  <a:pt x="875" y="1750"/>
                  <a:pt x="781" y="1654"/>
                  <a:pt x="684" y="1561"/>
                </a:cubicBezTo>
                <a:cubicBezTo>
                  <a:pt x="651" y="1529"/>
                  <a:pt x="617" y="1499"/>
                  <a:pt x="603" y="1454"/>
                </a:cubicBezTo>
                <a:cubicBezTo>
                  <a:pt x="578" y="1373"/>
                  <a:pt x="596" y="1299"/>
                  <a:pt x="649" y="1236"/>
                </a:cubicBezTo>
                <a:cubicBezTo>
                  <a:pt x="690" y="1188"/>
                  <a:pt x="738" y="1147"/>
                  <a:pt x="784" y="1103"/>
                </a:cubicBezTo>
                <a:cubicBezTo>
                  <a:pt x="903" y="991"/>
                  <a:pt x="1022" y="879"/>
                  <a:pt x="1141" y="766"/>
                </a:cubicBezTo>
                <a:cubicBezTo>
                  <a:pt x="1158" y="750"/>
                  <a:pt x="1172" y="731"/>
                  <a:pt x="1190" y="716"/>
                </a:cubicBezTo>
                <a:cubicBezTo>
                  <a:pt x="1268" y="653"/>
                  <a:pt x="1370" y="650"/>
                  <a:pt x="1455" y="712"/>
                </a:cubicBezTo>
                <a:cubicBezTo>
                  <a:pt x="1502" y="745"/>
                  <a:pt x="1543" y="787"/>
                  <a:pt x="1586" y="825"/>
                </a:cubicBezTo>
                <a:cubicBezTo>
                  <a:pt x="1656" y="889"/>
                  <a:pt x="1726" y="954"/>
                  <a:pt x="1796" y="1019"/>
                </a:cubicBezTo>
                <a:cubicBezTo>
                  <a:pt x="1803" y="1025"/>
                  <a:pt x="1809" y="1029"/>
                  <a:pt x="1820" y="1023"/>
                </a:cubicBezTo>
                <a:cubicBezTo>
                  <a:pt x="2036" y="896"/>
                  <a:pt x="2268" y="805"/>
                  <a:pt x="2506" y="729"/>
                </a:cubicBezTo>
                <a:cubicBezTo>
                  <a:pt x="2529" y="722"/>
                  <a:pt x="2535" y="713"/>
                  <a:pt x="2534" y="690"/>
                </a:cubicBezTo>
                <a:cubicBezTo>
                  <a:pt x="2533" y="566"/>
                  <a:pt x="2534" y="442"/>
                  <a:pt x="2534" y="318"/>
                </a:cubicBezTo>
                <a:cubicBezTo>
                  <a:pt x="2534" y="190"/>
                  <a:pt x="2607" y="91"/>
                  <a:pt x="2726" y="59"/>
                </a:cubicBezTo>
                <a:cubicBezTo>
                  <a:pt x="2747" y="53"/>
                  <a:pt x="2770" y="50"/>
                  <a:pt x="2793" y="50"/>
                </a:cubicBezTo>
                <a:cubicBezTo>
                  <a:pt x="3013" y="49"/>
                  <a:pt x="3234" y="49"/>
                  <a:pt x="3454" y="49"/>
                </a:cubicBezTo>
                <a:cubicBezTo>
                  <a:pt x="3600" y="49"/>
                  <a:pt x="3713" y="163"/>
                  <a:pt x="3713" y="309"/>
                </a:cubicBezTo>
                <a:cubicBezTo>
                  <a:pt x="3713" y="438"/>
                  <a:pt x="3713" y="567"/>
                  <a:pt x="3713" y="696"/>
                </a:cubicBezTo>
                <a:cubicBezTo>
                  <a:pt x="3713" y="703"/>
                  <a:pt x="3713" y="710"/>
                  <a:pt x="3713" y="717"/>
                </a:cubicBezTo>
                <a:cubicBezTo>
                  <a:pt x="3906" y="769"/>
                  <a:pt x="4091" y="838"/>
                  <a:pt x="4268" y="930"/>
                </a:cubicBezTo>
                <a:cubicBezTo>
                  <a:pt x="4304" y="872"/>
                  <a:pt x="4340" y="814"/>
                  <a:pt x="4376" y="757"/>
                </a:cubicBezTo>
                <a:cubicBezTo>
                  <a:pt x="4523" y="520"/>
                  <a:pt x="4670" y="283"/>
                  <a:pt x="4817" y="46"/>
                </a:cubicBezTo>
                <a:cubicBezTo>
                  <a:pt x="4845" y="0"/>
                  <a:pt x="4901" y="0"/>
                  <a:pt x="4928" y="46"/>
                </a:cubicBezTo>
                <a:cubicBezTo>
                  <a:pt x="5097" y="331"/>
                  <a:pt x="5266" y="615"/>
                  <a:pt x="5435" y="899"/>
                </a:cubicBezTo>
                <a:cubicBezTo>
                  <a:pt x="5518" y="1039"/>
                  <a:pt x="5601" y="1179"/>
                  <a:pt x="5682" y="1320"/>
                </a:cubicBezTo>
                <a:cubicBezTo>
                  <a:pt x="5713" y="1374"/>
                  <a:pt x="5737" y="1432"/>
                  <a:pt x="5766" y="1487"/>
                </a:cubicBezTo>
                <a:cubicBezTo>
                  <a:pt x="5806" y="1565"/>
                  <a:pt x="5847" y="1642"/>
                  <a:pt x="5890" y="1718"/>
                </a:cubicBezTo>
                <a:cubicBezTo>
                  <a:pt x="5938" y="1806"/>
                  <a:pt x="5987" y="1892"/>
                  <a:pt x="6036" y="1979"/>
                </a:cubicBezTo>
                <a:cubicBezTo>
                  <a:pt x="6038" y="1983"/>
                  <a:pt x="6042" y="1988"/>
                  <a:pt x="6043" y="1993"/>
                </a:cubicBezTo>
                <a:cubicBezTo>
                  <a:pt x="6052" y="2066"/>
                  <a:pt x="6093" y="2128"/>
                  <a:pt x="6112" y="2198"/>
                </a:cubicBezTo>
                <a:cubicBezTo>
                  <a:pt x="6131" y="2268"/>
                  <a:pt x="6157" y="2336"/>
                  <a:pt x="6180" y="2405"/>
                </a:cubicBezTo>
                <a:cubicBezTo>
                  <a:pt x="6208" y="2489"/>
                  <a:pt x="6242" y="2570"/>
                  <a:pt x="6264" y="2655"/>
                </a:cubicBezTo>
                <a:cubicBezTo>
                  <a:pt x="6289" y="2755"/>
                  <a:pt x="6306" y="2857"/>
                  <a:pt x="6323" y="2959"/>
                </a:cubicBezTo>
                <a:cubicBezTo>
                  <a:pt x="6331" y="3011"/>
                  <a:pt x="6331" y="3064"/>
                  <a:pt x="6335" y="3119"/>
                </a:cubicBezTo>
                <a:cubicBezTo>
                  <a:pt x="6362" y="3114"/>
                  <a:pt x="6390" y="3110"/>
                  <a:pt x="6418" y="3105"/>
                </a:cubicBezTo>
                <a:cubicBezTo>
                  <a:pt x="6530" y="3085"/>
                  <a:pt x="6642" y="3066"/>
                  <a:pt x="6754" y="3046"/>
                </a:cubicBezTo>
                <a:cubicBezTo>
                  <a:pt x="6773" y="3043"/>
                  <a:pt x="6793" y="3039"/>
                  <a:pt x="6813" y="3038"/>
                </a:cubicBezTo>
                <a:cubicBezTo>
                  <a:pt x="6850" y="3036"/>
                  <a:pt x="6878" y="3064"/>
                  <a:pt x="6876" y="3101"/>
                </a:cubicBezTo>
                <a:cubicBezTo>
                  <a:pt x="6872" y="3157"/>
                  <a:pt x="6867" y="3213"/>
                  <a:pt x="6862" y="3268"/>
                </a:cubicBezTo>
                <a:cubicBezTo>
                  <a:pt x="6856" y="3334"/>
                  <a:pt x="6849" y="3401"/>
                  <a:pt x="6843" y="3467"/>
                </a:cubicBezTo>
                <a:cubicBezTo>
                  <a:pt x="6837" y="3534"/>
                  <a:pt x="6831" y="3600"/>
                  <a:pt x="6825" y="3667"/>
                </a:cubicBezTo>
                <a:cubicBezTo>
                  <a:pt x="6820" y="3731"/>
                  <a:pt x="6816" y="3795"/>
                  <a:pt x="6811" y="3858"/>
                </a:cubicBezTo>
                <a:cubicBezTo>
                  <a:pt x="6806" y="3934"/>
                  <a:pt x="6801" y="4011"/>
                  <a:pt x="6797" y="4087"/>
                </a:cubicBezTo>
                <a:cubicBezTo>
                  <a:pt x="6794" y="4129"/>
                  <a:pt x="6795" y="4171"/>
                  <a:pt x="6791" y="4213"/>
                </a:cubicBezTo>
                <a:cubicBezTo>
                  <a:pt x="6788" y="4243"/>
                  <a:pt x="6786" y="4275"/>
                  <a:pt x="6775" y="4302"/>
                </a:cubicBezTo>
                <a:cubicBezTo>
                  <a:pt x="6757" y="4350"/>
                  <a:pt x="6755" y="4399"/>
                  <a:pt x="6747" y="4448"/>
                </a:cubicBezTo>
                <a:cubicBezTo>
                  <a:pt x="6732" y="4543"/>
                  <a:pt x="6737" y="4642"/>
                  <a:pt x="6699" y="4734"/>
                </a:cubicBezTo>
                <a:cubicBezTo>
                  <a:pt x="6697" y="4740"/>
                  <a:pt x="6694" y="4747"/>
                  <a:pt x="6692" y="4754"/>
                </a:cubicBezTo>
                <a:cubicBezTo>
                  <a:pt x="6647" y="4867"/>
                  <a:pt x="6605" y="4980"/>
                  <a:pt x="6557" y="5091"/>
                </a:cubicBezTo>
                <a:cubicBezTo>
                  <a:pt x="6509" y="5203"/>
                  <a:pt x="6441" y="5304"/>
                  <a:pt x="6364" y="5399"/>
                </a:cubicBezTo>
                <a:cubicBezTo>
                  <a:pt x="6329" y="5442"/>
                  <a:pt x="6295" y="5487"/>
                  <a:pt x="6258" y="5528"/>
                </a:cubicBezTo>
                <a:cubicBezTo>
                  <a:pt x="6178" y="5616"/>
                  <a:pt x="6079" y="5679"/>
                  <a:pt x="5976" y="5735"/>
                </a:cubicBezTo>
                <a:cubicBezTo>
                  <a:pt x="5849" y="5804"/>
                  <a:pt x="5716" y="5858"/>
                  <a:pt x="5574" y="5887"/>
                </a:cubicBezTo>
                <a:cubicBezTo>
                  <a:pt x="5472" y="5908"/>
                  <a:pt x="5369" y="5921"/>
                  <a:pt x="5265" y="5920"/>
                </a:cubicBezTo>
                <a:cubicBezTo>
                  <a:pt x="5182" y="5920"/>
                  <a:pt x="5099" y="5922"/>
                  <a:pt x="5016" y="5916"/>
                </a:cubicBezTo>
                <a:cubicBezTo>
                  <a:pt x="4882" y="5906"/>
                  <a:pt x="4753" y="5875"/>
                  <a:pt x="4628" y="5827"/>
                </a:cubicBezTo>
                <a:cubicBezTo>
                  <a:pt x="4567" y="5803"/>
                  <a:pt x="4505" y="5782"/>
                  <a:pt x="4443" y="5759"/>
                </a:cubicBezTo>
                <a:close/>
                <a:moveTo>
                  <a:pt x="3579" y="2316"/>
                </a:moveTo>
                <a:cubicBezTo>
                  <a:pt x="3606" y="2225"/>
                  <a:pt x="3659" y="2146"/>
                  <a:pt x="3676" y="2053"/>
                </a:cubicBezTo>
                <a:cubicBezTo>
                  <a:pt x="3682" y="2023"/>
                  <a:pt x="3701" y="1997"/>
                  <a:pt x="3715" y="1969"/>
                </a:cubicBezTo>
                <a:cubicBezTo>
                  <a:pt x="3812" y="1780"/>
                  <a:pt x="3907" y="1591"/>
                  <a:pt x="4005" y="1403"/>
                </a:cubicBezTo>
                <a:cubicBezTo>
                  <a:pt x="4062" y="1292"/>
                  <a:pt x="4121" y="1183"/>
                  <a:pt x="4180" y="1073"/>
                </a:cubicBezTo>
                <a:cubicBezTo>
                  <a:pt x="4186" y="1061"/>
                  <a:pt x="4194" y="1050"/>
                  <a:pt x="4201" y="1038"/>
                </a:cubicBezTo>
                <a:cubicBezTo>
                  <a:pt x="4194" y="1034"/>
                  <a:pt x="4189" y="1031"/>
                  <a:pt x="4184" y="1028"/>
                </a:cubicBezTo>
                <a:cubicBezTo>
                  <a:pt x="4013" y="943"/>
                  <a:pt x="3836" y="878"/>
                  <a:pt x="3652" y="832"/>
                </a:cubicBezTo>
                <a:cubicBezTo>
                  <a:pt x="3601" y="819"/>
                  <a:pt x="3588" y="803"/>
                  <a:pt x="3588" y="751"/>
                </a:cubicBezTo>
                <a:cubicBezTo>
                  <a:pt x="3588" y="607"/>
                  <a:pt x="3589" y="463"/>
                  <a:pt x="3588" y="319"/>
                </a:cubicBezTo>
                <a:cubicBezTo>
                  <a:pt x="3588" y="304"/>
                  <a:pt x="3587" y="289"/>
                  <a:pt x="3583" y="274"/>
                </a:cubicBezTo>
                <a:cubicBezTo>
                  <a:pt x="3566" y="210"/>
                  <a:pt x="3518" y="175"/>
                  <a:pt x="3444" y="175"/>
                </a:cubicBezTo>
                <a:cubicBezTo>
                  <a:pt x="3231" y="175"/>
                  <a:pt x="3018" y="175"/>
                  <a:pt x="2804" y="175"/>
                </a:cubicBezTo>
                <a:cubicBezTo>
                  <a:pt x="2774" y="175"/>
                  <a:pt x="2745" y="180"/>
                  <a:pt x="2719" y="197"/>
                </a:cubicBezTo>
                <a:cubicBezTo>
                  <a:pt x="2675" y="227"/>
                  <a:pt x="2660" y="270"/>
                  <a:pt x="2660" y="321"/>
                </a:cubicBezTo>
                <a:cubicBezTo>
                  <a:pt x="2661" y="467"/>
                  <a:pt x="2661" y="613"/>
                  <a:pt x="2661" y="759"/>
                </a:cubicBezTo>
                <a:cubicBezTo>
                  <a:pt x="2661" y="797"/>
                  <a:pt x="2645" y="817"/>
                  <a:pt x="2608" y="828"/>
                </a:cubicBezTo>
                <a:cubicBezTo>
                  <a:pt x="2338" y="912"/>
                  <a:pt x="2076" y="1012"/>
                  <a:pt x="1834" y="1161"/>
                </a:cubicBezTo>
                <a:cubicBezTo>
                  <a:pt x="1807" y="1178"/>
                  <a:pt x="1780" y="1174"/>
                  <a:pt x="1756" y="1151"/>
                </a:cubicBezTo>
                <a:cubicBezTo>
                  <a:pt x="1658" y="1062"/>
                  <a:pt x="1560" y="972"/>
                  <a:pt x="1463" y="883"/>
                </a:cubicBezTo>
                <a:cubicBezTo>
                  <a:pt x="1436" y="858"/>
                  <a:pt x="1409" y="832"/>
                  <a:pt x="1379" y="812"/>
                </a:cubicBezTo>
                <a:cubicBezTo>
                  <a:pt x="1342" y="787"/>
                  <a:pt x="1290" y="780"/>
                  <a:pt x="1253" y="833"/>
                </a:cubicBezTo>
                <a:cubicBezTo>
                  <a:pt x="1250" y="837"/>
                  <a:pt x="1246" y="841"/>
                  <a:pt x="1242" y="844"/>
                </a:cubicBezTo>
                <a:cubicBezTo>
                  <a:pt x="1194" y="890"/>
                  <a:pt x="1145" y="935"/>
                  <a:pt x="1097" y="981"/>
                </a:cubicBezTo>
                <a:cubicBezTo>
                  <a:pt x="986" y="1085"/>
                  <a:pt x="875" y="1189"/>
                  <a:pt x="766" y="1293"/>
                </a:cubicBezTo>
                <a:cubicBezTo>
                  <a:pt x="749" y="1309"/>
                  <a:pt x="736" y="1331"/>
                  <a:pt x="726" y="1352"/>
                </a:cubicBezTo>
                <a:cubicBezTo>
                  <a:pt x="708" y="1392"/>
                  <a:pt x="719" y="1425"/>
                  <a:pt x="753" y="1452"/>
                </a:cubicBezTo>
                <a:cubicBezTo>
                  <a:pt x="760" y="1458"/>
                  <a:pt x="766" y="1464"/>
                  <a:pt x="772" y="1470"/>
                </a:cubicBezTo>
                <a:cubicBezTo>
                  <a:pt x="881" y="1579"/>
                  <a:pt x="990" y="1688"/>
                  <a:pt x="1099" y="1797"/>
                </a:cubicBezTo>
                <a:cubicBezTo>
                  <a:pt x="1129" y="1827"/>
                  <a:pt x="1130" y="1853"/>
                  <a:pt x="1109" y="1889"/>
                </a:cubicBezTo>
                <a:cubicBezTo>
                  <a:pt x="1054" y="1984"/>
                  <a:pt x="996" y="2077"/>
                  <a:pt x="947" y="2174"/>
                </a:cubicBezTo>
                <a:cubicBezTo>
                  <a:pt x="866" y="2333"/>
                  <a:pt x="814" y="2503"/>
                  <a:pt x="783" y="2679"/>
                </a:cubicBezTo>
                <a:cubicBezTo>
                  <a:pt x="777" y="2714"/>
                  <a:pt x="752" y="2735"/>
                  <a:pt x="716" y="2735"/>
                </a:cubicBezTo>
                <a:cubicBezTo>
                  <a:pt x="560" y="2735"/>
                  <a:pt x="404" y="2735"/>
                  <a:pt x="248" y="2735"/>
                </a:cubicBezTo>
                <a:cubicBezTo>
                  <a:pt x="181" y="2735"/>
                  <a:pt x="127" y="2788"/>
                  <a:pt x="127" y="2856"/>
                </a:cubicBezTo>
                <a:cubicBezTo>
                  <a:pt x="127" y="3076"/>
                  <a:pt x="127" y="3296"/>
                  <a:pt x="127" y="3515"/>
                </a:cubicBezTo>
                <a:cubicBezTo>
                  <a:pt x="127" y="3531"/>
                  <a:pt x="129" y="3546"/>
                  <a:pt x="132" y="3561"/>
                </a:cubicBezTo>
                <a:cubicBezTo>
                  <a:pt x="144" y="3623"/>
                  <a:pt x="192" y="3662"/>
                  <a:pt x="256" y="3662"/>
                </a:cubicBezTo>
                <a:cubicBezTo>
                  <a:pt x="408" y="3662"/>
                  <a:pt x="561" y="3662"/>
                  <a:pt x="713" y="3662"/>
                </a:cubicBezTo>
                <a:cubicBezTo>
                  <a:pt x="753" y="3662"/>
                  <a:pt x="776" y="3681"/>
                  <a:pt x="783" y="3719"/>
                </a:cubicBezTo>
                <a:cubicBezTo>
                  <a:pt x="785" y="3732"/>
                  <a:pt x="788" y="3745"/>
                  <a:pt x="791" y="3758"/>
                </a:cubicBezTo>
                <a:cubicBezTo>
                  <a:pt x="850" y="4018"/>
                  <a:pt x="948" y="4261"/>
                  <a:pt x="1107" y="4478"/>
                </a:cubicBezTo>
                <a:cubicBezTo>
                  <a:pt x="1132" y="4513"/>
                  <a:pt x="1130" y="4541"/>
                  <a:pt x="1099" y="4572"/>
                </a:cubicBezTo>
                <a:cubicBezTo>
                  <a:pt x="990" y="4680"/>
                  <a:pt x="882" y="4789"/>
                  <a:pt x="773" y="4898"/>
                </a:cubicBezTo>
                <a:cubicBezTo>
                  <a:pt x="767" y="4904"/>
                  <a:pt x="762" y="4910"/>
                  <a:pt x="755" y="4914"/>
                </a:cubicBezTo>
                <a:cubicBezTo>
                  <a:pt x="709" y="4943"/>
                  <a:pt x="704" y="5032"/>
                  <a:pt x="754" y="5066"/>
                </a:cubicBezTo>
                <a:cubicBezTo>
                  <a:pt x="762" y="5072"/>
                  <a:pt x="769" y="5080"/>
                  <a:pt x="776" y="5087"/>
                </a:cubicBezTo>
                <a:cubicBezTo>
                  <a:pt x="928" y="5239"/>
                  <a:pt x="1080" y="5390"/>
                  <a:pt x="1231" y="5542"/>
                </a:cubicBezTo>
                <a:cubicBezTo>
                  <a:pt x="1284" y="5595"/>
                  <a:pt x="1378" y="5595"/>
                  <a:pt x="1432" y="5541"/>
                </a:cubicBezTo>
                <a:cubicBezTo>
                  <a:pt x="1537" y="5436"/>
                  <a:pt x="1642" y="5331"/>
                  <a:pt x="1747" y="5226"/>
                </a:cubicBezTo>
                <a:cubicBezTo>
                  <a:pt x="1782" y="5191"/>
                  <a:pt x="1809" y="5188"/>
                  <a:pt x="1849" y="5218"/>
                </a:cubicBezTo>
                <a:cubicBezTo>
                  <a:pt x="1940" y="5286"/>
                  <a:pt x="2037" y="5341"/>
                  <a:pt x="2140" y="5389"/>
                </a:cubicBezTo>
                <a:cubicBezTo>
                  <a:pt x="2286" y="5456"/>
                  <a:pt x="2438" y="5506"/>
                  <a:pt x="2596" y="5537"/>
                </a:cubicBezTo>
                <a:cubicBezTo>
                  <a:pt x="2645" y="5547"/>
                  <a:pt x="2661" y="5567"/>
                  <a:pt x="2661" y="5617"/>
                </a:cubicBezTo>
                <a:cubicBezTo>
                  <a:pt x="2661" y="5770"/>
                  <a:pt x="2661" y="5923"/>
                  <a:pt x="2660" y="6075"/>
                </a:cubicBezTo>
                <a:cubicBezTo>
                  <a:pt x="2660" y="6113"/>
                  <a:pt x="2676" y="6141"/>
                  <a:pt x="2706" y="6164"/>
                </a:cubicBezTo>
                <a:cubicBezTo>
                  <a:pt x="2737" y="6187"/>
                  <a:pt x="2772" y="6194"/>
                  <a:pt x="2810" y="6194"/>
                </a:cubicBezTo>
                <a:cubicBezTo>
                  <a:pt x="2988" y="6194"/>
                  <a:pt x="3166" y="6194"/>
                  <a:pt x="3344" y="6194"/>
                </a:cubicBezTo>
                <a:cubicBezTo>
                  <a:pt x="3385" y="6194"/>
                  <a:pt x="3427" y="6195"/>
                  <a:pt x="3468" y="6192"/>
                </a:cubicBezTo>
                <a:cubicBezTo>
                  <a:pt x="3528" y="6189"/>
                  <a:pt x="3591" y="6140"/>
                  <a:pt x="3589" y="6067"/>
                </a:cubicBezTo>
                <a:cubicBezTo>
                  <a:pt x="3586" y="5914"/>
                  <a:pt x="3588" y="5760"/>
                  <a:pt x="3588" y="5607"/>
                </a:cubicBezTo>
                <a:cubicBezTo>
                  <a:pt x="3588" y="5569"/>
                  <a:pt x="3604" y="5550"/>
                  <a:pt x="3640" y="5540"/>
                </a:cubicBezTo>
                <a:cubicBezTo>
                  <a:pt x="3709" y="5522"/>
                  <a:pt x="3778" y="5504"/>
                  <a:pt x="3846" y="5485"/>
                </a:cubicBezTo>
                <a:cubicBezTo>
                  <a:pt x="3967" y="5450"/>
                  <a:pt x="4084" y="5406"/>
                  <a:pt x="4196" y="5347"/>
                </a:cubicBezTo>
                <a:cubicBezTo>
                  <a:pt x="4206" y="5342"/>
                  <a:pt x="4213" y="5337"/>
                  <a:pt x="4208" y="5325"/>
                </a:cubicBezTo>
                <a:cubicBezTo>
                  <a:pt x="4188" y="5276"/>
                  <a:pt x="4182" y="5225"/>
                  <a:pt x="4176" y="5173"/>
                </a:cubicBezTo>
                <a:cubicBezTo>
                  <a:pt x="4165" y="5073"/>
                  <a:pt x="4162" y="4972"/>
                  <a:pt x="4179" y="4873"/>
                </a:cubicBezTo>
                <a:cubicBezTo>
                  <a:pt x="4199" y="4752"/>
                  <a:pt x="4228" y="4632"/>
                  <a:pt x="4256" y="4512"/>
                </a:cubicBezTo>
                <a:cubicBezTo>
                  <a:pt x="4266" y="4470"/>
                  <a:pt x="4281" y="4429"/>
                  <a:pt x="4295" y="4386"/>
                </a:cubicBezTo>
                <a:cubicBezTo>
                  <a:pt x="4263" y="4376"/>
                  <a:pt x="4233" y="4362"/>
                  <a:pt x="4203" y="4359"/>
                </a:cubicBezTo>
                <a:cubicBezTo>
                  <a:pt x="4131" y="4352"/>
                  <a:pt x="4063" y="4334"/>
                  <a:pt x="3998" y="4305"/>
                </a:cubicBezTo>
                <a:cubicBezTo>
                  <a:pt x="3873" y="4249"/>
                  <a:pt x="3772" y="4161"/>
                  <a:pt x="3681" y="4061"/>
                </a:cubicBezTo>
                <a:cubicBezTo>
                  <a:pt x="3669" y="4049"/>
                  <a:pt x="3659" y="4037"/>
                  <a:pt x="3648" y="4026"/>
                </a:cubicBezTo>
                <a:cubicBezTo>
                  <a:pt x="3607" y="4047"/>
                  <a:pt x="3567" y="4069"/>
                  <a:pt x="3527" y="4089"/>
                </a:cubicBezTo>
                <a:cubicBezTo>
                  <a:pt x="3347" y="4178"/>
                  <a:pt x="3159" y="4208"/>
                  <a:pt x="2960" y="4170"/>
                </a:cubicBezTo>
                <a:cubicBezTo>
                  <a:pt x="2726" y="4126"/>
                  <a:pt x="2531" y="4014"/>
                  <a:pt x="2378" y="3832"/>
                </a:cubicBezTo>
                <a:cubicBezTo>
                  <a:pt x="2173" y="3588"/>
                  <a:pt x="2095" y="3307"/>
                  <a:pt x="2154" y="2992"/>
                </a:cubicBezTo>
                <a:cubicBezTo>
                  <a:pt x="2199" y="2754"/>
                  <a:pt x="2324" y="2562"/>
                  <a:pt x="2515" y="2414"/>
                </a:cubicBezTo>
                <a:cubicBezTo>
                  <a:pt x="2666" y="2297"/>
                  <a:pt x="2837" y="2230"/>
                  <a:pt x="3027" y="2210"/>
                </a:cubicBezTo>
                <a:cubicBezTo>
                  <a:pt x="3121" y="2200"/>
                  <a:pt x="3214" y="2203"/>
                  <a:pt x="3307" y="2222"/>
                </a:cubicBezTo>
                <a:cubicBezTo>
                  <a:pt x="3401" y="2240"/>
                  <a:pt x="3489" y="2272"/>
                  <a:pt x="3579" y="2316"/>
                </a:cubicBezTo>
                <a:close/>
                <a:moveTo>
                  <a:pt x="4872" y="197"/>
                </a:moveTo>
                <a:cubicBezTo>
                  <a:pt x="4868" y="203"/>
                  <a:pt x="4864" y="207"/>
                  <a:pt x="4862" y="212"/>
                </a:cubicBezTo>
                <a:cubicBezTo>
                  <a:pt x="4700" y="473"/>
                  <a:pt x="4538" y="734"/>
                  <a:pt x="4376" y="996"/>
                </a:cubicBezTo>
                <a:cubicBezTo>
                  <a:pt x="4371" y="1003"/>
                  <a:pt x="4370" y="1013"/>
                  <a:pt x="4369" y="1021"/>
                </a:cubicBezTo>
                <a:cubicBezTo>
                  <a:pt x="4367" y="1046"/>
                  <a:pt x="4356" y="1064"/>
                  <a:pt x="4336" y="1078"/>
                </a:cubicBezTo>
                <a:cubicBezTo>
                  <a:pt x="4326" y="1084"/>
                  <a:pt x="4315" y="1093"/>
                  <a:pt x="4310" y="1103"/>
                </a:cubicBezTo>
                <a:cubicBezTo>
                  <a:pt x="4218" y="1271"/>
                  <a:pt x="4126" y="1438"/>
                  <a:pt x="4037" y="1607"/>
                </a:cubicBezTo>
                <a:cubicBezTo>
                  <a:pt x="3964" y="1747"/>
                  <a:pt x="3896" y="1889"/>
                  <a:pt x="3825" y="2030"/>
                </a:cubicBezTo>
                <a:cubicBezTo>
                  <a:pt x="3812" y="2057"/>
                  <a:pt x="3790" y="2080"/>
                  <a:pt x="3796" y="2114"/>
                </a:cubicBezTo>
                <a:cubicBezTo>
                  <a:pt x="3797" y="2117"/>
                  <a:pt x="3794" y="2121"/>
                  <a:pt x="3793" y="2125"/>
                </a:cubicBezTo>
                <a:cubicBezTo>
                  <a:pt x="3769" y="2182"/>
                  <a:pt x="3749" y="2242"/>
                  <a:pt x="3720" y="2297"/>
                </a:cubicBezTo>
                <a:cubicBezTo>
                  <a:pt x="3691" y="2352"/>
                  <a:pt x="3692" y="2418"/>
                  <a:pt x="3651" y="2467"/>
                </a:cubicBezTo>
                <a:cubicBezTo>
                  <a:pt x="3648" y="2470"/>
                  <a:pt x="3648" y="2476"/>
                  <a:pt x="3647" y="2480"/>
                </a:cubicBezTo>
                <a:cubicBezTo>
                  <a:pt x="3629" y="2542"/>
                  <a:pt x="3611" y="2602"/>
                  <a:pt x="3595" y="2664"/>
                </a:cubicBezTo>
                <a:cubicBezTo>
                  <a:pt x="3571" y="2755"/>
                  <a:pt x="3550" y="2848"/>
                  <a:pt x="3544" y="2943"/>
                </a:cubicBezTo>
                <a:cubicBezTo>
                  <a:pt x="3542" y="2978"/>
                  <a:pt x="3541" y="3013"/>
                  <a:pt x="3534" y="3048"/>
                </a:cubicBezTo>
                <a:cubicBezTo>
                  <a:pt x="3522" y="3112"/>
                  <a:pt x="3515" y="3177"/>
                  <a:pt x="3524" y="3242"/>
                </a:cubicBezTo>
                <a:cubicBezTo>
                  <a:pt x="3534" y="3317"/>
                  <a:pt x="3546" y="3392"/>
                  <a:pt x="3542" y="3468"/>
                </a:cubicBezTo>
                <a:cubicBezTo>
                  <a:pt x="3541" y="3478"/>
                  <a:pt x="3543" y="3489"/>
                  <a:pt x="3546" y="3499"/>
                </a:cubicBezTo>
                <a:cubicBezTo>
                  <a:pt x="3559" y="3544"/>
                  <a:pt x="3572" y="3589"/>
                  <a:pt x="3586" y="3634"/>
                </a:cubicBezTo>
                <a:cubicBezTo>
                  <a:pt x="3604" y="3696"/>
                  <a:pt x="3617" y="3759"/>
                  <a:pt x="3652" y="3815"/>
                </a:cubicBezTo>
                <a:cubicBezTo>
                  <a:pt x="3723" y="3931"/>
                  <a:pt x="3814" y="4030"/>
                  <a:pt x="3922" y="4114"/>
                </a:cubicBezTo>
                <a:cubicBezTo>
                  <a:pt x="3995" y="4170"/>
                  <a:pt x="4076" y="4214"/>
                  <a:pt x="4169" y="4227"/>
                </a:cubicBezTo>
                <a:cubicBezTo>
                  <a:pt x="4224" y="4235"/>
                  <a:pt x="4277" y="4248"/>
                  <a:pt x="4330" y="4266"/>
                </a:cubicBezTo>
                <a:cubicBezTo>
                  <a:pt x="4340" y="4269"/>
                  <a:pt x="4351" y="4273"/>
                  <a:pt x="4359" y="4276"/>
                </a:cubicBezTo>
                <a:cubicBezTo>
                  <a:pt x="4406" y="4207"/>
                  <a:pt x="4451" y="4138"/>
                  <a:pt x="4498" y="4072"/>
                </a:cubicBezTo>
                <a:cubicBezTo>
                  <a:pt x="4587" y="3947"/>
                  <a:pt x="4681" y="3827"/>
                  <a:pt x="4801" y="3729"/>
                </a:cubicBezTo>
                <a:cubicBezTo>
                  <a:pt x="4806" y="3725"/>
                  <a:pt x="4808" y="3715"/>
                  <a:pt x="4808" y="3708"/>
                </a:cubicBezTo>
                <a:cubicBezTo>
                  <a:pt x="4809" y="3424"/>
                  <a:pt x="4809" y="3140"/>
                  <a:pt x="4808" y="2857"/>
                </a:cubicBezTo>
                <a:cubicBezTo>
                  <a:pt x="4808" y="2849"/>
                  <a:pt x="4802" y="2839"/>
                  <a:pt x="4796" y="2835"/>
                </a:cubicBezTo>
                <a:cubicBezTo>
                  <a:pt x="4744" y="2799"/>
                  <a:pt x="4691" y="2765"/>
                  <a:pt x="4638" y="2730"/>
                </a:cubicBezTo>
                <a:cubicBezTo>
                  <a:pt x="4505" y="2643"/>
                  <a:pt x="4372" y="2555"/>
                  <a:pt x="4239" y="2468"/>
                </a:cubicBezTo>
                <a:cubicBezTo>
                  <a:pt x="4214" y="2452"/>
                  <a:pt x="4204" y="2424"/>
                  <a:pt x="4211" y="2399"/>
                </a:cubicBezTo>
                <a:cubicBezTo>
                  <a:pt x="4224" y="2353"/>
                  <a:pt x="4271" y="2338"/>
                  <a:pt x="4313" y="2366"/>
                </a:cubicBezTo>
                <a:cubicBezTo>
                  <a:pt x="4473" y="2471"/>
                  <a:pt x="4634" y="2577"/>
                  <a:pt x="4794" y="2682"/>
                </a:cubicBezTo>
                <a:cubicBezTo>
                  <a:pt x="4798" y="2685"/>
                  <a:pt x="4803" y="2686"/>
                  <a:pt x="4809" y="2689"/>
                </a:cubicBezTo>
                <a:cubicBezTo>
                  <a:pt x="4809" y="2679"/>
                  <a:pt x="4809" y="2672"/>
                  <a:pt x="4809" y="2664"/>
                </a:cubicBezTo>
                <a:cubicBezTo>
                  <a:pt x="4809" y="2414"/>
                  <a:pt x="4809" y="2163"/>
                  <a:pt x="4809" y="1913"/>
                </a:cubicBezTo>
                <a:cubicBezTo>
                  <a:pt x="4809" y="1907"/>
                  <a:pt x="4808" y="1901"/>
                  <a:pt x="4809" y="1895"/>
                </a:cubicBezTo>
                <a:cubicBezTo>
                  <a:pt x="4811" y="1865"/>
                  <a:pt x="4828" y="1843"/>
                  <a:pt x="4853" y="1835"/>
                </a:cubicBezTo>
                <a:cubicBezTo>
                  <a:pt x="4898" y="1822"/>
                  <a:pt x="4935" y="1853"/>
                  <a:pt x="4935" y="1902"/>
                </a:cubicBezTo>
                <a:cubicBezTo>
                  <a:pt x="4935" y="2157"/>
                  <a:pt x="4935" y="2411"/>
                  <a:pt x="4935" y="2666"/>
                </a:cubicBezTo>
                <a:cubicBezTo>
                  <a:pt x="4935" y="2674"/>
                  <a:pt x="4935" y="2681"/>
                  <a:pt x="4935" y="2692"/>
                </a:cubicBezTo>
                <a:cubicBezTo>
                  <a:pt x="4966" y="2672"/>
                  <a:pt x="4992" y="2655"/>
                  <a:pt x="5019" y="2638"/>
                </a:cubicBezTo>
                <a:cubicBezTo>
                  <a:pt x="5159" y="2547"/>
                  <a:pt x="5298" y="2455"/>
                  <a:pt x="5438" y="2365"/>
                </a:cubicBezTo>
                <a:cubicBezTo>
                  <a:pt x="5451" y="2357"/>
                  <a:pt x="5470" y="2352"/>
                  <a:pt x="5486" y="2353"/>
                </a:cubicBezTo>
                <a:cubicBezTo>
                  <a:pt x="5516" y="2356"/>
                  <a:pt x="5533" y="2376"/>
                  <a:pt x="5539" y="2405"/>
                </a:cubicBezTo>
                <a:cubicBezTo>
                  <a:pt x="5544" y="2429"/>
                  <a:pt x="5532" y="2454"/>
                  <a:pt x="5506" y="2470"/>
                </a:cubicBezTo>
                <a:cubicBezTo>
                  <a:pt x="5321" y="2591"/>
                  <a:pt x="5136" y="2712"/>
                  <a:pt x="4951" y="2833"/>
                </a:cubicBezTo>
                <a:cubicBezTo>
                  <a:pt x="4939" y="2840"/>
                  <a:pt x="4935" y="2848"/>
                  <a:pt x="4935" y="2861"/>
                </a:cubicBezTo>
                <a:cubicBezTo>
                  <a:pt x="4935" y="3113"/>
                  <a:pt x="4935" y="3364"/>
                  <a:pt x="4935" y="3615"/>
                </a:cubicBezTo>
                <a:cubicBezTo>
                  <a:pt x="4935" y="3621"/>
                  <a:pt x="4936" y="3627"/>
                  <a:pt x="4937" y="3635"/>
                </a:cubicBezTo>
                <a:cubicBezTo>
                  <a:pt x="4942" y="3633"/>
                  <a:pt x="4944" y="3632"/>
                  <a:pt x="4946" y="3630"/>
                </a:cubicBezTo>
                <a:cubicBezTo>
                  <a:pt x="5030" y="3585"/>
                  <a:pt x="5111" y="3536"/>
                  <a:pt x="5197" y="3495"/>
                </a:cubicBezTo>
                <a:cubicBezTo>
                  <a:pt x="5321" y="3436"/>
                  <a:pt x="5449" y="3384"/>
                  <a:pt x="5574" y="3326"/>
                </a:cubicBezTo>
                <a:cubicBezTo>
                  <a:pt x="5736" y="3252"/>
                  <a:pt x="5904" y="3197"/>
                  <a:pt x="6080" y="3166"/>
                </a:cubicBezTo>
                <a:cubicBezTo>
                  <a:pt x="6121" y="3158"/>
                  <a:pt x="6163" y="3149"/>
                  <a:pt x="6209" y="3140"/>
                </a:cubicBezTo>
                <a:cubicBezTo>
                  <a:pt x="6204" y="3077"/>
                  <a:pt x="6203" y="3016"/>
                  <a:pt x="6195" y="2955"/>
                </a:cubicBezTo>
                <a:cubicBezTo>
                  <a:pt x="6182" y="2845"/>
                  <a:pt x="6162" y="2737"/>
                  <a:pt x="6127" y="2632"/>
                </a:cubicBezTo>
                <a:cubicBezTo>
                  <a:pt x="6087" y="2510"/>
                  <a:pt x="6044" y="2389"/>
                  <a:pt x="6002" y="2269"/>
                </a:cubicBezTo>
                <a:cubicBezTo>
                  <a:pt x="5981" y="2211"/>
                  <a:pt x="5968" y="2150"/>
                  <a:pt x="5935" y="2097"/>
                </a:cubicBezTo>
                <a:cubicBezTo>
                  <a:pt x="5928" y="2086"/>
                  <a:pt x="5927" y="2071"/>
                  <a:pt x="5924" y="2057"/>
                </a:cubicBezTo>
                <a:cubicBezTo>
                  <a:pt x="5921" y="2045"/>
                  <a:pt x="5920" y="2032"/>
                  <a:pt x="5915" y="2021"/>
                </a:cubicBezTo>
                <a:cubicBezTo>
                  <a:pt x="5867" y="1935"/>
                  <a:pt x="5818" y="1849"/>
                  <a:pt x="5770" y="1762"/>
                </a:cubicBezTo>
                <a:cubicBezTo>
                  <a:pt x="5736" y="1702"/>
                  <a:pt x="5701" y="1641"/>
                  <a:pt x="5668" y="1580"/>
                </a:cubicBezTo>
                <a:cubicBezTo>
                  <a:pt x="5620" y="1487"/>
                  <a:pt x="5578" y="1390"/>
                  <a:pt x="5525" y="1300"/>
                </a:cubicBezTo>
                <a:cubicBezTo>
                  <a:pt x="5342" y="987"/>
                  <a:pt x="5155" y="675"/>
                  <a:pt x="4970" y="363"/>
                </a:cubicBezTo>
                <a:cubicBezTo>
                  <a:pt x="4937" y="308"/>
                  <a:pt x="4905" y="254"/>
                  <a:pt x="4872" y="197"/>
                </a:cubicBezTo>
                <a:close/>
                <a:moveTo>
                  <a:pt x="4415" y="5564"/>
                </a:moveTo>
                <a:cubicBezTo>
                  <a:pt x="4419" y="5560"/>
                  <a:pt x="4421" y="5558"/>
                  <a:pt x="4422" y="5556"/>
                </a:cubicBezTo>
                <a:cubicBezTo>
                  <a:pt x="4537" y="5377"/>
                  <a:pt x="4666" y="5210"/>
                  <a:pt x="4812" y="5055"/>
                </a:cubicBezTo>
                <a:cubicBezTo>
                  <a:pt x="4928" y="4931"/>
                  <a:pt x="5040" y="4804"/>
                  <a:pt x="5155" y="4679"/>
                </a:cubicBezTo>
                <a:cubicBezTo>
                  <a:pt x="5262" y="4564"/>
                  <a:pt x="5369" y="4451"/>
                  <a:pt x="5477" y="4337"/>
                </a:cubicBezTo>
                <a:cubicBezTo>
                  <a:pt x="5503" y="4309"/>
                  <a:pt x="5542" y="4308"/>
                  <a:pt x="5568" y="4332"/>
                </a:cubicBezTo>
                <a:cubicBezTo>
                  <a:pt x="5594" y="4356"/>
                  <a:pt x="5594" y="4396"/>
                  <a:pt x="5567" y="4424"/>
                </a:cubicBezTo>
                <a:cubicBezTo>
                  <a:pt x="5509" y="4487"/>
                  <a:pt x="5450" y="4550"/>
                  <a:pt x="5391" y="4612"/>
                </a:cubicBezTo>
                <a:cubicBezTo>
                  <a:pt x="5296" y="4714"/>
                  <a:pt x="5199" y="4814"/>
                  <a:pt x="5105" y="4916"/>
                </a:cubicBezTo>
                <a:cubicBezTo>
                  <a:pt x="5025" y="5004"/>
                  <a:pt x="4949" y="5097"/>
                  <a:pt x="4867" y="5183"/>
                </a:cubicBezTo>
                <a:cubicBezTo>
                  <a:pt x="4769" y="5286"/>
                  <a:pt x="4683" y="5398"/>
                  <a:pt x="4602" y="5514"/>
                </a:cubicBezTo>
                <a:cubicBezTo>
                  <a:pt x="4572" y="5559"/>
                  <a:pt x="4542" y="5604"/>
                  <a:pt x="4511" y="5650"/>
                </a:cubicBezTo>
                <a:cubicBezTo>
                  <a:pt x="4552" y="5665"/>
                  <a:pt x="4591" y="5676"/>
                  <a:pt x="4629" y="5692"/>
                </a:cubicBezTo>
                <a:cubicBezTo>
                  <a:pt x="4747" y="5741"/>
                  <a:pt x="4869" y="5777"/>
                  <a:pt x="4997" y="5787"/>
                </a:cubicBezTo>
                <a:cubicBezTo>
                  <a:pt x="5086" y="5795"/>
                  <a:pt x="5176" y="5797"/>
                  <a:pt x="5266" y="5795"/>
                </a:cubicBezTo>
                <a:cubicBezTo>
                  <a:pt x="5339" y="5793"/>
                  <a:pt x="5412" y="5786"/>
                  <a:pt x="5484" y="5775"/>
                </a:cubicBezTo>
                <a:cubicBezTo>
                  <a:pt x="5612" y="5757"/>
                  <a:pt x="5733" y="5716"/>
                  <a:pt x="5848" y="5659"/>
                </a:cubicBezTo>
                <a:cubicBezTo>
                  <a:pt x="5960" y="5604"/>
                  <a:pt x="6069" y="5544"/>
                  <a:pt x="6156" y="5452"/>
                </a:cubicBezTo>
                <a:cubicBezTo>
                  <a:pt x="6193" y="5414"/>
                  <a:pt x="6224" y="5370"/>
                  <a:pt x="6259" y="5328"/>
                </a:cubicBezTo>
                <a:cubicBezTo>
                  <a:pt x="6350" y="5218"/>
                  <a:pt x="6424" y="5097"/>
                  <a:pt x="6476" y="4964"/>
                </a:cubicBezTo>
                <a:cubicBezTo>
                  <a:pt x="6501" y="4899"/>
                  <a:pt x="6524" y="4833"/>
                  <a:pt x="6548" y="4768"/>
                </a:cubicBezTo>
                <a:cubicBezTo>
                  <a:pt x="6561" y="4735"/>
                  <a:pt x="6576" y="4704"/>
                  <a:pt x="6587" y="4671"/>
                </a:cubicBezTo>
                <a:cubicBezTo>
                  <a:pt x="6615" y="4592"/>
                  <a:pt x="6609" y="4508"/>
                  <a:pt x="6623" y="4427"/>
                </a:cubicBezTo>
                <a:cubicBezTo>
                  <a:pt x="6633" y="4372"/>
                  <a:pt x="6630" y="4314"/>
                  <a:pt x="6657" y="4262"/>
                </a:cubicBezTo>
                <a:cubicBezTo>
                  <a:pt x="6662" y="4253"/>
                  <a:pt x="6663" y="4241"/>
                  <a:pt x="6663" y="4230"/>
                </a:cubicBezTo>
                <a:cubicBezTo>
                  <a:pt x="6667" y="4172"/>
                  <a:pt x="6669" y="4114"/>
                  <a:pt x="6673" y="4056"/>
                </a:cubicBezTo>
                <a:cubicBezTo>
                  <a:pt x="6677" y="3979"/>
                  <a:pt x="6682" y="3901"/>
                  <a:pt x="6688" y="3823"/>
                </a:cubicBezTo>
                <a:cubicBezTo>
                  <a:pt x="6691" y="3776"/>
                  <a:pt x="6694" y="3728"/>
                  <a:pt x="6698" y="3680"/>
                </a:cubicBezTo>
                <a:cubicBezTo>
                  <a:pt x="6704" y="3616"/>
                  <a:pt x="6710" y="3552"/>
                  <a:pt x="6715" y="3488"/>
                </a:cubicBezTo>
                <a:cubicBezTo>
                  <a:pt x="6721" y="3421"/>
                  <a:pt x="6728" y="3354"/>
                  <a:pt x="6734" y="3287"/>
                </a:cubicBezTo>
                <a:cubicBezTo>
                  <a:pt x="6737" y="3251"/>
                  <a:pt x="6740" y="3214"/>
                  <a:pt x="6744" y="3177"/>
                </a:cubicBezTo>
                <a:cubicBezTo>
                  <a:pt x="6735" y="3178"/>
                  <a:pt x="6728" y="3178"/>
                  <a:pt x="6721" y="3179"/>
                </a:cubicBezTo>
                <a:cubicBezTo>
                  <a:pt x="6532" y="3212"/>
                  <a:pt x="6344" y="3244"/>
                  <a:pt x="6155" y="3279"/>
                </a:cubicBezTo>
                <a:cubicBezTo>
                  <a:pt x="6037" y="3300"/>
                  <a:pt x="5919" y="3325"/>
                  <a:pt x="5806" y="3367"/>
                </a:cubicBezTo>
                <a:cubicBezTo>
                  <a:pt x="5714" y="3402"/>
                  <a:pt x="5625" y="3444"/>
                  <a:pt x="5533" y="3479"/>
                </a:cubicBezTo>
                <a:cubicBezTo>
                  <a:pt x="5372" y="3543"/>
                  <a:pt x="5219" y="3625"/>
                  <a:pt x="5067" y="3706"/>
                </a:cubicBezTo>
                <a:cubicBezTo>
                  <a:pt x="4953" y="3767"/>
                  <a:pt x="4850" y="3839"/>
                  <a:pt x="4766" y="3937"/>
                </a:cubicBezTo>
                <a:cubicBezTo>
                  <a:pt x="4699" y="4015"/>
                  <a:pt x="4637" y="4097"/>
                  <a:pt x="4576" y="4180"/>
                </a:cubicBezTo>
                <a:cubicBezTo>
                  <a:pt x="4526" y="4247"/>
                  <a:pt x="4478" y="4316"/>
                  <a:pt x="4447" y="4394"/>
                </a:cubicBezTo>
                <a:cubicBezTo>
                  <a:pt x="4442" y="4404"/>
                  <a:pt x="4433" y="4412"/>
                  <a:pt x="4427" y="4421"/>
                </a:cubicBezTo>
                <a:cubicBezTo>
                  <a:pt x="4420" y="4430"/>
                  <a:pt x="4411" y="4438"/>
                  <a:pt x="4408" y="4448"/>
                </a:cubicBezTo>
                <a:cubicBezTo>
                  <a:pt x="4382" y="4544"/>
                  <a:pt x="4354" y="4640"/>
                  <a:pt x="4331" y="4737"/>
                </a:cubicBezTo>
                <a:cubicBezTo>
                  <a:pt x="4303" y="4853"/>
                  <a:pt x="4288" y="4971"/>
                  <a:pt x="4295" y="5091"/>
                </a:cubicBezTo>
                <a:cubicBezTo>
                  <a:pt x="4300" y="5169"/>
                  <a:pt x="4309" y="5247"/>
                  <a:pt x="4338" y="5321"/>
                </a:cubicBezTo>
                <a:cubicBezTo>
                  <a:pt x="4342" y="5330"/>
                  <a:pt x="4345" y="5340"/>
                  <a:pt x="4344" y="5350"/>
                </a:cubicBezTo>
                <a:cubicBezTo>
                  <a:pt x="4344" y="5428"/>
                  <a:pt x="4377" y="5496"/>
                  <a:pt x="4415" y="5564"/>
                </a:cubicBezTo>
                <a:close/>
                <a:moveTo>
                  <a:pt x="3571" y="3923"/>
                </a:moveTo>
                <a:cubicBezTo>
                  <a:pt x="3530" y="3863"/>
                  <a:pt x="3501" y="3800"/>
                  <a:pt x="3482" y="3732"/>
                </a:cubicBezTo>
                <a:cubicBezTo>
                  <a:pt x="3469" y="3682"/>
                  <a:pt x="3457" y="3632"/>
                  <a:pt x="3439" y="3583"/>
                </a:cubicBezTo>
                <a:cubicBezTo>
                  <a:pt x="3420" y="3529"/>
                  <a:pt x="3414" y="3474"/>
                  <a:pt x="3416" y="3417"/>
                </a:cubicBezTo>
                <a:cubicBezTo>
                  <a:pt x="3417" y="3392"/>
                  <a:pt x="3415" y="3366"/>
                  <a:pt x="3410" y="3340"/>
                </a:cubicBezTo>
                <a:cubicBezTo>
                  <a:pt x="3400" y="3275"/>
                  <a:pt x="3390" y="3210"/>
                  <a:pt x="3396" y="3144"/>
                </a:cubicBezTo>
                <a:cubicBezTo>
                  <a:pt x="3403" y="3074"/>
                  <a:pt x="3412" y="3004"/>
                  <a:pt x="3418" y="2934"/>
                </a:cubicBezTo>
                <a:cubicBezTo>
                  <a:pt x="3427" y="2828"/>
                  <a:pt x="3447" y="2725"/>
                  <a:pt x="3476" y="2622"/>
                </a:cubicBezTo>
                <a:cubicBezTo>
                  <a:pt x="3494" y="2559"/>
                  <a:pt x="3511" y="2496"/>
                  <a:pt x="3529" y="2433"/>
                </a:cubicBezTo>
                <a:cubicBezTo>
                  <a:pt x="3353" y="2340"/>
                  <a:pt x="3168" y="2308"/>
                  <a:pt x="2973" y="2344"/>
                </a:cubicBezTo>
                <a:cubicBezTo>
                  <a:pt x="2760" y="2385"/>
                  <a:pt x="2581" y="2487"/>
                  <a:pt x="2445" y="2657"/>
                </a:cubicBezTo>
                <a:cubicBezTo>
                  <a:pt x="2280" y="2865"/>
                  <a:pt x="2227" y="3102"/>
                  <a:pt x="2280" y="3360"/>
                </a:cubicBezTo>
                <a:cubicBezTo>
                  <a:pt x="2322" y="3565"/>
                  <a:pt x="2428" y="3734"/>
                  <a:pt x="2591" y="3865"/>
                </a:cubicBezTo>
                <a:cubicBezTo>
                  <a:pt x="2785" y="4020"/>
                  <a:pt x="3005" y="4089"/>
                  <a:pt x="3253" y="4049"/>
                </a:cubicBezTo>
                <a:cubicBezTo>
                  <a:pt x="3367" y="4031"/>
                  <a:pt x="3470" y="3981"/>
                  <a:pt x="3571" y="392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70A138B-A3F4-4CC1-8117-10AF9C640003}"/>
              </a:ext>
            </a:extLst>
          </p:cNvPr>
          <p:cNvSpPr/>
          <p:nvPr/>
        </p:nvSpPr>
        <p:spPr>
          <a:xfrm>
            <a:off x="4977746" y="5287128"/>
            <a:ext cx="2236510" cy="107721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建成后</a:t>
            </a:r>
            <a:endParaRPr lang="en-US" altLang="zh-CN" sz="32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实现的功能</a:t>
            </a:r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9060FFAC-F1E6-42A1-9A12-DEDFA6F1587B}"/>
              </a:ext>
            </a:extLst>
          </p:cNvPr>
          <p:cNvSpPr>
            <a:spLocks noEditPoints="1"/>
          </p:cNvSpPr>
          <p:nvPr/>
        </p:nvSpPr>
        <p:spPr bwMode="auto">
          <a:xfrm>
            <a:off x="8636635" y="2960503"/>
            <a:ext cx="903606" cy="915722"/>
          </a:xfrm>
          <a:custGeom>
            <a:avLst/>
            <a:gdLst>
              <a:gd name="T0" fmla="*/ 1592 w 6974"/>
              <a:gd name="T1" fmla="*/ 1068 h 7079"/>
              <a:gd name="T2" fmla="*/ 1979 w 6974"/>
              <a:gd name="T3" fmla="*/ 93 h 7079"/>
              <a:gd name="T4" fmla="*/ 2597 w 6974"/>
              <a:gd name="T5" fmla="*/ 983 h 7079"/>
              <a:gd name="T6" fmla="*/ 6929 w 6974"/>
              <a:gd name="T7" fmla="*/ 853 h 7079"/>
              <a:gd name="T8" fmla="*/ 6717 w 6974"/>
              <a:gd name="T9" fmla="*/ 1795 h 7079"/>
              <a:gd name="T10" fmla="*/ 6439 w 6974"/>
              <a:gd name="T11" fmla="*/ 4389 h 7079"/>
              <a:gd name="T12" fmla="*/ 5630 w 6974"/>
              <a:gd name="T13" fmla="*/ 5695 h 7079"/>
              <a:gd name="T14" fmla="*/ 3455 w 6974"/>
              <a:gd name="T15" fmla="*/ 6670 h 7079"/>
              <a:gd name="T16" fmla="*/ 1064 w 6974"/>
              <a:gd name="T17" fmla="*/ 6430 h 7079"/>
              <a:gd name="T18" fmla="*/ 1062 w 6974"/>
              <a:gd name="T19" fmla="*/ 6947 h 7079"/>
              <a:gd name="T20" fmla="*/ 102 w 6974"/>
              <a:gd name="T21" fmla="*/ 4756 h 7079"/>
              <a:gd name="T22" fmla="*/ 1602 w 6974"/>
              <a:gd name="T23" fmla="*/ 4279 h 7079"/>
              <a:gd name="T24" fmla="*/ 531 w 6974"/>
              <a:gd name="T25" fmla="*/ 1590 h 7079"/>
              <a:gd name="T26" fmla="*/ 1741 w 6974"/>
              <a:gd name="T27" fmla="*/ 1381 h 7079"/>
              <a:gd name="T28" fmla="*/ 1683 w 6974"/>
              <a:gd name="T29" fmla="*/ 4232 h 7079"/>
              <a:gd name="T30" fmla="*/ 3911 w 6974"/>
              <a:gd name="T31" fmla="*/ 4935 h 7079"/>
              <a:gd name="T32" fmla="*/ 3903 w 6974"/>
              <a:gd name="T33" fmla="*/ 5605 h 7079"/>
              <a:gd name="T34" fmla="*/ 4897 w 6974"/>
              <a:gd name="T35" fmla="*/ 5316 h 7079"/>
              <a:gd name="T36" fmla="*/ 6564 w 6974"/>
              <a:gd name="T37" fmla="*/ 3211 h 7079"/>
              <a:gd name="T38" fmla="*/ 6005 w 6974"/>
              <a:gd name="T39" fmla="*/ 3123 h 7079"/>
              <a:gd name="T40" fmla="*/ 5772 w 6974"/>
              <a:gd name="T41" fmla="*/ 3091 h 7079"/>
              <a:gd name="T42" fmla="*/ 6080 w 6974"/>
              <a:gd name="T43" fmla="*/ 3868 h 7079"/>
              <a:gd name="T44" fmla="*/ 5470 w 6974"/>
              <a:gd name="T45" fmla="*/ 4991 h 7079"/>
              <a:gd name="T46" fmla="*/ 4920 w 6974"/>
              <a:gd name="T47" fmla="*/ 4292 h 7079"/>
              <a:gd name="T48" fmla="*/ 4745 w 6974"/>
              <a:gd name="T49" fmla="*/ 3912 h 7079"/>
              <a:gd name="T50" fmla="*/ 4020 w 6974"/>
              <a:gd name="T51" fmla="*/ 3734 h 7079"/>
              <a:gd name="T52" fmla="*/ 3813 w 6974"/>
              <a:gd name="T53" fmla="*/ 2924 h 7079"/>
              <a:gd name="T54" fmla="*/ 4394 w 6974"/>
              <a:gd name="T55" fmla="*/ 2460 h 7079"/>
              <a:gd name="T56" fmla="*/ 5087 w 6974"/>
              <a:gd name="T57" fmla="*/ 2628 h 7079"/>
              <a:gd name="T58" fmla="*/ 5408 w 6974"/>
              <a:gd name="T59" fmla="*/ 2403 h 7079"/>
              <a:gd name="T60" fmla="*/ 4680 w 6974"/>
              <a:gd name="T61" fmla="*/ 2261 h 7079"/>
              <a:gd name="T62" fmla="*/ 4045 w 6974"/>
              <a:gd name="T63" fmla="*/ 2265 h 7079"/>
              <a:gd name="T64" fmla="*/ 4392 w 6974"/>
              <a:gd name="T65" fmla="*/ 2054 h 7079"/>
              <a:gd name="T66" fmla="*/ 3982 w 6974"/>
              <a:gd name="T67" fmla="*/ 1874 h 7079"/>
              <a:gd name="T68" fmla="*/ 4320 w 6974"/>
              <a:gd name="T69" fmla="*/ 1615 h 7079"/>
              <a:gd name="T70" fmla="*/ 4637 w 6974"/>
              <a:gd name="T71" fmla="*/ 1976 h 7079"/>
              <a:gd name="T72" fmla="*/ 4921 w 6974"/>
              <a:gd name="T73" fmla="*/ 1375 h 7079"/>
              <a:gd name="T74" fmla="*/ 5413 w 6974"/>
              <a:gd name="T75" fmla="*/ 1282 h 7079"/>
              <a:gd name="T76" fmla="*/ 5658 w 6974"/>
              <a:gd name="T77" fmla="*/ 1397 h 7079"/>
              <a:gd name="T78" fmla="*/ 2599 w 6974"/>
              <a:gd name="T79" fmla="*/ 1106 h 7079"/>
              <a:gd name="T80" fmla="*/ 2861 w 6974"/>
              <a:gd name="T81" fmla="*/ 2110 h 7079"/>
              <a:gd name="T82" fmla="*/ 2425 w 6974"/>
              <a:gd name="T83" fmla="*/ 3038 h 7079"/>
              <a:gd name="T84" fmla="*/ 1182 w 6974"/>
              <a:gd name="T85" fmla="*/ 6309 h 7079"/>
              <a:gd name="T86" fmla="*/ 3488 w 6974"/>
              <a:gd name="T87" fmla="*/ 6583 h 7079"/>
              <a:gd name="T88" fmla="*/ 5590 w 6974"/>
              <a:gd name="T89" fmla="*/ 5572 h 7079"/>
              <a:gd name="T90" fmla="*/ 4427 w 6974"/>
              <a:gd name="T91" fmla="*/ 5537 h 7079"/>
              <a:gd name="T92" fmla="*/ 2736 w 6974"/>
              <a:gd name="T93" fmla="*/ 5244 h 7079"/>
              <a:gd name="T94" fmla="*/ 4010 w 6974"/>
              <a:gd name="T95" fmla="*/ 5347 h 7079"/>
              <a:gd name="T96" fmla="*/ 2165 w 6974"/>
              <a:gd name="T97" fmla="*/ 4252 h 7079"/>
              <a:gd name="T98" fmla="*/ 2802 w 6974"/>
              <a:gd name="T99" fmla="*/ 2576 h 7079"/>
              <a:gd name="T100" fmla="*/ 1660 w 6974"/>
              <a:gd name="T101" fmla="*/ 2039 h 7079"/>
              <a:gd name="T102" fmla="*/ 2902 w 6974"/>
              <a:gd name="T103" fmla="*/ 2565 h 7079"/>
              <a:gd name="T104" fmla="*/ 2118 w 6974"/>
              <a:gd name="T105" fmla="*/ 1558 h 7079"/>
              <a:gd name="T106" fmla="*/ 866 w 6974"/>
              <a:gd name="T107" fmla="*/ 1535 h 7079"/>
              <a:gd name="T108" fmla="*/ 1481 w 6974"/>
              <a:gd name="T109" fmla="*/ 2776 h 7079"/>
              <a:gd name="T110" fmla="*/ 2553 w 6974"/>
              <a:gd name="T111" fmla="*/ 2931 h 7079"/>
              <a:gd name="T112" fmla="*/ 2415 w 6974"/>
              <a:gd name="T113" fmla="*/ 563 h 7079"/>
              <a:gd name="T114" fmla="*/ 1511 w 6974"/>
              <a:gd name="T115" fmla="*/ 152 h 7079"/>
              <a:gd name="T116" fmla="*/ 2399 w 6974"/>
              <a:gd name="T117" fmla="*/ 1333 h 7079"/>
              <a:gd name="T118" fmla="*/ 1989 w 6974"/>
              <a:gd name="T119" fmla="*/ 697 h 7079"/>
              <a:gd name="T120" fmla="*/ 6317 w 6974"/>
              <a:gd name="T121" fmla="*/ 1303 h 7079"/>
              <a:gd name="T122" fmla="*/ 6667 w 6974"/>
              <a:gd name="T123" fmla="*/ 1712 h 7079"/>
              <a:gd name="T124" fmla="*/ 6679 w 6974"/>
              <a:gd name="T125" fmla="*/ 954 h 7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974" h="7079">
                <a:moveTo>
                  <a:pt x="2574" y="1707"/>
                </a:moveTo>
                <a:cubicBezTo>
                  <a:pt x="2535" y="1623"/>
                  <a:pt x="2513" y="1531"/>
                  <a:pt x="2464" y="1451"/>
                </a:cubicBezTo>
                <a:cubicBezTo>
                  <a:pt x="2459" y="1443"/>
                  <a:pt x="2449" y="1437"/>
                  <a:pt x="2441" y="1435"/>
                </a:cubicBezTo>
                <a:cubicBezTo>
                  <a:pt x="2349" y="1418"/>
                  <a:pt x="2256" y="1405"/>
                  <a:pt x="2165" y="1385"/>
                </a:cubicBezTo>
                <a:cubicBezTo>
                  <a:pt x="2094" y="1370"/>
                  <a:pt x="2025" y="1345"/>
                  <a:pt x="1955" y="1325"/>
                </a:cubicBezTo>
                <a:cubicBezTo>
                  <a:pt x="1946" y="1322"/>
                  <a:pt x="1937" y="1319"/>
                  <a:pt x="1928" y="1318"/>
                </a:cubicBezTo>
                <a:cubicBezTo>
                  <a:pt x="1860" y="1304"/>
                  <a:pt x="1804" y="1267"/>
                  <a:pt x="1754" y="1221"/>
                </a:cubicBezTo>
                <a:cubicBezTo>
                  <a:pt x="1699" y="1171"/>
                  <a:pt x="1645" y="1120"/>
                  <a:pt x="1592" y="1068"/>
                </a:cubicBezTo>
                <a:cubicBezTo>
                  <a:pt x="1524" y="1001"/>
                  <a:pt x="1490" y="914"/>
                  <a:pt x="1464" y="826"/>
                </a:cubicBezTo>
                <a:cubicBezTo>
                  <a:pt x="1445" y="764"/>
                  <a:pt x="1428" y="701"/>
                  <a:pt x="1417" y="637"/>
                </a:cubicBezTo>
                <a:cubicBezTo>
                  <a:pt x="1404" y="555"/>
                  <a:pt x="1396" y="472"/>
                  <a:pt x="1391" y="389"/>
                </a:cubicBezTo>
                <a:cubicBezTo>
                  <a:pt x="1385" y="287"/>
                  <a:pt x="1404" y="187"/>
                  <a:pt x="1432" y="89"/>
                </a:cubicBezTo>
                <a:cubicBezTo>
                  <a:pt x="1435" y="77"/>
                  <a:pt x="1438" y="65"/>
                  <a:pt x="1442" y="52"/>
                </a:cubicBezTo>
                <a:cubicBezTo>
                  <a:pt x="1450" y="19"/>
                  <a:pt x="1465" y="9"/>
                  <a:pt x="1499" y="7"/>
                </a:cubicBezTo>
                <a:cubicBezTo>
                  <a:pt x="1598" y="0"/>
                  <a:pt x="1694" y="18"/>
                  <a:pt x="1788" y="44"/>
                </a:cubicBezTo>
                <a:cubicBezTo>
                  <a:pt x="1851" y="62"/>
                  <a:pt x="1917" y="72"/>
                  <a:pt x="1979" y="93"/>
                </a:cubicBezTo>
                <a:cubicBezTo>
                  <a:pt x="2021" y="106"/>
                  <a:pt x="2060" y="130"/>
                  <a:pt x="2100" y="151"/>
                </a:cubicBezTo>
                <a:cubicBezTo>
                  <a:pt x="2139" y="172"/>
                  <a:pt x="2176" y="194"/>
                  <a:pt x="2214" y="216"/>
                </a:cubicBezTo>
                <a:cubicBezTo>
                  <a:pt x="2220" y="219"/>
                  <a:pt x="2226" y="223"/>
                  <a:pt x="2230" y="227"/>
                </a:cubicBezTo>
                <a:cubicBezTo>
                  <a:pt x="2273" y="265"/>
                  <a:pt x="2316" y="304"/>
                  <a:pt x="2358" y="342"/>
                </a:cubicBezTo>
                <a:cubicBezTo>
                  <a:pt x="2411" y="388"/>
                  <a:pt x="2447" y="446"/>
                  <a:pt x="2485" y="503"/>
                </a:cubicBezTo>
                <a:cubicBezTo>
                  <a:pt x="2488" y="507"/>
                  <a:pt x="2490" y="513"/>
                  <a:pt x="2494" y="516"/>
                </a:cubicBezTo>
                <a:cubicBezTo>
                  <a:pt x="2543" y="552"/>
                  <a:pt x="2545" y="609"/>
                  <a:pt x="2557" y="661"/>
                </a:cubicBezTo>
                <a:cubicBezTo>
                  <a:pt x="2582" y="767"/>
                  <a:pt x="2594" y="875"/>
                  <a:pt x="2597" y="983"/>
                </a:cubicBezTo>
                <a:cubicBezTo>
                  <a:pt x="2598" y="986"/>
                  <a:pt x="2598" y="988"/>
                  <a:pt x="2598" y="992"/>
                </a:cubicBezTo>
                <a:cubicBezTo>
                  <a:pt x="3111" y="668"/>
                  <a:pt x="3668" y="529"/>
                  <a:pt x="4271" y="579"/>
                </a:cubicBezTo>
                <a:cubicBezTo>
                  <a:pt x="4875" y="630"/>
                  <a:pt x="5398" y="869"/>
                  <a:pt x="5846" y="1274"/>
                </a:cubicBezTo>
                <a:cubicBezTo>
                  <a:pt x="5882" y="1237"/>
                  <a:pt x="5916" y="1199"/>
                  <a:pt x="5953" y="1163"/>
                </a:cubicBezTo>
                <a:cubicBezTo>
                  <a:pt x="6005" y="1113"/>
                  <a:pt x="6062" y="1070"/>
                  <a:pt x="6128" y="1037"/>
                </a:cubicBezTo>
                <a:cubicBezTo>
                  <a:pt x="6186" y="1008"/>
                  <a:pt x="6240" y="971"/>
                  <a:pt x="6302" y="954"/>
                </a:cubicBezTo>
                <a:cubicBezTo>
                  <a:pt x="6425" y="921"/>
                  <a:pt x="6548" y="884"/>
                  <a:pt x="6674" y="862"/>
                </a:cubicBezTo>
                <a:cubicBezTo>
                  <a:pt x="6757" y="847"/>
                  <a:pt x="6844" y="854"/>
                  <a:pt x="6929" y="853"/>
                </a:cubicBezTo>
                <a:cubicBezTo>
                  <a:pt x="6956" y="853"/>
                  <a:pt x="6973" y="871"/>
                  <a:pt x="6973" y="900"/>
                </a:cubicBezTo>
                <a:cubicBezTo>
                  <a:pt x="6974" y="997"/>
                  <a:pt x="6974" y="1094"/>
                  <a:pt x="6973" y="1191"/>
                </a:cubicBezTo>
                <a:cubicBezTo>
                  <a:pt x="6973" y="1200"/>
                  <a:pt x="6970" y="1210"/>
                  <a:pt x="6966" y="1218"/>
                </a:cubicBezTo>
                <a:cubicBezTo>
                  <a:pt x="6954" y="1243"/>
                  <a:pt x="6943" y="1267"/>
                  <a:pt x="6941" y="1296"/>
                </a:cubicBezTo>
                <a:cubicBezTo>
                  <a:pt x="6934" y="1376"/>
                  <a:pt x="6905" y="1451"/>
                  <a:pt x="6880" y="1526"/>
                </a:cubicBezTo>
                <a:cubicBezTo>
                  <a:pt x="6861" y="1585"/>
                  <a:pt x="6847" y="1646"/>
                  <a:pt x="6810" y="1699"/>
                </a:cubicBezTo>
                <a:cubicBezTo>
                  <a:pt x="6788" y="1731"/>
                  <a:pt x="6764" y="1760"/>
                  <a:pt x="6731" y="1781"/>
                </a:cubicBezTo>
                <a:cubicBezTo>
                  <a:pt x="6726" y="1785"/>
                  <a:pt x="6720" y="1790"/>
                  <a:pt x="6717" y="1795"/>
                </a:cubicBezTo>
                <a:cubicBezTo>
                  <a:pt x="6660" y="1892"/>
                  <a:pt x="6576" y="1962"/>
                  <a:pt x="6489" y="2030"/>
                </a:cubicBezTo>
                <a:cubicBezTo>
                  <a:pt x="6475" y="2041"/>
                  <a:pt x="6462" y="2052"/>
                  <a:pt x="6448" y="2062"/>
                </a:cubicBezTo>
                <a:cubicBezTo>
                  <a:pt x="6438" y="2069"/>
                  <a:pt x="6438" y="2075"/>
                  <a:pt x="6443" y="2085"/>
                </a:cubicBezTo>
                <a:cubicBezTo>
                  <a:pt x="6521" y="2248"/>
                  <a:pt x="6582" y="2417"/>
                  <a:pt x="6625" y="2593"/>
                </a:cubicBezTo>
                <a:cubicBezTo>
                  <a:pt x="6652" y="2703"/>
                  <a:pt x="6671" y="2813"/>
                  <a:pt x="6684" y="2926"/>
                </a:cubicBezTo>
                <a:cubicBezTo>
                  <a:pt x="6700" y="3060"/>
                  <a:pt x="6703" y="3195"/>
                  <a:pt x="6699" y="3330"/>
                </a:cubicBezTo>
                <a:cubicBezTo>
                  <a:pt x="6695" y="3452"/>
                  <a:pt x="6681" y="3572"/>
                  <a:pt x="6660" y="3693"/>
                </a:cubicBezTo>
                <a:cubicBezTo>
                  <a:pt x="6619" y="3935"/>
                  <a:pt x="6545" y="4168"/>
                  <a:pt x="6439" y="4389"/>
                </a:cubicBezTo>
                <a:cubicBezTo>
                  <a:pt x="6353" y="4569"/>
                  <a:pt x="6247" y="4737"/>
                  <a:pt x="6122" y="4892"/>
                </a:cubicBezTo>
                <a:cubicBezTo>
                  <a:pt x="6023" y="5016"/>
                  <a:pt x="5913" y="5130"/>
                  <a:pt x="5792" y="5233"/>
                </a:cubicBezTo>
                <a:cubicBezTo>
                  <a:pt x="5737" y="5281"/>
                  <a:pt x="5678" y="5324"/>
                  <a:pt x="5620" y="5369"/>
                </a:cubicBezTo>
                <a:cubicBezTo>
                  <a:pt x="5615" y="5373"/>
                  <a:pt x="5610" y="5377"/>
                  <a:pt x="5604" y="5382"/>
                </a:cubicBezTo>
                <a:cubicBezTo>
                  <a:pt x="5638" y="5414"/>
                  <a:pt x="5660" y="5452"/>
                  <a:pt x="5670" y="5496"/>
                </a:cubicBezTo>
                <a:cubicBezTo>
                  <a:pt x="5673" y="5513"/>
                  <a:pt x="5680" y="5529"/>
                  <a:pt x="5683" y="5546"/>
                </a:cubicBezTo>
                <a:cubicBezTo>
                  <a:pt x="5685" y="5561"/>
                  <a:pt x="5686" y="5577"/>
                  <a:pt x="5684" y="5593"/>
                </a:cubicBezTo>
                <a:cubicBezTo>
                  <a:pt x="5679" y="5633"/>
                  <a:pt x="5659" y="5665"/>
                  <a:pt x="5630" y="5695"/>
                </a:cubicBezTo>
                <a:cubicBezTo>
                  <a:pt x="5568" y="5761"/>
                  <a:pt x="5496" y="5811"/>
                  <a:pt x="5420" y="5857"/>
                </a:cubicBezTo>
                <a:cubicBezTo>
                  <a:pt x="5108" y="6045"/>
                  <a:pt x="4798" y="6234"/>
                  <a:pt x="4488" y="6423"/>
                </a:cubicBezTo>
                <a:cubicBezTo>
                  <a:pt x="4389" y="6483"/>
                  <a:pt x="4290" y="6545"/>
                  <a:pt x="4190" y="6603"/>
                </a:cubicBezTo>
                <a:cubicBezTo>
                  <a:pt x="4131" y="6638"/>
                  <a:pt x="4068" y="6665"/>
                  <a:pt x="3998" y="6672"/>
                </a:cubicBezTo>
                <a:cubicBezTo>
                  <a:pt x="3978" y="6675"/>
                  <a:pt x="3958" y="6687"/>
                  <a:pt x="3938" y="6691"/>
                </a:cubicBezTo>
                <a:cubicBezTo>
                  <a:pt x="3906" y="6696"/>
                  <a:pt x="3873" y="6699"/>
                  <a:pt x="3841" y="6700"/>
                </a:cubicBezTo>
                <a:cubicBezTo>
                  <a:pt x="3793" y="6701"/>
                  <a:pt x="3745" y="6698"/>
                  <a:pt x="3697" y="6701"/>
                </a:cubicBezTo>
                <a:cubicBezTo>
                  <a:pt x="3614" y="6706"/>
                  <a:pt x="3535" y="6688"/>
                  <a:pt x="3455" y="6670"/>
                </a:cubicBezTo>
                <a:cubicBezTo>
                  <a:pt x="3214" y="6617"/>
                  <a:pt x="2973" y="6564"/>
                  <a:pt x="2733" y="6512"/>
                </a:cubicBezTo>
                <a:cubicBezTo>
                  <a:pt x="2531" y="6467"/>
                  <a:pt x="2329" y="6421"/>
                  <a:pt x="2127" y="6379"/>
                </a:cubicBezTo>
                <a:cubicBezTo>
                  <a:pt x="2041" y="6361"/>
                  <a:pt x="1953" y="6346"/>
                  <a:pt x="1864" y="6350"/>
                </a:cubicBezTo>
                <a:cubicBezTo>
                  <a:pt x="1776" y="6353"/>
                  <a:pt x="1688" y="6348"/>
                  <a:pt x="1600" y="6353"/>
                </a:cubicBezTo>
                <a:cubicBezTo>
                  <a:pt x="1538" y="6356"/>
                  <a:pt x="1475" y="6369"/>
                  <a:pt x="1413" y="6378"/>
                </a:cubicBezTo>
                <a:cubicBezTo>
                  <a:pt x="1408" y="6379"/>
                  <a:pt x="1402" y="6380"/>
                  <a:pt x="1397" y="6380"/>
                </a:cubicBezTo>
                <a:cubicBezTo>
                  <a:pt x="1319" y="6376"/>
                  <a:pt x="1242" y="6386"/>
                  <a:pt x="1167" y="6409"/>
                </a:cubicBezTo>
                <a:cubicBezTo>
                  <a:pt x="1134" y="6418"/>
                  <a:pt x="1100" y="6423"/>
                  <a:pt x="1064" y="6430"/>
                </a:cubicBezTo>
                <a:cubicBezTo>
                  <a:pt x="1071" y="6463"/>
                  <a:pt x="1077" y="6495"/>
                  <a:pt x="1083" y="6526"/>
                </a:cubicBezTo>
                <a:cubicBezTo>
                  <a:pt x="1114" y="6674"/>
                  <a:pt x="1146" y="6822"/>
                  <a:pt x="1177" y="6970"/>
                </a:cubicBezTo>
                <a:cubicBezTo>
                  <a:pt x="1182" y="6995"/>
                  <a:pt x="1168" y="7017"/>
                  <a:pt x="1141" y="7024"/>
                </a:cubicBezTo>
                <a:cubicBezTo>
                  <a:pt x="1078" y="7039"/>
                  <a:pt x="1013" y="7050"/>
                  <a:pt x="950" y="7068"/>
                </a:cubicBezTo>
                <a:cubicBezTo>
                  <a:pt x="913" y="7079"/>
                  <a:pt x="885" y="7074"/>
                  <a:pt x="858" y="7048"/>
                </a:cubicBezTo>
                <a:cubicBezTo>
                  <a:pt x="842" y="7033"/>
                  <a:pt x="823" y="7021"/>
                  <a:pt x="802" y="7005"/>
                </a:cubicBezTo>
                <a:cubicBezTo>
                  <a:pt x="849" y="6995"/>
                  <a:pt x="891" y="6985"/>
                  <a:pt x="934" y="6976"/>
                </a:cubicBezTo>
                <a:cubicBezTo>
                  <a:pt x="977" y="6966"/>
                  <a:pt x="1020" y="6956"/>
                  <a:pt x="1062" y="6947"/>
                </a:cubicBezTo>
                <a:cubicBezTo>
                  <a:pt x="1074" y="6945"/>
                  <a:pt x="1076" y="6939"/>
                  <a:pt x="1074" y="6929"/>
                </a:cubicBezTo>
                <a:cubicBezTo>
                  <a:pt x="1047" y="6801"/>
                  <a:pt x="1020" y="6672"/>
                  <a:pt x="993" y="6544"/>
                </a:cubicBezTo>
                <a:cubicBezTo>
                  <a:pt x="952" y="6349"/>
                  <a:pt x="911" y="6155"/>
                  <a:pt x="870" y="5960"/>
                </a:cubicBezTo>
                <a:cubicBezTo>
                  <a:pt x="834" y="5786"/>
                  <a:pt x="797" y="5611"/>
                  <a:pt x="761" y="5437"/>
                </a:cubicBezTo>
                <a:cubicBezTo>
                  <a:pt x="720" y="5242"/>
                  <a:pt x="679" y="5048"/>
                  <a:pt x="639" y="4853"/>
                </a:cubicBezTo>
                <a:cubicBezTo>
                  <a:pt x="626" y="4794"/>
                  <a:pt x="614" y="4735"/>
                  <a:pt x="602" y="4676"/>
                </a:cubicBezTo>
                <a:cubicBezTo>
                  <a:pt x="601" y="4671"/>
                  <a:pt x="598" y="4666"/>
                  <a:pt x="596" y="4661"/>
                </a:cubicBezTo>
                <a:cubicBezTo>
                  <a:pt x="431" y="4693"/>
                  <a:pt x="266" y="4724"/>
                  <a:pt x="102" y="4756"/>
                </a:cubicBezTo>
                <a:cubicBezTo>
                  <a:pt x="88" y="4759"/>
                  <a:pt x="74" y="4761"/>
                  <a:pt x="61" y="4764"/>
                </a:cubicBezTo>
                <a:cubicBezTo>
                  <a:pt x="35" y="4769"/>
                  <a:pt x="11" y="4753"/>
                  <a:pt x="5" y="4727"/>
                </a:cubicBezTo>
                <a:cubicBezTo>
                  <a:pt x="0" y="4702"/>
                  <a:pt x="15" y="4678"/>
                  <a:pt x="42" y="4673"/>
                </a:cubicBezTo>
                <a:cubicBezTo>
                  <a:pt x="139" y="4654"/>
                  <a:pt x="236" y="4635"/>
                  <a:pt x="333" y="4617"/>
                </a:cubicBezTo>
                <a:cubicBezTo>
                  <a:pt x="427" y="4599"/>
                  <a:pt x="521" y="4581"/>
                  <a:pt x="614" y="4563"/>
                </a:cubicBezTo>
                <a:cubicBezTo>
                  <a:pt x="653" y="4555"/>
                  <a:pt x="674" y="4569"/>
                  <a:pt x="682" y="4607"/>
                </a:cubicBezTo>
                <a:cubicBezTo>
                  <a:pt x="690" y="4646"/>
                  <a:pt x="698" y="4685"/>
                  <a:pt x="706" y="4724"/>
                </a:cubicBezTo>
                <a:cubicBezTo>
                  <a:pt x="1006" y="4576"/>
                  <a:pt x="1303" y="4428"/>
                  <a:pt x="1602" y="4279"/>
                </a:cubicBezTo>
                <a:cubicBezTo>
                  <a:pt x="1407" y="3823"/>
                  <a:pt x="1345" y="3345"/>
                  <a:pt x="1403" y="2850"/>
                </a:cubicBezTo>
                <a:cubicBezTo>
                  <a:pt x="1360" y="2823"/>
                  <a:pt x="1315" y="2797"/>
                  <a:pt x="1271" y="2769"/>
                </a:cubicBezTo>
                <a:cubicBezTo>
                  <a:pt x="1164" y="2699"/>
                  <a:pt x="1072" y="2611"/>
                  <a:pt x="985" y="2518"/>
                </a:cubicBezTo>
                <a:cubicBezTo>
                  <a:pt x="940" y="2470"/>
                  <a:pt x="898" y="2419"/>
                  <a:pt x="856" y="2369"/>
                </a:cubicBezTo>
                <a:cubicBezTo>
                  <a:pt x="840" y="2350"/>
                  <a:pt x="827" y="2328"/>
                  <a:pt x="816" y="2307"/>
                </a:cubicBezTo>
                <a:cubicBezTo>
                  <a:pt x="770" y="2216"/>
                  <a:pt x="726" y="2123"/>
                  <a:pt x="678" y="2033"/>
                </a:cubicBezTo>
                <a:cubicBezTo>
                  <a:pt x="634" y="1947"/>
                  <a:pt x="610" y="1853"/>
                  <a:pt x="579" y="1762"/>
                </a:cubicBezTo>
                <a:cubicBezTo>
                  <a:pt x="560" y="1706"/>
                  <a:pt x="546" y="1648"/>
                  <a:pt x="531" y="1590"/>
                </a:cubicBezTo>
                <a:cubicBezTo>
                  <a:pt x="522" y="1558"/>
                  <a:pt x="535" y="1536"/>
                  <a:pt x="566" y="1527"/>
                </a:cubicBezTo>
                <a:cubicBezTo>
                  <a:pt x="716" y="1485"/>
                  <a:pt x="865" y="1442"/>
                  <a:pt x="1016" y="1402"/>
                </a:cubicBezTo>
                <a:cubicBezTo>
                  <a:pt x="1059" y="1390"/>
                  <a:pt x="1105" y="1389"/>
                  <a:pt x="1149" y="1382"/>
                </a:cubicBezTo>
                <a:cubicBezTo>
                  <a:pt x="1197" y="1374"/>
                  <a:pt x="1245" y="1363"/>
                  <a:pt x="1293" y="1354"/>
                </a:cubicBezTo>
                <a:cubicBezTo>
                  <a:pt x="1302" y="1352"/>
                  <a:pt x="1312" y="1351"/>
                  <a:pt x="1321" y="1351"/>
                </a:cubicBezTo>
                <a:cubicBezTo>
                  <a:pt x="1380" y="1350"/>
                  <a:pt x="1438" y="1352"/>
                  <a:pt x="1497" y="1350"/>
                </a:cubicBezTo>
                <a:cubicBezTo>
                  <a:pt x="1555" y="1348"/>
                  <a:pt x="1610" y="1357"/>
                  <a:pt x="1666" y="1371"/>
                </a:cubicBezTo>
                <a:cubicBezTo>
                  <a:pt x="1690" y="1378"/>
                  <a:pt x="1716" y="1381"/>
                  <a:pt x="1741" y="1381"/>
                </a:cubicBezTo>
                <a:cubicBezTo>
                  <a:pt x="1876" y="1385"/>
                  <a:pt x="2005" y="1416"/>
                  <a:pt x="2134" y="1461"/>
                </a:cubicBezTo>
                <a:cubicBezTo>
                  <a:pt x="2261" y="1504"/>
                  <a:pt x="2372" y="1573"/>
                  <a:pt x="2484" y="1641"/>
                </a:cubicBezTo>
                <a:cubicBezTo>
                  <a:pt x="2515" y="1660"/>
                  <a:pt x="2543" y="1685"/>
                  <a:pt x="2574" y="1707"/>
                </a:cubicBezTo>
                <a:close/>
                <a:moveTo>
                  <a:pt x="1493" y="2892"/>
                </a:moveTo>
                <a:cubicBezTo>
                  <a:pt x="1490" y="2909"/>
                  <a:pt x="1487" y="2923"/>
                  <a:pt x="1487" y="2936"/>
                </a:cubicBezTo>
                <a:cubicBezTo>
                  <a:pt x="1483" y="3046"/>
                  <a:pt x="1478" y="3156"/>
                  <a:pt x="1477" y="3265"/>
                </a:cubicBezTo>
                <a:cubicBezTo>
                  <a:pt x="1476" y="3397"/>
                  <a:pt x="1491" y="3526"/>
                  <a:pt x="1514" y="3656"/>
                </a:cubicBezTo>
                <a:cubicBezTo>
                  <a:pt x="1548" y="3855"/>
                  <a:pt x="1605" y="4047"/>
                  <a:pt x="1683" y="4232"/>
                </a:cubicBezTo>
                <a:cubicBezTo>
                  <a:pt x="1690" y="4250"/>
                  <a:pt x="1697" y="4254"/>
                  <a:pt x="1716" y="4248"/>
                </a:cubicBezTo>
                <a:cubicBezTo>
                  <a:pt x="1802" y="4217"/>
                  <a:pt x="1890" y="4194"/>
                  <a:pt x="1982" y="4184"/>
                </a:cubicBezTo>
                <a:cubicBezTo>
                  <a:pt x="2023" y="4180"/>
                  <a:pt x="2064" y="4176"/>
                  <a:pt x="2104" y="4168"/>
                </a:cubicBezTo>
                <a:cubicBezTo>
                  <a:pt x="2157" y="4157"/>
                  <a:pt x="2210" y="4152"/>
                  <a:pt x="2264" y="4161"/>
                </a:cubicBezTo>
                <a:cubicBezTo>
                  <a:pt x="2287" y="4165"/>
                  <a:pt x="2310" y="4176"/>
                  <a:pt x="2333" y="4178"/>
                </a:cubicBezTo>
                <a:cubicBezTo>
                  <a:pt x="2462" y="4185"/>
                  <a:pt x="2584" y="4217"/>
                  <a:pt x="2699" y="4278"/>
                </a:cubicBezTo>
                <a:cubicBezTo>
                  <a:pt x="3067" y="4476"/>
                  <a:pt x="3436" y="4672"/>
                  <a:pt x="3804" y="4870"/>
                </a:cubicBezTo>
                <a:cubicBezTo>
                  <a:pt x="3841" y="4890"/>
                  <a:pt x="3880" y="4908"/>
                  <a:pt x="3911" y="4935"/>
                </a:cubicBezTo>
                <a:cubicBezTo>
                  <a:pt x="3967" y="4985"/>
                  <a:pt x="4018" y="5040"/>
                  <a:pt x="4071" y="5094"/>
                </a:cubicBezTo>
                <a:cubicBezTo>
                  <a:pt x="4078" y="5101"/>
                  <a:pt x="4084" y="5111"/>
                  <a:pt x="4088" y="5121"/>
                </a:cubicBezTo>
                <a:cubicBezTo>
                  <a:pt x="4094" y="5134"/>
                  <a:pt x="4098" y="5149"/>
                  <a:pt x="4103" y="5163"/>
                </a:cubicBezTo>
                <a:cubicBezTo>
                  <a:pt x="4108" y="5175"/>
                  <a:pt x="4115" y="5186"/>
                  <a:pt x="4116" y="5199"/>
                </a:cubicBezTo>
                <a:cubicBezTo>
                  <a:pt x="4122" y="5254"/>
                  <a:pt x="4125" y="5310"/>
                  <a:pt x="4104" y="5362"/>
                </a:cubicBezTo>
                <a:cubicBezTo>
                  <a:pt x="4085" y="5408"/>
                  <a:pt x="4061" y="5452"/>
                  <a:pt x="4038" y="5497"/>
                </a:cubicBezTo>
                <a:cubicBezTo>
                  <a:pt x="4034" y="5505"/>
                  <a:pt x="4028" y="5512"/>
                  <a:pt x="4022" y="5518"/>
                </a:cubicBezTo>
                <a:cubicBezTo>
                  <a:pt x="3987" y="5553"/>
                  <a:pt x="3951" y="5587"/>
                  <a:pt x="3903" y="5605"/>
                </a:cubicBezTo>
                <a:cubicBezTo>
                  <a:pt x="3891" y="5610"/>
                  <a:pt x="3879" y="5616"/>
                  <a:pt x="3868" y="5622"/>
                </a:cubicBezTo>
                <a:cubicBezTo>
                  <a:pt x="3879" y="5623"/>
                  <a:pt x="3890" y="5622"/>
                  <a:pt x="3900" y="5620"/>
                </a:cubicBezTo>
                <a:cubicBezTo>
                  <a:pt x="3941" y="5610"/>
                  <a:pt x="3982" y="5602"/>
                  <a:pt x="4012" y="5568"/>
                </a:cubicBezTo>
                <a:cubicBezTo>
                  <a:pt x="4019" y="5560"/>
                  <a:pt x="4034" y="5557"/>
                  <a:pt x="4045" y="5554"/>
                </a:cubicBezTo>
                <a:cubicBezTo>
                  <a:pt x="4076" y="5545"/>
                  <a:pt x="4107" y="5540"/>
                  <a:pt x="4137" y="5529"/>
                </a:cubicBezTo>
                <a:cubicBezTo>
                  <a:pt x="4164" y="5520"/>
                  <a:pt x="4188" y="5504"/>
                  <a:pt x="4215" y="5496"/>
                </a:cubicBezTo>
                <a:cubicBezTo>
                  <a:pt x="4332" y="5464"/>
                  <a:pt x="4449" y="5435"/>
                  <a:pt x="4565" y="5404"/>
                </a:cubicBezTo>
                <a:cubicBezTo>
                  <a:pt x="4676" y="5375"/>
                  <a:pt x="4788" y="5349"/>
                  <a:pt x="4897" y="5316"/>
                </a:cubicBezTo>
                <a:cubicBezTo>
                  <a:pt x="4981" y="5290"/>
                  <a:pt x="5064" y="5267"/>
                  <a:pt x="5153" y="5262"/>
                </a:cubicBezTo>
                <a:cubicBezTo>
                  <a:pt x="5274" y="5256"/>
                  <a:pt x="5391" y="5269"/>
                  <a:pt x="5501" y="5321"/>
                </a:cubicBezTo>
                <a:cubicBezTo>
                  <a:pt x="5513" y="5327"/>
                  <a:pt x="5521" y="5326"/>
                  <a:pt x="5532" y="5318"/>
                </a:cubicBezTo>
                <a:cubicBezTo>
                  <a:pt x="5704" y="5197"/>
                  <a:pt x="5859" y="5058"/>
                  <a:pt x="5996" y="4899"/>
                </a:cubicBezTo>
                <a:cubicBezTo>
                  <a:pt x="6150" y="4719"/>
                  <a:pt x="6277" y="4522"/>
                  <a:pt x="6375" y="4307"/>
                </a:cubicBezTo>
                <a:cubicBezTo>
                  <a:pt x="6520" y="3989"/>
                  <a:pt x="6594" y="3655"/>
                  <a:pt x="6607" y="3307"/>
                </a:cubicBezTo>
                <a:cubicBezTo>
                  <a:pt x="6608" y="3266"/>
                  <a:pt x="6607" y="3224"/>
                  <a:pt x="6607" y="3179"/>
                </a:cubicBezTo>
                <a:cubicBezTo>
                  <a:pt x="6590" y="3191"/>
                  <a:pt x="6577" y="3201"/>
                  <a:pt x="6564" y="3211"/>
                </a:cubicBezTo>
                <a:cubicBezTo>
                  <a:pt x="6545" y="3225"/>
                  <a:pt x="6527" y="3241"/>
                  <a:pt x="6506" y="3253"/>
                </a:cubicBezTo>
                <a:cubicBezTo>
                  <a:pt x="6473" y="3272"/>
                  <a:pt x="6438" y="3288"/>
                  <a:pt x="6403" y="3304"/>
                </a:cubicBezTo>
                <a:cubicBezTo>
                  <a:pt x="6393" y="3309"/>
                  <a:pt x="6381" y="3313"/>
                  <a:pt x="6370" y="3313"/>
                </a:cubicBezTo>
                <a:cubicBezTo>
                  <a:pt x="6311" y="3314"/>
                  <a:pt x="6253" y="3313"/>
                  <a:pt x="6194" y="3314"/>
                </a:cubicBezTo>
                <a:cubicBezTo>
                  <a:pt x="6170" y="3314"/>
                  <a:pt x="6147" y="3312"/>
                  <a:pt x="6125" y="3301"/>
                </a:cubicBezTo>
                <a:cubicBezTo>
                  <a:pt x="6111" y="3294"/>
                  <a:pt x="6095" y="3288"/>
                  <a:pt x="6079" y="3286"/>
                </a:cubicBezTo>
                <a:cubicBezTo>
                  <a:pt x="6065" y="3285"/>
                  <a:pt x="6057" y="3277"/>
                  <a:pt x="6053" y="3266"/>
                </a:cubicBezTo>
                <a:cubicBezTo>
                  <a:pt x="6037" y="3218"/>
                  <a:pt x="6018" y="3172"/>
                  <a:pt x="6005" y="3123"/>
                </a:cubicBezTo>
                <a:cubicBezTo>
                  <a:pt x="5993" y="3078"/>
                  <a:pt x="5980" y="3034"/>
                  <a:pt x="5953" y="2996"/>
                </a:cubicBezTo>
                <a:cubicBezTo>
                  <a:pt x="5950" y="2992"/>
                  <a:pt x="5948" y="2987"/>
                  <a:pt x="5948" y="2983"/>
                </a:cubicBezTo>
                <a:cubicBezTo>
                  <a:pt x="5940" y="2947"/>
                  <a:pt x="5923" y="2916"/>
                  <a:pt x="5902" y="2887"/>
                </a:cubicBezTo>
                <a:cubicBezTo>
                  <a:pt x="5896" y="2878"/>
                  <a:pt x="5891" y="2868"/>
                  <a:pt x="5887" y="2857"/>
                </a:cubicBezTo>
                <a:cubicBezTo>
                  <a:pt x="5878" y="2836"/>
                  <a:pt x="5863" y="2821"/>
                  <a:pt x="5840" y="2815"/>
                </a:cubicBezTo>
                <a:cubicBezTo>
                  <a:pt x="5824" y="2811"/>
                  <a:pt x="5810" y="2816"/>
                  <a:pt x="5804" y="2833"/>
                </a:cubicBezTo>
                <a:cubicBezTo>
                  <a:pt x="5782" y="2896"/>
                  <a:pt x="5765" y="2961"/>
                  <a:pt x="5772" y="3029"/>
                </a:cubicBezTo>
                <a:cubicBezTo>
                  <a:pt x="5774" y="3050"/>
                  <a:pt x="5773" y="3071"/>
                  <a:pt x="5772" y="3091"/>
                </a:cubicBezTo>
                <a:cubicBezTo>
                  <a:pt x="5770" y="3137"/>
                  <a:pt x="5778" y="3180"/>
                  <a:pt x="5787" y="3225"/>
                </a:cubicBezTo>
                <a:cubicBezTo>
                  <a:pt x="5802" y="3297"/>
                  <a:pt x="5832" y="3355"/>
                  <a:pt x="5902" y="3388"/>
                </a:cubicBezTo>
                <a:cubicBezTo>
                  <a:pt x="5905" y="3389"/>
                  <a:pt x="5907" y="3392"/>
                  <a:pt x="5910" y="3393"/>
                </a:cubicBezTo>
                <a:cubicBezTo>
                  <a:pt x="5949" y="3410"/>
                  <a:pt x="5987" y="3429"/>
                  <a:pt x="6031" y="3429"/>
                </a:cubicBezTo>
                <a:cubicBezTo>
                  <a:pt x="6113" y="3430"/>
                  <a:pt x="6195" y="3429"/>
                  <a:pt x="6277" y="3429"/>
                </a:cubicBezTo>
                <a:cubicBezTo>
                  <a:pt x="6307" y="3429"/>
                  <a:pt x="6324" y="3443"/>
                  <a:pt x="6329" y="3474"/>
                </a:cubicBezTo>
                <a:cubicBezTo>
                  <a:pt x="6338" y="3527"/>
                  <a:pt x="6325" y="3576"/>
                  <a:pt x="6292" y="3616"/>
                </a:cubicBezTo>
                <a:cubicBezTo>
                  <a:pt x="6223" y="3701"/>
                  <a:pt x="6149" y="3783"/>
                  <a:pt x="6080" y="3868"/>
                </a:cubicBezTo>
                <a:cubicBezTo>
                  <a:pt x="6013" y="3949"/>
                  <a:pt x="5935" y="4020"/>
                  <a:pt x="5884" y="4114"/>
                </a:cubicBezTo>
                <a:cubicBezTo>
                  <a:pt x="5868" y="4143"/>
                  <a:pt x="5858" y="4172"/>
                  <a:pt x="5863" y="4205"/>
                </a:cubicBezTo>
                <a:cubicBezTo>
                  <a:pt x="5869" y="4235"/>
                  <a:pt x="5879" y="4265"/>
                  <a:pt x="5885" y="4295"/>
                </a:cubicBezTo>
                <a:cubicBezTo>
                  <a:pt x="5887" y="4305"/>
                  <a:pt x="5888" y="4316"/>
                  <a:pt x="5884" y="4325"/>
                </a:cubicBezTo>
                <a:cubicBezTo>
                  <a:pt x="5853" y="4405"/>
                  <a:pt x="5821" y="4485"/>
                  <a:pt x="5789" y="4565"/>
                </a:cubicBezTo>
                <a:cubicBezTo>
                  <a:pt x="5781" y="4585"/>
                  <a:pt x="5773" y="4605"/>
                  <a:pt x="5760" y="4621"/>
                </a:cubicBezTo>
                <a:cubicBezTo>
                  <a:pt x="5677" y="4731"/>
                  <a:pt x="5594" y="4839"/>
                  <a:pt x="5510" y="4947"/>
                </a:cubicBezTo>
                <a:cubicBezTo>
                  <a:pt x="5498" y="4963"/>
                  <a:pt x="5486" y="4981"/>
                  <a:pt x="5470" y="4991"/>
                </a:cubicBezTo>
                <a:cubicBezTo>
                  <a:pt x="5430" y="5019"/>
                  <a:pt x="5387" y="5043"/>
                  <a:pt x="5344" y="5068"/>
                </a:cubicBezTo>
                <a:cubicBezTo>
                  <a:pt x="5337" y="5072"/>
                  <a:pt x="5328" y="5075"/>
                  <a:pt x="5320" y="5075"/>
                </a:cubicBezTo>
                <a:cubicBezTo>
                  <a:pt x="5260" y="5075"/>
                  <a:pt x="5200" y="5075"/>
                  <a:pt x="5140" y="5075"/>
                </a:cubicBezTo>
                <a:cubicBezTo>
                  <a:pt x="5134" y="5075"/>
                  <a:pt x="5125" y="5072"/>
                  <a:pt x="5122" y="5067"/>
                </a:cubicBezTo>
                <a:cubicBezTo>
                  <a:pt x="5101" y="5036"/>
                  <a:pt x="5078" y="5007"/>
                  <a:pt x="5062" y="4973"/>
                </a:cubicBezTo>
                <a:cubicBezTo>
                  <a:pt x="5024" y="4891"/>
                  <a:pt x="4985" y="4809"/>
                  <a:pt x="4953" y="4724"/>
                </a:cubicBezTo>
                <a:cubicBezTo>
                  <a:pt x="4934" y="4674"/>
                  <a:pt x="4919" y="4621"/>
                  <a:pt x="4920" y="4566"/>
                </a:cubicBezTo>
                <a:cubicBezTo>
                  <a:pt x="4921" y="4475"/>
                  <a:pt x="4921" y="4383"/>
                  <a:pt x="4920" y="4292"/>
                </a:cubicBezTo>
                <a:cubicBezTo>
                  <a:pt x="4919" y="4250"/>
                  <a:pt x="4921" y="4210"/>
                  <a:pt x="4936" y="4171"/>
                </a:cubicBezTo>
                <a:cubicBezTo>
                  <a:pt x="4941" y="4159"/>
                  <a:pt x="4943" y="4146"/>
                  <a:pt x="4946" y="4134"/>
                </a:cubicBezTo>
                <a:cubicBezTo>
                  <a:pt x="4951" y="4118"/>
                  <a:pt x="4951" y="4104"/>
                  <a:pt x="4938" y="4090"/>
                </a:cubicBezTo>
                <a:cubicBezTo>
                  <a:pt x="4932" y="4083"/>
                  <a:pt x="4927" y="4073"/>
                  <a:pt x="4925" y="4064"/>
                </a:cubicBezTo>
                <a:cubicBezTo>
                  <a:pt x="4922" y="4051"/>
                  <a:pt x="4915" y="4047"/>
                  <a:pt x="4903" y="4047"/>
                </a:cubicBezTo>
                <a:cubicBezTo>
                  <a:pt x="4869" y="4047"/>
                  <a:pt x="4844" y="4030"/>
                  <a:pt x="4822" y="4007"/>
                </a:cubicBezTo>
                <a:cubicBezTo>
                  <a:pt x="4800" y="3984"/>
                  <a:pt x="4777" y="3963"/>
                  <a:pt x="4756" y="3940"/>
                </a:cubicBezTo>
                <a:cubicBezTo>
                  <a:pt x="4750" y="3933"/>
                  <a:pt x="4745" y="3922"/>
                  <a:pt x="4745" y="3912"/>
                </a:cubicBezTo>
                <a:cubicBezTo>
                  <a:pt x="4743" y="3874"/>
                  <a:pt x="4743" y="3835"/>
                  <a:pt x="4745" y="3796"/>
                </a:cubicBezTo>
                <a:cubicBezTo>
                  <a:pt x="4746" y="3761"/>
                  <a:pt x="4733" y="3756"/>
                  <a:pt x="4702" y="3753"/>
                </a:cubicBezTo>
                <a:cubicBezTo>
                  <a:pt x="4695" y="3752"/>
                  <a:pt x="4688" y="3747"/>
                  <a:pt x="4683" y="3742"/>
                </a:cubicBezTo>
                <a:cubicBezTo>
                  <a:pt x="4650" y="3714"/>
                  <a:pt x="4616" y="3688"/>
                  <a:pt x="4569" y="3700"/>
                </a:cubicBezTo>
                <a:cubicBezTo>
                  <a:pt x="4467" y="3724"/>
                  <a:pt x="4366" y="3752"/>
                  <a:pt x="4264" y="3773"/>
                </a:cubicBezTo>
                <a:cubicBezTo>
                  <a:pt x="4224" y="3782"/>
                  <a:pt x="4181" y="3781"/>
                  <a:pt x="4139" y="3780"/>
                </a:cubicBezTo>
                <a:cubicBezTo>
                  <a:pt x="4120" y="3779"/>
                  <a:pt x="4100" y="3769"/>
                  <a:pt x="4081" y="3762"/>
                </a:cubicBezTo>
                <a:cubicBezTo>
                  <a:pt x="4061" y="3753"/>
                  <a:pt x="4042" y="3739"/>
                  <a:pt x="4020" y="3734"/>
                </a:cubicBezTo>
                <a:cubicBezTo>
                  <a:pt x="3993" y="3727"/>
                  <a:pt x="3981" y="3713"/>
                  <a:pt x="3970" y="3688"/>
                </a:cubicBezTo>
                <a:cubicBezTo>
                  <a:pt x="3939" y="3620"/>
                  <a:pt x="3892" y="3560"/>
                  <a:pt x="3847" y="3500"/>
                </a:cubicBezTo>
                <a:cubicBezTo>
                  <a:pt x="3829" y="3477"/>
                  <a:pt x="3813" y="3448"/>
                  <a:pt x="3806" y="3420"/>
                </a:cubicBezTo>
                <a:cubicBezTo>
                  <a:pt x="3798" y="3385"/>
                  <a:pt x="3799" y="3347"/>
                  <a:pt x="3797" y="3311"/>
                </a:cubicBezTo>
                <a:cubicBezTo>
                  <a:pt x="3790" y="3221"/>
                  <a:pt x="3784" y="3132"/>
                  <a:pt x="3778" y="3042"/>
                </a:cubicBezTo>
                <a:cubicBezTo>
                  <a:pt x="3778" y="3029"/>
                  <a:pt x="3781" y="3016"/>
                  <a:pt x="3784" y="3004"/>
                </a:cubicBezTo>
                <a:cubicBezTo>
                  <a:pt x="3791" y="2982"/>
                  <a:pt x="3798" y="2960"/>
                  <a:pt x="3805" y="2938"/>
                </a:cubicBezTo>
                <a:cubicBezTo>
                  <a:pt x="3807" y="2933"/>
                  <a:pt x="3809" y="2928"/>
                  <a:pt x="3813" y="2924"/>
                </a:cubicBezTo>
                <a:cubicBezTo>
                  <a:pt x="3841" y="2895"/>
                  <a:pt x="3867" y="2864"/>
                  <a:pt x="3907" y="2850"/>
                </a:cubicBezTo>
                <a:cubicBezTo>
                  <a:pt x="3915" y="2847"/>
                  <a:pt x="3923" y="2841"/>
                  <a:pt x="3927" y="2835"/>
                </a:cubicBezTo>
                <a:cubicBezTo>
                  <a:pt x="3961" y="2771"/>
                  <a:pt x="3992" y="2706"/>
                  <a:pt x="4013" y="2636"/>
                </a:cubicBezTo>
                <a:cubicBezTo>
                  <a:pt x="4018" y="2620"/>
                  <a:pt x="4032" y="2604"/>
                  <a:pt x="4046" y="2594"/>
                </a:cubicBezTo>
                <a:cubicBezTo>
                  <a:pt x="4077" y="2571"/>
                  <a:pt x="4110" y="2551"/>
                  <a:pt x="4142" y="2530"/>
                </a:cubicBezTo>
                <a:cubicBezTo>
                  <a:pt x="4153" y="2524"/>
                  <a:pt x="4164" y="2518"/>
                  <a:pt x="4176" y="2515"/>
                </a:cubicBezTo>
                <a:cubicBezTo>
                  <a:pt x="4209" y="2508"/>
                  <a:pt x="4241" y="2502"/>
                  <a:pt x="4274" y="2498"/>
                </a:cubicBezTo>
                <a:cubicBezTo>
                  <a:pt x="4316" y="2492"/>
                  <a:pt x="4357" y="2483"/>
                  <a:pt x="4394" y="2460"/>
                </a:cubicBezTo>
                <a:cubicBezTo>
                  <a:pt x="4433" y="2436"/>
                  <a:pt x="4476" y="2423"/>
                  <a:pt x="4520" y="2414"/>
                </a:cubicBezTo>
                <a:cubicBezTo>
                  <a:pt x="4540" y="2409"/>
                  <a:pt x="4561" y="2404"/>
                  <a:pt x="4579" y="2396"/>
                </a:cubicBezTo>
                <a:cubicBezTo>
                  <a:pt x="4611" y="2382"/>
                  <a:pt x="4641" y="2360"/>
                  <a:pt x="4674" y="2351"/>
                </a:cubicBezTo>
                <a:cubicBezTo>
                  <a:pt x="4705" y="2342"/>
                  <a:pt x="4740" y="2345"/>
                  <a:pt x="4774" y="2343"/>
                </a:cubicBezTo>
                <a:cubicBezTo>
                  <a:pt x="4777" y="2343"/>
                  <a:pt x="4780" y="2347"/>
                  <a:pt x="4783" y="2350"/>
                </a:cubicBezTo>
                <a:cubicBezTo>
                  <a:pt x="4813" y="2380"/>
                  <a:pt x="4843" y="2410"/>
                  <a:pt x="4865" y="2447"/>
                </a:cubicBezTo>
                <a:cubicBezTo>
                  <a:pt x="4875" y="2464"/>
                  <a:pt x="4886" y="2483"/>
                  <a:pt x="4901" y="2494"/>
                </a:cubicBezTo>
                <a:cubicBezTo>
                  <a:pt x="4962" y="2540"/>
                  <a:pt x="5025" y="2584"/>
                  <a:pt x="5087" y="2628"/>
                </a:cubicBezTo>
                <a:cubicBezTo>
                  <a:pt x="5095" y="2634"/>
                  <a:pt x="5107" y="2637"/>
                  <a:pt x="5117" y="2637"/>
                </a:cubicBezTo>
                <a:cubicBezTo>
                  <a:pt x="5262" y="2637"/>
                  <a:pt x="5408" y="2637"/>
                  <a:pt x="5554" y="2637"/>
                </a:cubicBezTo>
                <a:cubicBezTo>
                  <a:pt x="5581" y="2637"/>
                  <a:pt x="5603" y="2627"/>
                  <a:pt x="5622" y="2609"/>
                </a:cubicBezTo>
                <a:cubicBezTo>
                  <a:pt x="5642" y="2590"/>
                  <a:pt x="5643" y="2571"/>
                  <a:pt x="5625" y="2550"/>
                </a:cubicBezTo>
                <a:cubicBezTo>
                  <a:pt x="5618" y="2541"/>
                  <a:pt x="5608" y="2532"/>
                  <a:pt x="5606" y="2522"/>
                </a:cubicBezTo>
                <a:cubicBezTo>
                  <a:pt x="5599" y="2488"/>
                  <a:pt x="5572" y="2475"/>
                  <a:pt x="5546" y="2458"/>
                </a:cubicBezTo>
                <a:cubicBezTo>
                  <a:pt x="5535" y="2451"/>
                  <a:pt x="5521" y="2446"/>
                  <a:pt x="5514" y="2435"/>
                </a:cubicBezTo>
                <a:cubicBezTo>
                  <a:pt x="5487" y="2397"/>
                  <a:pt x="5447" y="2403"/>
                  <a:pt x="5408" y="2403"/>
                </a:cubicBezTo>
                <a:cubicBezTo>
                  <a:pt x="5365" y="2402"/>
                  <a:pt x="5322" y="2400"/>
                  <a:pt x="5284" y="2427"/>
                </a:cubicBezTo>
                <a:cubicBezTo>
                  <a:pt x="5280" y="2429"/>
                  <a:pt x="5267" y="2427"/>
                  <a:pt x="5264" y="2422"/>
                </a:cubicBezTo>
                <a:cubicBezTo>
                  <a:pt x="5250" y="2406"/>
                  <a:pt x="5234" y="2402"/>
                  <a:pt x="5213" y="2402"/>
                </a:cubicBezTo>
                <a:cubicBezTo>
                  <a:pt x="5170" y="2404"/>
                  <a:pt x="5127" y="2403"/>
                  <a:pt x="5083" y="2403"/>
                </a:cubicBezTo>
                <a:cubicBezTo>
                  <a:pt x="5076" y="2403"/>
                  <a:pt x="5067" y="2402"/>
                  <a:pt x="5060" y="2399"/>
                </a:cubicBezTo>
                <a:cubicBezTo>
                  <a:pt x="5009" y="2371"/>
                  <a:pt x="4956" y="2346"/>
                  <a:pt x="4907" y="2314"/>
                </a:cubicBezTo>
                <a:cubicBezTo>
                  <a:pt x="4869" y="2289"/>
                  <a:pt x="4828" y="2269"/>
                  <a:pt x="4784" y="2261"/>
                </a:cubicBezTo>
                <a:cubicBezTo>
                  <a:pt x="4750" y="2254"/>
                  <a:pt x="4711" y="2251"/>
                  <a:pt x="4680" y="2261"/>
                </a:cubicBezTo>
                <a:cubicBezTo>
                  <a:pt x="4604" y="2286"/>
                  <a:pt x="4529" y="2314"/>
                  <a:pt x="4466" y="2365"/>
                </a:cubicBezTo>
                <a:cubicBezTo>
                  <a:pt x="4459" y="2371"/>
                  <a:pt x="4447" y="2374"/>
                  <a:pt x="4437" y="2374"/>
                </a:cubicBezTo>
                <a:cubicBezTo>
                  <a:pt x="4381" y="2374"/>
                  <a:pt x="4325" y="2374"/>
                  <a:pt x="4269" y="2374"/>
                </a:cubicBezTo>
                <a:cubicBezTo>
                  <a:pt x="4262" y="2374"/>
                  <a:pt x="4256" y="2374"/>
                  <a:pt x="4250" y="2374"/>
                </a:cubicBezTo>
                <a:cubicBezTo>
                  <a:pt x="4249" y="2385"/>
                  <a:pt x="4248" y="2393"/>
                  <a:pt x="4247" y="2403"/>
                </a:cubicBezTo>
                <a:cubicBezTo>
                  <a:pt x="4200" y="2403"/>
                  <a:pt x="4155" y="2403"/>
                  <a:pt x="4110" y="2402"/>
                </a:cubicBezTo>
                <a:cubicBezTo>
                  <a:pt x="4105" y="2402"/>
                  <a:pt x="4097" y="2396"/>
                  <a:pt x="4095" y="2390"/>
                </a:cubicBezTo>
                <a:cubicBezTo>
                  <a:pt x="4078" y="2349"/>
                  <a:pt x="4061" y="2307"/>
                  <a:pt x="4045" y="2265"/>
                </a:cubicBezTo>
                <a:cubicBezTo>
                  <a:pt x="4043" y="2260"/>
                  <a:pt x="4044" y="2252"/>
                  <a:pt x="4047" y="2247"/>
                </a:cubicBezTo>
                <a:cubicBezTo>
                  <a:pt x="4062" y="2223"/>
                  <a:pt x="4077" y="2199"/>
                  <a:pt x="4094" y="2176"/>
                </a:cubicBezTo>
                <a:cubicBezTo>
                  <a:pt x="4097" y="2172"/>
                  <a:pt x="4106" y="2169"/>
                  <a:pt x="4111" y="2170"/>
                </a:cubicBezTo>
                <a:cubicBezTo>
                  <a:pt x="4142" y="2177"/>
                  <a:pt x="4173" y="2184"/>
                  <a:pt x="4204" y="2192"/>
                </a:cubicBezTo>
                <a:cubicBezTo>
                  <a:pt x="4228" y="2199"/>
                  <a:pt x="4248" y="2196"/>
                  <a:pt x="4266" y="2178"/>
                </a:cubicBezTo>
                <a:cubicBezTo>
                  <a:pt x="4273" y="2171"/>
                  <a:pt x="4284" y="2167"/>
                  <a:pt x="4294" y="2167"/>
                </a:cubicBezTo>
                <a:cubicBezTo>
                  <a:pt x="4326" y="2165"/>
                  <a:pt x="4359" y="2166"/>
                  <a:pt x="4392" y="2166"/>
                </a:cubicBezTo>
                <a:cubicBezTo>
                  <a:pt x="4392" y="2127"/>
                  <a:pt x="4392" y="2091"/>
                  <a:pt x="4392" y="2054"/>
                </a:cubicBezTo>
                <a:cubicBezTo>
                  <a:pt x="4392" y="2050"/>
                  <a:pt x="4390" y="2045"/>
                  <a:pt x="4388" y="2041"/>
                </a:cubicBezTo>
                <a:cubicBezTo>
                  <a:pt x="4372" y="2009"/>
                  <a:pt x="4357" y="1977"/>
                  <a:pt x="4340" y="1945"/>
                </a:cubicBezTo>
                <a:cubicBezTo>
                  <a:pt x="4338" y="1940"/>
                  <a:pt x="4332" y="1935"/>
                  <a:pt x="4328" y="1935"/>
                </a:cubicBezTo>
                <a:cubicBezTo>
                  <a:pt x="4292" y="1934"/>
                  <a:pt x="4256" y="1934"/>
                  <a:pt x="4221" y="1934"/>
                </a:cubicBezTo>
                <a:cubicBezTo>
                  <a:pt x="4219" y="1945"/>
                  <a:pt x="4218" y="1953"/>
                  <a:pt x="4217" y="1962"/>
                </a:cubicBezTo>
                <a:cubicBezTo>
                  <a:pt x="4179" y="1962"/>
                  <a:pt x="4143" y="1962"/>
                  <a:pt x="4106" y="1962"/>
                </a:cubicBezTo>
                <a:cubicBezTo>
                  <a:pt x="4103" y="1962"/>
                  <a:pt x="4099" y="1962"/>
                  <a:pt x="4097" y="1960"/>
                </a:cubicBezTo>
                <a:cubicBezTo>
                  <a:pt x="4059" y="1932"/>
                  <a:pt x="4021" y="1904"/>
                  <a:pt x="3982" y="1874"/>
                </a:cubicBezTo>
                <a:cubicBezTo>
                  <a:pt x="3997" y="1863"/>
                  <a:pt x="4011" y="1855"/>
                  <a:pt x="4024" y="1845"/>
                </a:cubicBezTo>
                <a:cubicBezTo>
                  <a:pt x="4043" y="1830"/>
                  <a:pt x="4069" y="1824"/>
                  <a:pt x="4077" y="1796"/>
                </a:cubicBezTo>
                <a:cubicBezTo>
                  <a:pt x="4078" y="1793"/>
                  <a:pt x="4083" y="1790"/>
                  <a:pt x="4087" y="1788"/>
                </a:cubicBezTo>
                <a:cubicBezTo>
                  <a:pt x="4125" y="1770"/>
                  <a:pt x="4163" y="1752"/>
                  <a:pt x="4201" y="1735"/>
                </a:cubicBezTo>
                <a:cubicBezTo>
                  <a:pt x="4213" y="1729"/>
                  <a:pt x="4218" y="1723"/>
                  <a:pt x="4217" y="1709"/>
                </a:cubicBezTo>
                <a:cubicBezTo>
                  <a:pt x="4217" y="1702"/>
                  <a:pt x="4221" y="1694"/>
                  <a:pt x="4226" y="1689"/>
                </a:cubicBezTo>
                <a:cubicBezTo>
                  <a:pt x="4248" y="1665"/>
                  <a:pt x="4272" y="1643"/>
                  <a:pt x="4294" y="1619"/>
                </a:cubicBezTo>
                <a:cubicBezTo>
                  <a:pt x="4303" y="1610"/>
                  <a:pt x="4310" y="1610"/>
                  <a:pt x="4320" y="1615"/>
                </a:cubicBezTo>
                <a:cubicBezTo>
                  <a:pt x="4350" y="1631"/>
                  <a:pt x="4379" y="1646"/>
                  <a:pt x="4409" y="1660"/>
                </a:cubicBezTo>
                <a:cubicBezTo>
                  <a:pt x="4422" y="1665"/>
                  <a:pt x="4425" y="1673"/>
                  <a:pt x="4425" y="1686"/>
                </a:cubicBezTo>
                <a:cubicBezTo>
                  <a:pt x="4424" y="1725"/>
                  <a:pt x="4426" y="1764"/>
                  <a:pt x="4424" y="1804"/>
                </a:cubicBezTo>
                <a:cubicBezTo>
                  <a:pt x="4422" y="1832"/>
                  <a:pt x="4430" y="1856"/>
                  <a:pt x="4447" y="1879"/>
                </a:cubicBezTo>
                <a:cubicBezTo>
                  <a:pt x="4461" y="1898"/>
                  <a:pt x="4475" y="1918"/>
                  <a:pt x="4483" y="1940"/>
                </a:cubicBezTo>
                <a:cubicBezTo>
                  <a:pt x="4494" y="1971"/>
                  <a:pt x="4514" y="1990"/>
                  <a:pt x="4546" y="1990"/>
                </a:cubicBezTo>
                <a:cubicBezTo>
                  <a:pt x="4561" y="1990"/>
                  <a:pt x="4576" y="1992"/>
                  <a:pt x="4590" y="1990"/>
                </a:cubicBezTo>
                <a:cubicBezTo>
                  <a:pt x="4606" y="1987"/>
                  <a:pt x="4624" y="1984"/>
                  <a:pt x="4637" y="1976"/>
                </a:cubicBezTo>
                <a:cubicBezTo>
                  <a:pt x="4671" y="1955"/>
                  <a:pt x="4703" y="1932"/>
                  <a:pt x="4736" y="1909"/>
                </a:cubicBezTo>
                <a:cubicBezTo>
                  <a:pt x="4739" y="1906"/>
                  <a:pt x="4744" y="1899"/>
                  <a:pt x="4743" y="1895"/>
                </a:cubicBezTo>
                <a:cubicBezTo>
                  <a:pt x="4728" y="1847"/>
                  <a:pt x="4725" y="1795"/>
                  <a:pt x="4698" y="1751"/>
                </a:cubicBezTo>
                <a:cubicBezTo>
                  <a:pt x="4686" y="1732"/>
                  <a:pt x="4686" y="1711"/>
                  <a:pt x="4689" y="1690"/>
                </a:cubicBezTo>
                <a:cubicBezTo>
                  <a:pt x="4692" y="1672"/>
                  <a:pt x="4696" y="1655"/>
                  <a:pt x="4701" y="1637"/>
                </a:cubicBezTo>
                <a:cubicBezTo>
                  <a:pt x="4719" y="1574"/>
                  <a:pt x="4739" y="1513"/>
                  <a:pt x="4795" y="1471"/>
                </a:cubicBezTo>
                <a:cubicBezTo>
                  <a:pt x="4813" y="1457"/>
                  <a:pt x="4832" y="1444"/>
                  <a:pt x="4851" y="1430"/>
                </a:cubicBezTo>
                <a:cubicBezTo>
                  <a:pt x="4875" y="1412"/>
                  <a:pt x="4898" y="1393"/>
                  <a:pt x="4921" y="1375"/>
                </a:cubicBezTo>
                <a:cubicBezTo>
                  <a:pt x="4935" y="1365"/>
                  <a:pt x="4949" y="1355"/>
                  <a:pt x="4965" y="1347"/>
                </a:cubicBezTo>
                <a:cubicBezTo>
                  <a:pt x="4988" y="1336"/>
                  <a:pt x="5014" y="1330"/>
                  <a:pt x="5035" y="1316"/>
                </a:cubicBezTo>
                <a:cubicBezTo>
                  <a:pt x="5060" y="1299"/>
                  <a:pt x="5086" y="1290"/>
                  <a:pt x="5115" y="1288"/>
                </a:cubicBezTo>
                <a:cubicBezTo>
                  <a:pt x="5132" y="1286"/>
                  <a:pt x="5149" y="1286"/>
                  <a:pt x="5166" y="1287"/>
                </a:cubicBezTo>
                <a:cubicBezTo>
                  <a:pt x="5180" y="1288"/>
                  <a:pt x="5190" y="1284"/>
                  <a:pt x="5197" y="1274"/>
                </a:cubicBezTo>
                <a:cubicBezTo>
                  <a:pt x="5208" y="1260"/>
                  <a:pt x="5221" y="1254"/>
                  <a:pt x="5239" y="1256"/>
                </a:cubicBezTo>
                <a:cubicBezTo>
                  <a:pt x="5259" y="1258"/>
                  <a:pt x="5279" y="1256"/>
                  <a:pt x="5299" y="1259"/>
                </a:cubicBezTo>
                <a:cubicBezTo>
                  <a:pt x="5337" y="1266"/>
                  <a:pt x="5375" y="1274"/>
                  <a:pt x="5413" y="1282"/>
                </a:cubicBezTo>
                <a:cubicBezTo>
                  <a:pt x="5420" y="1284"/>
                  <a:pt x="5427" y="1287"/>
                  <a:pt x="5434" y="1286"/>
                </a:cubicBezTo>
                <a:cubicBezTo>
                  <a:pt x="5449" y="1285"/>
                  <a:pt x="5459" y="1291"/>
                  <a:pt x="5464" y="1304"/>
                </a:cubicBezTo>
                <a:cubicBezTo>
                  <a:pt x="5472" y="1322"/>
                  <a:pt x="5478" y="1341"/>
                  <a:pt x="5486" y="1359"/>
                </a:cubicBezTo>
                <a:cubicBezTo>
                  <a:pt x="5501" y="1398"/>
                  <a:pt x="5517" y="1436"/>
                  <a:pt x="5532" y="1475"/>
                </a:cubicBezTo>
                <a:cubicBezTo>
                  <a:pt x="5536" y="1487"/>
                  <a:pt x="5542" y="1492"/>
                  <a:pt x="5555" y="1491"/>
                </a:cubicBezTo>
                <a:cubicBezTo>
                  <a:pt x="5581" y="1488"/>
                  <a:pt x="5605" y="1490"/>
                  <a:pt x="5621" y="1514"/>
                </a:cubicBezTo>
                <a:cubicBezTo>
                  <a:pt x="5622" y="1515"/>
                  <a:pt x="5624" y="1515"/>
                  <a:pt x="5626" y="1515"/>
                </a:cubicBezTo>
                <a:cubicBezTo>
                  <a:pt x="5636" y="1476"/>
                  <a:pt x="5645" y="1436"/>
                  <a:pt x="5658" y="1397"/>
                </a:cubicBezTo>
                <a:cubicBezTo>
                  <a:pt x="5671" y="1357"/>
                  <a:pt x="5698" y="1325"/>
                  <a:pt x="5732" y="1297"/>
                </a:cubicBezTo>
                <a:cubicBezTo>
                  <a:pt x="5720" y="1287"/>
                  <a:pt x="5710" y="1278"/>
                  <a:pt x="5700" y="1270"/>
                </a:cubicBezTo>
                <a:cubicBezTo>
                  <a:pt x="5683" y="1256"/>
                  <a:pt x="5666" y="1242"/>
                  <a:pt x="5649" y="1228"/>
                </a:cubicBezTo>
                <a:cubicBezTo>
                  <a:pt x="5428" y="1051"/>
                  <a:pt x="5185" y="912"/>
                  <a:pt x="4919" y="815"/>
                </a:cubicBezTo>
                <a:cubicBezTo>
                  <a:pt x="4687" y="731"/>
                  <a:pt x="4448" y="681"/>
                  <a:pt x="4201" y="667"/>
                </a:cubicBezTo>
                <a:cubicBezTo>
                  <a:pt x="4056" y="658"/>
                  <a:pt x="3912" y="658"/>
                  <a:pt x="3769" y="677"/>
                </a:cubicBezTo>
                <a:cubicBezTo>
                  <a:pt x="3656" y="691"/>
                  <a:pt x="3544" y="710"/>
                  <a:pt x="3434" y="736"/>
                </a:cubicBezTo>
                <a:cubicBezTo>
                  <a:pt x="3132" y="805"/>
                  <a:pt x="2854" y="930"/>
                  <a:pt x="2599" y="1106"/>
                </a:cubicBezTo>
                <a:cubicBezTo>
                  <a:pt x="2594" y="1110"/>
                  <a:pt x="2588" y="1114"/>
                  <a:pt x="2586" y="1118"/>
                </a:cubicBezTo>
                <a:cubicBezTo>
                  <a:pt x="2578" y="1142"/>
                  <a:pt x="2569" y="1165"/>
                  <a:pt x="2565" y="1189"/>
                </a:cubicBezTo>
                <a:cubicBezTo>
                  <a:pt x="2556" y="1249"/>
                  <a:pt x="2550" y="1310"/>
                  <a:pt x="2541" y="1370"/>
                </a:cubicBezTo>
                <a:cubicBezTo>
                  <a:pt x="2538" y="1389"/>
                  <a:pt x="2544" y="1403"/>
                  <a:pt x="2552" y="1418"/>
                </a:cubicBezTo>
                <a:cubicBezTo>
                  <a:pt x="2564" y="1439"/>
                  <a:pt x="2577" y="1458"/>
                  <a:pt x="2585" y="1480"/>
                </a:cubicBezTo>
                <a:cubicBezTo>
                  <a:pt x="2631" y="1604"/>
                  <a:pt x="2675" y="1729"/>
                  <a:pt x="2720" y="1854"/>
                </a:cubicBezTo>
                <a:cubicBezTo>
                  <a:pt x="2729" y="1879"/>
                  <a:pt x="2736" y="1906"/>
                  <a:pt x="2752" y="1930"/>
                </a:cubicBezTo>
                <a:cubicBezTo>
                  <a:pt x="2790" y="1989"/>
                  <a:pt x="2827" y="2049"/>
                  <a:pt x="2861" y="2110"/>
                </a:cubicBezTo>
                <a:cubicBezTo>
                  <a:pt x="2906" y="2194"/>
                  <a:pt x="2942" y="2283"/>
                  <a:pt x="2965" y="2375"/>
                </a:cubicBezTo>
                <a:cubicBezTo>
                  <a:pt x="2982" y="2445"/>
                  <a:pt x="2998" y="2516"/>
                  <a:pt x="3013" y="2586"/>
                </a:cubicBezTo>
                <a:cubicBezTo>
                  <a:pt x="3026" y="2648"/>
                  <a:pt x="3040" y="2710"/>
                  <a:pt x="3032" y="2773"/>
                </a:cubicBezTo>
                <a:cubicBezTo>
                  <a:pt x="3031" y="2788"/>
                  <a:pt x="3024" y="2807"/>
                  <a:pt x="3013" y="2814"/>
                </a:cubicBezTo>
                <a:cubicBezTo>
                  <a:pt x="2962" y="2848"/>
                  <a:pt x="2911" y="2882"/>
                  <a:pt x="2856" y="2908"/>
                </a:cubicBezTo>
                <a:cubicBezTo>
                  <a:pt x="2770" y="2948"/>
                  <a:pt x="2681" y="2980"/>
                  <a:pt x="2593" y="3016"/>
                </a:cubicBezTo>
                <a:cubicBezTo>
                  <a:pt x="2569" y="3026"/>
                  <a:pt x="2544" y="3030"/>
                  <a:pt x="2518" y="3030"/>
                </a:cubicBezTo>
                <a:cubicBezTo>
                  <a:pt x="2487" y="3030"/>
                  <a:pt x="2455" y="3033"/>
                  <a:pt x="2425" y="3038"/>
                </a:cubicBezTo>
                <a:cubicBezTo>
                  <a:pt x="2333" y="3054"/>
                  <a:pt x="2241" y="3058"/>
                  <a:pt x="2149" y="3058"/>
                </a:cubicBezTo>
                <a:cubicBezTo>
                  <a:pt x="2095" y="3058"/>
                  <a:pt x="2041" y="3060"/>
                  <a:pt x="1987" y="3056"/>
                </a:cubicBezTo>
                <a:cubicBezTo>
                  <a:pt x="1916" y="3051"/>
                  <a:pt x="1849" y="3030"/>
                  <a:pt x="1782" y="3010"/>
                </a:cubicBezTo>
                <a:cubicBezTo>
                  <a:pt x="1689" y="2982"/>
                  <a:pt x="1598" y="2951"/>
                  <a:pt x="1513" y="2902"/>
                </a:cubicBezTo>
                <a:cubicBezTo>
                  <a:pt x="1508" y="2899"/>
                  <a:pt x="1502" y="2896"/>
                  <a:pt x="1493" y="2892"/>
                </a:cubicBezTo>
                <a:close/>
                <a:moveTo>
                  <a:pt x="726" y="4819"/>
                </a:moveTo>
                <a:cubicBezTo>
                  <a:pt x="833" y="5327"/>
                  <a:pt x="938" y="5833"/>
                  <a:pt x="1045" y="6341"/>
                </a:cubicBezTo>
                <a:cubicBezTo>
                  <a:pt x="1092" y="6330"/>
                  <a:pt x="1137" y="6318"/>
                  <a:pt x="1182" y="6309"/>
                </a:cubicBezTo>
                <a:cubicBezTo>
                  <a:pt x="1229" y="6300"/>
                  <a:pt x="1276" y="6294"/>
                  <a:pt x="1324" y="6288"/>
                </a:cubicBezTo>
                <a:cubicBezTo>
                  <a:pt x="1369" y="6283"/>
                  <a:pt x="1415" y="6282"/>
                  <a:pt x="1460" y="6277"/>
                </a:cubicBezTo>
                <a:cubicBezTo>
                  <a:pt x="1533" y="6269"/>
                  <a:pt x="1605" y="6255"/>
                  <a:pt x="1678" y="6257"/>
                </a:cubicBezTo>
                <a:cubicBezTo>
                  <a:pt x="1768" y="6259"/>
                  <a:pt x="1858" y="6257"/>
                  <a:pt x="1948" y="6257"/>
                </a:cubicBezTo>
                <a:cubicBezTo>
                  <a:pt x="1954" y="6257"/>
                  <a:pt x="1960" y="6257"/>
                  <a:pt x="1966" y="6258"/>
                </a:cubicBezTo>
                <a:cubicBezTo>
                  <a:pt x="2048" y="6272"/>
                  <a:pt x="2130" y="6285"/>
                  <a:pt x="2211" y="6302"/>
                </a:cubicBezTo>
                <a:cubicBezTo>
                  <a:pt x="2414" y="6345"/>
                  <a:pt x="2616" y="6391"/>
                  <a:pt x="2818" y="6435"/>
                </a:cubicBezTo>
                <a:cubicBezTo>
                  <a:pt x="3042" y="6484"/>
                  <a:pt x="3265" y="6533"/>
                  <a:pt x="3488" y="6583"/>
                </a:cubicBezTo>
                <a:cubicBezTo>
                  <a:pt x="3561" y="6599"/>
                  <a:pt x="3634" y="6612"/>
                  <a:pt x="3709" y="6608"/>
                </a:cubicBezTo>
                <a:cubicBezTo>
                  <a:pt x="3758" y="6606"/>
                  <a:pt x="3807" y="6608"/>
                  <a:pt x="3857" y="6608"/>
                </a:cubicBezTo>
                <a:cubicBezTo>
                  <a:pt x="3867" y="6608"/>
                  <a:pt x="3878" y="6607"/>
                  <a:pt x="3888" y="6605"/>
                </a:cubicBezTo>
                <a:cubicBezTo>
                  <a:pt x="3928" y="6596"/>
                  <a:pt x="3966" y="6586"/>
                  <a:pt x="4006" y="6578"/>
                </a:cubicBezTo>
                <a:cubicBezTo>
                  <a:pt x="4058" y="6567"/>
                  <a:pt x="4106" y="6546"/>
                  <a:pt x="4150" y="6519"/>
                </a:cubicBezTo>
                <a:cubicBezTo>
                  <a:pt x="4552" y="6275"/>
                  <a:pt x="4953" y="6031"/>
                  <a:pt x="5355" y="5788"/>
                </a:cubicBezTo>
                <a:cubicBezTo>
                  <a:pt x="5435" y="5740"/>
                  <a:pt x="5513" y="5691"/>
                  <a:pt x="5573" y="5618"/>
                </a:cubicBezTo>
                <a:cubicBezTo>
                  <a:pt x="5583" y="5606"/>
                  <a:pt x="5590" y="5587"/>
                  <a:pt x="5590" y="5572"/>
                </a:cubicBezTo>
                <a:cubicBezTo>
                  <a:pt x="5591" y="5555"/>
                  <a:pt x="5583" y="5537"/>
                  <a:pt x="5580" y="5520"/>
                </a:cubicBezTo>
                <a:cubicBezTo>
                  <a:pt x="5573" y="5484"/>
                  <a:pt x="5543" y="5438"/>
                  <a:pt x="5500" y="5433"/>
                </a:cubicBezTo>
                <a:cubicBezTo>
                  <a:pt x="5493" y="5432"/>
                  <a:pt x="5486" y="5427"/>
                  <a:pt x="5480" y="5423"/>
                </a:cubicBezTo>
                <a:cubicBezTo>
                  <a:pt x="5464" y="5413"/>
                  <a:pt x="5449" y="5400"/>
                  <a:pt x="5432" y="5393"/>
                </a:cubicBezTo>
                <a:cubicBezTo>
                  <a:pt x="5346" y="5356"/>
                  <a:pt x="5255" y="5351"/>
                  <a:pt x="5162" y="5355"/>
                </a:cubicBezTo>
                <a:cubicBezTo>
                  <a:pt x="5089" y="5358"/>
                  <a:pt x="5018" y="5372"/>
                  <a:pt x="4949" y="5397"/>
                </a:cubicBezTo>
                <a:cubicBezTo>
                  <a:pt x="4932" y="5403"/>
                  <a:pt x="4915" y="5409"/>
                  <a:pt x="4898" y="5413"/>
                </a:cubicBezTo>
                <a:cubicBezTo>
                  <a:pt x="4741" y="5454"/>
                  <a:pt x="4583" y="5494"/>
                  <a:pt x="4427" y="5537"/>
                </a:cubicBezTo>
                <a:cubicBezTo>
                  <a:pt x="4340" y="5560"/>
                  <a:pt x="4250" y="5574"/>
                  <a:pt x="4169" y="5617"/>
                </a:cubicBezTo>
                <a:cubicBezTo>
                  <a:pt x="4151" y="5626"/>
                  <a:pt x="4131" y="5632"/>
                  <a:pt x="4111" y="5637"/>
                </a:cubicBezTo>
                <a:cubicBezTo>
                  <a:pt x="4085" y="5644"/>
                  <a:pt x="4057" y="5646"/>
                  <a:pt x="4038" y="5670"/>
                </a:cubicBezTo>
                <a:cubicBezTo>
                  <a:pt x="4035" y="5673"/>
                  <a:pt x="4030" y="5674"/>
                  <a:pt x="4025" y="5676"/>
                </a:cubicBezTo>
                <a:cubicBezTo>
                  <a:pt x="3890" y="5736"/>
                  <a:pt x="3755" y="5736"/>
                  <a:pt x="3620" y="5676"/>
                </a:cubicBezTo>
                <a:cubicBezTo>
                  <a:pt x="3442" y="5596"/>
                  <a:pt x="3265" y="5516"/>
                  <a:pt x="3087" y="5437"/>
                </a:cubicBezTo>
                <a:cubicBezTo>
                  <a:pt x="2981" y="5389"/>
                  <a:pt x="2875" y="5342"/>
                  <a:pt x="2769" y="5295"/>
                </a:cubicBezTo>
                <a:cubicBezTo>
                  <a:pt x="2744" y="5283"/>
                  <a:pt x="2733" y="5266"/>
                  <a:pt x="2736" y="5244"/>
                </a:cubicBezTo>
                <a:cubicBezTo>
                  <a:pt x="2741" y="5210"/>
                  <a:pt x="2772" y="5195"/>
                  <a:pt x="2807" y="5210"/>
                </a:cubicBezTo>
                <a:cubicBezTo>
                  <a:pt x="2981" y="5283"/>
                  <a:pt x="3155" y="5357"/>
                  <a:pt x="3329" y="5430"/>
                </a:cubicBezTo>
                <a:cubicBezTo>
                  <a:pt x="3412" y="5465"/>
                  <a:pt x="3495" y="5501"/>
                  <a:pt x="3578" y="5536"/>
                </a:cubicBezTo>
                <a:cubicBezTo>
                  <a:pt x="3631" y="5558"/>
                  <a:pt x="3688" y="5555"/>
                  <a:pt x="3744" y="5553"/>
                </a:cubicBezTo>
                <a:cubicBezTo>
                  <a:pt x="3826" y="5551"/>
                  <a:pt x="3894" y="5515"/>
                  <a:pt x="3952" y="5458"/>
                </a:cubicBezTo>
                <a:cubicBezTo>
                  <a:pt x="3961" y="5449"/>
                  <a:pt x="3963" y="5433"/>
                  <a:pt x="3969" y="5421"/>
                </a:cubicBezTo>
                <a:cubicBezTo>
                  <a:pt x="3973" y="5411"/>
                  <a:pt x="3976" y="5401"/>
                  <a:pt x="3981" y="5392"/>
                </a:cubicBezTo>
                <a:cubicBezTo>
                  <a:pt x="3990" y="5377"/>
                  <a:pt x="4002" y="5363"/>
                  <a:pt x="4010" y="5347"/>
                </a:cubicBezTo>
                <a:cubicBezTo>
                  <a:pt x="4031" y="5303"/>
                  <a:pt x="4033" y="5255"/>
                  <a:pt x="4021" y="5209"/>
                </a:cubicBezTo>
                <a:cubicBezTo>
                  <a:pt x="4011" y="5170"/>
                  <a:pt x="3987" y="5137"/>
                  <a:pt x="3956" y="5109"/>
                </a:cubicBezTo>
                <a:cubicBezTo>
                  <a:pt x="3923" y="5080"/>
                  <a:pt x="3894" y="5047"/>
                  <a:pt x="3862" y="5017"/>
                </a:cubicBezTo>
                <a:cubicBezTo>
                  <a:pt x="3847" y="5003"/>
                  <a:pt x="3830" y="4990"/>
                  <a:pt x="3813" y="4980"/>
                </a:cubicBezTo>
                <a:cubicBezTo>
                  <a:pt x="3438" y="4779"/>
                  <a:pt x="3062" y="4579"/>
                  <a:pt x="2688" y="4377"/>
                </a:cubicBezTo>
                <a:cubicBezTo>
                  <a:pt x="2574" y="4315"/>
                  <a:pt x="2455" y="4275"/>
                  <a:pt x="2325" y="4271"/>
                </a:cubicBezTo>
                <a:cubicBezTo>
                  <a:pt x="2313" y="4271"/>
                  <a:pt x="2301" y="4270"/>
                  <a:pt x="2290" y="4265"/>
                </a:cubicBezTo>
                <a:cubicBezTo>
                  <a:pt x="2250" y="4248"/>
                  <a:pt x="2208" y="4245"/>
                  <a:pt x="2165" y="4252"/>
                </a:cubicBezTo>
                <a:cubicBezTo>
                  <a:pt x="2136" y="4257"/>
                  <a:pt x="2107" y="4268"/>
                  <a:pt x="2078" y="4269"/>
                </a:cubicBezTo>
                <a:cubicBezTo>
                  <a:pt x="1974" y="4274"/>
                  <a:pt x="1873" y="4292"/>
                  <a:pt x="1775" y="4325"/>
                </a:cubicBezTo>
                <a:cubicBezTo>
                  <a:pt x="1706" y="4349"/>
                  <a:pt x="1635" y="4368"/>
                  <a:pt x="1570" y="4399"/>
                </a:cubicBezTo>
                <a:cubicBezTo>
                  <a:pt x="1355" y="4503"/>
                  <a:pt x="1143" y="4611"/>
                  <a:pt x="929" y="4718"/>
                </a:cubicBezTo>
                <a:cubicBezTo>
                  <a:pt x="862" y="4751"/>
                  <a:pt x="794" y="4785"/>
                  <a:pt x="726" y="4819"/>
                </a:cubicBezTo>
                <a:close/>
                <a:moveTo>
                  <a:pt x="2920" y="2761"/>
                </a:moveTo>
                <a:cubicBezTo>
                  <a:pt x="2918" y="2759"/>
                  <a:pt x="2917" y="2756"/>
                  <a:pt x="2916" y="2754"/>
                </a:cubicBezTo>
                <a:cubicBezTo>
                  <a:pt x="2878" y="2695"/>
                  <a:pt x="2839" y="2637"/>
                  <a:pt x="2802" y="2576"/>
                </a:cubicBezTo>
                <a:cubicBezTo>
                  <a:pt x="2752" y="2492"/>
                  <a:pt x="2693" y="2416"/>
                  <a:pt x="2617" y="2353"/>
                </a:cubicBezTo>
                <a:cubicBezTo>
                  <a:pt x="2591" y="2331"/>
                  <a:pt x="2564" y="2310"/>
                  <a:pt x="2546" y="2279"/>
                </a:cubicBezTo>
                <a:cubicBezTo>
                  <a:pt x="2543" y="2274"/>
                  <a:pt x="2537" y="2269"/>
                  <a:pt x="2532" y="2266"/>
                </a:cubicBezTo>
                <a:cubicBezTo>
                  <a:pt x="2478" y="2234"/>
                  <a:pt x="2426" y="2199"/>
                  <a:pt x="2370" y="2171"/>
                </a:cubicBezTo>
                <a:cubicBezTo>
                  <a:pt x="2268" y="2119"/>
                  <a:pt x="2158" y="2089"/>
                  <a:pt x="2045" y="2065"/>
                </a:cubicBezTo>
                <a:cubicBezTo>
                  <a:pt x="1935" y="2041"/>
                  <a:pt x="1826" y="2041"/>
                  <a:pt x="1716" y="2041"/>
                </a:cubicBezTo>
                <a:cubicBezTo>
                  <a:pt x="1703" y="2041"/>
                  <a:pt x="1691" y="2041"/>
                  <a:pt x="1678" y="2041"/>
                </a:cubicBezTo>
                <a:cubicBezTo>
                  <a:pt x="1672" y="2041"/>
                  <a:pt x="1666" y="2040"/>
                  <a:pt x="1660" y="2039"/>
                </a:cubicBezTo>
                <a:cubicBezTo>
                  <a:pt x="1634" y="2035"/>
                  <a:pt x="1618" y="2015"/>
                  <a:pt x="1619" y="1991"/>
                </a:cubicBezTo>
                <a:cubicBezTo>
                  <a:pt x="1621" y="1966"/>
                  <a:pt x="1639" y="1947"/>
                  <a:pt x="1666" y="1948"/>
                </a:cubicBezTo>
                <a:cubicBezTo>
                  <a:pt x="1780" y="1953"/>
                  <a:pt x="1895" y="1934"/>
                  <a:pt x="2009" y="1966"/>
                </a:cubicBezTo>
                <a:cubicBezTo>
                  <a:pt x="2071" y="1983"/>
                  <a:pt x="2137" y="1989"/>
                  <a:pt x="2199" y="2006"/>
                </a:cubicBezTo>
                <a:cubicBezTo>
                  <a:pt x="2312" y="2035"/>
                  <a:pt x="2415" y="2086"/>
                  <a:pt x="2515" y="2144"/>
                </a:cubicBezTo>
                <a:cubicBezTo>
                  <a:pt x="2563" y="2172"/>
                  <a:pt x="2609" y="2201"/>
                  <a:pt x="2639" y="2248"/>
                </a:cubicBezTo>
                <a:cubicBezTo>
                  <a:pt x="2642" y="2253"/>
                  <a:pt x="2646" y="2256"/>
                  <a:pt x="2650" y="2260"/>
                </a:cubicBezTo>
                <a:cubicBezTo>
                  <a:pt x="2756" y="2344"/>
                  <a:pt x="2839" y="2446"/>
                  <a:pt x="2902" y="2565"/>
                </a:cubicBezTo>
                <a:cubicBezTo>
                  <a:pt x="2906" y="2572"/>
                  <a:pt x="2910" y="2579"/>
                  <a:pt x="2914" y="2585"/>
                </a:cubicBezTo>
                <a:cubicBezTo>
                  <a:pt x="2917" y="2578"/>
                  <a:pt x="2917" y="2573"/>
                  <a:pt x="2916" y="2567"/>
                </a:cubicBezTo>
                <a:cubicBezTo>
                  <a:pt x="2909" y="2477"/>
                  <a:pt x="2874" y="2394"/>
                  <a:pt x="2847" y="2310"/>
                </a:cubicBezTo>
                <a:cubicBezTo>
                  <a:pt x="2816" y="2212"/>
                  <a:pt x="2766" y="2122"/>
                  <a:pt x="2711" y="2034"/>
                </a:cubicBezTo>
                <a:cubicBezTo>
                  <a:pt x="2669" y="1965"/>
                  <a:pt x="2612" y="1908"/>
                  <a:pt x="2561" y="1845"/>
                </a:cubicBezTo>
                <a:cubicBezTo>
                  <a:pt x="2531" y="1808"/>
                  <a:pt x="2500" y="1768"/>
                  <a:pt x="2462" y="1740"/>
                </a:cubicBezTo>
                <a:cubicBezTo>
                  <a:pt x="2396" y="1693"/>
                  <a:pt x="2326" y="1654"/>
                  <a:pt x="2256" y="1615"/>
                </a:cubicBezTo>
                <a:cubicBezTo>
                  <a:pt x="2212" y="1591"/>
                  <a:pt x="2171" y="1560"/>
                  <a:pt x="2118" y="1558"/>
                </a:cubicBezTo>
                <a:cubicBezTo>
                  <a:pt x="2115" y="1558"/>
                  <a:pt x="2112" y="1556"/>
                  <a:pt x="2109" y="1555"/>
                </a:cubicBezTo>
                <a:cubicBezTo>
                  <a:pt x="1993" y="1498"/>
                  <a:pt x="1869" y="1479"/>
                  <a:pt x="1742" y="1474"/>
                </a:cubicBezTo>
                <a:cubicBezTo>
                  <a:pt x="1710" y="1473"/>
                  <a:pt x="1678" y="1470"/>
                  <a:pt x="1648" y="1462"/>
                </a:cubicBezTo>
                <a:cubicBezTo>
                  <a:pt x="1593" y="1448"/>
                  <a:pt x="1539" y="1441"/>
                  <a:pt x="1482" y="1443"/>
                </a:cubicBezTo>
                <a:cubicBezTo>
                  <a:pt x="1432" y="1445"/>
                  <a:pt x="1382" y="1443"/>
                  <a:pt x="1332" y="1443"/>
                </a:cubicBezTo>
                <a:cubicBezTo>
                  <a:pt x="1326" y="1443"/>
                  <a:pt x="1320" y="1443"/>
                  <a:pt x="1315" y="1444"/>
                </a:cubicBezTo>
                <a:cubicBezTo>
                  <a:pt x="1253" y="1460"/>
                  <a:pt x="1191" y="1470"/>
                  <a:pt x="1127" y="1478"/>
                </a:cubicBezTo>
                <a:cubicBezTo>
                  <a:pt x="1039" y="1490"/>
                  <a:pt x="952" y="1513"/>
                  <a:pt x="866" y="1535"/>
                </a:cubicBezTo>
                <a:cubicBezTo>
                  <a:pt x="787" y="1556"/>
                  <a:pt x="710" y="1581"/>
                  <a:pt x="631" y="1605"/>
                </a:cubicBezTo>
                <a:cubicBezTo>
                  <a:pt x="632" y="1609"/>
                  <a:pt x="632" y="1611"/>
                  <a:pt x="632" y="1614"/>
                </a:cubicBezTo>
                <a:cubicBezTo>
                  <a:pt x="677" y="1773"/>
                  <a:pt x="724" y="1931"/>
                  <a:pt x="804" y="2077"/>
                </a:cubicBezTo>
                <a:cubicBezTo>
                  <a:pt x="839" y="2140"/>
                  <a:pt x="869" y="2205"/>
                  <a:pt x="902" y="2269"/>
                </a:cubicBezTo>
                <a:cubicBezTo>
                  <a:pt x="908" y="2282"/>
                  <a:pt x="915" y="2294"/>
                  <a:pt x="924" y="2305"/>
                </a:cubicBezTo>
                <a:cubicBezTo>
                  <a:pt x="974" y="2363"/>
                  <a:pt x="1024" y="2422"/>
                  <a:pt x="1077" y="2478"/>
                </a:cubicBezTo>
                <a:cubicBezTo>
                  <a:pt x="1170" y="2579"/>
                  <a:pt x="1273" y="2668"/>
                  <a:pt x="1393" y="2735"/>
                </a:cubicBezTo>
                <a:cubicBezTo>
                  <a:pt x="1421" y="2751"/>
                  <a:pt x="1452" y="2761"/>
                  <a:pt x="1481" y="2776"/>
                </a:cubicBezTo>
                <a:cubicBezTo>
                  <a:pt x="1543" y="2808"/>
                  <a:pt x="1605" y="2842"/>
                  <a:pt x="1667" y="2875"/>
                </a:cubicBezTo>
                <a:cubicBezTo>
                  <a:pt x="1673" y="2878"/>
                  <a:pt x="1680" y="2880"/>
                  <a:pt x="1687" y="2883"/>
                </a:cubicBezTo>
                <a:cubicBezTo>
                  <a:pt x="1735" y="2898"/>
                  <a:pt x="1783" y="2912"/>
                  <a:pt x="1831" y="2928"/>
                </a:cubicBezTo>
                <a:cubicBezTo>
                  <a:pt x="1911" y="2953"/>
                  <a:pt x="1993" y="2970"/>
                  <a:pt x="2078" y="2966"/>
                </a:cubicBezTo>
                <a:cubicBezTo>
                  <a:pt x="2118" y="2964"/>
                  <a:pt x="2158" y="2967"/>
                  <a:pt x="2198" y="2965"/>
                </a:cubicBezTo>
                <a:cubicBezTo>
                  <a:pt x="2250" y="2963"/>
                  <a:pt x="2302" y="2959"/>
                  <a:pt x="2355" y="2954"/>
                </a:cubicBezTo>
                <a:cubicBezTo>
                  <a:pt x="2412" y="2948"/>
                  <a:pt x="2469" y="2932"/>
                  <a:pt x="2528" y="2937"/>
                </a:cubicBezTo>
                <a:cubicBezTo>
                  <a:pt x="2537" y="2938"/>
                  <a:pt x="2545" y="2934"/>
                  <a:pt x="2553" y="2931"/>
                </a:cubicBezTo>
                <a:cubicBezTo>
                  <a:pt x="2604" y="2911"/>
                  <a:pt x="2654" y="2890"/>
                  <a:pt x="2704" y="2869"/>
                </a:cubicBezTo>
                <a:cubicBezTo>
                  <a:pt x="2778" y="2839"/>
                  <a:pt x="2854" y="2813"/>
                  <a:pt x="2920" y="2761"/>
                </a:cubicBezTo>
                <a:close/>
                <a:moveTo>
                  <a:pt x="2462" y="1252"/>
                </a:moveTo>
                <a:cubicBezTo>
                  <a:pt x="2463" y="1243"/>
                  <a:pt x="2464" y="1236"/>
                  <a:pt x="2465" y="1230"/>
                </a:cubicBezTo>
                <a:cubicBezTo>
                  <a:pt x="2470" y="1201"/>
                  <a:pt x="2468" y="1170"/>
                  <a:pt x="2480" y="1144"/>
                </a:cubicBezTo>
                <a:cubicBezTo>
                  <a:pt x="2503" y="1091"/>
                  <a:pt x="2507" y="1035"/>
                  <a:pt x="2504" y="980"/>
                </a:cubicBezTo>
                <a:cubicBezTo>
                  <a:pt x="2499" y="897"/>
                  <a:pt x="2489" y="815"/>
                  <a:pt x="2476" y="733"/>
                </a:cubicBezTo>
                <a:cubicBezTo>
                  <a:pt x="2467" y="673"/>
                  <a:pt x="2463" y="611"/>
                  <a:pt x="2415" y="563"/>
                </a:cubicBezTo>
                <a:cubicBezTo>
                  <a:pt x="2393" y="541"/>
                  <a:pt x="2378" y="511"/>
                  <a:pt x="2361" y="484"/>
                </a:cubicBezTo>
                <a:cubicBezTo>
                  <a:pt x="2324" y="431"/>
                  <a:pt x="2273" y="392"/>
                  <a:pt x="2225" y="350"/>
                </a:cubicBezTo>
                <a:cubicBezTo>
                  <a:pt x="2203" y="332"/>
                  <a:pt x="2185" y="310"/>
                  <a:pt x="2162" y="295"/>
                </a:cubicBezTo>
                <a:cubicBezTo>
                  <a:pt x="2123" y="269"/>
                  <a:pt x="2081" y="247"/>
                  <a:pt x="2040" y="224"/>
                </a:cubicBezTo>
                <a:cubicBezTo>
                  <a:pt x="2014" y="209"/>
                  <a:pt x="1989" y="192"/>
                  <a:pt x="1961" y="184"/>
                </a:cubicBezTo>
                <a:cubicBezTo>
                  <a:pt x="1894" y="164"/>
                  <a:pt x="1826" y="148"/>
                  <a:pt x="1758" y="133"/>
                </a:cubicBezTo>
                <a:cubicBezTo>
                  <a:pt x="1699" y="120"/>
                  <a:pt x="1642" y="97"/>
                  <a:pt x="1579" y="100"/>
                </a:cubicBezTo>
                <a:cubicBezTo>
                  <a:pt x="1525" y="102"/>
                  <a:pt x="1525" y="100"/>
                  <a:pt x="1511" y="152"/>
                </a:cubicBezTo>
                <a:cubicBezTo>
                  <a:pt x="1483" y="256"/>
                  <a:pt x="1476" y="362"/>
                  <a:pt x="1489" y="470"/>
                </a:cubicBezTo>
                <a:cubicBezTo>
                  <a:pt x="1494" y="507"/>
                  <a:pt x="1504" y="543"/>
                  <a:pt x="1505" y="580"/>
                </a:cubicBezTo>
                <a:cubicBezTo>
                  <a:pt x="1507" y="650"/>
                  <a:pt x="1525" y="716"/>
                  <a:pt x="1547" y="782"/>
                </a:cubicBezTo>
                <a:cubicBezTo>
                  <a:pt x="1569" y="852"/>
                  <a:pt x="1588" y="926"/>
                  <a:pt x="1640" y="980"/>
                </a:cubicBezTo>
                <a:cubicBezTo>
                  <a:pt x="1702" y="1046"/>
                  <a:pt x="1770" y="1107"/>
                  <a:pt x="1837" y="1169"/>
                </a:cubicBezTo>
                <a:cubicBezTo>
                  <a:pt x="1858" y="1187"/>
                  <a:pt x="1883" y="1206"/>
                  <a:pt x="1909" y="1213"/>
                </a:cubicBezTo>
                <a:cubicBezTo>
                  <a:pt x="2032" y="1249"/>
                  <a:pt x="2153" y="1293"/>
                  <a:pt x="2281" y="1313"/>
                </a:cubicBezTo>
                <a:cubicBezTo>
                  <a:pt x="2319" y="1318"/>
                  <a:pt x="2357" y="1326"/>
                  <a:pt x="2399" y="1333"/>
                </a:cubicBezTo>
                <a:cubicBezTo>
                  <a:pt x="2393" y="1323"/>
                  <a:pt x="2390" y="1317"/>
                  <a:pt x="2387" y="1311"/>
                </a:cubicBezTo>
                <a:cubicBezTo>
                  <a:pt x="2338" y="1230"/>
                  <a:pt x="2288" y="1148"/>
                  <a:pt x="2240" y="1067"/>
                </a:cubicBezTo>
                <a:cubicBezTo>
                  <a:pt x="2209" y="1016"/>
                  <a:pt x="2169" y="974"/>
                  <a:pt x="2120" y="941"/>
                </a:cubicBezTo>
                <a:cubicBezTo>
                  <a:pt x="2109" y="933"/>
                  <a:pt x="2101" y="921"/>
                  <a:pt x="2092" y="910"/>
                </a:cubicBezTo>
                <a:cubicBezTo>
                  <a:pt x="2087" y="905"/>
                  <a:pt x="2083" y="897"/>
                  <a:pt x="2077" y="892"/>
                </a:cubicBezTo>
                <a:cubicBezTo>
                  <a:pt x="2028" y="851"/>
                  <a:pt x="1979" y="810"/>
                  <a:pt x="1930" y="769"/>
                </a:cubicBezTo>
                <a:cubicBezTo>
                  <a:pt x="1904" y="748"/>
                  <a:pt x="1900" y="719"/>
                  <a:pt x="1918" y="698"/>
                </a:cubicBezTo>
                <a:cubicBezTo>
                  <a:pt x="1935" y="677"/>
                  <a:pt x="1964" y="677"/>
                  <a:pt x="1989" y="697"/>
                </a:cubicBezTo>
                <a:cubicBezTo>
                  <a:pt x="2025" y="727"/>
                  <a:pt x="2061" y="756"/>
                  <a:pt x="2096" y="787"/>
                </a:cubicBezTo>
                <a:cubicBezTo>
                  <a:pt x="2133" y="819"/>
                  <a:pt x="2167" y="854"/>
                  <a:pt x="2205" y="886"/>
                </a:cubicBezTo>
                <a:cubicBezTo>
                  <a:pt x="2257" y="932"/>
                  <a:pt x="2300" y="984"/>
                  <a:pt x="2335" y="1044"/>
                </a:cubicBezTo>
                <a:cubicBezTo>
                  <a:pt x="2375" y="1113"/>
                  <a:pt x="2418" y="1181"/>
                  <a:pt x="2462" y="1252"/>
                </a:cubicBezTo>
                <a:close/>
                <a:moveTo>
                  <a:pt x="5913" y="1337"/>
                </a:moveTo>
                <a:cubicBezTo>
                  <a:pt x="5959" y="1387"/>
                  <a:pt x="6003" y="1433"/>
                  <a:pt x="6046" y="1479"/>
                </a:cubicBezTo>
                <a:cubicBezTo>
                  <a:pt x="6078" y="1450"/>
                  <a:pt x="6109" y="1421"/>
                  <a:pt x="6142" y="1394"/>
                </a:cubicBezTo>
                <a:cubicBezTo>
                  <a:pt x="6194" y="1352"/>
                  <a:pt x="6251" y="1319"/>
                  <a:pt x="6317" y="1303"/>
                </a:cubicBezTo>
                <a:cubicBezTo>
                  <a:pt x="6345" y="1296"/>
                  <a:pt x="6369" y="1309"/>
                  <a:pt x="6375" y="1334"/>
                </a:cubicBezTo>
                <a:cubicBezTo>
                  <a:pt x="6382" y="1360"/>
                  <a:pt x="6367" y="1380"/>
                  <a:pt x="6340" y="1392"/>
                </a:cubicBezTo>
                <a:cubicBezTo>
                  <a:pt x="6302" y="1408"/>
                  <a:pt x="6263" y="1423"/>
                  <a:pt x="6230" y="1446"/>
                </a:cubicBezTo>
                <a:cubicBezTo>
                  <a:pt x="6186" y="1476"/>
                  <a:pt x="6146" y="1514"/>
                  <a:pt x="6104" y="1549"/>
                </a:cubicBezTo>
                <a:cubicBezTo>
                  <a:pt x="6217" y="1688"/>
                  <a:pt x="6312" y="1832"/>
                  <a:pt x="6393" y="1984"/>
                </a:cubicBezTo>
                <a:cubicBezTo>
                  <a:pt x="6395" y="1984"/>
                  <a:pt x="6396" y="1984"/>
                  <a:pt x="6397" y="1983"/>
                </a:cubicBezTo>
                <a:cubicBezTo>
                  <a:pt x="6490" y="1912"/>
                  <a:pt x="6582" y="1841"/>
                  <a:pt x="6643" y="1739"/>
                </a:cubicBezTo>
                <a:cubicBezTo>
                  <a:pt x="6649" y="1729"/>
                  <a:pt x="6657" y="1718"/>
                  <a:pt x="6667" y="1712"/>
                </a:cubicBezTo>
                <a:cubicBezTo>
                  <a:pt x="6720" y="1682"/>
                  <a:pt x="6746" y="1632"/>
                  <a:pt x="6767" y="1578"/>
                </a:cubicBezTo>
                <a:cubicBezTo>
                  <a:pt x="6782" y="1539"/>
                  <a:pt x="6794" y="1499"/>
                  <a:pt x="6805" y="1459"/>
                </a:cubicBezTo>
                <a:cubicBezTo>
                  <a:pt x="6821" y="1401"/>
                  <a:pt x="6839" y="1344"/>
                  <a:pt x="6848" y="1285"/>
                </a:cubicBezTo>
                <a:cubicBezTo>
                  <a:pt x="6854" y="1251"/>
                  <a:pt x="6859" y="1219"/>
                  <a:pt x="6876" y="1190"/>
                </a:cubicBezTo>
                <a:cubicBezTo>
                  <a:pt x="6880" y="1183"/>
                  <a:pt x="6880" y="1174"/>
                  <a:pt x="6880" y="1166"/>
                </a:cubicBezTo>
                <a:cubicBezTo>
                  <a:pt x="6880" y="1100"/>
                  <a:pt x="6880" y="1033"/>
                  <a:pt x="6880" y="967"/>
                </a:cubicBezTo>
                <a:cubicBezTo>
                  <a:pt x="6880" y="960"/>
                  <a:pt x="6880" y="954"/>
                  <a:pt x="6879" y="942"/>
                </a:cubicBezTo>
                <a:cubicBezTo>
                  <a:pt x="6811" y="946"/>
                  <a:pt x="6744" y="945"/>
                  <a:pt x="6679" y="954"/>
                </a:cubicBezTo>
                <a:cubicBezTo>
                  <a:pt x="6612" y="964"/>
                  <a:pt x="6546" y="984"/>
                  <a:pt x="6479" y="999"/>
                </a:cubicBezTo>
                <a:cubicBezTo>
                  <a:pt x="6322" y="1034"/>
                  <a:pt x="6177" y="1098"/>
                  <a:pt x="6052" y="1200"/>
                </a:cubicBezTo>
                <a:cubicBezTo>
                  <a:pt x="6002" y="1241"/>
                  <a:pt x="5959" y="1291"/>
                  <a:pt x="5913" y="13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12A2216C-1D50-4F6B-8BDB-FE3D93398B54}"/>
              </a:ext>
            </a:extLst>
          </p:cNvPr>
          <p:cNvSpPr>
            <a:spLocks/>
          </p:cNvSpPr>
          <p:nvPr/>
        </p:nvSpPr>
        <p:spPr bwMode="auto">
          <a:xfrm>
            <a:off x="9110942" y="2963965"/>
            <a:ext cx="276967" cy="77897"/>
          </a:xfrm>
          <a:custGeom>
            <a:avLst/>
            <a:gdLst>
              <a:gd name="T0" fmla="*/ 284 w 2131"/>
              <a:gd name="T1" fmla="*/ 0 h 598"/>
              <a:gd name="T2" fmla="*/ 575 w 2131"/>
              <a:gd name="T3" fmla="*/ 7 h 598"/>
              <a:gd name="T4" fmla="*/ 907 w 2131"/>
              <a:gd name="T5" fmla="*/ 46 h 598"/>
              <a:gd name="T6" fmla="*/ 1395 w 2131"/>
              <a:gd name="T7" fmla="*/ 166 h 598"/>
              <a:gd name="T8" fmla="*/ 2094 w 2131"/>
              <a:gd name="T9" fmla="*/ 502 h 598"/>
              <a:gd name="T10" fmla="*/ 2116 w 2131"/>
              <a:gd name="T11" fmla="*/ 571 h 598"/>
              <a:gd name="T12" fmla="*/ 2044 w 2131"/>
              <a:gd name="T13" fmla="*/ 580 h 598"/>
              <a:gd name="T14" fmla="*/ 1336 w 2131"/>
              <a:gd name="T15" fmla="*/ 245 h 598"/>
              <a:gd name="T16" fmla="*/ 849 w 2131"/>
              <a:gd name="T17" fmla="*/ 130 h 598"/>
              <a:gd name="T18" fmla="*/ 286 w 2131"/>
              <a:gd name="T19" fmla="*/ 94 h 598"/>
              <a:gd name="T20" fmla="*/ 56 w 2131"/>
              <a:gd name="T21" fmla="*/ 94 h 598"/>
              <a:gd name="T22" fmla="*/ 6 w 2131"/>
              <a:gd name="T23" fmla="*/ 62 h 598"/>
              <a:gd name="T24" fmla="*/ 22 w 2131"/>
              <a:gd name="T25" fmla="*/ 11 h 598"/>
              <a:gd name="T26" fmla="*/ 56 w 2131"/>
              <a:gd name="T27" fmla="*/ 2 h 598"/>
              <a:gd name="T28" fmla="*/ 284 w 2131"/>
              <a:gd name="T29" fmla="*/ 2 h 598"/>
              <a:gd name="T30" fmla="*/ 284 w 2131"/>
              <a:gd name="T3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31" h="598">
                <a:moveTo>
                  <a:pt x="284" y="0"/>
                </a:moveTo>
                <a:cubicBezTo>
                  <a:pt x="381" y="2"/>
                  <a:pt x="478" y="0"/>
                  <a:pt x="575" y="7"/>
                </a:cubicBezTo>
                <a:cubicBezTo>
                  <a:pt x="686" y="16"/>
                  <a:pt x="797" y="30"/>
                  <a:pt x="907" y="46"/>
                </a:cubicBezTo>
                <a:cubicBezTo>
                  <a:pt x="1073" y="70"/>
                  <a:pt x="1235" y="113"/>
                  <a:pt x="1395" y="166"/>
                </a:cubicBezTo>
                <a:cubicBezTo>
                  <a:pt x="1642" y="249"/>
                  <a:pt x="1875" y="361"/>
                  <a:pt x="2094" y="502"/>
                </a:cubicBezTo>
                <a:cubicBezTo>
                  <a:pt x="2123" y="521"/>
                  <a:pt x="2131" y="546"/>
                  <a:pt x="2116" y="571"/>
                </a:cubicBezTo>
                <a:cubicBezTo>
                  <a:pt x="2101" y="594"/>
                  <a:pt x="2072" y="598"/>
                  <a:pt x="2044" y="580"/>
                </a:cubicBezTo>
                <a:cubicBezTo>
                  <a:pt x="1822" y="438"/>
                  <a:pt x="1586" y="326"/>
                  <a:pt x="1336" y="245"/>
                </a:cubicBezTo>
                <a:cubicBezTo>
                  <a:pt x="1176" y="193"/>
                  <a:pt x="1014" y="155"/>
                  <a:pt x="849" y="130"/>
                </a:cubicBezTo>
                <a:cubicBezTo>
                  <a:pt x="662" y="101"/>
                  <a:pt x="475" y="92"/>
                  <a:pt x="286" y="94"/>
                </a:cubicBezTo>
                <a:cubicBezTo>
                  <a:pt x="209" y="95"/>
                  <a:pt x="133" y="94"/>
                  <a:pt x="56" y="94"/>
                </a:cubicBezTo>
                <a:cubicBezTo>
                  <a:pt x="31" y="94"/>
                  <a:pt x="13" y="82"/>
                  <a:pt x="6" y="62"/>
                </a:cubicBezTo>
                <a:cubicBezTo>
                  <a:pt x="0" y="43"/>
                  <a:pt x="5" y="22"/>
                  <a:pt x="22" y="11"/>
                </a:cubicBezTo>
                <a:cubicBezTo>
                  <a:pt x="32" y="5"/>
                  <a:pt x="44" y="2"/>
                  <a:pt x="56" y="2"/>
                </a:cubicBezTo>
                <a:cubicBezTo>
                  <a:pt x="132" y="1"/>
                  <a:pt x="208" y="2"/>
                  <a:pt x="284" y="2"/>
                </a:cubicBezTo>
                <a:cubicBezTo>
                  <a:pt x="284" y="1"/>
                  <a:pt x="284" y="0"/>
                  <a:pt x="28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51" name="Freeform 25">
            <a:extLst>
              <a:ext uri="{FF2B5EF4-FFF2-40B4-BE49-F238E27FC236}">
                <a16:creationId xmlns:a16="http://schemas.microsoft.com/office/drawing/2014/main" id="{5ED61660-A559-4DB0-A724-9C8BE7362B7A}"/>
              </a:ext>
            </a:extLst>
          </p:cNvPr>
          <p:cNvSpPr>
            <a:spLocks/>
          </p:cNvSpPr>
          <p:nvPr/>
        </p:nvSpPr>
        <p:spPr bwMode="auto">
          <a:xfrm>
            <a:off x="9067666" y="2972621"/>
            <a:ext cx="17310" cy="12118"/>
          </a:xfrm>
          <a:custGeom>
            <a:avLst/>
            <a:gdLst>
              <a:gd name="T0" fmla="*/ 70 w 141"/>
              <a:gd name="T1" fmla="*/ 94 h 94"/>
              <a:gd name="T2" fmla="*/ 46 w 141"/>
              <a:gd name="T3" fmla="*/ 94 h 94"/>
              <a:gd name="T4" fmla="*/ 0 w 141"/>
              <a:gd name="T5" fmla="*/ 48 h 94"/>
              <a:gd name="T6" fmla="*/ 46 w 141"/>
              <a:gd name="T7" fmla="*/ 2 h 94"/>
              <a:gd name="T8" fmla="*/ 98 w 141"/>
              <a:gd name="T9" fmla="*/ 2 h 94"/>
              <a:gd name="T10" fmla="*/ 140 w 141"/>
              <a:gd name="T11" fmla="*/ 49 h 94"/>
              <a:gd name="T12" fmla="*/ 96 w 141"/>
              <a:gd name="T13" fmla="*/ 94 h 94"/>
              <a:gd name="T14" fmla="*/ 70 w 141"/>
              <a:gd name="T1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1" h="94">
                <a:moveTo>
                  <a:pt x="70" y="94"/>
                </a:moveTo>
                <a:cubicBezTo>
                  <a:pt x="62" y="94"/>
                  <a:pt x="54" y="94"/>
                  <a:pt x="46" y="94"/>
                </a:cubicBezTo>
                <a:cubicBezTo>
                  <a:pt x="20" y="92"/>
                  <a:pt x="1" y="73"/>
                  <a:pt x="0" y="48"/>
                </a:cubicBezTo>
                <a:cubicBezTo>
                  <a:pt x="0" y="25"/>
                  <a:pt x="21" y="3"/>
                  <a:pt x="46" y="2"/>
                </a:cubicBezTo>
                <a:cubicBezTo>
                  <a:pt x="63" y="1"/>
                  <a:pt x="80" y="0"/>
                  <a:pt x="98" y="2"/>
                </a:cubicBezTo>
                <a:cubicBezTo>
                  <a:pt x="124" y="3"/>
                  <a:pt x="141" y="23"/>
                  <a:pt x="140" y="49"/>
                </a:cubicBezTo>
                <a:cubicBezTo>
                  <a:pt x="140" y="74"/>
                  <a:pt x="122" y="92"/>
                  <a:pt x="96" y="94"/>
                </a:cubicBezTo>
                <a:cubicBezTo>
                  <a:pt x="88" y="94"/>
                  <a:pt x="79" y="94"/>
                  <a:pt x="70" y="9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C177109-6DD7-4623-90C0-356D52FEEFD0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文旅康养休闲体验区</a:t>
            </a:r>
          </a:p>
        </p:txBody>
      </p:sp>
    </p:spTree>
    <p:extLst>
      <p:ext uri="{BB962C8B-B14F-4D97-AF65-F5344CB8AC3E}">
        <p14:creationId xmlns:p14="http://schemas.microsoft.com/office/powerpoint/2010/main" val="326383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59F7E0-0F90-4CA8-A71A-F2144CE76137}"/>
              </a:ext>
            </a:extLst>
          </p:cNvPr>
          <p:cNvSpPr txBox="1"/>
          <p:nvPr/>
        </p:nvSpPr>
        <p:spPr>
          <a:xfrm>
            <a:off x="2882900" y="2334316"/>
            <a:ext cx="6426202" cy="2154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800" b="0" i="0" dirty="0">
                <a:solidFill>
                  <a:srgbClr val="333333"/>
                </a:solidFill>
                <a:effectLst/>
              </a:rPr>
              <a:t>BEAUTIFUL COUNTRY AND DRAINAGE WATER CONNECTED AREA</a:t>
            </a:r>
            <a:endParaRPr lang="zh-CN" altLang="en-US" sz="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E68336-72E5-43B5-BB62-27A337684E85}"/>
              </a:ext>
            </a:extLst>
          </p:cNvPr>
          <p:cNvSpPr/>
          <p:nvPr/>
        </p:nvSpPr>
        <p:spPr>
          <a:xfrm>
            <a:off x="2819400" y="1611041"/>
            <a:ext cx="65532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kern="1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32000">
                      <a:schemeClr val="accent1">
                        <a:lumMod val="76000"/>
                      </a:schemeClr>
                    </a:gs>
                    <a:gs pos="100000">
                      <a:schemeClr val="accent1">
                        <a:lumMod val="53000"/>
                      </a:schemeClr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水美乡村和水系连通区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F3D4B5-543D-4A42-A89D-EE43488CE13C}"/>
              </a:ext>
            </a:extLst>
          </p:cNvPr>
          <p:cNvSpPr txBox="1"/>
          <p:nvPr/>
        </p:nvSpPr>
        <p:spPr>
          <a:xfrm>
            <a:off x="4525699" y="-178"/>
            <a:ext cx="3140603" cy="31547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900" dirty="0">
                <a:ln>
                  <a:gradFill flip="none" rotWithShape="1">
                    <a:gsLst>
                      <a:gs pos="9000">
                        <a:schemeClr val="bg1"/>
                      </a:gs>
                      <a:gs pos="64000">
                        <a:schemeClr val="bg1">
                          <a:lumMod val="95000"/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16000">
                      <a:schemeClr val="bg1">
                        <a:lumMod val="95000"/>
                        <a:alpha val="72000"/>
                      </a:schemeClr>
                    </a:gs>
                    <a:gs pos="5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03</a:t>
            </a:r>
            <a:endParaRPr lang="zh-CN" altLang="en-US" sz="19900" dirty="0">
              <a:ln>
                <a:gradFill flip="none" rotWithShape="1">
                  <a:gsLst>
                    <a:gs pos="9000">
                      <a:schemeClr val="bg1"/>
                    </a:gs>
                    <a:gs pos="64000">
                      <a:schemeClr val="bg1">
                        <a:lumMod val="95000"/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gradFill flip="none" rotWithShape="1">
                <a:gsLst>
                  <a:gs pos="16000">
                    <a:schemeClr val="bg1">
                      <a:lumMod val="95000"/>
                      <a:alpha val="72000"/>
                    </a:schemeClr>
                  </a:gs>
                  <a:gs pos="5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6F8B39A-78DE-45AC-B981-4C6D063A779D}"/>
              </a:ext>
            </a:extLst>
          </p:cNvPr>
          <p:cNvSpPr/>
          <p:nvPr/>
        </p:nvSpPr>
        <p:spPr>
          <a:xfrm>
            <a:off x="1044576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546DCC3-44B3-4684-8EFF-98EE02626B57}"/>
              </a:ext>
            </a:extLst>
          </p:cNvPr>
          <p:cNvSpPr/>
          <p:nvPr/>
        </p:nvSpPr>
        <p:spPr>
          <a:xfrm>
            <a:off x="814388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7E94186-522D-483A-82DA-EBD1CB563AC8}"/>
              </a:ext>
            </a:extLst>
          </p:cNvPr>
          <p:cNvSpPr/>
          <p:nvPr/>
        </p:nvSpPr>
        <p:spPr>
          <a:xfrm>
            <a:off x="1274764" y="836876"/>
            <a:ext cx="154004" cy="1540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126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DFC20774-DF89-4DE9-9815-A1543A42E7ED}"/>
              </a:ext>
            </a:extLst>
          </p:cNvPr>
          <p:cNvGrpSpPr/>
          <p:nvPr/>
        </p:nvGrpSpPr>
        <p:grpSpPr>
          <a:xfrm>
            <a:off x="-1848255" y="3678395"/>
            <a:ext cx="16303557" cy="4731989"/>
            <a:chOff x="-1848255" y="4416357"/>
            <a:chExt cx="16303557" cy="4731989"/>
          </a:xfrm>
        </p:grpSpPr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0F77F500-D185-4992-895B-F42FC837647C}"/>
                </a:ext>
              </a:extLst>
            </p:cNvPr>
            <p:cNvSpPr/>
            <p:nvPr/>
          </p:nvSpPr>
          <p:spPr>
            <a:xfrm>
              <a:off x="-1848255" y="4416357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1F0278A-92FE-41BB-9AD9-A079B6979B18}"/>
                </a:ext>
              </a:extLst>
            </p:cNvPr>
            <p:cNvSpPr/>
            <p:nvPr/>
          </p:nvSpPr>
          <p:spPr>
            <a:xfrm>
              <a:off x="-1848255" y="4525071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2393" cap="flat" cmpd="sng" algn="ctr">
              <a:solidFill>
                <a:schemeClr val="accent1">
                  <a:lumMod val="100000"/>
                  <a:alpha val="9677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1FA6575F-DCD5-49CF-861B-14A4FC1A5E30}"/>
                </a:ext>
              </a:extLst>
            </p:cNvPr>
            <p:cNvSpPr/>
            <p:nvPr/>
          </p:nvSpPr>
          <p:spPr>
            <a:xfrm>
              <a:off x="-1848255" y="4633784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2085" cap="flat" cmpd="sng" algn="ctr">
              <a:solidFill>
                <a:schemeClr val="accent1">
                  <a:lumMod val="100000"/>
                  <a:alpha val="93548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5703FF32-DAEA-441D-B7BF-21C74D179317}"/>
                </a:ext>
              </a:extLst>
            </p:cNvPr>
            <p:cNvSpPr/>
            <p:nvPr/>
          </p:nvSpPr>
          <p:spPr>
            <a:xfrm>
              <a:off x="-1848255" y="4742497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1778" cap="flat" cmpd="sng" algn="ctr">
              <a:solidFill>
                <a:schemeClr val="accent1">
                  <a:lumMod val="100000"/>
                  <a:alpha val="9032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E16EEF34-8165-4370-ACD1-C3F68B3CC99F}"/>
                </a:ext>
              </a:extLst>
            </p:cNvPr>
            <p:cNvSpPr/>
            <p:nvPr/>
          </p:nvSpPr>
          <p:spPr>
            <a:xfrm>
              <a:off x="-1848255" y="4851211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1471" cap="flat" cmpd="sng" algn="ctr">
              <a:solidFill>
                <a:schemeClr val="accent1">
                  <a:lumMod val="100000"/>
                  <a:alpha val="87097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70D1CCCB-E6DE-4508-A445-B3A7CD9A4A9C}"/>
                </a:ext>
              </a:extLst>
            </p:cNvPr>
            <p:cNvSpPr/>
            <p:nvPr/>
          </p:nvSpPr>
          <p:spPr>
            <a:xfrm>
              <a:off x="-1848255" y="4959924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1164" cap="flat" cmpd="sng" algn="ctr">
              <a:solidFill>
                <a:schemeClr val="accent1">
                  <a:lumMod val="100000"/>
                  <a:alpha val="83871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6D98C80-B4DA-4EDD-B81A-6FD2F8D2B4D7}"/>
                </a:ext>
              </a:extLst>
            </p:cNvPr>
            <p:cNvSpPr/>
            <p:nvPr/>
          </p:nvSpPr>
          <p:spPr>
            <a:xfrm>
              <a:off x="-1848255" y="5068638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0856" cap="flat" cmpd="sng" algn="ctr">
              <a:solidFill>
                <a:schemeClr val="accent1">
                  <a:lumMod val="100000"/>
                  <a:alpha val="80645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DDC2CB1D-16BD-45DE-9583-C978129C2D9B}"/>
                </a:ext>
              </a:extLst>
            </p:cNvPr>
            <p:cNvSpPr/>
            <p:nvPr/>
          </p:nvSpPr>
          <p:spPr>
            <a:xfrm>
              <a:off x="-1848255" y="5177351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0549" cap="flat" cmpd="sng" algn="ctr">
              <a:solidFill>
                <a:schemeClr val="accent1">
                  <a:lumMod val="100000"/>
                  <a:alpha val="774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DAE9D367-13B2-4965-90E9-07B0E5DA7E3E}"/>
                </a:ext>
              </a:extLst>
            </p:cNvPr>
            <p:cNvSpPr/>
            <p:nvPr/>
          </p:nvSpPr>
          <p:spPr>
            <a:xfrm>
              <a:off x="-1848255" y="5286065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10242" cap="flat" cmpd="sng" algn="ctr">
              <a:solidFill>
                <a:schemeClr val="accent1">
                  <a:lumMod val="100000"/>
                  <a:alpha val="7419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D3EE27F0-6303-48FE-A579-BA302D621572}"/>
                </a:ext>
              </a:extLst>
            </p:cNvPr>
            <p:cNvSpPr/>
            <p:nvPr/>
          </p:nvSpPr>
          <p:spPr>
            <a:xfrm>
              <a:off x="-1848255" y="5394778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9935" cap="flat" cmpd="sng" algn="ctr">
              <a:solidFill>
                <a:schemeClr val="accent1">
                  <a:lumMod val="100000"/>
                  <a:alpha val="70968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9186865-F92E-498A-A343-0292D1C130B4}"/>
                </a:ext>
              </a:extLst>
            </p:cNvPr>
            <p:cNvSpPr/>
            <p:nvPr/>
          </p:nvSpPr>
          <p:spPr>
            <a:xfrm>
              <a:off x="-1848255" y="5503491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9627" cap="flat" cmpd="sng" algn="ctr">
              <a:solidFill>
                <a:schemeClr val="accent1">
                  <a:lumMod val="100000"/>
                  <a:alpha val="6774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166A4BAE-28D7-41DF-91B8-A0FE3C6C977C}"/>
                </a:ext>
              </a:extLst>
            </p:cNvPr>
            <p:cNvSpPr/>
            <p:nvPr/>
          </p:nvSpPr>
          <p:spPr>
            <a:xfrm>
              <a:off x="-1848255" y="5612205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9320" cap="flat" cmpd="sng" algn="ctr">
              <a:solidFill>
                <a:schemeClr val="accent1">
                  <a:lumMod val="100000"/>
                  <a:alpha val="64516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FEC8C023-8EB8-4A6B-A995-2F45A09E54FF}"/>
                </a:ext>
              </a:extLst>
            </p:cNvPr>
            <p:cNvSpPr/>
            <p:nvPr/>
          </p:nvSpPr>
          <p:spPr>
            <a:xfrm>
              <a:off x="-1848255" y="5720918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9013" cap="flat" cmpd="sng" algn="ctr">
              <a:solidFill>
                <a:schemeClr val="accent1">
                  <a:lumMod val="100000"/>
                  <a:alpha val="6129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219D53B0-BD5A-49FC-8696-190B987EC565}"/>
                </a:ext>
              </a:extLst>
            </p:cNvPr>
            <p:cNvSpPr/>
            <p:nvPr/>
          </p:nvSpPr>
          <p:spPr>
            <a:xfrm>
              <a:off x="-1848255" y="5829631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8706" cap="flat" cmpd="sng" algn="ctr">
              <a:solidFill>
                <a:schemeClr val="accent1">
                  <a:lumMod val="100000"/>
                  <a:alpha val="58065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8A67D905-0F49-43B3-AF0E-B4B747681F86}"/>
                </a:ext>
              </a:extLst>
            </p:cNvPr>
            <p:cNvSpPr/>
            <p:nvPr/>
          </p:nvSpPr>
          <p:spPr>
            <a:xfrm>
              <a:off x="-1848255" y="5938345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8398" cap="flat" cmpd="sng" algn="ctr">
              <a:solidFill>
                <a:schemeClr val="accent1">
                  <a:lumMod val="100000"/>
                  <a:alpha val="5483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A6916195-6A5B-4D6D-8C64-28D4C626AA91}"/>
                </a:ext>
              </a:extLst>
            </p:cNvPr>
            <p:cNvSpPr/>
            <p:nvPr/>
          </p:nvSpPr>
          <p:spPr>
            <a:xfrm>
              <a:off x="-1848255" y="6047058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8091" cap="flat" cmpd="sng" algn="ctr">
              <a:solidFill>
                <a:schemeClr val="accent1">
                  <a:lumMod val="100000"/>
                  <a:alpha val="5161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049BA1CB-B129-475C-8E69-B5764AA43B54}"/>
                </a:ext>
              </a:extLst>
            </p:cNvPr>
            <p:cNvSpPr/>
            <p:nvPr/>
          </p:nvSpPr>
          <p:spPr>
            <a:xfrm>
              <a:off x="-1848255" y="6155772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7784" cap="flat" cmpd="sng" algn="ctr">
              <a:solidFill>
                <a:schemeClr val="accent1">
                  <a:lumMod val="100000"/>
                  <a:alpha val="48387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08440F44-6F01-474E-966E-C3047B70FBBE}"/>
                </a:ext>
              </a:extLst>
            </p:cNvPr>
            <p:cNvSpPr/>
            <p:nvPr/>
          </p:nvSpPr>
          <p:spPr>
            <a:xfrm>
              <a:off x="-1848255" y="6264485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7477" cap="flat" cmpd="sng" algn="ctr">
              <a:solidFill>
                <a:schemeClr val="accent1">
                  <a:lumMod val="100000"/>
                  <a:alpha val="45161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3974E6F3-60E5-435C-B84F-78E175E41924}"/>
                </a:ext>
              </a:extLst>
            </p:cNvPr>
            <p:cNvSpPr/>
            <p:nvPr/>
          </p:nvSpPr>
          <p:spPr>
            <a:xfrm>
              <a:off x="-1848255" y="6373199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7169" cap="flat" cmpd="sng" algn="ctr">
              <a:solidFill>
                <a:schemeClr val="accent1">
                  <a:lumMod val="100000"/>
                  <a:alpha val="41935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C0EDFFC2-49C9-4F57-84C2-7B814F9EDD6A}"/>
                </a:ext>
              </a:extLst>
            </p:cNvPr>
            <p:cNvSpPr/>
            <p:nvPr/>
          </p:nvSpPr>
          <p:spPr>
            <a:xfrm>
              <a:off x="-1848255" y="6481912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6862" cap="flat" cmpd="sng" algn="ctr">
              <a:solidFill>
                <a:schemeClr val="accent1">
                  <a:lumMod val="100000"/>
                  <a:alpha val="3871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6A516D9C-4113-47D8-BD82-1F0528E064E6}"/>
                </a:ext>
              </a:extLst>
            </p:cNvPr>
            <p:cNvSpPr/>
            <p:nvPr/>
          </p:nvSpPr>
          <p:spPr>
            <a:xfrm>
              <a:off x="-1848255" y="6590626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6555" cap="flat" cmpd="sng" algn="ctr">
              <a:solidFill>
                <a:schemeClr val="accent1">
                  <a:lumMod val="100000"/>
                  <a:alpha val="3548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09742511-9CD0-4565-8FF1-A10A47CDEAEA}"/>
                </a:ext>
              </a:extLst>
            </p:cNvPr>
            <p:cNvSpPr/>
            <p:nvPr/>
          </p:nvSpPr>
          <p:spPr>
            <a:xfrm>
              <a:off x="-1848255" y="6699338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6248" cap="flat" cmpd="sng" algn="ctr">
              <a:solidFill>
                <a:schemeClr val="accent1">
                  <a:lumMod val="100000"/>
                  <a:alpha val="32258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2CD08A60-FD68-4FBE-8581-74355E822EDB}"/>
                </a:ext>
              </a:extLst>
            </p:cNvPr>
            <p:cNvSpPr/>
            <p:nvPr/>
          </p:nvSpPr>
          <p:spPr>
            <a:xfrm>
              <a:off x="-1848255" y="6808052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5940" cap="flat" cmpd="sng" algn="ctr">
              <a:solidFill>
                <a:schemeClr val="accent1">
                  <a:lumMod val="100000"/>
                  <a:alpha val="2903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4DFB2DB5-F8E2-41CF-A9C4-0806181E91E0}"/>
                </a:ext>
              </a:extLst>
            </p:cNvPr>
            <p:cNvSpPr/>
            <p:nvPr/>
          </p:nvSpPr>
          <p:spPr>
            <a:xfrm>
              <a:off x="-1848255" y="6916765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5633" cap="flat" cmpd="sng" algn="ctr">
              <a:solidFill>
                <a:schemeClr val="accent1">
                  <a:lumMod val="100000"/>
                  <a:alpha val="25806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80D1D9DE-80CC-4999-91C2-18AB5D0936FE}"/>
                </a:ext>
              </a:extLst>
            </p:cNvPr>
            <p:cNvSpPr/>
            <p:nvPr/>
          </p:nvSpPr>
          <p:spPr>
            <a:xfrm>
              <a:off x="-1848255" y="7025479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5326" cap="flat" cmpd="sng" algn="ctr">
              <a:solidFill>
                <a:schemeClr val="accent1">
                  <a:lumMod val="100000"/>
                  <a:alpha val="22581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AE40ABB0-2C14-4FBC-943B-95F80D3201A1}"/>
                </a:ext>
              </a:extLst>
            </p:cNvPr>
            <p:cNvSpPr/>
            <p:nvPr/>
          </p:nvSpPr>
          <p:spPr>
            <a:xfrm>
              <a:off x="-1848255" y="7134192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5019" cap="flat" cmpd="sng" algn="ctr">
              <a:solidFill>
                <a:schemeClr val="accent1">
                  <a:lumMod val="100000"/>
                  <a:alpha val="19355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51CF41B8-F991-4D7C-8839-229D26814085}"/>
                </a:ext>
              </a:extLst>
            </p:cNvPr>
            <p:cNvSpPr/>
            <p:nvPr/>
          </p:nvSpPr>
          <p:spPr>
            <a:xfrm>
              <a:off x="-1848255" y="7242906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4711" cap="flat" cmpd="sng" algn="ctr">
              <a:solidFill>
                <a:schemeClr val="accent1">
                  <a:lumMod val="100000"/>
                  <a:alpha val="1612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28CCDF07-4E81-49AA-9E8E-AABAAC310C4B}"/>
                </a:ext>
              </a:extLst>
            </p:cNvPr>
            <p:cNvSpPr/>
            <p:nvPr/>
          </p:nvSpPr>
          <p:spPr>
            <a:xfrm>
              <a:off x="-1848255" y="7351619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4404" cap="flat" cmpd="sng" algn="ctr">
              <a:solidFill>
                <a:schemeClr val="accent1">
                  <a:lumMod val="100000"/>
                  <a:alpha val="129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70842C49-87DC-4604-8E57-5BFF6DA6ABE9}"/>
                </a:ext>
              </a:extLst>
            </p:cNvPr>
            <p:cNvSpPr/>
            <p:nvPr/>
          </p:nvSpPr>
          <p:spPr>
            <a:xfrm>
              <a:off x="-1848255" y="7460332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4097" cap="flat" cmpd="sng" algn="ctr">
              <a:solidFill>
                <a:schemeClr val="accent1">
                  <a:lumMod val="100000"/>
                  <a:alpha val="9677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4DBCFBDD-9723-4B18-8299-CE613741DBCD}"/>
                </a:ext>
              </a:extLst>
            </p:cNvPr>
            <p:cNvSpPr/>
            <p:nvPr/>
          </p:nvSpPr>
          <p:spPr>
            <a:xfrm>
              <a:off x="-1848255" y="7569046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3790" cap="flat" cmpd="sng" algn="ctr">
              <a:solidFill>
                <a:schemeClr val="accent1">
                  <a:lumMod val="100000"/>
                  <a:alpha val="645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710741E3-7FB0-4D4F-A906-32D0F11735D7}"/>
                </a:ext>
              </a:extLst>
            </p:cNvPr>
            <p:cNvSpPr/>
            <p:nvPr/>
          </p:nvSpPr>
          <p:spPr>
            <a:xfrm>
              <a:off x="-1848255" y="7677759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3482" cap="flat" cmpd="sng" algn="ctr">
              <a:solidFill>
                <a:schemeClr val="accent1">
                  <a:lumMod val="100000"/>
                  <a:alpha val="3226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A9AF275C-07F0-41C7-A0F4-1AB05A3F5DB8}"/>
                </a:ext>
              </a:extLst>
            </p:cNvPr>
            <p:cNvSpPr/>
            <p:nvPr/>
          </p:nvSpPr>
          <p:spPr>
            <a:xfrm>
              <a:off x="-1848255" y="7786473"/>
              <a:ext cx="16303557" cy="1361873"/>
            </a:xfrm>
            <a:custGeom>
              <a:avLst/>
              <a:gdLst>
                <a:gd name="connsiteX0" fmla="*/ 0 w 16303557"/>
                <a:gd name="connsiteY0" fmla="*/ 1361873 h 1361873"/>
                <a:gd name="connsiteX1" fmla="*/ 4513634 w 16303557"/>
                <a:gd name="connsiteY1" fmla="*/ 350196 h 1361873"/>
                <a:gd name="connsiteX2" fmla="*/ 7859949 w 16303557"/>
                <a:gd name="connsiteY2" fmla="*/ 1050588 h 1361873"/>
                <a:gd name="connsiteX3" fmla="*/ 10758791 w 16303557"/>
                <a:gd name="connsiteY3" fmla="*/ 369652 h 1361873"/>
                <a:gd name="connsiteX4" fmla="*/ 12957242 w 16303557"/>
                <a:gd name="connsiteY4" fmla="*/ 953311 h 1361873"/>
                <a:gd name="connsiteX5" fmla="*/ 16303557 w 16303557"/>
                <a:gd name="connsiteY5" fmla="*/ 0 h 136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3557" h="1361873">
                  <a:moveTo>
                    <a:pt x="0" y="1361873"/>
                  </a:moveTo>
                  <a:cubicBezTo>
                    <a:pt x="1601821" y="881975"/>
                    <a:pt x="3203643" y="402077"/>
                    <a:pt x="4513634" y="350196"/>
                  </a:cubicBezTo>
                  <a:cubicBezTo>
                    <a:pt x="5823625" y="298315"/>
                    <a:pt x="6819090" y="1047345"/>
                    <a:pt x="7859949" y="1050588"/>
                  </a:cubicBezTo>
                  <a:cubicBezTo>
                    <a:pt x="8900808" y="1053831"/>
                    <a:pt x="9909242" y="385865"/>
                    <a:pt x="10758791" y="369652"/>
                  </a:cubicBezTo>
                  <a:cubicBezTo>
                    <a:pt x="11608340" y="353439"/>
                    <a:pt x="12033114" y="1014920"/>
                    <a:pt x="12957242" y="953311"/>
                  </a:cubicBezTo>
                  <a:cubicBezTo>
                    <a:pt x="13881370" y="891702"/>
                    <a:pt x="15092463" y="445851"/>
                    <a:pt x="16303557" y="0"/>
                  </a:cubicBezTo>
                </a:path>
              </a:pathLst>
            </a:custGeom>
            <a:noFill/>
            <a:ln w="3175"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19706846-AB99-402E-B67D-1A790DCB62D8}"/>
              </a:ext>
            </a:extLst>
          </p:cNvPr>
          <p:cNvSpPr/>
          <p:nvPr/>
        </p:nvSpPr>
        <p:spPr>
          <a:xfrm>
            <a:off x="776526" y="2819939"/>
            <a:ext cx="2162175" cy="36010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7000"/>
                </a:schemeClr>
              </a:gs>
              <a:gs pos="79000">
                <a:schemeClr val="accent1">
                  <a:lumMod val="60000"/>
                  <a:lumOff val="40000"/>
                  <a:alpha val="39000"/>
                </a:schemeClr>
              </a:gs>
            </a:gsLst>
            <a:lin ang="2700000" scaled="1"/>
            <a:tileRect/>
          </a:gradFill>
          <a:ln w="19050" cap="rnd">
            <a:noFill/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4606337-6C79-4187-88E2-0D396A653F61}"/>
              </a:ext>
            </a:extLst>
          </p:cNvPr>
          <p:cNvSpPr/>
          <p:nvPr/>
        </p:nvSpPr>
        <p:spPr>
          <a:xfrm>
            <a:off x="954404" y="2685731"/>
            <a:ext cx="2162175" cy="360108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DF84A5B-AC46-4D34-B02C-5FDE89CF5F2F}"/>
              </a:ext>
            </a:extLst>
          </p:cNvPr>
          <p:cNvSpPr/>
          <p:nvPr/>
        </p:nvSpPr>
        <p:spPr>
          <a:xfrm>
            <a:off x="954404" y="2685731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BF2D639-03F6-44FD-A90B-5A24FAE79EC8}"/>
              </a:ext>
            </a:extLst>
          </p:cNvPr>
          <p:cNvSpPr txBox="1"/>
          <p:nvPr/>
        </p:nvSpPr>
        <p:spPr>
          <a:xfrm>
            <a:off x="1070485" y="3024748"/>
            <a:ext cx="492443" cy="192451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zh-CN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水系连通工程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B606C4E-8102-461B-8E97-F579AC029B4F}"/>
              </a:ext>
            </a:extLst>
          </p:cNvPr>
          <p:cNvSpPr/>
          <p:nvPr/>
        </p:nvSpPr>
        <p:spPr>
          <a:xfrm>
            <a:off x="1861782" y="2097878"/>
            <a:ext cx="2162175" cy="36010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7000"/>
                </a:schemeClr>
              </a:gs>
              <a:gs pos="79000">
                <a:schemeClr val="accent1">
                  <a:lumMod val="60000"/>
                  <a:lumOff val="40000"/>
                  <a:alpha val="39000"/>
                </a:schemeClr>
              </a:gs>
            </a:gsLst>
            <a:lin ang="2700000" scaled="1"/>
            <a:tileRect/>
          </a:gradFill>
          <a:ln w="19050" cap="rnd">
            <a:noFill/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94D2A7F-7998-45CC-87EB-64787CC2BBE9}"/>
              </a:ext>
            </a:extLst>
          </p:cNvPr>
          <p:cNvSpPr/>
          <p:nvPr/>
        </p:nvSpPr>
        <p:spPr>
          <a:xfrm>
            <a:off x="2008790" y="2186465"/>
            <a:ext cx="2162175" cy="360108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2B9FB0F-920A-492D-AB24-4623A446B2A6}"/>
              </a:ext>
            </a:extLst>
          </p:cNvPr>
          <p:cNvSpPr/>
          <p:nvPr/>
        </p:nvSpPr>
        <p:spPr>
          <a:xfrm>
            <a:off x="2008790" y="2186465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020F45F-B079-40B2-8FAF-2D76EE472C28}"/>
              </a:ext>
            </a:extLst>
          </p:cNvPr>
          <p:cNvSpPr txBox="1"/>
          <p:nvPr/>
        </p:nvSpPr>
        <p:spPr>
          <a:xfrm>
            <a:off x="2181948" y="2446940"/>
            <a:ext cx="492443" cy="192451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清淤疏浚工程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38498D4-9593-4932-9D85-D0FC5AF35066}"/>
              </a:ext>
            </a:extLst>
          </p:cNvPr>
          <p:cNvSpPr/>
          <p:nvPr/>
        </p:nvSpPr>
        <p:spPr>
          <a:xfrm>
            <a:off x="3735599" y="2685731"/>
            <a:ext cx="2162175" cy="36010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AE5E534-E7B6-4514-8580-B46614DB006E}"/>
              </a:ext>
            </a:extLst>
          </p:cNvPr>
          <p:cNvSpPr/>
          <p:nvPr/>
        </p:nvSpPr>
        <p:spPr>
          <a:xfrm>
            <a:off x="3735599" y="2685731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E1DCFAE-FD97-4491-9DBE-A14738621039}"/>
              </a:ext>
            </a:extLst>
          </p:cNvPr>
          <p:cNvSpPr txBox="1"/>
          <p:nvPr/>
        </p:nvSpPr>
        <p:spPr>
          <a:xfrm>
            <a:off x="3612013" y="3024748"/>
            <a:ext cx="800219" cy="192451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岸坡整治工程</a:t>
            </a:r>
          </a:p>
          <a:p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3B92B48-30EB-48A7-899B-5F67C3E89FE5}"/>
              </a:ext>
            </a:extLst>
          </p:cNvPr>
          <p:cNvSpPr/>
          <p:nvPr/>
        </p:nvSpPr>
        <p:spPr>
          <a:xfrm>
            <a:off x="4910785" y="2186465"/>
            <a:ext cx="2162175" cy="36010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7000"/>
                </a:schemeClr>
              </a:gs>
              <a:gs pos="79000">
                <a:schemeClr val="accent1">
                  <a:lumMod val="60000"/>
                  <a:lumOff val="40000"/>
                  <a:alpha val="39000"/>
                </a:schemeClr>
              </a:gs>
            </a:gsLst>
            <a:lin ang="2700000" scaled="1"/>
            <a:tileRect/>
          </a:gradFill>
          <a:ln w="19050" cap="rnd">
            <a:noFill/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A06D34E7-3895-4B1D-A4DC-15F925254E90}"/>
              </a:ext>
            </a:extLst>
          </p:cNvPr>
          <p:cNvSpPr/>
          <p:nvPr/>
        </p:nvSpPr>
        <p:spPr>
          <a:xfrm>
            <a:off x="5014913" y="2186465"/>
            <a:ext cx="2162175" cy="36010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F1E5CFE-3D55-4042-9F75-6D9581C575B5}"/>
              </a:ext>
            </a:extLst>
          </p:cNvPr>
          <p:cNvSpPr/>
          <p:nvPr/>
        </p:nvSpPr>
        <p:spPr>
          <a:xfrm>
            <a:off x="5014913" y="2186465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D5BC5A4-C66A-4129-A1DA-7BE8A5F7395E}"/>
              </a:ext>
            </a:extLst>
          </p:cNvPr>
          <p:cNvSpPr txBox="1"/>
          <p:nvPr/>
        </p:nvSpPr>
        <p:spPr>
          <a:xfrm>
            <a:off x="5195276" y="2446940"/>
            <a:ext cx="492443" cy="328603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水源涵养与水土保持工程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9558BF3-4658-47AC-B533-8AAB627E87D4}"/>
              </a:ext>
            </a:extLst>
          </p:cNvPr>
          <p:cNvSpPr/>
          <p:nvPr/>
        </p:nvSpPr>
        <p:spPr>
          <a:xfrm>
            <a:off x="6516794" y="2685731"/>
            <a:ext cx="2162175" cy="360108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03BA147C-E6B3-4620-B1A1-7AC51F16FB11}"/>
              </a:ext>
            </a:extLst>
          </p:cNvPr>
          <p:cNvSpPr/>
          <p:nvPr/>
        </p:nvSpPr>
        <p:spPr>
          <a:xfrm>
            <a:off x="6516794" y="2685731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DC650EB-C9B9-4C99-8FDF-2BEEE6029B3B}"/>
              </a:ext>
            </a:extLst>
          </p:cNvPr>
          <p:cNvSpPr txBox="1"/>
          <p:nvPr/>
        </p:nvSpPr>
        <p:spPr>
          <a:xfrm>
            <a:off x="6687802" y="3024748"/>
            <a:ext cx="492443" cy="192451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河湖管护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081DDD8-7D80-48A1-BB56-448D7B68803E}"/>
              </a:ext>
            </a:extLst>
          </p:cNvPr>
          <p:cNvSpPr/>
          <p:nvPr/>
        </p:nvSpPr>
        <p:spPr>
          <a:xfrm>
            <a:off x="7907899" y="2088821"/>
            <a:ext cx="2162175" cy="36010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7000"/>
                </a:schemeClr>
              </a:gs>
              <a:gs pos="79000">
                <a:schemeClr val="accent1">
                  <a:lumMod val="60000"/>
                  <a:lumOff val="40000"/>
                  <a:alpha val="39000"/>
                </a:schemeClr>
              </a:gs>
            </a:gsLst>
            <a:lin ang="2700000" scaled="1"/>
            <a:tileRect/>
          </a:gradFill>
          <a:ln w="19050" cap="rnd">
            <a:noFill/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D90B9D6-3CE5-4801-99A8-D28FE621A73C}"/>
              </a:ext>
            </a:extLst>
          </p:cNvPr>
          <p:cNvSpPr/>
          <p:nvPr/>
        </p:nvSpPr>
        <p:spPr>
          <a:xfrm>
            <a:off x="8021035" y="2186465"/>
            <a:ext cx="2162175" cy="360108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8A85EA5-BDA8-4FF1-AC97-240A3FE106C9}"/>
              </a:ext>
            </a:extLst>
          </p:cNvPr>
          <p:cNvSpPr/>
          <p:nvPr/>
        </p:nvSpPr>
        <p:spPr>
          <a:xfrm>
            <a:off x="8021035" y="2186465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9DDB29E-07A0-4D4A-B1BF-8E9540B155E5}"/>
              </a:ext>
            </a:extLst>
          </p:cNvPr>
          <p:cNvSpPr txBox="1"/>
          <p:nvPr/>
        </p:nvSpPr>
        <p:spPr>
          <a:xfrm>
            <a:off x="8174476" y="2446940"/>
            <a:ext cx="492443" cy="328603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人文、景观工程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BE6CA68-B0E1-4E35-A67E-35E11A8B1E33}"/>
              </a:ext>
            </a:extLst>
          </p:cNvPr>
          <p:cNvSpPr/>
          <p:nvPr/>
        </p:nvSpPr>
        <p:spPr>
          <a:xfrm>
            <a:off x="9215258" y="2764904"/>
            <a:ext cx="2162175" cy="36010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7000"/>
                </a:schemeClr>
              </a:gs>
              <a:gs pos="79000">
                <a:schemeClr val="accent1">
                  <a:lumMod val="60000"/>
                  <a:lumOff val="40000"/>
                  <a:alpha val="39000"/>
                </a:schemeClr>
              </a:gs>
            </a:gsLst>
            <a:lin ang="2700000" scaled="1"/>
            <a:tileRect/>
          </a:gradFill>
          <a:ln w="19050" cap="rnd">
            <a:noFill/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5694774-F205-4E4F-B91A-7659DE5451A3}"/>
              </a:ext>
            </a:extLst>
          </p:cNvPr>
          <p:cNvSpPr/>
          <p:nvPr/>
        </p:nvSpPr>
        <p:spPr>
          <a:xfrm>
            <a:off x="9297988" y="2685731"/>
            <a:ext cx="2162175" cy="360108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7B6A0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362A55-7DBD-4404-929A-178A7AB6F42E}"/>
              </a:ext>
            </a:extLst>
          </p:cNvPr>
          <p:cNvSpPr/>
          <p:nvPr/>
        </p:nvSpPr>
        <p:spPr>
          <a:xfrm>
            <a:off x="9297988" y="2685731"/>
            <a:ext cx="2162175" cy="3601083"/>
          </a:xfrm>
          <a:prstGeom prst="rect">
            <a:avLst/>
          </a:prstGeom>
          <a:gradFill flip="none" rotWithShape="1">
            <a:gsLst>
              <a:gs pos="97000">
                <a:schemeClr val="accent1">
                  <a:alpha val="0"/>
                </a:schemeClr>
              </a:gs>
              <a:gs pos="7000">
                <a:schemeClr val="accent1"/>
              </a:gs>
            </a:gsLst>
            <a:lin ang="0" scaled="1"/>
            <a:tileRect/>
          </a:gradFill>
          <a:ln w="19050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tailEnd type="none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873B135-128B-4BF2-93A8-92737214AB3E}"/>
              </a:ext>
            </a:extLst>
          </p:cNvPr>
          <p:cNvSpPr txBox="1"/>
          <p:nvPr/>
        </p:nvSpPr>
        <p:spPr>
          <a:xfrm>
            <a:off x="9508010" y="3024748"/>
            <a:ext cx="492443" cy="1924515"/>
          </a:xfrm>
          <a:prstGeom prst="rect">
            <a:avLst/>
          </a:prstGeom>
          <a:noFill/>
        </p:spPr>
        <p:txBody>
          <a:bodyPr vert="eaVert" wrap="square"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zh-CN" altLang="en-US" sz="2000" spc="10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河道水污染防治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20E39BB-FCD1-4DE1-9A74-73C01DDB9680}"/>
              </a:ext>
            </a:extLst>
          </p:cNvPr>
          <p:cNvSpPr txBox="1"/>
          <p:nvPr/>
        </p:nvSpPr>
        <p:spPr>
          <a:xfrm>
            <a:off x="5077772" y="1242954"/>
            <a:ext cx="1831271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zh-CN" sz="3200" spc="10" dirty="0">
                <a:gradFill flip="none" rotWithShape="1">
                  <a:gsLst>
                    <a:gs pos="600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  <a:cs typeface="华文行楷" panose="02010800040101010101" pitchFamily="2" charset="-122"/>
                <a:sym typeface="+mn-ea"/>
              </a:rPr>
              <a:t>七大工程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C770DAFE-4647-4071-805F-4F8C871C7A1F}"/>
              </a:ext>
            </a:extLst>
          </p:cNvPr>
          <p:cNvSpPr txBox="1"/>
          <p:nvPr/>
        </p:nvSpPr>
        <p:spPr>
          <a:xfrm>
            <a:off x="765756" y="598734"/>
            <a:ext cx="4429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水美乡村和水系连通区</a:t>
            </a:r>
          </a:p>
        </p:txBody>
      </p:sp>
    </p:spTree>
    <p:extLst>
      <p:ext uri="{BB962C8B-B14F-4D97-AF65-F5344CB8AC3E}">
        <p14:creationId xmlns:p14="http://schemas.microsoft.com/office/powerpoint/2010/main" val="51334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713B65-5293-4C34-9E01-CD01E3D62734}"/>
              </a:ext>
            </a:extLst>
          </p:cNvPr>
          <p:cNvSpPr/>
          <p:nvPr/>
        </p:nvSpPr>
        <p:spPr>
          <a:xfrm>
            <a:off x="6152873" y="1671209"/>
            <a:ext cx="5260576" cy="4592476"/>
          </a:xfrm>
          <a:prstGeom prst="roundRect">
            <a:avLst>
              <a:gd name="adj" fmla="val 1228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7439C9D-F58A-4819-A500-AE06969870FB}"/>
              </a:ext>
            </a:extLst>
          </p:cNvPr>
          <p:cNvSpPr/>
          <p:nvPr/>
        </p:nvSpPr>
        <p:spPr>
          <a:xfrm>
            <a:off x="778552" y="1671209"/>
            <a:ext cx="5260576" cy="4592476"/>
          </a:xfrm>
          <a:prstGeom prst="roundRect">
            <a:avLst>
              <a:gd name="adj" fmla="val 1551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DBB5792-44AF-4809-9F56-8299BC7B9E69}"/>
              </a:ext>
            </a:extLst>
          </p:cNvPr>
          <p:cNvGrpSpPr/>
          <p:nvPr/>
        </p:nvGrpSpPr>
        <p:grpSpPr>
          <a:xfrm>
            <a:off x="7479297" y="1872485"/>
            <a:ext cx="2631309" cy="682090"/>
            <a:chOff x="7479297" y="1872485"/>
            <a:chExt cx="2631309" cy="68209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D55B6C28-3106-482A-BA93-BA6B6302B069}"/>
                </a:ext>
              </a:extLst>
            </p:cNvPr>
            <p:cNvSpPr/>
            <p:nvPr/>
          </p:nvSpPr>
          <p:spPr>
            <a:xfrm>
              <a:off x="7479297" y="1872485"/>
              <a:ext cx="2631309" cy="68209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F6EC74F-7B72-4A15-B3EF-B7BCA8BFEE0E}"/>
                </a:ext>
              </a:extLst>
            </p:cNvPr>
            <p:cNvSpPr/>
            <p:nvPr/>
          </p:nvSpPr>
          <p:spPr>
            <a:xfrm>
              <a:off x="7579541" y="1924007"/>
              <a:ext cx="647751" cy="576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1" name="图形 25">
              <a:extLst>
                <a:ext uri="{FF2B5EF4-FFF2-40B4-BE49-F238E27FC236}">
                  <a16:creationId xmlns:a16="http://schemas.microsoft.com/office/drawing/2014/main" id="{B84AFD4A-72DE-490E-92A6-2FA02F69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55342" y="2010960"/>
              <a:ext cx="463268" cy="413487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D8A7962-B571-4D17-B83C-1C04AF0B99FE}"/>
              </a:ext>
            </a:extLst>
          </p:cNvPr>
          <p:cNvGrpSpPr/>
          <p:nvPr/>
        </p:nvGrpSpPr>
        <p:grpSpPr>
          <a:xfrm>
            <a:off x="6467505" y="5109173"/>
            <a:ext cx="4654892" cy="953237"/>
            <a:chOff x="6467505" y="5109173"/>
            <a:chExt cx="4654892" cy="953237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B43A8EFB-D5CF-4BBC-AE45-7860EB3A0243}"/>
                </a:ext>
              </a:extLst>
            </p:cNvPr>
            <p:cNvSpPr/>
            <p:nvPr/>
          </p:nvSpPr>
          <p:spPr>
            <a:xfrm>
              <a:off x="6467505" y="5109173"/>
              <a:ext cx="4654892" cy="953237"/>
            </a:xfrm>
            <a:prstGeom prst="roundRect">
              <a:avLst/>
            </a:prstGeom>
            <a:gradFill flip="none" rotWithShape="1">
              <a:gsLst>
                <a:gs pos="94000">
                  <a:schemeClr val="accent1">
                    <a:lumMod val="20000"/>
                    <a:lumOff val="80000"/>
                    <a:alpha val="0"/>
                  </a:schemeClr>
                </a:gs>
                <a:gs pos="43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35616F0-50FB-4344-80A7-C53C1C9B1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/>
            <a:srcRect/>
            <a:stretch>
              <a:fillRect/>
            </a:stretch>
          </p:blipFill>
          <p:spPr>
            <a:xfrm>
              <a:off x="6550718" y="5141880"/>
              <a:ext cx="1270786" cy="887822"/>
            </a:xfrm>
            <a:prstGeom prst="roundRect">
              <a:avLst>
                <a:gd name="adj" fmla="val 12539"/>
              </a:avLst>
            </a:prstGeom>
            <a:gradFill flip="none" rotWithShape="1">
              <a:gsLst>
                <a:gs pos="54000">
                  <a:srgbClr val="4EB74F">
                    <a:alpha val="0"/>
                  </a:srgbClr>
                </a:gs>
                <a:gs pos="93000">
                  <a:srgbClr val="4EB74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82A3981-CAD6-45EE-9971-1B9026198CCC}"/>
              </a:ext>
            </a:extLst>
          </p:cNvPr>
          <p:cNvGrpSpPr/>
          <p:nvPr/>
        </p:nvGrpSpPr>
        <p:grpSpPr>
          <a:xfrm>
            <a:off x="6467505" y="3965867"/>
            <a:ext cx="4654892" cy="953237"/>
            <a:chOff x="6467505" y="3965867"/>
            <a:chExt cx="4654892" cy="953237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647A8851-4EF1-418A-AF81-EB7DEE6651A0}"/>
                </a:ext>
              </a:extLst>
            </p:cNvPr>
            <p:cNvSpPr/>
            <p:nvPr/>
          </p:nvSpPr>
          <p:spPr>
            <a:xfrm>
              <a:off x="6467505" y="3965867"/>
              <a:ext cx="4654892" cy="953237"/>
            </a:xfrm>
            <a:prstGeom prst="roundRect">
              <a:avLst/>
            </a:prstGeom>
            <a:gradFill flip="none" rotWithShape="1">
              <a:gsLst>
                <a:gs pos="94000">
                  <a:schemeClr val="accent1">
                    <a:lumMod val="20000"/>
                    <a:lumOff val="80000"/>
                    <a:alpha val="0"/>
                  </a:schemeClr>
                </a:gs>
                <a:gs pos="43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1E22800-8D2D-4953-897A-E9D4D6E2C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/>
            <a:srcRect/>
            <a:stretch>
              <a:fillRect/>
            </a:stretch>
          </p:blipFill>
          <p:spPr>
            <a:xfrm>
              <a:off x="6543098" y="3998574"/>
              <a:ext cx="1270786" cy="887822"/>
            </a:xfrm>
            <a:prstGeom prst="roundRect">
              <a:avLst>
                <a:gd name="adj" fmla="val 12539"/>
              </a:avLst>
            </a:prstGeom>
            <a:gradFill flip="none" rotWithShape="1">
              <a:gsLst>
                <a:gs pos="54000">
                  <a:srgbClr val="4EB74F">
                    <a:alpha val="0"/>
                  </a:srgbClr>
                </a:gs>
                <a:gs pos="93000">
                  <a:srgbClr val="4EB74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DFCC7B5-0C5B-4CCA-A42A-F9185EB3A9A0}"/>
              </a:ext>
            </a:extLst>
          </p:cNvPr>
          <p:cNvGrpSpPr/>
          <p:nvPr/>
        </p:nvGrpSpPr>
        <p:grpSpPr>
          <a:xfrm>
            <a:off x="6467505" y="2857765"/>
            <a:ext cx="4654892" cy="953237"/>
            <a:chOff x="6467505" y="2857765"/>
            <a:chExt cx="4654892" cy="95323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F126545-557D-447C-90E6-9C740169F7E1}"/>
                </a:ext>
              </a:extLst>
            </p:cNvPr>
            <p:cNvSpPr/>
            <p:nvPr/>
          </p:nvSpPr>
          <p:spPr>
            <a:xfrm>
              <a:off x="6467505" y="2857765"/>
              <a:ext cx="4654892" cy="953237"/>
            </a:xfrm>
            <a:prstGeom prst="roundRect">
              <a:avLst/>
            </a:prstGeom>
            <a:gradFill flip="none" rotWithShape="1">
              <a:gsLst>
                <a:gs pos="94000">
                  <a:schemeClr val="accent1">
                    <a:lumMod val="20000"/>
                    <a:lumOff val="80000"/>
                    <a:alpha val="0"/>
                  </a:schemeClr>
                </a:gs>
                <a:gs pos="43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FEF1C73-615D-42E8-A19F-2F6897CE9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/>
            <a:srcRect/>
            <a:stretch>
              <a:fillRect/>
            </a:stretch>
          </p:blipFill>
          <p:spPr>
            <a:xfrm>
              <a:off x="6552623" y="2890472"/>
              <a:ext cx="1270786" cy="887822"/>
            </a:xfrm>
            <a:prstGeom prst="roundRect">
              <a:avLst>
                <a:gd name="adj" fmla="val 12539"/>
              </a:avLst>
            </a:prstGeom>
            <a:gradFill flip="none" rotWithShape="1">
              <a:gsLst>
                <a:gs pos="54000">
                  <a:srgbClr val="4EB74F">
                    <a:alpha val="0"/>
                  </a:srgbClr>
                </a:gs>
                <a:gs pos="93000">
                  <a:srgbClr val="4EB74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4C6AC9F-BC80-4506-80FD-33F7847182B2}"/>
              </a:ext>
            </a:extLst>
          </p:cNvPr>
          <p:cNvGrpSpPr/>
          <p:nvPr/>
        </p:nvGrpSpPr>
        <p:grpSpPr>
          <a:xfrm>
            <a:off x="2234558" y="1887280"/>
            <a:ext cx="2348565" cy="682090"/>
            <a:chOff x="2234558" y="1887280"/>
            <a:chExt cx="2348565" cy="68209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B040F08-7B0C-41FA-8B7E-86026F3D7A6E}"/>
                </a:ext>
              </a:extLst>
            </p:cNvPr>
            <p:cNvSpPr/>
            <p:nvPr/>
          </p:nvSpPr>
          <p:spPr>
            <a:xfrm>
              <a:off x="2234558" y="1887280"/>
              <a:ext cx="2348565" cy="68209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339A0CC4-CF19-40EE-8B29-AC075CACA17E}"/>
                </a:ext>
              </a:extLst>
            </p:cNvPr>
            <p:cNvSpPr/>
            <p:nvPr/>
          </p:nvSpPr>
          <p:spPr>
            <a:xfrm>
              <a:off x="2324030" y="1938802"/>
              <a:ext cx="578148" cy="576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A328AFA6-A6B7-4E84-92A9-9C1A2D86A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92139" y="2031321"/>
              <a:ext cx="441929" cy="339945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036AABE-0E1D-43C0-884D-7C5D5844ADBF}"/>
              </a:ext>
            </a:extLst>
          </p:cNvPr>
          <p:cNvSpPr txBox="1"/>
          <p:nvPr/>
        </p:nvSpPr>
        <p:spPr>
          <a:xfrm>
            <a:off x="3068790" y="2009290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种子繁育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210CA0D-380B-4DA6-A00D-6B2970FE30DA}"/>
              </a:ext>
            </a:extLst>
          </p:cNvPr>
          <p:cNvGrpSpPr/>
          <p:nvPr/>
        </p:nvGrpSpPr>
        <p:grpSpPr>
          <a:xfrm>
            <a:off x="1081394" y="2855257"/>
            <a:ext cx="4654892" cy="1549033"/>
            <a:chOff x="1081394" y="2798266"/>
            <a:chExt cx="4654892" cy="1549033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5B760DFF-CD52-4983-B478-90C8755E9F41}"/>
                </a:ext>
              </a:extLst>
            </p:cNvPr>
            <p:cNvSpPr/>
            <p:nvPr/>
          </p:nvSpPr>
          <p:spPr>
            <a:xfrm>
              <a:off x="1081394" y="2798266"/>
              <a:ext cx="4654892" cy="1549033"/>
            </a:xfrm>
            <a:prstGeom prst="roundRect">
              <a:avLst/>
            </a:prstGeom>
            <a:gradFill flip="none" rotWithShape="1">
              <a:gsLst>
                <a:gs pos="94000">
                  <a:schemeClr val="accent1">
                    <a:lumMod val="20000"/>
                    <a:lumOff val="80000"/>
                    <a:alpha val="0"/>
                  </a:schemeClr>
                </a:gs>
                <a:gs pos="43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8ADCB26-D561-48C6-8E18-78488AC1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780" y="2976801"/>
              <a:ext cx="1785888" cy="1191962"/>
            </a:xfrm>
            <a:prstGeom prst="roundRect">
              <a:avLst>
                <a:gd name="adj" fmla="val 18167"/>
              </a:avLst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357E992-A567-4C82-925F-A5D9A67E5E90}"/>
              </a:ext>
            </a:extLst>
          </p:cNvPr>
          <p:cNvGrpSpPr/>
          <p:nvPr/>
        </p:nvGrpSpPr>
        <p:grpSpPr>
          <a:xfrm>
            <a:off x="1081394" y="4498582"/>
            <a:ext cx="4654892" cy="1549033"/>
            <a:chOff x="1081394" y="4441591"/>
            <a:chExt cx="4654892" cy="1549033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65F93D1E-C9F1-4A56-AA5E-C9B2A57126BA}"/>
                </a:ext>
              </a:extLst>
            </p:cNvPr>
            <p:cNvSpPr/>
            <p:nvPr/>
          </p:nvSpPr>
          <p:spPr>
            <a:xfrm>
              <a:off x="1081394" y="4441591"/>
              <a:ext cx="4654892" cy="1549033"/>
            </a:xfrm>
            <a:prstGeom prst="roundRect">
              <a:avLst/>
            </a:prstGeom>
            <a:gradFill flip="none" rotWithShape="1">
              <a:gsLst>
                <a:gs pos="94000">
                  <a:schemeClr val="accent1">
                    <a:lumMod val="20000"/>
                    <a:lumOff val="80000"/>
                    <a:alpha val="0"/>
                  </a:schemeClr>
                </a:gs>
                <a:gs pos="43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EC60603-79E9-4C06-AF68-F76AAD66F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780" y="4620126"/>
              <a:ext cx="1785888" cy="1191962"/>
            </a:xfrm>
            <a:prstGeom prst="roundRect">
              <a:avLst>
                <a:gd name="adj" fmla="val 18167"/>
              </a:avLst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028A9B6-080B-4F85-8759-3185791F7946}"/>
              </a:ext>
            </a:extLst>
          </p:cNvPr>
          <p:cNvSpPr txBox="1"/>
          <p:nvPr/>
        </p:nvSpPr>
        <p:spPr>
          <a:xfrm>
            <a:off x="3231632" y="4847821"/>
            <a:ext cx="2290272" cy="850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请填入您的内容，或复制内容后点击右键选择只保留文本来粘贴您的内容。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52A18D1-5546-42B7-817A-FC7526091CE9}"/>
              </a:ext>
            </a:extLst>
          </p:cNvPr>
          <p:cNvSpPr txBox="1"/>
          <p:nvPr/>
        </p:nvSpPr>
        <p:spPr>
          <a:xfrm>
            <a:off x="3250481" y="3204496"/>
            <a:ext cx="2271423" cy="850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请填入您的内容，或复制内容后点击右键选择只保留文本来粘贴您的内容。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741EB14-4069-45D3-BF72-5F3A0252EE73}"/>
              </a:ext>
            </a:extLst>
          </p:cNvPr>
          <p:cNvSpPr txBox="1"/>
          <p:nvPr/>
        </p:nvSpPr>
        <p:spPr>
          <a:xfrm>
            <a:off x="765756" y="598734"/>
            <a:ext cx="4429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水美乡村和水系连通区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FB5D84-731E-4058-A4DD-BE8ADE0BCE48}"/>
              </a:ext>
            </a:extLst>
          </p:cNvPr>
          <p:cNvSpPr txBox="1"/>
          <p:nvPr/>
        </p:nvSpPr>
        <p:spPr>
          <a:xfrm>
            <a:off x="8413962" y="1994495"/>
            <a:ext cx="16436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黑土地保护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90AA40-8C1A-467D-916C-3574EC860DC2}"/>
              </a:ext>
            </a:extLst>
          </p:cNvPr>
          <p:cNvSpPr txBox="1"/>
          <p:nvPr/>
        </p:nvSpPr>
        <p:spPr>
          <a:xfrm>
            <a:off x="8039566" y="3141784"/>
            <a:ext cx="2862864" cy="333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秸秆还田耕作技术研究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2CD84F9-87B6-4D2F-BFDA-66D18D15DF74}"/>
              </a:ext>
            </a:extLst>
          </p:cNvPr>
          <p:cNvSpPr txBox="1"/>
          <p:nvPr/>
        </p:nvSpPr>
        <p:spPr>
          <a:xfrm>
            <a:off x="8039566" y="4252514"/>
            <a:ext cx="2862864" cy="333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生物有机肥替代化肥技术研究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9E972B0-3994-46BA-8157-6CCAC44F61CA}"/>
              </a:ext>
            </a:extLst>
          </p:cNvPr>
          <p:cNvSpPr txBox="1"/>
          <p:nvPr/>
        </p:nvSpPr>
        <p:spPr>
          <a:xfrm>
            <a:off x="8039566" y="5380324"/>
            <a:ext cx="2862864" cy="3336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黑土地耕地地力提升技术研究</a:t>
            </a:r>
          </a:p>
        </p:txBody>
      </p:sp>
    </p:spTree>
    <p:extLst>
      <p:ext uri="{BB962C8B-B14F-4D97-AF65-F5344CB8AC3E}">
        <p14:creationId xmlns:p14="http://schemas.microsoft.com/office/powerpoint/2010/main" val="3513416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>
            <a:extLst>
              <a:ext uri="{FF2B5EF4-FFF2-40B4-BE49-F238E27FC236}">
                <a16:creationId xmlns:a16="http://schemas.microsoft.com/office/drawing/2014/main" id="{AE3E9894-A0EE-4474-895B-9157DA8DA1CF}"/>
              </a:ext>
            </a:extLst>
          </p:cNvPr>
          <p:cNvGrpSpPr/>
          <p:nvPr/>
        </p:nvGrpSpPr>
        <p:grpSpPr>
          <a:xfrm>
            <a:off x="147484" y="1636010"/>
            <a:ext cx="6646863" cy="4722600"/>
            <a:chOff x="-101311" y="1520510"/>
            <a:chExt cx="6646863" cy="47226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C26DDAC-D664-484F-AF8E-50355BE2367C}"/>
                </a:ext>
              </a:extLst>
            </p:cNvPr>
            <p:cNvSpPr/>
            <p:nvPr/>
          </p:nvSpPr>
          <p:spPr>
            <a:xfrm>
              <a:off x="757238" y="1639888"/>
              <a:ext cx="4932362" cy="4603222"/>
            </a:xfrm>
            <a:prstGeom prst="roundRect">
              <a:avLst>
                <a:gd name="adj" fmla="val 2524"/>
              </a:avLst>
            </a:prstGeom>
            <a:solidFill>
              <a:schemeClr val="bg1"/>
            </a:solidFill>
            <a:ln>
              <a:noFill/>
            </a:ln>
            <a:effectLst>
              <a:innerShdw blurRad="457200">
                <a:schemeClr val="accent1">
                  <a:alpha val="3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aphicFrame>
          <p:nvGraphicFramePr>
            <p:cNvPr id="12" name="图表 11">
              <a:extLst>
                <a:ext uri="{FF2B5EF4-FFF2-40B4-BE49-F238E27FC236}">
                  <a16:creationId xmlns:a16="http://schemas.microsoft.com/office/drawing/2014/main" id="{FBA8BF6C-3EED-44C5-A7FC-5B18A3E3916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30358437"/>
                </p:ext>
              </p:extLst>
            </p:nvPr>
          </p:nvGraphicFramePr>
          <p:xfrm>
            <a:off x="-101311" y="1561152"/>
            <a:ext cx="6646863" cy="46032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3" name="图表 12">
              <a:extLst>
                <a:ext uri="{FF2B5EF4-FFF2-40B4-BE49-F238E27FC236}">
                  <a16:creationId xmlns:a16="http://schemas.microsoft.com/office/drawing/2014/main" id="{97BD273C-D2AC-4D51-9EFF-9A129EA838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0197400"/>
                </p:ext>
              </p:extLst>
            </p:nvPr>
          </p:nvGraphicFramePr>
          <p:xfrm>
            <a:off x="-25953" y="1520510"/>
            <a:ext cx="6425999" cy="428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E44D192-52E7-4B4D-BC30-1A5E65691737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286250" y="2646904"/>
              <a:ext cx="439738" cy="0"/>
            </a:xfrm>
            <a:prstGeom prst="line">
              <a:avLst/>
            </a:prstGeom>
            <a:ln w="9525" cap="rnd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CE64506-D111-4EE0-B1D9-CE0A2C4EFC73}"/>
                </a:ext>
              </a:extLst>
            </p:cNvPr>
            <p:cNvSpPr/>
            <p:nvPr/>
          </p:nvSpPr>
          <p:spPr>
            <a:xfrm>
              <a:off x="1130838" y="5886981"/>
              <a:ext cx="1486304" cy="24622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数据来源：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OfficePLUS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115DC93-D4C6-42C8-9DED-0BC2A8D45AE1}"/>
                </a:ext>
              </a:extLst>
            </p:cNvPr>
            <p:cNvSpPr txBox="1"/>
            <p:nvPr/>
          </p:nvSpPr>
          <p:spPr>
            <a:xfrm>
              <a:off x="4725988" y="2462238"/>
              <a:ext cx="68635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56%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EB0A7AE-0187-49A5-A4BB-DB486C88FAA3}"/>
                </a:ext>
              </a:extLst>
            </p:cNvPr>
            <p:cNvSpPr/>
            <p:nvPr/>
          </p:nvSpPr>
          <p:spPr>
            <a:xfrm>
              <a:off x="2699446" y="5961642"/>
              <a:ext cx="96898" cy="968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9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E4092035-3ABC-4E72-BF30-6E60AAE51299}"/>
              </a:ext>
            </a:extLst>
          </p:cNvPr>
          <p:cNvGrpSpPr/>
          <p:nvPr/>
        </p:nvGrpSpPr>
        <p:grpSpPr>
          <a:xfrm>
            <a:off x="6096000" y="3291244"/>
            <a:ext cx="5185554" cy="3067103"/>
            <a:chOff x="6096000" y="3175744"/>
            <a:chExt cx="5185554" cy="3067103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35345675-73DA-432D-A375-099B1224CFC6}"/>
                </a:ext>
              </a:extLst>
            </p:cNvPr>
            <p:cNvSpPr/>
            <p:nvPr/>
          </p:nvSpPr>
          <p:spPr>
            <a:xfrm>
              <a:off x="6096000" y="3175744"/>
              <a:ext cx="5185554" cy="3067103"/>
            </a:xfrm>
            <a:prstGeom prst="roundRect">
              <a:avLst>
                <a:gd name="adj" fmla="val 2524"/>
              </a:avLst>
            </a:prstGeom>
            <a:solidFill>
              <a:schemeClr val="bg1"/>
            </a:solidFill>
            <a:ln>
              <a:noFill/>
            </a:ln>
            <a:effectLst>
              <a:innerShdw blurRad="457200">
                <a:schemeClr val="accent1">
                  <a:alpha val="3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1956BDC-5C8E-4611-8873-CFEC201C0893}"/>
                </a:ext>
              </a:extLst>
            </p:cNvPr>
            <p:cNvSpPr/>
            <p:nvPr/>
          </p:nvSpPr>
          <p:spPr>
            <a:xfrm>
              <a:off x="7788531" y="3312897"/>
              <a:ext cx="180049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/>
                <a:t>各项目投入金额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9880515-26C7-4AB4-8D36-B7C8CAE9181D}"/>
                </a:ext>
              </a:extLst>
            </p:cNvPr>
            <p:cNvSpPr/>
            <p:nvPr/>
          </p:nvSpPr>
          <p:spPr>
            <a:xfrm>
              <a:off x="6439615" y="5886981"/>
              <a:ext cx="1101584" cy="24622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OfficePLUS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显示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F5DA6E05-F618-44E0-9806-EC569760C07B}"/>
                </a:ext>
              </a:extLst>
            </p:cNvPr>
            <p:cNvGrpSpPr/>
            <p:nvPr/>
          </p:nvGrpSpPr>
          <p:grpSpPr>
            <a:xfrm>
              <a:off x="6439615" y="3698843"/>
              <a:ext cx="4367772" cy="338554"/>
              <a:chOff x="6439615" y="3507955"/>
              <a:chExt cx="4367772" cy="338554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908E394D-EF5D-462E-A4E5-3D23ED525B49}"/>
                  </a:ext>
                </a:extLst>
              </p:cNvPr>
              <p:cNvSpPr/>
              <p:nvPr/>
            </p:nvSpPr>
            <p:spPr>
              <a:xfrm>
                <a:off x="7261700" y="3625625"/>
                <a:ext cx="285415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E8D3F17E-AF22-4FE2-98D3-BB2B57A6111B}"/>
                  </a:ext>
                </a:extLst>
              </p:cNvPr>
              <p:cNvSpPr/>
              <p:nvPr/>
            </p:nvSpPr>
            <p:spPr>
              <a:xfrm>
                <a:off x="7261698" y="3625626"/>
                <a:ext cx="1863251" cy="10321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95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16C030B-0018-48AD-8A05-1B3A1CE683A0}"/>
                  </a:ext>
                </a:extLst>
              </p:cNvPr>
              <p:cNvSpPr txBox="1"/>
              <p:nvPr/>
            </p:nvSpPr>
            <p:spPr>
              <a:xfrm>
                <a:off x="6439615" y="3507955"/>
                <a:ext cx="872491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600" dirty="0"/>
                  <a:t>水稻</a:t>
                </a: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4A7FA1D-5569-48BF-AB08-D06D89CA3037}"/>
                  </a:ext>
                </a:extLst>
              </p:cNvPr>
              <p:cNvSpPr txBox="1"/>
              <p:nvPr/>
            </p:nvSpPr>
            <p:spPr>
              <a:xfrm>
                <a:off x="10181895" y="3538732"/>
                <a:ext cx="625492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altLang="zh-CN" sz="1200" dirty="0"/>
                  <a:t>70800</a:t>
                </a:r>
                <a:endParaRPr lang="zh-CN" altLang="en-US" sz="1200" dirty="0"/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8D0C333-9DFA-41BE-BE85-BE0873CA3115}"/>
                </a:ext>
              </a:extLst>
            </p:cNvPr>
            <p:cNvSpPr/>
            <p:nvPr/>
          </p:nvSpPr>
          <p:spPr>
            <a:xfrm>
              <a:off x="9949460" y="5886981"/>
              <a:ext cx="857927" cy="24622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单位：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XXXX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BB25C4A-6CD6-4A8D-BF7B-6DACDC6E3F16}"/>
                </a:ext>
              </a:extLst>
            </p:cNvPr>
            <p:cNvGrpSpPr/>
            <p:nvPr/>
          </p:nvGrpSpPr>
          <p:grpSpPr>
            <a:xfrm>
              <a:off x="6439615" y="4098180"/>
              <a:ext cx="4367772" cy="338554"/>
              <a:chOff x="6439615" y="3955014"/>
              <a:chExt cx="4367772" cy="338554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A5632E49-70A5-4863-BD0A-8245B17EA1D3}"/>
                  </a:ext>
                </a:extLst>
              </p:cNvPr>
              <p:cNvSpPr/>
              <p:nvPr/>
            </p:nvSpPr>
            <p:spPr>
              <a:xfrm>
                <a:off x="7261700" y="4072683"/>
                <a:ext cx="285415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AA3954F3-9E74-4963-985C-FFAC5A73FA49}"/>
                  </a:ext>
                </a:extLst>
              </p:cNvPr>
              <p:cNvSpPr/>
              <p:nvPr/>
            </p:nvSpPr>
            <p:spPr>
              <a:xfrm>
                <a:off x="7261700" y="4072685"/>
                <a:ext cx="605950" cy="10321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7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F09560A-52D0-4304-8A11-64226BFB608C}"/>
                  </a:ext>
                </a:extLst>
              </p:cNvPr>
              <p:cNvSpPr txBox="1"/>
              <p:nvPr/>
            </p:nvSpPr>
            <p:spPr>
              <a:xfrm>
                <a:off x="6439615" y="3955014"/>
                <a:ext cx="702733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600" dirty="0"/>
                  <a:t>小麦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2F7C4A0-3A66-4C07-A40E-81AC29AC3F2B}"/>
                  </a:ext>
                </a:extLst>
              </p:cNvPr>
              <p:cNvSpPr txBox="1"/>
              <p:nvPr/>
            </p:nvSpPr>
            <p:spPr>
              <a:xfrm>
                <a:off x="10181895" y="3985791"/>
                <a:ext cx="625492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altLang="zh-CN" sz="1200" dirty="0"/>
                  <a:t>24816</a:t>
                </a:r>
                <a:endParaRPr lang="zh-CN" altLang="en-US" sz="1200" dirty="0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027D9C7C-80E6-4A41-9E00-3130EB25043B}"/>
                </a:ext>
              </a:extLst>
            </p:cNvPr>
            <p:cNvGrpSpPr/>
            <p:nvPr/>
          </p:nvGrpSpPr>
          <p:grpSpPr>
            <a:xfrm>
              <a:off x="6439615" y="5296191"/>
              <a:ext cx="4367772" cy="338554"/>
              <a:chOff x="6439615" y="5296191"/>
              <a:chExt cx="4367772" cy="338554"/>
            </a:xfrm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79D584A0-6064-4195-B249-6252897069C3}"/>
                  </a:ext>
                </a:extLst>
              </p:cNvPr>
              <p:cNvSpPr/>
              <p:nvPr/>
            </p:nvSpPr>
            <p:spPr>
              <a:xfrm>
                <a:off x="7261700" y="5413862"/>
                <a:ext cx="285415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8E15260D-0CF6-49DC-AF75-C478C37478CA}"/>
                  </a:ext>
                </a:extLst>
              </p:cNvPr>
              <p:cNvSpPr/>
              <p:nvPr/>
            </p:nvSpPr>
            <p:spPr>
              <a:xfrm>
                <a:off x="7261700" y="5413862"/>
                <a:ext cx="10112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72BF033-1CAC-40A0-9317-5D6ABF496C6F}"/>
                  </a:ext>
                </a:extLst>
              </p:cNvPr>
              <p:cNvSpPr txBox="1"/>
              <p:nvPr/>
            </p:nvSpPr>
            <p:spPr>
              <a:xfrm>
                <a:off x="6439615" y="5296191"/>
                <a:ext cx="786686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600" dirty="0"/>
                  <a:t>高粱</a:t>
                </a: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B9CDE7DF-3108-4EC9-9BD7-A39EAFC35F16}"/>
                  </a:ext>
                </a:extLst>
              </p:cNvPr>
              <p:cNvSpPr txBox="1"/>
              <p:nvPr/>
            </p:nvSpPr>
            <p:spPr>
              <a:xfrm>
                <a:off x="10270060" y="5326968"/>
                <a:ext cx="537327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altLang="zh-CN" sz="1200" dirty="0"/>
                  <a:t>3361</a:t>
                </a:r>
                <a:endParaRPr lang="zh-CN" altLang="en-US" sz="1200" dirty="0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D5E69488-6D0F-4680-8E73-FA0403DBDB3E}"/>
                </a:ext>
              </a:extLst>
            </p:cNvPr>
            <p:cNvGrpSpPr/>
            <p:nvPr/>
          </p:nvGrpSpPr>
          <p:grpSpPr>
            <a:xfrm>
              <a:off x="6439615" y="4497517"/>
              <a:ext cx="4367772" cy="338554"/>
              <a:chOff x="6439615" y="4402073"/>
              <a:chExt cx="4367772" cy="338554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BC6B42B7-74D4-416D-81D4-B3BC06CC8F09}"/>
                  </a:ext>
                </a:extLst>
              </p:cNvPr>
              <p:cNvSpPr/>
              <p:nvPr/>
            </p:nvSpPr>
            <p:spPr>
              <a:xfrm>
                <a:off x="7261700" y="4519740"/>
                <a:ext cx="285415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8CB77E4E-44AC-43F6-8391-FF1390088FB1}"/>
                  </a:ext>
                </a:extLst>
              </p:cNvPr>
              <p:cNvSpPr/>
              <p:nvPr/>
            </p:nvSpPr>
            <p:spPr>
              <a:xfrm>
                <a:off x="7261699" y="4519744"/>
                <a:ext cx="174151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8AE1782-C677-4B9A-8983-35DA74A11951}"/>
                  </a:ext>
                </a:extLst>
              </p:cNvPr>
              <p:cNvSpPr txBox="1"/>
              <p:nvPr/>
            </p:nvSpPr>
            <p:spPr>
              <a:xfrm>
                <a:off x="6439615" y="4402073"/>
                <a:ext cx="872491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600" dirty="0"/>
                  <a:t>大豆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6941FB1-2CE7-40D0-B837-41D9F9DC341D}"/>
                  </a:ext>
                </a:extLst>
              </p:cNvPr>
              <p:cNvSpPr txBox="1"/>
              <p:nvPr/>
            </p:nvSpPr>
            <p:spPr>
              <a:xfrm>
                <a:off x="10270059" y="4432850"/>
                <a:ext cx="537328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altLang="zh-CN" sz="1200" dirty="0"/>
                  <a:t>6717</a:t>
                </a:r>
                <a:endParaRPr lang="zh-CN" altLang="en-US" sz="1200" dirty="0"/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FFC1A7B5-C9AB-405E-842E-0F702BA582E7}"/>
                </a:ext>
              </a:extLst>
            </p:cNvPr>
            <p:cNvGrpSpPr/>
            <p:nvPr/>
          </p:nvGrpSpPr>
          <p:grpSpPr>
            <a:xfrm>
              <a:off x="6439615" y="4896854"/>
              <a:ext cx="4367772" cy="338554"/>
              <a:chOff x="6439615" y="4849132"/>
              <a:chExt cx="4367772" cy="338554"/>
            </a:xfrm>
          </p:grpSpPr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E79523BE-36FA-416D-B294-66397F6D59D4}"/>
                  </a:ext>
                </a:extLst>
              </p:cNvPr>
              <p:cNvSpPr/>
              <p:nvPr/>
            </p:nvSpPr>
            <p:spPr>
              <a:xfrm>
                <a:off x="7261700" y="4966798"/>
                <a:ext cx="2854155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B47335F7-1AD8-4F05-888D-F3300E2E6373}"/>
                  </a:ext>
                </a:extLst>
              </p:cNvPr>
              <p:cNvSpPr/>
              <p:nvPr/>
            </p:nvSpPr>
            <p:spPr>
              <a:xfrm>
                <a:off x="7261699" y="4966803"/>
                <a:ext cx="148751" cy="103212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35982C3-8240-49FE-A8E6-B779EC813FC6}"/>
                  </a:ext>
                </a:extLst>
              </p:cNvPr>
              <p:cNvSpPr txBox="1"/>
              <p:nvPr/>
            </p:nvSpPr>
            <p:spPr>
              <a:xfrm>
                <a:off x="6439615" y="4849132"/>
                <a:ext cx="872491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600" dirty="0"/>
                  <a:t>玉米</a:t>
                </a: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624BEFC3-78E9-4C7F-A47C-9AD78EC24ACF}"/>
                  </a:ext>
                </a:extLst>
              </p:cNvPr>
              <p:cNvSpPr txBox="1"/>
              <p:nvPr/>
            </p:nvSpPr>
            <p:spPr>
              <a:xfrm>
                <a:off x="10270059" y="4879909"/>
                <a:ext cx="537328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altLang="zh-CN" sz="1200" dirty="0"/>
                  <a:t>5762</a:t>
                </a:r>
                <a:endParaRPr lang="zh-CN" altLang="en-US" sz="1200" dirty="0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E47A8FD-5923-4BE4-8C11-3A16EAA44846}"/>
              </a:ext>
            </a:extLst>
          </p:cNvPr>
          <p:cNvGrpSpPr/>
          <p:nvPr/>
        </p:nvGrpSpPr>
        <p:grpSpPr>
          <a:xfrm>
            <a:off x="6096000" y="1747273"/>
            <a:ext cx="5185554" cy="1391796"/>
            <a:chOff x="6096000" y="1631773"/>
            <a:chExt cx="5185554" cy="1391796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1360634E-9193-4577-B8D7-5FE9CDEFF540}"/>
                </a:ext>
              </a:extLst>
            </p:cNvPr>
            <p:cNvSpPr/>
            <p:nvPr/>
          </p:nvSpPr>
          <p:spPr>
            <a:xfrm>
              <a:off x="6096000" y="1631773"/>
              <a:ext cx="5185554" cy="1391796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innerShdw blurRad="457200">
                <a:schemeClr val="accent1">
                  <a:alpha val="3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865848DB-83D0-45A2-BE07-6C58F2BAA92A}"/>
                </a:ext>
              </a:extLst>
            </p:cNvPr>
            <p:cNvSpPr/>
            <p:nvPr/>
          </p:nvSpPr>
          <p:spPr>
            <a:xfrm>
              <a:off x="7189428" y="2185328"/>
              <a:ext cx="2854155" cy="10321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1FA678BE-F53D-47E0-A304-76EEE5FD5DEE}"/>
                </a:ext>
              </a:extLst>
            </p:cNvPr>
            <p:cNvSpPr/>
            <p:nvPr/>
          </p:nvSpPr>
          <p:spPr>
            <a:xfrm>
              <a:off x="7189428" y="2185328"/>
              <a:ext cx="340085" cy="10321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36C966E8-3DB8-439F-BFDC-0CC37FA3C53E}"/>
                </a:ext>
              </a:extLst>
            </p:cNvPr>
            <p:cNvSpPr/>
            <p:nvPr/>
          </p:nvSpPr>
          <p:spPr>
            <a:xfrm>
              <a:off x="7189427" y="2558386"/>
              <a:ext cx="2854156" cy="10321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72ECA9FB-5D6D-464A-92F8-97ABE2DBC115}"/>
                </a:ext>
              </a:extLst>
            </p:cNvPr>
            <p:cNvSpPr/>
            <p:nvPr/>
          </p:nvSpPr>
          <p:spPr>
            <a:xfrm>
              <a:off x="7189427" y="2558386"/>
              <a:ext cx="2854156" cy="10321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200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A2553AF5-0F6C-4656-B136-A5B1CE4D5353}"/>
                </a:ext>
              </a:extLst>
            </p:cNvPr>
            <p:cNvSpPr txBox="1"/>
            <p:nvPr/>
          </p:nvSpPr>
          <p:spPr>
            <a:xfrm>
              <a:off x="6367343" y="2067657"/>
              <a:ext cx="702733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dirty="0"/>
                <a:t>20XX</a:t>
              </a:r>
              <a:endParaRPr lang="zh-CN" altLang="en-US" sz="160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B4BD317B-EA7E-4917-8AE4-A9208498DCAB}"/>
                </a:ext>
              </a:extLst>
            </p:cNvPr>
            <p:cNvSpPr txBox="1"/>
            <p:nvPr/>
          </p:nvSpPr>
          <p:spPr>
            <a:xfrm>
              <a:off x="6367343" y="2440715"/>
              <a:ext cx="87249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dirty="0"/>
                <a:t>20XX</a:t>
              </a:r>
              <a:endParaRPr lang="zh-CN" altLang="en-US" sz="16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86B5C32-46F2-41EA-A741-DB3C8F83E671}"/>
                </a:ext>
              </a:extLst>
            </p:cNvPr>
            <p:cNvSpPr txBox="1"/>
            <p:nvPr/>
          </p:nvSpPr>
          <p:spPr>
            <a:xfrm>
              <a:off x="8019363" y="172388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dirty="0"/>
                <a:t>xx</a:t>
              </a:r>
              <a:r>
                <a:rPr lang="zh-CN" altLang="en-US" dirty="0"/>
                <a:t>数据对比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BDC359A-538A-4C0C-9007-D54E9375E24A}"/>
                </a:ext>
              </a:extLst>
            </p:cNvPr>
            <p:cNvSpPr txBox="1"/>
            <p:nvPr/>
          </p:nvSpPr>
          <p:spPr>
            <a:xfrm>
              <a:off x="10197788" y="2098434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200" dirty="0"/>
                <a:t>1000</a:t>
              </a:r>
              <a:endParaRPr lang="zh-CN" altLang="en-US" sz="1200" dirty="0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D606B5B5-EAED-44E2-B75E-0B0358C049AF}"/>
                </a:ext>
              </a:extLst>
            </p:cNvPr>
            <p:cNvSpPr txBox="1"/>
            <p:nvPr/>
          </p:nvSpPr>
          <p:spPr>
            <a:xfrm>
              <a:off x="10109623" y="2471492"/>
              <a:ext cx="625492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200" dirty="0"/>
                <a:t>10000</a:t>
              </a:r>
              <a:endParaRPr lang="zh-CN" altLang="en-US" sz="1200" dirty="0"/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DD0408F3-7622-465B-952F-D758A9F0196E}"/>
              </a:ext>
            </a:extLst>
          </p:cNvPr>
          <p:cNvSpPr txBox="1"/>
          <p:nvPr/>
        </p:nvSpPr>
        <p:spPr>
          <a:xfrm>
            <a:off x="765756" y="598734"/>
            <a:ext cx="4429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水美乡村和水系连通区</a:t>
            </a:r>
          </a:p>
        </p:txBody>
      </p:sp>
    </p:spTree>
    <p:extLst>
      <p:ext uri="{BB962C8B-B14F-4D97-AF65-F5344CB8AC3E}">
        <p14:creationId xmlns:p14="http://schemas.microsoft.com/office/powerpoint/2010/main" val="209798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圆: 空心 109">
            <a:extLst>
              <a:ext uri="{FF2B5EF4-FFF2-40B4-BE49-F238E27FC236}">
                <a16:creationId xmlns:a16="http://schemas.microsoft.com/office/drawing/2014/main" id="{DABC39BC-923E-422D-86BC-EB286AC19160}"/>
              </a:ext>
            </a:extLst>
          </p:cNvPr>
          <p:cNvSpPr/>
          <p:nvPr/>
        </p:nvSpPr>
        <p:spPr>
          <a:xfrm>
            <a:off x="4924791" y="223644"/>
            <a:ext cx="8446482" cy="8446482"/>
          </a:xfrm>
          <a:prstGeom prst="donut">
            <a:avLst>
              <a:gd name="adj" fmla="val 7308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45000"/>
                </a:schemeClr>
              </a:gs>
              <a:gs pos="100000">
                <a:schemeClr val="accent1">
                  <a:lumMod val="40000"/>
                  <a:lumOff val="60000"/>
                  <a:alpha val="1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089819EF-B8B5-47EB-97D0-6F75EB0123A7}"/>
              </a:ext>
            </a:extLst>
          </p:cNvPr>
          <p:cNvGrpSpPr/>
          <p:nvPr/>
        </p:nvGrpSpPr>
        <p:grpSpPr>
          <a:xfrm>
            <a:off x="4754274" y="1213901"/>
            <a:ext cx="6868642" cy="6868642"/>
            <a:chOff x="-5573417" y="6237288"/>
            <a:chExt cx="6868642" cy="6868642"/>
          </a:xfrm>
        </p:grpSpPr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3B7F3456-CEA1-41B0-AEBC-03117007F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7" t="6831" r="23353" b="3980"/>
            <a:stretch>
              <a:fillRect/>
            </a:stretch>
          </p:blipFill>
          <p:spPr>
            <a:xfrm>
              <a:off x="-2476986" y="6569720"/>
              <a:ext cx="2169449" cy="4739332"/>
            </a:xfrm>
            <a:custGeom>
              <a:avLst/>
              <a:gdLst>
                <a:gd name="connsiteX0" fmla="*/ 190131 w 2169449"/>
                <a:gd name="connsiteY0" fmla="*/ 0 h 4739332"/>
                <a:gd name="connsiteX1" fmla="*/ 1979318 w 2169449"/>
                <a:gd name="connsiteY1" fmla="*/ 0 h 4739332"/>
                <a:gd name="connsiteX2" fmla="*/ 2169449 w 2169449"/>
                <a:gd name="connsiteY2" fmla="*/ 190131 h 4739332"/>
                <a:gd name="connsiteX3" fmla="*/ 2169449 w 2169449"/>
                <a:gd name="connsiteY3" fmla="*/ 4549201 h 4739332"/>
                <a:gd name="connsiteX4" fmla="*/ 1979318 w 2169449"/>
                <a:gd name="connsiteY4" fmla="*/ 4739332 h 4739332"/>
                <a:gd name="connsiteX5" fmla="*/ 190131 w 2169449"/>
                <a:gd name="connsiteY5" fmla="*/ 4739332 h 4739332"/>
                <a:gd name="connsiteX6" fmla="*/ 0 w 2169449"/>
                <a:gd name="connsiteY6" fmla="*/ 4549201 h 4739332"/>
                <a:gd name="connsiteX7" fmla="*/ 0 w 2169449"/>
                <a:gd name="connsiteY7" fmla="*/ 190131 h 4739332"/>
                <a:gd name="connsiteX8" fmla="*/ 190131 w 2169449"/>
                <a:gd name="connsiteY8" fmla="*/ 0 h 473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449" h="4739332">
                  <a:moveTo>
                    <a:pt x="190131" y="0"/>
                  </a:moveTo>
                  <a:lnTo>
                    <a:pt x="1979318" y="0"/>
                  </a:lnTo>
                  <a:cubicBezTo>
                    <a:pt x="2084324" y="0"/>
                    <a:pt x="2169449" y="85125"/>
                    <a:pt x="2169449" y="190131"/>
                  </a:cubicBezTo>
                  <a:lnTo>
                    <a:pt x="2169449" y="4549201"/>
                  </a:lnTo>
                  <a:cubicBezTo>
                    <a:pt x="2169449" y="4654207"/>
                    <a:pt x="2084324" y="4739332"/>
                    <a:pt x="1979318" y="4739332"/>
                  </a:cubicBezTo>
                  <a:lnTo>
                    <a:pt x="190131" y="4739332"/>
                  </a:lnTo>
                  <a:cubicBezTo>
                    <a:pt x="85125" y="4739332"/>
                    <a:pt x="0" y="4654207"/>
                    <a:pt x="0" y="4549201"/>
                  </a:cubicBezTo>
                  <a:lnTo>
                    <a:pt x="0" y="190131"/>
                  </a:lnTo>
                  <a:cubicBezTo>
                    <a:pt x="0" y="85125"/>
                    <a:pt x="85125" y="0"/>
                    <a:pt x="190131" y="0"/>
                  </a:cubicBezTo>
                  <a:close/>
                </a:path>
              </a:pathLst>
            </a:cu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98FA2DFE-7FA9-4D1D-BE33-2F3D746C9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3417" y="6237288"/>
              <a:ext cx="6868642" cy="6868642"/>
            </a:xfrm>
            <a:prstGeom prst="rect">
              <a:avLst/>
            </a:prstGeom>
          </p:spPr>
        </p:pic>
      </p:grpSp>
      <p:sp>
        <p:nvSpPr>
          <p:cNvPr id="117" name="圆: 空心 116">
            <a:extLst>
              <a:ext uri="{FF2B5EF4-FFF2-40B4-BE49-F238E27FC236}">
                <a16:creationId xmlns:a16="http://schemas.microsoft.com/office/drawing/2014/main" id="{BB9949A7-A09F-42D4-B7A5-A4652119E02B}"/>
              </a:ext>
            </a:extLst>
          </p:cNvPr>
          <p:cNvSpPr/>
          <p:nvPr/>
        </p:nvSpPr>
        <p:spPr>
          <a:xfrm>
            <a:off x="5905355" y="1204208"/>
            <a:ext cx="6485354" cy="6485354"/>
          </a:xfrm>
          <a:prstGeom prst="donut">
            <a:avLst>
              <a:gd name="adj" fmla="val 15579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1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9" name="圆: 空心 118">
            <a:extLst>
              <a:ext uri="{FF2B5EF4-FFF2-40B4-BE49-F238E27FC236}">
                <a16:creationId xmlns:a16="http://schemas.microsoft.com/office/drawing/2014/main" id="{AE7BA07F-F001-4019-9F80-8D468505A5B6}"/>
              </a:ext>
            </a:extLst>
          </p:cNvPr>
          <p:cNvSpPr/>
          <p:nvPr/>
        </p:nvSpPr>
        <p:spPr>
          <a:xfrm>
            <a:off x="4147135" y="-554012"/>
            <a:ext cx="10001794" cy="10001794"/>
          </a:xfrm>
          <a:prstGeom prst="donut">
            <a:avLst>
              <a:gd name="adj" fmla="val 2908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1000"/>
                </a:schemeClr>
              </a:gs>
              <a:gs pos="100000">
                <a:schemeClr val="accent1">
                  <a:lumMod val="20000"/>
                  <a:lumOff val="80000"/>
                  <a:alpha val="28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30" name="图片 129">
            <a:extLst>
              <a:ext uri="{FF2B5EF4-FFF2-40B4-BE49-F238E27FC236}">
                <a16:creationId xmlns:a16="http://schemas.microsoft.com/office/drawing/2014/main" id="{22AA1DFE-C62B-42FE-8A98-6ACC570D6E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" r="16" b="48521"/>
          <a:stretch>
            <a:fillRect/>
          </a:stretch>
        </p:blipFill>
        <p:spPr>
          <a:xfrm>
            <a:off x="4758826" y="1196975"/>
            <a:ext cx="6864090" cy="3533907"/>
          </a:xfrm>
          <a:custGeom>
            <a:avLst/>
            <a:gdLst>
              <a:gd name="connsiteX0" fmla="*/ 0 w 6864090"/>
              <a:gd name="connsiteY0" fmla="*/ 0 h 3533907"/>
              <a:gd name="connsiteX1" fmla="*/ 6864090 w 6864090"/>
              <a:gd name="connsiteY1" fmla="*/ 0 h 3533907"/>
              <a:gd name="connsiteX2" fmla="*/ 6864090 w 6864090"/>
              <a:gd name="connsiteY2" fmla="*/ 3533907 h 3533907"/>
              <a:gd name="connsiteX3" fmla="*/ 0 w 6864090"/>
              <a:gd name="connsiteY3" fmla="*/ 3533907 h 35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4090" h="3533907">
                <a:moveTo>
                  <a:pt x="0" y="0"/>
                </a:moveTo>
                <a:lnTo>
                  <a:pt x="6864090" y="0"/>
                </a:lnTo>
                <a:lnTo>
                  <a:pt x="6864090" y="3533907"/>
                </a:lnTo>
                <a:lnTo>
                  <a:pt x="0" y="3533907"/>
                </a:lnTo>
                <a:close/>
              </a:path>
            </a:pathLst>
          </a:custGeom>
        </p:spPr>
      </p:pic>
      <p:sp>
        <p:nvSpPr>
          <p:cNvPr id="98" name="矩形: 对角圆角 97">
            <a:extLst>
              <a:ext uri="{FF2B5EF4-FFF2-40B4-BE49-F238E27FC236}">
                <a16:creationId xmlns:a16="http://schemas.microsoft.com/office/drawing/2014/main" id="{8F6CC115-FAAF-4B1E-8B03-7DF28631390A}"/>
              </a:ext>
            </a:extLst>
          </p:cNvPr>
          <p:cNvSpPr/>
          <p:nvPr/>
        </p:nvSpPr>
        <p:spPr>
          <a:xfrm>
            <a:off x="834758" y="2191223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水系连通</a:t>
            </a:r>
          </a:p>
        </p:txBody>
      </p:sp>
      <p:sp>
        <p:nvSpPr>
          <p:cNvPr id="99" name="矩形: 对角圆角 98">
            <a:extLst>
              <a:ext uri="{FF2B5EF4-FFF2-40B4-BE49-F238E27FC236}">
                <a16:creationId xmlns:a16="http://schemas.microsoft.com/office/drawing/2014/main" id="{C2BBD374-F562-4C89-B456-6B335E7AF6C6}"/>
              </a:ext>
            </a:extLst>
          </p:cNvPr>
          <p:cNvSpPr/>
          <p:nvPr/>
        </p:nvSpPr>
        <p:spPr>
          <a:xfrm>
            <a:off x="2469913" y="2191223"/>
            <a:ext cx="1819175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岸坡整治工程</a:t>
            </a:r>
          </a:p>
        </p:txBody>
      </p:sp>
      <p:sp>
        <p:nvSpPr>
          <p:cNvPr id="100" name="矩形: 对角圆角 99">
            <a:extLst>
              <a:ext uri="{FF2B5EF4-FFF2-40B4-BE49-F238E27FC236}">
                <a16:creationId xmlns:a16="http://schemas.microsoft.com/office/drawing/2014/main" id="{8E3F1BD9-E88C-4604-A2A0-E34C9528FD43}"/>
              </a:ext>
            </a:extLst>
          </p:cNvPr>
          <p:cNvSpPr/>
          <p:nvPr/>
        </p:nvSpPr>
        <p:spPr>
          <a:xfrm>
            <a:off x="4422702" y="2191223"/>
            <a:ext cx="2213812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河道水污染防治</a:t>
            </a:r>
          </a:p>
        </p:txBody>
      </p:sp>
      <p:sp>
        <p:nvSpPr>
          <p:cNvPr id="104" name="矩形: 对角圆角 103">
            <a:extLst>
              <a:ext uri="{FF2B5EF4-FFF2-40B4-BE49-F238E27FC236}">
                <a16:creationId xmlns:a16="http://schemas.microsoft.com/office/drawing/2014/main" id="{CF90CD20-B28C-43EF-86AB-0822F3A3F5A1}"/>
              </a:ext>
            </a:extLst>
          </p:cNvPr>
          <p:cNvSpPr/>
          <p:nvPr/>
        </p:nvSpPr>
        <p:spPr>
          <a:xfrm>
            <a:off x="1250317" y="2942912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河湖管护</a:t>
            </a:r>
          </a:p>
        </p:txBody>
      </p:sp>
      <p:sp>
        <p:nvSpPr>
          <p:cNvPr id="105" name="矩形: 对角圆角 104">
            <a:extLst>
              <a:ext uri="{FF2B5EF4-FFF2-40B4-BE49-F238E27FC236}">
                <a16:creationId xmlns:a16="http://schemas.microsoft.com/office/drawing/2014/main" id="{A2712486-262D-488F-8AA2-AEBB7DA6DC7C}"/>
              </a:ext>
            </a:extLst>
          </p:cNvPr>
          <p:cNvSpPr/>
          <p:nvPr/>
        </p:nvSpPr>
        <p:spPr>
          <a:xfrm>
            <a:off x="2952434" y="2942912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水源涵养</a:t>
            </a:r>
          </a:p>
        </p:txBody>
      </p:sp>
      <p:sp>
        <p:nvSpPr>
          <p:cNvPr id="109" name="矩形: 对角圆角 108">
            <a:extLst>
              <a:ext uri="{FF2B5EF4-FFF2-40B4-BE49-F238E27FC236}">
                <a16:creationId xmlns:a16="http://schemas.microsoft.com/office/drawing/2014/main" id="{2EF876DF-6DAE-4DB6-A53C-A4CECD1FCB96}"/>
              </a:ext>
            </a:extLst>
          </p:cNvPr>
          <p:cNvSpPr/>
          <p:nvPr/>
        </p:nvSpPr>
        <p:spPr>
          <a:xfrm>
            <a:off x="4582904" y="2942912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水土保持</a:t>
            </a:r>
          </a:p>
        </p:txBody>
      </p:sp>
      <p:sp>
        <p:nvSpPr>
          <p:cNvPr id="101" name="矩形: 对角圆角 100">
            <a:extLst>
              <a:ext uri="{FF2B5EF4-FFF2-40B4-BE49-F238E27FC236}">
                <a16:creationId xmlns:a16="http://schemas.microsoft.com/office/drawing/2014/main" id="{CC6EFB5B-7BC4-4DAE-A161-5D297764F594}"/>
              </a:ext>
            </a:extLst>
          </p:cNvPr>
          <p:cNvSpPr/>
          <p:nvPr/>
        </p:nvSpPr>
        <p:spPr>
          <a:xfrm>
            <a:off x="918484" y="3694601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水系连通</a:t>
            </a:r>
          </a:p>
        </p:txBody>
      </p:sp>
      <p:sp>
        <p:nvSpPr>
          <p:cNvPr id="106" name="矩形: 对角圆角 105">
            <a:extLst>
              <a:ext uri="{FF2B5EF4-FFF2-40B4-BE49-F238E27FC236}">
                <a16:creationId xmlns:a16="http://schemas.microsoft.com/office/drawing/2014/main" id="{12AC0FFC-8475-45E9-B5E7-EF8DD3C48ABB}"/>
              </a:ext>
            </a:extLst>
          </p:cNvPr>
          <p:cNvSpPr/>
          <p:nvPr/>
        </p:nvSpPr>
        <p:spPr>
          <a:xfrm>
            <a:off x="2548385" y="3709863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水土保持</a:t>
            </a:r>
          </a:p>
        </p:txBody>
      </p:sp>
      <p:sp>
        <p:nvSpPr>
          <p:cNvPr id="107" name="矩形: 对角圆角 106">
            <a:extLst>
              <a:ext uri="{FF2B5EF4-FFF2-40B4-BE49-F238E27FC236}">
                <a16:creationId xmlns:a16="http://schemas.microsoft.com/office/drawing/2014/main" id="{B0EE5030-DCF6-4022-AF5F-52C8DC636FB1}"/>
              </a:ext>
            </a:extLst>
          </p:cNvPr>
          <p:cNvSpPr/>
          <p:nvPr/>
        </p:nvSpPr>
        <p:spPr>
          <a:xfrm>
            <a:off x="4271406" y="3698362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水系连通</a:t>
            </a:r>
          </a:p>
        </p:txBody>
      </p:sp>
      <p:sp>
        <p:nvSpPr>
          <p:cNvPr id="102" name="矩形: 对角圆角 101">
            <a:extLst>
              <a:ext uri="{FF2B5EF4-FFF2-40B4-BE49-F238E27FC236}">
                <a16:creationId xmlns:a16="http://schemas.microsoft.com/office/drawing/2014/main" id="{A55F3769-27D6-4DE8-8AE0-727274789E59}"/>
              </a:ext>
            </a:extLst>
          </p:cNvPr>
          <p:cNvSpPr/>
          <p:nvPr/>
        </p:nvSpPr>
        <p:spPr>
          <a:xfrm>
            <a:off x="1297101" y="4473499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河湖管护</a:t>
            </a:r>
          </a:p>
        </p:txBody>
      </p:sp>
      <p:sp>
        <p:nvSpPr>
          <p:cNvPr id="108" name="矩形: 对角圆角 107">
            <a:extLst>
              <a:ext uri="{FF2B5EF4-FFF2-40B4-BE49-F238E27FC236}">
                <a16:creationId xmlns:a16="http://schemas.microsoft.com/office/drawing/2014/main" id="{EB77837F-1683-4EFA-9645-163D7A3142DA}"/>
              </a:ext>
            </a:extLst>
          </p:cNvPr>
          <p:cNvSpPr/>
          <p:nvPr/>
        </p:nvSpPr>
        <p:spPr>
          <a:xfrm>
            <a:off x="3103493" y="4461552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水源涵养</a:t>
            </a:r>
          </a:p>
        </p:txBody>
      </p:sp>
      <p:sp>
        <p:nvSpPr>
          <p:cNvPr id="103" name="矩形: 对角圆角 102">
            <a:extLst>
              <a:ext uri="{FF2B5EF4-FFF2-40B4-BE49-F238E27FC236}">
                <a16:creationId xmlns:a16="http://schemas.microsoft.com/office/drawing/2014/main" id="{02ED57A9-AE2F-411C-9FA0-0E9FE0B37FDE}"/>
              </a:ext>
            </a:extLst>
          </p:cNvPr>
          <p:cNvSpPr/>
          <p:nvPr/>
        </p:nvSpPr>
        <p:spPr>
          <a:xfrm>
            <a:off x="2064174" y="5225190"/>
            <a:ext cx="1501541" cy="528320"/>
          </a:xfrm>
          <a:prstGeom prst="round2DiagRect">
            <a:avLst>
              <a:gd name="adj1" fmla="val 50000"/>
              <a:gd name="adj2" fmla="val 18947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84000"/>
                </a:schemeClr>
              </a:gs>
            </a:gsLst>
            <a:lin ang="15600000" scaled="0"/>
          </a:gradFill>
          <a:ln>
            <a:noFill/>
          </a:ln>
          <a:effectLst>
            <a:outerShdw blurRad="393700" dist="241300" dir="5400000" sx="90000" sy="9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  <a:cs typeface="阿里巴巴普惠体" panose="00020600040101010101" pitchFamily="18" charset="-122"/>
              </a:rPr>
              <a:t>水美乡村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BC51262-24C7-4709-AE5B-4DA1B5E08DDB}"/>
              </a:ext>
            </a:extLst>
          </p:cNvPr>
          <p:cNvSpPr txBox="1"/>
          <p:nvPr/>
        </p:nvSpPr>
        <p:spPr>
          <a:xfrm>
            <a:off x="765756" y="598734"/>
            <a:ext cx="4429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水美乡村和水系连通区</a:t>
            </a:r>
          </a:p>
        </p:txBody>
      </p:sp>
    </p:spTree>
    <p:extLst>
      <p:ext uri="{BB962C8B-B14F-4D97-AF65-F5344CB8AC3E}">
        <p14:creationId xmlns:p14="http://schemas.microsoft.com/office/powerpoint/2010/main" val="250169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68E925B-E57D-41D7-AF63-D858C0CA57E3}"/>
              </a:ext>
            </a:extLst>
          </p:cNvPr>
          <p:cNvSpPr txBox="1"/>
          <p:nvPr/>
        </p:nvSpPr>
        <p:spPr>
          <a:xfrm>
            <a:off x="2804160" y="1362136"/>
            <a:ext cx="658368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zh-CN" sz="5400" kern="1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32000">
                      <a:schemeClr val="accent1">
                        <a:lumMod val="76000"/>
                      </a:schemeClr>
                    </a:gs>
                    <a:gs pos="100000">
                      <a:schemeClr val="accent1">
                        <a:lumMod val="53000"/>
                      </a:schemeClr>
                    </a:gs>
                  </a:gsLst>
                  <a:lin ang="2700000" scaled="1"/>
                </a:gradFill>
                <a:effectLst/>
                <a:latin typeface="优设标题黑" panose="00000500000000000000" pitchFamily="2" charset="-122"/>
                <a:ea typeface="优设标题黑" panose="00000500000000000000" pitchFamily="2" charset="-122"/>
                <a:cs typeface="宋体" panose="02010600030101010101" pitchFamily="2" charset="-122"/>
              </a:rPr>
              <a:t>农业现代化示范区</a:t>
            </a:r>
            <a:r>
              <a:rPr lang="zh-CN" altLang="en-US" sz="5400" kern="1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32000">
                      <a:schemeClr val="accent1">
                        <a:lumMod val="76000"/>
                      </a:schemeClr>
                    </a:gs>
                    <a:gs pos="100000">
                      <a:schemeClr val="accent1">
                        <a:lumMod val="53000"/>
                      </a:schemeClr>
                    </a:gs>
                  </a:gsLst>
                  <a:lin ang="2700000" scaled="1"/>
                </a:gradFill>
                <a:effectLst/>
                <a:latin typeface="优设标题黑" panose="00000500000000000000" pitchFamily="2" charset="-122"/>
                <a:ea typeface="优设标题黑" panose="00000500000000000000" pitchFamily="2" charset="-122"/>
                <a:cs typeface="宋体" panose="02010600030101010101" pitchFamily="2" charset="-122"/>
              </a:rPr>
              <a:t>介绍</a:t>
            </a:r>
            <a:endParaRPr lang="zh-CN" altLang="en-US" sz="54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32000">
                    <a:schemeClr val="accent1">
                      <a:lumMod val="76000"/>
                    </a:schemeClr>
                  </a:gs>
                  <a:gs pos="100000">
                    <a:schemeClr val="accent1">
                      <a:lumMod val="53000"/>
                    </a:schemeClr>
                  </a:gs>
                </a:gsLst>
                <a:lin ang="270000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10316B7-0687-49CC-ABEA-48C072182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7" y="-129233"/>
            <a:ext cx="4463662" cy="44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00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01FB9BEA-79A6-433D-9E50-0673FA0EECF7}"/>
              </a:ext>
            </a:extLst>
          </p:cNvPr>
          <p:cNvSpPr txBox="1"/>
          <p:nvPr/>
        </p:nvSpPr>
        <p:spPr>
          <a:xfrm>
            <a:off x="2455333" y="2497479"/>
            <a:ext cx="672763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dirty="0"/>
              <a:t>THANK YOU FOR LISTENING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8E2CF3-5C7F-4780-B110-C8D9630981D8}"/>
              </a:ext>
            </a:extLst>
          </p:cNvPr>
          <p:cNvSpPr txBox="1"/>
          <p:nvPr/>
        </p:nvSpPr>
        <p:spPr>
          <a:xfrm>
            <a:off x="1988740" y="947191"/>
            <a:ext cx="8290719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500" dirty="0">
                <a:gradFill flip="none" rotWithShape="1">
                  <a:gsLst>
                    <a:gs pos="8000">
                      <a:schemeClr val="accent1">
                        <a:lumMod val="50000"/>
                      </a:schemeClr>
                    </a:gs>
                    <a:gs pos="98195">
                      <a:schemeClr val="accent1">
                        <a:lumMod val="20000"/>
                        <a:lumOff val="80000"/>
                      </a:schemeClr>
                    </a:gs>
                    <a:gs pos="79000">
                      <a:schemeClr val="accent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感谢您的聆听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9904BCE-B2ED-4684-999A-CA02B00C2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0" y="3159364"/>
            <a:ext cx="1628140" cy="2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9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中文：思源黑体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-US" altLang="zh-CN" dirty="0"/>
              <a:t>Roboto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/>
              <a:t>Unsplash</a:t>
            </a:r>
            <a:r>
              <a:rPr kumimoji="1" lang="zh-CN" altLang="en-US" dirty="0"/>
              <a:t>，</a:t>
            </a:r>
            <a:r>
              <a:rPr kumimoji="1" lang="en-US" altLang="zh-CN" dirty="0"/>
              <a:t>Pexels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Cappuccino 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ABEC2F48-A223-4B1F-A8CD-5871EB0383F1}"/>
              </a:ext>
            </a:extLst>
          </p:cNvPr>
          <p:cNvGrpSpPr/>
          <p:nvPr/>
        </p:nvGrpSpPr>
        <p:grpSpPr>
          <a:xfrm rot="9332646">
            <a:off x="4613159" y="2058140"/>
            <a:ext cx="2920790" cy="2958434"/>
            <a:chOff x="4613159" y="1766518"/>
            <a:chExt cx="2920790" cy="2958434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935259D7-501D-41C6-8216-A3016183BAF7}"/>
                </a:ext>
              </a:extLst>
            </p:cNvPr>
            <p:cNvSpPr/>
            <p:nvPr/>
          </p:nvSpPr>
          <p:spPr>
            <a:xfrm>
              <a:off x="4613159" y="1766518"/>
              <a:ext cx="2920790" cy="2958434"/>
            </a:xfrm>
            <a:prstGeom prst="ellipse">
              <a:avLst/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66891F63-F3B5-448E-BB4D-0919CEB8BCBF}"/>
                </a:ext>
              </a:extLst>
            </p:cNvPr>
            <p:cNvGrpSpPr/>
            <p:nvPr/>
          </p:nvGrpSpPr>
          <p:grpSpPr>
            <a:xfrm>
              <a:off x="4709506" y="1864107"/>
              <a:ext cx="2728095" cy="2763256"/>
              <a:chOff x="4689856" y="3829388"/>
              <a:chExt cx="10023128" cy="10023128"/>
            </a:xfrm>
          </p:grpSpPr>
          <p:sp>
            <p:nvSpPr>
              <p:cNvPr id="62" name="弧形 61">
                <a:extLst>
                  <a:ext uri="{FF2B5EF4-FFF2-40B4-BE49-F238E27FC236}">
                    <a16:creationId xmlns:a16="http://schemas.microsoft.com/office/drawing/2014/main" id="{89735ADF-20EE-4A25-ADF5-0AF0258E29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8871311"/>
                  <a:gd name="adj2" fmla="val 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3" name="弧形 62">
                <a:extLst>
                  <a:ext uri="{FF2B5EF4-FFF2-40B4-BE49-F238E27FC236}">
                    <a16:creationId xmlns:a16="http://schemas.microsoft.com/office/drawing/2014/main" id="{63DF735E-FD5E-495F-B2DA-D76EA09777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2657432"/>
                  <a:gd name="adj2" fmla="val 5430991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A6B5FA59-2A07-40C9-B6E6-831F6518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8064900"/>
                  <a:gd name="adj2" fmla="val 10794377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5" name="弧形 64">
                <a:extLst>
                  <a:ext uri="{FF2B5EF4-FFF2-40B4-BE49-F238E27FC236}">
                    <a16:creationId xmlns:a16="http://schemas.microsoft.com/office/drawing/2014/main" id="{8164175A-59FB-404F-80CA-E46FA5894B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3526955"/>
                  <a:gd name="adj2" fmla="val 1617524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FFB8B7B2-9F2A-4ED4-8F63-D4162924AEF0}"/>
                </a:ext>
              </a:extLst>
            </p:cNvPr>
            <p:cNvSpPr/>
            <p:nvPr/>
          </p:nvSpPr>
          <p:spPr>
            <a:xfrm>
              <a:off x="4870679" y="2027357"/>
              <a:ext cx="2405751" cy="2436756"/>
            </a:xfrm>
            <a:prstGeom prst="ellipse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1" name="空心弧 70">
              <a:extLst>
                <a:ext uri="{FF2B5EF4-FFF2-40B4-BE49-F238E27FC236}">
                  <a16:creationId xmlns:a16="http://schemas.microsoft.com/office/drawing/2014/main" id="{CB0ECD52-DAD2-4559-B7BE-814FA44390CE}"/>
                </a:ext>
              </a:extLst>
            </p:cNvPr>
            <p:cNvSpPr/>
            <p:nvPr/>
          </p:nvSpPr>
          <p:spPr>
            <a:xfrm>
              <a:off x="4961993" y="2119848"/>
              <a:ext cx="2223121" cy="2251773"/>
            </a:xfrm>
            <a:prstGeom prst="blockArc">
              <a:avLst>
                <a:gd name="adj1" fmla="val 19711358"/>
                <a:gd name="adj2" fmla="val 2914954"/>
                <a:gd name="adj3" fmla="val 15196"/>
              </a:avLst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85" name="空心弧 84">
              <a:extLst>
                <a:ext uri="{FF2B5EF4-FFF2-40B4-BE49-F238E27FC236}">
                  <a16:creationId xmlns:a16="http://schemas.microsoft.com/office/drawing/2014/main" id="{42DDD2E4-2CF2-49AB-8F32-F5AAFE00655C}"/>
                </a:ext>
              </a:extLst>
            </p:cNvPr>
            <p:cNvSpPr/>
            <p:nvPr/>
          </p:nvSpPr>
          <p:spPr>
            <a:xfrm>
              <a:off x="4961993" y="2119848"/>
              <a:ext cx="2223121" cy="2251773"/>
            </a:xfrm>
            <a:prstGeom prst="blockArc">
              <a:avLst>
                <a:gd name="adj1" fmla="val 13440501"/>
                <a:gd name="adj2" fmla="val 15704638"/>
                <a:gd name="adj3" fmla="val 18223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528AFBC9-3B39-46A8-91E8-05E16CD3144D}"/>
                </a:ext>
              </a:extLst>
            </p:cNvPr>
            <p:cNvGrpSpPr/>
            <p:nvPr/>
          </p:nvGrpSpPr>
          <p:grpSpPr>
            <a:xfrm>
              <a:off x="4800429" y="1956201"/>
              <a:ext cx="2546422" cy="2579242"/>
              <a:chOff x="5023598" y="4163130"/>
              <a:chExt cx="9355645" cy="9355645"/>
            </a:xfrm>
          </p:grpSpPr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57C586C1-CD55-4C2D-9110-05F21367B8BA}"/>
                  </a:ext>
                </a:extLst>
              </p:cNvPr>
              <p:cNvGrpSpPr/>
              <p:nvPr/>
            </p:nvGrpSpPr>
            <p:grpSpPr>
              <a:xfrm>
                <a:off x="5023598" y="4163130"/>
                <a:ext cx="9355645" cy="9355645"/>
                <a:chOff x="5023598" y="4163130"/>
                <a:chExt cx="9355645" cy="9355645"/>
              </a:xfrm>
            </p:grpSpPr>
            <p:sp>
              <p:nvSpPr>
                <p:cNvPr id="94" name="空心弧 93">
                  <a:extLst>
                    <a:ext uri="{FF2B5EF4-FFF2-40B4-BE49-F238E27FC236}">
                      <a16:creationId xmlns:a16="http://schemas.microsoft.com/office/drawing/2014/main" id="{E29FDBEE-9B1A-4D50-A890-180C8E7C4893}"/>
                    </a:ext>
                  </a:extLst>
                </p:cNvPr>
                <p:cNvSpPr/>
                <p:nvPr/>
              </p:nvSpPr>
              <p:spPr>
                <a:xfrm>
                  <a:off x="5023598" y="4163130"/>
                  <a:ext cx="9355645" cy="9355645"/>
                </a:xfrm>
                <a:prstGeom prst="blockArc">
                  <a:avLst>
                    <a:gd name="adj1" fmla="val 20924235"/>
                    <a:gd name="adj2" fmla="val 1461409"/>
                    <a:gd name="adj3" fmla="val 16166"/>
                  </a:avLst>
                </a:prstGeom>
                <a:gradFill flip="none" rotWithShape="1">
                  <a:gsLst>
                    <a:gs pos="99000">
                      <a:schemeClr val="accent1">
                        <a:alpha val="0"/>
                      </a:schemeClr>
                    </a:gs>
                    <a:gs pos="0">
                      <a:schemeClr val="accent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6" name="空心弧 95">
                  <a:extLst>
                    <a:ext uri="{FF2B5EF4-FFF2-40B4-BE49-F238E27FC236}">
                      <a16:creationId xmlns:a16="http://schemas.microsoft.com/office/drawing/2014/main" id="{BBF0FBAC-314A-4B93-8B3E-CFEC011CE699}"/>
                    </a:ext>
                  </a:extLst>
                </p:cNvPr>
                <p:cNvSpPr/>
                <p:nvPr/>
              </p:nvSpPr>
              <p:spPr>
                <a:xfrm>
                  <a:off x="5148910" y="4288442"/>
                  <a:ext cx="9105017" cy="9105017"/>
                </a:xfrm>
                <a:prstGeom prst="blockArc">
                  <a:avLst>
                    <a:gd name="adj1" fmla="val 11529923"/>
                    <a:gd name="adj2" fmla="val 16228218"/>
                    <a:gd name="adj3" fmla="val 21568"/>
                  </a:avLst>
                </a:prstGeom>
                <a:gradFill>
                  <a:gsLst>
                    <a:gs pos="99000">
                      <a:schemeClr val="accent1"/>
                    </a:gs>
                    <a:gs pos="3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92" name="空心弧 91">
                <a:extLst>
                  <a:ext uri="{FF2B5EF4-FFF2-40B4-BE49-F238E27FC236}">
                    <a16:creationId xmlns:a16="http://schemas.microsoft.com/office/drawing/2014/main" id="{A81D3ECE-3E7D-473F-858B-48E21DDF34E3}"/>
                  </a:ext>
                </a:extLst>
              </p:cNvPr>
              <p:cNvSpPr/>
              <p:nvPr/>
            </p:nvSpPr>
            <p:spPr>
              <a:xfrm>
                <a:off x="5617661" y="4757193"/>
                <a:ext cx="8167516" cy="8167516"/>
              </a:xfrm>
              <a:prstGeom prst="blockArc">
                <a:avLst>
                  <a:gd name="adj1" fmla="val 6114415"/>
                  <a:gd name="adj2" fmla="val 9292269"/>
                  <a:gd name="adj3" fmla="val 21369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3E0CA4E0-203B-4D1D-8F68-A317D85483B2}"/>
                </a:ext>
              </a:extLst>
            </p:cNvPr>
            <p:cNvGrpSpPr/>
            <p:nvPr/>
          </p:nvGrpSpPr>
          <p:grpSpPr>
            <a:xfrm>
              <a:off x="5114981" y="2287164"/>
              <a:ext cx="1917318" cy="1917318"/>
              <a:chOff x="1029082" y="2287164"/>
              <a:chExt cx="1917318" cy="1917318"/>
            </a:xfrm>
            <a:solidFill>
              <a:schemeClr val="accent1">
                <a:lumMod val="20000"/>
                <a:lumOff val="80000"/>
                <a:alpha val="41000"/>
              </a:schemeClr>
            </a:solidFill>
          </p:grpSpPr>
          <p:sp>
            <p:nvSpPr>
              <p:cNvPr id="124" name="Freeform 250">
                <a:extLst>
                  <a:ext uri="{FF2B5EF4-FFF2-40B4-BE49-F238E27FC236}">
                    <a16:creationId xmlns:a16="http://schemas.microsoft.com/office/drawing/2014/main" id="{62C16BE6-01D1-4380-B5F1-0A05AB623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641" y="2405404"/>
                <a:ext cx="49600" cy="74583"/>
              </a:xfrm>
              <a:custGeom>
                <a:avLst/>
                <a:gdLst>
                  <a:gd name="T0" fmla="*/ 46 w 61"/>
                  <a:gd name="T1" fmla="*/ 41 h 41"/>
                  <a:gd name="T2" fmla="*/ 61 w 61"/>
                  <a:gd name="T3" fmla="*/ 38 h 41"/>
                  <a:gd name="T4" fmla="*/ 14 w 61"/>
                  <a:gd name="T5" fmla="*/ 0 h 41"/>
                  <a:gd name="T6" fmla="*/ 0 w 61"/>
                  <a:gd name="T7" fmla="*/ 3 h 41"/>
                  <a:gd name="T8" fmla="*/ 46 w 6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46" y="41"/>
                    </a:moveTo>
                    <a:lnTo>
                      <a:pt x="61" y="38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25" name="Freeform 251">
                <a:extLst>
                  <a:ext uri="{FF2B5EF4-FFF2-40B4-BE49-F238E27FC236}">
                    <a16:creationId xmlns:a16="http://schemas.microsoft.com/office/drawing/2014/main" id="{DB42C946-71A3-4203-AB29-447D19B8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362" y="2381757"/>
                <a:ext cx="46348" cy="76402"/>
              </a:xfrm>
              <a:custGeom>
                <a:avLst/>
                <a:gdLst>
                  <a:gd name="T0" fmla="*/ 42 w 57"/>
                  <a:gd name="T1" fmla="*/ 42 h 42"/>
                  <a:gd name="T2" fmla="*/ 57 w 57"/>
                  <a:gd name="T3" fmla="*/ 39 h 42"/>
                  <a:gd name="T4" fmla="*/ 14 w 57"/>
                  <a:gd name="T5" fmla="*/ 0 h 42"/>
                  <a:gd name="T6" fmla="*/ 0 w 57"/>
                  <a:gd name="T7" fmla="*/ 3 h 42"/>
                  <a:gd name="T8" fmla="*/ 42 w 57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42" y="42"/>
                    </a:moveTo>
                    <a:lnTo>
                      <a:pt x="57" y="39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26" name="Freeform 252">
                <a:extLst>
                  <a:ext uri="{FF2B5EF4-FFF2-40B4-BE49-F238E27FC236}">
                    <a16:creationId xmlns:a16="http://schemas.microsoft.com/office/drawing/2014/main" id="{ADEC8622-7861-48CB-950A-06797CD32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896" y="2361746"/>
                <a:ext cx="42282" cy="76402"/>
              </a:xfrm>
              <a:custGeom>
                <a:avLst/>
                <a:gdLst>
                  <a:gd name="T0" fmla="*/ 37 w 52"/>
                  <a:gd name="T1" fmla="*/ 42 h 42"/>
                  <a:gd name="T2" fmla="*/ 52 w 52"/>
                  <a:gd name="T3" fmla="*/ 39 h 42"/>
                  <a:gd name="T4" fmla="*/ 15 w 52"/>
                  <a:gd name="T5" fmla="*/ 0 h 42"/>
                  <a:gd name="T6" fmla="*/ 0 w 52"/>
                  <a:gd name="T7" fmla="*/ 3 h 42"/>
                  <a:gd name="T8" fmla="*/ 37 w 5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2">
                    <a:moveTo>
                      <a:pt x="37" y="42"/>
                    </a:moveTo>
                    <a:lnTo>
                      <a:pt x="52" y="39"/>
                    </a:lnTo>
                    <a:lnTo>
                      <a:pt x="15" y="0"/>
                    </a:lnTo>
                    <a:lnTo>
                      <a:pt x="0" y="3"/>
                    </a:lnTo>
                    <a:lnTo>
                      <a:pt x="37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27" name="Freeform 253">
                <a:extLst>
                  <a:ext uri="{FF2B5EF4-FFF2-40B4-BE49-F238E27FC236}">
                    <a16:creationId xmlns:a16="http://schemas.microsoft.com/office/drawing/2014/main" id="{895E1DAE-56C1-48EB-8BA5-B920FDDE8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244" y="2343555"/>
                <a:ext cx="39843" cy="78221"/>
              </a:xfrm>
              <a:custGeom>
                <a:avLst/>
                <a:gdLst>
                  <a:gd name="T0" fmla="*/ 33 w 49"/>
                  <a:gd name="T1" fmla="*/ 43 h 43"/>
                  <a:gd name="T2" fmla="*/ 49 w 49"/>
                  <a:gd name="T3" fmla="*/ 40 h 43"/>
                  <a:gd name="T4" fmla="*/ 16 w 49"/>
                  <a:gd name="T5" fmla="*/ 0 h 43"/>
                  <a:gd name="T6" fmla="*/ 0 w 49"/>
                  <a:gd name="T7" fmla="*/ 3 h 43"/>
                  <a:gd name="T8" fmla="*/ 33 w 4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33" y="43"/>
                    </a:moveTo>
                    <a:lnTo>
                      <a:pt x="49" y="40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3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28" name="Freeform 254">
                <a:extLst>
                  <a:ext uri="{FF2B5EF4-FFF2-40B4-BE49-F238E27FC236}">
                    <a16:creationId xmlns:a16="http://schemas.microsoft.com/office/drawing/2014/main" id="{711B6F16-DDBB-4E55-8275-5E4C543B2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217" y="2327184"/>
                <a:ext cx="35777" cy="78221"/>
              </a:xfrm>
              <a:custGeom>
                <a:avLst/>
                <a:gdLst>
                  <a:gd name="T0" fmla="*/ 27 w 44"/>
                  <a:gd name="T1" fmla="*/ 43 h 43"/>
                  <a:gd name="T2" fmla="*/ 44 w 44"/>
                  <a:gd name="T3" fmla="*/ 41 h 43"/>
                  <a:gd name="T4" fmla="*/ 15 w 44"/>
                  <a:gd name="T5" fmla="*/ 0 h 43"/>
                  <a:gd name="T6" fmla="*/ 0 w 44"/>
                  <a:gd name="T7" fmla="*/ 2 h 43"/>
                  <a:gd name="T8" fmla="*/ 27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7" y="43"/>
                    </a:moveTo>
                    <a:lnTo>
                      <a:pt x="44" y="41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27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29" name="Freeform 255">
                <a:extLst>
                  <a:ext uri="{FF2B5EF4-FFF2-40B4-BE49-F238E27FC236}">
                    <a16:creationId xmlns:a16="http://schemas.microsoft.com/office/drawing/2014/main" id="{FC66CFAD-53D2-45B6-B650-23D9B2050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191" y="2314450"/>
                <a:ext cx="31712" cy="80040"/>
              </a:xfrm>
              <a:custGeom>
                <a:avLst/>
                <a:gdLst>
                  <a:gd name="T0" fmla="*/ 23 w 39"/>
                  <a:gd name="T1" fmla="*/ 44 h 44"/>
                  <a:gd name="T2" fmla="*/ 39 w 39"/>
                  <a:gd name="T3" fmla="*/ 42 h 44"/>
                  <a:gd name="T4" fmla="*/ 16 w 39"/>
                  <a:gd name="T5" fmla="*/ 0 h 44"/>
                  <a:gd name="T6" fmla="*/ 0 w 39"/>
                  <a:gd name="T7" fmla="*/ 2 h 44"/>
                  <a:gd name="T8" fmla="*/ 23 w 39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23" y="44"/>
                    </a:moveTo>
                    <a:lnTo>
                      <a:pt x="39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23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0" name="Freeform 256">
                <a:extLst>
                  <a:ext uri="{FF2B5EF4-FFF2-40B4-BE49-F238E27FC236}">
                    <a16:creationId xmlns:a16="http://schemas.microsoft.com/office/drawing/2014/main" id="{D1D0AA88-B09D-4FB4-8E78-CB57CC7DF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91" y="2303535"/>
                <a:ext cx="27646" cy="80040"/>
              </a:xfrm>
              <a:custGeom>
                <a:avLst/>
                <a:gdLst>
                  <a:gd name="T0" fmla="*/ 18 w 34"/>
                  <a:gd name="T1" fmla="*/ 44 h 44"/>
                  <a:gd name="T2" fmla="*/ 34 w 34"/>
                  <a:gd name="T3" fmla="*/ 42 h 44"/>
                  <a:gd name="T4" fmla="*/ 16 w 34"/>
                  <a:gd name="T5" fmla="*/ 0 h 44"/>
                  <a:gd name="T6" fmla="*/ 0 w 34"/>
                  <a:gd name="T7" fmla="*/ 2 h 44"/>
                  <a:gd name="T8" fmla="*/ 18 w 3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18" y="44"/>
                    </a:moveTo>
                    <a:lnTo>
                      <a:pt x="34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1" name="Freeform 257">
                <a:extLst>
                  <a:ext uri="{FF2B5EF4-FFF2-40B4-BE49-F238E27FC236}">
                    <a16:creationId xmlns:a16="http://schemas.microsoft.com/office/drawing/2014/main" id="{9DE96C82-7195-4079-91CC-07DE1FD6C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578" y="2296259"/>
                <a:ext cx="24393" cy="78221"/>
              </a:xfrm>
              <a:custGeom>
                <a:avLst/>
                <a:gdLst>
                  <a:gd name="T0" fmla="*/ 14 w 30"/>
                  <a:gd name="T1" fmla="*/ 43 h 43"/>
                  <a:gd name="T2" fmla="*/ 30 w 30"/>
                  <a:gd name="T3" fmla="*/ 42 h 43"/>
                  <a:gd name="T4" fmla="*/ 17 w 30"/>
                  <a:gd name="T5" fmla="*/ 0 h 43"/>
                  <a:gd name="T6" fmla="*/ 0 w 30"/>
                  <a:gd name="T7" fmla="*/ 1 h 43"/>
                  <a:gd name="T8" fmla="*/ 14 w 3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3">
                    <a:moveTo>
                      <a:pt x="14" y="43"/>
                    </a:moveTo>
                    <a:lnTo>
                      <a:pt x="30" y="42"/>
                    </a:lnTo>
                    <a:lnTo>
                      <a:pt x="17" y="0"/>
                    </a:lnTo>
                    <a:lnTo>
                      <a:pt x="0" y="1"/>
                    </a:lnTo>
                    <a:lnTo>
                      <a:pt x="1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2" name="Freeform 258">
                <a:extLst>
                  <a:ext uri="{FF2B5EF4-FFF2-40B4-BE49-F238E27FC236}">
                    <a16:creationId xmlns:a16="http://schemas.microsoft.com/office/drawing/2014/main" id="{9FC31120-434F-4AA8-9649-12D88B336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990" y="2290802"/>
                <a:ext cx="20328" cy="78221"/>
              </a:xfrm>
              <a:custGeom>
                <a:avLst/>
                <a:gdLst>
                  <a:gd name="T0" fmla="*/ 8 w 25"/>
                  <a:gd name="T1" fmla="*/ 43 h 43"/>
                  <a:gd name="T2" fmla="*/ 25 w 25"/>
                  <a:gd name="T3" fmla="*/ 42 h 43"/>
                  <a:gd name="T4" fmla="*/ 16 w 25"/>
                  <a:gd name="T5" fmla="*/ 0 h 43"/>
                  <a:gd name="T6" fmla="*/ 0 w 25"/>
                  <a:gd name="T7" fmla="*/ 0 h 43"/>
                  <a:gd name="T8" fmla="*/ 8 w 2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8" y="43"/>
                    </a:moveTo>
                    <a:lnTo>
                      <a:pt x="25" y="4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3" name="Freeform 259">
                <a:extLst>
                  <a:ext uri="{FF2B5EF4-FFF2-40B4-BE49-F238E27FC236}">
                    <a16:creationId xmlns:a16="http://schemas.microsoft.com/office/drawing/2014/main" id="{8A0F1C2D-F771-4ACD-B99C-0E6D3F071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590" y="2287164"/>
                <a:ext cx="16262" cy="78221"/>
              </a:xfrm>
              <a:custGeom>
                <a:avLst/>
                <a:gdLst>
                  <a:gd name="T0" fmla="*/ 3 w 20"/>
                  <a:gd name="T1" fmla="*/ 43 h 43"/>
                  <a:gd name="T2" fmla="*/ 20 w 20"/>
                  <a:gd name="T3" fmla="*/ 43 h 43"/>
                  <a:gd name="T4" fmla="*/ 17 w 20"/>
                  <a:gd name="T5" fmla="*/ 0 h 43"/>
                  <a:gd name="T6" fmla="*/ 0 w 20"/>
                  <a:gd name="T7" fmla="*/ 0 h 43"/>
                  <a:gd name="T8" fmla="*/ 3 w 2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3" y="43"/>
                    </a:moveTo>
                    <a:lnTo>
                      <a:pt x="20" y="43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4" name="Freeform 260">
                <a:extLst>
                  <a:ext uri="{FF2B5EF4-FFF2-40B4-BE49-F238E27FC236}">
                    <a16:creationId xmlns:a16="http://schemas.microsoft.com/office/drawing/2014/main" id="{F69489B0-B2D8-4177-8618-CD1FAE941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377" y="2287164"/>
                <a:ext cx="15449" cy="78221"/>
              </a:xfrm>
              <a:custGeom>
                <a:avLst/>
                <a:gdLst>
                  <a:gd name="T0" fmla="*/ 0 w 19"/>
                  <a:gd name="T1" fmla="*/ 43 h 43"/>
                  <a:gd name="T2" fmla="*/ 17 w 19"/>
                  <a:gd name="T3" fmla="*/ 43 h 43"/>
                  <a:gd name="T4" fmla="*/ 19 w 19"/>
                  <a:gd name="T5" fmla="*/ 0 h 43"/>
                  <a:gd name="T6" fmla="*/ 2 w 19"/>
                  <a:gd name="T7" fmla="*/ 0 h 43"/>
                  <a:gd name="T8" fmla="*/ 0 w 1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7" y="43"/>
                    </a:lnTo>
                    <a:lnTo>
                      <a:pt x="19" y="0"/>
                    </a:lnTo>
                    <a:lnTo>
                      <a:pt x="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5" name="Freeform 261">
                <a:extLst>
                  <a:ext uri="{FF2B5EF4-FFF2-40B4-BE49-F238E27FC236}">
                    <a16:creationId xmlns:a16="http://schemas.microsoft.com/office/drawing/2014/main" id="{C135782E-409B-4A2E-8354-90CE5A1F6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724" y="2288983"/>
                <a:ext cx="18702" cy="78221"/>
              </a:xfrm>
              <a:custGeom>
                <a:avLst/>
                <a:gdLst>
                  <a:gd name="T0" fmla="*/ 0 w 23"/>
                  <a:gd name="T1" fmla="*/ 43 h 43"/>
                  <a:gd name="T2" fmla="*/ 16 w 23"/>
                  <a:gd name="T3" fmla="*/ 43 h 43"/>
                  <a:gd name="T4" fmla="*/ 23 w 23"/>
                  <a:gd name="T5" fmla="*/ 0 h 43"/>
                  <a:gd name="T6" fmla="*/ 7 w 23"/>
                  <a:gd name="T7" fmla="*/ 0 h 43"/>
                  <a:gd name="T8" fmla="*/ 0 w 2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0" y="43"/>
                    </a:moveTo>
                    <a:lnTo>
                      <a:pt x="16" y="43"/>
                    </a:lnTo>
                    <a:lnTo>
                      <a:pt x="23" y="0"/>
                    </a:lnTo>
                    <a:lnTo>
                      <a:pt x="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6" name="Freeform 262">
                <a:extLst>
                  <a:ext uri="{FF2B5EF4-FFF2-40B4-BE49-F238E27FC236}">
                    <a16:creationId xmlns:a16="http://schemas.microsoft.com/office/drawing/2014/main" id="{977D6986-F4D9-4918-A22B-3B673E3B7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259" y="2292621"/>
                <a:ext cx="22767" cy="80040"/>
              </a:xfrm>
              <a:custGeom>
                <a:avLst/>
                <a:gdLst>
                  <a:gd name="T0" fmla="*/ 0 w 28"/>
                  <a:gd name="T1" fmla="*/ 43 h 44"/>
                  <a:gd name="T2" fmla="*/ 17 w 28"/>
                  <a:gd name="T3" fmla="*/ 44 h 44"/>
                  <a:gd name="T4" fmla="*/ 28 w 28"/>
                  <a:gd name="T5" fmla="*/ 1 h 44"/>
                  <a:gd name="T6" fmla="*/ 12 w 28"/>
                  <a:gd name="T7" fmla="*/ 0 h 44"/>
                  <a:gd name="T8" fmla="*/ 0 w 28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0" y="43"/>
                    </a:moveTo>
                    <a:lnTo>
                      <a:pt x="17" y="44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7" name="Freeform 263">
                <a:extLst>
                  <a:ext uri="{FF2B5EF4-FFF2-40B4-BE49-F238E27FC236}">
                    <a16:creationId xmlns:a16="http://schemas.microsoft.com/office/drawing/2014/main" id="{A854D1F9-4053-4324-BF7C-60A6DA7AE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793" y="2299897"/>
                <a:ext cx="27646" cy="78221"/>
              </a:xfrm>
              <a:custGeom>
                <a:avLst/>
                <a:gdLst>
                  <a:gd name="T0" fmla="*/ 0 w 34"/>
                  <a:gd name="T1" fmla="*/ 42 h 43"/>
                  <a:gd name="T2" fmla="*/ 17 w 34"/>
                  <a:gd name="T3" fmla="*/ 43 h 43"/>
                  <a:gd name="T4" fmla="*/ 34 w 34"/>
                  <a:gd name="T5" fmla="*/ 1 h 43"/>
                  <a:gd name="T6" fmla="*/ 17 w 34"/>
                  <a:gd name="T7" fmla="*/ 0 h 43"/>
                  <a:gd name="T8" fmla="*/ 0 w 34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3">
                    <a:moveTo>
                      <a:pt x="0" y="42"/>
                    </a:moveTo>
                    <a:lnTo>
                      <a:pt x="17" y="43"/>
                    </a:lnTo>
                    <a:lnTo>
                      <a:pt x="34" y="1"/>
                    </a:lnTo>
                    <a:lnTo>
                      <a:pt x="17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8" name="Freeform 264">
                <a:extLst>
                  <a:ext uri="{FF2B5EF4-FFF2-40B4-BE49-F238E27FC236}">
                    <a16:creationId xmlns:a16="http://schemas.microsoft.com/office/drawing/2014/main" id="{8DDB4D02-D7FE-4E45-A973-0012D8D24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327" y="2308993"/>
                <a:ext cx="30898" cy="78221"/>
              </a:xfrm>
              <a:custGeom>
                <a:avLst/>
                <a:gdLst>
                  <a:gd name="T0" fmla="*/ 0 w 38"/>
                  <a:gd name="T1" fmla="*/ 42 h 43"/>
                  <a:gd name="T2" fmla="*/ 16 w 38"/>
                  <a:gd name="T3" fmla="*/ 43 h 43"/>
                  <a:gd name="T4" fmla="*/ 38 w 38"/>
                  <a:gd name="T5" fmla="*/ 2 h 43"/>
                  <a:gd name="T6" fmla="*/ 21 w 38"/>
                  <a:gd name="T7" fmla="*/ 0 h 43"/>
                  <a:gd name="T8" fmla="*/ 0 w 38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0" y="42"/>
                    </a:moveTo>
                    <a:lnTo>
                      <a:pt x="16" y="43"/>
                    </a:lnTo>
                    <a:lnTo>
                      <a:pt x="38" y="2"/>
                    </a:lnTo>
                    <a:lnTo>
                      <a:pt x="21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39" name="Freeform 265">
                <a:extLst>
                  <a:ext uri="{FF2B5EF4-FFF2-40B4-BE49-F238E27FC236}">
                    <a16:creationId xmlns:a16="http://schemas.microsoft.com/office/drawing/2014/main" id="{76BCA64E-3786-4F9B-A57C-217A166BF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048" y="2321726"/>
                <a:ext cx="34151" cy="78221"/>
              </a:xfrm>
              <a:custGeom>
                <a:avLst/>
                <a:gdLst>
                  <a:gd name="T0" fmla="*/ 0 w 42"/>
                  <a:gd name="T1" fmla="*/ 41 h 43"/>
                  <a:gd name="T2" fmla="*/ 16 w 42"/>
                  <a:gd name="T3" fmla="*/ 43 h 43"/>
                  <a:gd name="T4" fmla="*/ 42 w 42"/>
                  <a:gd name="T5" fmla="*/ 2 h 43"/>
                  <a:gd name="T6" fmla="*/ 27 w 42"/>
                  <a:gd name="T7" fmla="*/ 0 h 43"/>
                  <a:gd name="T8" fmla="*/ 0 w 42"/>
                  <a:gd name="T9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0" y="41"/>
                    </a:moveTo>
                    <a:lnTo>
                      <a:pt x="16" y="43"/>
                    </a:lnTo>
                    <a:lnTo>
                      <a:pt x="42" y="2"/>
                    </a:lnTo>
                    <a:lnTo>
                      <a:pt x="27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0" name="Freeform 266">
                <a:extLst>
                  <a:ext uri="{FF2B5EF4-FFF2-40B4-BE49-F238E27FC236}">
                    <a16:creationId xmlns:a16="http://schemas.microsoft.com/office/drawing/2014/main" id="{D6AF4C51-8056-4A6C-8F64-ABBCB8DE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956" y="2336279"/>
                <a:ext cx="38217" cy="78221"/>
              </a:xfrm>
              <a:custGeom>
                <a:avLst/>
                <a:gdLst>
                  <a:gd name="T0" fmla="*/ 0 w 47"/>
                  <a:gd name="T1" fmla="*/ 40 h 43"/>
                  <a:gd name="T2" fmla="*/ 16 w 47"/>
                  <a:gd name="T3" fmla="*/ 43 h 43"/>
                  <a:gd name="T4" fmla="*/ 47 w 47"/>
                  <a:gd name="T5" fmla="*/ 2 h 43"/>
                  <a:gd name="T6" fmla="*/ 31 w 47"/>
                  <a:gd name="T7" fmla="*/ 0 h 43"/>
                  <a:gd name="T8" fmla="*/ 0 w 47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0" y="40"/>
                    </a:moveTo>
                    <a:lnTo>
                      <a:pt x="16" y="43"/>
                    </a:lnTo>
                    <a:lnTo>
                      <a:pt x="47" y="2"/>
                    </a:lnTo>
                    <a:lnTo>
                      <a:pt x="31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1" name="Freeform 267">
                <a:extLst>
                  <a:ext uri="{FF2B5EF4-FFF2-40B4-BE49-F238E27FC236}">
                    <a16:creationId xmlns:a16="http://schemas.microsoft.com/office/drawing/2014/main" id="{AA52229F-73BB-421C-9FD5-2458A7FF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051" y="2352651"/>
                <a:ext cx="42282" cy="78221"/>
              </a:xfrm>
              <a:custGeom>
                <a:avLst/>
                <a:gdLst>
                  <a:gd name="T0" fmla="*/ 0 w 52"/>
                  <a:gd name="T1" fmla="*/ 40 h 43"/>
                  <a:gd name="T2" fmla="*/ 15 w 52"/>
                  <a:gd name="T3" fmla="*/ 43 h 43"/>
                  <a:gd name="T4" fmla="*/ 52 w 52"/>
                  <a:gd name="T5" fmla="*/ 3 h 43"/>
                  <a:gd name="T6" fmla="*/ 36 w 52"/>
                  <a:gd name="T7" fmla="*/ 0 h 43"/>
                  <a:gd name="T8" fmla="*/ 0 w 52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0" y="40"/>
                    </a:moveTo>
                    <a:lnTo>
                      <a:pt x="15" y="43"/>
                    </a:lnTo>
                    <a:lnTo>
                      <a:pt x="52" y="3"/>
                    </a:lnTo>
                    <a:lnTo>
                      <a:pt x="36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2" name="Freeform 268">
                <a:extLst>
                  <a:ext uri="{FF2B5EF4-FFF2-40B4-BE49-F238E27FC236}">
                    <a16:creationId xmlns:a16="http://schemas.microsoft.com/office/drawing/2014/main" id="{46A443BC-D3FB-412B-A683-7DC095B0F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333" y="2372661"/>
                <a:ext cx="45534" cy="76402"/>
              </a:xfrm>
              <a:custGeom>
                <a:avLst/>
                <a:gdLst>
                  <a:gd name="T0" fmla="*/ 0 w 56"/>
                  <a:gd name="T1" fmla="*/ 39 h 42"/>
                  <a:gd name="T2" fmla="*/ 15 w 56"/>
                  <a:gd name="T3" fmla="*/ 42 h 42"/>
                  <a:gd name="T4" fmla="*/ 56 w 56"/>
                  <a:gd name="T5" fmla="*/ 3 h 42"/>
                  <a:gd name="T6" fmla="*/ 41 w 56"/>
                  <a:gd name="T7" fmla="*/ 0 h 42"/>
                  <a:gd name="T8" fmla="*/ 0 w 56"/>
                  <a:gd name="T9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0" y="39"/>
                    </a:moveTo>
                    <a:lnTo>
                      <a:pt x="15" y="42"/>
                    </a:lnTo>
                    <a:lnTo>
                      <a:pt x="56" y="3"/>
                    </a:lnTo>
                    <a:lnTo>
                      <a:pt x="41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3" name="Freeform 269">
                <a:extLst>
                  <a:ext uri="{FF2B5EF4-FFF2-40B4-BE49-F238E27FC236}">
                    <a16:creationId xmlns:a16="http://schemas.microsoft.com/office/drawing/2014/main" id="{8B3E0E12-5D69-434B-994A-56B795173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802" y="2394490"/>
                <a:ext cx="48787" cy="76402"/>
              </a:xfrm>
              <a:custGeom>
                <a:avLst/>
                <a:gdLst>
                  <a:gd name="T0" fmla="*/ 0 w 60"/>
                  <a:gd name="T1" fmla="*/ 38 h 42"/>
                  <a:gd name="T2" fmla="*/ 15 w 60"/>
                  <a:gd name="T3" fmla="*/ 42 h 42"/>
                  <a:gd name="T4" fmla="*/ 60 w 60"/>
                  <a:gd name="T5" fmla="*/ 3 h 42"/>
                  <a:gd name="T6" fmla="*/ 45 w 60"/>
                  <a:gd name="T7" fmla="*/ 0 h 42"/>
                  <a:gd name="T8" fmla="*/ 0 w 60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0" y="38"/>
                    </a:moveTo>
                    <a:lnTo>
                      <a:pt x="15" y="42"/>
                    </a:lnTo>
                    <a:lnTo>
                      <a:pt x="60" y="3"/>
                    </a:lnTo>
                    <a:lnTo>
                      <a:pt x="45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4" name="Freeform 270">
                <a:extLst>
                  <a:ext uri="{FF2B5EF4-FFF2-40B4-BE49-F238E27FC236}">
                    <a16:creationId xmlns:a16="http://schemas.microsoft.com/office/drawing/2014/main" id="{B3DE29E3-3649-48ED-A60A-9BF0F48E0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644" y="2418138"/>
                <a:ext cx="52039" cy="74583"/>
              </a:xfrm>
              <a:custGeom>
                <a:avLst/>
                <a:gdLst>
                  <a:gd name="T0" fmla="*/ 0 w 64"/>
                  <a:gd name="T1" fmla="*/ 37 h 41"/>
                  <a:gd name="T2" fmla="*/ 15 w 64"/>
                  <a:gd name="T3" fmla="*/ 41 h 41"/>
                  <a:gd name="T4" fmla="*/ 64 w 64"/>
                  <a:gd name="T5" fmla="*/ 4 h 41"/>
                  <a:gd name="T6" fmla="*/ 50 w 64"/>
                  <a:gd name="T7" fmla="*/ 0 h 41"/>
                  <a:gd name="T8" fmla="*/ 0 w 64"/>
                  <a:gd name="T9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1">
                    <a:moveTo>
                      <a:pt x="0" y="37"/>
                    </a:moveTo>
                    <a:lnTo>
                      <a:pt x="15" y="41"/>
                    </a:lnTo>
                    <a:lnTo>
                      <a:pt x="64" y="4"/>
                    </a:lnTo>
                    <a:lnTo>
                      <a:pt x="50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5" name="Freeform 271">
                <a:extLst>
                  <a:ext uri="{FF2B5EF4-FFF2-40B4-BE49-F238E27FC236}">
                    <a16:creationId xmlns:a16="http://schemas.microsoft.com/office/drawing/2014/main" id="{A643354C-BFFD-4D6B-98F4-C6F3C66F0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674" y="2445424"/>
                <a:ext cx="55292" cy="72763"/>
              </a:xfrm>
              <a:custGeom>
                <a:avLst/>
                <a:gdLst>
                  <a:gd name="T0" fmla="*/ 0 w 68"/>
                  <a:gd name="T1" fmla="*/ 36 h 40"/>
                  <a:gd name="T2" fmla="*/ 14 w 68"/>
                  <a:gd name="T3" fmla="*/ 40 h 40"/>
                  <a:gd name="T4" fmla="*/ 68 w 68"/>
                  <a:gd name="T5" fmla="*/ 4 h 40"/>
                  <a:gd name="T6" fmla="*/ 54 w 68"/>
                  <a:gd name="T7" fmla="*/ 0 h 40"/>
                  <a:gd name="T8" fmla="*/ 0 w 68"/>
                  <a:gd name="T9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0" y="36"/>
                    </a:moveTo>
                    <a:lnTo>
                      <a:pt x="14" y="40"/>
                    </a:lnTo>
                    <a:lnTo>
                      <a:pt x="68" y="4"/>
                    </a:lnTo>
                    <a:lnTo>
                      <a:pt x="5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6" name="Freeform 272">
                <a:extLst>
                  <a:ext uri="{FF2B5EF4-FFF2-40B4-BE49-F238E27FC236}">
                    <a16:creationId xmlns:a16="http://schemas.microsoft.com/office/drawing/2014/main" id="{2D4CEEF2-CFE3-4263-BCBB-0238498E0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077" y="2474529"/>
                <a:ext cx="58544" cy="70945"/>
              </a:xfrm>
              <a:custGeom>
                <a:avLst/>
                <a:gdLst>
                  <a:gd name="T0" fmla="*/ 0 w 72"/>
                  <a:gd name="T1" fmla="*/ 34 h 39"/>
                  <a:gd name="T2" fmla="*/ 14 w 72"/>
                  <a:gd name="T3" fmla="*/ 39 h 39"/>
                  <a:gd name="T4" fmla="*/ 72 w 72"/>
                  <a:gd name="T5" fmla="*/ 4 h 39"/>
                  <a:gd name="T6" fmla="*/ 58 w 72"/>
                  <a:gd name="T7" fmla="*/ 0 h 39"/>
                  <a:gd name="T8" fmla="*/ 0 w 72"/>
                  <a:gd name="T9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0" y="34"/>
                    </a:moveTo>
                    <a:lnTo>
                      <a:pt x="14" y="39"/>
                    </a:lnTo>
                    <a:lnTo>
                      <a:pt x="72" y="4"/>
                    </a:lnTo>
                    <a:lnTo>
                      <a:pt x="58" y="0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7" name="Freeform 273">
                <a:extLst>
                  <a:ext uri="{FF2B5EF4-FFF2-40B4-BE49-F238E27FC236}">
                    <a16:creationId xmlns:a16="http://schemas.microsoft.com/office/drawing/2014/main" id="{1BF6FC60-E77A-46B5-92CF-167E61FFA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667" y="2505454"/>
                <a:ext cx="60170" cy="69125"/>
              </a:xfrm>
              <a:custGeom>
                <a:avLst/>
                <a:gdLst>
                  <a:gd name="T0" fmla="*/ 0 w 74"/>
                  <a:gd name="T1" fmla="*/ 33 h 38"/>
                  <a:gd name="T2" fmla="*/ 13 w 74"/>
                  <a:gd name="T3" fmla="*/ 38 h 38"/>
                  <a:gd name="T4" fmla="*/ 74 w 74"/>
                  <a:gd name="T5" fmla="*/ 4 h 38"/>
                  <a:gd name="T6" fmla="*/ 62 w 74"/>
                  <a:gd name="T7" fmla="*/ 0 h 38"/>
                  <a:gd name="T8" fmla="*/ 0 w 74"/>
                  <a:gd name="T9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8">
                    <a:moveTo>
                      <a:pt x="0" y="33"/>
                    </a:moveTo>
                    <a:lnTo>
                      <a:pt x="13" y="38"/>
                    </a:lnTo>
                    <a:lnTo>
                      <a:pt x="74" y="4"/>
                    </a:lnTo>
                    <a:lnTo>
                      <a:pt x="62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8" name="Freeform 274">
                <a:extLst>
                  <a:ext uri="{FF2B5EF4-FFF2-40B4-BE49-F238E27FC236}">
                    <a16:creationId xmlns:a16="http://schemas.microsoft.com/office/drawing/2014/main" id="{803B2F4C-1F49-47FB-A62F-4234BA55D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817" y="2538198"/>
                <a:ext cx="63423" cy="65487"/>
              </a:xfrm>
              <a:custGeom>
                <a:avLst/>
                <a:gdLst>
                  <a:gd name="T0" fmla="*/ 0 w 78"/>
                  <a:gd name="T1" fmla="*/ 31 h 36"/>
                  <a:gd name="T2" fmla="*/ 12 w 78"/>
                  <a:gd name="T3" fmla="*/ 36 h 36"/>
                  <a:gd name="T4" fmla="*/ 78 w 78"/>
                  <a:gd name="T5" fmla="*/ 5 h 36"/>
                  <a:gd name="T6" fmla="*/ 66 w 78"/>
                  <a:gd name="T7" fmla="*/ 0 h 36"/>
                  <a:gd name="T8" fmla="*/ 0 w 78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0" y="31"/>
                    </a:moveTo>
                    <a:lnTo>
                      <a:pt x="12" y="36"/>
                    </a:lnTo>
                    <a:lnTo>
                      <a:pt x="78" y="5"/>
                    </a:lnTo>
                    <a:lnTo>
                      <a:pt x="66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49" name="Freeform 275">
                <a:extLst>
                  <a:ext uri="{FF2B5EF4-FFF2-40B4-BE49-F238E27FC236}">
                    <a16:creationId xmlns:a16="http://schemas.microsoft.com/office/drawing/2014/main" id="{98BAA102-4DE8-4043-B30B-D72B90A1F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155" y="2572760"/>
                <a:ext cx="65049" cy="63669"/>
              </a:xfrm>
              <a:custGeom>
                <a:avLst/>
                <a:gdLst>
                  <a:gd name="T0" fmla="*/ 0 w 80"/>
                  <a:gd name="T1" fmla="*/ 30 h 35"/>
                  <a:gd name="T2" fmla="*/ 11 w 80"/>
                  <a:gd name="T3" fmla="*/ 35 h 35"/>
                  <a:gd name="T4" fmla="*/ 80 w 80"/>
                  <a:gd name="T5" fmla="*/ 5 h 35"/>
                  <a:gd name="T6" fmla="*/ 69 w 80"/>
                  <a:gd name="T7" fmla="*/ 0 h 35"/>
                  <a:gd name="T8" fmla="*/ 0 w 80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0" y="30"/>
                    </a:moveTo>
                    <a:lnTo>
                      <a:pt x="11" y="35"/>
                    </a:lnTo>
                    <a:lnTo>
                      <a:pt x="80" y="5"/>
                    </a:lnTo>
                    <a:lnTo>
                      <a:pt x="69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0" name="Freeform 276">
                <a:extLst>
                  <a:ext uri="{FF2B5EF4-FFF2-40B4-BE49-F238E27FC236}">
                    <a16:creationId xmlns:a16="http://schemas.microsoft.com/office/drawing/2014/main" id="{F33CB9C1-23DC-4B71-8235-214D43114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053" y="2609142"/>
                <a:ext cx="68301" cy="61849"/>
              </a:xfrm>
              <a:custGeom>
                <a:avLst/>
                <a:gdLst>
                  <a:gd name="T0" fmla="*/ 0 w 84"/>
                  <a:gd name="T1" fmla="*/ 28 h 34"/>
                  <a:gd name="T2" fmla="*/ 11 w 84"/>
                  <a:gd name="T3" fmla="*/ 34 h 34"/>
                  <a:gd name="T4" fmla="*/ 84 w 84"/>
                  <a:gd name="T5" fmla="*/ 5 h 34"/>
                  <a:gd name="T6" fmla="*/ 73 w 84"/>
                  <a:gd name="T7" fmla="*/ 0 h 34"/>
                  <a:gd name="T8" fmla="*/ 0 w 84"/>
                  <a:gd name="T9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28"/>
                    </a:moveTo>
                    <a:lnTo>
                      <a:pt x="11" y="34"/>
                    </a:lnTo>
                    <a:lnTo>
                      <a:pt x="84" y="5"/>
                    </a:lnTo>
                    <a:lnTo>
                      <a:pt x="73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1" name="Freeform 277">
                <a:extLst>
                  <a:ext uri="{FF2B5EF4-FFF2-40B4-BE49-F238E27FC236}">
                    <a16:creationId xmlns:a16="http://schemas.microsoft.com/office/drawing/2014/main" id="{BB65EEDC-F1D3-42A7-981F-8E10E7D5E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326" y="2647343"/>
                <a:ext cx="69928" cy="60030"/>
              </a:xfrm>
              <a:custGeom>
                <a:avLst/>
                <a:gdLst>
                  <a:gd name="T0" fmla="*/ 0 w 86"/>
                  <a:gd name="T1" fmla="*/ 27 h 33"/>
                  <a:gd name="T2" fmla="*/ 10 w 86"/>
                  <a:gd name="T3" fmla="*/ 33 h 33"/>
                  <a:gd name="T4" fmla="*/ 86 w 86"/>
                  <a:gd name="T5" fmla="*/ 6 h 33"/>
                  <a:gd name="T6" fmla="*/ 76 w 86"/>
                  <a:gd name="T7" fmla="*/ 0 h 33"/>
                  <a:gd name="T8" fmla="*/ 0 w 86"/>
                  <a:gd name="T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0" y="27"/>
                    </a:moveTo>
                    <a:lnTo>
                      <a:pt x="10" y="33"/>
                    </a:lnTo>
                    <a:lnTo>
                      <a:pt x="86" y="6"/>
                    </a:lnTo>
                    <a:lnTo>
                      <a:pt x="76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2" name="Freeform 278">
                <a:extLst>
                  <a:ext uri="{FF2B5EF4-FFF2-40B4-BE49-F238E27FC236}">
                    <a16:creationId xmlns:a16="http://schemas.microsoft.com/office/drawing/2014/main" id="{BB24CE95-2805-4DE5-AD7C-C7D830EB0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971" y="2687363"/>
                <a:ext cx="71554" cy="56392"/>
              </a:xfrm>
              <a:custGeom>
                <a:avLst/>
                <a:gdLst>
                  <a:gd name="T0" fmla="*/ 0 w 88"/>
                  <a:gd name="T1" fmla="*/ 25 h 31"/>
                  <a:gd name="T2" fmla="*/ 9 w 88"/>
                  <a:gd name="T3" fmla="*/ 31 h 31"/>
                  <a:gd name="T4" fmla="*/ 88 w 88"/>
                  <a:gd name="T5" fmla="*/ 6 h 31"/>
                  <a:gd name="T6" fmla="*/ 78 w 88"/>
                  <a:gd name="T7" fmla="*/ 0 h 31"/>
                  <a:gd name="T8" fmla="*/ 0 w 88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0" y="25"/>
                    </a:moveTo>
                    <a:lnTo>
                      <a:pt x="9" y="31"/>
                    </a:lnTo>
                    <a:lnTo>
                      <a:pt x="88" y="6"/>
                    </a:lnTo>
                    <a:lnTo>
                      <a:pt x="78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3" name="Freeform 279">
                <a:extLst>
                  <a:ext uri="{FF2B5EF4-FFF2-40B4-BE49-F238E27FC236}">
                    <a16:creationId xmlns:a16="http://schemas.microsoft.com/office/drawing/2014/main" id="{ABBEF887-6F89-48C9-AE12-58F91C706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178" y="2729202"/>
                <a:ext cx="73180" cy="52754"/>
              </a:xfrm>
              <a:custGeom>
                <a:avLst/>
                <a:gdLst>
                  <a:gd name="T0" fmla="*/ 0 w 90"/>
                  <a:gd name="T1" fmla="*/ 23 h 29"/>
                  <a:gd name="T2" fmla="*/ 9 w 90"/>
                  <a:gd name="T3" fmla="*/ 29 h 29"/>
                  <a:gd name="T4" fmla="*/ 90 w 90"/>
                  <a:gd name="T5" fmla="*/ 6 h 29"/>
                  <a:gd name="T6" fmla="*/ 82 w 90"/>
                  <a:gd name="T7" fmla="*/ 0 h 29"/>
                  <a:gd name="T8" fmla="*/ 0 w 90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0" y="23"/>
                    </a:moveTo>
                    <a:lnTo>
                      <a:pt x="9" y="29"/>
                    </a:lnTo>
                    <a:lnTo>
                      <a:pt x="90" y="6"/>
                    </a:lnTo>
                    <a:lnTo>
                      <a:pt x="82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4" name="Freeform 280">
                <a:extLst>
                  <a:ext uri="{FF2B5EF4-FFF2-40B4-BE49-F238E27FC236}">
                    <a16:creationId xmlns:a16="http://schemas.microsoft.com/office/drawing/2014/main" id="{14E81064-8F8A-4BC2-9189-C1ED3FF43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758" y="2772860"/>
                <a:ext cx="74806" cy="49116"/>
              </a:xfrm>
              <a:custGeom>
                <a:avLst/>
                <a:gdLst>
                  <a:gd name="T0" fmla="*/ 0 w 92"/>
                  <a:gd name="T1" fmla="*/ 21 h 27"/>
                  <a:gd name="T2" fmla="*/ 8 w 92"/>
                  <a:gd name="T3" fmla="*/ 27 h 27"/>
                  <a:gd name="T4" fmla="*/ 92 w 92"/>
                  <a:gd name="T5" fmla="*/ 6 h 27"/>
                  <a:gd name="T6" fmla="*/ 84 w 92"/>
                  <a:gd name="T7" fmla="*/ 0 h 27"/>
                  <a:gd name="T8" fmla="*/ 0 w 92"/>
                  <a:gd name="T9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7">
                    <a:moveTo>
                      <a:pt x="0" y="21"/>
                    </a:moveTo>
                    <a:lnTo>
                      <a:pt x="8" y="27"/>
                    </a:lnTo>
                    <a:lnTo>
                      <a:pt x="92" y="6"/>
                    </a:lnTo>
                    <a:lnTo>
                      <a:pt x="84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5" name="Freeform 281">
                <a:extLst>
                  <a:ext uri="{FF2B5EF4-FFF2-40B4-BE49-F238E27FC236}">
                    <a16:creationId xmlns:a16="http://schemas.microsoft.com/office/drawing/2014/main" id="{E0DBEEF3-3983-4F44-BC2A-FDB8CAE89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899" y="2816518"/>
                <a:ext cx="76433" cy="47296"/>
              </a:xfrm>
              <a:custGeom>
                <a:avLst/>
                <a:gdLst>
                  <a:gd name="T0" fmla="*/ 0 w 94"/>
                  <a:gd name="T1" fmla="*/ 19 h 26"/>
                  <a:gd name="T2" fmla="*/ 7 w 94"/>
                  <a:gd name="T3" fmla="*/ 26 h 26"/>
                  <a:gd name="T4" fmla="*/ 94 w 94"/>
                  <a:gd name="T5" fmla="*/ 7 h 26"/>
                  <a:gd name="T6" fmla="*/ 87 w 94"/>
                  <a:gd name="T7" fmla="*/ 0 h 26"/>
                  <a:gd name="T8" fmla="*/ 0 w 94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0" y="19"/>
                    </a:moveTo>
                    <a:lnTo>
                      <a:pt x="7" y="26"/>
                    </a:lnTo>
                    <a:lnTo>
                      <a:pt x="94" y="7"/>
                    </a:lnTo>
                    <a:lnTo>
                      <a:pt x="87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6" name="Freeform 282">
                <a:extLst>
                  <a:ext uri="{FF2B5EF4-FFF2-40B4-BE49-F238E27FC236}">
                    <a16:creationId xmlns:a16="http://schemas.microsoft.com/office/drawing/2014/main" id="{440D5A08-32D4-4F25-93D7-44858A10C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414" y="2861996"/>
                <a:ext cx="77246" cy="43658"/>
              </a:xfrm>
              <a:custGeom>
                <a:avLst/>
                <a:gdLst>
                  <a:gd name="T0" fmla="*/ 0 w 95"/>
                  <a:gd name="T1" fmla="*/ 17 h 24"/>
                  <a:gd name="T2" fmla="*/ 6 w 95"/>
                  <a:gd name="T3" fmla="*/ 24 h 24"/>
                  <a:gd name="T4" fmla="*/ 95 w 95"/>
                  <a:gd name="T5" fmla="*/ 7 h 24"/>
                  <a:gd name="T6" fmla="*/ 88 w 95"/>
                  <a:gd name="T7" fmla="*/ 0 h 24"/>
                  <a:gd name="T8" fmla="*/ 0 w 95"/>
                  <a:gd name="T9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0" y="17"/>
                    </a:moveTo>
                    <a:lnTo>
                      <a:pt x="6" y="24"/>
                    </a:lnTo>
                    <a:lnTo>
                      <a:pt x="95" y="7"/>
                    </a:lnTo>
                    <a:lnTo>
                      <a:pt x="88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7" name="Freeform 283">
                <a:extLst>
                  <a:ext uri="{FF2B5EF4-FFF2-40B4-BE49-F238E27FC236}">
                    <a16:creationId xmlns:a16="http://schemas.microsoft.com/office/drawing/2014/main" id="{363F1ED4-BBF9-46E7-B8C1-7F02B983D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76" y="2907472"/>
                <a:ext cx="78059" cy="40020"/>
              </a:xfrm>
              <a:custGeom>
                <a:avLst/>
                <a:gdLst>
                  <a:gd name="T0" fmla="*/ 0 w 96"/>
                  <a:gd name="T1" fmla="*/ 16 h 22"/>
                  <a:gd name="T2" fmla="*/ 6 w 96"/>
                  <a:gd name="T3" fmla="*/ 22 h 22"/>
                  <a:gd name="T4" fmla="*/ 96 w 96"/>
                  <a:gd name="T5" fmla="*/ 7 h 22"/>
                  <a:gd name="T6" fmla="*/ 91 w 96"/>
                  <a:gd name="T7" fmla="*/ 0 h 22"/>
                  <a:gd name="T8" fmla="*/ 0 w 96"/>
                  <a:gd name="T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0" y="16"/>
                    </a:moveTo>
                    <a:lnTo>
                      <a:pt x="6" y="22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8" name="Freeform 284">
                <a:extLst>
                  <a:ext uri="{FF2B5EF4-FFF2-40B4-BE49-F238E27FC236}">
                    <a16:creationId xmlns:a16="http://schemas.microsoft.com/office/drawing/2014/main" id="{5DA099F3-446F-4F2D-B419-9D7AB36D3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125" y="2956588"/>
                <a:ext cx="78059" cy="36382"/>
              </a:xfrm>
              <a:custGeom>
                <a:avLst/>
                <a:gdLst>
                  <a:gd name="T0" fmla="*/ 0 w 96"/>
                  <a:gd name="T1" fmla="*/ 12 h 20"/>
                  <a:gd name="T2" fmla="*/ 4 w 96"/>
                  <a:gd name="T3" fmla="*/ 20 h 20"/>
                  <a:gd name="T4" fmla="*/ 96 w 96"/>
                  <a:gd name="T5" fmla="*/ 7 h 20"/>
                  <a:gd name="T6" fmla="*/ 91 w 96"/>
                  <a:gd name="T7" fmla="*/ 0 h 20"/>
                  <a:gd name="T8" fmla="*/ 0 w 96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0" y="12"/>
                    </a:moveTo>
                    <a:lnTo>
                      <a:pt x="4" y="20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59" name="Freeform 285">
                <a:extLst>
                  <a:ext uri="{FF2B5EF4-FFF2-40B4-BE49-F238E27FC236}">
                    <a16:creationId xmlns:a16="http://schemas.microsoft.com/office/drawing/2014/main" id="{6BFA71EA-A0E7-4008-9122-F3D719D2D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003884"/>
                <a:ext cx="78872" cy="32744"/>
              </a:xfrm>
              <a:custGeom>
                <a:avLst/>
                <a:gdLst>
                  <a:gd name="T0" fmla="*/ 0 w 97"/>
                  <a:gd name="T1" fmla="*/ 11 h 18"/>
                  <a:gd name="T2" fmla="*/ 4 w 97"/>
                  <a:gd name="T3" fmla="*/ 18 h 18"/>
                  <a:gd name="T4" fmla="*/ 97 w 97"/>
                  <a:gd name="T5" fmla="*/ 7 h 18"/>
                  <a:gd name="T6" fmla="*/ 93 w 97"/>
                  <a:gd name="T7" fmla="*/ 0 h 18"/>
                  <a:gd name="T8" fmla="*/ 0 w 97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0" y="11"/>
                    </a:moveTo>
                    <a:lnTo>
                      <a:pt x="4" y="18"/>
                    </a:lnTo>
                    <a:lnTo>
                      <a:pt x="97" y="7"/>
                    </a:lnTo>
                    <a:lnTo>
                      <a:pt x="93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0" name="Freeform 286">
                <a:extLst>
                  <a:ext uri="{FF2B5EF4-FFF2-40B4-BE49-F238E27FC236}">
                    <a16:creationId xmlns:a16="http://schemas.microsoft.com/office/drawing/2014/main" id="{6394B7DC-AE12-485D-BDBB-C1DD3FDF1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079" y="3052999"/>
                <a:ext cx="79685" cy="29105"/>
              </a:xfrm>
              <a:custGeom>
                <a:avLst/>
                <a:gdLst>
                  <a:gd name="T0" fmla="*/ 0 w 98"/>
                  <a:gd name="T1" fmla="*/ 9 h 16"/>
                  <a:gd name="T2" fmla="*/ 3 w 98"/>
                  <a:gd name="T3" fmla="*/ 16 h 16"/>
                  <a:gd name="T4" fmla="*/ 98 w 98"/>
                  <a:gd name="T5" fmla="*/ 7 h 16"/>
                  <a:gd name="T6" fmla="*/ 94 w 98"/>
                  <a:gd name="T7" fmla="*/ 0 h 16"/>
                  <a:gd name="T8" fmla="*/ 0 w 98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0" y="9"/>
                    </a:moveTo>
                    <a:lnTo>
                      <a:pt x="3" y="16"/>
                    </a:lnTo>
                    <a:lnTo>
                      <a:pt x="98" y="7"/>
                    </a:lnTo>
                    <a:lnTo>
                      <a:pt x="94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1" name="Freeform 287">
                <a:extLst>
                  <a:ext uri="{FF2B5EF4-FFF2-40B4-BE49-F238E27FC236}">
                    <a16:creationId xmlns:a16="http://schemas.microsoft.com/office/drawing/2014/main" id="{DEC69BED-D87C-485A-BC5E-5F7D65F62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397" y="3102115"/>
                <a:ext cx="79685" cy="25467"/>
              </a:xfrm>
              <a:custGeom>
                <a:avLst/>
                <a:gdLst>
                  <a:gd name="T0" fmla="*/ 0 w 98"/>
                  <a:gd name="T1" fmla="*/ 6 h 14"/>
                  <a:gd name="T2" fmla="*/ 3 w 98"/>
                  <a:gd name="T3" fmla="*/ 14 h 14"/>
                  <a:gd name="T4" fmla="*/ 98 w 98"/>
                  <a:gd name="T5" fmla="*/ 8 h 14"/>
                  <a:gd name="T6" fmla="*/ 96 w 98"/>
                  <a:gd name="T7" fmla="*/ 0 h 14"/>
                  <a:gd name="T8" fmla="*/ 0 w 98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4">
                    <a:moveTo>
                      <a:pt x="0" y="6"/>
                    </a:moveTo>
                    <a:lnTo>
                      <a:pt x="3" y="14"/>
                    </a:lnTo>
                    <a:lnTo>
                      <a:pt x="98" y="8"/>
                    </a:lnTo>
                    <a:lnTo>
                      <a:pt x="9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2" name="Freeform 288">
                <a:extLst>
                  <a:ext uri="{FF2B5EF4-FFF2-40B4-BE49-F238E27FC236}">
                    <a16:creationId xmlns:a16="http://schemas.microsoft.com/office/drawing/2014/main" id="{9A2DA401-D927-4006-91CF-4D159397F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153050"/>
                <a:ext cx="78872" cy="20011"/>
              </a:xfrm>
              <a:custGeom>
                <a:avLst/>
                <a:gdLst>
                  <a:gd name="T0" fmla="*/ 0 w 97"/>
                  <a:gd name="T1" fmla="*/ 4 h 11"/>
                  <a:gd name="T2" fmla="*/ 1 w 97"/>
                  <a:gd name="T3" fmla="*/ 11 h 11"/>
                  <a:gd name="T4" fmla="*/ 97 w 97"/>
                  <a:gd name="T5" fmla="*/ 7 h 11"/>
                  <a:gd name="T6" fmla="*/ 95 w 97"/>
                  <a:gd name="T7" fmla="*/ 0 h 11"/>
                  <a:gd name="T8" fmla="*/ 0 w 97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0" y="4"/>
                    </a:moveTo>
                    <a:lnTo>
                      <a:pt x="1" y="11"/>
                    </a:lnTo>
                    <a:lnTo>
                      <a:pt x="97" y="7"/>
                    </a:lnTo>
                    <a:lnTo>
                      <a:pt x="9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3" name="Freeform 289">
                <a:extLst>
                  <a:ext uri="{FF2B5EF4-FFF2-40B4-BE49-F238E27FC236}">
                    <a16:creationId xmlns:a16="http://schemas.microsoft.com/office/drawing/2014/main" id="{3CCFBC5B-10FF-43EA-990F-2C06E7B1F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02164"/>
                <a:ext cx="78872" cy="16372"/>
              </a:xfrm>
              <a:custGeom>
                <a:avLst/>
                <a:gdLst>
                  <a:gd name="T0" fmla="*/ 0 w 97"/>
                  <a:gd name="T1" fmla="*/ 2 h 9"/>
                  <a:gd name="T2" fmla="*/ 1 w 97"/>
                  <a:gd name="T3" fmla="*/ 9 h 9"/>
                  <a:gd name="T4" fmla="*/ 97 w 97"/>
                  <a:gd name="T5" fmla="*/ 7 h 9"/>
                  <a:gd name="T6" fmla="*/ 96 w 97"/>
                  <a:gd name="T7" fmla="*/ 0 h 9"/>
                  <a:gd name="T8" fmla="*/ 0 w 9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0" y="2"/>
                    </a:moveTo>
                    <a:lnTo>
                      <a:pt x="1" y="9"/>
                    </a:lnTo>
                    <a:lnTo>
                      <a:pt x="97" y="7"/>
                    </a:lnTo>
                    <a:lnTo>
                      <a:pt x="96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4" name="Freeform 290">
                <a:extLst>
                  <a:ext uri="{FF2B5EF4-FFF2-40B4-BE49-F238E27FC236}">
                    <a16:creationId xmlns:a16="http://schemas.microsoft.com/office/drawing/2014/main" id="{79BD7E20-FD35-4443-B4BF-EEC86A0EF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51280"/>
                <a:ext cx="78872" cy="14553"/>
              </a:xfrm>
              <a:custGeom>
                <a:avLst/>
                <a:gdLst>
                  <a:gd name="T0" fmla="*/ 1 w 97"/>
                  <a:gd name="T1" fmla="*/ 0 h 8"/>
                  <a:gd name="T2" fmla="*/ 0 w 97"/>
                  <a:gd name="T3" fmla="*/ 8 h 8"/>
                  <a:gd name="T4" fmla="*/ 97 w 97"/>
                  <a:gd name="T5" fmla="*/ 8 h 8"/>
                  <a:gd name="T6" fmla="*/ 97 w 97"/>
                  <a:gd name="T7" fmla="*/ 1 h 8"/>
                  <a:gd name="T8" fmla="*/ 1 w 9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8">
                    <a:moveTo>
                      <a:pt x="1" y="0"/>
                    </a:moveTo>
                    <a:lnTo>
                      <a:pt x="0" y="8"/>
                    </a:lnTo>
                    <a:lnTo>
                      <a:pt x="97" y="8"/>
                    </a:lnTo>
                    <a:lnTo>
                      <a:pt x="97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5" name="Freeform 291">
                <a:extLst>
                  <a:ext uri="{FF2B5EF4-FFF2-40B4-BE49-F238E27FC236}">
                    <a16:creationId xmlns:a16="http://schemas.microsoft.com/office/drawing/2014/main" id="{91F7C583-A818-4985-BB24-75C126EDF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296757"/>
                <a:ext cx="78872" cy="20011"/>
              </a:xfrm>
              <a:custGeom>
                <a:avLst/>
                <a:gdLst>
                  <a:gd name="T0" fmla="*/ 2 w 97"/>
                  <a:gd name="T1" fmla="*/ 0 h 11"/>
                  <a:gd name="T2" fmla="*/ 0 w 97"/>
                  <a:gd name="T3" fmla="*/ 8 h 11"/>
                  <a:gd name="T4" fmla="*/ 96 w 97"/>
                  <a:gd name="T5" fmla="*/ 11 h 11"/>
                  <a:gd name="T6" fmla="*/ 97 w 97"/>
                  <a:gd name="T7" fmla="*/ 3 h 11"/>
                  <a:gd name="T8" fmla="*/ 2 w 9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2" y="0"/>
                    </a:moveTo>
                    <a:lnTo>
                      <a:pt x="0" y="8"/>
                    </a:lnTo>
                    <a:lnTo>
                      <a:pt x="96" y="11"/>
                    </a:lnTo>
                    <a:lnTo>
                      <a:pt x="97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6" name="Freeform 292">
                <a:extLst>
                  <a:ext uri="{FF2B5EF4-FFF2-40B4-BE49-F238E27FC236}">
                    <a16:creationId xmlns:a16="http://schemas.microsoft.com/office/drawing/2014/main" id="{A508DD6E-82AD-4B86-87C0-EBF59A3F7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210" y="3344053"/>
                <a:ext cx="78872" cy="21829"/>
              </a:xfrm>
              <a:custGeom>
                <a:avLst/>
                <a:gdLst>
                  <a:gd name="T0" fmla="*/ 2 w 97"/>
                  <a:gd name="T1" fmla="*/ 0 h 12"/>
                  <a:gd name="T2" fmla="*/ 0 w 97"/>
                  <a:gd name="T3" fmla="*/ 7 h 12"/>
                  <a:gd name="T4" fmla="*/ 95 w 97"/>
                  <a:gd name="T5" fmla="*/ 12 h 12"/>
                  <a:gd name="T6" fmla="*/ 97 w 97"/>
                  <a:gd name="T7" fmla="*/ 5 h 12"/>
                  <a:gd name="T8" fmla="*/ 2 w 9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2" y="0"/>
                    </a:moveTo>
                    <a:lnTo>
                      <a:pt x="0" y="7"/>
                    </a:lnTo>
                    <a:lnTo>
                      <a:pt x="95" y="12"/>
                    </a:lnTo>
                    <a:lnTo>
                      <a:pt x="97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7" name="Freeform 293">
                <a:extLst>
                  <a:ext uri="{FF2B5EF4-FFF2-40B4-BE49-F238E27FC236}">
                    <a16:creationId xmlns:a16="http://schemas.microsoft.com/office/drawing/2014/main" id="{EC9262B2-1E8F-4A3A-92FE-52A15B424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892" y="3389531"/>
                <a:ext cx="78872" cy="25467"/>
              </a:xfrm>
              <a:custGeom>
                <a:avLst/>
                <a:gdLst>
                  <a:gd name="T0" fmla="*/ 3 w 97"/>
                  <a:gd name="T1" fmla="*/ 0 h 14"/>
                  <a:gd name="T2" fmla="*/ 0 w 97"/>
                  <a:gd name="T3" fmla="*/ 7 h 14"/>
                  <a:gd name="T4" fmla="*/ 94 w 97"/>
                  <a:gd name="T5" fmla="*/ 14 h 14"/>
                  <a:gd name="T6" fmla="*/ 97 w 97"/>
                  <a:gd name="T7" fmla="*/ 7 h 14"/>
                  <a:gd name="T8" fmla="*/ 3 w 9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3" y="0"/>
                    </a:moveTo>
                    <a:lnTo>
                      <a:pt x="0" y="7"/>
                    </a:lnTo>
                    <a:lnTo>
                      <a:pt x="94" y="14"/>
                    </a:lnTo>
                    <a:lnTo>
                      <a:pt x="97" y="7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8" name="Freeform 294">
                <a:extLst>
                  <a:ext uri="{FF2B5EF4-FFF2-40B4-BE49-F238E27FC236}">
                    <a16:creationId xmlns:a16="http://schemas.microsoft.com/office/drawing/2014/main" id="{4568903B-A18A-42AF-ACEF-950EB8786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435008"/>
                <a:ext cx="79685" cy="29105"/>
              </a:xfrm>
              <a:custGeom>
                <a:avLst/>
                <a:gdLst>
                  <a:gd name="T0" fmla="*/ 4 w 98"/>
                  <a:gd name="T1" fmla="*/ 0 h 16"/>
                  <a:gd name="T2" fmla="*/ 0 w 98"/>
                  <a:gd name="T3" fmla="*/ 7 h 16"/>
                  <a:gd name="T4" fmla="*/ 94 w 98"/>
                  <a:gd name="T5" fmla="*/ 16 h 16"/>
                  <a:gd name="T6" fmla="*/ 98 w 98"/>
                  <a:gd name="T7" fmla="*/ 9 h 16"/>
                  <a:gd name="T8" fmla="*/ 4 w 9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4" y="0"/>
                    </a:moveTo>
                    <a:lnTo>
                      <a:pt x="0" y="7"/>
                    </a:lnTo>
                    <a:lnTo>
                      <a:pt x="94" y="16"/>
                    </a:lnTo>
                    <a:lnTo>
                      <a:pt x="98" y="9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69" name="Freeform 295">
                <a:extLst>
                  <a:ext uri="{FF2B5EF4-FFF2-40B4-BE49-F238E27FC236}">
                    <a16:creationId xmlns:a16="http://schemas.microsoft.com/office/drawing/2014/main" id="{1F605FC1-397E-4F17-A56B-E854B208F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938" y="3478666"/>
                <a:ext cx="78059" cy="34563"/>
              </a:xfrm>
              <a:custGeom>
                <a:avLst/>
                <a:gdLst>
                  <a:gd name="T0" fmla="*/ 4 w 96"/>
                  <a:gd name="T1" fmla="*/ 0 h 19"/>
                  <a:gd name="T2" fmla="*/ 0 w 96"/>
                  <a:gd name="T3" fmla="*/ 8 h 19"/>
                  <a:gd name="T4" fmla="*/ 92 w 96"/>
                  <a:gd name="T5" fmla="*/ 19 h 19"/>
                  <a:gd name="T6" fmla="*/ 96 w 96"/>
                  <a:gd name="T7" fmla="*/ 12 h 19"/>
                  <a:gd name="T8" fmla="*/ 4 w 9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9">
                    <a:moveTo>
                      <a:pt x="4" y="0"/>
                    </a:moveTo>
                    <a:lnTo>
                      <a:pt x="0" y="8"/>
                    </a:lnTo>
                    <a:lnTo>
                      <a:pt x="92" y="19"/>
                    </a:lnTo>
                    <a:lnTo>
                      <a:pt x="96" y="1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0" name="Freeform 296">
                <a:extLst>
                  <a:ext uri="{FF2B5EF4-FFF2-40B4-BE49-F238E27FC236}">
                    <a16:creationId xmlns:a16="http://schemas.microsoft.com/office/drawing/2014/main" id="{8A96BC6D-A515-411D-BFB4-95D676CD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302" y="3524143"/>
                <a:ext cx="78059" cy="36382"/>
              </a:xfrm>
              <a:custGeom>
                <a:avLst/>
                <a:gdLst>
                  <a:gd name="T0" fmla="*/ 5 w 96"/>
                  <a:gd name="T1" fmla="*/ 0 h 20"/>
                  <a:gd name="T2" fmla="*/ 0 w 96"/>
                  <a:gd name="T3" fmla="*/ 7 h 20"/>
                  <a:gd name="T4" fmla="*/ 91 w 96"/>
                  <a:gd name="T5" fmla="*/ 20 h 20"/>
                  <a:gd name="T6" fmla="*/ 96 w 96"/>
                  <a:gd name="T7" fmla="*/ 13 h 20"/>
                  <a:gd name="T8" fmla="*/ 5 w 9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5" y="0"/>
                    </a:moveTo>
                    <a:lnTo>
                      <a:pt x="0" y="7"/>
                    </a:lnTo>
                    <a:lnTo>
                      <a:pt x="91" y="20"/>
                    </a:lnTo>
                    <a:lnTo>
                      <a:pt x="96" y="1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1" name="Freeform 297">
                <a:extLst>
                  <a:ext uri="{FF2B5EF4-FFF2-40B4-BE49-F238E27FC236}">
                    <a16:creationId xmlns:a16="http://schemas.microsoft.com/office/drawing/2014/main" id="{C093AD15-4FB0-4D7C-9826-CBE138105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226" y="3567801"/>
                <a:ext cx="78059" cy="40020"/>
              </a:xfrm>
              <a:custGeom>
                <a:avLst/>
                <a:gdLst>
                  <a:gd name="T0" fmla="*/ 6 w 96"/>
                  <a:gd name="T1" fmla="*/ 0 h 22"/>
                  <a:gd name="T2" fmla="*/ 0 w 96"/>
                  <a:gd name="T3" fmla="*/ 6 h 22"/>
                  <a:gd name="T4" fmla="*/ 89 w 96"/>
                  <a:gd name="T5" fmla="*/ 22 h 22"/>
                  <a:gd name="T6" fmla="*/ 96 w 96"/>
                  <a:gd name="T7" fmla="*/ 15 h 22"/>
                  <a:gd name="T8" fmla="*/ 6 w 96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6" y="0"/>
                    </a:moveTo>
                    <a:lnTo>
                      <a:pt x="0" y="6"/>
                    </a:lnTo>
                    <a:lnTo>
                      <a:pt x="89" y="22"/>
                    </a:lnTo>
                    <a:lnTo>
                      <a:pt x="96" y="1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2" name="Freeform 298">
                <a:extLst>
                  <a:ext uri="{FF2B5EF4-FFF2-40B4-BE49-F238E27FC236}">
                    <a16:creationId xmlns:a16="http://schemas.microsoft.com/office/drawing/2014/main" id="{4BD6D95A-29B5-4BCC-BF80-2BFDF460D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525" y="3609640"/>
                <a:ext cx="76433" cy="43658"/>
              </a:xfrm>
              <a:custGeom>
                <a:avLst/>
                <a:gdLst>
                  <a:gd name="T0" fmla="*/ 7 w 94"/>
                  <a:gd name="T1" fmla="*/ 0 h 24"/>
                  <a:gd name="T2" fmla="*/ 0 w 94"/>
                  <a:gd name="T3" fmla="*/ 7 h 24"/>
                  <a:gd name="T4" fmla="*/ 87 w 94"/>
                  <a:gd name="T5" fmla="*/ 24 h 24"/>
                  <a:gd name="T6" fmla="*/ 94 w 94"/>
                  <a:gd name="T7" fmla="*/ 18 h 24"/>
                  <a:gd name="T8" fmla="*/ 7 w 9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7" y="0"/>
                    </a:moveTo>
                    <a:lnTo>
                      <a:pt x="0" y="7"/>
                    </a:lnTo>
                    <a:lnTo>
                      <a:pt x="87" y="24"/>
                    </a:lnTo>
                    <a:lnTo>
                      <a:pt x="94" y="1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3" name="Freeform 299">
                <a:extLst>
                  <a:ext uri="{FF2B5EF4-FFF2-40B4-BE49-F238E27FC236}">
                    <a16:creationId xmlns:a16="http://schemas.microsoft.com/office/drawing/2014/main" id="{03F3AFA5-DC89-49F3-9657-3AC7092E5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384" y="3651479"/>
                <a:ext cx="74806" cy="47296"/>
              </a:xfrm>
              <a:custGeom>
                <a:avLst/>
                <a:gdLst>
                  <a:gd name="T0" fmla="*/ 8 w 92"/>
                  <a:gd name="T1" fmla="*/ 0 h 26"/>
                  <a:gd name="T2" fmla="*/ 0 w 92"/>
                  <a:gd name="T3" fmla="*/ 6 h 26"/>
                  <a:gd name="T4" fmla="*/ 84 w 92"/>
                  <a:gd name="T5" fmla="*/ 26 h 26"/>
                  <a:gd name="T6" fmla="*/ 92 w 92"/>
                  <a:gd name="T7" fmla="*/ 20 h 26"/>
                  <a:gd name="T8" fmla="*/ 8 w 9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6">
                    <a:moveTo>
                      <a:pt x="8" y="0"/>
                    </a:moveTo>
                    <a:lnTo>
                      <a:pt x="0" y="6"/>
                    </a:lnTo>
                    <a:lnTo>
                      <a:pt x="84" y="26"/>
                    </a:lnTo>
                    <a:lnTo>
                      <a:pt x="92" y="2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4" name="Freeform 300">
                <a:extLst>
                  <a:ext uri="{FF2B5EF4-FFF2-40B4-BE49-F238E27FC236}">
                    <a16:creationId xmlns:a16="http://schemas.microsoft.com/office/drawing/2014/main" id="{CC929236-C916-4030-A6D9-0196D04F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804" y="3691499"/>
                <a:ext cx="73993" cy="50934"/>
              </a:xfrm>
              <a:custGeom>
                <a:avLst/>
                <a:gdLst>
                  <a:gd name="T0" fmla="*/ 8 w 91"/>
                  <a:gd name="T1" fmla="*/ 0 h 28"/>
                  <a:gd name="T2" fmla="*/ 0 w 91"/>
                  <a:gd name="T3" fmla="*/ 6 h 28"/>
                  <a:gd name="T4" fmla="*/ 82 w 91"/>
                  <a:gd name="T5" fmla="*/ 28 h 28"/>
                  <a:gd name="T6" fmla="*/ 91 w 91"/>
                  <a:gd name="T7" fmla="*/ 22 h 28"/>
                  <a:gd name="T8" fmla="*/ 8 w 9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28">
                    <a:moveTo>
                      <a:pt x="8" y="0"/>
                    </a:moveTo>
                    <a:lnTo>
                      <a:pt x="0" y="6"/>
                    </a:lnTo>
                    <a:lnTo>
                      <a:pt x="82" y="28"/>
                    </a:lnTo>
                    <a:lnTo>
                      <a:pt x="91" y="2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5" name="Freeform 301">
                <a:extLst>
                  <a:ext uri="{FF2B5EF4-FFF2-40B4-BE49-F238E27FC236}">
                    <a16:creationId xmlns:a16="http://schemas.microsoft.com/office/drawing/2014/main" id="{BA56C59B-67ED-4BC4-8F2C-9EF9C745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598" y="3729700"/>
                <a:ext cx="72367" cy="54573"/>
              </a:xfrm>
              <a:custGeom>
                <a:avLst/>
                <a:gdLst>
                  <a:gd name="T0" fmla="*/ 9 w 89"/>
                  <a:gd name="T1" fmla="*/ 0 h 30"/>
                  <a:gd name="T2" fmla="*/ 0 w 89"/>
                  <a:gd name="T3" fmla="*/ 7 h 30"/>
                  <a:gd name="T4" fmla="*/ 79 w 89"/>
                  <a:gd name="T5" fmla="*/ 30 h 30"/>
                  <a:gd name="T6" fmla="*/ 89 w 89"/>
                  <a:gd name="T7" fmla="*/ 24 h 30"/>
                  <a:gd name="T8" fmla="*/ 9 w 8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9" y="0"/>
                    </a:moveTo>
                    <a:lnTo>
                      <a:pt x="0" y="7"/>
                    </a:lnTo>
                    <a:lnTo>
                      <a:pt x="79" y="30"/>
                    </a:lnTo>
                    <a:lnTo>
                      <a:pt x="89" y="2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6" name="Freeform 302">
                <a:extLst>
                  <a:ext uri="{FF2B5EF4-FFF2-40B4-BE49-F238E27FC236}">
                    <a16:creationId xmlns:a16="http://schemas.microsoft.com/office/drawing/2014/main" id="{612650A9-704B-4E22-B974-F9D7C3EFC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952" y="3767901"/>
                <a:ext cx="70741" cy="58211"/>
              </a:xfrm>
              <a:custGeom>
                <a:avLst/>
                <a:gdLst>
                  <a:gd name="T0" fmla="*/ 10 w 87"/>
                  <a:gd name="T1" fmla="*/ 0 h 32"/>
                  <a:gd name="T2" fmla="*/ 0 w 87"/>
                  <a:gd name="T3" fmla="*/ 6 h 32"/>
                  <a:gd name="T4" fmla="*/ 77 w 87"/>
                  <a:gd name="T5" fmla="*/ 32 h 32"/>
                  <a:gd name="T6" fmla="*/ 87 w 87"/>
                  <a:gd name="T7" fmla="*/ 26 h 32"/>
                  <a:gd name="T8" fmla="*/ 10 w 8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">
                    <a:moveTo>
                      <a:pt x="10" y="0"/>
                    </a:moveTo>
                    <a:lnTo>
                      <a:pt x="0" y="6"/>
                    </a:lnTo>
                    <a:lnTo>
                      <a:pt x="77" y="32"/>
                    </a:lnTo>
                    <a:lnTo>
                      <a:pt x="87" y="2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7" name="Freeform 303">
                <a:extLst>
                  <a:ext uri="{FF2B5EF4-FFF2-40B4-BE49-F238E27FC236}">
                    <a16:creationId xmlns:a16="http://schemas.microsoft.com/office/drawing/2014/main" id="{67E32B8D-64A8-4FAC-8043-993ABF0DC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680" y="3804283"/>
                <a:ext cx="68301" cy="60030"/>
              </a:xfrm>
              <a:custGeom>
                <a:avLst/>
                <a:gdLst>
                  <a:gd name="T0" fmla="*/ 11 w 84"/>
                  <a:gd name="T1" fmla="*/ 0 h 33"/>
                  <a:gd name="T2" fmla="*/ 0 w 84"/>
                  <a:gd name="T3" fmla="*/ 6 h 33"/>
                  <a:gd name="T4" fmla="*/ 74 w 84"/>
                  <a:gd name="T5" fmla="*/ 33 h 33"/>
                  <a:gd name="T6" fmla="*/ 84 w 84"/>
                  <a:gd name="T7" fmla="*/ 28 h 33"/>
                  <a:gd name="T8" fmla="*/ 11 w 8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11" y="0"/>
                    </a:moveTo>
                    <a:lnTo>
                      <a:pt x="0" y="6"/>
                    </a:lnTo>
                    <a:lnTo>
                      <a:pt x="74" y="33"/>
                    </a:lnTo>
                    <a:lnTo>
                      <a:pt x="84" y="2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8" name="Freeform 304">
                <a:extLst>
                  <a:ext uri="{FF2B5EF4-FFF2-40B4-BE49-F238E27FC236}">
                    <a16:creationId xmlns:a16="http://schemas.microsoft.com/office/drawing/2014/main" id="{045862CE-956F-4532-9504-120D840F5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781" y="3838845"/>
                <a:ext cx="66675" cy="63669"/>
              </a:xfrm>
              <a:custGeom>
                <a:avLst/>
                <a:gdLst>
                  <a:gd name="T0" fmla="*/ 11 w 82"/>
                  <a:gd name="T1" fmla="*/ 0 h 35"/>
                  <a:gd name="T2" fmla="*/ 0 w 82"/>
                  <a:gd name="T3" fmla="*/ 6 h 35"/>
                  <a:gd name="T4" fmla="*/ 70 w 82"/>
                  <a:gd name="T5" fmla="*/ 35 h 35"/>
                  <a:gd name="T6" fmla="*/ 82 w 82"/>
                  <a:gd name="T7" fmla="*/ 30 h 35"/>
                  <a:gd name="T8" fmla="*/ 11 w 8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35">
                    <a:moveTo>
                      <a:pt x="11" y="0"/>
                    </a:moveTo>
                    <a:lnTo>
                      <a:pt x="0" y="6"/>
                    </a:lnTo>
                    <a:lnTo>
                      <a:pt x="70" y="35"/>
                    </a:lnTo>
                    <a:lnTo>
                      <a:pt x="82" y="3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79" name="Freeform 305">
                <a:extLst>
                  <a:ext uri="{FF2B5EF4-FFF2-40B4-BE49-F238E27FC236}">
                    <a16:creationId xmlns:a16="http://schemas.microsoft.com/office/drawing/2014/main" id="{ED67E011-8205-4878-89A8-69EE43520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257" y="3871588"/>
                <a:ext cx="63423" cy="65487"/>
              </a:xfrm>
              <a:custGeom>
                <a:avLst/>
                <a:gdLst>
                  <a:gd name="T0" fmla="*/ 12 w 78"/>
                  <a:gd name="T1" fmla="*/ 0 h 36"/>
                  <a:gd name="T2" fmla="*/ 0 w 78"/>
                  <a:gd name="T3" fmla="*/ 6 h 36"/>
                  <a:gd name="T4" fmla="*/ 66 w 78"/>
                  <a:gd name="T5" fmla="*/ 36 h 36"/>
                  <a:gd name="T6" fmla="*/ 78 w 78"/>
                  <a:gd name="T7" fmla="*/ 31 h 36"/>
                  <a:gd name="T8" fmla="*/ 12 w 7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12" y="0"/>
                    </a:moveTo>
                    <a:lnTo>
                      <a:pt x="0" y="6"/>
                    </a:lnTo>
                    <a:lnTo>
                      <a:pt x="66" y="36"/>
                    </a:lnTo>
                    <a:lnTo>
                      <a:pt x="78" y="3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0" name="Freeform 306">
                <a:extLst>
                  <a:ext uri="{FF2B5EF4-FFF2-40B4-BE49-F238E27FC236}">
                    <a16:creationId xmlns:a16="http://schemas.microsoft.com/office/drawing/2014/main" id="{027A46BD-A6EE-4048-B3F2-9E3818514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293" y="3904332"/>
                <a:ext cx="61797" cy="67307"/>
              </a:xfrm>
              <a:custGeom>
                <a:avLst/>
                <a:gdLst>
                  <a:gd name="T0" fmla="*/ 13 w 76"/>
                  <a:gd name="T1" fmla="*/ 0 h 37"/>
                  <a:gd name="T2" fmla="*/ 0 w 76"/>
                  <a:gd name="T3" fmla="*/ 5 h 37"/>
                  <a:gd name="T4" fmla="*/ 63 w 76"/>
                  <a:gd name="T5" fmla="*/ 37 h 37"/>
                  <a:gd name="T6" fmla="*/ 76 w 76"/>
                  <a:gd name="T7" fmla="*/ 32 h 37"/>
                  <a:gd name="T8" fmla="*/ 13 w 7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7">
                    <a:moveTo>
                      <a:pt x="13" y="0"/>
                    </a:moveTo>
                    <a:lnTo>
                      <a:pt x="0" y="5"/>
                    </a:lnTo>
                    <a:lnTo>
                      <a:pt x="63" y="37"/>
                    </a:lnTo>
                    <a:lnTo>
                      <a:pt x="76" y="3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1" name="Freeform 307">
                <a:extLst>
                  <a:ext uri="{FF2B5EF4-FFF2-40B4-BE49-F238E27FC236}">
                    <a16:creationId xmlns:a16="http://schemas.microsoft.com/office/drawing/2014/main" id="{00016DFC-1FC6-40C6-8AFA-1087EB906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516" y="3933437"/>
                <a:ext cx="58544" cy="70945"/>
              </a:xfrm>
              <a:custGeom>
                <a:avLst/>
                <a:gdLst>
                  <a:gd name="T0" fmla="*/ 13 w 72"/>
                  <a:gd name="T1" fmla="*/ 0 h 39"/>
                  <a:gd name="T2" fmla="*/ 0 w 72"/>
                  <a:gd name="T3" fmla="*/ 5 h 39"/>
                  <a:gd name="T4" fmla="*/ 59 w 72"/>
                  <a:gd name="T5" fmla="*/ 39 h 39"/>
                  <a:gd name="T6" fmla="*/ 72 w 72"/>
                  <a:gd name="T7" fmla="*/ 34 h 39"/>
                  <a:gd name="T8" fmla="*/ 13 w 7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13" y="0"/>
                    </a:moveTo>
                    <a:lnTo>
                      <a:pt x="0" y="5"/>
                    </a:lnTo>
                    <a:lnTo>
                      <a:pt x="59" y="39"/>
                    </a:lnTo>
                    <a:lnTo>
                      <a:pt x="72" y="34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2" name="Freeform 308">
                <a:extLst>
                  <a:ext uri="{FF2B5EF4-FFF2-40B4-BE49-F238E27FC236}">
                    <a16:creationId xmlns:a16="http://schemas.microsoft.com/office/drawing/2014/main" id="{C0C0873B-A11E-4DB9-AD35-F66FA4E53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113" y="3960724"/>
                <a:ext cx="56105" cy="72763"/>
              </a:xfrm>
              <a:custGeom>
                <a:avLst/>
                <a:gdLst>
                  <a:gd name="T0" fmla="*/ 14 w 69"/>
                  <a:gd name="T1" fmla="*/ 0 h 40"/>
                  <a:gd name="T2" fmla="*/ 0 w 69"/>
                  <a:gd name="T3" fmla="*/ 5 h 40"/>
                  <a:gd name="T4" fmla="*/ 55 w 69"/>
                  <a:gd name="T5" fmla="*/ 40 h 40"/>
                  <a:gd name="T6" fmla="*/ 69 w 69"/>
                  <a:gd name="T7" fmla="*/ 36 h 40"/>
                  <a:gd name="T8" fmla="*/ 14 w 69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0">
                    <a:moveTo>
                      <a:pt x="14" y="0"/>
                    </a:moveTo>
                    <a:lnTo>
                      <a:pt x="0" y="5"/>
                    </a:lnTo>
                    <a:lnTo>
                      <a:pt x="55" y="40"/>
                    </a:lnTo>
                    <a:lnTo>
                      <a:pt x="69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3" name="Freeform 309">
                <a:extLst>
                  <a:ext uri="{FF2B5EF4-FFF2-40B4-BE49-F238E27FC236}">
                    <a16:creationId xmlns:a16="http://schemas.microsoft.com/office/drawing/2014/main" id="{246D458D-9342-4B54-A756-3AF496D8E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083" y="3988010"/>
                <a:ext cx="52853" cy="72763"/>
              </a:xfrm>
              <a:custGeom>
                <a:avLst/>
                <a:gdLst>
                  <a:gd name="T0" fmla="*/ 14 w 65"/>
                  <a:gd name="T1" fmla="*/ 0 h 40"/>
                  <a:gd name="T2" fmla="*/ 0 w 65"/>
                  <a:gd name="T3" fmla="*/ 4 h 40"/>
                  <a:gd name="T4" fmla="*/ 51 w 65"/>
                  <a:gd name="T5" fmla="*/ 40 h 40"/>
                  <a:gd name="T6" fmla="*/ 65 w 65"/>
                  <a:gd name="T7" fmla="*/ 36 h 40"/>
                  <a:gd name="T8" fmla="*/ 14 w 65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0">
                    <a:moveTo>
                      <a:pt x="14" y="0"/>
                    </a:moveTo>
                    <a:lnTo>
                      <a:pt x="0" y="4"/>
                    </a:lnTo>
                    <a:lnTo>
                      <a:pt x="51" y="40"/>
                    </a:lnTo>
                    <a:lnTo>
                      <a:pt x="65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4" name="Freeform 310">
                <a:extLst>
                  <a:ext uri="{FF2B5EF4-FFF2-40B4-BE49-F238E27FC236}">
                    <a16:creationId xmlns:a16="http://schemas.microsoft.com/office/drawing/2014/main" id="{C8DB347C-16FB-471A-B4F5-9F528C82C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241" y="4011659"/>
                <a:ext cx="49600" cy="74583"/>
              </a:xfrm>
              <a:custGeom>
                <a:avLst/>
                <a:gdLst>
                  <a:gd name="T0" fmla="*/ 14 w 61"/>
                  <a:gd name="T1" fmla="*/ 0 h 41"/>
                  <a:gd name="T2" fmla="*/ 0 w 61"/>
                  <a:gd name="T3" fmla="*/ 3 h 41"/>
                  <a:gd name="T4" fmla="*/ 46 w 61"/>
                  <a:gd name="T5" fmla="*/ 41 h 41"/>
                  <a:gd name="T6" fmla="*/ 61 w 61"/>
                  <a:gd name="T7" fmla="*/ 37 h 41"/>
                  <a:gd name="T8" fmla="*/ 14 w 6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14" y="0"/>
                    </a:moveTo>
                    <a:lnTo>
                      <a:pt x="0" y="3"/>
                    </a:lnTo>
                    <a:lnTo>
                      <a:pt x="46" y="41"/>
                    </a:lnTo>
                    <a:lnTo>
                      <a:pt x="61" y="37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5" name="Freeform 311">
                <a:extLst>
                  <a:ext uri="{FF2B5EF4-FFF2-40B4-BE49-F238E27FC236}">
                    <a16:creationId xmlns:a16="http://schemas.microsoft.com/office/drawing/2014/main" id="{53DB5C12-F9B8-4CC7-8E15-812C43A55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772" y="4033488"/>
                <a:ext cx="46348" cy="76402"/>
              </a:xfrm>
              <a:custGeom>
                <a:avLst/>
                <a:gdLst>
                  <a:gd name="T0" fmla="*/ 15 w 57"/>
                  <a:gd name="T1" fmla="*/ 0 h 42"/>
                  <a:gd name="T2" fmla="*/ 0 w 57"/>
                  <a:gd name="T3" fmla="*/ 3 h 42"/>
                  <a:gd name="T4" fmla="*/ 42 w 57"/>
                  <a:gd name="T5" fmla="*/ 42 h 42"/>
                  <a:gd name="T6" fmla="*/ 57 w 57"/>
                  <a:gd name="T7" fmla="*/ 38 h 42"/>
                  <a:gd name="T8" fmla="*/ 15 w 5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15" y="0"/>
                    </a:moveTo>
                    <a:lnTo>
                      <a:pt x="0" y="3"/>
                    </a:lnTo>
                    <a:lnTo>
                      <a:pt x="42" y="42"/>
                    </a:lnTo>
                    <a:lnTo>
                      <a:pt x="57" y="38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6" name="Freeform 312">
                <a:extLst>
                  <a:ext uri="{FF2B5EF4-FFF2-40B4-BE49-F238E27FC236}">
                    <a16:creationId xmlns:a16="http://schemas.microsoft.com/office/drawing/2014/main" id="{0C6E6EA5-3C42-48C8-B105-854BB13B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90" y="4053497"/>
                <a:ext cx="43095" cy="76402"/>
              </a:xfrm>
              <a:custGeom>
                <a:avLst/>
                <a:gdLst>
                  <a:gd name="T0" fmla="*/ 16 w 53"/>
                  <a:gd name="T1" fmla="*/ 0 h 42"/>
                  <a:gd name="T2" fmla="*/ 0 w 53"/>
                  <a:gd name="T3" fmla="*/ 3 h 42"/>
                  <a:gd name="T4" fmla="*/ 37 w 53"/>
                  <a:gd name="T5" fmla="*/ 42 h 42"/>
                  <a:gd name="T6" fmla="*/ 53 w 53"/>
                  <a:gd name="T7" fmla="*/ 39 h 42"/>
                  <a:gd name="T8" fmla="*/ 16 w 5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42">
                    <a:moveTo>
                      <a:pt x="16" y="0"/>
                    </a:moveTo>
                    <a:lnTo>
                      <a:pt x="0" y="3"/>
                    </a:lnTo>
                    <a:lnTo>
                      <a:pt x="37" y="42"/>
                    </a:lnTo>
                    <a:lnTo>
                      <a:pt x="53" y="39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7" name="Freeform 313">
                <a:extLst>
                  <a:ext uri="{FF2B5EF4-FFF2-40B4-BE49-F238E27FC236}">
                    <a16:creationId xmlns:a16="http://schemas.microsoft.com/office/drawing/2014/main" id="{1A742BE9-EBDD-4382-80EC-4ABE0818E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96" y="4069870"/>
                <a:ext cx="39843" cy="78221"/>
              </a:xfrm>
              <a:custGeom>
                <a:avLst/>
                <a:gdLst>
                  <a:gd name="T0" fmla="*/ 16 w 49"/>
                  <a:gd name="T1" fmla="*/ 0 h 43"/>
                  <a:gd name="T2" fmla="*/ 0 w 49"/>
                  <a:gd name="T3" fmla="*/ 3 h 43"/>
                  <a:gd name="T4" fmla="*/ 33 w 49"/>
                  <a:gd name="T5" fmla="*/ 43 h 43"/>
                  <a:gd name="T6" fmla="*/ 49 w 49"/>
                  <a:gd name="T7" fmla="*/ 40 h 43"/>
                  <a:gd name="T8" fmla="*/ 16 w 4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16" y="0"/>
                    </a:moveTo>
                    <a:lnTo>
                      <a:pt x="0" y="3"/>
                    </a:lnTo>
                    <a:lnTo>
                      <a:pt x="33" y="43"/>
                    </a:lnTo>
                    <a:lnTo>
                      <a:pt x="49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8" name="Freeform 314">
                <a:extLst>
                  <a:ext uri="{FF2B5EF4-FFF2-40B4-BE49-F238E27FC236}">
                    <a16:creationId xmlns:a16="http://schemas.microsoft.com/office/drawing/2014/main" id="{A1F20D28-F2F2-4A8D-A1A3-60A86F82A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488" y="4086241"/>
                <a:ext cx="35777" cy="78221"/>
              </a:xfrm>
              <a:custGeom>
                <a:avLst/>
                <a:gdLst>
                  <a:gd name="T0" fmla="*/ 16 w 44"/>
                  <a:gd name="T1" fmla="*/ 0 h 43"/>
                  <a:gd name="T2" fmla="*/ 0 w 44"/>
                  <a:gd name="T3" fmla="*/ 2 h 43"/>
                  <a:gd name="T4" fmla="*/ 28 w 44"/>
                  <a:gd name="T5" fmla="*/ 43 h 43"/>
                  <a:gd name="T6" fmla="*/ 44 w 44"/>
                  <a:gd name="T7" fmla="*/ 40 h 43"/>
                  <a:gd name="T8" fmla="*/ 16 w 4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16" y="0"/>
                    </a:moveTo>
                    <a:lnTo>
                      <a:pt x="0" y="2"/>
                    </a:lnTo>
                    <a:lnTo>
                      <a:pt x="28" y="43"/>
                    </a:lnTo>
                    <a:lnTo>
                      <a:pt x="44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89" name="Freeform 315">
                <a:extLst>
                  <a:ext uri="{FF2B5EF4-FFF2-40B4-BE49-F238E27FC236}">
                    <a16:creationId xmlns:a16="http://schemas.microsoft.com/office/drawing/2014/main" id="{131FBBD7-3C40-4F14-89F6-C414A7FFA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7766" y="4097155"/>
                <a:ext cx="31712" cy="80040"/>
              </a:xfrm>
              <a:custGeom>
                <a:avLst/>
                <a:gdLst>
                  <a:gd name="T0" fmla="*/ 16 w 39"/>
                  <a:gd name="T1" fmla="*/ 0 h 44"/>
                  <a:gd name="T2" fmla="*/ 0 w 39"/>
                  <a:gd name="T3" fmla="*/ 2 h 44"/>
                  <a:gd name="T4" fmla="*/ 23 w 39"/>
                  <a:gd name="T5" fmla="*/ 44 h 44"/>
                  <a:gd name="T6" fmla="*/ 39 w 39"/>
                  <a:gd name="T7" fmla="*/ 42 h 44"/>
                  <a:gd name="T8" fmla="*/ 16 w 3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16" y="0"/>
                    </a:moveTo>
                    <a:lnTo>
                      <a:pt x="0" y="2"/>
                    </a:lnTo>
                    <a:lnTo>
                      <a:pt x="23" y="44"/>
                    </a:lnTo>
                    <a:lnTo>
                      <a:pt x="39" y="4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0" name="Freeform 316">
                <a:extLst>
                  <a:ext uri="{FF2B5EF4-FFF2-40B4-BE49-F238E27FC236}">
                    <a16:creationId xmlns:a16="http://schemas.microsoft.com/office/drawing/2014/main" id="{1E925726-EE74-4080-A64F-304EBE20E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232" y="4108070"/>
                <a:ext cx="28459" cy="80040"/>
              </a:xfrm>
              <a:custGeom>
                <a:avLst/>
                <a:gdLst>
                  <a:gd name="T0" fmla="*/ 17 w 35"/>
                  <a:gd name="T1" fmla="*/ 0 h 44"/>
                  <a:gd name="T2" fmla="*/ 0 w 35"/>
                  <a:gd name="T3" fmla="*/ 2 h 44"/>
                  <a:gd name="T4" fmla="*/ 19 w 35"/>
                  <a:gd name="T5" fmla="*/ 44 h 44"/>
                  <a:gd name="T6" fmla="*/ 35 w 35"/>
                  <a:gd name="T7" fmla="*/ 42 h 44"/>
                  <a:gd name="T8" fmla="*/ 17 w 35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17" y="0"/>
                    </a:moveTo>
                    <a:lnTo>
                      <a:pt x="0" y="2"/>
                    </a:lnTo>
                    <a:lnTo>
                      <a:pt x="19" y="44"/>
                    </a:lnTo>
                    <a:lnTo>
                      <a:pt x="35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1" name="Freeform 317">
                <a:extLst>
                  <a:ext uri="{FF2B5EF4-FFF2-40B4-BE49-F238E27FC236}">
                    <a16:creationId xmlns:a16="http://schemas.microsoft.com/office/drawing/2014/main" id="{D4BDB9B6-314E-4BD6-9BED-2628BD5C5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698" y="4117166"/>
                <a:ext cx="25207" cy="78221"/>
              </a:xfrm>
              <a:custGeom>
                <a:avLst/>
                <a:gdLst>
                  <a:gd name="T0" fmla="*/ 17 w 31"/>
                  <a:gd name="T1" fmla="*/ 0 h 43"/>
                  <a:gd name="T2" fmla="*/ 0 w 31"/>
                  <a:gd name="T3" fmla="*/ 1 h 43"/>
                  <a:gd name="T4" fmla="*/ 14 w 31"/>
                  <a:gd name="T5" fmla="*/ 43 h 43"/>
                  <a:gd name="T6" fmla="*/ 31 w 31"/>
                  <a:gd name="T7" fmla="*/ 42 h 43"/>
                  <a:gd name="T8" fmla="*/ 17 w 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3">
                    <a:moveTo>
                      <a:pt x="17" y="0"/>
                    </a:moveTo>
                    <a:lnTo>
                      <a:pt x="0" y="1"/>
                    </a:lnTo>
                    <a:lnTo>
                      <a:pt x="14" y="43"/>
                    </a:lnTo>
                    <a:lnTo>
                      <a:pt x="31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2" name="Freeform 318">
                <a:extLst>
                  <a:ext uri="{FF2B5EF4-FFF2-40B4-BE49-F238E27FC236}">
                    <a16:creationId xmlns:a16="http://schemas.microsoft.com/office/drawing/2014/main" id="{92809A9D-304D-473E-AF64-70D65C48B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163" y="4122622"/>
                <a:ext cx="20328" cy="78221"/>
              </a:xfrm>
              <a:custGeom>
                <a:avLst/>
                <a:gdLst>
                  <a:gd name="T0" fmla="*/ 17 w 25"/>
                  <a:gd name="T1" fmla="*/ 0 h 43"/>
                  <a:gd name="T2" fmla="*/ 0 w 25"/>
                  <a:gd name="T3" fmla="*/ 1 h 43"/>
                  <a:gd name="T4" fmla="*/ 8 w 25"/>
                  <a:gd name="T5" fmla="*/ 43 h 43"/>
                  <a:gd name="T6" fmla="*/ 25 w 25"/>
                  <a:gd name="T7" fmla="*/ 43 h 43"/>
                  <a:gd name="T8" fmla="*/ 17 w 25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17" y="0"/>
                    </a:moveTo>
                    <a:lnTo>
                      <a:pt x="0" y="1"/>
                    </a:lnTo>
                    <a:lnTo>
                      <a:pt x="8" y="43"/>
                    </a:lnTo>
                    <a:lnTo>
                      <a:pt x="25" y="43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3" name="Freeform 319">
                <a:extLst>
                  <a:ext uri="{FF2B5EF4-FFF2-40B4-BE49-F238E27FC236}">
                    <a16:creationId xmlns:a16="http://schemas.microsoft.com/office/drawing/2014/main" id="{5970CD87-3061-4FDD-9D1F-938D000C5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629" y="4126261"/>
                <a:ext cx="15449" cy="78221"/>
              </a:xfrm>
              <a:custGeom>
                <a:avLst/>
                <a:gdLst>
                  <a:gd name="T0" fmla="*/ 16 w 19"/>
                  <a:gd name="T1" fmla="*/ 0 h 43"/>
                  <a:gd name="T2" fmla="*/ 0 w 19"/>
                  <a:gd name="T3" fmla="*/ 0 h 43"/>
                  <a:gd name="T4" fmla="*/ 3 w 19"/>
                  <a:gd name="T5" fmla="*/ 43 h 43"/>
                  <a:gd name="T6" fmla="*/ 19 w 19"/>
                  <a:gd name="T7" fmla="*/ 43 h 43"/>
                  <a:gd name="T8" fmla="*/ 16 w 1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16" y="0"/>
                    </a:moveTo>
                    <a:lnTo>
                      <a:pt x="0" y="0"/>
                    </a:lnTo>
                    <a:lnTo>
                      <a:pt x="3" y="43"/>
                    </a:lnTo>
                    <a:lnTo>
                      <a:pt x="19" y="4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4" name="Freeform 320">
                <a:extLst>
                  <a:ext uri="{FF2B5EF4-FFF2-40B4-BE49-F238E27FC236}">
                    <a16:creationId xmlns:a16="http://schemas.microsoft.com/office/drawing/2014/main" id="{22A3DE90-31B9-4C7B-B339-34DA83303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656" y="4126261"/>
                <a:ext cx="14636" cy="78221"/>
              </a:xfrm>
              <a:custGeom>
                <a:avLst/>
                <a:gdLst>
                  <a:gd name="T0" fmla="*/ 18 w 18"/>
                  <a:gd name="T1" fmla="*/ 0 h 43"/>
                  <a:gd name="T2" fmla="*/ 2 w 18"/>
                  <a:gd name="T3" fmla="*/ 0 h 43"/>
                  <a:gd name="T4" fmla="*/ 0 w 18"/>
                  <a:gd name="T5" fmla="*/ 43 h 43"/>
                  <a:gd name="T6" fmla="*/ 16 w 18"/>
                  <a:gd name="T7" fmla="*/ 43 h 43"/>
                  <a:gd name="T8" fmla="*/ 18 w 1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3">
                    <a:moveTo>
                      <a:pt x="18" y="0"/>
                    </a:moveTo>
                    <a:lnTo>
                      <a:pt x="2" y="0"/>
                    </a:lnTo>
                    <a:lnTo>
                      <a:pt x="0" y="43"/>
                    </a:lnTo>
                    <a:lnTo>
                      <a:pt x="16" y="4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5" name="Freeform 321">
                <a:extLst>
                  <a:ext uri="{FF2B5EF4-FFF2-40B4-BE49-F238E27FC236}">
                    <a16:creationId xmlns:a16="http://schemas.microsoft.com/office/drawing/2014/main" id="{02F7769F-F2E0-4BA4-B879-3FAF882CC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243" y="4124442"/>
                <a:ext cx="19515" cy="78221"/>
              </a:xfrm>
              <a:custGeom>
                <a:avLst/>
                <a:gdLst>
                  <a:gd name="T0" fmla="*/ 24 w 24"/>
                  <a:gd name="T1" fmla="*/ 0 h 43"/>
                  <a:gd name="T2" fmla="*/ 7 w 24"/>
                  <a:gd name="T3" fmla="*/ 0 h 43"/>
                  <a:gd name="T4" fmla="*/ 0 w 24"/>
                  <a:gd name="T5" fmla="*/ 43 h 43"/>
                  <a:gd name="T6" fmla="*/ 17 w 24"/>
                  <a:gd name="T7" fmla="*/ 43 h 43"/>
                  <a:gd name="T8" fmla="*/ 24 w 2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3">
                    <a:moveTo>
                      <a:pt x="24" y="0"/>
                    </a:moveTo>
                    <a:lnTo>
                      <a:pt x="7" y="0"/>
                    </a:lnTo>
                    <a:lnTo>
                      <a:pt x="0" y="43"/>
                    </a:lnTo>
                    <a:lnTo>
                      <a:pt x="17" y="43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6" name="Freeform 322">
                <a:extLst>
                  <a:ext uri="{FF2B5EF4-FFF2-40B4-BE49-F238E27FC236}">
                    <a16:creationId xmlns:a16="http://schemas.microsoft.com/office/drawing/2014/main" id="{055A6F33-91B0-4E31-AAC4-F0D7475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643" y="4118984"/>
                <a:ext cx="22767" cy="80040"/>
              </a:xfrm>
              <a:custGeom>
                <a:avLst/>
                <a:gdLst>
                  <a:gd name="T0" fmla="*/ 28 w 28"/>
                  <a:gd name="T1" fmla="*/ 1 h 44"/>
                  <a:gd name="T2" fmla="*/ 12 w 28"/>
                  <a:gd name="T3" fmla="*/ 0 h 44"/>
                  <a:gd name="T4" fmla="*/ 0 w 28"/>
                  <a:gd name="T5" fmla="*/ 43 h 44"/>
                  <a:gd name="T6" fmla="*/ 16 w 28"/>
                  <a:gd name="T7" fmla="*/ 44 h 44"/>
                  <a:gd name="T8" fmla="*/ 28 w 28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28" y="1"/>
                    </a:moveTo>
                    <a:lnTo>
                      <a:pt x="12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2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7" name="Freeform 323">
                <a:extLst>
                  <a:ext uri="{FF2B5EF4-FFF2-40B4-BE49-F238E27FC236}">
                    <a16:creationId xmlns:a16="http://schemas.microsoft.com/office/drawing/2014/main" id="{53D39806-253D-4F9A-AA41-C0625A2F5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043" y="4111708"/>
                <a:ext cx="26833" cy="80040"/>
              </a:xfrm>
              <a:custGeom>
                <a:avLst/>
                <a:gdLst>
                  <a:gd name="T0" fmla="*/ 33 w 33"/>
                  <a:gd name="T1" fmla="*/ 2 h 44"/>
                  <a:gd name="T2" fmla="*/ 17 w 33"/>
                  <a:gd name="T3" fmla="*/ 0 h 44"/>
                  <a:gd name="T4" fmla="*/ 0 w 33"/>
                  <a:gd name="T5" fmla="*/ 43 h 44"/>
                  <a:gd name="T6" fmla="*/ 16 w 33"/>
                  <a:gd name="T7" fmla="*/ 44 h 44"/>
                  <a:gd name="T8" fmla="*/ 33 w 33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33" y="2"/>
                    </a:moveTo>
                    <a:lnTo>
                      <a:pt x="17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3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8" name="Freeform 324">
                <a:extLst>
                  <a:ext uri="{FF2B5EF4-FFF2-40B4-BE49-F238E27FC236}">
                    <a16:creationId xmlns:a16="http://schemas.microsoft.com/office/drawing/2014/main" id="{0797D2F7-8E4C-45D3-BB2E-02FCC25D6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257" y="4102613"/>
                <a:ext cx="30085" cy="80040"/>
              </a:xfrm>
              <a:custGeom>
                <a:avLst/>
                <a:gdLst>
                  <a:gd name="T0" fmla="*/ 37 w 37"/>
                  <a:gd name="T1" fmla="*/ 2 h 44"/>
                  <a:gd name="T2" fmla="*/ 21 w 37"/>
                  <a:gd name="T3" fmla="*/ 0 h 44"/>
                  <a:gd name="T4" fmla="*/ 0 w 37"/>
                  <a:gd name="T5" fmla="*/ 42 h 44"/>
                  <a:gd name="T6" fmla="*/ 16 w 37"/>
                  <a:gd name="T7" fmla="*/ 44 h 44"/>
                  <a:gd name="T8" fmla="*/ 37 w 37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4">
                    <a:moveTo>
                      <a:pt x="37" y="2"/>
                    </a:moveTo>
                    <a:lnTo>
                      <a:pt x="21" y="0"/>
                    </a:lnTo>
                    <a:lnTo>
                      <a:pt x="0" y="42"/>
                    </a:lnTo>
                    <a:lnTo>
                      <a:pt x="16" y="44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199" name="Freeform 325">
                <a:extLst>
                  <a:ext uri="{FF2B5EF4-FFF2-40B4-BE49-F238E27FC236}">
                    <a16:creationId xmlns:a16="http://schemas.microsoft.com/office/drawing/2014/main" id="{D111EDF8-495A-4817-AAB6-61A98E3AE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470" y="4091699"/>
                <a:ext cx="34964" cy="78221"/>
              </a:xfrm>
              <a:custGeom>
                <a:avLst/>
                <a:gdLst>
                  <a:gd name="T0" fmla="*/ 43 w 43"/>
                  <a:gd name="T1" fmla="*/ 2 h 43"/>
                  <a:gd name="T2" fmla="*/ 27 w 43"/>
                  <a:gd name="T3" fmla="*/ 0 h 43"/>
                  <a:gd name="T4" fmla="*/ 0 w 43"/>
                  <a:gd name="T5" fmla="*/ 41 h 43"/>
                  <a:gd name="T6" fmla="*/ 16 w 43"/>
                  <a:gd name="T7" fmla="*/ 43 h 43"/>
                  <a:gd name="T8" fmla="*/ 43 w 43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"/>
                    </a:moveTo>
                    <a:lnTo>
                      <a:pt x="27" y="0"/>
                    </a:lnTo>
                    <a:lnTo>
                      <a:pt x="0" y="41"/>
                    </a:lnTo>
                    <a:lnTo>
                      <a:pt x="16" y="43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0" name="Freeform 326">
                <a:extLst>
                  <a:ext uri="{FF2B5EF4-FFF2-40B4-BE49-F238E27FC236}">
                    <a16:creationId xmlns:a16="http://schemas.microsoft.com/office/drawing/2014/main" id="{11E885DC-FF02-4DF4-AA96-E72CB7B60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309" y="4077146"/>
                <a:ext cx="38217" cy="78221"/>
              </a:xfrm>
              <a:custGeom>
                <a:avLst/>
                <a:gdLst>
                  <a:gd name="T0" fmla="*/ 47 w 47"/>
                  <a:gd name="T1" fmla="*/ 3 h 43"/>
                  <a:gd name="T2" fmla="*/ 31 w 47"/>
                  <a:gd name="T3" fmla="*/ 0 h 43"/>
                  <a:gd name="T4" fmla="*/ 0 w 47"/>
                  <a:gd name="T5" fmla="*/ 41 h 43"/>
                  <a:gd name="T6" fmla="*/ 15 w 47"/>
                  <a:gd name="T7" fmla="*/ 43 h 43"/>
                  <a:gd name="T8" fmla="*/ 47 w 47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47" y="3"/>
                    </a:moveTo>
                    <a:lnTo>
                      <a:pt x="31" y="0"/>
                    </a:lnTo>
                    <a:lnTo>
                      <a:pt x="0" y="41"/>
                    </a:lnTo>
                    <a:lnTo>
                      <a:pt x="15" y="43"/>
                    </a:lnTo>
                    <a:lnTo>
                      <a:pt x="4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1" name="Freeform 327">
                <a:extLst>
                  <a:ext uri="{FF2B5EF4-FFF2-40B4-BE49-F238E27FC236}">
                    <a16:creationId xmlns:a16="http://schemas.microsoft.com/office/drawing/2014/main" id="{2FFE6299-1F69-4914-BA13-CFBCA6A01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149" y="4060774"/>
                <a:ext cx="42282" cy="78221"/>
              </a:xfrm>
              <a:custGeom>
                <a:avLst/>
                <a:gdLst>
                  <a:gd name="T0" fmla="*/ 52 w 52"/>
                  <a:gd name="T1" fmla="*/ 3 h 43"/>
                  <a:gd name="T2" fmla="*/ 36 w 52"/>
                  <a:gd name="T3" fmla="*/ 0 h 43"/>
                  <a:gd name="T4" fmla="*/ 0 w 52"/>
                  <a:gd name="T5" fmla="*/ 40 h 43"/>
                  <a:gd name="T6" fmla="*/ 15 w 52"/>
                  <a:gd name="T7" fmla="*/ 43 h 43"/>
                  <a:gd name="T8" fmla="*/ 52 w 52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52" y="3"/>
                    </a:moveTo>
                    <a:lnTo>
                      <a:pt x="36" y="0"/>
                    </a:lnTo>
                    <a:lnTo>
                      <a:pt x="0" y="40"/>
                    </a:lnTo>
                    <a:lnTo>
                      <a:pt x="15" y="43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2" name="Freeform 328">
                <a:extLst>
                  <a:ext uri="{FF2B5EF4-FFF2-40B4-BE49-F238E27FC236}">
                    <a16:creationId xmlns:a16="http://schemas.microsoft.com/office/drawing/2014/main" id="{02812BC0-ECB8-4674-ADD2-79D2B55B2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615" y="4042583"/>
                <a:ext cx="45534" cy="76402"/>
              </a:xfrm>
              <a:custGeom>
                <a:avLst/>
                <a:gdLst>
                  <a:gd name="T0" fmla="*/ 56 w 56"/>
                  <a:gd name="T1" fmla="*/ 3 h 42"/>
                  <a:gd name="T2" fmla="*/ 40 w 56"/>
                  <a:gd name="T3" fmla="*/ 0 h 42"/>
                  <a:gd name="T4" fmla="*/ 0 w 56"/>
                  <a:gd name="T5" fmla="*/ 39 h 42"/>
                  <a:gd name="T6" fmla="*/ 15 w 56"/>
                  <a:gd name="T7" fmla="*/ 42 h 42"/>
                  <a:gd name="T8" fmla="*/ 56 w 56"/>
                  <a:gd name="T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56" y="3"/>
                    </a:moveTo>
                    <a:lnTo>
                      <a:pt x="40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5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3" name="Freeform 329">
                <a:extLst>
                  <a:ext uri="{FF2B5EF4-FFF2-40B4-BE49-F238E27FC236}">
                    <a16:creationId xmlns:a16="http://schemas.microsoft.com/office/drawing/2014/main" id="{56EFB88F-CD6E-4ED2-B4B0-51E6CD22B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893" y="4020754"/>
                <a:ext cx="48787" cy="76402"/>
              </a:xfrm>
              <a:custGeom>
                <a:avLst/>
                <a:gdLst>
                  <a:gd name="T0" fmla="*/ 60 w 60"/>
                  <a:gd name="T1" fmla="*/ 4 h 42"/>
                  <a:gd name="T2" fmla="*/ 45 w 60"/>
                  <a:gd name="T3" fmla="*/ 0 h 42"/>
                  <a:gd name="T4" fmla="*/ 0 w 60"/>
                  <a:gd name="T5" fmla="*/ 39 h 42"/>
                  <a:gd name="T6" fmla="*/ 15 w 60"/>
                  <a:gd name="T7" fmla="*/ 42 h 42"/>
                  <a:gd name="T8" fmla="*/ 60 w 60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60" y="4"/>
                    </a:moveTo>
                    <a:lnTo>
                      <a:pt x="45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6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4" name="Freeform 330">
                <a:extLst>
                  <a:ext uri="{FF2B5EF4-FFF2-40B4-BE49-F238E27FC236}">
                    <a16:creationId xmlns:a16="http://schemas.microsoft.com/office/drawing/2014/main" id="{A4A53CB0-6810-43B6-A510-0FFB9BA82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798" y="3998925"/>
                <a:ext cx="51226" cy="74583"/>
              </a:xfrm>
              <a:custGeom>
                <a:avLst/>
                <a:gdLst>
                  <a:gd name="T0" fmla="*/ 63 w 63"/>
                  <a:gd name="T1" fmla="*/ 4 h 41"/>
                  <a:gd name="T2" fmla="*/ 49 w 63"/>
                  <a:gd name="T3" fmla="*/ 0 h 41"/>
                  <a:gd name="T4" fmla="*/ 0 w 63"/>
                  <a:gd name="T5" fmla="*/ 37 h 41"/>
                  <a:gd name="T6" fmla="*/ 14 w 63"/>
                  <a:gd name="T7" fmla="*/ 41 h 41"/>
                  <a:gd name="T8" fmla="*/ 63 w 63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1">
                    <a:moveTo>
                      <a:pt x="63" y="4"/>
                    </a:moveTo>
                    <a:lnTo>
                      <a:pt x="49" y="0"/>
                    </a:lnTo>
                    <a:lnTo>
                      <a:pt x="0" y="37"/>
                    </a:lnTo>
                    <a:lnTo>
                      <a:pt x="14" y="41"/>
                    </a:lnTo>
                    <a:lnTo>
                      <a:pt x="6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5" name="Freeform 331">
                <a:extLst>
                  <a:ext uri="{FF2B5EF4-FFF2-40B4-BE49-F238E27FC236}">
                    <a16:creationId xmlns:a16="http://schemas.microsoft.com/office/drawing/2014/main" id="{BC3D8535-2A1C-42D3-9FFF-67A0765A0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517" y="3973457"/>
                <a:ext cx="55292" cy="72763"/>
              </a:xfrm>
              <a:custGeom>
                <a:avLst/>
                <a:gdLst>
                  <a:gd name="T0" fmla="*/ 68 w 68"/>
                  <a:gd name="T1" fmla="*/ 4 h 40"/>
                  <a:gd name="T2" fmla="*/ 54 w 68"/>
                  <a:gd name="T3" fmla="*/ 0 h 40"/>
                  <a:gd name="T4" fmla="*/ 0 w 68"/>
                  <a:gd name="T5" fmla="*/ 36 h 40"/>
                  <a:gd name="T6" fmla="*/ 14 w 68"/>
                  <a:gd name="T7" fmla="*/ 40 h 40"/>
                  <a:gd name="T8" fmla="*/ 68 w 68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68" y="4"/>
                    </a:moveTo>
                    <a:lnTo>
                      <a:pt x="54" y="0"/>
                    </a:lnTo>
                    <a:lnTo>
                      <a:pt x="0" y="36"/>
                    </a:lnTo>
                    <a:lnTo>
                      <a:pt x="14" y="40"/>
                    </a:lnTo>
                    <a:lnTo>
                      <a:pt x="6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6" name="Freeform 332">
                <a:extLst>
                  <a:ext uri="{FF2B5EF4-FFF2-40B4-BE49-F238E27FC236}">
                    <a16:creationId xmlns:a16="http://schemas.microsoft.com/office/drawing/2014/main" id="{B7DE735A-3766-4FF6-99ED-1DA92EB51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861" y="3946172"/>
                <a:ext cx="57731" cy="70945"/>
              </a:xfrm>
              <a:custGeom>
                <a:avLst/>
                <a:gdLst>
                  <a:gd name="T0" fmla="*/ 71 w 71"/>
                  <a:gd name="T1" fmla="*/ 5 h 39"/>
                  <a:gd name="T2" fmla="*/ 58 w 71"/>
                  <a:gd name="T3" fmla="*/ 0 h 39"/>
                  <a:gd name="T4" fmla="*/ 0 w 71"/>
                  <a:gd name="T5" fmla="*/ 35 h 39"/>
                  <a:gd name="T6" fmla="*/ 14 w 71"/>
                  <a:gd name="T7" fmla="*/ 39 h 39"/>
                  <a:gd name="T8" fmla="*/ 71 w 71"/>
                  <a:gd name="T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9">
                    <a:moveTo>
                      <a:pt x="71" y="5"/>
                    </a:moveTo>
                    <a:lnTo>
                      <a:pt x="58" y="0"/>
                    </a:lnTo>
                    <a:lnTo>
                      <a:pt x="0" y="35"/>
                    </a:lnTo>
                    <a:lnTo>
                      <a:pt x="14" y="39"/>
                    </a:lnTo>
                    <a:lnTo>
                      <a:pt x="7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7" name="Freeform 333">
                <a:extLst>
                  <a:ext uri="{FF2B5EF4-FFF2-40B4-BE49-F238E27FC236}">
                    <a16:creationId xmlns:a16="http://schemas.microsoft.com/office/drawing/2014/main" id="{7B9328A7-C4B8-4748-9C13-AE21CBE6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832" y="3917066"/>
                <a:ext cx="60984" cy="69125"/>
              </a:xfrm>
              <a:custGeom>
                <a:avLst/>
                <a:gdLst>
                  <a:gd name="T0" fmla="*/ 75 w 75"/>
                  <a:gd name="T1" fmla="*/ 5 h 38"/>
                  <a:gd name="T2" fmla="*/ 62 w 75"/>
                  <a:gd name="T3" fmla="*/ 0 h 38"/>
                  <a:gd name="T4" fmla="*/ 0 w 75"/>
                  <a:gd name="T5" fmla="*/ 34 h 38"/>
                  <a:gd name="T6" fmla="*/ 13 w 75"/>
                  <a:gd name="T7" fmla="*/ 38 h 38"/>
                  <a:gd name="T8" fmla="*/ 75 w 75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75" y="5"/>
                    </a:moveTo>
                    <a:lnTo>
                      <a:pt x="62" y="0"/>
                    </a:lnTo>
                    <a:lnTo>
                      <a:pt x="0" y="34"/>
                    </a:lnTo>
                    <a:lnTo>
                      <a:pt x="13" y="38"/>
                    </a:lnTo>
                    <a:lnTo>
                      <a:pt x="7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8" name="Freeform 334">
                <a:extLst>
                  <a:ext uri="{FF2B5EF4-FFF2-40B4-BE49-F238E27FC236}">
                    <a16:creationId xmlns:a16="http://schemas.microsoft.com/office/drawing/2014/main" id="{9589E60B-0CAE-49B1-BE54-4E40480E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241" y="3886141"/>
                <a:ext cx="62610" cy="67307"/>
              </a:xfrm>
              <a:custGeom>
                <a:avLst/>
                <a:gdLst>
                  <a:gd name="T0" fmla="*/ 77 w 77"/>
                  <a:gd name="T1" fmla="*/ 5 h 37"/>
                  <a:gd name="T2" fmla="*/ 65 w 77"/>
                  <a:gd name="T3" fmla="*/ 0 h 37"/>
                  <a:gd name="T4" fmla="*/ 0 w 77"/>
                  <a:gd name="T5" fmla="*/ 32 h 37"/>
                  <a:gd name="T6" fmla="*/ 12 w 77"/>
                  <a:gd name="T7" fmla="*/ 37 h 37"/>
                  <a:gd name="T8" fmla="*/ 77 w 77"/>
                  <a:gd name="T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7">
                    <a:moveTo>
                      <a:pt x="77" y="5"/>
                    </a:moveTo>
                    <a:lnTo>
                      <a:pt x="65" y="0"/>
                    </a:lnTo>
                    <a:lnTo>
                      <a:pt x="0" y="32"/>
                    </a:lnTo>
                    <a:lnTo>
                      <a:pt x="12" y="37"/>
                    </a:lnTo>
                    <a:lnTo>
                      <a:pt x="7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09" name="Freeform 335">
                <a:extLst>
                  <a:ext uri="{FF2B5EF4-FFF2-40B4-BE49-F238E27FC236}">
                    <a16:creationId xmlns:a16="http://schemas.microsoft.com/office/drawing/2014/main" id="{A3603105-AEF0-4761-9F17-80EB883CD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464" y="3855217"/>
                <a:ext cx="65862" cy="63669"/>
              </a:xfrm>
              <a:custGeom>
                <a:avLst/>
                <a:gdLst>
                  <a:gd name="T0" fmla="*/ 81 w 81"/>
                  <a:gd name="T1" fmla="*/ 5 h 35"/>
                  <a:gd name="T2" fmla="*/ 70 w 81"/>
                  <a:gd name="T3" fmla="*/ 0 h 35"/>
                  <a:gd name="T4" fmla="*/ 0 w 81"/>
                  <a:gd name="T5" fmla="*/ 30 h 35"/>
                  <a:gd name="T6" fmla="*/ 12 w 81"/>
                  <a:gd name="T7" fmla="*/ 35 h 35"/>
                  <a:gd name="T8" fmla="*/ 81 w 81"/>
                  <a:gd name="T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81" y="5"/>
                    </a:moveTo>
                    <a:lnTo>
                      <a:pt x="70" y="0"/>
                    </a:lnTo>
                    <a:lnTo>
                      <a:pt x="0" y="30"/>
                    </a:lnTo>
                    <a:lnTo>
                      <a:pt x="12" y="35"/>
                    </a:lnTo>
                    <a:lnTo>
                      <a:pt x="8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0" name="Freeform 336">
                <a:extLst>
                  <a:ext uri="{FF2B5EF4-FFF2-40B4-BE49-F238E27FC236}">
                    <a16:creationId xmlns:a16="http://schemas.microsoft.com/office/drawing/2014/main" id="{5C7B49D2-E8D0-4291-AE10-D297E460A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127" y="3820654"/>
                <a:ext cx="68301" cy="61849"/>
              </a:xfrm>
              <a:custGeom>
                <a:avLst/>
                <a:gdLst>
                  <a:gd name="T0" fmla="*/ 84 w 84"/>
                  <a:gd name="T1" fmla="*/ 6 h 34"/>
                  <a:gd name="T2" fmla="*/ 73 w 84"/>
                  <a:gd name="T3" fmla="*/ 0 h 34"/>
                  <a:gd name="T4" fmla="*/ 0 w 84"/>
                  <a:gd name="T5" fmla="*/ 28 h 34"/>
                  <a:gd name="T6" fmla="*/ 11 w 84"/>
                  <a:gd name="T7" fmla="*/ 34 h 34"/>
                  <a:gd name="T8" fmla="*/ 84 w 84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84" y="6"/>
                    </a:moveTo>
                    <a:lnTo>
                      <a:pt x="73" y="0"/>
                    </a:lnTo>
                    <a:lnTo>
                      <a:pt x="0" y="28"/>
                    </a:lnTo>
                    <a:lnTo>
                      <a:pt x="11" y="34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1" name="Freeform 337">
                <a:extLst>
                  <a:ext uri="{FF2B5EF4-FFF2-40B4-BE49-F238E27FC236}">
                    <a16:creationId xmlns:a16="http://schemas.microsoft.com/office/drawing/2014/main" id="{50BB66CC-1404-4578-ACE4-67BD5FA25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229" y="3784272"/>
                <a:ext cx="69928" cy="60030"/>
              </a:xfrm>
              <a:custGeom>
                <a:avLst/>
                <a:gdLst>
                  <a:gd name="T0" fmla="*/ 86 w 86"/>
                  <a:gd name="T1" fmla="*/ 6 h 33"/>
                  <a:gd name="T2" fmla="*/ 76 w 86"/>
                  <a:gd name="T3" fmla="*/ 0 h 33"/>
                  <a:gd name="T4" fmla="*/ 0 w 86"/>
                  <a:gd name="T5" fmla="*/ 27 h 33"/>
                  <a:gd name="T6" fmla="*/ 10 w 86"/>
                  <a:gd name="T7" fmla="*/ 33 h 33"/>
                  <a:gd name="T8" fmla="*/ 86 w 86"/>
                  <a:gd name="T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86" y="6"/>
                    </a:moveTo>
                    <a:lnTo>
                      <a:pt x="76" y="0"/>
                    </a:lnTo>
                    <a:lnTo>
                      <a:pt x="0" y="27"/>
                    </a:lnTo>
                    <a:lnTo>
                      <a:pt x="10" y="33"/>
                    </a:lnTo>
                    <a:lnTo>
                      <a:pt x="8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2" name="Freeform 338">
                <a:extLst>
                  <a:ext uri="{FF2B5EF4-FFF2-40B4-BE49-F238E27FC236}">
                    <a16:creationId xmlns:a16="http://schemas.microsoft.com/office/drawing/2014/main" id="{05A795EB-C156-40CD-A94C-D1EA67944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4957" y="3747891"/>
                <a:ext cx="71554" cy="56392"/>
              </a:xfrm>
              <a:custGeom>
                <a:avLst/>
                <a:gdLst>
                  <a:gd name="T0" fmla="*/ 88 w 88"/>
                  <a:gd name="T1" fmla="*/ 6 h 31"/>
                  <a:gd name="T2" fmla="*/ 78 w 88"/>
                  <a:gd name="T3" fmla="*/ 0 h 31"/>
                  <a:gd name="T4" fmla="*/ 0 w 88"/>
                  <a:gd name="T5" fmla="*/ 25 h 31"/>
                  <a:gd name="T6" fmla="*/ 9 w 88"/>
                  <a:gd name="T7" fmla="*/ 31 h 31"/>
                  <a:gd name="T8" fmla="*/ 88 w 88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88" y="6"/>
                    </a:moveTo>
                    <a:lnTo>
                      <a:pt x="78" y="0"/>
                    </a:lnTo>
                    <a:lnTo>
                      <a:pt x="0" y="25"/>
                    </a:lnTo>
                    <a:lnTo>
                      <a:pt x="9" y="31"/>
                    </a:lnTo>
                    <a:lnTo>
                      <a:pt x="8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3" name="Freeform 339">
                <a:extLst>
                  <a:ext uri="{FF2B5EF4-FFF2-40B4-BE49-F238E27FC236}">
                    <a16:creationId xmlns:a16="http://schemas.microsoft.com/office/drawing/2014/main" id="{4C224A91-7D2F-45F0-B3EB-4F84A0022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311" y="3709690"/>
                <a:ext cx="73180" cy="52754"/>
              </a:xfrm>
              <a:custGeom>
                <a:avLst/>
                <a:gdLst>
                  <a:gd name="T0" fmla="*/ 90 w 90"/>
                  <a:gd name="T1" fmla="*/ 6 h 29"/>
                  <a:gd name="T2" fmla="*/ 82 w 90"/>
                  <a:gd name="T3" fmla="*/ 0 h 29"/>
                  <a:gd name="T4" fmla="*/ 0 w 90"/>
                  <a:gd name="T5" fmla="*/ 23 h 29"/>
                  <a:gd name="T6" fmla="*/ 9 w 90"/>
                  <a:gd name="T7" fmla="*/ 29 h 29"/>
                  <a:gd name="T8" fmla="*/ 90 w 90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90" y="6"/>
                    </a:moveTo>
                    <a:lnTo>
                      <a:pt x="82" y="0"/>
                    </a:lnTo>
                    <a:lnTo>
                      <a:pt x="0" y="23"/>
                    </a:lnTo>
                    <a:lnTo>
                      <a:pt x="9" y="29"/>
                    </a:lnTo>
                    <a:lnTo>
                      <a:pt x="9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4" name="Freeform 340">
                <a:extLst>
                  <a:ext uri="{FF2B5EF4-FFF2-40B4-BE49-F238E27FC236}">
                    <a16:creationId xmlns:a16="http://schemas.microsoft.com/office/drawing/2014/main" id="{186FDF62-3F56-4934-9D9F-A7F69E77D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104" y="3669670"/>
                <a:ext cx="75620" cy="49116"/>
              </a:xfrm>
              <a:custGeom>
                <a:avLst/>
                <a:gdLst>
                  <a:gd name="T0" fmla="*/ 93 w 93"/>
                  <a:gd name="T1" fmla="*/ 6 h 27"/>
                  <a:gd name="T2" fmla="*/ 84 w 93"/>
                  <a:gd name="T3" fmla="*/ 0 h 27"/>
                  <a:gd name="T4" fmla="*/ 0 w 93"/>
                  <a:gd name="T5" fmla="*/ 21 h 27"/>
                  <a:gd name="T6" fmla="*/ 9 w 93"/>
                  <a:gd name="T7" fmla="*/ 27 h 27"/>
                  <a:gd name="T8" fmla="*/ 93 w 93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7">
                    <a:moveTo>
                      <a:pt x="93" y="6"/>
                    </a:moveTo>
                    <a:lnTo>
                      <a:pt x="84" y="0"/>
                    </a:lnTo>
                    <a:lnTo>
                      <a:pt x="0" y="21"/>
                    </a:lnTo>
                    <a:lnTo>
                      <a:pt x="9" y="27"/>
                    </a:lnTo>
                    <a:lnTo>
                      <a:pt x="9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5" name="Freeform 341">
                <a:extLst>
                  <a:ext uri="{FF2B5EF4-FFF2-40B4-BE49-F238E27FC236}">
                    <a16:creationId xmlns:a16="http://schemas.microsoft.com/office/drawing/2014/main" id="{41362D32-2165-407D-9A21-CB5A64EB0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337" y="3627831"/>
                <a:ext cx="76433" cy="47296"/>
              </a:xfrm>
              <a:custGeom>
                <a:avLst/>
                <a:gdLst>
                  <a:gd name="T0" fmla="*/ 94 w 94"/>
                  <a:gd name="T1" fmla="*/ 7 h 26"/>
                  <a:gd name="T2" fmla="*/ 87 w 94"/>
                  <a:gd name="T3" fmla="*/ 0 h 26"/>
                  <a:gd name="T4" fmla="*/ 0 w 94"/>
                  <a:gd name="T5" fmla="*/ 19 h 26"/>
                  <a:gd name="T6" fmla="*/ 8 w 94"/>
                  <a:gd name="T7" fmla="*/ 26 h 26"/>
                  <a:gd name="T8" fmla="*/ 94 w 94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94" y="7"/>
                    </a:moveTo>
                    <a:lnTo>
                      <a:pt x="87" y="0"/>
                    </a:lnTo>
                    <a:lnTo>
                      <a:pt x="0" y="19"/>
                    </a:lnTo>
                    <a:lnTo>
                      <a:pt x="8" y="26"/>
                    </a:lnTo>
                    <a:lnTo>
                      <a:pt x="9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6" name="Freeform 342">
                <a:extLst>
                  <a:ext uri="{FF2B5EF4-FFF2-40B4-BE49-F238E27FC236}">
                    <a16:creationId xmlns:a16="http://schemas.microsoft.com/office/drawing/2014/main" id="{AB8D70F2-DBD1-49EC-B473-4993BD136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9822" y="3585992"/>
                <a:ext cx="77246" cy="43658"/>
              </a:xfrm>
              <a:custGeom>
                <a:avLst/>
                <a:gdLst>
                  <a:gd name="T0" fmla="*/ 95 w 95"/>
                  <a:gd name="T1" fmla="*/ 7 h 24"/>
                  <a:gd name="T2" fmla="*/ 88 w 95"/>
                  <a:gd name="T3" fmla="*/ 0 h 24"/>
                  <a:gd name="T4" fmla="*/ 0 w 95"/>
                  <a:gd name="T5" fmla="*/ 17 h 24"/>
                  <a:gd name="T6" fmla="*/ 6 w 95"/>
                  <a:gd name="T7" fmla="*/ 24 h 24"/>
                  <a:gd name="T8" fmla="*/ 95 w 95"/>
                  <a:gd name="T9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95" y="7"/>
                    </a:moveTo>
                    <a:lnTo>
                      <a:pt x="88" y="0"/>
                    </a:lnTo>
                    <a:lnTo>
                      <a:pt x="0" y="17"/>
                    </a:lnTo>
                    <a:lnTo>
                      <a:pt x="6" y="24"/>
                    </a:lnTo>
                    <a:lnTo>
                      <a:pt x="9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7" name="Freeform 343">
                <a:extLst>
                  <a:ext uri="{FF2B5EF4-FFF2-40B4-BE49-F238E27FC236}">
                    <a16:creationId xmlns:a16="http://schemas.microsoft.com/office/drawing/2014/main" id="{55C2C222-4B5F-4E73-A2B0-FAA24D94F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34" y="3544153"/>
                <a:ext cx="78059" cy="40020"/>
              </a:xfrm>
              <a:custGeom>
                <a:avLst/>
                <a:gdLst>
                  <a:gd name="T0" fmla="*/ 96 w 96"/>
                  <a:gd name="T1" fmla="*/ 6 h 22"/>
                  <a:gd name="T2" fmla="*/ 90 w 96"/>
                  <a:gd name="T3" fmla="*/ 0 h 22"/>
                  <a:gd name="T4" fmla="*/ 0 w 96"/>
                  <a:gd name="T5" fmla="*/ 14 h 22"/>
                  <a:gd name="T6" fmla="*/ 6 w 96"/>
                  <a:gd name="T7" fmla="*/ 22 h 22"/>
                  <a:gd name="T8" fmla="*/ 96 w 96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96" y="6"/>
                    </a:moveTo>
                    <a:lnTo>
                      <a:pt x="90" y="0"/>
                    </a:lnTo>
                    <a:lnTo>
                      <a:pt x="0" y="14"/>
                    </a:lnTo>
                    <a:lnTo>
                      <a:pt x="6" y="22"/>
                    </a:lnTo>
                    <a:lnTo>
                      <a:pt x="9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8" name="Freeform 344">
                <a:extLst>
                  <a:ext uri="{FF2B5EF4-FFF2-40B4-BE49-F238E27FC236}">
                    <a16:creationId xmlns:a16="http://schemas.microsoft.com/office/drawing/2014/main" id="{0118494E-D32C-49BD-9ED2-7B3C70093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485" y="3498676"/>
                <a:ext cx="78872" cy="36382"/>
              </a:xfrm>
              <a:custGeom>
                <a:avLst/>
                <a:gdLst>
                  <a:gd name="T0" fmla="*/ 97 w 97"/>
                  <a:gd name="T1" fmla="*/ 8 h 20"/>
                  <a:gd name="T2" fmla="*/ 92 w 97"/>
                  <a:gd name="T3" fmla="*/ 0 h 20"/>
                  <a:gd name="T4" fmla="*/ 0 w 97"/>
                  <a:gd name="T5" fmla="*/ 13 h 20"/>
                  <a:gd name="T6" fmla="*/ 5 w 97"/>
                  <a:gd name="T7" fmla="*/ 20 h 20"/>
                  <a:gd name="T8" fmla="*/ 97 w 97"/>
                  <a:gd name="T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0">
                    <a:moveTo>
                      <a:pt x="97" y="8"/>
                    </a:moveTo>
                    <a:lnTo>
                      <a:pt x="92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9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19" name="Freeform 345">
                <a:extLst>
                  <a:ext uri="{FF2B5EF4-FFF2-40B4-BE49-F238E27FC236}">
                    <a16:creationId xmlns:a16="http://schemas.microsoft.com/office/drawing/2014/main" id="{BDE12A7E-1154-4389-B2E4-FBCD3C9A7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288" y="3455018"/>
                <a:ext cx="78872" cy="32744"/>
              </a:xfrm>
              <a:custGeom>
                <a:avLst/>
                <a:gdLst>
                  <a:gd name="T0" fmla="*/ 97 w 97"/>
                  <a:gd name="T1" fmla="*/ 7 h 18"/>
                  <a:gd name="T2" fmla="*/ 93 w 97"/>
                  <a:gd name="T3" fmla="*/ 0 h 18"/>
                  <a:gd name="T4" fmla="*/ 0 w 97"/>
                  <a:gd name="T5" fmla="*/ 11 h 18"/>
                  <a:gd name="T6" fmla="*/ 4 w 97"/>
                  <a:gd name="T7" fmla="*/ 18 h 18"/>
                  <a:gd name="T8" fmla="*/ 97 w 97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97" y="7"/>
                    </a:moveTo>
                    <a:lnTo>
                      <a:pt x="93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0" name="Freeform 346">
                <a:extLst>
                  <a:ext uri="{FF2B5EF4-FFF2-40B4-BE49-F238E27FC236}">
                    <a16:creationId xmlns:a16="http://schemas.microsoft.com/office/drawing/2014/main" id="{8C14F676-3035-4115-9825-8CD510204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718" y="3409540"/>
                <a:ext cx="79685" cy="29105"/>
              </a:xfrm>
              <a:custGeom>
                <a:avLst/>
                <a:gdLst>
                  <a:gd name="T0" fmla="*/ 98 w 98"/>
                  <a:gd name="T1" fmla="*/ 7 h 16"/>
                  <a:gd name="T2" fmla="*/ 94 w 98"/>
                  <a:gd name="T3" fmla="*/ 0 h 16"/>
                  <a:gd name="T4" fmla="*/ 0 w 98"/>
                  <a:gd name="T5" fmla="*/ 9 h 16"/>
                  <a:gd name="T6" fmla="*/ 3 w 98"/>
                  <a:gd name="T7" fmla="*/ 16 h 16"/>
                  <a:gd name="T8" fmla="*/ 98 w 98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98" y="7"/>
                    </a:moveTo>
                    <a:lnTo>
                      <a:pt x="94" y="0"/>
                    </a:lnTo>
                    <a:lnTo>
                      <a:pt x="0" y="9"/>
                    </a:lnTo>
                    <a:lnTo>
                      <a:pt x="3" y="16"/>
                    </a:lnTo>
                    <a:lnTo>
                      <a:pt x="9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1" name="Freeform 347">
                <a:extLst>
                  <a:ext uri="{FF2B5EF4-FFF2-40B4-BE49-F238E27FC236}">
                    <a16:creationId xmlns:a16="http://schemas.microsoft.com/office/drawing/2014/main" id="{D8582EC5-E019-44B3-B195-4F26EDA72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400" y="3364064"/>
                <a:ext cx="78872" cy="25467"/>
              </a:xfrm>
              <a:custGeom>
                <a:avLst/>
                <a:gdLst>
                  <a:gd name="T0" fmla="*/ 97 w 97"/>
                  <a:gd name="T1" fmla="*/ 7 h 14"/>
                  <a:gd name="T2" fmla="*/ 95 w 97"/>
                  <a:gd name="T3" fmla="*/ 0 h 14"/>
                  <a:gd name="T4" fmla="*/ 0 w 97"/>
                  <a:gd name="T5" fmla="*/ 6 h 14"/>
                  <a:gd name="T6" fmla="*/ 2 w 97"/>
                  <a:gd name="T7" fmla="*/ 14 h 14"/>
                  <a:gd name="T8" fmla="*/ 97 w 97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97" y="7"/>
                    </a:moveTo>
                    <a:lnTo>
                      <a:pt x="95" y="0"/>
                    </a:lnTo>
                    <a:lnTo>
                      <a:pt x="0" y="6"/>
                    </a:lnTo>
                    <a:lnTo>
                      <a:pt x="2" y="14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2" name="Freeform 348">
                <a:extLst>
                  <a:ext uri="{FF2B5EF4-FFF2-40B4-BE49-F238E27FC236}">
                    <a16:creationId xmlns:a16="http://schemas.microsoft.com/office/drawing/2014/main" id="{7A7477A2-D5E6-44C4-96F6-C7869CF2B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21" y="3318586"/>
                <a:ext cx="78872" cy="20011"/>
              </a:xfrm>
              <a:custGeom>
                <a:avLst/>
                <a:gdLst>
                  <a:gd name="T0" fmla="*/ 97 w 97"/>
                  <a:gd name="T1" fmla="*/ 7 h 11"/>
                  <a:gd name="T2" fmla="*/ 96 w 97"/>
                  <a:gd name="T3" fmla="*/ 0 h 11"/>
                  <a:gd name="T4" fmla="*/ 0 w 97"/>
                  <a:gd name="T5" fmla="*/ 4 h 11"/>
                  <a:gd name="T6" fmla="*/ 1 w 97"/>
                  <a:gd name="T7" fmla="*/ 11 h 11"/>
                  <a:gd name="T8" fmla="*/ 97 w 97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97" y="7"/>
                    </a:moveTo>
                    <a:lnTo>
                      <a:pt x="96" y="0"/>
                    </a:lnTo>
                    <a:lnTo>
                      <a:pt x="0" y="4"/>
                    </a:lnTo>
                    <a:lnTo>
                      <a:pt x="1" y="11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3" name="Freeform 349">
                <a:extLst>
                  <a:ext uri="{FF2B5EF4-FFF2-40B4-BE49-F238E27FC236}">
                    <a16:creationId xmlns:a16="http://schemas.microsoft.com/office/drawing/2014/main" id="{2316C586-BE51-4410-8DEE-7F460918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73109"/>
                <a:ext cx="78059" cy="16372"/>
              </a:xfrm>
              <a:custGeom>
                <a:avLst/>
                <a:gdLst>
                  <a:gd name="T0" fmla="*/ 96 w 96"/>
                  <a:gd name="T1" fmla="*/ 7 h 9"/>
                  <a:gd name="T2" fmla="*/ 96 w 96"/>
                  <a:gd name="T3" fmla="*/ 0 h 9"/>
                  <a:gd name="T4" fmla="*/ 0 w 96"/>
                  <a:gd name="T5" fmla="*/ 2 h 9"/>
                  <a:gd name="T6" fmla="*/ 0 w 96"/>
                  <a:gd name="T7" fmla="*/ 9 h 9"/>
                  <a:gd name="T8" fmla="*/ 96 w 96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">
                    <a:moveTo>
                      <a:pt x="96" y="7"/>
                    </a:moveTo>
                    <a:lnTo>
                      <a:pt x="96" y="0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9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4" name="Freeform 350">
                <a:extLst>
                  <a:ext uri="{FF2B5EF4-FFF2-40B4-BE49-F238E27FC236}">
                    <a16:creationId xmlns:a16="http://schemas.microsoft.com/office/drawing/2014/main" id="{AE9590D7-2854-4725-874A-EDCB8454B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25813"/>
                <a:ext cx="78059" cy="14553"/>
              </a:xfrm>
              <a:custGeom>
                <a:avLst/>
                <a:gdLst>
                  <a:gd name="T0" fmla="*/ 96 w 96"/>
                  <a:gd name="T1" fmla="*/ 8 h 8"/>
                  <a:gd name="T2" fmla="*/ 96 w 96"/>
                  <a:gd name="T3" fmla="*/ 0 h 8"/>
                  <a:gd name="T4" fmla="*/ 0 w 96"/>
                  <a:gd name="T5" fmla="*/ 0 h 8"/>
                  <a:gd name="T6" fmla="*/ 0 w 96"/>
                  <a:gd name="T7" fmla="*/ 7 h 8"/>
                  <a:gd name="T8" fmla="*/ 96 w 9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">
                    <a:moveTo>
                      <a:pt x="96" y="8"/>
                    </a:moveTo>
                    <a:lnTo>
                      <a:pt x="9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9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5" name="Freeform 351">
                <a:extLst>
                  <a:ext uri="{FF2B5EF4-FFF2-40B4-BE49-F238E27FC236}">
                    <a16:creationId xmlns:a16="http://schemas.microsoft.com/office/drawing/2014/main" id="{27D20068-E455-4B7A-9E7F-EA25D0782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708" y="3176697"/>
                <a:ext cx="78872" cy="16372"/>
              </a:xfrm>
              <a:custGeom>
                <a:avLst/>
                <a:gdLst>
                  <a:gd name="T0" fmla="*/ 96 w 97"/>
                  <a:gd name="T1" fmla="*/ 9 h 9"/>
                  <a:gd name="T2" fmla="*/ 97 w 97"/>
                  <a:gd name="T3" fmla="*/ 2 h 9"/>
                  <a:gd name="T4" fmla="*/ 2 w 97"/>
                  <a:gd name="T5" fmla="*/ 0 h 9"/>
                  <a:gd name="T6" fmla="*/ 0 w 97"/>
                  <a:gd name="T7" fmla="*/ 7 h 9"/>
                  <a:gd name="T8" fmla="*/ 96 w 97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96" y="9"/>
                    </a:moveTo>
                    <a:lnTo>
                      <a:pt x="97" y="2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6" name="Freeform 352">
                <a:extLst>
                  <a:ext uri="{FF2B5EF4-FFF2-40B4-BE49-F238E27FC236}">
                    <a16:creationId xmlns:a16="http://schemas.microsoft.com/office/drawing/2014/main" id="{FC8CD86E-3977-4EDF-9B29-73A825053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587" y="3125763"/>
                <a:ext cx="78872" cy="21829"/>
              </a:xfrm>
              <a:custGeom>
                <a:avLst/>
                <a:gdLst>
                  <a:gd name="T0" fmla="*/ 96 w 97"/>
                  <a:gd name="T1" fmla="*/ 12 h 12"/>
                  <a:gd name="T2" fmla="*/ 97 w 97"/>
                  <a:gd name="T3" fmla="*/ 5 h 12"/>
                  <a:gd name="T4" fmla="*/ 2 w 97"/>
                  <a:gd name="T5" fmla="*/ 0 h 12"/>
                  <a:gd name="T6" fmla="*/ 0 w 97"/>
                  <a:gd name="T7" fmla="*/ 7 h 12"/>
                  <a:gd name="T8" fmla="*/ 96 w 9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96" y="12"/>
                    </a:moveTo>
                    <a:lnTo>
                      <a:pt x="97" y="5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7" name="Freeform 353">
                <a:extLst>
                  <a:ext uri="{FF2B5EF4-FFF2-40B4-BE49-F238E27FC236}">
                    <a16:creationId xmlns:a16="http://schemas.microsoft.com/office/drawing/2014/main" id="{1F66BDBB-8947-4FFA-BE60-6E8D589BA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905" y="3074828"/>
                <a:ext cx="79685" cy="27287"/>
              </a:xfrm>
              <a:custGeom>
                <a:avLst/>
                <a:gdLst>
                  <a:gd name="T0" fmla="*/ 95 w 98"/>
                  <a:gd name="T1" fmla="*/ 15 h 15"/>
                  <a:gd name="T2" fmla="*/ 98 w 98"/>
                  <a:gd name="T3" fmla="*/ 8 h 15"/>
                  <a:gd name="T4" fmla="*/ 3 w 98"/>
                  <a:gd name="T5" fmla="*/ 0 h 15"/>
                  <a:gd name="T6" fmla="*/ 0 w 98"/>
                  <a:gd name="T7" fmla="*/ 8 h 15"/>
                  <a:gd name="T8" fmla="*/ 95 w 98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5">
                    <a:moveTo>
                      <a:pt x="95" y="15"/>
                    </a:moveTo>
                    <a:lnTo>
                      <a:pt x="98" y="8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9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8" name="Freeform 354">
                <a:extLst>
                  <a:ext uri="{FF2B5EF4-FFF2-40B4-BE49-F238E27FC236}">
                    <a16:creationId xmlns:a16="http://schemas.microsoft.com/office/drawing/2014/main" id="{47F7EF63-268A-4138-97EA-C32917A55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475" y="3027532"/>
                <a:ext cx="78872" cy="29105"/>
              </a:xfrm>
              <a:custGeom>
                <a:avLst/>
                <a:gdLst>
                  <a:gd name="T0" fmla="*/ 93 w 97"/>
                  <a:gd name="T1" fmla="*/ 16 h 16"/>
                  <a:gd name="T2" fmla="*/ 97 w 97"/>
                  <a:gd name="T3" fmla="*/ 9 h 16"/>
                  <a:gd name="T4" fmla="*/ 3 w 97"/>
                  <a:gd name="T5" fmla="*/ 0 h 16"/>
                  <a:gd name="T6" fmla="*/ 0 w 97"/>
                  <a:gd name="T7" fmla="*/ 7 h 16"/>
                  <a:gd name="T8" fmla="*/ 93 w 9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6">
                    <a:moveTo>
                      <a:pt x="93" y="16"/>
                    </a:moveTo>
                    <a:lnTo>
                      <a:pt x="97" y="9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9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29" name="Freeform 355">
                <a:extLst>
                  <a:ext uri="{FF2B5EF4-FFF2-40B4-BE49-F238E27FC236}">
                    <a16:creationId xmlns:a16="http://schemas.microsoft.com/office/drawing/2014/main" id="{F8F116CD-34AA-4890-A822-5AB40834D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672" y="2978417"/>
                <a:ext cx="78872" cy="34563"/>
              </a:xfrm>
              <a:custGeom>
                <a:avLst/>
                <a:gdLst>
                  <a:gd name="T0" fmla="*/ 92 w 97"/>
                  <a:gd name="T1" fmla="*/ 19 h 19"/>
                  <a:gd name="T2" fmla="*/ 97 w 97"/>
                  <a:gd name="T3" fmla="*/ 11 h 19"/>
                  <a:gd name="T4" fmla="*/ 4 w 97"/>
                  <a:gd name="T5" fmla="*/ 0 h 19"/>
                  <a:gd name="T6" fmla="*/ 0 w 97"/>
                  <a:gd name="T7" fmla="*/ 7 h 19"/>
                  <a:gd name="T8" fmla="*/ 92 w 9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9">
                    <a:moveTo>
                      <a:pt x="92" y="19"/>
                    </a:moveTo>
                    <a:lnTo>
                      <a:pt x="97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9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0" name="Freeform 356">
                <a:extLst>
                  <a:ext uri="{FF2B5EF4-FFF2-40B4-BE49-F238E27FC236}">
                    <a16:creationId xmlns:a16="http://schemas.microsoft.com/office/drawing/2014/main" id="{4271621B-55F5-4EF9-BACF-8FC453D11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308" y="2929301"/>
                <a:ext cx="78872" cy="38201"/>
              </a:xfrm>
              <a:custGeom>
                <a:avLst/>
                <a:gdLst>
                  <a:gd name="T0" fmla="*/ 92 w 97"/>
                  <a:gd name="T1" fmla="*/ 21 h 21"/>
                  <a:gd name="T2" fmla="*/ 97 w 97"/>
                  <a:gd name="T3" fmla="*/ 14 h 21"/>
                  <a:gd name="T4" fmla="*/ 6 w 97"/>
                  <a:gd name="T5" fmla="*/ 0 h 21"/>
                  <a:gd name="T6" fmla="*/ 0 w 97"/>
                  <a:gd name="T7" fmla="*/ 8 h 21"/>
                  <a:gd name="T8" fmla="*/ 92 w 97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1">
                    <a:moveTo>
                      <a:pt x="92" y="21"/>
                    </a:moveTo>
                    <a:lnTo>
                      <a:pt x="97" y="14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9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1" name="Freeform 357">
                <a:extLst>
                  <a:ext uri="{FF2B5EF4-FFF2-40B4-BE49-F238E27FC236}">
                    <a16:creationId xmlns:a16="http://schemas.microsoft.com/office/drawing/2014/main" id="{85E2AE6E-BB94-4E68-ADF9-6700F84D4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196" y="2883825"/>
                <a:ext cx="77246" cy="40020"/>
              </a:xfrm>
              <a:custGeom>
                <a:avLst/>
                <a:gdLst>
                  <a:gd name="T0" fmla="*/ 89 w 95"/>
                  <a:gd name="T1" fmla="*/ 22 h 22"/>
                  <a:gd name="T2" fmla="*/ 95 w 95"/>
                  <a:gd name="T3" fmla="*/ 16 h 22"/>
                  <a:gd name="T4" fmla="*/ 7 w 95"/>
                  <a:gd name="T5" fmla="*/ 0 h 22"/>
                  <a:gd name="T6" fmla="*/ 0 w 95"/>
                  <a:gd name="T7" fmla="*/ 7 h 22"/>
                  <a:gd name="T8" fmla="*/ 89 w 95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2">
                    <a:moveTo>
                      <a:pt x="89" y="22"/>
                    </a:moveTo>
                    <a:lnTo>
                      <a:pt x="95" y="16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8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2" name="Freeform 358">
                <a:extLst>
                  <a:ext uri="{FF2B5EF4-FFF2-40B4-BE49-F238E27FC236}">
                    <a16:creationId xmlns:a16="http://schemas.microsoft.com/office/drawing/2014/main" id="{92D35BA1-45DC-4CAB-BD5A-3EA3976A4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24" y="2838347"/>
                <a:ext cx="76433" cy="43658"/>
              </a:xfrm>
              <a:custGeom>
                <a:avLst/>
                <a:gdLst>
                  <a:gd name="T0" fmla="*/ 87 w 94"/>
                  <a:gd name="T1" fmla="*/ 24 h 24"/>
                  <a:gd name="T2" fmla="*/ 94 w 94"/>
                  <a:gd name="T3" fmla="*/ 17 h 24"/>
                  <a:gd name="T4" fmla="*/ 7 w 94"/>
                  <a:gd name="T5" fmla="*/ 0 h 24"/>
                  <a:gd name="T6" fmla="*/ 0 w 94"/>
                  <a:gd name="T7" fmla="*/ 6 h 24"/>
                  <a:gd name="T8" fmla="*/ 87 w 9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87" y="24"/>
                    </a:moveTo>
                    <a:lnTo>
                      <a:pt x="94" y="17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87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3" name="Freeform 359">
                <a:extLst>
                  <a:ext uri="{FF2B5EF4-FFF2-40B4-BE49-F238E27FC236}">
                    <a16:creationId xmlns:a16="http://schemas.microsoft.com/office/drawing/2014/main" id="{A109CCB1-5004-4AF9-A20A-A55C714B2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478" y="2792870"/>
                <a:ext cx="75620" cy="47296"/>
              </a:xfrm>
              <a:custGeom>
                <a:avLst/>
                <a:gdLst>
                  <a:gd name="T0" fmla="*/ 85 w 93"/>
                  <a:gd name="T1" fmla="*/ 26 h 26"/>
                  <a:gd name="T2" fmla="*/ 93 w 93"/>
                  <a:gd name="T3" fmla="*/ 20 h 26"/>
                  <a:gd name="T4" fmla="*/ 8 w 93"/>
                  <a:gd name="T5" fmla="*/ 0 h 26"/>
                  <a:gd name="T6" fmla="*/ 0 w 93"/>
                  <a:gd name="T7" fmla="*/ 6 h 26"/>
                  <a:gd name="T8" fmla="*/ 85 w 9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6">
                    <a:moveTo>
                      <a:pt x="85" y="26"/>
                    </a:moveTo>
                    <a:lnTo>
                      <a:pt x="93" y="20"/>
                    </a:lnTo>
                    <a:lnTo>
                      <a:pt x="8" y="0"/>
                    </a:lnTo>
                    <a:lnTo>
                      <a:pt x="0" y="6"/>
                    </a:lnTo>
                    <a:lnTo>
                      <a:pt x="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4" name="Freeform 360">
                <a:extLst>
                  <a:ext uri="{FF2B5EF4-FFF2-40B4-BE49-F238E27FC236}">
                    <a16:creationId xmlns:a16="http://schemas.microsoft.com/office/drawing/2014/main" id="{AF9313B1-1272-4B08-AD58-200F483DA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871" y="2749212"/>
                <a:ext cx="74806" cy="50934"/>
              </a:xfrm>
              <a:custGeom>
                <a:avLst/>
                <a:gdLst>
                  <a:gd name="T0" fmla="*/ 83 w 92"/>
                  <a:gd name="T1" fmla="*/ 28 h 28"/>
                  <a:gd name="T2" fmla="*/ 92 w 92"/>
                  <a:gd name="T3" fmla="*/ 21 h 28"/>
                  <a:gd name="T4" fmla="*/ 9 w 92"/>
                  <a:gd name="T5" fmla="*/ 0 h 28"/>
                  <a:gd name="T6" fmla="*/ 0 w 92"/>
                  <a:gd name="T7" fmla="*/ 6 h 28"/>
                  <a:gd name="T8" fmla="*/ 83 w 9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8">
                    <a:moveTo>
                      <a:pt x="83" y="28"/>
                    </a:moveTo>
                    <a:lnTo>
                      <a:pt x="92" y="21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8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5" name="Freeform 361">
                <a:extLst>
                  <a:ext uri="{FF2B5EF4-FFF2-40B4-BE49-F238E27FC236}">
                    <a16:creationId xmlns:a16="http://schemas.microsoft.com/office/drawing/2014/main" id="{FE8B348E-6C86-4C42-AD73-A6EB9C5E9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517" y="2707373"/>
                <a:ext cx="72367" cy="54573"/>
              </a:xfrm>
              <a:custGeom>
                <a:avLst/>
                <a:gdLst>
                  <a:gd name="T0" fmla="*/ 79 w 89"/>
                  <a:gd name="T1" fmla="*/ 30 h 30"/>
                  <a:gd name="T2" fmla="*/ 89 w 89"/>
                  <a:gd name="T3" fmla="*/ 23 h 30"/>
                  <a:gd name="T4" fmla="*/ 9 w 89"/>
                  <a:gd name="T5" fmla="*/ 0 h 30"/>
                  <a:gd name="T6" fmla="*/ 0 w 89"/>
                  <a:gd name="T7" fmla="*/ 6 h 30"/>
                  <a:gd name="T8" fmla="*/ 79 w 8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79" y="30"/>
                    </a:moveTo>
                    <a:lnTo>
                      <a:pt x="89" y="23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79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6" name="Freeform 362">
                <a:extLst>
                  <a:ext uri="{FF2B5EF4-FFF2-40B4-BE49-F238E27FC236}">
                    <a16:creationId xmlns:a16="http://schemas.microsoft.com/office/drawing/2014/main" id="{F32D12EE-C96C-49F4-84B2-7CA372257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789" y="2665534"/>
                <a:ext cx="69928" cy="58211"/>
              </a:xfrm>
              <a:custGeom>
                <a:avLst/>
                <a:gdLst>
                  <a:gd name="T0" fmla="*/ 76 w 86"/>
                  <a:gd name="T1" fmla="*/ 32 h 32"/>
                  <a:gd name="T2" fmla="*/ 86 w 86"/>
                  <a:gd name="T3" fmla="*/ 26 h 32"/>
                  <a:gd name="T4" fmla="*/ 10 w 86"/>
                  <a:gd name="T5" fmla="*/ 0 h 32"/>
                  <a:gd name="T6" fmla="*/ 0 w 86"/>
                  <a:gd name="T7" fmla="*/ 6 h 32"/>
                  <a:gd name="T8" fmla="*/ 76 w 8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76" y="32"/>
                    </a:moveTo>
                    <a:lnTo>
                      <a:pt x="86" y="26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76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7" name="Freeform 363">
                <a:extLst>
                  <a:ext uri="{FF2B5EF4-FFF2-40B4-BE49-F238E27FC236}">
                    <a16:creationId xmlns:a16="http://schemas.microsoft.com/office/drawing/2014/main" id="{8740F69A-EBCB-4F71-842E-E5EF9EBD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688" y="2627333"/>
                <a:ext cx="68301" cy="60030"/>
              </a:xfrm>
              <a:custGeom>
                <a:avLst/>
                <a:gdLst>
                  <a:gd name="T0" fmla="*/ 74 w 84"/>
                  <a:gd name="T1" fmla="*/ 33 h 33"/>
                  <a:gd name="T2" fmla="*/ 84 w 84"/>
                  <a:gd name="T3" fmla="*/ 27 h 33"/>
                  <a:gd name="T4" fmla="*/ 11 w 84"/>
                  <a:gd name="T5" fmla="*/ 0 h 33"/>
                  <a:gd name="T6" fmla="*/ 0 w 84"/>
                  <a:gd name="T7" fmla="*/ 5 h 33"/>
                  <a:gd name="T8" fmla="*/ 74 w 84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4" y="33"/>
                    </a:moveTo>
                    <a:lnTo>
                      <a:pt x="84" y="27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7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8" name="Freeform 364">
                <a:extLst>
                  <a:ext uri="{FF2B5EF4-FFF2-40B4-BE49-F238E27FC236}">
                    <a16:creationId xmlns:a16="http://schemas.microsoft.com/office/drawing/2014/main" id="{8789BB3C-839B-4A7F-8123-49BF6E0DF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025" y="2589132"/>
                <a:ext cx="65862" cy="61849"/>
              </a:xfrm>
              <a:custGeom>
                <a:avLst/>
                <a:gdLst>
                  <a:gd name="T0" fmla="*/ 70 w 81"/>
                  <a:gd name="T1" fmla="*/ 34 h 34"/>
                  <a:gd name="T2" fmla="*/ 81 w 81"/>
                  <a:gd name="T3" fmla="*/ 29 h 34"/>
                  <a:gd name="T4" fmla="*/ 12 w 81"/>
                  <a:gd name="T5" fmla="*/ 0 h 34"/>
                  <a:gd name="T6" fmla="*/ 0 w 81"/>
                  <a:gd name="T7" fmla="*/ 5 h 34"/>
                  <a:gd name="T8" fmla="*/ 70 w 8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4">
                    <a:moveTo>
                      <a:pt x="70" y="34"/>
                    </a:moveTo>
                    <a:lnTo>
                      <a:pt x="81" y="29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7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39" name="Freeform 365">
                <a:extLst>
                  <a:ext uri="{FF2B5EF4-FFF2-40B4-BE49-F238E27FC236}">
                    <a16:creationId xmlns:a16="http://schemas.microsoft.com/office/drawing/2014/main" id="{F39A028D-579E-471D-8CE6-07A0C6A0A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989" y="2554569"/>
                <a:ext cx="64236" cy="63669"/>
              </a:xfrm>
              <a:custGeom>
                <a:avLst/>
                <a:gdLst>
                  <a:gd name="T0" fmla="*/ 67 w 79"/>
                  <a:gd name="T1" fmla="*/ 35 h 35"/>
                  <a:gd name="T2" fmla="*/ 79 w 79"/>
                  <a:gd name="T3" fmla="*/ 30 h 35"/>
                  <a:gd name="T4" fmla="*/ 13 w 79"/>
                  <a:gd name="T5" fmla="*/ 0 h 35"/>
                  <a:gd name="T6" fmla="*/ 0 w 79"/>
                  <a:gd name="T7" fmla="*/ 4 h 35"/>
                  <a:gd name="T8" fmla="*/ 67 w 7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5">
                    <a:moveTo>
                      <a:pt x="67" y="35"/>
                    </a:moveTo>
                    <a:lnTo>
                      <a:pt x="79" y="30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6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40" name="Freeform 366">
                <a:extLst>
                  <a:ext uri="{FF2B5EF4-FFF2-40B4-BE49-F238E27FC236}">
                    <a16:creationId xmlns:a16="http://schemas.microsoft.com/office/drawing/2014/main" id="{42E63EA9-1966-4F3A-857E-D2D7621DC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392" y="2520007"/>
                <a:ext cx="60984" cy="67307"/>
              </a:xfrm>
              <a:custGeom>
                <a:avLst/>
                <a:gdLst>
                  <a:gd name="T0" fmla="*/ 63 w 75"/>
                  <a:gd name="T1" fmla="*/ 37 h 37"/>
                  <a:gd name="T2" fmla="*/ 75 w 75"/>
                  <a:gd name="T3" fmla="*/ 32 h 37"/>
                  <a:gd name="T4" fmla="*/ 12 w 75"/>
                  <a:gd name="T5" fmla="*/ 0 h 37"/>
                  <a:gd name="T6" fmla="*/ 0 w 75"/>
                  <a:gd name="T7" fmla="*/ 5 h 37"/>
                  <a:gd name="T8" fmla="*/ 63 w 75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7">
                    <a:moveTo>
                      <a:pt x="63" y="37"/>
                    </a:moveTo>
                    <a:lnTo>
                      <a:pt x="75" y="32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63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41" name="Freeform 367">
                <a:extLst>
                  <a:ext uri="{FF2B5EF4-FFF2-40B4-BE49-F238E27FC236}">
                    <a16:creationId xmlns:a16="http://schemas.microsoft.com/office/drawing/2014/main" id="{EA09479E-011F-4E71-BE1E-ABB13A985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609" y="2487264"/>
                <a:ext cx="59357" cy="69125"/>
              </a:xfrm>
              <a:custGeom>
                <a:avLst/>
                <a:gdLst>
                  <a:gd name="T0" fmla="*/ 60 w 73"/>
                  <a:gd name="T1" fmla="*/ 38 h 38"/>
                  <a:gd name="T2" fmla="*/ 73 w 73"/>
                  <a:gd name="T3" fmla="*/ 34 h 38"/>
                  <a:gd name="T4" fmla="*/ 13 w 73"/>
                  <a:gd name="T5" fmla="*/ 0 h 38"/>
                  <a:gd name="T6" fmla="*/ 0 w 73"/>
                  <a:gd name="T7" fmla="*/ 5 h 38"/>
                  <a:gd name="T8" fmla="*/ 60 w 73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38">
                    <a:moveTo>
                      <a:pt x="60" y="38"/>
                    </a:moveTo>
                    <a:lnTo>
                      <a:pt x="73" y="34"/>
                    </a:lnTo>
                    <a:lnTo>
                      <a:pt x="13" y="0"/>
                    </a:lnTo>
                    <a:lnTo>
                      <a:pt x="0" y="5"/>
                    </a:lnTo>
                    <a:lnTo>
                      <a:pt x="6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42" name="Freeform 368">
                <a:extLst>
                  <a:ext uri="{FF2B5EF4-FFF2-40B4-BE49-F238E27FC236}">
                    <a16:creationId xmlns:a16="http://schemas.microsoft.com/office/drawing/2014/main" id="{ABF36775-8340-458E-B971-BE0265930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264" y="2458158"/>
                <a:ext cx="56105" cy="70945"/>
              </a:xfrm>
              <a:custGeom>
                <a:avLst/>
                <a:gdLst>
                  <a:gd name="T0" fmla="*/ 55 w 69"/>
                  <a:gd name="T1" fmla="*/ 39 h 39"/>
                  <a:gd name="T2" fmla="*/ 69 w 69"/>
                  <a:gd name="T3" fmla="*/ 35 h 39"/>
                  <a:gd name="T4" fmla="*/ 14 w 69"/>
                  <a:gd name="T5" fmla="*/ 0 h 39"/>
                  <a:gd name="T6" fmla="*/ 0 w 69"/>
                  <a:gd name="T7" fmla="*/ 4 h 39"/>
                  <a:gd name="T8" fmla="*/ 55 w 6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9">
                    <a:moveTo>
                      <a:pt x="55" y="39"/>
                    </a:moveTo>
                    <a:lnTo>
                      <a:pt x="69" y="35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55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43" name="Freeform 369">
                <a:extLst>
                  <a:ext uri="{FF2B5EF4-FFF2-40B4-BE49-F238E27FC236}">
                    <a16:creationId xmlns:a16="http://schemas.microsoft.com/office/drawing/2014/main" id="{FE91E844-5AD8-4C2F-81C2-663FA85CC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733" y="2430871"/>
                <a:ext cx="53665" cy="72763"/>
              </a:xfrm>
              <a:custGeom>
                <a:avLst/>
                <a:gdLst>
                  <a:gd name="T0" fmla="*/ 51 w 66"/>
                  <a:gd name="T1" fmla="*/ 40 h 40"/>
                  <a:gd name="T2" fmla="*/ 66 w 66"/>
                  <a:gd name="T3" fmla="*/ 36 h 40"/>
                  <a:gd name="T4" fmla="*/ 15 w 66"/>
                  <a:gd name="T5" fmla="*/ 0 h 40"/>
                  <a:gd name="T6" fmla="*/ 0 w 66"/>
                  <a:gd name="T7" fmla="*/ 4 h 40"/>
                  <a:gd name="T8" fmla="*/ 51 w 6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0">
                    <a:moveTo>
                      <a:pt x="51" y="40"/>
                    </a:moveTo>
                    <a:lnTo>
                      <a:pt x="66" y="36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51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08A43F4-B782-4AA5-B4A1-CE6848F98162}"/>
              </a:ext>
            </a:extLst>
          </p:cNvPr>
          <p:cNvGrpSpPr/>
          <p:nvPr/>
        </p:nvGrpSpPr>
        <p:grpSpPr>
          <a:xfrm rot="17791622">
            <a:off x="8555893" y="2058140"/>
            <a:ext cx="2920790" cy="2958434"/>
            <a:chOff x="8555893" y="1766518"/>
            <a:chExt cx="2920790" cy="2958434"/>
          </a:xfrm>
        </p:grpSpPr>
        <p:grpSp>
          <p:nvGrpSpPr>
            <p:cNvPr id="386" name="组合 385">
              <a:extLst>
                <a:ext uri="{FF2B5EF4-FFF2-40B4-BE49-F238E27FC236}">
                  <a16:creationId xmlns:a16="http://schemas.microsoft.com/office/drawing/2014/main" id="{8D6589D4-F6A0-48C9-B9C9-7E84A96A6662}"/>
                </a:ext>
              </a:extLst>
            </p:cNvPr>
            <p:cNvGrpSpPr/>
            <p:nvPr/>
          </p:nvGrpSpPr>
          <p:grpSpPr>
            <a:xfrm>
              <a:off x="8555893" y="1766518"/>
              <a:ext cx="2920790" cy="2958434"/>
              <a:chOff x="527260" y="1766518"/>
              <a:chExt cx="2920790" cy="2958434"/>
            </a:xfrm>
          </p:grpSpPr>
          <p:sp>
            <p:nvSpPr>
              <p:cNvPr id="388" name="椭圆 387">
                <a:extLst>
                  <a:ext uri="{FF2B5EF4-FFF2-40B4-BE49-F238E27FC236}">
                    <a16:creationId xmlns:a16="http://schemas.microsoft.com/office/drawing/2014/main" id="{0AAF26D7-D3C7-47E3-997F-752735259E56}"/>
                  </a:ext>
                </a:extLst>
              </p:cNvPr>
              <p:cNvSpPr/>
              <p:nvPr/>
            </p:nvSpPr>
            <p:spPr>
              <a:xfrm>
                <a:off x="527260" y="1766518"/>
                <a:ext cx="2920790" cy="2958434"/>
              </a:xfrm>
              <a:prstGeom prst="ellipse">
                <a:avLst/>
              </a:prstGeom>
              <a:solidFill>
                <a:schemeClr val="accent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grpSp>
            <p:nvGrpSpPr>
              <p:cNvPr id="389" name="组合 388">
                <a:extLst>
                  <a:ext uri="{FF2B5EF4-FFF2-40B4-BE49-F238E27FC236}">
                    <a16:creationId xmlns:a16="http://schemas.microsoft.com/office/drawing/2014/main" id="{1E543D79-5CE9-42E8-86D8-6FE6ACBC60D6}"/>
                  </a:ext>
                </a:extLst>
              </p:cNvPr>
              <p:cNvGrpSpPr/>
              <p:nvPr/>
            </p:nvGrpSpPr>
            <p:grpSpPr>
              <a:xfrm>
                <a:off x="623607" y="1864107"/>
                <a:ext cx="2728095" cy="2763256"/>
                <a:chOff x="4689856" y="3829388"/>
                <a:chExt cx="10023128" cy="10023128"/>
              </a:xfrm>
            </p:grpSpPr>
            <p:sp>
              <p:nvSpPr>
                <p:cNvPr id="520" name="弧形 519">
                  <a:extLst>
                    <a:ext uri="{FF2B5EF4-FFF2-40B4-BE49-F238E27FC236}">
                      <a16:creationId xmlns:a16="http://schemas.microsoft.com/office/drawing/2014/main" id="{2D111131-D35C-4D8F-B01D-CDB7B46C29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18871311"/>
                    <a:gd name="adj2" fmla="val 0"/>
                  </a:avLst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521" name="弧形 520">
                  <a:extLst>
                    <a:ext uri="{FF2B5EF4-FFF2-40B4-BE49-F238E27FC236}">
                      <a16:creationId xmlns:a16="http://schemas.microsoft.com/office/drawing/2014/main" id="{C53AF687-0BB6-46A3-B46E-0063E9BD9C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2657432"/>
                    <a:gd name="adj2" fmla="val 5430991"/>
                  </a:avLst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522" name="弧形 521">
                  <a:extLst>
                    <a:ext uri="{FF2B5EF4-FFF2-40B4-BE49-F238E27FC236}">
                      <a16:creationId xmlns:a16="http://schemas.microsoft.com/office/drawing/2014/main" id="{47E99EC8-90F0-4663-923B-701B5C936F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8064900"/>
                    <a:gd name="adj2" fmla="val 10794377"/>
                  </a:avLst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523" name="弧形 522">
                  <a:extLst>
                    <a:ext uri="{FF2B5EF4-FFF2-40B4-BE49-F238E27FC236}">
                      <a16:creationId xmlns:a16="http://schemas.microsoft.com/office/drawing/2014/main" id="{F7A3BDB4-9A85-40DB-9390-E9239B405E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13526955"/>
                    <a:gd name="adj2" fmla="val 16175240"/>
                  </a:avLst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390" name="椭圆 389">
                <a:extLst>
                  <a:ext uri="{FF2B5EF4-FFF2-40B4-BE49-F238E27FC236}">
                    <a16:creationId xmlns:a16="http://schemas.microsoft.com/office/drawing/2014/main" id="{5EB4B70E-CB41-429B-B14B-920A6D056D93}"/>
                  </a:ext>
                </a:extLst>
              </p:cNvPr>
              <p:cNvSpPr/>
              <p:nvPr/>
            </p:nvSpPr>
            <p:spPr>
              <a:xfrm>
                <a:off x="784780" y="2027357"/>
                <a:ext cx="2405751" cy="2436756"/>
              </a:xfrm>
              <a:prstGeom prst="ellipse">
                <a:avLst/>
              </a:prstGeom>
              <a:solidFill>
                <a:schemeClr val="accent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91" name="空心弧 390">
                <a:extLst>
                  <a:ext uri="{FF2B5EF4-FFF2-40B4-BE49-F238E27FC236}">
                    <a16:creationId xmlns:a16="http://schemas.microsoft.com/office/drawing/2014/main" id="{67AB1D74-737B-4B9F-B271-E90C1F241B41}"/>
                  </a:ext>
                </a:extLst>
              </p:cNvPr>
              <p:cNvSpPr/>
              <p:nvPr/>
            </p:nvSpPr>
            <p:spPr>
              <a:xfrm>
                <a:off x="876094" y="2119848"/>
                <a:ext cx="2223121" cy="2251773"/>
              </a:xfrm>
              <a:prstGeom prst="blockArc">
                <a:avLst>
                  <a:gd name="adj1" fmla="val 19711358"/>
                  <a:gd name="adj2" fmla="val 2914954"/>
                  <a:gd name="adj3" fmla="val 15196"/>
                </a:avLst>
              </a:prstGeom>
              <a:solidFill>
                <a:schemeClr val="accent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92" name="空心弧 391">
                <a:extLst>
                  <a:ext uri="{FF2B5EF4-FFF2-40B4-BE49-F238E27FC236}">
                    <a16:creationId xmlns:a16="http://schemas.microsoft.com/office/drawing/2014/main" id="{3AFE0A70-C561-47B7-B085-2E9BB1333ADD}"/>
                  </a:ext>
                </a:extLst>
              </p:cNvPr>
              <p:cNvSpPr/>
              <p:nvPr/>
            </p:nvSpPr>
            <p:spPr>
              <a:xfrm>
                <a:off x="876094" y="2119848"/>
                <a:ext cx="2223121" cy="2251773"/>
              </a:xfrm>
              <a:prstGeom prst="blockArc">
                <a:avLst>
                  <a:gd name="adj1" fmla="val 13440501"/>
                  <a:gd name="adj2" fmla="val 15704638"/>
                  <a:gd name="adj3" fmla="val 18223"/>
                </a:avLst>
              </a:prstGeom>
              <a:solidFill>
                <a:schemeClr val="accent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grpSp>
            <p:nvGrpSpPr>
              <p:cNvPr id="393" name="组合 392">
                <a:extLst>
                  <a:ext uri="{FF2B5EF4-FFF2-40B4-BE49-F238E27FC236}">
                    <a16:creationId xmlns:a16="http://schemas.microsoft.com/office/drawing/2014/main" id="{419756D1-7622-4456-9523-6AFA41AB72E5}"/>
                  </a:ext>
                </a:extLst>
              </p:cNvPr>
              <p:cNvGrpSpPr/>
              <p:nvPr/>
            </p:nvGrpSpPr>
            <p:grpSpPr>
              <a:xfrm>
                <a:off x="714530" y="1956201"/>
                <a:ext cx="2546422" cy="2579242"/>
                <a:chOff x="5023598" y="4163130"/>
                <a:chExt cx="9355645" cy="9355645"/>
              </a:xfrm>
            </p:grpSpPr>
            <p:grpSp>
              <p:nvGrpSpPr>
                <p:cNvPr id="516" name="组合 515">
                  <a:extLst>
                    <a:ext uri="{FF2B5EF4-FFF2-40B4-BE49-F238E27FC236}">
                      <a16:creationId xmlns:a16="http://schemas.microsoft.com/office/drawing/2014/main" id="{9148243F-4749-4A16-90D2-1D2081CDBFBF}"/>
                    </a:ext>
                  </a:extLst>
                </p:cNvPr>
                <p:cNvGrpSpPr/>
                <p:nvPr/>
              </p:nvGrpSpPr>
              <p:grpSpPr>
                <a:xfrm>
                  <a:off x="5023598" y="4163130"/>
                  <a:ext cx="9355645" cy="9355645"/>
                  <a:chOff x="5023598" y="4163130"/>
                  <a:chExt cx="9355645" cy="9355645"/>
                </a:xfrm>
              </p:grpSpPr>
              <p:sp>
                <p:nvSpPr>
                  <p:cNvPr id="518" name="空心弧 517">
                    <a:extLst>
                      <a:ext uri="{FF2B5EF4-FFF2-40B4-BE49-F238E27FC236}">
                        <a16:creationId xmlns:a16="http://schemas.microsoft.com/office/drawing/2014/main" id="{3D85459F-27E3-4EC2-87D6-B0F52778F0A9}"/>
                      </a:ext>
                    </a:extLst>
                  </p:cNvPr>
                  <p:cNvSpPr/>
                  <p:nvPr/>
                </p:nvSpPr>
                <p:spPr>
                  <a:xfrm>
                    <a:off x="5023598" y="4163130"/>
                    <a:ext cx="9355645" cy="9355645"/>
                  </a:xfrm>
                  <a:prstGeom prst="blockArc">
                    <a:avLst>
                      <a:gd name="adj1" fmla="val 20924235"/>
                      <a:gd name="adj2" fmla="val 1461409"/>
                      <a:gd name="adj3" fmla="val 16166"/>
                    </a:avLst>
                  </a:prstGeom>
                  <a:gradFill flip="none" rotWithShape="1">
                    <a:gsLst>
                      <a:gs pos="99000">
                        <a:schemeClr val="accent1">
                          <a:alpha val="0"/>
                        </a:schemeClr>
                      </a:gs>
                      <a:gs pos="0">
                        <a:schemeClr val="accent1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 Regular"/>
                      <a:ea typeface="思源黑体 CN Regular"/>
                      <a:cs typeface="+mn-cs"/>
                    </a:endParaRPr>
                  </a:p>
                </p:txBody>
              </p:sp>
              <p:sp>
                <p:nvSpPr>
                  <p:cNvPr id="519" name="空心弧 518">
                    <a:extLst>
                      <a:ext uri="{FF2B5EF4-FFF2-40B4-BE49-F238E27FC236}">
                        <a16:creationId xmlns:a16="http://schemas.microsoft.com/office/drawing/2014/main" id="{34C52143-BEB3-4662-BCCC-08B72B9A8F7D}"/>
                      </a:ext>
                    </a:extLst>
                  </p:cNvPr>
                  <p:cNvSpPr/>
                  <p:nvPr/>
                </p:nvSpPr>
                <p:spPr>
                  <a:xfrm>
                    <a:off x="5148910" y="4288442"/>
                    <a:ext cx="9105017" cy="9105017"/>
                  </a:xfrm>
                  <a:prstGeom prst="blockArc">
                    <a:avLst>
                      <a:gd name="adj1" fmla="val 11529923"/>
                      <a:gd name="adj2" fmla="val 16228218"/>
                      <a:gd name="adj3" fmla="val 21568"/>
                    </a:avLst>
                  </a:prstGeom>
                  <a:gradFill>
                    <a:gsLst>
                      <a:gs pos="99000">
                        <a:schemeClr val="accent1"/>
                      </a:gs>
                      <a:gs pos="3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Roboto Regular"/>
                      <a:ea typeface="思源黑体 CN Regular"/>
                      <a:cs typeface="+mn-cs"/>
                    </a:endParaRPr>
                  </a:p>
                </p:txBody>
              </p:sp>
            </p:grpSp>
            <p:sp>
              <p:nvSpPr>
                <p:cNvPr id="517" name="空心弧 516">
                  <a:extLst>
                    <a:ext uri="{FF2B5EF4-FFF2-40B4-BE49-F238E27FC236}">
                      <a16:creationId xmlns:a16="http://schemas.microsoft.com/office/drawing/2014/main" id="{8602A1E7-D2D4-4885-98F9-0919DBA43C2A}"/>
                    </a:ext>
                  </a:extLst>
                </p:cNvPr>
                <p:cNvSpPr/>
                <p:nvPr/>
              </p:nvSpPr>
              <p:spPr>
                <a:xfrm>
                  <a:off x="5617661" y="4757193"/>
                  <a:ext cx="8167516" cy="8167516"/>
                </a:xfrm>
                <a:prstGeom prst="blockArc">
                  <a:avLst>
                    <a:gd name="adj1" fmla="val 6114415"/>
                    <a:gd name="adj2" fmla="val 9292269"/>
                    <a:gd name="adj3" fmla="val 21369"/>
                  </a:avLst>
                </a:prstGeom>
                <a:solidFill>
                  <a:schemeClr val="accent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394" name="椭圆 393">
                <a:extLst>
                  <a:ext uri="{FF2B5EF4-FFF2-40B4-BE49-F238E27FC236}">
                    <a16:creationId xmlns:a16="http://schemas.microsoft.com/office/drawing/2014/main" id="{CF90374B-C202-4439-9F66-9DD136A5CC2D}"/>
                  </a:ext>
                </a:extLst>
              </p:cNvPr>
              <p:cNvSpPr/>
              <p:nvPr/>
            </p:nvSpPr>
            <p:spPr>
              <a:xfrm>
                <a:off x="976984" y="2222039"/>
                <a:ext cx="2021514" cy="2047568"/>
              </a:xfrm>
              <a:prstGeom prst="ellipse">
                <a:avLst/>
              </a:prstGeom>
              <a:solidFill>
                <a:schemeClr val="bg1"/>
              </a:solidFill>
              <a:ln w="603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grpSp>
            <p:nvGrpSpPr>
              <p:cNvPr id="395" name="组合 394">
                <a:extLst>
                  <a:ext uri="{FF2B5EF4-FFF2-40B4-BE49-F238E27FC236}">
                    <a16:creationId xmlns:a16="http://schemas.microsoft.com/office/drawing/2014/main" id="{B63FFF60-B079-4F23-BA89-88F65A50668A}"/>
                  </a:ext>
                </a:extLst>
              </p:cNvPr>
              <p:cNvGrpSpPr/>
              <p:nvPr/>
            </p:nvGrpSpPr>
            <p:grpSpPr>
              <a:xfrm>
                <a:off x="1029082" y="2287164"/>
                <a:ext cx="1917318" cy="1917318"/>
                <a:chOff x="1029082" y="2287164"/>
                <a:chExt cx="1917318" cy="1917318"/>
              </a:xfrm>
              <a:solidFill>
                <a:schemeClr val="accent1">
                  <a:lumMod val="20000"/>
                  <a:lumOff val="80000"/>
                  <a:alpha val="41000"/>
                </a:schemeClr>
              </a:solidFill>
            </p:grpSpPr>
            <p:sp>
              <p:nvSpPr>
                <p:cNvPr id="396" name="Freeform 250">
                  <a:extLst>
                    <a:ext uri="{FF2B5EF4-FFF2-40B4-BE49-F238E27FC236}">
                      <a16:creationId xmlns:a16="http://schemas.microsoft.com/office/drawing/2014/main" id="{03CD5902-7573-4D5A-A8BD-3244B305C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2641" y="2405404"/>
                  <a:ext cx="49600" cy="74583"/>
                </a:xfrm>
                <a:custGeom>
                  <a:avLst/>
                  <a:gdLst>
                    <a:gd name="T0" fmla="*/ 46 w 61"/>
                    <a:gd name="T1" fmla="*/ 41 h 41"/>
                    <a:gd name="T2" fmla="*/ 61 w 61"/>
                    <a:gd name="T3" fmla="*/ 38 h 41"/>
                    <a:gd name="T4" fmla="*/ 14 w 61"/>
                    <a:gd name="T5" fmla="*/ 0 h 41"/>
                    <a:gd name="T6" fmla="*/ 0 w 61"/>
                    <a:gd name="T7" fmla="*/ 3 h 41"/>
                    <a:gd name="T8" fmla="*/ 46 w 61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1">
                      <a:moveTo>
                        <a:pt x="46" y="41"/>
                      </a:moveTo>
                      <a:lnTo>
                        <a:pt x="61" y="38"/>
                      </a:lnTo>
                      <a:lnTo>
                        <a:pt x="14" y="0"/>
                      </a:lnTo>
                      <a:lnTo>
                        <a:pt x="0" y="3"/>
                      </a:lnTo>
                      <a:lnTo>
                        <a:pt x="46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397" name="Freeform 251">
                  <a:extLst>
                    <a:ext uri="{FF2B5EF4-FFF2-40B4-BE49-F238E27FC236}">
                      <a16:creationId xmlns:a16="http://schemas.microsoft.com/office/drawing/2014/main" id="{161B5CD2-B231-48E5-9B52-6E96818DA3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362" y="2381757"/>
                  <a:ext cx="46348" cy="76402"/>
                </a:xfrm>
                <a:custGeom>
                  <a:avLst/>
                  <a:gdLst>
                    <a:gd name="T0" fmla="*/ 42 w 57"/>
                    <a:gd name="T1" fmla="*/ 42 h 42"/>
                    <a:gd name="T2" fmla="*/ 57 w 57"/>
                    <a:gd name="T3" fmla="*/ 39 h 42"/>
                    <a:gd name="T4" fmla="*/ 14 w 57"/>
                    <a:gd name="T5" fmla="*/ 0 h 42"/>
                    <a:gd name="T6" fmla="*/ 0 w 57"/>
                    <a:gd name="T7" fmla="*/ 3 h 42"/>
                    <a:gd name="T8" fmla="*/ 42 w 57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2">
                      <a:moveTo>
                        <a:pt x="42" y="42"/>
                      </a:moveTo>
                      <a:lnTo>
                        <a:pt x="57" y="39"/>
                      </a:lnTo>
                      <a:lnTo>
                        <a:pt x="14" y="0"/>
                      </a:lnTo>
                      <a:lnTo>
                        <a:pt x="0" y="3"/>
                      </a:lnTo>
                      <a:lnTo>
                        <a:pt x="42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398" name="Freeform 252">
                  <a:extLst>
                    <a:ext uri="{FF2B5EF4-FFF2-40B4-BE49-F238E27FC236}">
                      <a16:creationId xmlns:a16="http://schemas.microsoft.com/office/drawing/2014/main" id="{10EA4E80-CD01-4309-92BD-3068A2BA4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2896" y="2361746"/>
                  <a:ext cx="42282" cy="76402"/>
                </a:xfrm>
                <a:custGeom>
                  <a:avLst/>
                  <a:gdLst>
                    <a:gd name="T0" fmla="*/ 37 w 52"/>
                    <a:gd name="T1" fmla="*/ 42 h 42"/>
                    <a:gd name="T2" fmla="*/ 52 w 52"/>
                    <a:gd name="T3" fmla="*/ 39 h 42"/>
                    <a:gd name="T4" fmla="*/ 15 w 52"/>
                    <a:gd name="T5" fmla="*/ 0 h 42"/>
                    <a:gd name="T6" fmla="*/ 0 w 52"/>
                    <a:gd name="T7" fmla="*/ 3 h 42"/>
                    <a:gd name="T8" fmla="*/ 37 w 52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42">
                      <a:moveTo>
                        <a:pt x="37" y="42"/>
                      </a:moveTo>
                      <a:lnTo>
                        <a:pt x="52" y="39"/>
                      </a:lnTo>
                      <a:lnTo>
                        <a:pt x="15" y="0"/>
                      </a:lnTo>
                      <a:lnTo>
                        <a:pt x="0" y="3"/>
                      </a:lnTo>
                      <a:lnTo>
                        <a:pt x="37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399" name="Freeform 253">
                  <a:extLst>
                    <a:ext uri="{FF2B5EF4-FFF2-40B4-BE49-F238E27FC236}">
                      <a16:creationId xmlns:a16="http://schemas.microsoft.com/office/drawing/2014/main" id="{827BB3FC-43B3-45CF-AFD9-5E37B0860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244" y="2343555"/>
                  <a:ext cx="39843" cy="78221"/>
                </a:xfrm>
                <a:custGeom>
                  <a:avLst/>
                  <a:gdLst>
                    <a:gd name="T0" fmla="*/ 33 w 49"/>
                    <a:gd name="T1" fmla="*/ 43 h 43"/>
                    <a:gd name="T2" fmla="*/ 49 w 49"/>
                    <a:gd name="T3" fmla="*/ 40 h 43"/>
                    <a:gd name="T4" fmla="*/ 16 w 49"/>
                    <a:gd name="T5" fmla="*/ 0 h 43"/>
                    <a:gd name="T6" fmla="*/ 0 w 49"/>
                    <a:gd name="T7" fmla="*/ 3 h 43"/>
                    <a:gd name="T8" fmla="*/ 33 w 49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43">
                      <a:moveTo>
                        <a:pt x="33" y="43"/>
                      </a:moveTo>
                      <a:lnTo>
                        <a:pt x="49" y="40"/>
                      </a:lnTo>
                      <a:lnTo>
                        <a:pt x="16" y="0"/>
                      </a:lnTo>
                      <a:lnTo>
                        <a:pt x="0" y="3"/>
                      </a:lnTo>
                      <a:lnTo>
                        <a:pt x="33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0" name="Freeform 254">
                  <a:extLst>
                    <a:ext uri="{FF2B5EF4-FFF2-40B4-BE49-F238E27FC236}">
                      <a16:creationId xmlns:a16="http://schemas.microsoft.com/office/drawing/2014/main" id="{3861C0BD-2FBA-48A1-BB4E-862765A21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217" y="2327184"/>
                  <a:ext cx="35777" cy="78221"/>
                </a:xfrm>
                <a:custGeom>
                  <a:avLst/>
                  <a:gdLst>
                    <a:gd name="T0" fmla="*/ 27 w 44"/>
                    <a:gd name="T1" fmla="*/ 43 h 43"/>
                    <a:gd name="T2" fmla="*/ 44 w 44"/>
                    <a:gd name="T3" fmla="*/ 41 h 43"/>
                    <a:gd name="T4" fmla="*/ 15 w 44"/>
                    <a:gd name="T5" fmla="*/ 0 h 43"/>
                    <a:gd name="T6" fmla="*/ 0 w 44"/>
                    <a:gd name="T7" fmla="*/ 2 h 43"/>
                    <a:gd name="T8" fmla="*/ 27 w 44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3">
                      <a:moveTo>
                        <a:pt x="27" y="43"/>
                      </a:moveTo>
                      <a:lnTo>
                        <a:pt x="44" y="41"/>
                      </a:lnTo>
                      <a:lnTo>
                        <a:pt x="15" y="0"/>
                      </a:lnTo>
                      <a:lnTo>
                        <a:pt x="0" y="2"/>
                      </a:lnTo>
                      <a:lnTo>
                        <a:pt x="27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1" name="Freeform 255">
                  <a:extLst>
                    <a:ext uri="{FF2B5EF4-FFF2-40B4-BE49-F238E27FC236}">
                      <a16:creationId xmlns:a16="http://schemas.microsoft.com/office/drawing/2014/main" id="{0AEFA221-5ECF-486C-8081-CA6F05C48F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191" y="2314450"/>
                  <a:ext cx="31712" cy="80040"/>
                </a:xfrm>
                <a:custGeom>
                  <a:avLst/>
                  <a:gdLst>
                    <a:gd name="T0" fmla="*/ 23 w 39"/>
                    <a:gd name="T1" fmla="*/ 44 h 44"/>
                    <a:gd name="T2" fmla="*/ 39 w 39"/>
                    <a:gd name="T3" fmla="*/ 42 h 44"/>
                    <a:gd name="T4" fmla="*/ 16 w 39"/>
                    <a:gd name="T5" fmla="*/ 0 h 44"/>
                    <a:gd name="T6" fmla="*/ 0 w 39"/>
                    <a:gd name="T7" fmla="*/ 2 h 44"/>
                    <a:gd name="T8" fmla="*/ 23 w 39"/>
                    <a:gd name="T9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4">
                      <a:moveTo>
                        <a:pt x="23" y="44"/>
                      </a:moveTo>
                      <a:lnTo>
                        <a:pt x="39" y="42"/>
                      </a:lnTo>
                      <a:lnTo>
                        <a:pt x="16" y="0"/>
                      </a:lnTo>
                      <a:lnTo>
                        <a:pt x="0" y="2"/>
                      </a:lnTo>
                      <a:lnTo>
                        <a:pt x="23" y="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2" name="Freeform 256">
                  <a:extLst>
                    <a:ext uri="{FF2B5EF4-FFF2-40B4-BE49-F238E27FC236}">
                      <a16:creationId xmlns:a16="http://schemas.microsoft.com/office/drawing/2014/main" id="{034365BC-8353-4B4B-BCA5-9793F1CD9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91" y="2303535"/>
                  <a:ext cx="27646" cy="80040"/>
                </a:xfrm>
                <a:custGeom>
                  <a:avLst/>
                  <a:gdLst>
                    <a:gd name="T0" fmla="*/ 18 w 34"/>
                    <a:gd name="T1" fmla="*/ 44 h 44"/>
                    <a:gd name="T2" fmla="*/ 34 w 34"/>
                    <a:gd name="T3" fmla="*/ 42 h 44"/>
                    <a:gd name="T4" fmla="*/ 16 w 34"/>
                    <a:gd name="T5" fmla="*/ 0 h 44"/>
                    <a:gd name="T6" fmla="*/ 0 w 34"/>
                    <a:gd name="T7" fmla="*/ 2 h 44"/>
                    <a:gd name="T8" fmla="*/ 18 w 34"/>
                    <a:gd name="T9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4">
                      <a:moveTo>
                        <a:pt x="18" y="44"/>
                      </a:moveTo>
                      <a:lnTo>
                        <a:pt x="34" y="42"/>
                      </a:lnTo>
                      <a:lnTo>
                        <a:pt x="16" y="0"/>
                      </a:lnTo>
                      <a:lnTo>
                        <a:pt x="0" y="2"/>
                      </a:lnTo>
                      <a:lnTo>
                        <a:pt x="18" y="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3" name="Freeform 257">
                  <a:extLst>
                    <a:ext uri="{FF2B5EF4-FFF2-40B4-BE49-F238E27FC236}">
                      <a16:creationId xmlns:a16="http://schemas.microsoft.com/office/drawing/2014/main" id="{F5124D52-76E9-49A1-8075-29A90CD73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3578" y="2296259"/>
                  <a:ext cx="24393" cy="78221"/>
                </a:xfrm>
                <a:custGeom>
                  <a:avLst/>
                  <a:gdLst>
                    <a:gd name="T0" fmla="*/ 14 w 30"/>
                    <a:gd name="T1" fmla="*/ 43 h 43"/>
                    <a:gd name="T2" fmla="*/ 30 w 30"/>
                    <a:gd name="T3" fmla="*/ 42 h 43"/>
                    <a:gd name="T4" fmla="*/ 17 w 30"/>
                    <a:gd name="T5" fmla="*/ 0 h 43"/>
                    <a:gd name="T6" fmla="*/ 0 w 30"/>
                    <a:gd name="T7" fmla="*/ 1 h 43"/>
                    <a:gd name="T8" fmla="*/ 14 w 3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43">
                      <a:moveTo>
                        <a:pt x="14" y="43"/>
                      </a:moveTo>
                      <a:lnTo>
                        <a:pt x="30" y="42"/>
                      </a:lnTo>
                      <a:lnTo>
                        <a:pt x="17" y="0"/>
                      </a:lnTo>
                      <a:lnTo>
                        <a:pt x="0" y="1"/>
                      </a:lnTo>
                      <a:lnTo>
                        <a:pt x="14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4" name="Freeform 258">
                  <a:extLst>
                    <a:ext uri="{FF2B5EF4-FFF2-40B4-BE49-F238E27FC236}">
                      <a16:creationId xmlns:a16="http://schemas.microsoft.com/office/drawing/2014/main" id="{ED45EAB5-4F0E-4272-AC6A-0870F8BB4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3990" y="2290802"/>
                  <a:ext cx="20328" cy="78221"/>
                </a:xfrm>
                <a:custGeom>
                  <a:avLst/>
                  <a:gdLst>
                    <a:gd name="T0" fmla="*/ 8 w 25"/>
                    <a:gd name="T1" fmla="*/ 43 h 43"/>
                    <a:gd name="T2" fmla="*/ 25 w 25"/>
                    <a:gd name="T3" fmla="*/ 42 h 43"/>
                    <a:gd name="T4" fmla="*/ 16 w 25"/>
                    <a:gd name="T5" fmla="*/ 0 h 43"/>
                    <a:gd name="T6" fmla="*/ 0 w 25"/>
                    <a:gd name="T7" fmla="*/ 0 h 43"/>
                    <a:gd name="T8" fmla="*/ 8 w 25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3">
                      <a:moveTo>
                        <a:pt x="8" y="43"/>
                      </a:moveTo>
                      <a:lnTo>
                        <a:pt x="25" y="42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8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5" name="Freeform 259">
                  <a:extLst>
                    <a:ext uri="{FF2B5EF4-FFF2-40B4-BE49-F238E27FC236}">
                      <a16:creationId xmlns:a16="http://schemas.microsoft.com/office/drawing/2014/main" id="{F9120FF4-AFA6-4FA1-8F0A-276A288CA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3590" y="2287164"/>
                  <a:ext cx="16262" cy="78221"/>
                </a:xfrm>
                <a:custGeom>
                  <a:avLst/>
                  <a:gdLst>
                    <a:gd name="T0" fmla="*/ 3 w 20"/>
                    <a:gd name="T1" fmla="*/ 43 h 43"/>
                    <a:gd name="T2" fmla="*/ 20 w 20"/>
                    <a:gd name="T3" fmla="*/ 43 h 43"/>
                    <a:gd name="T4" fmla="*/ 17 w 20"/>
                    <a:gd name="T5" fmla="*/ 0 h 43"/>
                    <a:gd name="T6" fmla="*/ 0 w 20"/>
                    <a:gd name="T7" fmla="*/ 0 h 43"/>
                    <a:gd name="T8" fmla="*/ 3 w 2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3">
                      <a:moveTo>
                        <a:pt x="3" y="43"/>
                      </a:moveTo>
                      <a:lnTo>
                        <a:pt x="20" y="4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3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6" name="Freeform 260">
                  <a:extLst>
                    <a:ext uri="{FF2B5EF4-FFF2-40B4-BE49-F238E27FC236}">
                      <a16:creationId xmlns:a16="http://schemas.microsoft.com/office/drawing/2014/main" id="{24C72CAF-8507-469E-B13F-AB03143FD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2377" y="2287164"/>
                  <a:ext cx="15449" cy="78221"/>
                </a:xfrm>
                <a:custGeom>
                  <a:avLst/>
                  <a:gdLst>
                    <a:gd name="T0" fmla="*/ 0 w 19"/>
                    <a:gd name="T1" fmla="*/ 43 h 43"/>
                    <a:gd name="T2" fmla="*/ 17 w 19"/>
                    <a:gd name="T3" fmla="*/ 43 h 43"/>
                    <a:gd name="T4" fmla="*/ 19 w 19"/>
                    <a:gd name="T5" fmla="*/ 0 h 43"/>
                    <a:gd name="T6" fmla="*/ 2 w 19"/>
                    <a:gd name="T7" fmla="*/ 0 h 43"/>
                    <a:gd name="T8" fmla="*/ 0 w 19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3">
                      <a:moveTo>
                        <a:pt x="0" y="43"/>
                      </a:moveTo>
                      <a:lnTo>
                        <a:pt x="17" y="43"/>
                      </a:lnTo>
                      <a:lnTo>
                        <a:pt x="19" y="0"/>
                      </a:lnTo>
                      <a:lnTo>
                        <a:pt x="2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7" name="Freeform 261">
                  <a:extLst>
                    <a:ext uri="{FF2B5EF4-FFF2-40B4-BE49-F238E27FC236}">
                      <a16:creationId xmlns:a16="http://schemas.microsoft.com/office/drawing/2014/main" id="{0FA93C0B-1425-46BB-9E48-ACBA93BF8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8724" y="2288983"/>
                  <a:ext cx="18702" cy="78221"/>
                </a:xfrm>
                <a:custGeom>
                  <a:avLst/>
                  <a:gdLst>
                    <a:gd name="T0" fmla="*/ 0 w 23"/>
                    <a:gd name="T1" fmla="*/ 43 h 43"/>
                    <a:gd name="T2" fmla="*/ 16 w 23"/>
                    <a:gd name="T3" fmla="*/ 43 h 43"/>
                    <a:gd name="T4" fmla="*/ 23 w 23"/>
                    <a:gd name="T5" fmla="*/ 0 h 43"/>
                    <a:gd name="T6" fmla="*/ 7 w 23"/>
                    <a:gd name="T7" fmla="*/ 0 h 43"/>
                    <a:gd name="T8" fmla="*/ 0 w 23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43">
                      <a:moveTo>
                        <a:pt x="0" y="43"/>
                      </a:moveTo>
                      <a:lnTo>
                        <a:pt x="16" y="43"/>
                      </a:lnTo>
                      <a:lnTo>
                        <a:pt x="23" y="0"/>
                      </a:lnTo>
                      <a:lnTo>
                        <a:pt x="7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8" name="Freeform 262">
                  <a:extLst>
                    <a:ext uri="{FF2B5EF4-FFF2-40B4-BE49-F238E27FC236}">
                      <a16:creationId xmlns:a16="http://schemas.microsoft.com/office/drawing/2014/main" id="{EB10D1F9-A3B6-46AD-9BC3-CD06EB113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4259" y="2292621"/>
                  <a:ext cx="22767" cy="80040"/>
                </a:xfrm>
                <a:custGeom>
                  <a:avLst/>
                  <a:gdLst>
                    <a:gd name="T0" fmla="*/ 0 w 28"/>
                    <a:gd name="T1" fmla="*/ 43 h 44"/>
                    <a:gd name="T2" fmla="*/ 17 w 28"/>
                    <a:gd name="T3" fmla="*/ 44 h 44"/>
                    <a:gd name="T4" fmla="*/ 28 w 28"/>
                    <a:gd name="T5" fmla="*/ 1 h 44"/>
                    <a:gd name="T6" fmla="*/ 12 w 28"/>
                    <a:gd name="T7" fmla="*/ 0 h 44"/>
                    <a:gd name="T8" fmla="*/ 0 w 28"/>
                    <a:gd name="T9" fmla="*/ 4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4">
                      <a:moveTo>
                        <a:pt x="0" y="43"/>
                      </a:moveTo>
                      <a:lnTo>
                        <a:pt x="17" y="44"/>
                      </a:lnTo>
                      <a:lnTo>
                        <a:pt x="28" y="1"/>
                      </a:lnTo>
                      <a:lnTo>
                        <a:pt x="12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09" name="Freeform 263">
                  <a:extLst>
                    <a:ext uri="{FF2B5EF4-FFF2-40B4-BE49-F238E27FC236}">
                      <a16:creationId xmlns:a16="http://schemas.microsoft.com/office/drawing/2014/main" id="{7D6D3277-3E2E-4EE7-B1D7-FF362AE5C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9793" y="2299897"/>
                  <a:ext cx="27646" cy="78221"/>
                </a:xfrm>
                <a:custGeom>
                  <a:avLst/>
                  <a:gdLst>
                    <a:gd name="T0" fmla="*/ 0 w 34"/>
                    <a:gd name="T1" fmla="*/ 42 h 43"/>
                    <a:gd name="T2" fmla="*/ 17 w 34"/>
                    <a:gd name="T3" fmla="*/ 43 h 43"/>
                    <a:gd name="T4" fmla="*/ 34 w 34"/>
                    <a:gd name="T5" fmla="*/ 1 h 43"/>
                    <a:gd name="T6" fmla="*/ 17 w 34"/>
                    <a:gd name="T7" fmla="*/ 0 h 43"/>
                    <a:gd name="T8" fmla="*/ 0 w 34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3">
                      <a:moveTo>
                        <a:pt x="0" y="42"/>
                      </a:moveTo>
                      <a:lnTo>
                        <a:pt x="17" y="43"/>
                      </a:lnTo>
                      <a:lnTo>
                        <a:pt x="34" y="1"/>
                      </a:lnTo>
                      <a:lnTo>
                        <a:pt x="17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0" name="Freeform 264">
                  <a:extLst>
                    <a:ext uri="{FF2B5EF4-FFF2-40B4-BE49-F238E27FC236}">
                      <a16:creationId xmlns:a16="http://schemas.microsoft.com/office/drawing/2014/main" id="{9EAFE319-A65E-4AF4-AC28-4EC6A2E111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327" y="2308993"/>
                  <a:ext cx="30898" cy="78221"/>
                </a:xfrm>
                <a:custGeom>
                  <a:avLst/>
                  <a:gdLst>
                    <a:gd name="T0" fmla="*/ 0 w 38"/>
                    <a:gd name="T1" fmla="*/ 42 h 43"/>
                    <a:gd name="T2" fmla="*/ 16 w 38"/>
                    <a:gd name="T3" fmla="*/ 43 h 43"/>
                    <a:gd name="T4" fmla="*/ 38 w 38"/>
                    <a:gd name="T5" fmla="*/ 2 h 43"/>
                    <a:gd name="T6" fmla="*/ 21 w 38"/>
                    <a:gd name="T7" fmla="*/ 0 h 43"/>
                    <a:gd name="T8" fmla="*/ 0 w 38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43">
                      <a:moveTo>
                        <a:pt x="0" y="42"/>
                      </a:moveTo>
                      <a:lnTo>
                        <a:pt x="16" y="43"/>
                      </a:lnTo>
                      <a:lnTo>
                        <a:pt x="38" y="2"/>
                      </a:lnTo>
                      <a:lnTo>
                        <a:pt x="21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1" name="Freeform 265">
                  <a:extLst>
                    <a:ext uri="{FF2B5EF4-FFF2-40B4-BE49-F238E27FC236}">
                      <a16:creationId xmlns:a16="http://schemas.microsoft.com/office/drawing/2014/main" id="{636B3E39-BF23-4B7F-B499-8DDC4C89D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0048" y="2321726"/>
                  <a:ext cx="34151" cy="78221"/>
                </a:xfrm>
                <a:custGeom>
                  <a:avLst/>
                  <a:gdLst>
                    <a:gd name="T0" fmla="*/ 0 w 42"/>
                    <a:gd name="T1" fmla="*/ 41 h 43"/>
                    <a:gd name="T2" fmla="*/ 16 w 42"/>
                    <a:gd name="T3" fmla="*/ 43 h 43"/>
                    <a:gd name="T4" fmla="*/ 42 w 42"/>
                    <a:gd name="T5" fmla="*/ 2 h 43"/>
                    <a:gd name="T6" fmla="*/ 27 w 42"/>
                    <a:gd name="T7" fmla="*/ 0 h 43"/>
                    <a:gd name="T8" fmla="*/ 0 w 42"/>
                    <a:gd name="T9" fmla="*/ 4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0" y="41"/>
                      </a:moveTo>
                      <a:lnTo>
                        <a:pt x="16" y="43"/>
                      </a:lnTo>
                      <a:lnTo>
                        <a:pt x="42" y="2"/>
                      </a:lnTo>
                      <a:lnTo>
                        <a:pt x="2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2" name="Freeform 266">
                  <a:extLst>
                    <a:ext uri="{FF2B5EF4-FFF2-40B4-BE49-F238E27FC236}">
                      <a16:creationId xmlns:a16="http://schemas.microsoft.com/office/drawing/2014/main" id="{D3BABCA9-C826-4789-A008-F53CB496C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3956" y="2336279"/>
                  <a:ext cx="38217" cy="78221"/>
                </a:xfrm>
                <a:custGeom>
                  <a:avLst/>
                  <a:gdLst>
                    <a:gd name="T0" fmla="*/ 0 w 47"/>
                    <a:gd name="T1" fmla="*/ 40 h 43"/>
                    <a:gd name="T2" fmla="*/ 16 w 47"/>
                    <a:gd name="T3" fmla="*/ 43 h 43"/>
                    <a:gd name="T4" fmla="*/ 47 w 47"/>
                    <a:gd name="T5" fmla="*/ 2 h 43"/>
                    <a:gd name="T6" fmla="*/ 31 w 47"/>
                    <a:gd name="T7" fmla="*/ 0 h 43"/>
                    <a:gd name="T8" fmla="*/ 0 w 47"/>
                    <a:gd name="T9" fmla="*/ 4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3">
                      <a:moveTo>
                        <a:pt x="0" y="40"/>
                      </a:moveTo>
                      <a:lnTo>
                        <a:pt x="16" y="43"/>
                      </a:lnTo>
                      <a:lnTo>
                        <a:pt x="47" y="2"/>
                      </a:lnTo>
                      <a:lnTo>
                        <a:pt x="31" y="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3" name="Freeform 267">
                  <a:extLst>
                    <a:ext uri="{FF2B5EF4-FFF2-40B4-BE49-F238E27FC236}">
                      <a16:creationId xmlns:a16="http://schemas.microsoft.com/office/drawing/2014/main" id="{0346C259-3D1B-46E8-93B2-8B69652D7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7051" y="2352651"/>
                  <a:ext cx="42282" cy="78221"/>
                </a:xfrm>
                <a:custGeom>
                  <a:avLst/>
                  <a:gdLst>
                    <a:gd name="T0" fmla="*/ 0 w 52"/>
                    <a:gd name="T1" fmla="*/ 40 h 43"/>
                    <a:gd name="T2" fmla="*/ 15 w 52"/>
                    <a:gd name="T3" fmla="*/ 43 h 43"/>
                    <a:gd name="T4" fmla="*/ 52 w 52"/>
                    <a:gd name="T5" fmla="*/ 3 h 43"/>
                    <a:gd name="T6" fmla="*/ 36 w 52"/>
                    <a:gd name="T7" fmla="*/ 0 h 43"/>
                    <a:gd name="T8" fmla="*/ 0 w 52"/>
                    <a:gd name="T9" fmla="*/ 4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43">
                      <a:moveTo>
                        <a:pt x="0" y="40"/>
                      </a:moveTo>
                      <a:lnTo>
                        <a:pt x="15" y="43"/>
                      </a:lnTo>
                      <a:lnTo>
                        <a:pt x="52" y="3"/>
                      </a:lnTo>
                      <a:lnTo>
                        <a:pt x="36" y="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4" name="Freeform 268">
                  <a:extLst>
                    <a:ext uri="{FF2B5EF4-FFF2-40B4-BE49-F238E27FC236}">
                      <a16:creationId xmlns:a16="http://schemas.microsoft.com/office/drawing/2014/main" id="{DB8C86A0-5946-4FD2-A3CA-B4C89C038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333" y="2372661"/>
                  <a:ext cx="45534" cy="76402"/>
                </a:xfrm>
                <a:custGeom>
                  <a:avLst/>
                  <a:gdLst>
                    <a:gd name="T0" fmla="*/ 0 w 56"/>
                    <a:gd name="T1" fmla="*/ 39 h 42"/>
                    <a:gd name="T2" fmla="*/ 15 w 56"/>
                    <a:gd name="T3" fmla="*/ 42 h 42"/>
                    <a:gd name="T4" fmla="*/ 56 w 56"/>
                    <a:gd name="T5" fmla="*/ 3 h 42"/>
                    <a:gd name="T6" fmla="*/ 41 w 56"/>
                    <a:gd name="T7" fmla="*/ 0 h 42"/>
                    <a:gd name="T8" fmla="*/ 0 w 56"/>
                    <a:gd name="T9" fmla="*/ 3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42">
                      <a:moveTo>
                        <a:pt x="0" y="39"/>
                      </a:moveTo>
                      <a:lnTo>
                        <a:pt x="15" y="42"/>
                      </a:lnTo>
                      <a:lnTo>
                        <a:pt x="56" y="3"/>
                      </a:lnTo>
                      <a:lnTo>
                        <a:pt x="41" y="0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5" name="Freeform 269">
                  <a:extLst>
                    <a:ext uri="{FF2B5EF4-FFF2-40B4-BE49-F238E27FC236}">
                      <a16:creationId xmlns:a16="http://schemas.microsoft.com/office/drawing/2014/main" id="{ACE819D3-7FC3-4202-AE04-A7F187440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802" y="2394490"/>
                  <a:ext cx="48787" cy="76402"/>
                </a:xfrm>
                <a:custGeom>
                  <a:avLst/>
                  <a:gdLst>
                    <a:gd name="T0" fmla="*/ 0 w 60"/>
                    <a:gd name="T1" fmla="*/ 38 h 42"/>
                    <a:gd name="T2" fmla="*/ 15 w 60"/>
                    <a:gd name="T3" fmla="*/ 42 h 42"/>
                    <a:gd name="T4" fmla="*/ 60 w 60"/>
                    <a:gd name="T5" fmla="*/ 3 h 42"/>
                    <a:gd name="T6" fmla="*/ 45 w 60"/>
                    <a:gd name="T7" fmla="*/ 0 h 42"/>
                    <a:gd name="T8" fmla="*/ 0 w 60"/>
                    <a:gd name="T9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2">
                      <a:moveTo>
                        <a:pt x="0" y="38"/>
                      </a:moveTo>
                      <a:lnTo>
                        <a:pt x="15" y="42"/>
                      </a:lnTo>
                      <a:lnTo>
                        <a:pt x="60" y="3"/>
                      </a:lnTo>
                      <a:lnTo>
                        <a:pt x="45" y="0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6" name="Freeform 270">
                  <a:extLst>
                    <a:ext uri="{FF2B5EF4-FFF2-40B4-BE49-F238E27FC236}">
                      <a16:creationId xmlns:a16="http://schemas.microsoft.com/office/drawing/2014/main" id="{F02A4C8A-BB61-48C8-9F00-43FCA0CB2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0644" y="2418138"/>
                  <a:ext cx="52039" cy="74583"/>
                </a:xfrm>
                <a:custGeom>
                  <a:avLst/>
                  <a:gdLst>
                    <a:gd name="T0" fmla="*/ 0 w 64"/>
                    <a:gd name="T1" fmla="*/ 37 h 41"/>
                    <a:gd name="T2" fmla="*/ 15 w 64"/>
                    <a:gd name="T3" fmla="*/ 41 h 41"/>
                    <a:gd name="T4" fmla="*/ 64 w 64"/>
                    <a:gd name="T5" fmla="*/ 4 h 41"/>
                    <a:gd name="T6" fmla="*/ 50 w 64"/>
                    <a:gd name="T7" fmla="*/ 0 h 41"/>
                    <a:gd name="T8" fmla="*/ 0 w 64"/>
                    <a:gd name="T9" fmla="*/ 3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41">
                      <a:moveTo>
                        <a:pt x="0" y="37"/>
                      </a:moveTo>
                      <a:lnTo>
                        <a:pt x="15" y="41"/>
                      </a:lnTo>
                      <a:lnTo>
                        <a:pt x="64" y="4"/>
                      </a:lnTo>
                      <a:lnTo>
                        <a:pt x="5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7" name="Freeform 271">
                  <a:extLst>
                    <a:ext uri="{FF2B5EF4-FFF2-40B4-BE49-F238E27FC236}">
                      <a16:creationId xmlns:a16="http://schemas.microsoft.com/office/drawing/2014/main" id="{EBA5F7C7-CE22-4837-8367-B00EFDBD4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4" y="2445424"/>
                  <a:ext cx="55292" cy="72763"/>
                </a:xfrm>
                <a:custGeom>
                  <a:avLst/>
                  <a:gdLst>
                    <a:gd name="T0" fmla="*/ 0 w 68"/>
                    <a:gd name="T1" fmla="*/ 36 h 40"/>
                    <a:gd name="T2" fmla="*/ 14 w 68"/>
                    <a:gd name="T3" fmla="*/ 40 h 40"/>
                    <a:gd name="T4" fmla="*/ 68 w 68"/>
                    <a:gd name="T5" fmla="*/ 4 h 40"/>
                    <a:gd name="T6" fmla="*/ 54 w 68"/>
                    <a:gd name="T7" fmla="*/ 0 h 40"/>
                    <a:gd name="T8" fmla="*/ 0 w 68"/>
                    <a:gd name="T9" fmla="*/ 3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40">
                      <a:moveTo>
                        <a:pt x="0" y="36"/>
                      </a:moveTo>
                      <a:lnTo>
                        <a:pt x="14" y="40"/>
                      </a:lnTo>
                      <a:lnTo>
                        <a:pt x="68" y="4"/>
                      </a:lnTo>
                      <a:lnTo>
                        <a:pt x="54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8" name="Freeform 272">
                  <a:extLst>
                    <a:ext uri="{FF2B5EF4-FFF2-40B4-BE49-F238E27FC236}">
                      <a16:creationId xmlns:a16="http://schemas.microsoft.com/office/drawing/2014/main" id="{B3274B42-613A-4834-B750-AB7BC032C3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7077" y="2474529"/>
                  <a:ext cx="58544" cy="70945"/>
                </a:xfrm>
                <a:custGeom>
                  <a:avLst/>
                  <a:gdLst>
                    <a:gd name="T0" fmla="*/ 0 w 72"/>
                    <a:gd name="T1" fmla="*/ 34 h 39"/>
                    <a:gd name="T2" fmla="*/ 14 w 72"/>
                    <a:gd name="T3" fmla="*/ 39 h 39"/>
                    <a:gd name="T4" fmla="*/ 72 w 72"/>
                    <a:gd name="T5" fmla="*/ 4 h 39"/>
                    <a:gd name="T6" fmla="*/ 58 w 72"/>
                    <a:gd name="T7" fmla="*/ 0 h 39"/>
                    <a:gd name="T8" fmla="*/ 0 w 72"/>
                    <a:gd name="T9" fmla="*/ 3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9">
                      <a:moveTo>
                        <a:pt x="0" y="34"/>
                      </a:moveTo>
                      <a:lnTo>
                        <a:pt x="14" y="39"/>
                      </a:lnTo>
                      <a:lnTo>
                        <a:pt x="72" y="4"/>
                      </a:lnTo>
                      <a:lnTo>
                        <a:pt x="58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19" name="Freeform 273">
                  <a:extLst>
                    <a:ext uri="{FF2B5EF4-FFF2-40B4-BE49-F238E27FC236}">
                      <a16:creationId xmlns:a16="http://schemas.microsoft.com/office/drawing/2014/main" id="{D268390C-C952-4340-A857-5B3757E38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667" y="2505454"/>
                  <a:ext cx="60170" cy="69125"/>
                </a:xfrm>
                <a:custGeom>
                  <a:avLst/>
                  <a:gdLst>
                    <a:gd name="T0" fmla="*/ 0 w 74"/>
                    <a:gd name="T1" fmla="*/ 33 h 38"/>
                    <a:gd name="T2" fmla="*/ 13 w 74"/>
                    <a:gd name="T3" fmla="*/ 38 h 38"/>
                    <a:gd name="T4" fmla="*/ 74 w 74"/>
                    <a:gd name="T5" fmla="*/ 4 h 38"/>
                    <a:gd name="T6" fmla="*/ 62 w 74"/>
                    <a:gd name="T7" fmla="*/ 0 h 38"/>
                    <a:gd name="T8" fmla="*/ 0 w 74"/>
                    <a:gd name="T9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8">
                      <a:moveTo>
                        <a:pt x="0" y="33"/>
                      </a:moveTo>
                      <a:lnTo>
                        <a:pt x="13" y="38"/>
                      </a:lnTo>
                      <a:lnTo>
                        <a:pt x="74" y="4"/>
                      </a:lnTo>
                      <a:lnTo>
                        <a:pt x="62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0" name="Freeform 274">
                  <a:extLst>
                    <a:ext uri="{FF2B5EF4-FFF2-40B4-BE49-F238E27FC236}">
                      <a16:creationId xmlns:a16="http://schemas.microsoft.com/office/drawing/2014/main" id="{10B46FD2-343A-4517-9A0D-16D0B6868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817" y="2538198"/>
                  <a:ext cx="63423" cy="65487"/>
                </a:xfrm>
                <a:custGeom>
                  <a:avLst/>
                  <a:gdLst>
                    <a:gd name="T0" fmla="*/ 0 w 78"/>
                    <a:gd name="T1" fmla="*/ 31 h 36"/>
                    <a:gd name="T2" fmla="*/ 12 w 78"/>
                    <a:gd name="T3" fmla="*/ 36 h 36"/>
                    <a:gd name="T4" fmla="*/ 78 w 78"/>
                    <a:gd name="T5" fmla="*/ 5 h 36"/>
                    <a:gd name="T6" fmla="*/ 66 w 78"/>
                    <a:gd name="T7" fmla="*/ 0 h 36"/>
                    <a:gd name="T8" fmla="*/ 0 w 78"/>
                    <a:gd name="T9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36">
                      <a:moveTo>
                        <a:pt x="0" y="31"/>
                      </a:moveTo>
                      <a:lnTo>
                        <a:pt x="12" y="36"/>
                      </a:lnTo>
                      <a:lnTo>
                        <a:pt x="78" y="5"/>
                      </a:lnTo>
                      <a:lnTo>
                        <a:pt x="66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1" name="Freeform 275">
                  <a:extLst>
                    <a:ext uri="{FF2B5EF4-FFF2-40B4-BE49-F238E27FC236}">
                      <a16:creationId xmlns:a16="http://schemas.microsoft.com/office/drawing/2014/main" id="{F1970011-AE2B-4943-A297-16AB0B052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1155" y="2572760"/>
                  <a:ext cx="65049" cy="63669"/>
                </a:xfrm>
                <a:custGeom>
                  <a:avLst/>
                  <a:gdLst>
                    <a:gd name="T0" fmla="*/ 0 w 80"/>
                    <a:gd name="T1" fmla="*/ 30 h 35"/>
                    <a:gd name="T2" fmla="*/ 11 w 80"/>
                    <a:gd name="T3" fmla="*/ 35 h 35"/>
                    <a:gd name="T4" fmla="*/ 80 w 80"/>
                    <a:gd name="T5" fmla="*/ 5 h 35"/>
                    <a:gd name="T6" fmla="*/ 69 w 80"/>
                    <a:gd name="T7" fmla="*/ 0 h 35"/>
                    <a:gd name="T8" fmla="*/ 0 w 80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35">
                      <a:moveTo>
                        <a:pt x="0" y="30"/>
                      </a:moveTo>
                      <a:lnTo>
                        <a:pt x="11" y="35"/>
                      </a:lnTo>
                      <a:lnTo>
                        <a:pt x="80" y="5"/>
                      </a:lnTo>
                      <a:lnTo>
                        <a:pt x="69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2" name="Freeform 276">
                  <a:extLst>
                    <a:ext uri="{FF2B5EF4-FFF2-40B4-BE49-F238E27FC236}">
                      <a16:creationId xmlns:a16="http://schemas.microsoft.com/office/drawing/2014/main" id="{52C84ED6-4D3F-4490-B123-67B73CDFE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053" y="2609142"/>
                  <a:ext cx="68301" cy="61849"/>
                </a:xfrm>
                <a:custGeom>
                  <a:avLst/>
                  <a:gdLst>
                    <a:gd name="T0" fmla="*/ 0 w 84"/>
                    <a:gd name="T1" fmla="*/ 28 h 34"/>
                    <a:gd name="T2" fmla="*/ 11 w 84"/>
                    <a:gd name="T3" fmla="*/ 34 h 34"/>
                    <a:gd name="T4" fmla="*/ 84 w 84"/>
                    <a:gd name="T5" fmla="*/ 5 h 34"/>
                    <a:gd name="T6" fmla="*/ 73 w 84"/>
                    <a:gd name="T7" fmla="*/ 0 h 34"/>
                    <a:gd name="T8" fmla="*/ 0 w 84"/>
                    <a:gd name="T9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34">
                      <a:moveTo>
                        <a:pt x="0" y="28"/>
                      </a:moveTo>
                      <a:lnTo>
                        <a:pt x="11" y="34"/>
                      </a:lnTo>
                      <a:lnTo>
                        <a:pt x="84" y="5"/>
                      </a:lnTo>
                      <a:lnTo>
                        <a:pt x="73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3" name="Freeform 277">
                  <a:extLst>
                    <a:ext uri="{FF2B5EF4-FFF2-40B4-BE49-F238E27FC236}">
                      <a16:creationId xmlns:a16="http://schemas.microsoft.com/office/drawing/2014/main" id="{D588FF63-3E14-40DB-80C4-9C81B7812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326" y="2647343"/>
                  <a:ext cx="69928" cy="60030"/>
                </a:xfrm>
                <a:custGeom>
                  <a:avLst/>
                  <a:gdLst>
                    <a:gd name="T0" fmla="*/ 0 w 86"/>
                    <a:gd name="T1" fmla="*/ 27 h 33"/>
                    <a:gd name="T2" fmla="*/ 10 w 86"/>
                    <a:gd name="T3" fmla="*/ 33 h 33"/>
                    <a:gd name="T4" fmla="*/ 86 w 86"/>
                    <a:gd name="T5" fmla="*/ 6 h 33"/>
                    <a:gd name="T6" fmla="*/ 76 w 86"/>
                    <a:gd name="T7" fmla="*/ 0 h 33"/>
                    <a:gd name="T8" fmla="*/ 0 w 86"/>
                    <a:gd name="T9" fmla="*/ 2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33">
                      <a:moveTo>
                        <a:pt x="0" y="27"/>
                      </a:moveTo>
                      <a:lnTo>
                        <a:pt x="10" y="33"/>
                      </a:lnTo>
                      <a:lnTo>
                        <a:pt x="86" y="6"/>
                      </a:lnTo>
                      <a:lnTo>
                        <a:pt x="76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4" name="Freeform 278">
                  <a:extLst>
                    <a:ext uri="{FF2B5EF4-FFF2-40B4-BE49-F238E27FC236}">
                      <a16:creationId xmlns:a16="http://schemas.microsoft.com/office/drawing/2014/main" id="{7264CD18-27B5-4065-B5DD-C05699BEC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8971" y="2687363"/>
                  <a:ext cx="71554" cy="56392"/>
                </a:xfrm>
                <a:custGeom>
                  <a:avLst/>
                  <a:gdLst>
                    <a:gd name="T0" fmla="*/ 0 w 88"/>
                    <a:gd name="T1" fmla="*/ 25 h 31"/>
                    <a:gd name="T2" fmla="*/ 9 w 88"/>
                    <a:gd name="T3" fmla="*/ 31 h 31"/>
                    <a:gd name="T4" fmla="*/ 88 w 88"/>
                    <a:gd name="T5" fmla="*/ 6 h 31"/>
                    <a:gd name="T6" fmla="*/ 78 w 88"/>
                    <a:gd name="T7" fmla="*/ 0 h 31"/>
                    <a:gd name="T8" fmla="*/ 0 w 88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31">
                      <a:moveTo>
                        <a:pt x="0" y="25"/>
                      </a:moveTo>
                      <a:lnTo>
                        <a:pt x="9" y="31"/>
                      </a:lnTo>
                      <a:lnTo>
                        <a:pt x="88" y="6"/>
                      </a:lnTo>
                      <a:lnTo>
                        <a:pt x="78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5" name="Freeform 279">
                  <a:extLst>
                    <a:ext uri="{FF2B5EF4-FFF2-40B4-BE49-F238E27FC236}">
                      <a16:creationId xmlns:a16="http://schemas.microsoft.com/office/drawing/2014/main" id="{88C6A2D8-E6C8-4E04-9712-F67BCCE41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4178" y="2729202"/>
                  <a:ext cx="73180" cy="52754"/>
                </a:xfrm>
                <a:custGeom>
                  <a:avLst/>
                  <a:gdLst>
                    <a:gd name="T0" fmla="*/ 0 w 90"/>
                    <a:gd name="T1" fmla="*/ 23 h 29"/>
                    <a:gd name="T2" fmla="*/ 9 w 90"/>
                    <a:gd name="T3" fmla="*/ 29 h 29"/>
                    <a:gd name="T4" fmla="*/ 90 w 90"/>
                    <a:gd name="T5" fmla="*/ 6 h 29"/>
                    <a:gd name="T6" fmla="*/ 82 w 90"/>
                    <a:gd name="T7" fmla="*/ 0 h 29"/>
                    <a:gd name="T8" fmla="*/ 0 w 90"/>
                    <a:gd name="T9" fmla="*/ 2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9">
                      <a:moveTo>
                        <a:pt x="0" y="23"/>
                      </a:moveTo>
                      <a:lnTo>
                        <a:pt x="9" y="29"/>
                      </a:lnTo>
                      <a:lnTo>
                        <a:pt x="90" y="6"/>
                      </a:lnTo>
                      <a:lnTo>
                        <a:pt x="82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6" name="Freeform 280">
                  <a:extLst>
                    <a:ext uri="{FF2B5EF4-FFF2-40B4-BE49-F238E27FC236}">
                      <a16:creationId xmlns:a16="http://schemas.microsoft.com/office/drawing/2014/main" id="{AF2E1A82-58C5-41FC-AFA7-DBF77DDD54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7758" y="2772860"/>
                  <a:ext cx="74806" cy="49116"/>
                </a:xfrm>
                <a:custGeom>
                  <a:avLst/>
                  <a:gdLst>
                    <a:gd name="T0" fmla="*/ 0 w 92"/>
                    <a:gd name="T1" fmla="*/ 21 h 27"/>
                    <a:gd name="T2" fmla="*/ 8 w 92"/>
                    <a:gd name="T3" fmla="*/ 27 h 27"/>
                    <a:gd name="T4" fmla="*/ 92 w 92"/>
                    <a:gd name="T5" fmla="*/ 6 h 27"/>
                    <a:gd name="T6" fmla="*/ 84 w 92"/>
                    <a:gd name="T7" fmla="*/ 0 h 27"/>
                    <a:gd name="T8" fmla="*/ 0 w 92"/>
                    <a:gd name="T9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27">
                      <a:moveTo>
                        <a:pt x="0" y="21"/>
                      </a:moveTo>
                      <a:lnTo>
                        <a:pt x="8" y="27"/>
                      </a:lnTo>
                      <a:lnTo>
                        <a:pt x="92" y="6"/>
                      </a:lnTo>
                      <a:lnTo>
                        <a:pt x="84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7" name="Freeform 281">
                  <a:extLst>
                    <a:ext uri="{FF2B5EF4-FFF2-40B4-BE49-F238E27FC236}">
                      <a16:creationId xmlns:a16="http://schemas.microsoft.com/office/drawing/2014/main" id="{22654559-5286-417C-81C8-99BC3C108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8899" y="2816518"/>
                  <a:ext cx="76433" cy="47296"/>
                </a:xfrm>
                <a:custGeom>
                  <a:avLst/>
                  <a:gdLst>
                    <a:gd name="T0" fmla="*/ 0 w 94"/>
                    <a:gd name="T1" fmla="*/ 19 h 26"/>
                    <a:gd name="T2" fmla="*/ 7 w 94"/>
                    <a:gd name="T3" fmla="*/ 26 h 26"/>
                    <a:gd name="T4" fmla="*/ 94 w 94"/>
                    <a:gd name="T5" fmla="*/ 7 h 26"/>
                    <a:gd name="T6" fmla="*/ 87 w 94"/>
                    <a:gd name="T7" fmla="*/ 0 h 26"/>
                    <a:gd name="T8" fmla="*/ 0 w 94"/>
                    <a:gd name="T9" fmla="*/ 19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26">
                      <a:moveTo>
                        <a:pt x="0" y="19"/>
                      </a:moveTo>
                      <a:lnTo>
                        <a:pt x="7" y="26"/>
                      </a:lnTo>
                      <a:lnTo>
                        <a:pt x="94" y="7"/>
                      </a:lnTo>
                      <a:lnTo>
                        <a:pt x="87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8" name="Freeform 282">
                  <a:extLst>
                    <a:ext uri="{FF2B5EF4-FFF2-40B4-BE49-F238E27FC236}">
                      <a16:creationId xmlns:a16="http://schemas.microsoft.com/office/drawing/2014/main" id="{B0EAC037-4C40-4DD9-92C8-4DE51495D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8414" y="2861996"/>
                  <a:ext cx="77246" cy="43658"/>
                </a:xfrm>
                <a:custGeom>
                  <a:avLst/>
                  <a:gdLst>
                    <a:gd name="T0" fmla="*/ 0 w 95"/>
                    <a:gd name="T1" fmla="*/ 17 h 24"/>
                    <a:gd name="T2" fmla="*/ 6 w 95"/>
                    <a:gd name="T3" fmla="*/ 24 h 24"/>
                    <a:gd name="T4" fmla="*/ 95 w 95"/>
                    <a:gd name="T5" fmla="*/ 7 h 24"/>
                    <a:gd name="T6" fmla="*/ 88 w 95"/>
                    <a:gd name="T7" fmla="*/ 0 h 24"/>
                    <a:gd name="T8" fmla="*/ 0 w 95"/>
                    <a:gd name="T9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24">
                      <a:moveTo>
                        <a:pt x="0" y="17"/>
                      </a:moveTo>
                      <a:lnTo>
                        <a:pt x="6" y="24"/>
                      </a:lnTo>
                      <a:lnTo>
                        <a:pt x="95" y="7"/>
                      </a:lnTo>
                      <a:lnTo>
                        <a:pt x="88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29" name="Freeform 283">
                  <a:extLst>
                    <a:ext uri="{FF2B5EF4-FFF2-40B4-BE49-F238E27FC236}">
                      <a16:creationId xmlns:a16="http://schemas.microsoft.com/office/drawing/2014/main" id="{BE305CD3-A7AE-46A4-B261-0C0A771FF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76" y="2907472"/>
                  <a:ext cx="78059" cy="40020"/>
                </a:xfrm>
                <a:custGeom>
                  <a:avLst/>
                  <a:gdLst>
                    <a:gd name="T0" fmla="*/ 0 w 96"/>
                    <a:gd name="T1" fmla="*/ 16 h 22"/>
                    <a:gd name="T2" fmla="*/ 6 w 96"/>
                    <a:gd name="T3" fmla="*/ 22 h 22"/>
                    <a:gd name="T4" fmla="*/ 96 w 96"/>
                    <a:gd name="T5" fmla="*/ 7 h 22"/>
                    <a:gd name="T6" fmla="*/ 91 w 96"/>
                    <a:gd name="T7" fmla="*/ 0 h 22"/>
                    <a:gd name="T8" fmla="*/ 0 w 96"/>
                    <a:gd name="T9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2">
                      <a:moveTo>
                        <a:pt x="0" y="16"/>
                      </a:moveTo>
                      <a:lnTo>
                        <a:pt x="6" y="22"/>
                      </a:lnTo>
                      <a:lnTo>
                        <a:pt x="96" y="7"/>
                      </a:lnTo>
                      <a:lnTo>
                        <a:pt x="91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0" name="Freeform 284">
                  <a:extLst>
                    <a:ext uri="{FF2B5EF4-FFF2-40B4-BE49-F238E27FC236}">
                      <a16:creationId xmlns:a16="http://schemas.microsoft.com/office/drawing/2014/main" id="{1C444DA2-3C15-4787-9B20-C8DA97625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0125" y="2956588"/>
                  <a:ext cx="78059" cy="36382"/>
                </a:xfrm>
                <a:custGeom>
                  <a:avLst/>
                  <a:gdLst>
                    <a:gd name="T0" fmla="*/ 0 w 96"/>
                    <a:gd name="T1" fmla="*/ 12 h 20"/>
                    <a:gd name="T2" fmla="*/ 4 w 96"/>
                    <a:gd name="T3" fmla="*/ 20 h 20"/>
                    <a:gd name="T4" fmla="*/ 96 w 96"/>
                    <a:gd name="T5" fmla="*/ 7 h 20"/>
                    <a:gd name="T6" fmla="*/ 91 w 96"/>
                    <a:gd name="T7" fmla="*/ 0 h 20"/>
                    <a:gd name="T8" fmla="*/ 0 w 96"/>
                    <a:gd name="T9" fmla="*/ 1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0">
                      <a:moveTo>
                        <a:pt x="0" y="12"/>
                      </a:moveTo>
                      <a:lnTo>
                        <a:pt x="4" y="20"/>
                      </a:lnTo>
                      <a:lnTo>
                        <a:pt x="96" y="7"/>
                      </a:lnTo>
                      <a:lnTo>
                        <a:pt x="91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1" name="Freeform 285">
                  <a:extLst>
                    <a:ext uri="{FF2B5EF4-FFF2-40B4-BE49-F238E27FC236}">
                      <a16:creationId xmlns:a16="http://schemas.microsoft.com/office/drawing/2014/main" id="{C46923D1-A639-4F98-BB1B-01BFDCCFD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2322" y="3003884"/>
                  <a:ext cx="78872" cy="32744"/>
                </a:xfrm>
                <a:custGeom>
                  <a:avLst/>
                  <a:gdLst>
                    <a:gd name="T0" fmla="*/ 0 w 97"/>
                    <a:gd name="T1" fmla="*/ 11 h 18"/>
                    <a:gd name="T2" fmla="*/ 4 w 97"/>
                    <a:gd name="T3" fmla="*/ 18 h 18"/>
                    <a:gd name="T4" fmla="*/ 97 w 97"/>
                    <a:gd name="T5" fmla="*/ 7 h 18"/>
                    <a:gd name="T6" fmla="*/ 93 w 97"/>
                    <a:gd name="T7" fmla="*/ 0 h 18"/>
                    <a:gd name="T8" fmla="*/ 0 w 97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8">
                      <a:moveTo>
                        <a:pt x="0" y="11"/>
                      </a:moveTo>
                      <a:lnTo>
                        <a:pt x="4" y="18"/>
                      </a:lnTo>
                      <a:lnTo>
                        <a:pt x="97" y="7"/>
                      </a:lnTo>
                      <a:lnTo>
                        <a:pt x="93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2" name="Freeform 286">
                  <a:extLst>
                    <a:ext uri="{FF2B5EF4-FFF2-40B4-BE49-F238E27FC236}">
                      <a16:creationId xmlns:a16="http://schemas.microsoft.com/office/drawing/2014/main" id="{DBF2E66C-994F-4B04-B9ED-E70948AFC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2079" y="3052999"/>
                  <a:ext cx="79685" cy="29105"/>
                </a:xfrm>
                <a:custGeom>
                  <a:avLst/>
                  <a:gdLst>
                    <a:gd name="T0" fmla="*/ 0 w 98"/>
                    <a:gd name="T1" fmla="*/ 9 h 16"/>
                    <a:gd name="T2" fmla="*/ 3 w 98"/>
                    <a:gd name="T3" fmla="*/ 16 h 16"/>
                    <a:gd name="T4" fmla="*/ 98 w 98"/>
                    <a:gd name="T5" fmla="*/ 7 h 16"/>
                    <a:gd name="T6" fmla="*/ 94 w 98"/>
                    <a:gd name="T7" fmla="*/ 0 h 16"/>
                    <a:gd name="T8" fmla="*/ 0 w 98"/>
                    <a:gd name="T9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16">
                      <a:moveTo>
                        <a:pt x="0" y="9"/>
                      </a:moveTo>
                      <a:lnTo>
                        <a:pt x="3" y="16"/>
                      </a:lnTo>
                      <a:lnTo>
                        <a:pt x="98" y="7"/>
                      </a:lnTo>
                      <a:lnTo>
                        <a:pt x="94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3" name="Freeform 287">
                  <a:extLst>
                    <a:ext uri="{FF2B5EF4-FFF2-40B4-BE49-F238E27FC236}">
                      <a16:creationId xmlns:a16="http://schemas.microsoft.com/office/drawing/2014/main" id="{73BA2BA8-D897-4FDB-A9BB-2E4D052A6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397" y="3102115"/>
                  <a:ext cx="79685" cy="25467"/>
                </a:xfrm>
                <a:custGeom>
                  <a:avLst/>
                  <a:gdLst>
                    <a:gd name="T0" fmla="*/ 0 w 98"/>
                    <a:gd name="T1" fmla="*/ 6 h 14"/>
                    <a:gd name="T2" fmla="*/ 3 w 98"/>
                    <a:gd name="T3" fmla="*/ 14 h 14"/>
                    <a:gd name="T4" fmla="*/ 98 w 98"/>
                    <a:gd name="T5" fmla="*/ 8 h 14"/>
                    <a:gd name="T6" fmla="*/ 96 w 98"/>
                    <a:gd name="T7" fmla="*/ 0 h 14"/>
                    <a:gd name="T8" fmla="*/ 0 w 98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14">
                      <a:moveTo>
                        <a:pt x="0" y="6"/>
                      </a:moveTo>
                      <a:lnTo>
                        <a:pt x="3" y="14"/>
                      </a:lnTo>
                      <a:lnTo>
                        <a:pt x="98" y="8"/>
                      </a:lnTo>
                      <a:lnTo>
                        <a:pt x="96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4" name="Freeform 288">
                  <a:extLst>
                    <a:ext uri="{FF2B5EF4-FFF2-40B4-BE49-F238E27FC236}">
                      <a16:creationId xmlns:a16="http://schemas.microsoft.com/office/drawing/2014/main" id="{357A1E7F-F59A-43AC-BD0A-668BA5F63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089" y="3153050"/>
                  <a:ext cx="78872" cy="20011"/>
                </a:xfrm>
                <a:custGeom>
                  <a:avLst/>
                  <a:gdLst>
                    <a:gd name="T0" fmla="*/ 0 w 97"/>
                    <a:gd name="T1" fmla="*/ 4 h 11"/>
                    <a:gd name="T2" fmla="*/ 1 w 97"/>
                    <a:gd name="T3" fmla="*/ 11 h 11"/>
                    <a:gd name="T4" fmla="*/ 97 w 97"/>
                    <a:gd name="T5" fmla="*/ 7 h 11"/>
                    <a:gd name="T6" fmla="*/ 95 w 97"/>
                    <a:gd name="T7" fmla="*/ 0 h 11"/>
                    <a:gd name="T8" fmla="*/ 0 w 97"/>
                    <a:gd name="T9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1">
                      <a:moveTo>
                        <a:pt x="0" y="4"/>
                      </a:moveTo>
                      <a:lnTo>
                        <a:pt x="1" y="11"/>
                      </a:lnTo>
                      <a:lnTo>
                        <a:pt x="97" y="7"/>
                      </a:lnTo>
                      <a:lnTo>
                        <a:pt x="95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5" name="Freeform 289">
                  <a:extLst>
                    <a:ext uri="{FF2B5EF4-FFF2-40B4-BE49-F238E27FC236}">
                      <a16:creationId xmlns:a16="http://schemas.microsoft.com/office/drawing/2014/main" id="{5B7B7CF7-0E8E-45B2-B54D-BA6A08715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7528" y="3202164"/>
                  <a:ext cx="78872" cy="16372"/>
                </a:xfrm>
                <a:custGeom>
                  <a:avLst/>
                  <a:gdLst>
                    <a:gd name="T0" fmla="*/ 0 w 97"/>
                    <a:gd name="T1" fmla="*/ 2 h 9"/>
                    <a:gd name="T2" fmla="*/ 1 w 97"/>
                    <a:gd name="T3" fmla="*/ 9 h 9"/>
                    <a:gd name="T4" fmla="*/ 97 w 97"/>
                    <a:gd name="T5" fmla="*/ 7 h 9"/>
                    <a:gd name="T6" fmla="*/ 96 w 97"/>
                    <a:gd name="T7" fmla="*/ 0 h 9"/>
                    <a:gd name="T8" fmla="*/ 0 w 97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">
                      <a:moveTo>
                        <a:pt x="0" y="2"/>
                      </a:moveTo>
                      <a:lnTo>
                        <a:pt x="1" y="9"/>
                      </a:lnTo>
                      <a:lnTo>
                        <a:pt x="97" y="7"/>
                      </a:lnTo>
                      <a:lnTo>
                        <a:pt x="96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6" name="Freeform 290">
                  <a:extLst>
                    <a:ext uri="{FF2B5EF4-FFF2-40B4-BE49-F238E27FC236}">
                      <a16:creationId xmlns:a16="http://schemas.microsoft.com/office/drawing/2014/main" id="{7F52D8E4-2FED-4D74-8ADA-31C62759F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7528" y="3251280"/>
                  <a:ext cx="78872" cy="14553"/>
                </a:xfrm>
                <a:custGeom>
                  <a:avLst/>
                  <a:gdLst>
                    <a:gd name="T0" fmla="*/ 1 w 97"/>
                    <a:gd name="T1" fmla="*/ 0 h 8"/>
                    <a:gd name="T2" fmla="*/ 0 w 97"/>
                    <a:gd name="T3" fmla="*/ 8 h 8"/>
                    <a:gd name="T4" fmla="*/ 97 w 97"/>
                    <a:gd name="T5" fmla="*/ 8 h 8"/>
                    <a:gd name="T6" fmla="*/ 97 w 97"/>
                    <a:gd name="T7" fmla="*/ 1 h 8"/>
                    <a:gd name="T8" fmla="*/ 1 w 97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8">
                      <a:moveTo>
                        <a:pt x="1" y="0"/>
                      </a:moveTo>
                      <a:lnTo>
                        <a:pt x="0" y="8"/>
                      </a:lnTo>
                      <a:lnTo>
                        <a:pt x="97" y="8"/>
                      </a:lnTo>
                      <a:lnTo>
                        <a:pt x="97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7" name="Freeform 291">
                  <a:extLst>
                    <a:ext uri="{FF2B5EF4-FFF2-40B4-BE49-F238E27FC236}">
                      <a16:creationId xmlns:a16="http://schemas.microsoft.com/office/drawing/2014/main" id="{2EC648BE-E58D-4D3F-B45A-4A826E15A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089" y="3296757"/>
                  <a:ext cx="78872" cy="20011"/>
                </a:xfrm>
                <a:custGeom>
                  <a:avLst/>
                  <a:gdLst>
                    <a:gd name="T0" fmla="*/ 2 w 97"/>
                    <a:gd name="T1" fmla="*/ 0 h 11"/>
                    <a:gd name="T2" fmla="*/ 0 w 97"/>
                    <a:gd name="T3" fmla="*/ 8 h 11"/>
                    <a:gd name="T4" fmla="*/ 96 w 97"/>
                    <a:gd name="T5" fmla="*/ 11 h 11"/>
                    <a:gd name="T6" fmla="*/ 97 w 97"/>
                    <a:gd name="T7" fmla="*/ 3 h 11"/>
                    <a:gd name="T8" fmla="*/ 2 w 97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1">
                      <a:moveTo>
                        <a:pt x="2" y="0"/>
                      </a:moveTo>
                      <a:lnTo>
                        <a:pt x="0" y="8"/>
                      </a:lnTo>
                      <a:lnTo>
                        <a:pt x="96" y="11"/>
                      </a:lnTo>
                      <a:lnTo>
                        <a:pt x="97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8" name="Freeform 292">
                  <a:extLst>
                    <a:ext uri="{FF2B5EF4-FFF2-40B4-BE49-F238E27FC236}">
                      <a16:creationId xmlns:a16="http://schemas.microsoft.com/office/drawing/2014/main" id="{9DD535FF-874B-4A50-BA33-BA55EB1F6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210" y="3344053"/>
                  <a:ext cx="78872" cy="21829"/>
                </a:xfrm>
                <a:custGeom>
                  <a:avLst/>
                  <a:gdLst>
                    <a:gd name="T0" fmla="*/ 2 w 97"/>
                    <a:gd name="T1" fmla="*/ 0 h 12"/>
                    <a:gd name="T2" fmla="*/ 0 w 97"/>
                    <a:gd name="T3" fmla="*/ 7 h 12"/>
                    <a:gd name="T4" fmla="*/ 95 w 97"/>
                    <a:gd name="T5" fmla="*/ 12 h 12"/>
                    <a:gd name="T6" fmla="*/ 97 w 97"/>
                    <a:gd name="T7" fmla="*/ 5 h 12"/>
                    <a:gd name="T8" fmla="*/ 2 w 97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2">
                      <a:moveTo>
                        <a:pt x="2" y="0"/>
                      </a:moveTo>
                      <a:lnTo>
                        <a:pt x="0" y="7"/>
                      </a:lnTo>
                      <a:lnTo>
                        <a:pt x="95" y="12"/>
                      </a:lnTo>
                      <a:lnTo>
                        <a:pt x="97" y="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39" name="Freeform 293">
                  <a:extLst>
                    <a:ext uri="{FF2B5EF4-FFF2-40B4-BE49-F238E27FC236}">
                      <a16:creationId xmlns:a16="http://schemas.microsoft.com/office/drawing/2014/main" id="{128DBDCC-FADB-49E9-BF22-46550A911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2892" y="3389531"/>
                  <a:ext cx="78872" cy="25467"/>
                </a:xfrm>
                <a:custGeom>
                  <a:avLst/>
                  <a:gdLst>
                    <a:gd name="T0" fmla="*/ 3 w 97"/>
                    <a:gd name="T1" fmla="*/ 0 h 14"/>
                    <a:gd name="T2" fmla="*/ 0 w 97"/>
                    <a:gd name="T3" fmla="*/ 7 h 14"/>
                    <a:gd name="T4" fmla="*/ 94 w 97"/>
                    <a:gd name="T5" fmla="*/ 14 h 14"/>
                    <a:gd name="T6" fmla="*/ 97 w 97"/>
                    <a:gd name="T7" fmla="*/ 7 h 14"/>
                    <a:gd name="T8" fmla="*/ 3 w 97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">
                      <a:moveTo>
                        <a:pt x="3" y="0"/>
                      </a:moveTo>
                      <a:lnTo>
                        <a:pt x="0" y="7"/>
                      </a:lnTo>
                      <a:lnTo>
                        <a:pt x="94" y="14"/>
                      </a:lnTo>
                      <a:lnTo>
                        <a:pt x="97" y="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0" name="Freeform 294">
                  <a:extLst>
                    <a:ext uri="{FF2B5EF4-FFF2-40B4-BE49-F238E27FC236}">
                      <a16:creationId xmlns:a16="http://schemas.microsoft.com/office/drawing/2014/main" id="{EFFDF2CF-9FA2-461C-8C37-C3B0401CB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2322" y="3435008"/>
                  <a:ext cx="79685" cy="29105"/>
                </a:xfrm>
                <a:custGeom>
                  <a:avLst/>
                  <a:gdLst>
                    <a:gd name="T0" fmla="*/ 4 w 98"/>
                    <a:gd name="T1" fmla="*/ 0 h 16"/>
                    <a:gd name="T2" fmla="*/ 0 w 98"/>
                    <a:gd name="T3" fmla="*/ 7 h 16"/>
                    <a:gd name="T4" fmla="*/ 94 w 98"/>
                    <a:gd name="T5" fmla="*/ 16 h 16"/>
                    <a:gd name="T6" fmla="*/ 98 w 98"/>
                    <a:gd name="T7" fmla="*/ 9 h 16"/>
                    <a:gd name="T8" fmla="*/ 4 w 9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16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94" y="16"/>
                      </a:lnTo>
                      <a:lnTo>
                        <a:pt x="98" y="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1" name="Freeform 295">
                  <a:extLst>
                    <a:ext uri="{FF2B5EF4-FFF2-40B4-BE49-F238E27FC236}">
                      <a16:creationId xmlns:a16="http://schemas.microsoft.com/office/drawing/2014/main" id="{8BCAB365-CE50-4158-81FB-C01051D45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0938" y="3478666"/>
                  <a:ext cx="78059" cy="34563"/>
                </a:xfrm>
                <a:custGeom>
                  <a:avLst/>
                  <a:gdLst>
                    <a:gd name="T0" fmla="*/ 4 w 96"/>
                    <a:gd name="T1" fmla="*/ 0 h 19"/>
                    <a:gd name="T2" fmla="*/ 0 w 96"/>
                    <a:gd name="T3" fmla="*/ 8 h 19"/>
                    <a:gd name="T4" fmla="*/ 92 w 96"/>
                    <a:gd name="T5" fmla="*/ 19 h 19"/>
                    <a:gd name="T6" fmla="*/ 96 w 96"/>
                    <a:gd name="T7" fmla="*/ 12 h 19"/>
                    <a:gd name="T8" fmla="*/ 4 w 96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19">
                      <a:moveTo>
                        <a:pt x="4" y="0"/>
                      </a:moveTo>
                      <a:lnTo>
                        <a:pt x="0" y="8"/>
                      </a:lnTo>
                      <a:lnTo>
                        <a:pt x="92" y="19"/>
                      </a:lnTo>
                      <a:lnTo>
                        <a:pt x="96" y="1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2" name="Freeform 296">
                  <a:extLst>
                    <a:ext uri="{FF2B5EF4-FFF2-40B4-BE49-F238E27FC236}">
                      <a16:creationId xmlns:a16="http://schemas.microsoft.com/office/drawing/2014/main" id="{30F2B935-D1BF-4002-A6C7-0BBD7D316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302" y="3524143"/>
                  <a:ext cx="78059" cy="36382"/>
                </a:xfrm>
                <a:custGeom>
                  <a:avLst/>
                  <a:gdLst>
                    <a:gd name="T0" fmla="*/ 5 w 96"/>
                    <a:gd name="T1" fmla="*/ 0 h 20"/>
                    <a:gd name="T2" fmla="*/ 0 w 96"/>
                    <a:gd name="T3" fmla="*/ 7 h 20"/>
                    <a:gd name="T4" fmla="*/ 91 w 96"/>
                    <a:gd name="T5" fmla="*/ 20 h 20"/>
                    <a:gd name="T6" fmla="*/ 96 w 96"/>
                    <a:gd name="T7" fmla="*/ 13 h 20"/>
                    <a:gd name="T8" fmla="*/ 5 w 96"/>
                    <a:gd name="T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0">
                      <a:moveTo>
                        <a:pt x="5" y="0"/>
                      </a:moveTo>
                      <a:lnTo>
                        <a:pt x="0" y="7"/>
                      </a:lnTo>
                      <a:lnTo>
                        <a:pt x="91" y="20"/>
                      </a:lnTo>
                      <a:lnTo>
                        <a:pt x="96" y="1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3" name="Freeform 297">
                  <a:extLst>
                    <a:ext uri="{FF2B5EF4-FFF2-40B4-BE49-F238E27FC236}">
                      <a16:creationId xmlns:a16="http://schemas.microsoft.com/office/drawing/2014/main" id="{09115304-199C-41B0-873F-7635DB72F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226" y="3567801"/>
                  <a:ext cx="78059" cy="40020"/>
                </a:xfrm>
                <a:custGeom>
                  <a:avLst/>
                  <a:gdLst>
                    <a:gd name="T0" fmla="*/ 6 w 96"/>
                    <a:gd name="T1" fmla="*/ 0 h 22"/>
                    <a:gd name="T2" fmla="*/ 0 w 96"/>
                    <a:gd name="T3" fmla="*/ 6 h 22"/>
                    <a:gd name="T4" fmla="*/ 89 w 96"/>
                    <a:gd name="T5" fmla="*/ 22 h 22"/>
                    <a:gd name="T6" fmla="*/ 96 w 96"/>
                    <a:gd name="T7" fmla="*/ 15 h 22"/>
                    <a:gd name="T8" fmla="*/ 6 w 96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2">
                      <a:moveTo>
                        <a:pt x="6" y="0"/>
                      </a:moveTo>
                      <a:lnTo>
                        <a:pt x="0" y="6"/>
                      </a:lnTo>
                      <a:lnTo>
                        <a:pt x="89" y="22"/>
                      </a:lnTo>
                      <a:lnTo>
                        <a:pt x="96" y="1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4" name="Freeform 298">
                  <a:extLst>
                    <a:ext uri="{FF2B5EF4-FFF2-40B4-BE49-F238E27FC236}">
                      <a16:creationId xmlns:a16="http://schemas.microsoft.com/office/drawing/2014/main" id="{A9C7031F-A95B-4613-9874-1E0D74EE8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0525" y="3609640"/>
                  <a:ext cx="76433" cy="43658"/>
                </a:xfrm>
                <a:custGeom>
                  <a:avLst/>
                  <a:gdLst>
                    <a:gd name="T0" fmla="*/ 7 w 94"/>
                    <a:gd name="T1" fmla="*/ 0 h 24"/>
                    <a:gd name="T2" fmla="*/ 0 w 94"/>
                    <a:gd name="T3" fmla="*/ 7 h 24"/>
                    <a:gd name="T4" fmla="*/ 87 w 94"/>
                    <a:gd name="T5" fmla="*/ 24 h 24"/>
                    <a:gd name="T6" fmla="*/ 94 w 94"/>
                    <a:gd name="T7" fmla="*/ 18 h 24"/>
                    <a:gd name="T8" fmla="*/ 7 w 9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24">
                      <a:moveTo>
                        <a:pt x="7" y="0"/>
                      </a:moveTo>
                      <a:lnTo>
                        <a:pt x="0" y="7"/>
                      </a:lnTo>
                      <a:lnTo>
                        <a:pt x="87" y="24"/>
                      </a:lnTo>
                      <a:lnTo>
                        <a:pt x="9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5" name="Freeform 299">
                  <a:extLst>
                    <a:ext uri="{FF2B5EF4-FFF2-40B4-BE49-F238E27FC236}">
                      <a16:creationId xmlns:a16="http://schemas.microsoft.com/office/drawing/2014/main" id="{631439B2-C519-4432-9292-47FE3501A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384" y="3651479"/>
                  <a:ext cx="74806" cy="47296"/>
                </a:xfrm>
                <a:custGeom>
                  <a:avLst/>
                  <a:gdLst>
                    <a:gd name="T0" fmla="*/ 8 w 92"/>
                    <a:gd name="T1" fmla="*/ 0 h 26"/>
                    <a:gd name="T2" fmla="*/ 0 w 92"/>
                    <a:gd name="T3" fmla="*/ 6 h 26"/>
                    <a:gd name="T4" fmla="*/ 84 w 92"/>
                    <a:gd name="T5" fmla="*/ 26 h 26"/>
                    <a:gd name="T6" fmla="*/ 92 w 92"/>
                    <a:gd name="T7" fmla="*/ 20 h 26"/>
                    <a:gd name="T8" fmla="*/ 8 w 92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26">
                      <a:moveTo>
                        <a:pt x="8" y="0"/>
                      </a:moveTo>
                      <a:lnTo>
                        <a:pt x="0" y="6"/>
                      </a:lnTo>
                      <a:lnTo>
                        <a:pt x="84" y="26"/>
                      </a:lnTo>
                      <a:lnTo>
                        <a:pt x="92" y="2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6" name="Freeform 300">
                  <a:extLst>
                    <a:ext uri="{FF2B5EF4-FFF2-40B4-BE49-F238E27FC236}">
                      <a16:creationId xmlns:a16="http://schemas.microsoft.com/office/drawing/2014/main" id="{96DD6A5F-B35B-4CB3-82AD-47E0485DC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804" y="3691499"/>
                  <a:ext cx="73993" cy="50934"/>
                </a:xfrm>
                <a:custGeom>
                  <a:avLst/>
                  <a:gdLst>
                    <a:gd name="T0" fmla="*/ 8 w 91"/>
                    <a:gd name="T1" fmla="*/ 0 h 28"/>
                    <a:gd name="T2" fmla="*/ 0 w 91"/>
                    <a:gd name="T3" fmla="*/ 6 h 28"/>
                    <a:gd name="T4" fmla="*/ 82 w 91"/>
                    <a:gd name="T5" fmla="*/ 28 h 28"/>
                    <a:gd name="T6" fmla="*/ 91 w 91"/>
                    <a:gd name="T7" fmla="*/ 22 h 28"/>
                    <a:gd name="T8" fmla="*/ 8 w 91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28">
                      <a:moveTo>
                        <a:pt x="8" y="0"/>
                      </a:moveTo>
                      <a:lnTo>
                        <a:pt x="0" y="6"/>
                      </a:lnTo>
                      <a:lnTo>
                        <a:pt x="82" y="28"/>
                      </a:lnTo>
                      <a:lnTo>
                        <a:pt x="91" y="2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7" name="Freeform 301">
                  <a:extLst>
                    <a:ext uri="{FF2B5EF4-FFF2-40B4-BE49-F238E27FC236}">
                      <a16:creationId xmlns:a16="http://schemas.microsoft.com/office/drawing/2014/main" id="{728C3648-ECF4-4E87-9EBC-C712E27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0598" y="3729700"/>
                  <a:ext cx="72367" cy="54573"/>
                </a:xfrm>
                <a:custGeom>
                  <a:avLst/>
                  <a:gdLst>
                    <a:gd name="T0" fmla="*/ 9 w 89"/>
                    <a:gd name="T1" fmla="*/ 0 h 30"/>
                    <a:gd name="T2" fmla="*/ 0 w 89"/>
                    <a:gd name="T3" fmla="*/ 7 h 30"/>
                    <a:gd name="T4" fmla="*/ 79 w 89"/>
                    <a:gd name="T5" fmla="*/ 30 h 30"/>
                    <a:gd name="T6" fmla="*/ 89 w 89"/>
                    <a:gd name="T7" fmla="*/ 24 h 30"/>
                    <a:gd name="T8" fmla="*/ 9 w 89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0">
                      <a:moveTo>
                        <a:pt x="9" y="0"/>
                      </a:moveTo>
                      <a:lnTo>
                        <a:pt x="0" y="7"/>
                      </a:lnTo>
                      <a:lnTo>
                        <a:pt x="79" y="30"/>
                      </a:lnTo>
                      <a:lnTo>
                        <a:pt x="89" y="2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8" name="Freeform 302">
                  <a:extLst>
                    <a:ext uri="{FF2B5EF4-FFF2-40B4-BE49-F238E27FC236}">
                      <a16:creationId xmlns:a16="http://schemas.microsoft.com/office/drawing/2014/main" id="{44EEEC2A-CF32-47D0-A8EC-4AF9F752B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952" y="3767901"/>
                  <a:ext cx="70741" cy="58211"/>
                </a:xfrm>
                <a:custGeom>
                  <a:avLst/>
                  <a:gdLst>
                    <a:gd name="T0" fmla="*/ 10 w 87"/>
                    <a:gd name="T1" fmla="*/ 0 h 32"/>
                    <a:gd name="T2" fmla="*/ 0 w 87"/>
                    <a:gd name="T3" fmla="*/ 6 h 32"/>
                    <a:gd name="T4" fmla="*/ 77 w 87"/>
                    <a:gd name="T5" fmla="*/ 32 h 32"/>
                    <a:gd name="T6" fmla="*/ 87 w 87"/>
                    <a:gd name="T7" fmla="*/ 26 h 32"/>
                    <a:gd name="T8" fmla="*/ 10 w 87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2">
                      <a:moveTo>
                        <a:pt x="10" y="0"/>
                      </a:moveTo>
                      <a:lnTo>
                        <a:pt x="0" y="6"/>
                      </a:lnTo>
                      <a:lnTo>
                        <a:pt x="77" y="32"/>
                      </a:lnTo>
                      <a:lnTo>
                        <a:pt x="87" y="26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49" name="Freeform 303">
                  <a:extLst>
                    <a:ext uri="{FF2B5EF4-FFF2-40B4-BE49-F238E27FC236}">
                      <a16:creationId xmlns:a16="http://schemas.microsoft.com/office/drawing/2014/main" id="{771941BF-F6A8-4E35-8808-A76AC2F10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680" y="3804283"/>
                  <a:ext cx="68301" cy="60030"/>
                </a:xfrm>
                <a:custGeom>
                  <a:avLst/>
                  <a:gdLst>
                    <a:gd name="T0" fmla="*/ 11 w 84"/>
                    <a:gd name="T1" fmla="*/ 0 h 33"/>
                    <a:gd name="T2" fmla="*/ 0 w 84"/>
                    <a:gd name="T3" fmla="*/ 6 h 33"/>
                    <a:gd name="T4" fmla="*/ 74 w 84"/>
                    <a:gd name="T5" fmla="*/ 33 h 33"/>
                    <a:gd name="T6" fmla="*/ 84 w 84"/>
                    <a:gd name="T7" fmla="*/ 28 h 33"/>
                    <a:gd name="T8" fmla="*/ 11 w 84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33">
                      <a:moveTo>
                        <a:pt x="11" y="0"/>
                      </a:moveTo>
                      <a:lnTo>
                        <a:pt x="0" y="6"/>
                      </a:lnTo>
                      <a:lnTo>
                        <a:pt x="74" y="33"/>
                      </a:lnTo>
                      <a:lnTo>
                        <a:pt x="84" y="28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0" name="Freeform 304">
                  <a:extLst>
                    <a:ext uri="{FF2B5EF4-FFF2-40B4-BE49-F238E27FC236}">
                      <a16:creationId xmlns:a16="http://schemas.microsoft.com/office/drawing/2014/main" id="{EDCF24EA-B128-4C54-BDAC-D7DF49929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781" y="3838845"/>
                  <a:ext cx="66675" cy="63669"/>
                </a:xfrm>
                <a:custGeom>
                  <a:avLst/>
                  <a:gdLst>
                    <a:gd name="T0" fmla="*/ 11 w 82"/>
                    <a:gd name="T1" fmla="*/ 0 h 35"/>
                    <a:gd name="T2" fmla="*/ 0 w 82"/>
                    <a:gd name="T3" fmla="*/ 6 h 35"/>
                    <a:gd name="T4" fmla="*/ 70 w 82"/>
                    <a:gd name="T5" fmla="*/ 35 h 35"/>
                    <a:gd name="T6" fmla="*/ 82 w 82"/>
                    <a:gd name="T7" fmla="*/ 30 h 35"/>
                    <a:gd name="T8" fmla="*/ 11 w 82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35">
                      <a:moveTo>
                        <a:pt x="11" y="0"/>
                      </a:moveTo>
                      <a:lnTo>
                        <a:pt x="0" y="6"/>
                      </a:lnTo>
                      <a:lnTo>
                        <a:pt x="70" y="35"/>
                      </a:lnTo>
                      <a:lnTo>
                        <a:pt x="82" y="3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1" name="Freeform 305">
                  <a:extLst>
                    <a:ext uri="{FF2B5EF4-FFF2-40B4-BE49-F238E27FC236}">
                      <a16:creationId xmlns:a16="http://schemas.microsoft.com/office/drawing/2014/main" id="{19C65114-F764-4FE8-A1F9-D2755BBEE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257" y="3871588"/>
                  <a:ext cx="63423" cy="65487"/>
                </a:xfrm>
                <a:custGeom>
                  <a:avLst/>
                  <a:gdLst>
                    <a:gd name="T0" fmla="*/ 12 w 78"/>
                    <a:gd name="T1" fmla="*/ 0 h 36"/>
                    <a:gd name="T2" fmla="*/ 0 w 78"/>
                    <a:gd name="T3" fmla="*/ 6 h 36"/>
                    <a:gd name="T4" fmla="*/ 66 w 78"/>
                    <a:gd name="T5" fmla="*/ 36 h 36"/>
                    <a:gd name="T6" fmla="*/ 78 w 78"/>
                    <a:gd name="T7" fmla="*/ 31 h 36"/>
                    <a:gd name="T8" fmla="*/ 12 w 7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36">
                      <a:moveTo>
                        <a:pt x="12" y="0"/>
                      </a:moveTo>
                      <a:lnTo>
                        <a:pt x="0" y="6"/>
                      </a:lnTo>
                      <a:lnTo>
                        <a:pt x="66" y="36"/>
                      </a:lnTo>
                      <a:lnTo>
                        <a:pt x="78" y="3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2" name="Freeform 306">
                  <a:extLst>
                    <a:ext uri="{FF2B5EF4-FFF2-40B4-BE49-F238E27FC236}">
                      <a16:creationId xmlns:a16="http://schemas.microsoft.com/office/drawing/2014/main" id="{1B68A4AE-29D1-46F6-97F8-A1E3CFEE6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5293" y="3904332"/>
                  <a:ext cx="61797" cy="67307"/>
                </a:xfrm>
                <a:custGeom>
                  <a:avLst/>
                  <a:gdLst>
                    <a:gd name="T0" fmla="*/ 13 w 76"/>
                    <a:gd name="T1" fmla="*/ 0 h 37"/>
                    <a:gd name="T2" fmla="*/ 0 w 76"/>
                    <a:gd name="T3" fmla="*/ 5 h 37"/>
                    <a:gd name="T4" fmla="*/ 63 w 76"/>
                    <a:gd name="T5" fmla="*/ 37 h 37"/>
                    <a:gd name="T6" fmla="*/ 76 w 76"/>
                    <a:gd name="T7" fmla="*/ 32 h 37"/>
                    <a:gd name="T8" fmla="*/ 13 w 76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37">
                      <a:moveTo>
                        <a:pt x="13" y="0"/>
                      </a:moveTo>
                      <a:lnTo>
                        <a:pt x="0" y="5"/>
                      </a:lnTo>
                      <a:lnTo>
                        <a:pt x="63" y="37"/>
                      </a:lnTo>
                      <a:lnTo>
                        <a:pt x="76" y="3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3" name="Freeform 307">
                  <a:extLst>
                    <a:ext uri="{FF2B5EF4-FFF2-40B4-BE49-F238E27FC236}">
                      <a16:creationId xmlns:a16="http://schemas.microsoft.com/office/drawing/2014/main" id="{903E4222-B245-4132-8B96-9B9DD1EE9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9516" y="3933437"/>
                  <a:ext cx="58544" cy="70945"/>
                </a:xfrm>
                <a:custGeom>
                  <a:avLst/>
                  <a:gdLst>
                    <a:gd name="T0" fmla="*/ 13 w 72"/>
                    <a:gd name="T1" fmla="*/ 0 h 39"/>
                    <a:gd name="T2" fmla="*/ 0 w 72"/>
                    <a:gd name="T3" fmla="*/ 5 h 39"/>
                    <a:gd name="T4" fmla="*/ 59 w 72"/>
                    <a:gd name="T5" fmla="*/ 39 h 39"/>
                    <a:gd name="T6" fmla="*/ 72 w 72"/>
                    <a:gd name="T7" fmla="*/ 34 h 39"/>
                    <a:gd name="T8" fmla="*/ 13 w 72"/>
                    <a:gd name="T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9">
                      <a:moveTo>
                        <a:pt x="13" y="0"/>
                      </a:moveTo>
                      <a:lnTo>
                        <a:pt x="0" y="5"/>
                      </a:lnTo>
                      <a:lnTo>
                        <a:pt x="59" y="39"/>
                      </a:lnTo>
                      <a:lnTo>
                        <a:pt x="72" y="34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4" name="Freeform 308">
                  <a:extLst>
                    <a:ext uri="{FF2B5EF4-FFF2-40B4-BE49-F238E27FC236}">
                      <a16:creationId xmlns:a16="http://schemas.microsoft.com/office/drawing/2014/main" id="{4E6A7525-FC1C-4E84-93AD-371F875E2E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113" y="3960724"/>
                  <a:ext cx="56105" cy="72763"/>
                </a:xfrm>
                <a:custGeom>
                  <a:avLst/>
                  <a:gdLst>
                    <a:gd name="T0" fmla="*/ 14 w 69"/>
                    <a:gd name="T1" fmla="*/ 0 h 40"/>
                    <a:gd name="T2" fmla="*/ 0 w 69"/>
                    <a:gd name="T3" fmla="*/ 5 h 40"/>
                    <a:gd name="T4" fmla="*/ 55 w 69"/>
                    <a:gd name="T5" fmla="*/ 40 h 40"/>
                    <a:gd name="T6" fmla="*/ 69 w 69"/>
                    <a:gd name="T7" fmla="*/ 36 h 40"/>
                    <a:gd name="T8" fmla="*/ 14 w 69"/>
                    <a:gd name="T9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40">
                      <a:moveTo>
                        <a:pt x="14" y="0"/>
                      </a:moveTo>
                      <a:lnTo>
                        <a:pt x="0" y="5"/>
                      </a:lnTo>
                      <a:lnTo>
                        <a:pt x="55" y="40"/>
                      </a:lnTo>
                      <a:lnTo>
                        <a:pt x="69" y="3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5" name="Freeform 309">
                  <a:extLst>
                    <a:ext uri="{FF2B5EF4-FFF2-40B4-BE49-F238E27FC236}">
                      <a16:creationId xmlns:a16="http://schemas.microsoft.com/office/drawing/2014/main" id="{803CAD2F-56BB-4B85-B9E9-C33C0429C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3083" y="3988010"/>
                  <a:ext cx="52853" cy="72763"/>
                </a:xfrm>
                <a:custGeom>
                  <a:avLst/>
                  <a:gdLst>
                    <a:gd name="T0" fmla="*/ 14 w 65"/>
                    <a:gd name="T1" fmla="*/ 0 h 40"/>
                    <a:gd name="T2" fmla="*/ 0 w 65"/>
                    <a:gd name="T3" fmla="*/ 4 h 40"/>
                    <a:gd name="T4" fmla="*/ 51 w 65"/>
                    <a:gd name="T5" fmla="*/ 40 h 40"/>
                    <a:gd name="T6" fmla="*/ 65 w 65"/>
                    <a:gd name="T7" fmla="*/ 36 h 40"/>
                    <a:gd name="T8" fmla="*/ 14 w 65"/>
                    <a:gd name="T9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0">
                      <a:moveTo>
                        <a:pt x="14" y="0"/>
                      </a:moveTo>
                      <a:lnTo>
                        <a:pt x="0" y="4"/>
                      </a:lnTo>
                      <a:lnTo>
                        <a:pt x="51" y="40"/>
                      </a:lnTo>
                      <a:lnTo>
                        <a:pt x="65" y="3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6" name="Freeform 310">
                  <a:extLst>
                    <a:ext uri="{FF2B5EF4-FFF2-40B4-BE49-F238E27FC236}">
                      <a16:creationId xmlns:a16="http://schemas.microsoft.com/office/drawing/2014/main" id="{058718E7-E5D6-4310-8A4A-1D64B6E9D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241" y="4011659"/>
                  <a:ext cx="49600" cy="74583"/>
                </a:xfrm>
                <a:custGeom>
                  <a:avLst/>
                  <a:gdLst>
                    <a:gd name="T0" fmla="*/ 14 w 61"/>
                    <a:gd name="T1" fmla="*/ 0 h 41"/>
                    <a:gd name="T2" fmla="*/ 0 w 61"/>
                    <a:gd name="T3" fmla="*/ 3 h 41"/>
                    <a:gd name="T4" fmla="*/ 46 w 61"/>
                    <a:gd name="T5" fmla="*/ 41 h 41"/>
                    <a:gd name="T6" fmla="*/ 61 w 61"/>
                    <a:gd name="T7" fmla="*/ 37 h 41"/>
                    <a:gd name="T8" fmla="*/ 14 w 61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1">
                      <a:moveTo>
                        <a:pt x="14" y="0"/>
                      </a:moveTo>
                      <a:lnTo>
                        <a:pt x="0" y="3"/>
                      </a:lnTo>
                      <a:lnTo>
                        <a:pt x="46" y="41"/>
                      </a:lnTo>
                      <a:lnTo>
                        <a:pt x="61" y="3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7" name="Freeform 311">
                  <a:extLst>
                    <a:ext uri="{FF2B5EF4-FFF2-40B4-BE49-F238E27FC236}">
                      <a16:creationId xmlns:a16="http://schemas.microsoft.com/office/drawing/2014/main" id="{D4CFE2D9-2206-4B89-8063-1450E40C2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772" y="4033488"/>
                  <a:ext cx="46348" cy="76402"/>
                </a:xfrm>
                <a:custGeom>
                  <a:avLst/>
                  <a:gdLst>
                    <a:gd name="T0" fmla="*/ 15 w 57"/>
                    <a:gd name="T1" fmla="*/ 0 h 42"/>
                    <a:gd name="T2" fmla="*/ 0 w 57"/>
                    <a:gd name="T3" fmla="*/ 3 h 42"/>
                    <a:gd name="T4" fmla="*/ 42 w 57"/>
                    <a:gd name="T5" fmla="*/ 42 h 42"/>
                    <a:gd name="T6" fmla="*/ 57 w 57"/>
                    <a:gd name="T7" fmla="*/ 38 h 42"/>
                    <a:gd name="T8" fmla="*/ 15 w 57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2">
                      <a:moveTo>
                        <a:pt x="15" y="0"/>
                      </a:moveTo>
                      <a:lnTo>
                        <a:pt x="0" y="3"/>
                      </a:lnTo>
                      <a:lnTo>
                        <a:pt x="42" y="42"/>
                      </a:lnTo>
                      <a:lnTo>
                        <a:pt x="57" y="3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8" name="Freeform 312">
                  <a:extLst>
                    <a:ext uri="{FF2B5EF4-FFF2-40B4-BE49-F238E27FC236}">
                      <a16:creationId xmlns:a16="http://schemas.microsoft.com/office/drawing/2014/main" id="{21371AF1-7010-4811-B71C-BAF5D252E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490" y="4053497"/>
                  <a:ext cx="43095" cy="76402"/>
                </a:xfrm>
                <a:custGeom>
                  <a:avLst/>
                  <a:gdLst>
                    <a:gd name="T0" fmla="*/ 16 w 53"/>
                    <a:gd name="T1" fmla="*/ 0 h 42"/>
                    <a:gd name="T2" fmla="*/ 0 w 53"/>
                    <a:gd name="T3" fmla="*/ 3 h 42"/>
                    <a:gd name="T4" fmla="*/ 37 w 53"/>
                    <a:gd name="T5" fmla="*/ 42 h 42"/>
                    <a:gd name="T6" fmla="*/ 53 w 53"/>
                    <a:gd name="T7" fmla="*/ 39 h 42"/>
                    <a:gd name="T8" fmla="*/ 16 w 5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42">
                      <a:moveTo>
                        <a:pt x="16" y="0"/>
                      </a:moveTo>
                      <a:lnTo>
                        <a:pt x="0" y="3"/>
                      </a:lnTo>
                      <a:lnTo>
                        <a:pt x="37" y="42"/>
                      </a:lnTo>
                      <a:lnTo>
                        <a:pt x="53" y="39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59" name="Freeform 313">
                  <a:extLst>
                    <a:ext uri="{FF2B5EF4-FFF2-40B4-BE49-F238E27FC236}">
                      <a16:creationId xmlns:a16="http://schemas.microsoft.com/office/drawing/2014/main" id="{93EC1971-0D42-41A0-AE50-C58B5E06E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396" y="4069870"/>
                  <a:ext cx="39843" cy="78221"/>
                </a:xfrm>
                <a:custGeom>
                  <a:avLst/>
                  <a:gdLst>
                    <a:gd name="T0" fmla="*/ 16 w 49"/>
                    <a:gd name="T1" fmla="*/ 0 h 43"/>
                    <a:gd name="T2" fmla="*/ 0 w 49"/>
                    <a:gd name="T3" fmla="*/ 3 h 43"/>
                    <a:gd name="T4" fmla="*/ 33 w 49"/>
                    <a:gd name="T5" fmla="*/ 43 h 43"/>
                    <a:gd name="T6" fmla="*/ 49 w 49"/>
                    <a:gd name="T7" fmla="*/ 40 h 43"/>
                    <a:gd name="T8" fmla="*/ 16 w 49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43">
                      <a:moveTo>
                        <a:pt x="16" y="0"/>
                      </a:moveTo>
                      <a:lnTo>
                        <a:pt x="0" y="3"/>
                      </a:lnTo>
                      <a:lnTo>
                        <a:pt x="33" y="43"/>
                      </a:lnTo>
                      <a:lnTo>
                        <a:pt x="49" y="4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0" name="Freeform 314">
                  <a:extLst>
                    <a:ext uri="{FF2B5EF4-FFF2-40B4-BE49-F238E27FC236}">
                      <a16:creationId xmlns:a16="http://schemas.microsoft.com/office/drawing/2014/main" id="{B36FD6BC-D308-49E4-A6B4-BB07D2F39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488" y="4086241"/>
                  <a:ext cx="35777" cy="78221"/>
                </a:xfrm>
                <a:custGeom>
                  <a:avLst/>
                  <a:gdLst>
                    <a:gd name="T0" fmla="*/ 16 w 44"/>
                    <a:gd name="T1" fmla="*/ 0 h 43"/>
                    <a:gd name="T2" fmla="*/ 0 w 44"/>
                    <a:gd name="T3" fmla="*/ 2 h 43"/>
                    <a:gd name="T4" fmla="*/ 28 w 44"/>
                    <a:gd name="T5" fmla="*/ 43 h 43"/>
                    <a:gd name="T6" fmla="*/ 44 w 44"/>
                    <a:gd name="T7" fmla="*/ 40 h 43"/>
                    <a:gd name="T8" fmla="*/ 16 w 44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3">
                      <a:moveTo>
                        <a:pt x="16" y="0"/>
                      </a:moveTo>
                      <a:lnTo>
                        <a:pt x="0" y="2"/>
                      </a:lnTo>
                      <a:lnTo>
                        <a:pt x="28" y="43"/>
                      </a:lnTo>
                      <a:lnTo>
                        <a:pt x="44" y="4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1" name="Freeform 315">
                  <a:extLst>
                    <a:ext uri="{FF2B5EF4-FFF2-40B4-BE49-F238E27FC236}">
                      <a16:creationId xmlns:a16="http://schemas.microsoft.com/office/drawing/2014/main" id="{53993BF2-7DFB-41C9-B711-962C00FFB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7766" y="4097155"/>
                  <a:ext cx="31712" cy="80040"/>
                </a:xfrm>
                <a:custGeom>
                  <a:avLst/>
                  <a:gdLst>
                    <a:gd name="T0" fmla="*/ 16 w 39"/>
                    <a:gd name="T1" fmla="*/ 0 h 44"/>
                    <a:gd name="T2" fmla="*/ 0 w 39"/>
                    <a:gd name="T3" fmla="*/ 2 h 44"/>
                    <a:gd name="T4" fmla="*/ 23 w 39"/>
                    <a:gd name="T5" fmla="*/ 44 h 44"/>
                    <a:gd name="T6" fmla="*/ 39 w 39"/>
                    <a:gd name="T7" fmla="*/ 42 h 44"/>
                    <a:gd name="T8" fmla="*/ 16 w 39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4">
                      <a:moveTo>
                        <a:pt x="16" y="0"/>
                      </a:moveTo>
                      <a:lnTo>
                        <a:pt x="0" y="2"/>
                      </a:lnTo>
                      <a:lnTo>
                        <a:pt x="23" y="44"/>
                      </a:lnTo>
                      <a:lnTo>
                        <a:pt x="39" y="4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2" name="Freeform 316">
                  <a:extLst>
                    <a:ext uri="{FF2B5EF4-FFF2-40B4-BE49-F238E27FC236}">
                      <a16:creationId xmlns:a16="http://schemas.microsoft.com/office/drawing/2014/main" id="{4EBAF3FE-E066-40B9-B5CF-F039DE3D24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232" y="4108070"/>
                  <a:ext cx="28459" cy="80040"/>
                </a:xfrm>
                <a:custGeom>
                  <a:avLst/>
                  <a:gdLst>
                    <a:gd name="T0" fmla="*/ 17 w 35"/>
                    <a:gd name="T1" fmla="*/ 0 h 44"/>
                    <a:gd name="T2" fmla="*/ 0 w 35"/>
                    <a:gd name="T3" fmla="*/ 2 h 44"/>
                    <a:gd name="T4" fmla="*/ 19 w 35"/>
                    <a:gd name="T5" fmla="*/ 44 h 44"/>
                    <a:gd name="T6" fmla="*/ 35 w 35"/>
                    <a:gd name="T7" fmla="*/ 42 h 44"/>
                    <a:gd name="T8" fmla="*/ 17 w 35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44">
                      <a:moveTo>
                        <a:pt x="17" y="0"/>
                      </a:moveTo>
                      <a:lnTo>
                        <a:pt x="0" y="2"/>
                      </a:lnTo>
                      <a:lnTo>
                        <a:pt x="19" y="44"/>
                      </a:lnTo>
                      <a:lnTo>
                        <a:pt x="35" y="4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3" name="Freeform 317">
                  <a:extLst>
                    <a:ext uri="{FF2B5EF4-FFF2-40B4-BE49-F238E27FC236}">
                      <a16:creationId xmlns:a16="http://schemas.microsoft.com/office/drawing/2014/main" id="{A32A44BE-F1F0-4115-8FBE-58D72FBB7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6698" y="4117166"/>
                  <a:ext cx="25207" cy="78221"/>
                </a:xfrm>
                <a:custGeom>
                  <a:avLst/>
                  <a:gdLst>
                    <a:gd name="T0" fmla="*/ 17 w 31"/>
                    <a:gd name="T1" fmla="*/ 0 h 43"/>
                    <a:gd name="T2" fmla="*/ 0 w 31"/>
                    <a:gd name="T3" fmla="*/ 1 h 43"/>
                    <a:gd name="T4" fmla="*/ 14 w 31"/>
                    <a:gd name="T5" fmla="*/ 43 h 43"/>
                    <a:gd name="T6" fmla="*/ 31 w 31"/>
                    <a:gd name="T7" fmla="*/ 42 h 43"/>
                    <a:gd name="T8" fmla="*/ 17 w 31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3">
                      <a:moveTo>
                        <a:pt x="17" y="0"/>
                      </a:moveTo>
                      <a:lnTo>
                        <a:pt x="0" y="1"/>
                      </a:lnTo>
                      <a:lnTo>
                        <a:pt x="14" y="43"/>
                      </a:lnTo>
                      <a:lnTo>
                        <a:pt x="31" y="4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4" name="Freeform 318">
                  <a:extLst>
                    <a:ext uri="{FF2B5EF4-FFF2-40B4-BE49-F238E27FC236}">
                      <a16:creationId xmlns:a16="http://schemas.microsoft.com/office/drawing/2014/main" id="{013A28D9-B50F-4184-9278-220FF0DF0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1163" y="4122622"/>
                  <a:ext cx="20328" cy="78221"/>
                </a:xfrm>
                <a:custGeom>
                  <a:avLst/>
                  <a:gdLst>
                    <a:gd name="T0" fmla="*/ 17 w 25"/>
                    <a:gd name="T1" fmla="*/ 0 h 43"/>
                    <a:gd name="T2" fmla="*/ 0 w 25"/>
                    <a:gd name="T3" fmla="*/ 1 h 43"/>
                    <a:gd name="T4" fmla="*/ 8 w 25"/>
                    <a:gd name="T5" fmla="*/ 43 h 43"/>
                    <a:gd name="T6" fmla="*/ 25 w 25"/>
                    <a:gd name="T7" fmla="*/ 43 h 43"/>
                    <a:gd name="T8" fmla="*/ 17 w 25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3">
                      <a:moveTo>
                        <a:pt x="17" y="0"/>
                      </a:moveTo>
                      <a:lnTo>
                        <a:pt x="0" y="1"/>
                      </a:lnTo>
                      <a:lnTo>
                        <a:pt x="8" y="43"/>
                      </a:lnTo>
                      <a:lnTo>
                        <a:pt x="25" y="4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5" name="Freeform 319">
                  <a:extLst>
                    <a:ext uri="{FF2B5EF4-FFF2-40B4-BE49-F238E27FC236}">
                      <a16:creationId xmlns:a16="http://schemas.microsoft.com/office/drawing/2014/main" id="{B7C7D92A-2EEB-4778-A2C7-E41366FE6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5629" y="4126261"/>
                  <a:ext cx="15449" cy="78221"/>
                </a:xfrm>
                <a:custGeom>
                  <a:avLst/>
                  <a:gdLst>
                    <a:gd name="T0" fmla="*/ 16 w 19"/>
                    <a:gd name="T1" fmla="*/ 0 h 43"/>
                    <a:gd name="T2" fmla="*/ 0 w 19"/>
                    <a:gd name="T3" fmla="*/ 0 h 43"/>
                    <a:gd name="T4" fmla="*/ 3 w 19"/>
                    <a:gd name="T5" fmla="*/ 43 h 43"/>
                    <a:gd name="T6" fmla="*/ 19 w 19"/>
                    <a:gd name="T7" fmla="*/ 43 h 43"/>
                    <a:gd name="T8" fmla="*/ 16 w 19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43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3" y="43"/>
                      </a:lnTo>
                      <a:lnTo>
                        <a:pt x="19" y="4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6" name="Freeform 320">
                  <a:extLst>
                    <a:ext uri="{FF2B5EF4-FFF2-40B4-BE49-F238E27FC236}">
                      <a16:creationId xmlns:a16="http://schemas.microsoft.com/office/drawing/2014/main" id="{8021FE0D-3800-4CF2-B59F-B4AA8BD9F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656" y="4126261"/>
                  <a:ext cx="14636" cy="78221"/>
                </a:xfrm>
                <a:custGeom>
                  <a:avLst/>
                  <a:gdLst>
                    <a:gd name="T0" fmla="*/ 18 w 18"/>
                    <a:gd name="T1" fmla="*/ 0 h 43"/>
                    <a:gd name="T2" fmla="*/ 2 w 18"/>
                    <a:gd name="T3" fmla="*/ 0 h 43"/>
                    <a:gd name="T4" fmla="*/ 0 w 18"/>
                    <a:gd name="T5" fmla="*/ 43 h 43"/>
                    <a:gd name="T6" fmla="*/ 16 w 18"/>
                    <a:gd name="T7" fmla="*/ 43 h 43"/>
                    <a:gd name="T8" fmla="*/ 18 w 18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43">
                      <a:moveTo>
                        <a:pt x="18" y="0"/>
                      </a:moveTo>
                      <a:lnTo>
                        <a:pt x="2" y="0"/>
                      </a:lnTo>
                      <a:lnTo>
                        <a:pt x="0" y="43"/>
                      </a:lnTo>
                      <a:lnTo>
                        <a:pt x="16" y="43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7" name="Freeform 321">
                  <a:extLst>
                    <a:ext uri="{FF2B5EF4-FFF2-40B4-BE49-F238E27FC236}">
                      <a16:creationId xmlns:a16="http://schemas.microsoft.com/office/drawing/2014/main" id="{6AF2E4AA-999A-4AEB-91B8-4CFB4F894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243" y="4124442"/>
                  <a:ext cx="19515" cy="78221"/>
                </a:xfrm>
                <a:custGeom>
                  <a:avLst/>
                  <a:gdLst>
                    <a:gd name="T0" fmla="*/ 24 w 24"/>
                    <a:gd name="T1" fmla="*/ 0 h 43"/>
                    <a:gd name="T2" fmla="*/ 7 w 24"/>
                    <a:gd name="T3" fmla="*/ 0 h 43"/>
                    <a:gd name="T4" fmla="*/ 0 w 24"/>
                    <a:gd name="T5" fmla="*/ 43 h 43"/>
                    <a:gd name="T6" fmla="*/ 17 w 24"/>
                    <a:gd name="T7" fmla="*/ 43 h 43"/>
                    <a:gd name="T8" fmla="*/ 24 w 24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3">
                      <a:moveTo>
                        <a:pt x="24" y="0"/>
                      </a:moveTo>
                      <a:lnTo>
                        <a:pt x="7" y="0"/>
                      </a:lnTo>
                      <a:lnTo>
                        <a:pt x="0" y="43"/>
                      </a:lnTo>
                      <a:lnTo>
                        <a:pt x="17" y="4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8" name="Freeform 322">
                  <a:extLst>
                    <a:ext uri="{FF2B5EF4-FFF2-40B4-BE49-F238E27FC236}">
                      <a16:creationId xmlns:a16="http://schemas.microsoft.com/office/drawing/2014/main" id="{D6BEAB96-8E21-4C77-9A54-E1879F1E2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7643" y="4118984"/>
                  <a:ext cx="22767" cy="80040"/>
                </a:xfrm>
                <a:custGeom>
                  <a:avLst/>
                  <a:gdLst>
                    <a:gd name="T0" fmla="*/ 28 w 28"/>
                    <a:gd name="T1" fmla="*/ 1 h 44"/>
                    <a:gd name="T2" fmla="*/ 12 w 28"/>
                    <a:gd name="T3" fmla="*/ 0 h 44"/>
                    <a:gd name="T4" fmla="*/ 0 w 28"/>
                    <a:gd name="T5" fmla="*/ 43 h 44"/>
                    <a:gd name="T6" fmla="*/ 16 w 28"/>
                    <a:gd name="T7" fmla="*/ 44 h 44"/>
                    <a:gd name="T8" fmla="*/ 28 w 28"/>
                    <a:gd name="T9" fmla="*/ 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4">
                      <a:moveTo>
                        <a:pt x="28" y="1"/>
                      </a:moveTo>
                      <a:lnTo>
                        <a:pt x="12" y="0"/>
                      </a:lnTo>
                      <a:lnTo>
                        <a:pt x="0" y="43"/>
                      </a:lnTo>
                      <a:lnTo>
                        <a:pt x="16" y="44"/>
                      </a:lnTo>
                      <a:lnTo>
                        <a:pt x="2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69" name="Freeform 323">
                  <a:extLst>
                    <a:ext uri="{FF2B5EF4-FFF2-40B4-BE49-F238E27FC236}">
                      <a16:creationId xmlns:a16="http://schemas.microsoft.com/office/drawing/2014/main" id="{D1722607-C6C9-4E3A-912A-B1EFC0A29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043" y="4111708"/>
                  <a:ext cx="26833" cy="80040"/>
                </a:xfrm>
                <a:custGeom>
                  <a:avLst/>
                  <a:gdLst>
                    <a:gd name="T0" fmla="*/ 33 w 33"/>
                    <a:gd name="T1" fmla="*/ 2 h 44"/>
                    <a:gd name="T2" fmla="*/ 17 w 33"/>
                    <a:gd name="T3" fmla="*/ 0 h 44"/>
                    <a:gd name="T4" fmla="*/ 0 w 33"/>
                    <a:gd name="T5" fmla="*/ 43 h 44"/>
                    <a:gd name="T6" fmla="*/ 16 w 33"/>
                    <a:gd name="T7" fmla="*/ 44 h 44"/>
                    <a:gd name="T8" fmla="*/ 33 w 33"/>
                    <a:gd name="T9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4">
                      <a:moveTo>
                        <a:pt x="33" y="2"/>
                      </a:moveTo>
                      <a:lnTo>
                        <a:pt x="17" y="0"/>
                      </a:lnTo>
                      <a:lnTo>
                        <a:pt x="0" y="43"/>
                      </a:lnTo>
                      <a:lnTo>
                        <a:pt x="16" y="44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0" name="Freeform 324">
                  <a:extLst>
                    <a:ext uri="{FF2B5EF4-FFF2-40B4-BE49-F238E27FC236}">
                      <a16:creationId xmlns:a16="http://schemas.microsoft.com/office/drawing/2014/main" id="{5DD57419-20D4-41FD-AB5C-4F7FE4821C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9257" y="4102613"/>
                  <a:ext cx="30085" cy="80040"/>
                </a:xfrm>
                <a:custGeom>
                  <a:avLst/>
                  <a:gdLst>
                    <a:gd name="T0" fmla="*/ 37 w 37"/>
                    <a:gd name="T1" fmla="*/ 2 h 44"/>
                    <a:gd name="T2" fmla="*/ 21 w 37"/>
                    <a:gd name="T3" fmla="*/ 0 h 44"/>
                    <a:gd name="T4" fmla="*/ 0 w 37"/>
                    <a:gd name="T5" fmla="*/ 42 h 44"/>
                    <a:gd name="T6" fmla="*/ 16 w 37"/>
                    <a:gd name="T7" fmla="*/ 44 h 44"/>
                    <a:gd name="T8" fmla="*/ 37 w 37"/>
                    <a:gd name="T9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44">
                      <a:moveTo>
                        <a:pt x="37" y="2"/>
                      </a:moveTo>
                      <a:lnTo>
                        <a:pt x="21" y="0"/>
                      </a:lnTo>
                      <a:lnTo>
                        <a:pt x="0" y="42"/>
                      </a:lnTo>
                      <a:lnTo>
                        <a:pt x="16" y="44"/>
                      </a:lnTo>
                      <a:lnTo>
                        <a:pt x="3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1" name="Freeform 325">
                  <a:extLst>
                    <a:ext uri="{FF2B5EF4-FFF2-40B4-BE49-F238E27FC236}">
                      <a16:creationId xmlns:a16="http://schemas.microsoft.com/office/drawing/2014/main" id="{50EB8E4F-1321-43B5-9758-24EC4E0A1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0470" y="4091699"/>
                  <a:ext cx="34964" cy="78221"/>
                </a:xfrm>
                <a:custGeom>
                  <a:avLst/>
                  <a:gdLst>
                    <a:gd name="T0" fmla="*/ 43 w 43"/>
                    <a:gd name="T1" fmla="*/ 2 h 43"/>
                    <a:gd name="T2" fmla="*/ 27 w 43"/>
                    <a:gd name="T3" fmla="*/ 0 h 43"/>
                    <a:gd name="T4" fmla="*/ 0 w 43"/>
                    <a:gd name="T5" fmla="*/ 41 h 43"/>
                    <a:gd name="T6" fmla="*/ 16 w 43"/>
                    <a:gd name="T7" fmla="*/ 43 h 43"/>
                    <a:gd name="T8" fmla="*/ 43 w 43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2"/>
                      </a:moveTo>
                      <a:lnTo>
                        <a:pt x="27" y="0"/>
                      </a:lnTo>
                      <a:lnTo>
                        <a:pt x="0" y="41"/>
                      </a:lnTo>
                      <a:lnTo>
                        <a:pt x="16" y="43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2" name="Freeform 326">
                  <a:extLst>
                    <a:ext uri="{FF2B5EF4-FFF2-40B4-BE49-F238E27FC236}">
                      <a16:creationId xmlns:a16="http://schemas.microsoft.com/office/drawing/2014/main" id="{B2853E4F-C098-4BA7-B102-5CC4BDF2A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309" y="4077146"/>
                  <a:ext cx="38217" cy="78221"/>
                </a:xfrm>
                <a:custGeom>
                  <a:avLst/>
                  <a:gdLst>
                    <a:gd name="T0" fmla="*/ 47 w 47"/>
                    <a:gd name="T1" fmla="*/ 3 h 43"/>
                    <a:gd name="T2" fmla="*/ 31 w 47"/>
                    <a:gd name="T3" fmla="*/ 0 h 43"/>
                    <a:gd name="T4" fmla="*/ 0 w 47"/>
                    <a:gd name="T5" fmla="*/ 41 h 43"/>
                    <a:gd name="T6" fmla="*/ 15 w 47"/>
                    <a:gd name="T7" fmla="*/ 43 h 43"/>
                    <a:gd name="T8" fmla="*/ 47 w 47"/>
                    <a:gd name="T9" fmla="*/ 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3">
                      <a:moveTo>
                        <a:pt x="47" y="3"/>
                      </a:moveTo>
                      <a:lnTo>
                        <a:pt x="31" y="0"/>
                      </a:lnTo>
                      <a:lnTo>
                        <a:pt x="0" y="41"/>
                      </a:lnTo>
                      <a:lnTo>
                        <a:pt x="15" y="43"/>
                      </a:lnTo>
                      <a:lnTo>
                        <a:pt x="47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3" name="Freeform 327">
                  <a:extLst>
                    <a:ext uri="{FF2B5EF4-FFF2-40B4-BE49-F238E27FC236}">
                      <a16:creationId xmlns:a16="http://schemas.microsoft.com/office/drawing/2014/main" id="{215B34F7-7F72-4362-8E01-C24DC85DD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149" y="4060774"/>
                  <a:ext cx="42282" cy="78221"/>
                </a:xfrm>
                <a:custGeom>
                  <a:avLst/>
                  <a:gdLst>
                    <a:gd name="T0" fmla="*/ 52 w 52"/>
                    <a:gd name="T1" fmla="*/ 3 h 43"/>
                    <a:gd name="T2" fmla="*/ 36 w 52"/>
                    <a:gd name="T3" fmla="*/ 0 h 43"/>
                    <a:gd name="T4" fmla="*/ 0 w 52"/>
                    <a:gd name="T5" fmla="*/ 40 h 43"/>
                    <a:gd name="T6" fmla="*/ 15 w 52"/>
                    <a:gd name="T7" fmla="*/ 43 h 43"/>
                    <a:gd name="T8" fmla="*/ 52 w 52"/>
                    <a:gd name="T9" fmla="*/ 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43">
                      <a:moveTo>
                        <a:pt x="52" y="3"/>
                      </a:moveTo>
                      <a:lnTo>
                        <a:pt x="36" y="0"/>
                      </a:lnTo>
                      <a:lnTo>
                        <a:pt x="0" y="40"/>
                      </a:lnTo>
                      <a:lnTo>
                        <a:pt x="15" y="43"/>
                      </a:lnTo>
                      <a:lnTo>
                        <a:pt x="5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4" name="Freeform 328">
                  <a:extLst>
                    <a:ext uri="{FF2B5EF4-FFF2-40B4-BE49-F238E27FC236}">
                      <a16:creationId xmlns:a16="http://schemas.microsoft.com/office/drawing/2014/main" id="{65605724-9D32-4B4A-A9EE-28DD41B42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0615" y="4042583"/>
                  <a:ext cx="45534" cy="76402"/>
                </a:xfrm>
                <a:custGeom>
                  <a:avLst/>
                  <a:gdLst>
                    <a:gd name="T0" fmla="*/ 56 w 56"/>
                    <a:gd name="T1" fmla="*/ 3 h 42"/>
                    <a:gd name="T2" fmla="*/ 40 w 56"/>
                    <a:gd name="T3" fmla="*/ 0 h 42"/>
                    <a:gd name="T4" fmla="*/ 0 w 56"/>
                    <a:gd name="T5" fmla="*/ 39 h 42"/>
                    <a:gd name="T6" fmla="*/ 15 w 56"/>
                    <a:gd name="T7" fmla="*/ 42 h 42"/>
                    <a:gd name="T8" fmla="*/ 56 w 56"/>
                    <a:gd name="T9" fmla="*/ 3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42">
                      <a:moveTo>
                        <a:pt x="56" y="3"/>
                      </a:moveTo>
                      <a:lnTo>
                        <a:pt x="40" y="0"/>
                      </a:lnTo>
                      <a:lnTo>
                        <a:pt x="0" y="39"/>
                      </a:lnTo>
                      <a:lnTo>
                        <a:pt x="15" y="42"/>
                      </a:lnTo>
                      <a:lnTo>
                        <a:pt x="56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5" name="Freeform 329">
                  <a:extLst>
                    <a:ext uri="{FF2B5EF4-FFF2-40B4-BE49-F238E27FC236}">
                      <a16:creationId xmlns:a16="http://schemas.microsoft.com/office/drawing/2014/main" id="{7E7E47F9-B9FD-488E-8F4E-17CC82C3A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5893" y="4020754"/>
                  <a:ext cx="48787" cy="76402"/>
                </a:xfrm>
                <a:custGeom>
                  <a:avLst/>
                  <a:gdLst>
                    <a:gd name="T0" fmla="*/ 60 w 60"/>
                    <a:gd name="T1" fmla="*/ 4 h 42"/>
                    <a:gd name="T2" fmla="*/ 45 w 60"/>
                    <a:gd name="T3" fmla="*/ 0 h 42"/>
                    <a:gd name="T4" fmla="*/ 0 w 60"/>
                    <a:gd name="T5" fmla="*/ 39 h 42"/>
                    <a:gd name="T6" fmla="*/ 15 w 60"/>
                    <a:gd name="T7" fmla="*/ 42 h 42"/>
                    <a:gd name="T8" fmla="*/ 60 w 60"/>
                    <a:gd name="T9" fmla="*/ 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2">
                      <a:moveTo>
                        <a:pt x="60" y="4"/>
                      </a:moveTo>
                      <a:lnTo>
                        <a:pt x="45" y="0"/>
                      </a:lnTo>
                      <a:lnTo>
                        <a:pt x="0" y="39"/>
                      </a:lnTo>
                      <a:lnTo>
                        <a:pt x="15" y="42"/>
                      </a:lnTo>
                      <a:lnTo>
                        <a:pt x="6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6" name="Freeform 330">
                  <a:extLst>
                    <a:ext uri="{FF2B5EF4-FFF2-40B4-BE49-F238E27FC236}">
                      <a16:creationId xmlns:a16="http://schemas.microsoft.com/office/drawing/2014/main" id="{0991137A-C15B-4104-ACB2-797007CE0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2798" y="3998925"/>
                  <a:ext cx="51226" cy="74583"/>
                </a:xfrm>
                <a:custGeom>
                  <a:avLst/>
                  <a:gdLst>
                    <a:gd name="T0" fmla="*/ 63 w 63"/>
                    <a:gd name="T1" fmla="*/ 4 h 41"/>
                    <a:gd name="T2" fmla="*/ 49 w 63"/>
                    <a:gd name="T3" fmla="*/ 0 h 41"/>
                    <a:gd name="T4" fmla="*/ 0 w 63"/>
                    <a:gd name="T5" fmla="*/ 37 h 41"/>
                    <a:gd name="T6" fmla="*/ 14 w 63"/>
                    <a:gd name="T7" fmla="*/ 41 h 41"/>
                    <a:gd name="T8" fmla="*/ 63 w 63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41">
                      <a:moveTo>
                        <a:pt x="63" y="4"/>
                      </a:moveTo>
                      <a:lnTo>
                        <a:pt x="49" y="0"/>
                      </a:lnTo>
                      <a:lnTo>
                        <a:pt x="0" y="37"/>
                      </a:lnTo>
                      <a:lnTo>
                        <a:pt x="14" y="41"/>
                      </a:lnTo>
                      <a:lnTo>
                        <a:pt x="63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7" name="Freeform 331">
                  <a:extLst>
                    <a:ext uri="{FF2B5EF4-FFF2-40B4-BE49-F238E27FC236}">
                      <a16:creationId xmlns:a16="http://schemas.microsoft.com/office/drawing/2014/main" id="{43520DB1-9A3E-4B5C-820A-C8D216F23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0517" y="3973457"/>
                  <a:ext cx="55292" cy="72763"/>
                </a:xfrm>
                <a:custGeom>
                  <a:avLst/>
                  <a:gdLst>
                    <a:gd name="T0" fmla="*/ 68 w 68"/>
                    <a:gd name="T1" fmla="*/ 4 h 40"/>
                    <a:gd name="T2" fmla="*/ 54 w 68"/>
                    <a:gd name="T3" fmla="*/ 0 h 40"/>
                    <a:gd name="T4" fmla="*/ 0 w 68"/>
                    <a:gd name="T5" fmla="*/ 36 h 40"/>
                    <a:gd name="T6" fmla="*/ 14 w 68"/>
                    <a:gd name="T7" fmla="*/ 40 h 40"/>
                    <a:gd name="T8" fmla="*/ 68 w 68"/>
                    <a:gd name="T9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40">
                      <a:moveTo>
                        <a:pt x="68" y="4"/>
                      </a:moveTo>
                      <a:lnTo>
                        <a:pt x="54" y="0"/>
                      </a:lnTo>
                      <a:lnTo>
                        <a:pt x="0" y="36"/>
                      </a:lnTo>
                      <a:lnTo>
                        <a:pt x="14" y="40"/>
                      </a:lnTo>
                      <a:lnTo>
                        <a:pt x="68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8" name="Freeform 332">
                  <a:extLst>
                    <a:ext uri="{FF2B5EF4-FFF2-40B4-BE49-F238E27FC236}">
                      <a16:creationId xmlns:a16="http://schemas.microsoft.com/office/drawing/2014/main" id="{B8264047-4DD1-46C2-A842-813EEC93E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9861" y="3946172"/>
                  <a:ext cx="57731" cy="70945"/>
                </a:xfrm>
                <a:custGeom>
                  <a:avLst/>
                  <a:gdLst>
                    <a:gd name="T0" fmla="*/ 71 w 71"/>
                    <a:gd name="T1" fmla="*/ 5 h 39"/>
                    <a:gd name="T2" fmla="*/ 58 w 71"/>
                    <a:gd name="T3" fmla="*/ 0 h 39"/>
                    <a:gd name="T4" fmla="*/ 0 w 71"/>
                    <a:gd name="T5" fmla="*/ 35 h 39"/>
                    <a:gd name="T6" fmla="*/ 14 w 71"/>
                    <a:gd name="T7" fmla="*/ 39 h 39"/>
                    <a:gd name="T8" fmla="*/ 71 w 71"/>
                    <a:gd name="T9" fmla="*/ 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39">
                      <a:moveTo>
                        <a:pt x="71" y="5"/>
                      </a:moveTo>
                      <a:lnTo>
                        <a:pt x="58" y="0"/>
                      </a:lnTo>
                      <a:lnTo>
                        <a:pt x="0" y="35"/>
                      </a:lnTo>
                      <a:lnTo>
                        <a:pt x="14" y="39"/>
                      </a:lnTo>
                      <a:lnTo>
                        <a:pt x="7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79" name="Freeform 333">
                  <a:extLst>
                    <a:ext uri="{FF2B5EF4-FFF2-40B4-BE49-F238E27FC236}">
                      <a16:creationId xmlns:a16="http://schemas.microsoft.com/office/drawing/2014/main" id="{A272DA19-228C-4739-B75A-E3BE918E1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0832" y="3917066"/>
                  <a:ext cx="60984" cy="69125"/>
                </a:xfrm>
                <a:custGeom>
                  <a:avLst/>
                  <a:gdLst>
                    <a:gd name="T0" fmla="*/ 75 w 75"/>
                    <a:gd name="T1" fmla="*/ 5 h 38"/>
                    <a:gd name="T2" fmla="*/ 62 w 75"/>
                    <a:gd name="T3" fmla="*/ 0 h 38"/>
                    <a:gd name="T4" fmla="*/ 0 w 75"/>
                    <a:gd name="T5" fmla="*/ 34 h 38"/>
                    <a:gd name="T6" fmla="*/ 13 w 75"/>
                    <a:gd name="T7" fmla="*/ 38 h 38"/>
                    <a:gd name="T8" fmla="*/ 75 w 75"/>
                    <a:gd name="T9" fmla="*/ 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38">
                      <a:moveTo>
                        <a:pt x="75" y="5"/>
                      </a:moveTo>
                      <a:lnTo>
                        <a:pt x="62" y="0"/>
                      </a:lnTo>
                      <a:lnTo>
                        <a:pt x="0" y="34"/>
                      </a:lnTo>
                      <a:lnTo>
                        <a:pt x="13" y="38"/>
                      </a:lnTo>
                      <a:lnTo>
                        <a:pt x="75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0" name="Freeform 334">
                  <a:extLst>
                    <a:ext uri="{FF2B5EF4-FFF2-40B4-BE49-F238E27FC236}">
                      <a16:creationId xmlns:a16="http://schemas.microsoft.com/office/drawing/2014/main" id="{C7F54D92-7D50-4518-9DB0-CE5B62B44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241" y="3886141"/>
                  <a:ext cx="62610" cy="67307"/>
                </a:xfrm>
                <a:custGeom>
                  <a:avLst/>
                  <a:gdLst>
                    <a:gd name="T0" fmla="*/ 77 w 77"/>
                    <a:gd name="T1" fmla="*/ 5 h 37"/>
                    <a:gd name="T2" fmla="*/ 65 w 77"/>
                    <a:gd name="T3" fmla="*/ 0 h 37"/>
                    <a:gd name="T4" fmla="*/ 0 w 77"/>
                    <a:gd name="T5" fmla="*/ 32 h 37"/>
                    <a:gd name="T6" fmla="*/ 12 w 77"/>
                    <a:gd name="T7" fmla="*/ 37 h 37"/>
                    <a:gd name="T8" fmla="*/ 77 w 77"/>
                    <a:gd name="T9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37">
                      <a:moveTo>
                        <a:pt x="77" y="5"/>
                      </a:moveTo>
                      <a:lnTo>
                        <a:pt x="65" y="0"/>
                      </a:lnTo>
                      <a:lnTo>
                        <a:pt x="0" y="32"/>
                      </a:lnTo>
                      <a:lnTo>
                        <a:pt x="12" y="37"/>
                      </a:lnTo>
                      <a:lnTo>
                        <a:pt x="77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1" name="Freeform 335">
                  <a:extLst>
                    <a:ext uri="{FF2B5EF4-FFF2-40B4-BE49-F238E27FC236}">
                      <a16:creationId xmlns:a16="http://schemas.microsoft.com/office/drawing/2014/main" id="{5DE01C11-458F-4EE8-A251-4C46445A1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8464" y="3855217"/>
                  <a:ext cx="65862" cy="63669"/>
                </a:xfrm>
                <a:custGeom>
                  <a:avLst/>
                  <a:gdLst>
                    <a:gd name="T0" fmla="*/ 81 w 81"/>
                    <a:gd name="T1" fmla="*/ 5 h 35"/>
                    <a:gd name="T2" fmla="*/ 70 w 81"/>
                    <a:gd name="T3" fmla="*/ 0 h 35"/>
                    <a:gd name="T4" fmla="*/ 0 w 81"/>
                    <a:gd name="T5" fmla="*/ 30 h 35"/>
                    <a:gd name="T6" fmla="*/ 12 w 81"/>
                    <a:gd name="T7" fmla="*/ 35 h 35"/>
                    <a:gd name="T8" fmla="*/ 81 w 81"/>
                    <a:gd name="T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5">
                      <a:moveTo>
                        <a:pt x="81" y="5"/>
                      </a:moveTo>
                      <a:lnTo>
                        <a:pt x="70" y="0"/>
                      </a:lnTo>
                      <a:lnTo>
                        <a:pt x="0" y="30"/>
                      </a:lnTo>
                      <a:lnTo>
                        <a:pt x="12" y="35"/>
                      </a:lnTo>
                      <a:lnTo>
                        <a:pt x="8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2" name="Freeform 336">
                  <a:extLst>
                    <a:ext uri="{FF2B5EF4-FFF2-40B4-BE49-F238E27FC236}">
                      <a16:creationId xmlns:a16="http://schemas.microsoft.com/office/drawing/2014/main" id="{CE82B7A2-0539-454E-BE12-2AE73F1E1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5127" y="3820654"/>
                  <a:ext cx="68301" cy="61849"/>
                </a:xfrm>
                <a:custGeom>
                  <a:avLst/>
                  <a:gdLst>
                    <a:gd name="T0" fmla="*/ 84 w 84"/>
                    <a:gd name="T1" fmla="*/ 6 h 34"/>
                    <a:gd name="T2" fmla="*/ 73 w 84"/>
                    <a:gd name="T3" fmla="*/ 0 h 34"/>
                    <a:gd name="T4" fmla="*/ 0 w 84"/>
                    <a:gd name="T5" fmla="*/ 28 h 34"/>
                    <a:gd name="T6" fmla="*/ 11 w 84"/>
                    <a:gd name="T7" fmla="*/ 34 h 34"/>
                    <a:gd name="T8" fmla="*/ 84 w 8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34">
                      <a:moveTo>
                        <a:pt x="84" y="6"/>
                      </a:moveTo>
                      <a:lnTo>
                        <a:pt x="73" y="0"/>
                      </a:lnTo>
                      <a:lnTo>
                        <a:pt x="0" y="28"/>
                      </a:lnTo>
                      <a:lnTo>
                        <a:pt x="11" y="34"/>
                      </a:lnTo>
                      <a:lnTo>
                        <a:pt x="8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3" name="Freeform 337">
                  <a:extLst>
                    <a:ext uri="{FF2B5EF4-FFF2-40B4-BE49-F238E27FC236}">
                      <a16:creationId xmlns:a16="http://schemas.microsoft.com/office/drawing/2014/main" id="{6511DEBA-8578-47BB-884C-BF755AC78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229" y="3784272"/>
                  <a:ext cx="69928" cy="60030"/>
                </a:xfrm>
                <a:custGeom>
                  <a:avLst/>
                  <a:gdLst>
                    <a:gd name="T0" fmla="*/ 86 w 86"/>
                    <a:gd name="T1" fmla="*/ 6 h 33"/>
                    <a:gd name="T2" fmla="*/ 76 w 86"/>
                    <a:gd name="T3" fmla="*/ 0 h 33"/>
                    <a:gd name="T4" fmla="*/ 0 w 86"/>
                    <a:gd name="T5" fmla="*/ 27 h 33"/>
                    <a:gd name="T6" fmla="*/ 10 w 86"/>
                    <a:gd name="T7" fmla="*/ 33 h 33"/>
                    <a:gd name="T8" fmla="*/ 86 w 86"/>
                    <a:gd name="T9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33">
                      <a:moveTo>
                        <a:pt x="86" y="6"/>
                      </a:moveTo>
                      <a:lnTo>
                        <a:pt x="76" y="0"/>
                      </a:lnTo>
                      <a:lnTo>
                        <a:pt x="0" y="27"/>
                      </a:lnTo>
                      <a:lnTo>
                        <a:pt x="10" y="33"/>
                      </a:lnTo>
                      <a:lnTo>
                        <a:pt x="8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4" name="Freeform 338">
                  <a:extLst>
                    <a:ext uri="{FF2B5EF4-FFF2-40B4-BE49-F238E27FC236}">
                      <a16:creationId xmlns:a16="http://schemas.microsoft.com/office/drawing/2014/main" id="{AD953E06-DD40-4CDD-B8E8-EA6E681A4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4957" y="3747891"/>
                  <a:ext cx="71554" cy="56392"/>
                </a:xfrm>
                <a:custGeom>
                  <a:avLst/>
                  <a:gdLst>
                    <a:gd name="T0" fmla="*/ 88 w 88"/>
                    <a:gd name="T1" fmla="*/ 6 h 31"/>
                    <a:gd name="T2" fmla="*/ 78 w 88"/>
                    <a:gd name="T3" fmla="*/ 0 h 31"/>
                    <a:gd name="T4" fmla="*/ 0 w 88"/>
                    <a:gd name="T5" fmla="*/ 25 h 31"/>
                    <a:gd name="T6" fmla="*/ 9 w 88"/>
                    <a:gd name="T7" fmla="*/ 31 h 31"/>
                    <a:gd name="T8" fmla="*/ 88 w 88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31">
                      <a:moveTo>
                        <a:pt x="88" y="6"/>
                      </a:moveTo>
                      <a:lnTo>
                        <a:pt x="78" y="0"/>
                      </a:lnTo>
                      <a:lnTo>
                        <a:pt x="0" y="25"/>
                      </a:lnTo>
                      <a:lnTo>
                        <a:pt x="9" y="31"/>
                      </a:lnTo>
                      <a:lnTo>
                        <a:pt x="88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5" name="Freeform 339">
                  <a:extLst>
                    <a:ext uri="{FF2B5EF4-FFF2-40B4-BE49-F238E27FC236}">
                      <a16:creationId xmlns:a16="http://schemas.microsoft.com/office/drawing/2014/main" id="{8ACDD8CD-E0F8-4906-9EC3-30AE006632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311" y="3709690"/>
                  <a:ext cx="73180" cy="52754"/>
                </a:xfrm>
                <a:custGeom>
                  <a:avLst/>
                  <a:gdLst>
                    <a:gd name="T0" fmla="*/ 90 w 90"/>
                    <a:gd name="T1" fmla="*/ 6 h 29"/>
                    <a:gd name="T2" fmla="*/ 82 w 90"/>
                    <a:gd name="T3" fmla="*/ 0 h 29"/>
                    <a:gd name="T4" fmla="*/ 0 w 90"/>
                    <a:gd name="T5" fmla="*/ 23 h 29"/>
                    <a:gd name="T6" fmla="*/ 9 w 90"/>
                    <a:gd name="T7" fmla="*/ 29 h 29"/>
                    <a:gd name="T8" fmla="*/ 90 w 90"/>
                    <a:gd name="T9" fmla="*/ 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9">
                      <a:moveTo>
                        <a:pt x="90" y="6"/>
                      </a:moveTo>
                      <a:lnTo>
                        <a:pt x="82" y="0"/>
                      </a:lnTo>
                      <a:lnTo>
                        <a:pt x="0" y="23"/>
                      </a:lnTo>
                      <a:lnTo>
                        <a:pt x="9" y="29"/>
                      </a:lnTo>
                      <a:lnTo>
                        <a:pt x="9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6" name="Freeform 340">
                  <a:extLst>
                    <a:ext uri="{FF2B5EF4-FFF2-40B4-BE49-F238E27FC236}">
                      <a16:creationId xmlns:a16="http://schemas.microsoft.com/office/drawing/2014/main" id="{E4E4AC3E-0C77-4E6D-A135-8E0621925E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104" y="3669670"/>
                  <a:ext cx="75620" cy="49116"/>
                </a:xfrm>
                <a:custGeom>
                  <a:avLst/>
                  <a:gdLst>
                    <a:gd name="T0" fmla="*/ 93 w 93"/>
                    <a:gd name="T1" fmla="*/ 6 h 27"/>
                    <a:gd name="T2" fmla="*/ 84 w 93"/>
                    <a:gd name="T3" fmla="*/ 0 h 27"/>
                    <a:gd name="T4" fmla="*/ 0 w 93"/>
                    <a:gd name="T5" fmla="*/ 21 h 27"/>
                    <a:gd name="T6" fmla="*/ 9 w 93"/>
                    <a:gd name="T7" fmla="*/ 27 h 27"/>
                    <a:gd name="T8" fmla="*/ 93 w 93"/>
                    <a:gd name="T9" fmla="*/ 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27">
                      <a:moveTo>
                        <a:pt x="93" y="6"/>
                      </a:moveTo>
                      <a:lnTo>
                        <a:pt x="84" y="0"/>
                      </a:lnTo>
                      <a:lnTo>
                        <a:pt x="0" y="21"/>
                      </a:lnTo>
                      <a:lnTo>
                        <a:pt x="9" y="27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7" name="Freeform 341">
                  <a:extLst>
                    <a:ext uri="{FF2B5EF4-FFF2-40B4-BE49-F238E27FC236}">
                      <a16:creationId xmlns:a16="http://schemas.microsoft.com/office/drawing/2014/main" id="{5E7ECE22-86CD-47CD-B977-98F1AFD5E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9337" y="3627831"/>
                  <a:ext cx="76433" cy="47296"/>
                </a:xfrm>
                <a:custGeom>
                  <a:avLst/>
                  <a:gdLst>
                    <a:gd name="T0" fmla="*/ 94 w 94"/>
                    <a:gd name="T1" fmla="*/ 7 h 26"/>
                    <a:gd name="T2" fmla="*/ 87 w 94"/>
                    <a:gd name="T3" fmla="*/ 0 h 26"/>
                    <a:gd name="T4" fmla="*/ 0 w 94"/>
                    <a:gd name="T5" fmla="*/ 19 h 26"/>
                    <a:gd name="T6" fmla="*/ 8 w 94"/>
                    <a:gd name="T7" fmla="*/ 26 h 26"/>
                    <a:gd name="T8" fmla="*/ 94 w 94"/>
                    <a:gd name="T9" fmla="*/ 7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26">
                      <a:moveTo>
                        <a:pt x="94" y="7"/>
                      </a:moveTo>
                      <a:lnTo>
                        <a:pt x="87" y="0"/>
                      </a:lnTo>
                      <a:lnTo>
                        <a:pt x="0" y="19"/>
                      </a:lnTo>
                      <a:lnTo>
                        <a:pt x="8" y="26"/>
                      </a:lnTo>
                      <a:lnTo>
                        <a:pt x="94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8" name="Freeform 342">
                  <a:extLst>
                    <a:ext uri="{FF2B5EF4-FFF2-40B4-BE49-F238E27FC236}">
                      <a16:creationId xmlns:a16="http://schemas.microsoft.com/office/drawing/2014/main" id="{97D35AC8-9D61-4F06-8933-275C3229E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22" y="3585992"/>
                  <a:ext cx="77246" cy="43658"/>
                </a:xfrm>
                <a:custGeom>
                  <a:avLst/>
                  <a:gdLst>
                    <a:gd name="T0" fmla="*/ 95 w 95"/>
                    <a:gd name="T1" fmla="*/ 7 h 24"/>
                    <a:gd name="T2" fmla="*/ 88 w 95"/>
                    <a:gd name="T3" fmla="*/ 0 h 24"/>
                    <a:gd name="T4" fmla="*/ 0 w 95"/>
                    <a:gd name="T5" fmla="*/ 17 h 24"/>
                    <a:gd name="T6" fmla="*/ 6 w 95"/>
                    <a:gd name="T7" fmla="*/ 24 h 24"/>
                    <a:gd name="T8" fmla="*/ 95 w 95"/>
                    <a:gd name="T9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24">
                      <a:moveTo>
                        <a:pt x="95" y="7"/>
                      </a:moveTo>
                      <a:lnTo>
                        <a:pt x="88" y="0"/>
                      </a:lnTo>
                      <a:lnTo>
                        <a:pt x="0" y="17"/>
                      </a:lnTo>
                      <a:lnTo>
                        <a:pt x="6" y="24"/>
                      </a:lnTo>
                      <a:lnTo>
                        <a:pt x="95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89" name="Freeform 343">
                  <a:extLst>
                    <a:ext uri="{FF2B5EF4-FFF2-40B4-BE49-F238E27FC236}">
                      <a16:creationId xmlns:a16="http://schemas.microsoft.com/office/drawing/2014/main" id="{C57C3F20-935B-48A3-9834-51E5BE701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1934" y="3544153"/>
                  <a:ext cx="78059" cy="40020"/>
                </a:xfrm>
                <a:custGeom>
                  <a:avLst/>
                  <a:gdLst>
                    <a:gd name="T0" fmla="*/ 96 w 96"/>
                    <a:gd name="T1" fmla="*/ 6 h 22"/>
                    <a:gd name="T2" fmla="*/ 90 w 96"/>
                    <a:gd name="T3" fmla="*/ 0 h 22"/>
                    <a:gd name="T4" fmla="*/ 0 w 96"/>
                    <a:gd name="T5" fmla="*/ 14 h 22"/>
                    <a:gd name="T6" fmla="*/ 6 w 96"/>
                    <a:gd name="T7" fmla="*/ 22 h 22"/>
                    <a:gd name="T8" fmla="*/ 96 w 96"/>
                    <a:gd name="T9" fmla="*/ 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2">
                      <a:moveTo>
                        <a:pt x="96" y="6"/>
                      </a:moveTo>
                      <a:lnTo>
                        <a:pt x="90" y="0"/>
                      </a:lnTo>
                      <a:lnTo>
                        <a:pt x="0" y="14"/>
                      </a:lnTo>
                      <a:lnTo>
                        <a:pt x="6" y="22"/>
                      </a:lnTo>
                      <a:lnTo>
                        <a:pt x="9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0" name="Freeform 344">
                  <a:extLst>
                    <a:ext uri="{FF2B5EF4-FFF2-40B4-BE49-F238E27FC236}">
                      <a16:creationId xmlns:a16="http://schemas.microsoft.com/office/drawing/2014/main" id="{4272F8E6-6522-46F1-B37C-47B358C8B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6485" y="3498676"/>
                  <a:ext cx="78872" cy="36382"/>
                </a:xfrm>
                <a:custGeom>
                  <a:avLst/>
                  <a:gdLst>
                    <a:gd name="T0" fmla="*/ 97 w 97"/>
                    <a:gd name="T1" fmla="*/ 8 h 20"/>
                    <a:gd name="T2" fmla="*/ 92 w 97"/>
                    <a:gd name="T3" fmla="*/ 0 h 20"/>
                    <a:gd name="T4" fmla="*/ 0 w 97"/>
                    <a:gd name="T5" fmla="*/ 13 h 20"/>
                    <a:gd name="T6" fmla="*/ 5 w 97"/>
                    <a:gd name="T7" fmla="*/ 20 h 20"/>
                    <a:gd name="T8" fmla="*/ 97 w 97"/>
                    <a:gd name="T9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20">
                      <a:moveTo>
                        <a:pt x="97" y="8"/>
                      </a:moveTo>
                      <a:lnTo>
                        <a:pt x="92" y="0"/>
                      </a:lnTo>
                      <a:lnTo>
                        <a:pt x="0" y="13"/>
                      </a:lnTo>
                      <a:lnTo>
                        <a:pt x="5" y="20"/>
                      </a:lnTo>
                      <a:lnTo>
                        <a:pt x="97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1" name="Freeform 345">
                  <a:extLst>
                    <a:ext uri="{FF2B5EF4-FFF2-40B4-BE49-F238E27FC236}">
                      <a16:creationId xmlns:a16="http://schemas.microsoft.com/office/drawing/2014/main" id="{F33386BA-AA36-4E76-9F80-16A789C2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288" y="3455018"/>
                  <a:ext cx="78872" cy="32744"/>
                </a:xfrm>
                <a:custGeom>
                  <a:avLst/>
                  <a:gdLst>
                    <a:gd name="T0" fmla="*/ 97 w 97"/>
                    <a:gd name="T1" fmla="*/ 7 h 18"/>
                    <a:gd name="T2" fmla="*/ 93 w 97"/>
                    <a:gd name="T3" fmla="*/ 0 h 18"/>
                    <a:gd name="T4" fmla="*/ 0 w 97"/>
                    <a:gd name="T5" fmla="*/ 11 h 18"/>
                    <a:gd name="T6" fmla="*/ 4 w 97"/>
                    <a:gd name="T7" fmla="*/ 18 h 18"/>
                    <a:gd name="T8" fmla="*/ 97 w 97"/>
                    <a:gd name="T9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8">
                      <a:moveTo>
                        <a:pt x="97" y="7"/>
                      </a:moveTo>
                      <a:lnTo>
                        <a:pt x="93" y="0"/>
                      </a:lnTo>
                      <a:lnTo>
                        <a:pt x="0" y="11"/>
                      </a:lnTo>
                      <a:lnTo>
                        <a:pt x="4" y="18"/>
                      </a:lnTo>
                      <a:lnTo>
                        <a:pt x="97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2" name="Freeform 346">
                  <a:extLst>
                    <a:ext uri="{FF2B5EF4-FFF2-40B4-BE49-F238E27FC236}">
                      <a16:creationId xmlns:a16="http://schemas.microsoft.com/office/drawing/2014/main" id="{0D546D1B-8A41-49DA-9CE4-170F930B2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3718" y="3409540"/>
                  <a:ext cx="79685" cy="29105"/>
                </a:xfrm>
                <a:custGeom>
                  <a:avLst/>
                  <a:gdLst>
                    <a:gd name="T0" fmla="*/ 98 w 98"/>
                    <a:gd name="T1" fmla="*/ 7 h 16"/>
                    <a:gd name="T2" fmla="*/ 94 w 98"/>
                    <a:gd name="T3" fmla="*/ 0 h 16"/>
                    <a:gd name="T4" fmla="*/ 0 w 98"/>
                    <a:gd name="T5" fmla="*/ 9 h 16"/>
                    <a:gd name="T6" fmla="*/ 3 w 98"/>
                    <a:gd name="T7" fmla="*/ 16 h 16"/>
                    <a:gd name="T8" fmla="*/ 98 w 98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16">
                      <a:moveTo>
                        <a:pt x="98" y="7"/>
                      </a:moveTo>
                      <a:lnTo>
                        <a:pt x="94" y="0"/>
                      </a:lnTo>
                      <a:lnTo>
                        <a:pt x="0" y="9"/>
                      </a:lnTo>
                      <a:lnTo>
                        <a:pt x="3" y="16"/>
                      </a:lnTo>
                      <a:lnTo>
                        <a:pt x="98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3" name="Freeform 347">
                  <a:extLst>
                    <a:ext uri="{FF2B5EF4-FFF2-40B4-BE49-F238E27FC236}">
                      <a16:creationId xmlns:a16="http://schemas.microsoft.com/office/drawing/2014/main" id="{7E7DE0E3-49A9-4B55-A797-D91FD7CAB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400" y="3364064"/>
                  <a:ext cx="78872" cy="25467"/>
                </a:xfrm>
                <a:custGeom>
                  <a:avLst/>
                  <a:gdLst>
                    <a:gd name="T0" fmla="*/ 97 w 97"/>
                    <a:gd name="T1" fmla="*/ 7 h 14"/>
                    <a:gd name="T2" fmla="*/ 95 w 97"/>
                    <a:gd name="T3" fmla="*/ 0 h 14"/>
                    <a:gd name="T4" fmla="*/ 0 w 97"/>
                    <a:gd name="T5" fmla="*/ 6 h 14"/>
                    <a:gd name="T6" fmla="*/ 2 w 97"/>
                    <a:gd name="T7" fmla="*/ 14 h 14"/>
                    <a:gd name="T8" fmla="*/ 97 w 97"/>
                    <a:gd name="T9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">
                      <a:moveTo>
                        <a:pt x="97" y="7"/>
                      </a:moveTo>
                      <a:lnTo>
                        <a:pt x="95" y="0"/>
                      </a:lnTo>
                      <a:lnTo>
                        <a:pt x="0" y="6"/>
                      </a:lnTo>
                      <a:lnTo>
                        <a:pt x="2" y="14"/>
                      </a:lnTo>
                      <a:lnTo>
                        <a:pt x="97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4" name="Freeform 348">
                  <a:extLst>
                    <a:ext uri="{FF2B5EF4-FFF2-40B4-BE49-F238E27FC236}">
                      <a16:creationId xmlns:a16="http://schemas.microsoft.com/office/drawing/2014/main" id="{08A36D64-371D-4425-9FCB-5EA0ABB50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1521" y="3318586"/>
                  <a:ext cx="78872" cy="20011"/>
                </a:xfrm>
                <a:custGeom>
                  <a:avLst/>
                  <a:gdLst>
                    <a:gd name="T0" fmla="*/ 97 w 97"/>
                    <a:gd name="T1" fmla="*/ 7 h 11"/>
                    <a:gd name="T2" fmla="*/ 96 w 97"/>
                    <a:gd name="T3" fmla="*/ 0 h 11"/>
                    <a:gd name="T4" fmla="*/ 0 w 97"/>
                    <a:gd name="T5" fmla="*/ 4 h 11"/>
                    <a:gd name="T6" fmla="*/ 1 w 97"/>
                    <a:gd name="T7" fmla="*/ 11 h 11"/>
                    <a:gd name="T8" fmla="*/ 97 w 97"/>
                    <a:gd name="T9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1">
                      <a:moveTo>
                        <a:pt x="97" y="7"/>
                      </a:moveTo>
                      <a:lnTo>
                        <a:pt x="96" y="0"/>
                      </a:lnTo>
                      <a:lnTo>
                        <a:pt x="0" y="4"/>
                      </a:lnTo>
                      <a:lnTo>
                        <a:pt x="1" y="11"/>
                      </a:lnTo>
                      <a:lnTo>
                        <a:pt x="97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5" name="Freeform 349">
                  <a:extLst>
                    <a:ext uri="{FF2B5EF4-FFF2-40B4-BE49-F238E27FC236}">
                      <a16:creationId xmlns:a16="http://schemas.microsoft.com/office/drawing/2014/main" id="{9BCBD12A-95AC-489C-963B-60F47FA9B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082" y="3273109"/>
                  <a:ext cx="78059" cy="16372"/>
                </a:xfrm>
                <a:custGeom>
                  <a:avLst/>
                  <a:gdLst>
                    <a:gd name="T0" fmla="*/ 96 w 96"/>
                    <a:gd name="T1" fmla="*/ 7 h 9"/>
                    <a:gd name="T2" fmla="*/ 96 w 96"/>
                    <a:gd name="T3" fmla="*/ 0 h 9"/>
                    <a:gd name="T4" fmla="*/ 0 w 96"/>
                    <a:gd name="T5" fmla="*/ 2 h 9"/>
                    <a:gd name="T6" fmla="*/ 0 w 96"/>
                    <a:gd name="T7" fmla="*/ 9 h 9"/>
                    <a:gd name="T8" fmla="*/ 96 w 96"/>
                    <a:gd name="T9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9">
                      <a:moveTo>
                        <a:pt x="96" y="7"/>
                      </a:moveTo>
                      <a:lnTo>
                        <a:pt x="96" y="0"/>
                      </a:lnTo>
                      <a:lnTo>
                        <a:pt x="0" y="2"/>
                      </a:lnTo>
                      <a:lnTo>
                        <a:pt x="0" y="9"/>
                      </a:lnTo>
                      <a:lnTo>
                        <a:pt x="96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6" name="Freeform 350">
                  <a:extLst>
                    <a:ext uri="{FF2B5EF4-FFF2-40B4-BE49-F238E27FC236}">
                      <a16:creationId xmlns:a16="http://schemas.microsoft.com/office/drawing/2014/main" id="{D62C8265-E656-4C96-A98F-1D3D3A588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082" y="3225813"/>
                  <a:ext cx="78059" cy="14553"/>
                </a:xfrm>
                <a:custGeom>
                  <a:avLst/>
                  <a:gdLst>
                    <a:gd name="T0" fmla="*/ 96 w 96"/>
                    <a:gd name="T1" fmla="*/ 8 h 8"/>
                    <a:gd name="T2" fmla="*/ 96 w 96"/>
                    <a:gd name="T3" fmla="*/ 0 h 8"/>
                    <a:gd name="T4" fmla="*/ 0 w 96"/>
                    <a:gd name="T5" fmla="*/ 0 h 8"/>
                    <a:gd name="T6" fmla="*/ 0 w 96"/>
                    <a:gd name="T7" fmla="*/ 7 h 8"/>
                    <a:gd name="T8" fmla="*/ 96 w 96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">
                      <a:moveTo>
                        <a:pt x="96" y="8"/>
                      </a:moveTo>
                      <a:lnTo>
                        <a:pt x="96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7" name="Freeform 351">
                  <a:extLst>
                    <a:ext uri="{FF2B5EF4-FFF2-40B4-BE49-F238E27FC236}">
                      <a16:creationId xmlns:a16="http://schemas.microsoft.com/office/drawing/2014/main" id="{6666AF5B-C0D4-4667-BF3D-E094E48F3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0708" y="3176697"/>
                  <a:ext cx="78872" cy="16372"/>
                </a:xfrm>
                <a:custGeom>
                  <a:avLst/>
                  <a:gdLst>
                    <a:gd name="T0" fmla="*/ 96 w 97"/>
                    <a:gd name="T1" fmla="*/ 9 h 9"/>
                    <a:gd name="T2" fmla="*/ 97 w 97"/>
                    <a:gd name="T3" fmla="*/ 2 h 9"/>
                    <a:gd name="T4" fmla="*/ 2 w 97"/>
                    <a:gd name="T5" fmla="*/ 0 h 9"/>
                    <a:gd name="T6" fmla="*/ 0 w 97"/>
                    <a:gd name="T7" fmla="*/ 7 h 9"/>
                    <a:gd name="T8" fmla="*/ 96 w 97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9">
                      <a:moveTo>
                        <a:pt x="96" y="9"/>
                      </a:moveTo>
                      <a:lnTo>
                        <a:pt x="97" y="2"/>
                      </a:lnTo>
                      <a:lnTo>
                        <a:pt x="2" y="0"/>
                      </a:lnTo>
                      <a:lnTo>
                        <a:pt x="0" y="7"/>
                      </a:lnTo>
                      <a:lnTo>
                        <a:pt x="96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8" name="Freeform 352">
                  <a:extLst>
                    <a:ext uri="{FF2B5EF4-FFF2-40B4-BE49-F238E27FC236}">
                      <a16:creationId xmlns:a16="http://schemas.microsoft.com/office/drawing/2014/main" id="{32B6193B-56F9-4C26-8119-FE6693D7D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587" y="3125763"/>
                  <a:ext cx="78872" cy="21829"/>
                </a:xfrm>
                <a:custGeom>
                  <a:avLst/>
                  <a:gdLst>
                    <a:gd name="T0" fmla="*/ 96 w 97"/>
                    <a:gd name="T1" fmla="*/ 12 h 12"/>
                    <a:gd name="T2" fmla="*/ 97 w 97"/>
                    <a:gd name="T3" fmla="*/ 5 h 12"/>
                    <a:gd name="T4" fmla="*/ 2 w 97"/>
                    <a:gd name="T5" fmla="*/ 0 h 12"/>
                    <a:gd name="T6" fmla="*/ 0 w 97"/>
                    <a:gd name="T7" fmla="*/ 7 h 12"/>
                    <a:gd name="T8" fmla="*/ 96 w 97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2">
                      <a:moveTo>
                        <a:pt x="96" y="12"/>
                      </a:moveTo>
                      <a:lnTo>
                        <a:pt x="97" y="5"/>
                      </a:lnTo>
                      <a:lnTo>
                        <a:pt x="2" y="0"/>
                      </a:lnTo>
                      <a:lnTo>
                        <a:pt x="0" y="7"/>
                      </a:lnTo>
                      <a:lnTo>
                        <a:pt x="9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499" name="Freeform 353">
                  <a:extLst>
                    <a:ext uri="{FF2B5EF4-FFF2-40B4-BE49-F238E27FC236}">
                      <a16:creationId xmlns:a16="http://schemas.microsoft.com/office/drawing/2014/main" id="{06069024-FF6D-485E-878A-0290A0500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2905" y="3074828"/>
                  <a:ext cx="79685" cy="27287"/>
                </a:xfrm>
                <a:custGeom>
                  <a:avLst/>
                  <a:gdLst>
                    <a:gd name="T0" fmla="*/ 95 w 98"/>
                    <a:gd name="T1" fmla="*/ 15 h 15"/>
                    <a:gd name="T2" fmla="*/ 98 w 98"/>
                    <a:gd name="T3" fmla="*/ 8 h 15"/>
                    <a:gd name="T4" fmla="*/ 3 w 98"/>
                    <a:gd name="T5" fmla="*/ 0 h 15"/>
                    <a:gd name="T6" fmla="*/ 0 w 98"/>
                    <a:gd name="T7" fmla="*/ 8 h 15"/>
                    <a:gd name="T8" fmla="*/ 95 w 98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15">
                      <a:moveTo>
                        <a:pt x="95" y="15"/>
                      </a:moveTo>
                      <a:lnTo>
                        <a:pt x="98" y="8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0" name="Freeform 354">
                  <a:extLst>
                    <a:ext uri="{FF2B5EF4-FFF2-40B4-BE49-F238E27FC236}">
                      <a16:creationId xmlns:a16="http://schemas.microsoft.com/office/drawing/2014/main" id="{3E89945E-A1A1-43C7-8926-8BD674C1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3475" y="3027532"/>
                  <a:ext cx="78872" cy="29105"/>
                </a:xfrm>
                <a:custGeom>
                  <a:avLst/>
                  <a:gdLst>
                    <a:gd name="T0" fmla="*/ 93 w 97"/>
                    <a:gd name="T1" fmla="*/ 16 h 16"/>
                    <a:gd name="T2" fmla="*/ 97 w 97"/>
                    <a:gd name="T3" fmla="*/ 9 h 16"/>
                    <a:gd name="T4" fmla="*/ 3 w 97"/>
                    <a:gd name="T5" fmla="*/ 0 h 16"/>
                    <a:gd name="T6" fmla="*/ 0 w 97"/>
                    <a:gd name="T7" fmla="*/ 7 h 16"/>
                    <a:gd name="T8" fmla="*/ 93 w 97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6">
                      <a:moveTo>
                        <a:pt x="93" y="16"/>
                      </a:moveTo>
                      <a:lnTo>
                        <a:pt x="97" y="9"/>
                      </a:lnTo>
                      <a:lnTo>
                        <a:pt x="3" y="0"/>
                      </a:lnTo>
                      <a:lnTo>
                        <a:pt x="0" y="7"/>
                      </a:lnTo>
                      <a:lnTo>
                        <a:pt x="93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1" name="Freeform 355">
                  <a:extLst>
                    <a:ext uri="{FF2B5EF4-FFF2-40B4-BE49-F238E27FC236}">
                      <a16:creationId xmlns:a16="http://schemas.microsoft.com/office/drawing/2014/main" id="{651A8373-7535-4608-820D-112EA18E4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5672" y="2978417"/>
                  <a:ext cx="78872" cy="34563"/>
                </a:xfrm>
                <a:custGeom>
                  <a:avLst/>
                  <a:gdLst>
                    <a:gd name="T0" fmla="*/ 92 w 97"/>
                    <a:gd name="T1" fmla="*/ 19 h 19"/>
                    <a:gd name="T2" fmla="*/ 97 w 97"/>
                    <a:gd name="T3" fmla="*/ 11 h 19"/>
                    <a:gd name="T4" fmla="*/ 4 w 97"/>
                    <a:gd name="T5" fmla="*/ 0 h 19"/>
                    <a:gd name="T6" fmla="*/ 0 w 97"/>
                    <a:gd name="T7" fmla="*/ 7 h 19"/>
                    <a:gd name="T8" fmla="*/ 92 w 97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9">
                      <a:moveTo>
                        <a:pt x="92" y="19"/>
                      </a:moveTo>
                      <a:lnTo>
                        <a:pt x="97" y="11"/>
                      </a:lnTo>
                      <a:lnTo>
                        <a:pt x="4" y="0"/>
                      </a:lnTo>
                      <a:lnTo>
                        <a:pt x="0" y="7"/>
                      </a:lnTo>
                      <a:lnTo>
                        <a:pt x="92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2" name="Freeform 356">
                  <a:extLst>
                    <a:ext uri="{FF2B5EF4-FFF2-40B4-BE49-F238E27FC236}">
                      <a16:creationId xmlns:a16="http://schemas.microsoft.com/office/drawing/2014/main" id="{C28C8CDA-39CC-4D03-B204-FB2C9E2A2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0308" y="2929301"/>
                  <a:ext cx="78872" cy="38201"/>
                </a:xfrm>
                <a:custGeom>
                  <a:avLst/>
                  <a:gdLst>
                    <a:gd name="T0" fmla="*/ 92 w 97"/>
                    <a:gd name="T1" fmla="*/ 21 h 21"/>
                    <a:gd name="T2" fmla="*/ 97 w 97"/>
                    <a:gd name="T3" fmla="*/ 14 h 21"/>
                    <a:gd name="T4" fmla="*/ 6 w 97"/>
                    <a:gd name="T5" fmla="*/ 0 h 21"/>
                    <a:gd name="T6" fmla="*/ 0 w 97"/>
                    <a:gd name="T7" fmla="*/ 8 h 21"/>
                    <a:gd name="T8" fmla="*/ 92 w 97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21">
                      <a:moveTo>
                        <a:pt x="92" y="21"/>
                      </a:moveTo>
                      <a:lnTo>
                        <a:pt x="97" y="14"/>
                      </a:lnTo>
                      <a:lnTo>
                        <a:pt x="6" y="0"/>
                      </a:lnTo>
                      <a:lnTo>
                        <a:pt x="0" y="8"/>
                      </a:lnTo>
                      <a:lnTo>
                        <a:pt x="92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3" name="Freeform 357">
                  <a:extLst>
                    <a:ext uri="{FF2B5EF4-FFF2-40B4-BE49-F238E27FC236}">
                      <a16:creationId xmlns:a16="http://schemas.microsoft.com/office/drawing/2014/main" id="{162CECB7-1FF2-4309-8614-17BF3F4D7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196" y="2883825"/>
                  <a:ext cx="77246" cy="40020"/>
                </a:xfrm>
                <a:custGeom>
                  <a:avLst/>
                  <a:gdLst>
                    <a:gd name="T0" fmla="*/ 89 w 95"/>
                    <a:gd name="T1" fmla="*/ 22 h 22"/>
                    <a:gd name="T2" fmla="*/ 95 w 95"/>
                    <a:gd name="T3" fmla="*/ 16 h 22"/>
                    <a:gd name="T4" fmla="*/ 7 w 95"/>
                    <a:gd name="T5" fmla="*/ 0 h 22"/>
                    <a:gd name="T6" fmla="*/ 0 w 95"/>
                    <a:gd name="T7" fmla="*/ 7 h 22"/>
                    <a:gd name="T8" fmla="*/ 89 w 95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22">
                      <a:moveTo>
                        <a:pt x="89" y="22"/>
                      </a:moveTo>
                      <a:lnTo>
                        <a:pt x="95" y="16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4" name="Freeform 358">
                  <a:extLst>
                    <a:ext uri="{FF2B5EF4-FFF2-40B4-BE49-F238E27FC236}">
                      <a16:creationId xmlns:a16="http://schemas.microsoft.com/office/drawing/2014/main" id="{AB15C6EA-5569-4542-8973-4622B5639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524" y="2838347"/>
                  <a:ext cx="76433" cy="43658"/>
                </a:xfrm>
                <a:custGeom>
                  <a:avLst/>
                  <a:gdLst>
                    <a:gd name="T0" fmla="*/ 87 w 94"/>
                    <a:gd name="T1" fmla="*/ 24 h 24"/>
                    <a:gd name="T2" fmla="*/ 94 w 94"/>
                    <a:gd name="T3" fmla="*/ 17 h 24"/>
                    <a:gd name="T4" fmla="*/ 7 w 94"/>
                    <a:gd name="T5" fmla="*/ 0 h 24"/>
                    <a:gd name="T6" fmla="*/ 0 w 94"/>
                    <a:gd name="T7" fmla="*/ 6 h 24"/>
                    <a:gd name="T8" fmla="*/ 87 w 94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24">
                      <a:moveTo>
                        <a:pt x="87" y="24"/>
                      </a:moveTo>
                      <a:lnTo>
                        <a:pt x="94" y="17"/>
                      </a:lnTo>
                      <a:lnTo>
                        <a:pt x="7" y="0"/>
                      </a:lnTo>
                      <a:lnTo>
                        <a:pt x="0" y="6"/>
                      </a:lnTo>
                      <a:lnTo>
                        <a:pt x="87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5" name="Freeform 359">
                  <a:extLst>
                    <a:ext uri="{FF2B5EF4-FFF2-40B4-BE49-F238E27FC236}">
                      <a16:creationId xmlns:a16="http://schemas.microsoft.com/office/drawing/2014/main" id="{13598AF2-7B7B-4CBB-9704-C3FF3FE0D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78" y="2792870"/>
                  <a:ext cx="75620" cy="47296"/>
                </a:xfrm>
                <a:custGeom>
                  <a:avLst/>
                  <a:gdLst>
                    <a:gd name="T0" fmla="*/ 85 w 93"/>
                    <a:gd name="T1" fmla="*/ 26 h 26"/>
                    <a:gd name="T2" fmla="*/ 93 w 93"/>
                    <a:gd name="T3" fmla="*/ 20 h 26"/>
                    <a:gd name="T4" fmla="*/ 8 w 93"/>
                    <a:gd name="T5" fmla="*/ 0 h 26"/>
                    <a:gd name="T6" fmla="*/ 0 w 93"/>
                    <a:gd name="T7" fmla="*/ 6 h 26"/>
                    <a:gd name="T8" fmla="*/ 85 w 93"/>
                    <a:gd name="T9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26">
                      <a:moveTo>
                        <a:pt x="85" y="26"/>
                      </a:moveTo>
                      <a:lnTo>
                        <a:pt x="93" y="20"/>
                      </a:lnTo>
                      <a:lnTo>
                        <a:pt x="8" y="0"/>
                      </a:lnTo>
                      <a:lnTo>
                        <a:pt x="0" y="6"/>
                      </a:lnTo>
                      <a:lnTo>
                        <a:pt x="85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6" name="Freeform 360">
                  <a:extLst>
                    <a:ext uri="{FF2B5EF4-FFF2-40B4-BE49-F238E27FC236}">
                      <a16:creationId xmlns:a16="http://schemas.microsoft.com/office/drawing/2014/main" id="{B36D4C7B-2194-4E32-871D-8BE8A771C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4871" y="2749212"/>
                  <a:ext cx="74806" cy="50934"/>
                </a:xfrm>
                <a:custGeom>
                  <a:avLst/>
                  <a:gdLst>
                    <a:gd name="T0" fmla="*/ 83 w 92"/>
                    <a:gd name="T1" fmla="*/ 28 h 28"/>
                    <a:gd name="T2" fmla="*/ 92 w 92"/>
                    <a:gd name="T3" fmla="*/ 21 h 28"/>
                    <a:gd name="T4" fmla="*/ 9 w 92"/>
                    <a:gd name="T5" fmla="*/ 0 h 28"/>
                    <a:gd name="T6" fmla="*/ 0 w 92"/>
                    <a:gd name="T7" fmla="*/ 6 h 28"/>
                    <a:gd name="T8" fmla="*/ 83 w 92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28">
                      <a:moveTo>
                        <a:pt x="83" y="28"/>
                      </a:moveTo>
                      <a:lnTo>
                        <a:pt x="92" y="21"/>
                      </a:lnTo>
                      <a:lnTo>
                        <a:pt x="9" y="0"/>
                      </a:lnTo>
                      <a:lnTo>
                        <a:pt x="0" y="6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7" name="Freeform 361">
                  <a:extLst>
                    <a:ext uri="{FF2B5EF4-FFF2-40B4-BE49-F238E27FC236}">
                      <a16:creationId xmlns:a16="http://schemas.microsoft.com/office/drawing/2014/main" id="{935FC64B-3ABA-4ECE-9226-566A00C05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2517" y="2707373"/>
                  <a:ext cx="72367" cy="54573"/>
                </a:xfrm>
                <a:custGeom>
                  <a:avLst/>
                  <a:gdLst>
                    <a:gd name="T0" fmla="*/ 79 w 89"/>
                    <a:gd name="T1" fmla="*/ 30 h 30"/>
                    <a:gd name="T2" fmla="*/ 89 w 89"/>
                    <a:gd name="T3" fmla="*/ 23 h 30"/>
                    <a:gd name="T4" fmla="*/ 9 w 89"/>
                    <a:gd name="T5" fmla="*/ 0 h 30"/>
                    <a:gd name="T6" fmla="*/ 0 w 89"/>
                    <a:gd name="T7" fmla="*/ 6 h 30"/>
                    <a:gd name="T8" fmla="*/ 79 w 89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0">
                      <a:moveTo>
                        <a:pt x="79" y="30"/>
                      </a:moveTo>
                      <a:lnTo>
                        <a:pt x="89" y="23"/>
                      </a:lnTo>
                      <a:lnTo>
                        <a:pt x="9" y="0"/>
                      </a:lnTo>
                      <a:lnTo>
                        <a:pt x="0" y="6"/>
                      </a:lnTo>
                      <a:lnTo>
                        <a:pt x="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8" name="Freeform 362">
                  <a:extLst>
                    <a:ext uri="{FF2B5EF4-FFF2-40B4-BE49-F238E27FC236}">
                      <a16:creationId xmlns:a16="http://schemas.microsoft.com/office/drawing/2014/main" id="{E5D2B8A5-BE9D-440C-9FBB-6CCA87D64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1789" y="2665534"/>
                  <a:ext cx="69928" cy="58211"/>
                </a:xfrm>
                <a:custGeom>
                  <a:avLst/>
                  <a:gdLst>
                    <a:gd name="T0" fmla="*/ 76 w 86"/>
                    <a:gd name="T1" fmla="*/ 32 h 32"/>
                    <a:gd name="T2" fmla="*/ 86 w 86"/>
                    <a:gd name="T3" fmla="*/ 26 h 32"/>
                    <a:gd name="T4" fmla="*/ 10 w 86"/>
                    <a:gd name="T5" fmla="*/ 0 h 32"/>
                    <a:gd name="T6" fmla="*/ 0 w 86"/>
                    <a:gd name="T7" fmla="*/ 6 h 32"/>
                    <a:gd name="T8" fmla="*/ 76 w 8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32">
                      <a:moveTo>
                        <a:pt x="76" y="32"/>
                      </a:moveTo>
                      <a:lnTo>
                        <a:pt x="86" y="26"/>
                      </a:lnTo>
                      <a:lnTo>
                        <a:pt x="10" y="0"/>
                      </a:lnTo>
                      <a:lnTo>
                        <a:pt x="0" y="6"/>
                      </a:lnTo>
                      <a:lnTo>
                        <a:pt x="76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09" name="Freeform 363">
                  <a:extLst>
                    <a:ext uri="{FF2B5EF4-FFF2-40B4-BE49-F238E27FC236}">
                      <a16:creationId xmlns:a16="http://schemas.microsoft.com/office/drawing/2014/main" id="{26C4B3D6-D03F-440F-B5A2-8308F1BD7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688" y="2627333"/>
                  <a:ext cx="68301" cy="60030"/>
                </a:xfrm>
                <a:custGeom>
                  <a:avLst/>
                  <a:gdLst>
                    <a:gd name="T0" fmla="*/ 74 w 84"/>
                    <a:gd name="T1" fmla="*/ 33 h 33"/>
                    <a:gd name="T2" fmla="*/ 84 w 84"/>
                    <a:gd name="T3" fmla="*/ 27 h 33"/>
                    <a:gd name="T4" fmla="*/ 11 w 84"/>
                    <a:gd name="T5" fmla="*/ 0 h 33"/>
                    <a:gd name="T6" fmla="*/ 0 w 84"/>
                    <a:gd name="T7" fmla="*/ 5 h 33"/>
                    <a:gd name="T8" fmla="*/ 74 w 84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33">
                      <a:moveTo>
                        <a:pt x="74" y="33"/>
                      </a:moveTo>
                      <a:lnTo>
                        <a:pt x="84" y="27"/>
                      </a:lnTo>
                      <a:lnTo>
                        <a:pt x="11" y="0"/>
                      </a:lnTo>
                      <a:lnTo>
                        <a:pt x="0" y="5"/>
                      </a:lnTo>
                      <a:lnTo>
                        <a:pt x="74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0" name="Freeform 364">
                  <a:extLst>
                    <a:ext uri="{FF2B5EF4-FFF2-40B4-BE49-F238E27FC236}">
                      <a16:creationId xmlns:a16="http://schemas.microsoft.com/office/drawing/2014/main" id="{877DF88D-B684-4E12-8210-9EAA51E14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6025" y="2589132"/>
                  <a:ext cx="65862" cy="61849"/>
                </a:xfrm>
                <a:custGeom>
                  <a:avLst/>
                  <a:gdLst>
                    <a:gd name="T0" fmla="*/ 70 w 81"/>
                    <a:gd name="T1" fmla="*/ 34 h 34"/>
                    <a:gd name="T2" fmla="*/ 81 w 81"/>
                    <a:gd name="T3" fmla="*/ 29 h 34"/>
                    <a:gd name="T4" fmla="*/ 12 w 81"/>
                    <a:gd name="T5" fmla="*/ 0 h 34"/>
                    <a:gd name="T6" fmla="*/ 0 w 81"/>
                    <a:gd name="T7" fmla="*/ 5 h 34"/>
                    <a:gd name="T8" fmla="*/ 70 w 81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4">
                      <a:moveTo>
                        <a:pt x="70" y="34"/>
                      </a:moveTo>
                      <a:lnTo>
                        <a:pt x="81" y="29"/>
                      </a:lnTo>
                      <a:lnTo>
                        <a:pt x="12" y="0"/>
                      </a:lnTo>
                      <a:lnTo>
                        <a:pt x="0" y="5"/>
                      </a:lnTo>
                      <a:lnTo>
                        <a:pt x="7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1" name="Freeform 365">
                  <a:extLst>
                    <a:ext uri="{FF2B5EF4-FFF2-40B4-BE49-F238E27FC236}">
                      <a16:creationId xmlns:a16="http://schemas.microsoft.com/office/drawing/2014/main" id="{DBB60F70-67C9-4F4F-9D2A-ADD37951D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0989" y="2554569"/>
                  <a:ext cx="64236" cy="63669"/>
                </a:xfrm>
                <a:custGeom>
                  <a:avLst/>
                  <a:gdLst>
                    <a:gd name="T0" fmla="*/ 67 w 79"/>
                    <a:gd name="T1" fmla="*/ 35 h 35"/>
                    <a:gd name="T2" fmla="*/ 79 w 79"/>
                    <a:gd name="T3" fmla="*/ 30 h 35"/>
                    <a:gd name="T4" fmla="*/ 13 w 79"/>
                    <a:gd name="T5" fmla="*/ 0 h 35"/>
                    <a:gd name="T6" fmla="*/ 0 w 79"/>
                    <a:gd name="T7" fmla="*/ 4 h 35"/>
                    <a:gd name="T8" fmla="*/ 67 w 79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5">
                      <a:moveTo>
                        <a:pt x="67" y="35"/>
                      </a:moveTo>
                      <a:lnTo>
                        <a:pt x="79" y="30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6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2" name="Freeform 366">
                  <a:extLst>
                    <a:ext uri="{FF2B5EF4-FFF2-40B4-BE49-F238E27FC236}">
                      <a16:creationId xmlns:a16="http://schemas.microsoft.com/office/drawing/2014/main" id="{792B9277-9589-4E73-8271-D8225B5AF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8392" y="2520007"/>
                  <a:ext cx="60984" cy="67307"/>
                </a:xfrm>
                <a:custGeom>
                  <a:avLst/>
                  <a:gdLst>
                    <a:gd name="T0" fmla="*/ 63 w 75"/>
                    <a:gd name="T1" fmla="*/ 37 h 37"/>
                    <a:gd name="T2" fmla="*/ 75 w 75"/>
                    <a:gd name="T3" fmla="*/ 32 h 37"/>
                    <a:gd name="T4" fmla="*/ 12 w 75"/>
                    <a:gd name="T5" fmla="*/ 0 h 37"/>
                    <a:gd name="T6" fmla="*/ 0 w 75"/>
                    <a:gd name="T7" fmla="*/ 5 h 37"/>
                    <a:gd name="T8" fmla="*/ 63 w 75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37">
                      <a:moveTo>
                        <a:pt x="63" y="37"/>
                      </a:moveTo>
                      <a:lnTo>
                        <a:pt x="75" y="32"/>
                      </a:lnTo>
                      <a:lnTo>
                        <a:pt x="12" y="0"/>
                      </a:lnTo>
                      <a:lnTo>
                        <a:pt x="0" y="5"/>
                      </a:lnTo>
                      <a:lnTo>
                        <a:pt x="63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3" name="Freeform 367">
                  <a:extLst>
                    <a:ext uri="{FF2B5EF4-FFF2-40B4-BE49-F238E27FC236}">
                      <a16:creationId xmlns:a16="http://schemas.microsoft.com/office/drawing/2014/main" id="{382BCDD0-68E7-4D3F-8B8E-00872CAB5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609" y="2487264"/>
                  <a:ext cx="59357" cy="69125"/>
                </a:xfrm>
                <a:custGeom>
                  <a:avLst/>
                  <a:gdLst>
                    <a:gd name="T0" fmla="*/ 60 w 73"/>
                    <a:gd name="T1" fmla="*/ 38 h 38"/>
                    <a:gd name="T2" fmla="*/ 73 w 73"/>
                    <a:gd name="T3" fmla="*/ 34 h 38"/>
                    <a:gd name="T4" fmla="*/ 13 w 73"/>
                    <a:gd name="T5" fmla="*/ 0 h 38"/>
                    <a:gd name="T6" fmla="*/ 0 w 73"/>
                    <a:gd name="T7" fmla="*/ 5 h 38"/>
                    <a:gd name="T8" fmla="*/ 60 w 73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38">
                      <a:moveTo>
                        <a:pt x="60" y="38"/>
                      </a:moveTo>
                      <a:lnTo>
                        <a:pt x="73" y="34"/>
                      </a:lnTo>
                      <a:lnTo>
                        <a:pt x="13" y="0"/>
                      </a:lnTo>
                      <a:lnTo>
                        <a:pt x="0" y="5"/>
                      </a:lnTo>
                      <a:lnTo>
                        <a:pt x="60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4" name="Freeform 368">
                  <a:extLst>
                    <a:ext uri="{FF2B5EF4-FFF2-40B4-BE49-F238E27FC236}">
                      <a16:creationId xmlns:a16="http://schemas.microsoft.com/office/drawing/2014/main" id="{A64E3024-474A-4F06-A789-089E882EC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7264" y="2458158"/>
                  <a:ext cx="56105" cy="70945"/>
                </a:xfrm>
                <a:custGeom>
                  <a:avLst/>
                  <a:gdLst>
                    <a:gd name="T0" fmla="*/ 55 w 69"/>
                    <a:gd name="T1" fmla="*/ 39 h 39"/>
                    <a:gd name="T2" fmla="*/ 69 w 69"/>
                    <a:gd name="T3" fmla="*/ 35 h 39"/>
                    <a:gd name="T4" fmla="*/ 14 w 69"/>
                    <a:gd name="T5" fmla="*/ 0 h 39"/>
                    <a:gd name="T6" fmla="*/ 0 w 69"/>
                    <a:gd name="T7" fmla="*/ 4 h 39"/>
                    <a:gd name="T8" fmla="*/ 55 w 69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39">
                      <a:moveTo>
                        <a:pt x="55" y="39"/>
                      </a:moveTo>
                      <a:lnTo>
                        <a:pt x="69" y="35"/>
                      </a:lnTo>
                      <a:lnTo>
                        <a:pt x="14" y="0"/>
                      </a:lnTo>
                      <a:lnTo>
                        <a:pt x="0" y="4"/>
                      </a:lnTo>
                      <a:lnTo>
                        <a:pt x="55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  <p:sp>
              <p:nvSpPr>
                <p:cNvPr id="515" name="Freeform 369">
                  <a:extLst>
                    <a:ext uri="{FF2B5EF4-FFF2-40B4-BE49-F238E27FC236}">
                      <a16:creationId xmlns:a16="http://schemas.microsoft.com/office/drawing/2014/main" id="{D712725C-E0F4-47E1-8443-256BE0701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8733" y="2430871"/>
                  <a:ext cx="53665" cy="72763"/>
                </a:xfrm>
                <a:custGeom>
                  <a:avLst/>
                  <a:gdLst>
                    <a:gd name="T0" fmla="*/ 51 w 66"/>
                    <a:gd name="T1" fmla="*/ 40 h 40"/>
                    <a:gd name="T2" fmla="*/ 66 w 66"/>
                    <a:gd name="T3" fmla="*/ 36 h 40"/>
                    <a:gd name="T4" fmla="*/ 15 w 66"/>
                    <a:gd name="T5" fmla="*/ 0 h 40"/>
                    <a:gd name="T6" fmla="*/ 0 w 66"/>
                    <a:gd name="T7" fmla="*/ 4 h 40"/>
                    <a:gd name="T8" fmla="*/ 51 w 66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40">
                      <a:moveTo>
                        <a:pt x="51" y="40"/>
                      </a:moveTo>
                      <a:lnTo>
                        <a:pt x="66" y="36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51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+mn-cs"/>
                  </a:endParaRPr>
                </a:p>
              </p:txBody>
            </p:sp>
          </p:grpSp>
        </p:grpSp>
        <p:sp>
          <p:nvSpPr>
            <p:cNvPr id="534" name="椭圆 533">
              <a:extLst>
                <a:ext uri="{FF2B5EF4-FFF2-40B4-BE49-F238E27FC236}">
                  <a16:creationId xmlns:a16="http://schemas.microsoft.com/office/drawing/2014/main" id="{068474CB-0759-42AC-87E8-C5877EB1C92A}"/>
                </a:ext>
              </a:extLst>
            </p:cNvPr>
            <p:cNvSpPr/>
            <p:nvPr/>
          </p:nvSpPr>
          <p:spPr>
            <a:xfrm>
              <a:off x="8555893" y="1766518"/>
              <a:ext cx="2920790" cy="2958434"/>
            </a:xfrm>
            <a:prstGeom prst="ellipse">
              <a:avLst/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535" name="组合 534">
              <a:extLst>
                <a:ext uri="{FF2B5EF4-FFF2-40B4-BE49-F238E27FC236}">
                  <a16:creationId xmlns:a16="http://schemas.microsoft.com/office/drawing/2014/main" id="{071AC09C-D855-45B2-B8AB-E06CA4A9E27F}"/>
                </a:ext>
              </a:extLst>
            </p:cNvPr>
            <p:cNvGrpSpPr/>
            <p:nvPr/>
          </p:nvGrpSpPr>
          <p:grpSpPr>
            <a:xfrm>
              <a:off x="8652240" y="1864107"/>
              <a:ext cx="2728095" cy="2763256"/>
              <a:chOff x="4689856" y="3829388"/>
              <a:chExt cx="10023128" cy="10023128"/>
            </a:xfrm>
          </p:grpSpPr>
          <p:sp>
            <p:nvSpPr>
              <p:cNvPr id="666" name="弧形 665">
                <a:extLst>
                  <a:ext uri="{FF2B5EF4-FFF2-40B4-BE49-F238E27FC236}">
                    <a16:creationId xmlns:a16="http://schemas.microsoft.com/office/drawing/2014/main" id="{942390DC-A325-4DA7-8924-C3F962C2E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8871311"/>
                  <a:gd name="adj2" fmla="val 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67" name="弧形 666">
                <a:extLst>
                  <a:ext uri="{FF2B5EF4-FFF2-40B4-BE49-F238E27FC236}">
                    <a16:creationId xmlns:a16="http://schemas.microsoft.com/office/drawing/2014/main" id="{58AC2963-5AF4-4E60-9AFC-0A82E9B9C1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2657432"/>
                  <a:gd name="adj2" fmla="val 5430991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68" name="弧形 667">
                <a:extLst>
                  <a:ext uri="{FF2B5EF4-FFF2-40B4-BE49-F238E27FC236}">
                    <a16:creationId xmlns:a16="http://schemas.microsoft.com/office/drawing/2014/main" id="{BB4F862E-E449-4754-9C22-F57934722C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8064900"/>
                  <a:gd name="adj2" fmla="val 10794377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669" name="弧形 668">
                <a:extLst>
                  <a:ext uri="{FF2B5EF4-FFF2-40B4-BE49-F238E27FC236}">
                    <a16:creationId xmlns:a16="http://schemas.microsoft.com/office/drawing/2014/main" id="{30CFC057-27FD-4D61-8B5A-7914302E13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3526955"/>
                  <a:gd name="adj2" fmla="val 1617524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536" name="椭圆 535">
              <a:extLst>
                <a:ext uri="{FF2B5EF4-FFF2-40B4-BE49-F238E27FC236}">
                  <a16:creationId xmlns:a16="http://schemas.microsoft.com/office/drawing/2014/main" id="{9DBD76D5-82CA-4C3F-8009-3CC194EE7D47}"/>
                </a:ext>
              </a:extLst>
            </p:cNvPr>
            <p:cNvSpPr/>
            <p:nvPr/>
          </p:nvSpPr>
          <p:spPr>
            <a:xfrm>
              <a:off x="8813413" y="2027357"/>
              <a:ext cx="2405751" cy="2436756"/>
            </a:xfrm>
            <a:prstGeom prst="ellipse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537" name="空心弧 536">
              <a:extLst>
                <a:ext uri="{FF2B5EF4-FFF2-40B4-BE49-F238E27FC236}">
                  <a16:creationId xmlns:a16="http://schemas.microsoft.com/office/drawing/2014/main" id="{D794BD90-6CD8-4E38-B3AC-25DCD09A2CB6}"/>
                </a:ext>
              </a:extLst>
            </p:cNvPr>
            <p:cNvSpPr/>
            <p:nvPr/>
          </p:nvSpPr>
          <p:spPr>
            <a:xfrm>
              <a:off x="8904727" y="2119848"/>
              <a:ext cx="2223121" cy="2251773"/>
            </a:xfrm>
            <a:prstGeom prst="blockArc">
              <a:avLst>
                <a:gd name="adj1" fmla="val 19711358"/>
                <a:gd name="adj2" fmla="val 2914954"/>
                <a:gd name="adj3" fmla="val 15196"/>
              </a:avLst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538" name="空心弧 537">
              <a:extLst>
                <a:ext uri="{FF2B5EF4-FFF2-40B4-BE49-F238E27FC236}">
                  <a16:creationId xmlns:a16="http://schemas.microsoft.com/office/drawing/2014/main" id="{A471E1AA-3F43-4419-AF5F-CBB3E9D188F0}"/>
                </a:ext>
              </a:extLst>
            </p:cNvPr>
            <p:cNvSpPr/>
            <p:nvPr/>
          </p:nvSpPr>
          <p:spPr>
            <a:xfrm>
              <a:off x="8904727" y="2119848"/>
              <a:ext cx="2223121" cy="2251773"/>
            </a:xfrm>
            <a:prstGeom prst="blockArc">
              <a:avLst>
                <a:gd name="adj1" fmla="val 13440501"/>
                <a:gd name="adj2" fmla="val 15704638"/>
                <a:gd name="adj3" fmla="val 18223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539" name="组合 538">
              <a:extLst>
                <a:ext uri="{FF2B5EF4-FFF2-40B4-BE49-F238E27FC236}">
                  <a16:creationId xmlns:a16="http://schemas.microsoft.com/office/drawing/2014/main" id="{96C42D3B-8815-4703-82EB-A559009E60E3}"/>
                </a:ext>
              </a:extLst>
            </p:cNvPr>
            <p:cNvGrpSpPr/>
            <p:nvPr/>
          </p:nvGrpSpPr>
          <p:grpSpPr>
            <a:xfrm>
              <a:off x="8743163" y="1956201"/>
              <a:ext cx="2546422" cy="2579242"/>
              <a:chOff x="5023598" y="4163130"/>
              <a:chExt cx="9355645" cy="9355645"/>
            </a:xfrm>
          </p:grpSpPr>
          <p:grpSp>
            <p:nvGrpSpPr>
              <p:cNvPr id="662" name="组合 661">
                <a:extLst>
                  <a:ext uri="{FF2B5EF4-FFF2-40B4-BE49-F238E27FC236}">
                    <a16:creationId xmlns:a16="http://schemas.microsoft.com/office/drawing/2014/main" id="{55BF39A9-5C76-4590-8B39-3C1AE890D03E}"/>
                  </a:ext>
                </a:extLst>
              </p:cNvPr>
              <p:cNvGrpSpPr/>
              <p:nvPr/>
            </p:nvGrpSpPr>
            <p:grpSpPr>
              <a:xfrm>
                <a:off x="5023598" y="4163130"/>
                <a:ext cx="9355645" cy="9355645"/>
                <a:chOff x="5023598" y="4163130"/>
                <a:chExt cx="9355645" cy="9355645"/>
              </a:xfrm>
            </p:grpSpPr>
            <p:sp>
              <p:nvSpPr>
                <p:cNvPr id="664" name="空心弧 663">
                  <a:extLst>
                    <a:ext uri="{FF2B5EF4-FFF2-40B4-BE49-F238E27FC236}">
                      <a16:creationId xmlns:a16="http://schemas.microsoft.com/office/drawing/2014/main" id="{39D93416-E4F8-4FC1-9433-914E496AA326}"/>
                    </a:ext>
                  </a:extLst>
                </p:cNvPr>
                <p:cNvSpPr/>
                <p:nvPr/>
              </p:nvSpPr>
              <p:spPr>
                <a:xfrm>
                  <a:off x="5023598" y="4163130"/>
                  <a:ext cx="9355645" cy="9355645"/>
                </a:xfrm>
                <a:prstGeom prst="blockArc">
                  <a:avLst>
                    <a:gd name="adj1" fmla="val 20924235"/>
                    <a:gd name="adj2" fmla="val 1461409"/>
                    <a:gd name="adj3" fmla="val 16166"/>
                  </a:avLst>
                </a:prstGeom>
                <a:gradFill flip="none" rotWithShape="1">
                  <a:gsLst>
                    <a:gs pos="99000">
                      <a:schemeClr val="accent1">
                        <a:alpha val="0"/>
                      </a:schemeClr>
                    </a:gs>
                    <a:gs pos="0">
                      <a:schemeClr val="accent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665" name="空心弧 664">
                  <a:extLst>
                    <a:ext uri="{FF2B5EF4-FFF2-40B4-BE49-F238E27FC236}">
                      <a16:creationId xmlns:a16="http://schemas.microsoft.com/office/drawing/2014/main" id="{E733642A-D14D-482F-9DAC-A3E95774E6E8}"/>
                    </a:ext>
                  </a:extLst>
                </p:cNvPr>
                <p:cNvSpPr/>
                <p:nvPr/>
              </p:nvSpPr>
              <p:spPr>
                <a:xfrm>
                  <a:off x="5148910" y="4288442"/>
                  <a:ext cx="9105017" cy="9105017"/>
                </a:xfrm>
                <a:prstGeom prst="blockArc">
                  <a:avLst>
                    <a:gd name="adj1" fmla="val 11529923"/>
                    <a:gd name="adj2" fmla="val 16228218"/>
                    <a:gd name="adj3" fmla="val 21568"/>
                  </a:avLst>
                </a:prstGeom>
                <a:gradFill>
                  <a:gsLst>
                    <a:gs pos="99000">
                      <a:schemeClr val="accent1"/>
                    </a:gs>
                    <a:gs pos="3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663" name="空心弧 662">
                <a:extLst>
                  <a:ext uri="{FF2B5EF4-FFF2-40B4-BE49-F238E27FC236}">
                    <a16:creationId xmlns:a16="http://schemas.microsoft.com/office/drawing/2014/main" id="{38B228B9-CC13-40F9-B018-B3350CE009A0}"/>
                  </a:ext>
                </a:extLst>
              </p:cNvPr>
              <p:cNvSpPr/>
              <p:nvPr/>
            </p:nvSpPr>
            <p:spPr>
              <a:xfrm>
                <a:off x="5617661" y="4757193"/>
                <a:ext cx="8167516" cy="8167516"/>
              </a:xfrm>
              <a:prstGeom prst="blockArc">
                <a:avLst>
                  <a:gd name="adj1" fmla="val 6114415"/>
                  <a:gd name="adj2" fmla="val 9292269"/>
                  <a:gd name="adj3" fmla="val 21369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541" name="组合 540">
              <a:extLst>
                <a:ext uri="{FF2B5EF4-FFF2-40B4-BE49-F238E27FC236}">
                  <a16:creationId xmlns:a16="http://schemas.microsoft.com/office/drawing/2014/main" id="{22158DF4-5DD9-4C6E-82D8-CAAB40CB4848}"/>
                </a:ext>
              </a:extLst>
            </p:cNvPr>
            <p:cNvGrpSpPr/>
            <p:nvPr/>
          </p:nvGrpSpPr>
          <p:grpSpPr>
            <a:xfrm>
              <a:off x="9057715" y="2287164"/>
              <a:ext cx="1917318" cy="1917318"/>
              <a:chOff x="1029082" y="2287164"/>
              <a:chExt cx="1917318" cy="1917318"/>
            </a:xfrm>
            <a:solidFill>
              <a:schemeClr val="accent1">
                <a:lumMod val="20000"/>
                <a:lumOff val="80000"/>
                <a:alpha val="41000"/>
              </a:schemeClr>
            </a:solidFill>
          </p:grpSpPr>
          <p:sp>
            <p:nvSpPr>
              <p:cNvPr id="542" name="Freeform 250">
                <a:extLst>
                  <a:ext uri="{FF2B5EF4-FFF2-40B4-BE49-F238E27FC236}">
                    <a16:creationId xmlns:a16="http://schemas.microsoft.com/office/drawing/2014/main" id="{4CCB13CC-F9E4-49C5-A021-21EAFF7E5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641" y="2405404"/>
                <a:ext cx="49600" cy="74583"/>
              </a:xfrm>
              <a:custGeom>
                <a:avLst/>
                <a:gdLst>
                  <a:gd name="T0" fmla="*/ 46 w 61"/>
                  <a:gd name="T1" fmla="*/ 41 h 41"/>
                  <a:gd name="T2" fmla="*/ 61 w 61"/>
                  <a:gd name="T3" fmla="*/ 38 h 41"/>
                  <a:gd name="T4" fmla="*/ 14 w 61"/>
                  <a:gd name="T5" fmla="*/ 0 h 41"/>
                  <a:gd name="T6" fmla="*/ 0 w 61"/>
                  <a:gd name="T7" fmla="*/ 3 h 41"/>
                  <a:gd name="T8" fmla="*/ 46 w 6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46" y="41"/>
                    </a:moveTo>
                    <a:lnTo>
                      <a:pt x="61" y="38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3" name="Freeform 251">
                <a:extLst>
                  <a:ext uri="{FF2B5EF4-FFF2-40B4-BE49-F238E27FC236}">
                    <a16:creationId xmlns:a16="http://schemas.microsoft.com/office/drawing/2014/main" id="{4EB36EFF-A21A-4A10-8355-8773B141A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362" y="2381757"/>
                <a:ext cx="46348" cy="76402"/>
              </a:xfrm>
              <a:custGeom>
                <a:avLst/>
                <a:gdLst>
                  <a:gd name="T0" fmla="*/ 42 w 57"/>
                  <a:gd name="T1" fmla="*/ 42 h 42"/>
                  <a:gd name="T2" fmla="*/ 57 w 57"/>
                  <a:gd name="T3" fmla="*/ 39 h 42"/>
                  <a:gd name="T4" fmla="*/ 14 w 57"/>
                  <a:gd name="T5" fmla="*/ 0 h 42"/>
                  <a:gd name="T6" fmla="*/ 0 w 57"/>
                  <a:gd name="T7" fmla="*/ 3 h 42"/>
                  <a:gd name="T8" fmla="*/ 42 w 57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42" y="42"/>
                    </a:moveTo>
                    <a:lnTo>
                      <a:pt x="57" y="39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4" name="Freeform 252">
                <a:extLst>
                  <a:ext uri="{FF2B5EF4-FFF2-40B4-BE49-F238E27FC236}">
                    <a16:creationId xmlns:a16="http://schemas.microsoft.com/office/drawing/2014/main" id="{5CA09ECB-6DA0-4FA5-B136-78502553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896" y="2361746"/>
                <a:ext cx="42282" cy="76402"/>
              </a:xfrm>
              <a:custGeom>
                <a:avLst/>
                <a:gdLst>
                  <a:gd name="T0" fmla="*/ 37 w 52"/>
                  <a:gd name="T1" fmla="*/ 42 h 42"/>
                  <a:gd name="T2" fmla="*/ 52 w 52"/>
                  <a:gd name="T3" fmla="*/ 39 h 42"/>
                  <a:gd name="T4" fmla="*/ 15 w 52"/>
                  <a:gd name="T5" fmla="*/ 0 h 42"/>
                  <a:gd name="T6" fmla="*/ 0 w 52"/>
                  <a:gd name="T7" fmla="*/ 3 h 42"/>
                  <a:gd name="T8" fmla="*/ 37 w 5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2">
                    <a:moveTo>
                      <a:pt x="37" y="42"/>
                    </a:moveTo>
                    <a:lnTo>
                      <a:pt x="52" y="39"/>
                    </a:lnTo>
                    <a:lnTo>
                      <a:pt x="15" y="0"/>
                    </a:lnTo>
                    <a:lnTo>
                      <a:pt x="0" y="3"/>
                    </a:lnTo>
                    <a:lnTo>
                      <a:pt x="37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5" name="Freeform 253">
                <a:extLst>
                  <a:ext uri="{FF2B5EF4-FFF2-40B4-BE49-F238E27FC236}">
                    <a16:creationId xmlns:a16="http://schemas.microsoft.com/office/drawing/2014/main" id="{713A988E-5410-4443-91B7-75E42A9F5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244" y="2343555"/>
                <a:ext cx="39843" cy="78221"/>
              </a:xfrm>
              <a:custGeom>
                <a:avLst/>
                <a:gdLst>
                  <a:gd name="T0" fmla="*/ 33 w 49"/>
                  <a:gd name="T1" fmla="*/ 43 h 43"/>
                  <a:gd name="T2" fmla="*/ 49 w 49"/>
                  <a:gd name="T3" fmla="*/ 40 h 43"/>
                  <a:gd name="T4" fmla="*/ 16 w 49"/>
                  <a:gd name="T5" fmla="*/ 0 h 43"/>
                  <a:gd name="T6" fmla="*/ 0 w 49"/>
                  <a:gd name="T7" fmla="*/ 3 h 43"/>
                  <a:gd name="T8" fmla="*/ 33 w 4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33" y="43"/>
                    </a:moveTo>
                    <a:lnTo>
                      <a:pt x="49" y="40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3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6" name="Freeform 254">
                <a:extLst>
                  <a:ext uri="{FF2B5EF4-FFF2-40B4-BE49-F238E27FC236}">
                    <a16:creationId xmlns:a16="http://schemas.microsoft.com/office/drawing/2014/main" id="{1413FCAA-5723-4EE9-A060-3439FFF9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217" y="2327184"/>
                <a:ext cx="35777" cy="78221"/>
              </a:xfrm>
              <a:custGeom>
                <a:avLst/>
                <a:gdLst>
                  <a:gd name="T0" fmla="*/ 27 w 44"/>
                  <a:gd name="T1" fmla="*/ 43 h 43"/>
                  <a:gd name="T2" fmla="*/ 44 w 44"/>
                  <a:gd name="T3" fmla="*/ 41 h 43"/>
                  <a:gd name="T4" fmla="*/ 15 w 44"/>
                  <a:gd name="T5" fmla="*/ 0 h 43"/>
                  <a:gd name="T6" fmla="*/ 0 w 44"/>
                  <a:gd name="T7" fmla="*/ 2 h 43"/>
                  <a:gd name="T8" fmla="*/ 27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7" y="43"/>
                    </a:moveTo>
                    <a:lnTo>
                      <a:pt x="44" y="41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27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7" name="Freeform 255">
                <a:extLst>
                  <a:ext uri="{FF2B5EF4-FFF2-40B4-BE49-F238E27FC236}">
                    <a16:creationId xmlns:a16="http://schemas.microsoft.com/office/drawing/2014/main" id="{FB474825-B322-4C30-B689-50FF855FF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191" y="2314450"/>
                <a:ext cx="31712" cy="80040"/>
              </a:xfrm>
              <a:custGeom>
                <a:avLst/>
                <a:gdLst>
                  <a:gd name="T0" fmla="*/ 23 w 39"/>
                  <a:gd name="T1" fmla="*/ 44 h 44"/>
                  <a:gd name="T2" fmla="*/ 39 w 39"/>
                  <a:gd name="T3" fmla="*/ 42 h 44"/>
                  <a:gd name="T4" fmla="*/ 16 w 39"/>
                  <a:gd name="T5" fmla="*/ 0 h 44"/>
                  <a:gd name="T6" fmla="*/ 0 w 39"/>
                  <a:gd name="T7" fmla="*/ 2 h 44"/>
                  <a:gd name="T8" fmla="*/ 23 w 39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23" y="44"/>
                    </a:moveTo>
                    <a:lnTo>
                      <a:pt x="39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23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8" name="Freeform 256">
                <a:extLst>
                  <a:ext uri="{FF2B5EF4-FFF2-40B4-BE49-F238E27FC236}">
                    <a16:creationId xmlns:a16="http://schemas.microsoft.com/office/drawing/2014/main" id="{F2916B1E-B072-428F-950D-9F2E4965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91" y="2303535"/>
                <a:ext cx="27646" cy="80040"/>
              </a:xfrm>
              <a:custGeom>
                <a:avLst/>
                <a:gdLst>
                  <a:gd name="T0" fmla="*/ 18 w 34"/>
                  <a:gd name="T1" fmla="*/ 44 h 44"/>
                  <a:gd name="T2" fmla="*/ 34 w 34"/>
                  <a:gd name="T3" fmla="*/ 42 h 44"/>
                  <a:gd name="T4" fmla="*/ 16 w 34"/>
                  <a:gd name="T5" fmla="*/ 0 h 44"/>
                  <a:gd name="T6" fmla="*/ 0 w 34"/>
                  <a:gd name="T7" fmla="*/ 2 h 44"/>
                  <a:gd name="T8" fmla="*/ 18 w 3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18" y="44"/>
                    </a:moveTo>
                    <a:lnTo>
                      <a:pt x="34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49" name="Freeform 257">
                <a:extLst>
                  <a:ext uri="{FF2B5EF4-FFF2-40B4-BE49-F238E27FC236}">
                    <a16:creationId xmlns:a16="http://schemas.microsoft.com/office/drawing/2014/main" id="{0E485B72-5A02-447F-9BAB-243DE1D8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578" y="2296259"/>
                <a:ext cx="24393" cy="78221"/>
              </a:xfrm>
              <a:custGeom>
                <a:avLst/>
                <a:gdLst>
                  <a:gd name="T0" fmla="*/ 14 w 30"/>
                  <a:gd name="T1" fmla="*/ 43 h 43"/>
                  <a:gd name="T2" fmla="*/ 30 w 30"/>
                  <a:gd name="T3" fmla="*/ 42 h 43"/>
                  <a:gd name="T4" fmla="*/ 17 w 30"/>
                  <a:gd name="T5" fmla="*/ 0 h 43"/>
                  <a:gd name="T6" fmla="*/ 0 w 30"/>
                  <a:gd name="T7" fmla="*/ 1 h 43"/>
                  <a:gd name="T8" fmla="*/ 14 w 3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3">
                    <a:moveTo>
                      <a:pt x="14" y="43"/>
                    </a:moveTo>
                    <a:lnTo>
                      <a:pt x="30" y="42"/>
                    </a:lnTo>
                    <a:lnTo>
                      <a:pt x="17" y="0"/>
                    </a:lnTo>
                    <a:lnTo>
                      <a:pt x="0" y="1"/>
                    </a:lnTo>
                    <a:lnTo>
                      <a:pt x="1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0" name="Freeform 258">
                <a:extLst>
                  <a:ext uri="{FF2B5EF4-FFF2-40B4-BE49-F238E27FC236}">
                    <a16:creationId xmlns:a16="http://schemas.microsoft.com/office/drawing/2014/main" id="{0D08E81C-FD00-4FC5-AB10-3F677B71D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990" y="2290802"/>
                <a:ext cx="20328" cy="78221"/>
              </a:xfrm>
              <a:custGeom>
                <a:avLst/>
                <a:gdLst>
                  <a:gd name="T0" fmla="*/ 8 w 25"/>
                  <a:gd name="T1" fmla="*/ 43 h 43"/>
                  <a:gd name="T2" fmla="*/ 25 w 25"/>
                  <a:gd name="T3" fmla="*/ 42 h 43"/>
                  <a:gd name="T4" fmla="*/ 16 w 25"/>
                  <a:gd name="T5" fmla="*/ 0 h 43"/>
                  <a:gd name="T6" fmla="*/ 0 w 25"/>
                  <a:gd name="T7" fmla="*/ 0 h 43"/>
                  <a:gd name="T8" fmla="*/ 8 w 2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8" y="43"/>
                    </a:moveTo>
                    <a:lnTo>
                      <a:pt x="25" y="4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1" name="Freeform 259">
                <a:extLst>
                  <a:ext uri="{FF2B5EF4-FFF2-40B4-BE49-F238E27FC236}">
                    <a16:creationId xmlns:a16="http://schemas.microsoft.com/office/drawing/2014/main" id="{1DD6AFB3-8BC5-41B6-9814-8A3D6BE0F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590" y="2287164"/>
                <a:ext cx="16262" cy="78221"/>
              </a:xfrm>
              <a:custGeom>
                <a:avLst/>
                <a:gdLst>
                  <a:gd name="T0" fmla="*/ 3 w 20"/>
                  <a:gd name="T1" fmla="*/ 43 h 43"/>
                  <a:gd name="T2" fmla="*/ 20 w 20"/>
                  <a:gd name="T3" fmla="*/ 43 h 43"/>
                  <a:gd name="T4" fmla="*/ 17 w 20"/>
                  <a:gd name="T5" fmla="*/ 0 h 43"/>
                  <a:gd name="T6" fmla="*/ 0 w 20"/>
                  <a:gd name="T7" fmla="*/ 0 h 43"/>
                  <a:gd name="T8" fmla="*/ 3 w 2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3" y="43"/>
                    </a:moveTo>
                    <a:lnTo>
                      <a:pt x="20" y="43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2" name="Freeform 260">
                <a:extLst>
                  <a:ext uri="{FF2B5EF4-FFF2-40B4-BE49-F238E27FC236}">
                    <a16:creationId xmlns:a16="http://schemas.microsoft.com/office/drawing/2014/main" id="{FBFE7E99-606C-41E2-A11B-0314DDA46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377" y="2287164"/>
                <a:ext cx="15449" cy="78221"/>
              </a:xfrm>
              <a:custGeom>
                <a:avLst/>
                <a:gdLst>
                  <a:gd name="T0" fmla="*/ 0 w 19"/>
                  <a:gd name="T1" fmla="*/ 43 h 43"/>
                  <a:gd name="T2" fmla="*/ 17 w 19"/>
                  <a:gd name="T3" fmla="*/ 43 h 43"/>
                  <a:gd name="T4" fmla="*/ 19 w 19"/>
                  <a:gd name="T5" fmla="*/ 0 h 43"/>
                  <a:gd name="T6" fmla="*/ 2 w 19"/>
                  <a:gd name="T7" fmla="*/ 0 h 43"/>
                  <a:gd name="T8" fmla="*/ 0 w 1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7" y="43"/>
                    </a:lnTo>
                    <a:lnTo>
                      <a:pt x="19" y="0"/>
                    </a:lnTo>
                    <a:lnTo>
                      <a:pt x="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3" name="Freeform 261">
                <a:extLst>
                  <a:ext uri="{FF2B5EF4-FFF2-40B4-BE49-F238E27FC236}">
                    <a16:creationId xmlns:a16="http://schemas.microsoft.com/office/drawing/2014/main" id="{F5BBFFCA-C97F-4417-BC7A-1190CD0A7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724" y="2288983"/>
                <a:ext cx="18702" cy="78221"/>
              </a:xfrm>
              <a:custGeom>
                <a:avLst/>
                <a:gdLst>
                  <a:gd name="T0" fmla="*/ 0 w 23"/>
                  <a:gd name="T1" fmla="*/ 43 h 43"/>
                  <a:gd name="T2" fmla="*/ 16 w 23"/>
                  <a:gd name="T3" fmla="*/ 43 h 43"/>
                  <a:gd name="T4" fmla="*/ 23 w 23"/>
                  <a:gd name="T5" fmla="*/ 0 h 43"/>
                  <a:gd name="T6" fmla="*/ 7 w 23"/>
                  <a:gd name="T7" fmla="*/ 0 h 43"/>
                  <a:gd name="T8" fmla="*/ 0 w 2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0" y="43"/>
                    </a:moveTo>
                    <a:lnTo>
                      <a:pt x="16" y="43"/>
                    </a:lnTo>
                    <a:lnTo>
                      <a:pt x="23" y="0"/>
                    </a:lnTo>
                    <a:lnTo>
                      <a:pt x="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4" name="Freeform 262">
                <a:extLst>
                  <a:ext uri="{FF2B5EF4-FFF2-40B4-BE49-F238E27FC236}">
                    <a16:creationId xmlns:a16="http://schemas.microsoft.com/office/drawing/2014/main" id="{0998EE8B-A78D-4B0F-93FF-195AB7FC6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259" y="2292621"/>
                <a:ext cx="22767" cy="80040"/>
              </a:xfrm>
              <a:custGeom>
                <a:avLst/>
                <a:gdLst>
                  <a:gd name="T0" fmla="*/ 0 w 28"/>
                  <a:gd name="T1" fmla="*/ 43 h 44"/>
                  <a:gd name="T2" fmla="*/ 17 w 28"/>
                  <a:gd name="T3" fmla="*/ 44 h 44"/>
                  <a:gd name="T4" fmla="*/ 28 w 28"/>
                  <a:gd name="T5" fmla="*/ 1 h 44"/>
                  <a:gd name="T6" fmla="*/ 12 w 28"/>
                  <a:gd name="T7" fmla="*/ 0 h 44"/>
                  <a:gd name="T8" fmla="*/ 0 w 28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0" y="43"/>
                    </a:moveTo>
                    <a:lnTo>
                      <a:pt x="17" y="44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5" name="Freeform 263">
                <a:extLst>
                  <a:ext uri="{FF2B5EF4-FFF2-40B4-BE49-F238E27FC236}">
                    <a16:creationId xmlns:a16="http://schemas.microsoft.com/office/drawing/2014/main" id="{343C699E-6E55-4AA4-81E8-387B5BC03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793" y="2299897"/>
                <a:ext cx="27646" cy="78221"/>
              </a:xfrm>
              <a:custGeom>
                <a:avLst/>
                <a:gdLst>
                  <a:gd name="T0" fmla="*/ 0 w 34"/>
                  <a:gd name="T1" fmla="*/ 42 h 43"/>
                  <a:gd name="T2" fmla="*/ 17 w 34"/>
                  <a:gd name="T3" fmla="*/ 43 h 43"/>
                  <a:gd name="T4" fmla="*/ 34 w 34"/>
                  <a:gd name="T5" fmla="*/ 1 h 43"/>
                  <a:gd name="T6" fmla="*/ 17 w 34"/>
                  <a:gd name="T7" fmla="*/ 0 h 43"/>
                  <a:gd name="T8" fmla="*/ 0 w 34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3">
                    <a:moveTo>
                      <a:pt x="0" y="42"/>
                    </a:moveTo>
                    <a:lnTo>
                      <a:pt x="17" y="43"/>
                    </a:lnTo>
                    <a:lnTo>
                      <a:pt x="34" y="1"/>
                    </a:lnTo>
                    <a:lnTo>
                      <a:pt x="17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6" name="Freeform 264">
                <a:extLst>
                  <a:ext uri="{FF2B5EF4-FFF2-40B4-BE49-F238E27FC236}">
                    <a16:creationId xmlns:a16="http://schemas.microsoft.com/office/drawing/2014/main" id="{327935CD-3B8D-42D9-A317-E5E94CC1D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327" y="2308993"/>
                <a:ext cx="30898" cy="78221"/>
              </a:xfrm>
              <a:custGeom>
                <a:avLst/>
                <a:gdLst>
                  <a:gd name="T0" fmla="*/ 0 w 38"/>
                  <a:gd name="T1" fmla="*/ 42 h 43"/>
                  <a:gd name="T2" fmla="*/ 16 w 38"/>
                  <a:gd name="T3" fmla="*/ 43 h 43"/>
                  <a:gd name="T4" fmla="*/ 38 w 38"/>
                  <a:gd name="T5" fmla="*/ 2 h 43"/>
                  <a:gd name="T6" fmla="*/ 21 w 38"/>
                  <a:gd name="T7" fmla="*/ 0 h 43"/>
                  <a:gd name="T8" fmla="*/ 0 w 38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0" y="42"/>
                    </a:moveTo>
                    <a:lnTo>
                      <a:pt x="16" y="43"/>
                    </a:lnTo>
                    <a:lnTo>
                      <a:pt x="38" y="2"/>
                    </a:lnTo>
                    <a:lnTo>
                      <a:pt x="21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7" name="Freeform 265">
                <a:extLst>
                  <a:ext uri="{FF2B5EF4-FFF2-40B4-BE49-F238E27FC236}">
                    <a16:creationId xmlns:a16="http://schemas.microsoft.com/office/drawing/2014/main" id="{5404B701-8E91-44A9-ACC9-B59009703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048" y="2321726"/>
                <a:ext cx="34151" cy="78221"/>
              </a:xfrm>
              <a:custGeom>
                <a:avLst/>
                <a:gdLst>
                  <a:gd name="T0" fmla="*/ 0 w 42"/>
                  <a:gd name="T1" fmla="*/ 41 h 43"/>
                  <a:gd name="T2" fmla="*/ 16 w 42"/>
                  <a:gd name="T3" fmla="*/ 43 h 43"/>
                  <a:gd name="T4" fmla="*/ 42 w 42"/>
                  <a:gd name="T5" fmla="*/ 2 h 43"/>
                  <a:gd name="T6" fmla="*/ 27 w 42"/>
                  <a:gd name="T7" fmla="*/ 0 h 43"/>
                  <a:gd name="T8" fmla="*/ 0 w 42"/>
                  <a:gd name="T9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0" y="41"/>
                    </a:moveTo>
                    <a:lnTo>
                      <a:pt x="16" y="43"/>
                    </a:lnTo>
                    <a:lnTo>
                      <a:pt x="42" y="2"/>
                    </a:lnTo>
                    <a:lnTo>
                      <a:pt x="27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8" name="Freeform 266">
                <a:extLst>
                  <a:ext uri="{FF2B5EF4-FFF2-40B4-BE49-F238E27FC236}">
                    <a16:creationId xmlns:a16="http://schemas.microsoft.com/office/drawing/2014/main" id="{B06832B9-D9E3-4018-BF91-F3286A29C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956" y="2336279"/>
                <a:ext cx="38217" cy="78221"/>
              </a:xfrm>
              <a:custGeom>
                <a:avLst/>
                <a:gdLst>
                  <a:gd name="T0" fmla="*/ 0 w 47"/>
                  <a:gd name="T1" fmla="*/ 40 h 43"/>
                  <a:gd name="T2" fmla="*/ 16 w 47"/>
                  <a:gd name="T3" fmla="*/ 43 h 43"/>
                  <a:gd name="T4" fmla="*/ 47 w 47"/>
                  <a:gd name="T5" fmla="*/ 2 h 43"/>
                  <a:gd name="T6" fmla="*/ 31 w 47"/>
                  <a:gd name="T7" fmla="*/ 0 h 43"/>
                  <a:gd name="T8" fmla="*/ 0 w 47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0" y="40"/>
                    </a:moveTo>
                    <a:lnTo>
                      <a:pt x="16" y="43"/>
                    </a:lnTo>
                    <a:lnTo>
                      <a:pt x="47" y="2"/>
                    </a:lnTo>
                    <a:lnTo>
                      <a:pt x="31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59" name="Freeform 267">
                <a:extLst>
                  <a:ext uri="{FF2B5EF4-FFF2-40B4-BE49-F238E27FC236}">
                    <a16:creationId xmlns:a16="http://schemas.microsoft.com/office/drawing/2014/main" id="{6606FED9-8525-4ACF-A470-6F1F24650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051" y="2352651"/>
                <a:ext cx="42282" cy="78221"/>
              </a:xfrm>
              <a:custGeom>
                <a:avLst/>
                <a:gdLst>
                  <a:gd name="T0" fmla="*/ 0 w 52"/>
                  <a:gd name="T1" fmla="*/ 40 h 43"/>
                  <a:gd name="T2" fmla="*/ 15 w 52"/>
                  <a:gd name="T3" fmla="*/ 43 h 43"/>
                  <a:gd name="T4" fmla="*/ 52 w 52"/>
                  <a:gd name="T5" fmla="*/ 3 h 43"/>
                  <a:gd name="T6" fmla="*/ 36 w 52"/>
                  <a:gd name="T7" fmla="*/ 0 h 43"/>
                  <a:gd name="T8" fmla="*/ 0 w 52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0" y="40"/>
                    </a:moveTo>
                    <a:lnTo>
                      <a:pt x="15" y="43"/>
                    </a:lnTo>
                    <a:lnTo>
                      <a:pt x="52" y="3"/>
                    </a:lnTo>
                    <a:lnTo>
                      <a:pt x="36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0" name="Freeform 268">
                <a:extLst>
                  <a:ext uri="{FF2B5EF4-FFF2-40B4-BE49-F238E27FC236}">
                    <a16:creationId xmlns:a16="http://schemas.microsoft.com/office/drawing/2014/main" id="{A1021BA0-3188-4D67-9220-928CA8AF3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333" y="2372661"/>
                <a:ext cx="45534" cy="76402"/>
              </a:xfrm>
              <a:custGeom>
                <a:avLst/>
                <a:gdLst>
                  <a:gd name="T0" fmla="*/ 0 w 56"/>
                  <a:gd name="T1" fmla="*/ 39 h 42"/>
                  <a:gd name="T2" fmla="*/ 15 w 56"/>
                  <a:gd name="T3" fmla="*/ 42 h 42"/>
                  <a:gd name="T4" fmla="*/ 56 w 56"/>
                  <a:gd name="T5" fmla="*/ 3 h 42"/>
                  <a:gd name="T6" fmla="*/ 41 w 56"/>
                  <a:gd name="T7" fmla="*/ 0 h 42"/>
                  <a:gd name="T8" fmla="*/ 0 w 56"/>
                  <a:gd name="T9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0" y="39"/>
                    </a:moveTo>
                    <a:lnTo>
                      <a:pt x="15" y="42"/>
                    </a:lnTo>
                    <a:lnTo>
                      <a:pt x="56" y="3"/>
                    </a:lnTo>
                    <a:lnTo>
                      <a:pt x="41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1" name="Freeform 269">
                <a:extLst>
                  <a:ext uri="{FF2B5EF4-FFF2-40B4-BE49-F238E27FC236}">
                    <a16:creationId xmlns:a16="http://schemas.microsoft.com/office/drawing/2014/main" id="{1CF27866-F1D1-4C65-8FEF-89EFD31AA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802" y="2394490"/>
                <a:ext cx="48787" cy="76402"/>
              </a:xfrm>
              <a:custGeom>
                <a:avLst/>
                <a:gdLst>
                  <a:gd name="T0" fmla="*/ 0 w 60"/>
                  <a:gd name="T1" fmla="*/ 38 h 42"/>
                  <a:gd name="T2" fmla="*/ 15 w 60"/>
                  <a:gd name="T3" fmla="*/ 42 h 42"/>
                  <a:gd name="T4" fmla="*/ 60 w 60"/>
                  <a:gd name="T5" fmla="*/ 3 h 42"/>
                  <a:gd name="T6" fmla="*/ 45 w 60"/>
                  <a:gd name="T7" fmla="*/ 0 h 42"/>
                  <a:gd name="T8" fmla="*/ 0 w 60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0" y="38"/>
                    </a:moveTo>
                    <a:lnTo>
                      <a:pt x="15" y="42"/>
                    </a:lnTo>
                    <a:lnTo>
                      <a:pt x="60" y="3"/>
                    </a:lnTo>
                    <a:lnTo>
                      <a:pt x="45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2" name="Freeform 270">
                <a:extLst>
                  <a:ext uri="{FF2B5EF4-FFF2-40B4-BE49-F238E27FC236}">
                    <a16:creationId xmlns:a16="http://schemas.microsoft.com/office/drawing/2014/main" id="{F1093101-D29E-4831-BB15-AF0C35BDC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644" y="2418138"/>
                <a:ext cx="52039" cy="74583"/>
              </a:xfrm>
              <a:custGeom>
                <a:avLst/>
                <a:gdLst>
                  <a:gd name="T0" fmla="*/ 0 w 64"/>
                  <a:gd name="T1" fmla="*/ 37 h 41"/>
                  <a:gd name="T2" fmla="*/ 15 w 64"/>
                  <a:gd name="T3" fmla="*/ 41 h 41"/>
                  <a:gd name="T4" fmla="*/ 64 w 64"/>
                  <a:gd name="T5" fmla="*/ 4 h 41"/>
                  <a:gd name="T6" fmla="*/ 50 w 64"/>
                  <a:gd name="T7" fmla="*/ 0 h 41"/>
                  <a:gd name="T8" fmla="*/ 0 w 64"/>
                  <a:gd name="T9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1">
                    <a:moveTo>
                      <a:pt x="0" y="37"/>
                    </a:moveTo>
                    <a:lnTo>
                      <a:pt x="15" y="41"/>
                    </a:lnTo>
                    <a:lnTo>
                      <a:pt x="64" y="4"/>
                    </a:lnTo>
                    <a:lnTo>
                      <a:pt x="50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3" name="Freeform 271">
                <a:extLst>
                  <a:ext uri="{FF2B5EF4-FFF2-40B4-BE49-F238E27FC236}">
                    <a16:creationId xmlns:a16="http://schemas.microsoft.com/office/drawing/2014/main" id="{306BA43B-6A54-426F-8010-FAA542AB3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674" y="2445424"/>
                <a:ext cx="55292" cy="72763"/>
              </a:xfrm>
              <a:custGeom>
                <a:avLst/>
                <a:gdLst>
                  <a:gd name="T0" fmla="*/ 0 w 68"/>
                  <a:gd name="T1" fmla="*/ 36 h 40"/>
                  <a:gd name="T2" fmla="*/ 14 w 68"/>
                  <a:gd name="T3" fmla="*/ 40 h 40"/>
                  <a:gd name="T4" fmla="*/ 68 w 68"/>
                  <a:gd name="T5" fmla="*/ 4 h 40"/>
                  <a:gd name="T6" fmla="*/ 54 w 68"/>
                  <a:gd name="T7" fmla="*/ 0 h 40"/>
                  <a:gd name="T8" fmla="*/ 0 w 68"/>
                  <a:gd name="T9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0" y="36"/>
                    </a:moveTo>
                    <a:lnTo>
                      <a:pt x="14" y="40"/>
                    </a:lnTo>
                    <a:lnTo>
                      <a:pt x="68" y="4"/>
                    </a:lnTo>
                    <a:lnTo>
                      <a:pt x="5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4" name="Freeform 272">
                <a:extLst>
                  <a:ext uri="{FF2B5EF4-FFF2-40B4-BE49-F238E27FC236}">
                    <a16:creationId xmlns:a16="http://schemas.microsoft.com/office/drawing/2014/main" id="{709940FA-B34B-4DA1-AB7A-5A36C76BB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077" y="2474529"/>
                <a:ext cx="58544" cy="70945"/>
              </a:xfrm>
              <a:custGeom>
                <a:avLst/>
                <a:gdLst>
                  <a:gd name="T0" fmla="*/ 0 w 72"/>
                  <a:gd name="T1" fmla="*/ 34 h 39"/>
                  <a:gd name="T2" fmla="*/ 14 w 72"/>
                  <a:gd name="T3" fmla="*/ 39 h 39"/>
                  <a:gd name="T4" fmla="*/ 72 w 72"/>
                  <a:gd name="T5" fmla="*/ 4 h 39"/>
                  <a:gd name="T6" fmla="*/ 58 w 72"/>
                  <a:gd name="T7" fmla="*/ 0 h 39"/>
                  <a:gd name="T8" fmla="*/ 0 w 72"/>
                  <a:gd name="T9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0" y="34"/>
                    </a:moveTo>
                    <a:lnTo>
                      <a:pt x="14" y="39"/>
                    </a:lnTo>
                    <a:lnTo>
                      <a:pt x="72" y="4"/>
                    </a:lnTo>
                    <a:lnTo>
                      <a:pt x="58" y="0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5" name="Freeform 273">
                <a:extLst>
                  <a:ext uri="{FF2B5EF4-FFF2-40B4-BE49-F238E27FC236}">
                    <a16:creationId xmlns:a16="http://schemas.microsoft.com/office/drawing/2014/main" id="{943156D9-5865-47FE-A386-9F2727AFD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667" y="2505454"/>
                <a:ext cx="60170" cy="69125"/>
              </a:xfrm>
              <a:custGeom>
                <a:avLst/>
                <a:gdLst>
                  <a:gd name="T0" fmla="*/ 0 w 74"/>
                  <a:gd name="T1" fmla="*/ 33 h 38"/>
                  <a:gd name="T2" fmla="*/ 13 w 74"/>
                  <a:gd name="T3" fmla="*/ 38 h 38"/>
                  <a:gd name="T4" fmla="*/ 74 w 74"/>
                  <a:gd name="T5" fmla="*/ 4 h 38"/>
                  <a:gd name="T6" fmla="*/ 62 w 74"/>
                  <a:gd name="T7" fmla="*/ 0 h 38"/>
                  <a:gd name="T8" fmla="*/ 0 w 74"/>
                  <a:gd name="T9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8">
                    <a:moveTo>
                      <a:pt x="0" y="33"/>
                    </a:moveTo>
                    <a:lnTo>
                      <a:pt x="13" y="38"/>
                    </a:lnTo>
                    <a:lnTo>
                      <a:pt x="74" y="4"/>
                    </a:lnTo>
                    <a:lnTo>
                      <a:pt x="62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6" name="Freeform 274">
                <a:extLst>
                  <a:ext uri="{FF2B5EF4-FFF2-40B4-BE49-F238E27FC236}">
                    <a16:creationId xmlns:a16="http://schemas.microsoft.com/office/drawing/2014/main" id="{F993F99E-EB73-49E5-8AA6-35FAEB38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817" y="2538198"/>
                <a:ext cx="63423" cy="65487"/>
              </a:xfrm>
              <a:custGeom>
                <a:avLst/>
                <a:gdLst>
                  <a:gd name="T0" fmla="*/ 0 w 78"/>
                  <a:gd name="T1" fmla="*/ 31 h 36"/>
                  <a:gd name="T2" fmla="*/ 12 w 78"/>
                  <a:gd name="T3" fmla="*/ 36 h 36"/>
                  <a:gd name="T4" fmla="*/ 78 w 78"/>
                  <a:gd name="T5" fmla="*/ 5 h 36"/>
                  <a:gd name="T6" fmla="*/ 66 w 78"/>
                  <a:gd name="T7" fmla="*/ 0 h 36"/>
                  <a:gd name="T8" fmla="*/ 0 w 78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0" y="31"/>
                    </a:moveTo>
                    <a:lnTo>
                      <a:pt x="12" y="36"/>
                    </a:lnTo>
                    <a:lnTo>
                      <a:pt x="78" y="5"/>
                    </a:lnTo>
                    <a:lnTo>
                      <a:pt x="66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7" name="Freeform 275">
                <a:extLst>
                  <a:ext uri="{FF2B5EF4-FFF2-40B4-BE49-F238E27FC236}">
                    <a16:creationId xmlns:a16="http://schemas.microsoft.com/office/drawing/2014/main" id="{0F381995-8AFC-4729-A197-4D0768FAE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155" y="2572760"/>
                <a:ext cx="65049" cy="63669"/>
              </a:xfrm>
              <a:custGeom>
                <a:avLst/>
                <a:gdLst>
                  <a:gd name="T0" fmla="*/ 0 w 80"/>
                  <a:gd name="T1" fmla="*/ 30 h 35"/>
                  <a:gd name="T2" fmla="*/ 11 w 80"/>
                  <a:gd name="T3" fmla="*/ 35 h 35"/>
                  <a:gd name="T4" fmla="*/ 80 w 80"/>
                  <a:gd name="T5" fmla="*/ 5 h 35"/>
                  <a:gd name="T6" fmla="*/ 69 w 80"/>
                  <a:gd name="T7" fmla="*/ 0 h 35"/>
                  <a:gd name="T8" fmla="*/ 0 w 80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0" y="30"/>
                    </a:moveTo>
                    <a:lnTo>
                      <a:pt x="11" y="35"/>
                    </a:lnTo>
                    <a:lnTo>
                      <a:pt x="80" y="5"/>
                    </a:lnTo>
                    <a:lnTo>
                      <a:pt x="69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8" name="Freeform 276">
                <a:extLst>
                  <a:ext uri="{FF2B5EF4-FFF2-40B4-BE49-F238E27FC236}">
                    <a16:creationId xmlns:a16="http://schemas.microsoft.com/office/drawing/2014/main" id="{44FBD463-A987-47F3-91E3-70BD33C57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053" y="2609142"/>
                <a:ext cx="68301" cy="61849"/>
              </a:xfrm>
              <a:custGeom>
                <a:avLst/>
                <a:gdLst>
                  <a:gd name="T0" fmla="*/ 0 w 84"/>
                  <a:gd name="T1" fmla="*/ 28 h 34"/>
                  <a:gd name="T2" fmla="*/ 11 w 84"/>
                  <a:gd name="T3" fmla="*/ 34 h 34"/>
                  <a:gd name="T4" fmla="*/ 84 w 84"/>
                  <a:gd name="T5" fmla="*/ 5 h 34"/>
                  <a:gd name="T6" fmla="*/ 73 w 84"/>
                  <a:gd name="T7" fmla="*/ 0 h 34"/>
                  <a:gd name="T8" fmla="*/ 0 w 84"/>
                  <a:gd name="T9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28"/>
                    </a:moveTo>
                    <a:lnTo>
                      <a:pt x="11" y="34"/>
                    </a:lnTo>
                    <a:lnTo>
                      <a:pt x="84" y="5"/>
                    </a:lnTo>
                    <a:lnTo>
                      <a:pt x="73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69" name="Freeform 277">
                <a:extLst>
                  <a:ext uri="{FF2B5EF4-FFF2-40B4-BE49-F238E27FC236}">
                    <a16:creationId xmlns:a16="http://schemas.microsoft.com/office/drawing/2014/main" id="{F28C81D6-5835-49DF-869C-F175FE0D2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326" y="2647343"/>
                <a:ext cx="69928" cy="60030"/>
              </a:xfrm>
              <a:custGeom>
                <a:avLst/>
                <a:gdLst>
                  <a:gd name="T0" fmla="*/ 0 w 86"/>
                  <a:gd name="T1" fmla="*/ 27 h 33"/>
                  <a:gd name="T2" fmla="*/ 10 w 86"/>
                  <a:gd name="T3" fmla="*/ 33 h 33"/>
                  <a:gd name="T4" fmla="*/ 86 w 86"/>
                  <a:gd name="T5" fmla="*/ 6 h 33"/>
                  <a:gd name="T6" fmla="*/ 76 w 86"/>
                  <a:gd name="T7" fmla="*/ 0 h 33"/>
                  <a:gd name="T8" fmla="*/ 0 w 86"/>
                  <a:gd name="T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0" y="27"/>
                    </a:moveTo>
                    <a:lnTo>
                      <a:pt x="10" y="33"/>
                    </a:lnTo>
                    <a:lnTo>
                      <a:pt x="86" y="6"/>
                    </a:lnTo>
                    <a:lnTo>
                      <a:pt x="76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0" name="Freeform 278">
                <a:extLst>
                  <a:ext uri="{FF2B5EF4-FFF2-40B4-BE49-F238E27FC236}">
                    <a16:creationId xmlns:a16="http://schemas.microsoft.com/office/drawing/2014/main" id="{7D348275-1AD6-41BE-950D-D4AE2146F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971" y="2687363"/>
                <a:ext cx="71554" cy="56392"/>
              </a:xfrm>
              <a:custGeom>
                <a:avLst/>
                <a:gdLst>
                  <a:gd name="T0" fmla="*/ 0 w 88"/>
                  <a:gd name="T1" fmla="*/ 25 h 31"/>
                  <a:gd name="T2" fmla="*/ 9 w 88"/>
                  <a:gd name="T3" fmla="*/ 31 h 31"/>
                  <a:gd name="T4" fmla="*/ 88 w 88"/>
                  <a:gd name="T5" fmla="*/ 6 h 31"/>
                  <a:gd name="T6" fmla="*/ 78 w 88"/>
                  <a:gd name="T7" fmla="*/ 0 h 31"/>
                  <a:gd name="T8" fmla="*/ 0 w 88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0" y="25"/>
                    </a:moveTo>
                    <a:lnTo>
                      <a:pt x="9" y="31"/>
                    </a:lnTo>
                    <a:lnTo>
                      <a:pt x="88" y="6"/>
                    </a:lnTo>
                    <a:lnTo>
                      <a:pt x="78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1" name="Freeform 279">
                <a:extLst>
                  <a:ext uri="{FF2B5EF4-FFF2-40B4-BE49-F238E27FC236}">
                    <a16:creationId xmlns:a16="http://schemas.microsoft.com/office/drawing/2014/main" id="{0281967E-BD0A-4B69-A606-EED1A94AC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178" y="2729202"/>
                <a:ext cx="73180" cy="52754"/>
              </a:xfrm>
              <a:custGeom>
                <a:avLst/>
                <a:gdLst>
                  <a:gd name="T0" fmla="*/ 0 w 90"/>
                  <a:gd name="T1" fmla="*/ 23 h 29"/>
                  <a:gd name="T2" fmla="*/ 9 w 90"/>
                  <a:gd name="T3" fmla="*/ 29 h 29"/>
                  <a:gd name="T4" fmla="*/ 90 w 90"/>
                  <a:gd name="T5" fmla="*/ 6 h 29"/>
                  <a:gd name="T6" fmla="*/ 82 w 90"/>
                  <a:gd name="T7" fmla="*/ 0 h 29"/>
                  <a:gd name="T8" fmla="*/ 0 w 90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0" y="23"/>
                    </a:moveTo>
                    <a:lnTo>
                      <a:pt x="9" y="29"/>
                    </a:lnTo>
                    <a:lnTo>
                      <a:pt x="90" y="6"/>
                    </a:lnTo>
                    <a:lnTo>
                      <a:pt x="82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2" name="Freeform 280">
                <a:extLst>
                  <a:ext uri="{FF2B5EF4-FFF2-40B4-BE49-F238E27FC236}">
                    <a16:creationId xmlns:a16="http://schemas.microsoft.com/office/drawing/2014/main" id="{91927BCE-8E43-4AA3-A10B-556384575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758" y="2772860"/>
                <a:ext cx="74806" cy="49116"/>
              </a:xfrm>
              <a:custGeom>
                <a:avLst/>
                <a:gdLst>
                  <a:gd name="T0" fmla="*/ 0 w 92"/>
                  <a:gd name="T1" fmla="*/ 21 h 27"/>
                  <a:gd name="T2" fmla="*/ 8 w 92"/>
                  <a:gd name="T3" fmla="*/ 27 h 27"/>
                  <a:gd name="T4" fmla="*/ 92 w 92"/>
                  <a:gd name="T5" fmla="*/ 6 h 27"/>
                  <a:gd name="T6" fmla="*/ 84 w 92"/>
                  <a:gd name="T7" fmla="*/ 0 h 27"/>
                  <a:gd name="T8" fmla="*/ 0 w 92"/>
                  <a:gd name="T9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7">
                    <a:moveTo>
                      <a:pt x="0" y="21"/>
                    </a:moveTo>
                    <a:lnTo>
                      <a:pt x="8" y="27"/>
                    </a:lnTo>
                    <a:lnTo>
                      <a:pt x="92" y="6"/>
                    </a:lnTo>
                    <a:lnTo>
                      <a:pt x="84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3" name="Freeform 281">
                <a:extLst>
                  <a:ext uri="{FF2B5EF4-FFF2-40B4-BE49-F238E27FC236}">
                    <a16:creationId xmlns:a16="http://schemas.microsoft.com/office/drawing/2014/main" id="{9FB175AF-681A-4680-BC5F-B3196AF2E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899" y="2816518"/>
                <a:ext cx="76433" cy="47296"/>
              </a:xfrm>
              <a:custGeom>
                <a:avLst/>
                <a:gdLst>
                  <a:gd name="T0" fmla="*/ 0 w 94"/>
                  <a:gd name="T1" fmla="*/ 19 h 26"/>
                  <a:gd name="T2" fmla="*/ 7 w 94"/>
                  <a:gd name="T3" fmla="*/ 26 h 26"/>
                  <a:gd name="T4" fmla="*/ 94 w 94"/>
                  <a:gd name="T5" fmla="*/ 7 h 26"/>
                  <a:gd name="T6" fmla="*/ 87 w 94"/>
                  <a:gd name="T7" fmla="*/ 0 h 26"/>
                  <a:gd name="T8" fmla="*/ 0 w 94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0" y="19"/>
                    </a:moveTo>
                    <a:lnTo>
                      <a:pt x="7" y="26"/>
                    </a:lnTo>
                    <a:lnTo>
                      <a:pt x="94" y="7"/>
                    </a:lnTo>
                    <a:lnTo>
                      <a:pt x="87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4" name="Freeform 282">
                <a:extLst>
                  <a:ext uri="{FF2B5EF4-FFF2-40B4-BE49-F238E27FC236}">
                    <a16:creationId xmlns:a16="http://schemas.microsoft.com/office/drawing/2014/main" id="{D6D8F154-944E-4694-BAB9-11F799831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414" y="2861996"/>
                <a:ext cx="77246" cy="43658"/>
              </a:xfrm>
              <a:custGeom>
                <a:avLst/>
                <a:gdLst>
                  <a:gd name="T0" fmla="*/ 0 w 95"/>
                  <a:gd name="T1" fmla="*/ 17 h 24"/>
                  <a:gd name="T2" fmla="*/ 6 w 95"/>
                  <a:gd name="T3" fmla="*/ 24 h 24"/>
                  <a:gd name="T4" fmla="*/ 95 w 95"/>
                  <a:gd name="T5" fmla="*/ 7 h 24"/>
                  <a:gd name="T6" fmla="*/ 88 w 95"/>
                  <a:gd name="T7" fmla="*/ 0 h 24"/>
                  <a:gd name="T8" fmla="*/ 0 w 95"/>
                  <a:gd name="T9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0" y="17"/>
                    </a:moveTo>
                    <a:lnTo>
                      <a:pt x="6" y="24"/>
                    </a:lnTo>
                    <a:lnTo>
                      <a:pt x="95" y="7"/>
                    </a:lnTo>
                    <a:lnTo>
                      <a:pt x="88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5" name="Freeform 283">
                <a:extLst>
                  <a:ext uri="{FF2B5EF4-FFF2-40B4-BE49-F238E27FC236}">
                    <a16:creationId xmlns:a16="http://schemas.microsoft.com/office/drawing/2014/main" id="{0BC93829-6A8E-47A5-85E2-58CAEE2D7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76" y="2907472"/>
                <a:ext cx="78059" cy="40020"/>
              </a:xfrm>
              <a:custGeom>
                <a:avLst/>
                <a:gdLst>
                  <a:gd name="T0" fmla="*/ 0 w 96"/>
                  <a:gd name="T1" fmla="*/ 16 h 22"/>
                  <a:gd name="T2" fmla="*/ 6 w 96"/>
                  <a:gd name="T3" fmla="*/ 22 h 22"/>
                  <a:gd name="T4" fmla="*/ 96 w 96"/>
                  <a:gd name="T5" fmla="*/ 7 h 22"/>
                  <a:gd name="T6" fmla="*/ 91 w 96"/>
                  <a:gd name="T7" fmla="*/ 0 h 22"/>
                  <a:gd name="T8" fmla="*/ 0 w 96"/>
                  <a:gd name="T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0" y="16"/>
                    </a:moveTo>
                    <a:lnTo>
                      <a:pt x="6" y="22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6" name="Freeform 284">
                <a:extLst>
                  <a:ext uri="{FF2B5EF4-FFF2-40B4-BE49-F238E27FC236}">
                    <a16:creationId xmlns:a16="http://schemas.microsoft.com/office/drawing/2014/main" id="{B46D4B4B-2844-4255-97C3-39B848A9A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125" y="2956588"/>
                <a:ext cx="78059" cy="36382"/>
              </a:xfrm>
              <a:custGeom>
                <a:avLst/>
                <a:gdLst>
                  <a:gd name="T0" fmla="*/ 0 w 96"/>
                  <a:gd name="T1" fmla="*/ 12 h 20"/>
                  <a:gd name="T2" fmla="*/ 4 w 96"/>
                  <a:gd name="T3" fmla="*/ 20 h 20"/>
                  <a:gd name="T4" fmla="*/ 96 w 96"/>
                  <a:gd name="T5" fmla="*/ 7 h 20"/>
                  <a:gd name="T6" fmla="*/ 91 w 96"/>
                  <a:gd name="T7" fmla="*/ 0 h 20"/>
                  <a:gd name="T8" fmla="*/ 0 w 96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0" y="12"/>
                    </a:moveTo>
                    <a:lnTo>
                      <a:pt x="4" y="20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7" name="Freeform 285">
                <a:extLst>
                  <a:ext uri="{FF2B5EF4-FFF2-40B4-BE49-F238E27FC236}">
                    <a16:creationId xmlns:a16="http://schemas.microsoft.com/office/drawing/2014/main" id="{68CB815F-B491-4134-9326-1B255102C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003884"/>
                <a:ext cx="78872" cy="32744"/>
              </a:xfrm>
              <a:custGeom>
                <a:avLst/>
                <a:gdLst>
                  <a:gd name="T0" fmla="*/ 0 w 97"/>
                  <a:gd name="T1" fmla="*/ 11 h 18"/>
                  <a:gd name="T2" fmla="*/ 4 w 97"/>
                  <a:gd name="T3" fmla="*/ 18 h 18"/>
                  <a:gd name="T4" fmla="*/ 97 w 97"/>
                  <a:gd name="T5" fmla="*/ 7 h 18"/>
                  <a:gd name="T6" fmla="*/ 93 w 97"/>
                  <a:gd name="T7" fmla="*/ 0 h 18"/>
                  <a:gd name="T8" fmla="*/ 0 w 97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0" y="11"/>
                    </a:moveTo>
                    <a:lnTo>
                      <a:pt x="4" y="18"/>
                    </a:lnTo>
                    <a:lnTo>
                      <a:pt x="97" y="7"/>
                    </a:lnTo>
                    <a:lnTo>
                      <a:pt x="93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8" name="Freeform 286">
                <a:extLst>
                  <a:ext uri="{FF2B5EF4-FFF2-40B4-BE49-F238E27FC236}">
                    <a16:creationId xmlns:a16="http://schemas.microsoft.com/office/drawing/2014/main" id="{1C4F62E5-DB48-4CD5-A56A-6DB58DDA7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079" y="3052999"/>
                <a:ext cx="79685" cy="29105"/>
              </a:xfrm>
              <a:custGeom>
                <a:avLst/>
                <a:gdLst>
                  <a:gd name="T0" fmla="*/ 0 w 98"/>
                  <a:gd name="T1" fmla="*/ 9 h 16"/>
                  <a:gd name="T2" fmla="*/ 3 w 98"/>
                  <a:gd name="T3" fmla="*/ 16 h 16"/>
                  <a:gd name="T4" fmla="*/ 98 w 98"/>
                  <a:gd name="T5" fmla="*/ 7 h 16"/>
                  <a:gd name="T6" fmla="*/ 94 w 98"/>
                  <a:gd name="T7" fmla="*/ 0 h 16"/>
                  <a:gd name="T8" fmla="*/ 0 w 98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0" y="9"/>
                    </a:moveTo>
                    <a:lnTo>
                      <a:pt x="3" y="16"/>
                    </a:lnTo>
                    <a:lnTo>
                      <a:pt x="98" y="7"/>
                    </a:lnTo>
                    <a:lnTo>
                      <a:pt x="94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79" name="Freeform 287">
                <a:extLst>
                  <a:ext uri="{FF2B5EF4-FFF2-40B4-BE49-F238E27FC236}">
                    <a16:creationId xmlns:a16="http://schemas.microsoft.com/office/drawing/2014/main" id="{A62895B6-821F-43FA-BF4F-1DF87E83C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397" y="3102115"/>
                <a:ext cx="79685" cy="25467"/>
              </a:xfrm>
              <a:custGeom>
                <a:avLst/>
                <a:gdLst>
                  <a:gd name="T0" fmla="*/ 0 w 98"/>
                  <a:gd name="T1" fmla="*/ 6 h 14"/>
                  <a:gd name="T2" fmla="*/ 3 w 98"/>
                  <a:gd name="T3" fmla="*/ 14 h 14"/>
                  <a:gd name="T4" fmla="*/ 98 w 98"/>
                  <a:gd name="T5" fmla="*/ 8 h 14"/>
                  <a:gd name="T6" fmla="*/ 96 w 98"/>
                  <a:gd name="T7" fmla="*/ 0 h 14"/>
                  <a:gd name="T8" fmla="*/ 0 w 98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4">
                    <a:moveTo>
                      <a:pt x="0" y="6"/>
                    </a:moveTo>
                    <a:lnTo>
                      <a:pt x="3" y="14"/>
                    </a:lnTo>
                    <a:lnTo>
                      <a:pt x="98" y="8"/>
                    </a:lnTo>
                    <a:lnTo>
                      <a:pt x="9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0" name="Freeform 288">
                <a:extLst>
                  <a:ext uri="{FF2B5EF4-FFF2-40B4-BE49-F238E27FC236}">
                    <a16:creationId xmlns:a16="http://schemas.microsoft.com/office/drawing/2014/main" id="{94EE04FD-BCDA-4FC2-B02E-2AFB35C6C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153050"/>
                <a:ext cx="78872" cy="20011"/>
              </a:xfrm>
              <a:custGeom>
                <a:avLst/>
                <a:gdLst>
                  <a:gd name="T0" fmla="*/ 0 w 97"/>
                  <a:gd name="T1" fmla="*/ 4 h 11"/>
                  <a:gd name="T2" fmla="*/ 1 w 97"/>
                  <a:gd name="T3" fmla="*/ 11 h 11"/>
                  <a:gd name="T4" fmla="*/ 97 w 97"/>
                  <a:gd name="T5" fmla="*/ 7 h 11"/>
                  <a:gd name="T6" fmla="*/ 95 w 97"/>
                  <a:gd name="T7" fmla="*/ 0 h 11"/>
                  <a:gd name="T8" fmla="*/ 0 w 97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0" y="4"/>
                    </a:moveTo>
                    <a:lnTo>
                      <a:pt x="1" y="11"/>
                    </a:lnTo>
                    <a:lnTo>
                      <a:pt x="97" y="7"/>
                    </a:lnTo>
                    <a:lnTo>
                      <a:pt x="9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1" name="Freeform 289">
                <a:extLst>
                  <a:ext uri="{FF2B5EF4-FFF2-40B4-BE49-F238E27FC236}">
                    <a16:creationId xmlns:a16="http://schemas.microsoft.com/office/drawing/2014/main" id="{53F3E844-A808-4330-A86F-FED2B60B9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02164"/>
                <a:ext cx="78872" cy="16372"/>
              </a:xfrm>
              <a:custGeom>
                <a:avLst/>
                <a:gdLst>
                  <a:gd name="T0" fmla="*/ 0 w 97"/>
                  <a:gd name="T1" fmla="*/ 2 h 9"/>
                  <a:gd name="T2" fmla="*/ 1 w 97"/>
                  <a:gd name="T3" fmla="*/ 9 h 9"/>
                  <a:gd name="T4" fmla="*/ 97 w 97"/>
                  <a:gd name="T5" fmla="*/ 7 h 9"/>
                  <a:gd name="T6" fmla="*/ 96 w 97"/>
                  <a:gd name="T7" fmla="*/ 0 h 9"/>
                  <a:gd name="T8" fmla="*/ 0 w 9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0" y="2"/>
                    </a:moveTo>
                    <a:lnTo>
                      <a:pt x="1" y="9"/>
                    </a:lnTo>
                    <a:lnTo>
                      <a:pt x="97" y="7"/>
                    </a:lnTo>
                    <a:lnTo>
                      <a:pt x="96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2" name="Freeform 290">
                <a:extLst>
                  <a:ext uri="{FF2B5EF4-FFF2-40B4-BE49-F238E27FC236}">
                    <a16:creationId xmlns:a16="http://schemas.microsoft.com/office/drawing/2014/main" id="{316BB684-C2EE-4B8B-B816-90A966DC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51280"/>
                <a:ext cx="78872" cy="14553"/>
              </a:xfrm>
              <a:custGeom>
                <a:avLst/>
                <a:gdLst>
                  <a:gd name="T0" fmla="*/ 1 w 97"/>
                  <a:gd name="T1" fmla="*/ 0 h 8"/>
                  <a:gd name="T2" fmla="*/ 0 w 97"/>
                  <a:gd name="T3" fmla="*/ 8 h 8"/>
                  <a:gd name="T4" fmla="*/ 97 w 97"/>
                  <a:gd name="T5" fmla="*/ 8 h 8"/>
                  <a:gd name="T6" fmla="*/ 97 w 97"/>
                  <a:gd name="T7" fmla="*/ 1 h 8"/>
                  <a:gd name="T8" fmla="*/ 1 w 9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8">
                    <a:moveTo>
                      <a:pt x="1" y="0"/>
                    </a:moveTo>
                    <a:lnTo>
                      <a:pt x="0" y="8"/>
                    </a:lnTo>
                    <a:lnTo>
                      <a:pt x="97" y="8"/>
                    </a:lnTo>
                    <a:lnTo>
                      <a:pt x="97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3" name="Freeform 291">
                <a:extLst>
                  <a:ext uri="{FF2B5EF4-FFF2-40B4-BE49-F238E27FC236}">
                    <a16:creationId xmlns:a16="http://schemas.microsoft.com/office/drawing/2014/main" id="{2CE326CD-E912-4DB3-8D6E-5F9635586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296757"/>
                <a:ext cx="78872" cy="20011"/>
              </a:xfrm>
              <a:custGeom>
                <a:avLst/>
                <a:gdLst>
                  <a:gd name="T0" fmla="*/ 2 w 97"/>
                  <a:gd name="T1" fmla="*/ 0 h 11"/>
                  <a:gd name="T2" fmla="*/ 0 w 97"/>
                  <a:gd name="T3" fmla="*/ 8 h 11"/>
                  <a:gd name="T4" fmla="*/ 96 w 97"/>
                  <a:gd name="T5" fmla="*/ 11 h 11"/>
                  <a:gd name="T6" fmla="*/ 97 w 97"/>
                  <a:gd name="T7" fmla="*/ 3 h 11"/>
                  <a:gd name="T8" fmla="*/ 2 w 9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2" y="0"/>
                    </a:moveTo>
                    <a:lnTo>
                      <a:pt x="0" y="8"/>
                    </a:lnTo>
                    <a:lnTo>
                      <a:pt x="96" y="11"/>
                    </a:lnTo>
                    <a:lnTo>
                      <a:pt x="97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4" name="Freeform 292">
                <a:extLst>
                  <a:ext uri="{FF2B5EF4-FFF2-40B4-BE49-F238E27FC236}">
                    <a16:creationId xmlns:a16="http://schemas.microsoft.com/office/drawing/2014/main" id="{BDACC32E-1287-436F-A7FF-D482AA52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210" y="3344053"/>
                <a:ext cx="78872" cy="21829"/>
              </a:xfrm>
              <a:custGeom>
                <a:avLst/>
                <a:gdLst>
                  <a:gd name="T0" fmla="*/ 2 w 97"/>
                  <a:gd name="T1" fmla="*/ 0 h 12"/>
                  <a:gd name="T2" fmla="*/ 0 w 97"/>
                  <a:gd name="T3" fmla="*/ 7 h 12"/>
                  <a:gd name="T4" fmla="*/ 95 w 97"/>
                  <a:gd name="T5" fmla="*/ 12 h 12"/>
                  <a:gd name="T6" fmla="*/ 97 w 97"/>
                  <a:gd name="T7" fmla="*/ 5 h 12"/>
                  <a:gd name="T8" fmla="*/ 2 w 9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2" y="0"/>
                    </a:moveTo>
                    <a:lnTo>
                      <a:pt x="0" y="7"/>
                    </a:lnTo>
                    <a:lnTo>
                      <a:pt x="95" y="12"/>
                    </a:lnTo>
                    <a:lnTo>
                      <a:pt x="97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5" name="Freeform 293">
                <a:extLst>
                  <a:ext uri="{FF2B5EF4-FFF2-40B4-BE49-F238E27FC236}">
                    <a16:creationId xmlns:a16="http://schemas.microsoft.com/office/drawing/2014/main" id="{5661D0CA-FE97-4C03-AE69-F84520CC8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892" y="3389531"/>
                <a:ext cx="78872" cy="25467"/>
              </a:xfrm>
              <a:custGeom>
                <a:avLst/>
                <a:gdLst>
                  <a:gd name="T0" fmla="*/ 3 w 97"/>
                  <a:gd name="T1" fmla="*/ 0 h 14"/>
                  <a:gd name="T2" fmla="*/ 0 w 97"/>
                  <a:gd name="T3" fmla="*/ 7 h 14"/>
                  <a:gd name="T4" fmla="*/ 94 w 97"/>
                  <a:gd name="T5" fmla="*/ 14 h 14"/>
                  <a:gd name="T6" fmla="*/ 97 w 97"/>
                  <a:gd name="T7" fmla="*/ 7 h 14"/>
                  <a:gd name="T8" fmla="*/ 3 w 9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3" y="0"/>
                    </a:moveTo>
                    <a:lnTo>
                      <a:pt x="0" y="7"/>
                    </a:lnTo>
                    <a:lnTo>
                      <a:pt x="94" y="14"/>
                    </a:lnTo>
                    <a:lnTo>
                      <a:pt x="97" y="7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6" name="Freeform 294">
                <a:extLst>
                  <a:ext uri="{FF2B5EF4-FFF2-40B4-BE49-F238E27FC236}">
                    <a16:creationId xmlns:a16="http://schemas.microsoft.com/office/drawing/2014/main" id="{1A0FAE66-818B-494F-8960-80C777C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435008"/>
                <a:ext cx="79685" cy="29105"/>
              </a:xfrm>
              <a:custGeom>
                <a:avLst/>
                <a:gdLst>
                  <a:gd name="T0" fmla="*/ 4 w 98"/>
                  <a:gd name="T1" fmla="*/ 0 h 16"/>
                  <a:gd name="T2" fmla="*/ 0 w 98"/>
                  <a:gd name="T3" fmla="*/ 7 h 16"/>
                  <a:gd name="T4" fmla="*/ 94 w 98"/>
                  <a:gd name="T5" fmla="*/ 16 h 16"/>
                  <a:gd name="T6" fmla="*/ 98 w 98"/>
                  <a:gd name="T7" fmla="*/ 9 h 16"/>
                  <a:gd name="T8" fmla="*/ 4 w 9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4" y="0"/>
                    </a:moveTo>
                    <a:lnTo>
                      <a:pt x="0" y="7"/>
                    </a:lnTo>
                    <a:lnTo>
                      <a:pt x="94" y="16"/>
                    </a:lnTo>
                    <a:lnTo>
                      <a:pt x="98" y="9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7" name="Freeform 295">
                <a:extLst>
                  <a:ext uri="{FF2B5EF4-FFF2-40B4-BE49-F238E27FC236}">
                    <a16:creationId xmlns:a16="http://schemas.microsoft.com/office/drawing/2014/main" id="{0C06E6F9-8A66-48B3-A2CF-07D4B4ECD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938" y="3478666"/>
                <a:ext cx="78059" cy="34563"/>
              </a:xfrm>
              <a:custGeom>
                <a:avLst/>
                <a:gdLst>
                  <a:gd name="T0" fmla="*/ 4 w 96"/>
                  <a:gd name="T1" fmla="*/ 0 h 19"/>
                  <a:gd name="T2" fmla="*/ 0 w 96"/>
                  <a:gd name="T3" fmla="*/ 8 h 19"/>
                  <a:gd name="T4" fmla="*/ 92 w 96"/>
                  <a:gd name="T5" fmla="*/ 19 h 19"/>
                  <a:gd name="T6" fmla="*/ 96 w 96"/>
                  <a:gd name="T7" fmla="*/ 12 h 19"/>
                  <a:gd name="T8" fmla="*/ 4 w 9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9">
                    <a:moveTo>
                      <a:pt x="4" y="0"/>
                    </a:moveTo>
                    <a:lnTo>
                      <a:pt x="0" y="8"/>
                    </a:lnTo>
                    <a:lnTo>
                      <a:pt x="92" y="19"/>
                    </a:lnTo>
                    <a:lnTo>
                      <a:pt x="96" y="1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8" name="Freeform 296">
                <a:extLst>
                  <a:ext uri="{FF2B5EF4-FFF2-40B4-BE49-F238E27FC236}">
                    <a16:creationId xmlns:a16="http://schemas.microsoft.com/office/drawing/2014/main" id="{677AC091-51A3-4F49-8997-19C80284E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302" y="3524143"/>
                <a:ext cx="78059" cy="36382"/>
              </a:xfrm>
              <a:custGeom>
                <a:avLst/>
                <a:gdLst>
                  <a:gd name="T0" fmla="*/ 5 w 96"/>
                  <a:gd name="T1" fmla="*/ 0 h 20"/>
                  <a:gd name="T2" fmla="*/ 0 w 96"/>
                  <a:gd name="T3" fmla="*/ 7 h 20"/>
                  <a:gd name="T4" fmla="*/ 91 w 96"/>
                  <a:gd name="T5" fmla="*/ 20 h 20"/>
                  <a:gd name="T6" fmla="*/ 96 w 96"/>
                  <a:gd name="T7" fmla="*/ 13 h 20"/>
                  <a:gd name="T8" fmla="*/ 5 w 9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5" y="0"/>
                    </a:moveTo>
                    <a:lnTo>
                      <a:pt x="0" y="7"/>
                    </a:lnTo>
                    <a:lnTo>
                      <a:pt x="91" y="20"/>
                    </a:lnTo>
                    <a:lnTo>
                      <a:pt x="96" y="1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89" name="Freeform 297">
                <a:extLst>
                  <a:ext uri="{FF2B5EF4-FFF2-40B4-BE49-F238E27FC236}">
                    <a16:creationId xmlns:a16="http://schemas.microsoft.com/office/drawing/2014/main" id="{52F7960D-8784-4C1A-915E-D5333F115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226" y="3567801"/>
                <a:ext cx="78059" cy="40020"/>
              </a:xfrm>
              <a:custGeom>
                <a:avLst/>
                <a:gdLst>
                  <a:gd name="T0" fmla="*/ 6 w 96"/>
                  <a:gd name="T1" fmla="*/ 0 h 22"/>
                  <a:gd name="T2" fmla="*/ 0 w 96"/>
                  <a:gd name="T3" fmla="*/ 6 h 22"/>
                  <a:gd name="T4" fmla="*/ 89 w 96"/>
                  <a:gd name="T5" fmla="*/ 22 h 22"/>
                  <a:gd name="T6" fmla="*/ 96 w 96"/>
                  <a:gd name="T7" fmla="*/ 15 h 22"/>
                  <a:gd name="T8" fmla="*/ 6 w 96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6" y="0"/>
                    </a:moveTo>
                    <a:lnTo>
                      <a:pt x="0" y="6"/>
                    </a:lnTo>
                    <a:lnTo>
                      <a:pt x="89" y="22"/>
                    </a:lnTo>
                    <a:lnTo>
                      <a:pt x="96" y="1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0" name="Freeform 298">
                <a:extLst>
                  <a:ext uri="{FF2B5EF4-FFF2-40B4-BE49-F238E27FC236}">
                    <a16:creationId xmlns:a16="http://schemas.microsoft.com/office/drawing/2014/main" id="{48A4A227-219D-46D4-9914-EF21C0F91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525" y="3609640"/>
                <a:ext cx="76433" cy="43658"/>
              </a:xfrm>
              <a:custGeom>
                <a:avLst/>
                <a:gdLst>
                  <a:gd name="T0" fmla="*/ 7 w 94"/>
                  <a:gd name="T1" fmla="*/ 0 h 24"/>
                  <a:gd name="T2" fmla="*/ 0 w 94"/>
                  <a:gd name="T3" fmla="*/ 7 h 24"/>
                  <a:gd name="T4" fmla="*/ 87 w 94"/>
                  <a:gd name="T5" fmla="*/ 24 h 24"/>
                  <a:gd name="T6" fmla="*/ 94 w 94"/>
                  <a:gd name="T7" fmla="*/ 18 h 24"/>
                  <a:gd name="T8" fmla="*/ 7 w 9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7" y="0"/>
                    </a:moveTo>
                    <a:lnTo>
                      <a:pt x="0" y="7"/>
                    </a:lnTo>
                    <a:lnTo>
                      <a:pt x="87" y="24"/>
                    </a:lnTo>
                    <a:lnTo>
                      <a:pt x="94" y="1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1" name="Freeform 299">
                <a:extLst>
                  <a:ext uri="{FF2B5EF4-FFF2-40B4-BE49-F238E27FC236}">
                    <a16:creationId xmlns:a16="http://schemas.microsoft.com/office/drawing/2014/main" id="{3369793F-EC4E-43F5-B452-D9E8A5F2A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384" y="3651479"/>
                <a:ext cx="74806" cy="47296"/>
              </a:xfrm>
              <a:custGeom>
                <a:avLst/>
                <a:gdLst>
                  <a:gd name="T0" fmla="*/ 8 w 92"/>
                  <a:gd name="T1" fmla="*/ 0 h 26"/>
                  <a:gd name="T2" fmla="*/ 0 w 92"/>
                  <a:gd name="T3" fmla="*/ 6 h 26"/>
                  <a:gd name="T4" fmla="*/ 84 w 92"/>
                  <a:gd name="T5" fmla="*/ 26 h 26"/>
                  <a:gd name="T6" fmla="*/ 92 w 92"/>
                  <a:gd name="T7" fmla="*/ 20 h 26"/>
                  <a:gd name="T8" fmla="*/ 8 w 9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6">
                    <a:moveTo>
                      <a:pt x="8" y="0"/>
                    </a:moveTo>
                    <a:lnTo>
                      <a:pt x="0" y="6"/>
                    </a:lnTo>
                    <a:lnTo>
                      <a:pt x="84" y="26"/>
                    </a:lnTo>
                    <a:lnTo>
                      <a:pt x="92" y="2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2" name="Freeform 300">
                <a:extLst>
                  <a:ext uri="{FF2B5EF4-FFF2-40B4-BE49-F238E27FC236}">
                    <a16:creationId xmlns:a16="http://schemas.microsoft.com/office/drawing/2014/main" id="{0F131605-CB2D-424F-9C05-A701369F2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804" y="3691499"/>
                <a:ext cx="73993" cy="50934"/>
              </a:xfrm>
              <a:custGeom>
                <a:avLst/>
                <a:gdLst>
                  <a:gd name="T0" fmla="*/ 8 w 91"/>
                  <a:gd name="T1" fmla="*/ 0 h 28"/>
                  <a:gd name="T2" fmla="*/ 0 w 91"/>
                  <a:gd name="T3" fmla="*/ 6 h 28"/>
                  <a:gd name="T4" fmla="*/ 82 w 91"/>
                  <a:gd name="T5" fmla="*/ 28 h 28"/>
                  <a:gd name="T6" fmla="*/ 91 w 91"/>
                  <a:gd name="T7" fmla="*/ 22 h 28"/>
                  <a:gd name="T8" fmla="*/ 8 w 9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28">
                    <a:moveTo>
                      <a:pt x="8" y="0"/>
                    </a:moveTo>
                    <a:lnTo>
                      <a:pt x="0" y="6"/>
                    </a:lnTo>
                    <a:lnTo>
                      <a:pt x="82" y="28"/>
                    </a:lnTo>
                    <a:lnTo>
                      <a:pt x="91" y="2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3" name="Freeform 301">
                <a:extLst>
                  <a:ext uri="{FF2B5EF4-FFF2-40B4-BE49-F238E27FC236}">
                    <a16:creationId xmlns:a16="http://schemas.microsoft.com/office/drawing/2014/main" id="{41484D1D-E5D3-40CC-BC9B-8DD5A4CBF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598" y="3729700"/>
                <a:ext cx="72367" cy="54573"/>
              </a:xfrm>
              <a:custGeom>
                <a:avLst/>
                <a:gdLst>
                  <a:gd name="T0" fmla="*/ 9 w 89"/>
                  <a:gd name="T1" fmla="*/ 0 h 30"/>
                  <a:gd name="T2" fmla="*/ 0 w 89"/>
                  <a:gd name="T3" fmla="*/ 7 h 30"/>
                  <a:gd name="T4" fmla="*/ 79 w 89"/>
                  <a:gd name="T5" fmla="*/ 30 h 30"/>
                  <a:gd name="T6" fmla="*/ 89 w 89"/>
                  <a:gd name="T7" fmla="*/ 24 h 30"/>
                  <a:gd name="T8" fmla="*/ 9 w 8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9" y="0"/>
                    </a:moveTo>
                    <a:lnTo>
                      <a:pt x="0" y="7"/>
                    </a:lnTo>
                    <a:lnTo>
                      <a:pt x="79" y="30"/>
                    </a:lnTo>
                    <a:lnTo>
                      <a:pt x="89" y="2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4" name="Freeform 302">
                <a:extLst>
                  <a:ext uri="{FF2B5EF4-FFF2-40B4-BE49-F238E27FC236}">
                    <a16:creationId xmlns:a16="http://schemas.microsoft.com/office/drawing/2014/main" id="{CDEF4543-ED9F-4E49-A762-86A07387A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952" y="3767901"/>
                <a:ext cx="70741" cy="58211"/>
              </a:xfrm>
              <a:custGeom>
                <a:avLst/>
                <a:gdLst>
                  <a:gd name="T0" fmla="*/ 10 w 87"/>
                  <a:gd name="T1" fmla="*/ 0 h 32"/>
                  <a:gd name="T2" fmla="*/ 0 w 87"/>
                  <a:gd name="T3" fmla="*/ 6 h 32"/>
                  <a:gd name="T4" fmla="*/ 77 w 87"/>
                  <a:gd name="T5" fmla="*/ 32 h 32"/>
                  <a:gd name="T6" fmla="*/ 87 w 87"/>
                  <a:gd name="T7" fmla="*/ 26 h 32"/>
                  <a:gd name="T8" fmla="*/ 10 w 8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">
                    <a:moveTo>
                      <a:pt x="10" y="0"/>
                    </a:moveTo>
                    <a:lnTo>
                      <a:pt x="0" y="6"/>
                    </a:lnTo>
                    <a:lnTo>
                      <a:pt x="77" y="32"/>
                    </a:lnTo>
                    <a:lnTo>
                      <a:pt x="87" y="2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5" name="Freeform 303">
                <a:extLst>
                  <a:ext uri="{FF2B5EF4-FFF2-40B4-BE49-F238E27FC236}">
                    <a16:creationId xmlns:a16="http://schemas.microsoft.com/office/drawing/2014/main" id="{41AC812F-771B-422B-9AF9-10BAD460E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680" y="3804283"/>
                <a:ext cx="68301" cy="60030"/>
              </a:xfrm>
              <a:custGeom>
                <a:avLst/>
                <a:gdLst>
                  <a:gd name="T0" fmla="*/ 11 w 84"/>
                  <a:gd name="T1" fmla="*/ 0 h 33"/>
                  <a:gd name="T2" fmla="*/ 0 w 84"/>
                  <a:gd name="T3" fmla="*/ 6 h 33"/>
                  <a:gd name="T4" fmla="*/ 74 w 84"/>
                  <a:gd name="T5" fmla="*/ 33 h 33"/>
                  <a:gd name="T6" fmla="*/ 84 w 84"/>
                  <a:gd name="T7" fmla="*/ 28 h 33"/>
                  <a:gd name="T8" fmla="*/ 11 w 8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11" y="0"/>
                    </a:moveTo>
                    <a:lnTo>
                      <a:pt x="0" y="6"/>
                    </a:lnTo>
                    <a:lnTo>
                      <a:pt x="74" y="33"/>
                    </a:lnTo>
                    <a:lnTo>
                      <a:pt x="84" y="2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6" name="Freeform 304">
                <a:extLst>
                  <a:ext uri="{FF2B5EF4-FFF2-40B4-BE49-F238E27FC236}">
                    <a16:creationId xmlns:a16="http://schemas.microsoft.com/office/drawing/2014/main" id="{295AEA60-1F0E-4D07-BB0E-6D04FEBB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781" y="3838845"/>
                <a:ext cx="66675" cy="63669"/>
              </a:xfrm>
              <a:custGeom>
                <a:avLst/>
                <a:gdLst>
                  <a:gd name="T0" fmla="*/ 11 w 82"/>
                  <a:gd name="T1" fmla="*/ 0 h 35"/>
                  <a:gd name="T2" fmla="*/ 0 w 82"/>
                  <a:gd name="T3" fmla="*/ 6 h 35"/>
                  <a:gd name="T4" fmla="*/ 70 w 82"/>
                  <a:gd name="T5" fmla="*/ 35 h 35"/>
                  <a:gd name="T6" fmla="*/ 82 w 82"/>
                  <a:gd name="T7" fmla="*/ 30 h 35"/>
                  <a:gd name="T8" fmla="*/ 11 w 8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35">
                    <a:moveTo>
                      <a:pt x="11" y="0"/>
                    </a:moveTo>
                    <a:lnTo>
                      <a:pt x="0" y="6"/>
                    </a:lnTo>
                    <a:lnTo>
                      <a:pt x="70" y="35"/>
                    </a:lnTo>
                    <a:lnTo>
                      <a:pt x="82" y="3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7" name="Freeform 305">
                <a:extLst>
                  <a:ext uri="{FF2B5EF4-FFF2-40B4-BE49-F238E27FC236}">
                    <a16:creationId xmlns:a16="http://schemas.microsoft.com/office/drawing/2014/main" id="{54AC6C52-DFFF-4C56-A646-9C2767F24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257" y="3871588"/>
                <a:ext cx="63423" cy="65487"/>
              </a:xfrm>
              <a:custGeom>
                <a:avLst/>
                <a:gdLst>
                  <a:gd name="T0" fmla="*/ 12 w 78"/>
                  <a:gd name="T1" fmla="*/ 0 h 36"/>
                  <a:gd name="T2" fmla="*/ 0 w 78"/>
                  <a:gd name="T3" fmla="*/ 6 h 36"/>
                  <a:gd name="T4" fmla="*/ 66 w 78"/>
                  <a:gd name="T5" fmla="*/ 36 h 36"/>
                  <a:gd name="T6" fmla="*/ 78 w 78"/>
                  <a:gd name="T7" fmla="*/ 31 h 36"/>
                  <a:gd name="T8" fmla="*/ 12 w 7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12" y="0"/>
                    </a:moveTo>
                    <a:lnTo>
                      <a:pt x="0" y="6"/>
                    </a:lnTo>
                    <a:lnTo>
                      <a:pt x="66" y="36"/>
                    </a:lnTo>
                    <a:lnTo>
                      <a:pt x="78" y="3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8" name="Freeform 306">
                <a:extLst>
                  <a:ext uri="{FF2B5EF4-FFF2-40B4-BE49-F238E27FC236}">
                    <a16:creationId xmlns:a16="http://schemas.microsoft.com/office/drawing/2014/main" id="{33F68D36-27C1-4AA7-B604-D9684D144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293" y="3904332"/>
                <a:ext cx="61797" cy="67307"/>
              </a:xfrm>
              <a:custGeom>
                <a:avLst/>
                <a:gdLst>
                  <a:gd name="T0" fmla="*/ 13 w 76"/>
                  <a:gd name="T1" fmla="*/ 0 h 37"/>
                  <a:gd name="T2" fmla="*/ 0 w 76"/>
                  <a:gd name="T3" fmla="*/ 5 h 37"/>
                  <a:gd name="T4" fmla="*/ 63 w 76"/>
                  <a:gd name="T5" fmla="*/ 37 h 37"/>
                  <a:gd name="T6" fmla="*/ 76 w 76"/>
                  <a:gd name="T7" fmla="*/ 32 h 37"/>
                  <a:gd name="T8" fmla="*/ 13 w 7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7">
                    <a:moveTo>
                      <a:pt x="13" y="0"/>
                    </a:moveTo>
                    <a:lnTo>
                      <a:pt x="0" y="5"/>
                    </a:lnTo>
                    <a:lnTo>
                      <a:pt x="63" y="37"/>
                    </a:lnTo>
                    <a:lnTo>
                      <a:pt x="76" y="3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599" name="Freeform 307">
                <a:extLst>
                  <a:ext uri="{FF2B5EF4-FFF2-40B4-BE49-F238E27FC236}">
                    <a16:creationId xmlns:a16="http://schemas.microsoft.com/office/drawing/2014/main" id="{14C18E54-584D-466B-9E35-97AEA5298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516" y="3933437"/>
                <a:ext cx="58544" cy="70945"/>
              </a:xfrm>
              <a:custGeom>
                <a:avLst/>
                <a:gdLst>
                  <a:gd name="T0" fmla="*/ 13 w 72"/>
                  <a:gd name="T1" fmla="*/ 0 h 39"/>
                  <a:gd name="T2" fmla="*/ 0 w 72"/>
                  <a:gd name="T3" fmla="*/ 5 h 39"/>
                  <a:gd name="T4" fmla="*/ 59 w 72"/>
                  <a:gd name="T5" fmla="*/ 39 h 39"/>
                  <a:gd name="T6" fmla="*/ 72 w 72"/>
                  <a:gd name="T7" fmla="*/ 34 h 39"/>
                  <a:gd name="T8" fmla="*/ 13 w 7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13" y="0"/>
                    </a:moveTo>
                    <a:lnTo>
                      <a:pt x="0" y="5"/>
                    </a:lnTo>
                    <a:lnTo>
                      <a:pt x="59" y="39"/>
                    </a:lnTo>
                    <a:lnTo>
                      <a:pt x="72" y="34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0" name="Freeform 308">
                <a:extLst>
                  <a:ext uri="{FF2B5EF4-FFF2-40B4-BE49-F238E27FC236}">
                    <a16:creationId xmlns:a16="http://schemas.microsoft.com/office/drawing/2014/main" id="{178BF4BA-3563-4539-9E90-A43BBC46A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113" y="3960724"/>
                <a:ext cx="56105" cy="72763"/>
              </a:xfrm>
              <a:custGeom>
                <a:avLst/>
                <a:gdLst>
                  <a:gd name="T0" fmla="*/ 14 w 69"/>
                  <a:gd name="T1" fmla="*/ 0 h 40"/>
                  <a:gd name="T2" fmla="*/ 0 w 69"/>
                  <a:gd name="T3" fmla="*/ 5 h 40"/>
                  <a:gd name="T4" fmla="*/ 55 w 69"/>
                  <a:gd name="T5" fmla="*/ 40 h 40"/>
                  <a:gd name="T6" fmla="*/ 69 w 69"/>
                  <a:gd name="T7" fmla="*/ 36 h 40"/>
                  <a:gd name="T8" fmla="*/ 14 w 69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0">
                    <a:moveTo>
                      <a:pt x="14" y="0"/>
                    </a:moveTo>
                    <a:lnTo>
                      <a:pt x="0" y="5"/>
                    </a:lnTo>
                    <a:lnTo>
                      <a:pt x="55" y="40"/>
                    </a:lnTo>
                    <a:lnTo>
                      <a:pt x="69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1" name="Freeform 309">
                <a:extLst>
                  <a:ext uri="{FF2B5EF4-FFF2-40B4-BE49-F238E27FC236}">
                    <a16:creationId xmlns:a16="http://schemas.microsoft.com/office/drawing/2014/main" id="{C80D9A1B-8059-4D6E-9E0B-A7102596A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083" y="3988010"/>
                <a:ext cx="52853" cy="72763"/>
              </a:xfrm>
              <a:custGeom>
                <a:avLst/>
                <a:gdLst>
                  <a:gd name="T0" fmla="*/ 14 w 65"/>
                  <a:gd name="T1" fmla="*/ 0 h 40"/>
                  <a:gd name="T2" fmla="*/ 0 w 65"/>
                  <a:gd name="T3" fmla="*/ 4 h 40"/>
                  <a:gd name="T4" fmla="*/ 51 w 65"/>
                  <a:gd name="T5" fmla="*/ 40 h 40"/>
                  <a:gd name="T6" fmla="*/ 65 w 65"/>
                  <a:gd name="T7" fmla="*/ 36 h 40"/>
                  <a:gd name="T8" fmla="*/ 14 w 65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0">
                    <a:moveTo>
                      <a:pt x="14" y="0"/>
                    </a:moveTo>
                    <a:lnTo>
                      <a:pt x="0" y="4"/>
                    </a:lnTo>
                    <a:lnTo>
                      <a:pt x="51" y="40"/>
                    </a:lnTo>
                    <a:lnTo>
                      <a:pt x="65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2" name="Freeform 310">
                <a:extLst>
                  <a:ext uri="{FF2B5EF4-FFF2-40B4-BE49-F238E27FC236}">
                    <a16:creationId xmlns:a16="http://schemas.microsoft.com/office/drawing/2014/main" id="{45DBC4D3-0C4E-46CF-92EF-9200E3C13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241" y="4011659"/>
                <a:ext cx="49600" cy="74583"/>
              </a:xfrm>
              <a:custGeom>
                <a:avLst/>
                <a:gdLst>
                  <a:gd name="T0" fmla="*/ 14 w 61"/>
                  <a:gd name="T1" fmla="*/ 0 h 41"/>
                  <a:gd name="T2" fmla="*/ 0 w 61"/>
                  <a:gd name="T3" fmla="*/ 3 h 41"/>
                  <a:gd name="T4" fmla="*/ 46 w 61"/>
                  <a:gd name="T5" fmla="*/ 41 h 41"/>
                  <a:gd name="T6" fmla="*/ 61 w 61"/>
                  <a:gd name="T7" fmla="*/ 37 h 41"/>
                  <a:gd name="T8" fmla="*/ 14 w 6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14" y="0"/>
                    </a:moveTo>
                    <a:lnTo>
                      <a:pt x="0" y="3"/>
                    </a:lnTo>
                    <a:lnTo>
                      <a:pt x="46" y="41"/>
                    </a:lnTo>
                    <a:lnTo>
                      <a:pt x="61" y="37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3" name="Freeform 311">
                <a:extLst>
                  <a:ext uri="{FF2B5EF4-FFF2-40B4-BE49-F238E27FC236}">
                    <a16:creationId xmlns:a16="http://schemas.microsoft.com/office/drawing/2014/main" id="{1EEB3C02-C58F-4472-B2FE-2C6635ACC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772" y="4033488"/>
                <a:ext cx="46348" cy="76402"/>
              </a:xfrm>
              <a:custGeom>
                <a:avLst/>
                <a:gdLst>
                  <a:gd name="T0" fmla="*/ 15 w 57"/>
                  <a:gd name="T1" fmla="*/ 0 h 42"/>
                  <a:gd name="T2" fmla="*/ 0 w 57"/>
                  <a:gd name="T3" fmla="*/ 3 h 42"/>
                  <a:gd name="T4" fmla="*/ 42 w 57"/>
                  <a:gd name="T5" fmla="*/ 42 h 42"/>
                  <a:gd name="T6" fmla="*/ 57 w 57"/>
                  <a:gd name="T7" fmla="*/ 38 h 42"/>
                  <a:gd name="T8" fmla="*/ 15 w 5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15" y="0"/>
                    </a:moveTo>
                    <a:lnTo>
                      <a:pt x="0" y="3"/>
                    </a:lnTo>
                    <a:lnTo>
                      <a:pt x="42" y="42"/>
                    </a:lnTo>
                    <a:lnTo>
                      <a:pt x="57" y="38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4" name="Freeform 312">
                <a:extLst>
                  <a:ext uri="{FF2B5EF4-FFF2-40B4-BE49-F238E27FC236}">
                    <a16:creationId xmlns:a16="http://schemas.microsoft.com/office/drawing/2014/main" id="{62C24F98-BD8E-42D3-86C4-6292F6F52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90" y="4053497"/>
                <a:ext cx="43095" cy="76402"/>
              </a:xfrm>
              <a:custGeom>
                <a:avLst/>
                <a:gdLst>
                  <a:gd name="T0" fmla="*/ 16 w 53"/>
                  <a:gd name="T1" fmla="*/ 0 h 42"/>
                  <a:gd name="T2" fmla="*/ 0 w 53"/>
                  <a:gd name="T3" fmla="*/ 3 h 42"/>
                  <a:gd name="T4" fmla="*/ 37 w 53"/>
                  <a:gd name="T5" fmla="*/ 42 h 42"/>
                  <a:gd name="T6" fmla="*/ 53 w 53"/>
                  <a:gd name="T7" fmla="*/ 39 h 42"/>
                  <a:gd name="T8" fmla="*/ 16 w 5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42">
                    <a:moveTo>
                      <a:pt x="16" y="0"/>
                    </a:moveTo>
                    <a:lnTo>
                      <a:pt x="0" y="3"/>
                    </a:lnTo>
                    <a:lnTo>
                      <a:pt x="37" y="42"/>
                    </a:lnTo>
                    <a:lnTo>
                      <a:pt x="53" y="39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5" name="Freeform 313">
                <a:extLst>
                  <a:ext uri="{FF2B5EF4-FFF2-40B4-BE49-F238E27FC236}">
                    <a16:creationId xmlns:a16="http://schemas.microsoft.com/office/drawing/2014/main" id="{0DFB6DE9-3D52-47BE-9BB4-3E8D6B73C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96" y="4069870"/>
                <a:ext cx="39843" cy="78221"/>
              </a:xfrm>
              <a:custGeom>
                <a:avLst/>
                <a:gdLst>
                  <a:gd name="T0" fmla="*/ 16 w 49"/>
                  <a:gd name="T1" fmla="*/ 0 h 43"/>
                  <a:gd name="T2" fmla="*/ 0 w 49"/>
                  <a:gd name="T3" fmla="*/ 3 h 43"/>
                  <a:gd name="T4" fmla="*/ 33 w 49"/>
                  <a:gd name="T5" fmla="*/ 43 h 43"/>
                  <a:gd name="T6" fmla="*/ 49 w 49"/>
                  <a:gd name="T7" fmla="*/ 40 h 43"/>
                  <a:gd name="T8" fmla="*/ 16 w 4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16" y="0"/>
                    </a:moveTo>
                    <a:lnTo>
                      <a:pt x="0" y="3"/>
                    </a:lnTo>
                    <a:lnTo>
                      <a:pt x="33" y="43"/>
                    </a:lnTo>
                    <a:lnTo>
                      <a:pt x="49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6" name="Freeform 314">
                <a:extLst>
                  <a:ext uri="{FF2B5EF4-FFF2-40B4-BE49-F238E27FC236}">
                    <a16:creationId xmlns:a16="http://schemas.microsoft.com/office/drawing/2014/main" id="{929ED361-4895-47A4-A977-C3B02F22C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488" y="4086241"/>
                <a:ext cx="35777" cy="78221"/>
              </a:xfrm>
              <a:custGeom>
                <a:avLst/>
                <a:gdLst>
                  <a:gd name="T0" fmla="*/ 16 w 44"/>
                  <a:gd name="T1" fmla="*/ 0 h 43"/>
                  <a:gd name="T2" fmla="*/ 0 w 44"/>
                  <a:gd name="T3" fmla="*/ 2 h 43"/>
                  <a:gd name="T4" fmla="*/ 28 w 44"/>
                  <a:gd name="T5" fmla="*/ 43 h 43"/>
                  <a:gd name="T6" fmla="*/ 44 w 44"/>
                  <a:gd name="T7" fmla="*/ 40 h 43"/>
                  <a:gd name="T8" fmla="*/ 16 w 4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16" y="0"/>
                    </a:moveTo>
                    <a:lnTo>
                      <a:pt x="0" y="2"/>
                    </a:lnTo>
                    <a:lnTo>
                      <a:pt x="28" y="43"/>
                    </a:lnTo>
                    <a:lnTo>
                      <a:pt x="44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7" name="Freeform 315">
                <a:extLst>
                  <a:ext uri="{FF2B5EF4-FFF2-40B4-BE49-F238E27FC236}">
                    <a16:creationId xmlns:a16="http://schemas.microsoft.com/office/drawing/2014/main" id="{2381453E-F273-4E6D-A8A7-395D77351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7766" y="4097155"/>
                <a:ext cx="31712" cy="80040"/>
              </a:xfrm>
              <a:custGeom>
                <a:avLst/>
                <a:gdLst>
                  <a:gd name="T0" fmla="*/ 16 w 39"/>
                  <a:gd name="T1" fmla="*/ 0 h 44"/>
                  <a:gd name="T2" fmla="*/ 0 w 39"/>
                  <a:gd name="T3" fmla="*/ 2 h 44"/>
                  <a:gd name="T4" fmla="*/ 23 w 39"/>
                  <a:gd name="T5" fmla="*/ 44 h 44"/>
                  <a:gd name="T6" fmla="*/ 39 w 39"/>
                  <a:gd name="T7" fmla="*/ 42 h 44"/>
                  <a:gd name="T8" fmla="*/ 16 w 3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16" y="0"/>
                    </a:moveTo>
                    <a:lnTo>
                      <a:pt x="0" y="2"/>
                    </a:lnTo>
                    <a:lnTo>
                      <a:pt x="23" y="44"/>
                    </a:lnTo>
                    <a:lnTo>
                      <a:pt x="39" y="4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8" name="Freeform 316">
                <a:extLst>
                  <a:ext uri="{FF2B5EF4-FFF2-40B4-BE49-F238E27FC236}">
                    <a16:creationId xmlns:a16="http://schemas.microsoft.com/office/drawing/2014/main" id="{2E5445AD-07C8-45BC-A352-9EEB4D918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232" y="4108070"/>
                <a:ext cx="28459" cy="80040"/>
              </a:xfrm>
              <a:custGeom>
                <a:avLst/>
                <a:gdLst>
                  <a:gd name="T0" fmla="*/ 17 w 35"/>
                  <a:gd name="T1" fmla="*/ 0 h 44"/>
                  <a:gd name="T2" fmla="*/ 0 w 35"/>
                  <a:gd name="T3" fmla="*/ 2 h 44"/>
                  <a:gd name="T4" fmla="*/ 19 w 35"/>
                  <a:gd name="T5" fmla="*/ 44 h 44"/>
                  <a:gd name="T6" fmla="*/ 35 w 35"/>
                  <a:gd name="T7" fmla="*/ 42 h 44"/>
                  <a:gd name="T8" fmla="*/ 17 w 35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17" y="0"/>
                    </a:moveTo>
                    <a:lnTo>
                      <a:pt x="0" y="2"/>
                    </a:lnTo>
                    <a:lnTo>
                      <a:pt x="19" y="44"/>
                    </a:lnTo>
                    <a:lnTo>
                      <a:pt x="35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09" name="Freeform 317">
                <a:extLst>
                  <a:ext uri="{FF2B5EF4-FFF2-40B4-BE49-F238E27FC236}">
                    <a16:creationId xmlns:a16="http://schemas.microsoft.com/office/drawing/2014/main" id="{EA64D00B-CADF-4CF3-BC37-19C9A9AC8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698" y="4117166"/>
                <a:ext cx="25207" cy="78221"/>
              </a:xfrm>
              <a:custGeom>
                <a:avLst/>
                <a:gdLst>
                  <a:gd name="T0" fmla="*/ 17 w 31"/>
                  <a:gd name="T1" fmla="*/ 0 h 43"/>
                  <a:gd name="T2" fmla="*/ 0 w 31"/>
                  <a:gd name="T3" fmla="*/ 1 h 43"/>
                  <a:gd name="T4" fmla="*/ 14 w 31"/>
                  <a:gd name="T5" fmla="*/ 43 h 43"/>
                  <a:gd name="T6" fmla="*/ 31 w 31"/>
                  <a:gd name="T7" fmla="*/ 42 h 43"/>
                  <a:gd name="T8" fmla="*/ 17 w 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3">
                    <a:moveTo>
                      <a:pt x="17" y="0"/>
                    </a:moveTo>
                    <a:lnTo>
                      <a:pt x="0" y="1"/>
                    </a:lnTo>
                    <a:lnTo>
                      <a:pt x="14" y="43"/>
                    </a:lnTo>
                    <a:lnTo>
                      <a:pt x="31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0" name="Freeform 318">
                <a:extLst>
                  <a:ext uri="{FF2B5EF4-FFF2-40B4-BE49-F238E27FC236}">
                    <a16:creationId xmlns:a16="http://schemas.microsoft.com/office/drawing/2014/main" id="{B2D37D7C-EB52-42C7-9C51-2A6C48476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163" y="4122622"/>
                <a:ext cx="20328" cy="78221"/>
              </a:xfrm>
              <a:custGeom>
                <a:avLst/>
                <a:gdLst>
                  <a:gd name="T0" fmla="*/ 17 w 25"/>
                  <a:gd name="T1" fmla="*/ 0 h 43"/>
                  <a:gd name="T2" fmla="*/ 0 w 25"/>
                  <a:gd name="T3" fmla="*/ 1 h 43"/>
                  <a:gd name="T4" fmla="*/ 8 w 25"/>
                  <a:gd name="T5" fmla="*/ 43 h 43"/>
                  <a:gd name="T6" fmla="*/ 25 w 25"/>
                  <a:gd name="T7" fmla="*/ 43 h 43"/>
                  <a:gd name="T8" fmla="*/ 17 w 25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17" y="0"/>
                    </a:moveTo>
                    <a:lnTo>
                      <a:pt x="0" y="1"/>
                    </a:lnTo>
                    <a:lnTo>
                      <a:pt x="8" y="43"/>
                    </a:lnTo>
                    <a:lnTo>
                      <a:pt x="25" y="43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1" name="Freeform 319">
                <a:extLst>
                  <a:ext uri="{FF2B5EF4-FFF2-40B4-BE49-F238E27FC236}">
                    <a16:creationId xmlns:a16="http://schemas.microsoft.com/office/drawing/2014/main" id="{5BF45A0A-B16F-4D97-8F56-B4051782D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629" y="4126261"/>
                <a:ext cx="15449" cy="78221"/>
              </a:xfrm>
              <a:custGeom>
                <a:avLst/>
                <a:gdLst>
                  <a:gd name="T0" fmla="*/ 16 w 19"/>
                  <a:gd name="T1" fmla="*/ 0 h 43"/>
                  <a:gd name="T2" fmla="*/ 0 w 19"/>
                  <a:gd name="T3" fmla="*/ 0 h 43"/>
                  <a:gd name="T4" fmla="*/ 3 w 19"/>
                  <a:gd name="T5" fmla="*/ 43 h 43"/>
                  <a:gd name="T6" fmla="*/ 19 w 19"/>
                  <a:gd name="T7" fmla="*/ 43 h 43"/>
                  <a:gd name="T8" fmla="*/ 16 w 1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16" y="0"/>
                    </a:moveTo>
                    <a:lnTo>
                      <a:pt x="0" y="0"/>
                    </a:lnTo>
                    <a:lnTo>
                      <a:pt x="3" y="43"/>
                    </a:lnTo>
                    <a:lnTo>
                      <a:pt x="19" y="4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2" name="Freeform 320">
                <a:extLst>
                  <a:ext uri="{FF2B5EF4-FFF2-40B4-BE49-F238E27FC236}">
                    <a16:creationId xmlns:a16="http://schemas.microsoft.com/office/drawing/2014/main" id="{D9B12DCB-D458-4AD5-9F2A-CC9845787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656" y="4126261"/>
                <a:ext cx="14636" cy="78221"/>
              </a:xfrm>
              <a:custGeom>
                <a:avLst/>
                <a:gdLst>
                  <a:gd name="T0" fmla="*/ 18 w 18"/>
                  <a:gd name="T1" fmla="*/ 0 h 43"/>
                  <a:gd name="T2" fmla="*/ 2 w 18"/>
                  <a:gd name="T3" fmla="*/ 0 h 43"/>
                  <a:gd name="T4" fmla="*/ 0 w 18"/>
                  <a:gd name="T5" fmla="*/ 43 h 43"/>
                  <a:gd name="T6" fmla="*/ 16 w 18"/>
                  <a:gd name="T7" fmla="*/ 43 h 43"/>
                  <a:gd name="T8" fmla="*/ 18 w 1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3">
                    <a:moveTo>
                      <a:pt x="18" y="0"/>
                    </a:moveTo>
                    <a:lnTo>
                      <a:pt x="2" y="0"/>
                    </a:lnTo>
                    <a:lnTo>
                      <a:pt x="0" y="43"/>
                    </a:lnTo>
                    <a:lnTo>
                      <a:pt x="16" y="4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3" name="Freeform 321">
                <a:extLst>
                  <a:ext uri="{FF2B5EF4-FFF2-40B4-BE49-F238E27FC236}">
                    <a16:creationId xmlns:a16="http://schemas.microsoft.com/office/drawing/2014/main" id="{9524A11B-EE63-490C-BCE2-40B0A41A2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243" y="4124442"/>
                <a:ext cx="19515" cy="78221"/>
              </a:xfrm>
              <a:custGeom>
                <a:avLst/>
                <a:gdLst>
                  <a:gd name="T0" fmla="*/ 24 w 24"/>
                  <a:gd name="T1" fmla="*/ 0 h 43"/>
                  <a:gd name="T2" fmla="*/ 7 w 24"/>
                  <a:gd name="T3" fmla="*/ 0 h 43"/>
                  <a:gd name="T4" fmla="*/ 0 w 24"/>
                  <a:gd name="T5" fmla="*/ 43 h 43"/>
                  <a:gd name="T6" fmla="*/ 17 w 24"/>
                  <a:gd name="T7" fmla="*/ 43 h 43"/>
                  <a:gd name="T8" fmla="*/ 24 w 2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3">
                    <a:moveTo>
                      <a:pt x="24" y="0"/>
                    </a:moveTo>
                    <a:lnTo>
                      <a:pt x="7" y="0"/>
                    </a:lnTo>
                    <a:lnTo>
                      <a:pt x="0" y="43"/>
                    </a:lnTo>
                    <a:lnTo>
                      <a:pt x="17" y="43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4" name="Freeform 322">
                <a:extLst>
                  <a:ext uri="{FF2B5EF4-FFF2-40B4-BE49-F238E27FC236}">
                    <a16:creationId xmlns:a16="http://schemas.microsoft.com/office/drawing/2014/main" id="{C185A369-544E-4177-A324-0A3FFDB06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643" y="4118984"/>
                <a:ext cx="22767" cy="80040"/>
              </a:xfrm>
              <a:custGeom>
                <a:avLst/>
                <a:gdLst>
                  <a:gd name="T0" fmla="*/ 28 w 28"/>
                  <a:gd name="T1" fmla="*/ 1 h 44"/>
                  <a:gd name="T2" fmla="*/ 12 w 28"/>
                  <a:gd name="T3" fmla="*/ 0 h 44"/>
                  <a:gd name="T4" fmla="*/ 0 w 28"/>
                  <a:gd name="T5" fmla="*/ 43 h 44"/>
                  <a:gd name="T6" fmla="*/ 16 w 28"/>
                  <a:gd name="T7" fmla="*/ 44 h 44"/>
                  <a:gd name="T8" fmla="*/ 28 w 28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28" y="1"/>
                    </a:moveTo>
                    <a:lnTo>
                      <a:pt x="12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2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5" name="Freeform 323">
                <a:extLst>
                  <a:ext uri="{FF2B5EF4-FFF2-40B4-BE49-F238E27FC236}">
                    <a16:creationId xmlns:a16="http://schemas.microsoft.com/office/drawing/2014/main" id="{253461C0-41F0-44B3-8778-5DBF2167E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043" y="4111708"/>
                <a:ext cx="26833" cy="80040"/>
              </a:xfrm>
              <a:custGeom>
                <a:avLst/>
                <a:gdLst>
                  <a:gd name="T0" fmla="*/ 33 w 33"/>
                  <a:gd name="T1" fmla="*/ 2 h 44"/>
                  <a:gd name="T2" fmla="*/ 17 w 33"/>
                  <a:gd name="T3" fmla="*/ 0 h 44"/>
                  <a:gd name="T4" fmla="*/ 0 w 33"/>
                  <a:gd name="T5" fmla="*/ 43 h 44"/>
                  <a:gd name="T6" fmla="*/ 16 w 33"/>
                  <a:gd name="T7" fmla="*/ 44 h 44"/>
                  <a:gd name="T8" fmla="*/ 33 w 33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33" y="2"/>
                    </a:moveTo>
                    <a:lnTo>
                      <a:pt x="17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3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6" name="Freeform 324">
                <a:extLst>
                  <a:ext uri="{FF2B5EF4-FFF2-40B4-BE49-F238E27FC236}">
                    <a16:creationId xmlns:a16="http://schemas.microsoft.com/office/drawing/2014/main" id="{49DF4CAC-5FD4-4D41-BCA4-16C2B6CE5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257" y="4102613"/>
                <a:ext cx="30085" cy="80040"/>
              </a:xfrm>
              <a:custGeom>
                <a:avLst/>
                <a:gdLst>
                  <a:gd name="T0" fmla="*/ 37 w 37"/>
                  <a:gd name="T1" fmla="*/ 2 h 44"/>
                  <a:gd name="T2" fmla="*/ 21 w 37"/>
                  <a:gd name="T3" fmla="*/ 0 h 44"/>
                  <a:gd name="T4" fmla="*/ 0 w 37"/>
                  <a:gd name="T5" fmla="*/ 42 h 44"/>
                  <a:gd name="T6" fmla="*/ 16 w 37"/>
                  <a:gd name="T7" fmla="*/ 44 h 44"/>
                  <a:gd name="T8" fmla="*/ 37 w 37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4">
                    <a:moveTo>
                      <a:pt x="37" y="2"/>
                    </a:moveTo>
                    <a:lnTo>
                      <a:pt x="21" y="0"/>
                    </a:lnTo>
                    <a:lnTo>
                      <a:pt x="0" y="42"/>
                    </a:lnTo>
                    <a:lnTo>
                      <a:pt x="16" y="44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7" name="Freeform 325">
                <a:extLst>
                  <a:ext uri="{FF2B5EF4-FFF2-40B4-BE49-F238E27FC236}">
                    <a16:creationId xmlns:a16="http://schemas.microsoft.com/office/drawing/2014/main" id="{162FF69D-CC06-429D-BEEF-22ECDA5C2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470" y="4091699"/>
                <a:ext cx="34964" cy="78221"/>
              </a:xfrm>
              <a:custGeom>
                <a:avLst/>
                <a:gdLst>
                  <a:gd name="T0" fmla="*/ 43 w 43"/>
                  <a:gd name="T1" fmla="*/ 2 h 43"/>
                  <a:gd name="T2" fmla="*/ 27 w 43"/>
                  <a:gd name="T3" fmla="*/ 0 h 43"/>
                  <a:gd name="T4" fmla="*/ 0 w 43"/>
                  <a:gd name="T5" fmla="*/ 41 h 43"/>
                  <a:gd name="T6" fmla="*/ 16 w 43"/>
                  <a:gd name="T7" fmla="*/ 43 h 43"/>
                  <a:gd name="T8" fmla="*/ 43 w 43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"/>
                    </a:moveTo>
                    <a:lnTo>
                      <a:pt x="27" y="0"/>
                    </a:lnTo>
                    <a:lnTo>
                      <a:pt x="0" y="41"/>
                    </a:lnTo>
                    <a:lnTo>
                      <a:pt x="16" y="43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8" name="Freeform 326">
                <a:extLst>
                  <a:ext uri="{FF2B5EF4-FFF2-40B4-BE49-F238E27FC236}">
                    <a16:creationId xmlns:a16="http://schemas.microsoft.com/office/drawing/2014/main" id="{AA0BA71B-4B67-449E-96E2-6CBEB70E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309" y="4077146"/>
                <a:ext cx="38217" cy="78221"/>
              </a:xfrm>
              <a:custGeom>
                <a:avLst/>
                <a:gdLst>
                  <a:gd name="T0" fmla="*/ 47 w 47"/>
                  <a:gd name="T1" fmla="*/ 3 h 43"/>
                  <a:gd name="T2" fmla="*/ 31 w 47"/>
                  <a:gd name="T3" fmla="*/ 0 h 43"/>
                  <a:gd name="T4" fmla="*/ 0 w 47"/>
                  <a:gd name="T5" fmla="*/ 41 h 43"/>
                  <a:gd name="T6" fmla="*/ 15 w 47"/>
                  <a:gd name="T7" fmla="*/ 43 h 43"/>
                  <a:gd name="T8" fmla="*/ 47 w 47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47" y="3"/>
                    </a:moveTo>
                    <a:lnTo>
                      <a:pt x="31" y="0"/>
                    </a:lnTo>
                    <a:lnTo>
                      <a:pt x="0" y="41"/>
                    </a:lnTo>
                    <a:lnTo>
                      <a:pt x="15" y="43"/>
                    </a:lnTo>
                    <a:lnTo>
                      <a:pt x="4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19" name="Freeform 327">
                <a:extLst>
                  <a:ext uri="{FF2B5EF4-FFF2-40B4-BE49-F238E27FC236}">
                    <a16:creationId xmlns:a16="http://schemas.microsoft.com/office/drawing/2014/main" id="{9018EBC8-9116-4520-9FB4-8809D121F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149" y="4060774"/>
                <a:ext cx="42282" cy="78221"/>
              </a:xfrm>
              <a:custGeom>
                <a:avLst/>
                <a:gdLst>
                  <a:gd name="T0" fmla="*/ 52 w 52"/>
                  <a:gd name="T1" fmla="*/ 3 h 43"/>
                  <a:gd name="T2" fmla="*/ 36 w 52"/>
                  <a:gd name="T3" fmla="*/ 0 h 43"/>
                  <a:gd name="T4" fmla="*/ 0 w 52"/>
                  <a:gd name="T5" fmla="*/ 40 h 43"/>
                  <a:gd name="T6" fmla="*/ 15 w 52"/>
                  <a:gd name="T7" fmla="*/ 43 h 43"/>
                  <a:gd name="T8" fmla="*/ 52 w 52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52" y="3"/>
                    </a:moveTo>
                    <a:lnTo>
                      <a:pt x="36" y="0"/>
                    </a:lnTo>
                    <a:lnTo>
                      <a:pt x="0" y="40"/>
                    </a:lnTo>
                    <a:lnTo>
                      <a:pt x="15" y="43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0" name="Freeform 328">
                <a:extLst>
                  <a:ext uri="{FF2B5EF4-FFF2-40B4-BE49-F238E27FC236}">
                    <a16:creationId xmlns:a16="http://schemas.microsoft.com/office/drawing/2014/main" id="{ED0B08F6-F2EA-4EEA-B797-665F31B35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615" y="4042583"/>
                <a:ext cx="45534" cy="76402"/>
              </a:xfrm>
              <a:custGeom>
                <a:avLst/>
                <a:gdLst>
                  <a:gd name="T0" fmla="*/ 56 w 56"/>
                  <a:gd name="T1" fmla="*/ 3 h 42"/>
                  <a:gd name="T2" fmla="*/ 40 w 56"/>
                  <a:gd name="T3" fmla="*/ 0 h 42"/>
                  <a:gd name="T4" fmla="*/ 0 w 56"/>
                  <a:gd name="T5" fmla="*/ 39 h 42"/>
                  <a:gd name="T6" fmla="*/ 15 w 56"/>
                  <a:gd name="T7" fmla="*/ 42 h 42"/>
                  <a:gd name="T8" fmla="*/ 56 w 56"/>
                  <a:gd name="T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56" y="3"/>
                    </a:moveTo>
                    <a:lnTo>
                      <a:pt x="40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5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1" name="Freeform 329">
                <a:extLst>
                  <a:ext uri="{FF2B5EF4-FFF2-40B4-BE49-F238E27FC236}">
                    <a16:creationId xmlns:a16="http://schemas.microsoft.com/office/drawing/2014/main" id="{43066FAF-F6A4-4448-9294-46CD738FA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893" y="4020754"/>
                <a:ext cx="48787" cy="76402"/>
              </a:xfrm>
              <a:custGeom>
                <a:avLst/>
                <a:gdLst>
                  <a:gd name="T0" fmla="*/ 60 w 60"/>
                  <a:gd name="T1" fmla="*/ 4 h 42"/>
                  <a:gd name="T2" fmla="*/ 45 w 60"/>
                  <a:gd name="T3" fmla="*/ 0 h 42"/>
                  <a:gd name="T4" fmla="*/ 0 w 60"/>
                  <a:gd name="T5" fmla="*/ 39 h 42"/>
                  <a:gd name="T6" fmla="*/ 15 w 60"/>
                  <a:gd name="T7" fmla="*/ 42 h 42"/>
                  <a:gd name="T8" fmla="*/ 60 w 60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60" y="4"/>
                    </a:moveTo>
                    <a:lnTo>
                      <a:pt x="45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6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2" name="Freeform 330">
                <a:extLst>
                  <a:ext uri="{FF2B5EF4-FFF2-40B4-BE49-F238E27FC236}">
                    <a16:creationId xmlns:a16="http://schemas.microsoft.com/office/drawing/2014/main" id="{5278446D-159C-4781-B240-C86974FD8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798" y="3998925"/>
                <a:ext cx="51226" cy="74583"/>
              </a:xfrm>
              <a:custGeom>
                <a:avLst/>
                <a:gdLst>
                  <a:gd name="T0" fmla="*/ 63 w 63"/>
                  <a:gd name="T1" fmla="*/ 4 h 41"/>
                  <a:gd name="T2" fmla="*/ 49 w 63"/>
                  <a:gd name="T3" fmla="*/ 0 h 41"/>
                  <a:gd name="T4" fmla="*/ 0 w 63"/>
                  <a:gd name="T5" fmla="*/ 37 h 41"/>
                  <a:gd name="T6" fmla="*/ 14 w 63"/>
                  <a:gd name="T7" fmla="*/ 41 h 41"/>
                  <a:gd name="T8" fmla="*/ 63 w 63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1">
                    <a:moveTo>
                      <a:pt x="63" y="4"/>
                    </a:moveTo>
                    <a:lnTo>
                      <a:pt x="49" y="0"/>
                    </a:lnTo>
                    <a:lnTo>
                      <a:pt x="0" y="37"/>
                    </a:lnTo>
                    <a:lnTo>
                      <a:pt x="14" y="41"/>
                    </a:lnTo>
                    <a:lnTo>
                      <a:pt x="6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3" name="Freeform 331">
                <a:extLst>
                  <a:ext uri="{FF2B5EF4-FFF2-40B4-BE49-F238E27FC236}">
                    <a16:creationId xmlns:a16="http://schemas.microsoft.com/office/drawing/2014/main" id="{95E416AB-04D1-41A9-9A62-1425DC140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517" y="3973457"/>
                <a:ext cx="55292" cy="72763"/>
              </a:xfrm>
              <a:custGeom>
                <a:avLst/>
                <a:gdLst>
                  <a:gd name="T0" fmla="*/ 68 w 68"/>
                  <a:gd name="T1" fmla="*/ 4 h 40"/>
                  <a:gd name="T2" fmla="*/ 54 w 68"/>
                  <a:gd name="T3" fmla="*/ 0 h 40"/>
                  <a:gd name="T4" fmla="*/ 0 w 68"/>
                  <a:gd name="T5" fmla="*/ 36 h 40"/>
                  <a:gd name="T6" fmla="*/ 14 w 68"/>
                  <a:gd name="T7" fmla="*/ 40 h 40"/>
                  <a:gd name="T8" fmla="*/ 68 w 68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68" y="4"/>
                    </a:moveTo>
                    <a:lnTo>
                      <a:pt x="54" y="0"/>
                    </a:lnTo>
                    <a:lnTo>
                      <a:pt x="0" y="36"/>
                    </a:lnTo>
                    <a:lnTo>
                      <a:pt x="14" y="40"/>
                    </a:lnTo>
                    <a:lnTo>
                      <a:pt x="6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4" name="Freeform 332">
                <a:extLst>
                  <a:ext uri="{FF2B5EF4-FFF2-40B4-BE49-F238E27FC236}">
                    <a16:creationId xmlns:a16="http://schemas.microsoft.com/office/drawing/2014/main" id="{BA0F5EF2-5284-459A-A2E3-90182763F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861" y="3946172"/>
                <a:ext cx="57731" cy="70945"/>
              </a:xfrm>
              <a:custGeom>
                <a:avLst/>
                <a:gdLst>
                  <a:gd name="T0" fmla="*/ 71 w 71"/>
                  <a:gd name="T1" fmla="*/ 5 h 39"/>
                  <a:gd name="T2" fmla="*/ 58 w 71"/>
                  <a:gd name="T3" fmla="*/ 0 h 39"/>
                  <a:gd name="T4" fmla="*/ 0 w 71"/>
                  <a:gd name="T5" fmla="*/ 35 h 39"/>
                  <a:gd name="T6" fmla="*/ 14 w 71"/>
                  <a:gd name="T7" fmla="*/ 39 h 39"/>
                  <a:gd name="T8" fmla="*/ 71 w 71"/>
                  <a:gd name="T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9">
                    <a:moveTo>
                      <a:pt x="71" y="5"/>
                    </a:moveTo>
                    <a:lnTo>
                      <a:pt x="58" y="0"/>
                    </a:lnTo>
                    <a:lnTo>
                      <a:pt x="0" y="35"/>
                    </a:lnTo>
                    <a:lnTo>
                      <a:pt x="14" y="39"/>
                    </a:lnTo>
                    <a:lnTo>
                      <a:pt x="7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5" name="Freeform 333">
                <a:extLst>
                  <a:ext uri="{FF2B5EF4-FFF2-40B4-BE49-F238E27FC236}">
                    <a16:creationId xmlns:a16="http://schemas.microsoft.com/office/drawing/2014/main" id="{ABA5C137-B856-48AA-9704-C43BA679B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832" y="3917066"/>
                <a:ext cx="60984" cy="69125"/>
              </a:xfrm>
              <a:custGeom>
                <a:avLst/>
                <a:gdLst>
                  <a:gd name="T0" fmla="*/ 75 w 75"/>
                  <a:gd name="T1" fmla="*/ 5 h 38"/>
                  <a:gd name="T2" fmla="*/ 62 w 75"/>
                  <a:gd name="T3" fmla="*/ 0 h 38"/>
                  <a:gd name="T4" fmla="*/ 0 w 75"/>
                  <a:gd name="T5" fmla="*/ 34 h 38"/>
                  <a:gd name="T6" fmla="*/ 13 w 75"/>
                  <a:gd name="T7" fmla="*/ 38 h 38"/>
                  <a:gd name="T8" fmla="*/ 75 w 75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75" y="5"/>
                    </a:moveTo>
                    <a:lnTo>
                      <a:pt x="62" y="0"/>
                    </a:lnTo>
                    <a:lnTo>
                      <a:pt x="0" y="34"/>
                    </a:lnTo>
                    <a:lnTo>
                      <a:pt x="13" y="38"/>
                    </a:lnTo>
                    <a:lnTo>
                      <a:pt x="7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6" name="Freeform 334">
                <a:extLst>
                  <a:ext uri="{FF2B5EF4-FFF2-40B4-BE49-F238E27FC236}">
                    <a16:creationId xmlns:a16="http://schemas.microsoft.com/office/drawing/2014/main" id="{F30DADCC-A62D-4513-B702-4257206D4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241" y="3886141"/>
                <a:ext cx="62610" cy="67307"/>
              </a:xfrm>
              <a:custGeom>
                <a:avLst/>
                <a:gdLst>
                  <a:gd name="T0" fmla="*/ 77 w 77"/>
                  <a:gd name="T1" fmla="*/ 5 h 37"/>
                  <a:gd name="T2" fmla="*/ 65 w 77"/>
                  <a:gd name="T3" fmla="*/ 0 h 37"/>
                  <a:gd name="T4" fmla="*/ 0 w 77"/>
                  <a:gd name="T5" fmla="*/ 32 h 37"/>
                  <a:gd name="T6" fmla="*/ 12 w 77"/>
                  <a:gd name="T7" fmla="*/ 37 h 37"/>
                  <a:gd name="T8" fmla="*/ 77 w 77"/>
                  <a:gd name="T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7">
                    <a:moveTo>
                      <a:pt x="77" y="5"/>
                    </a:moveTo>
                    <a:lnTo>
                      <a:pt x="65" y="0"/>
                    </a:lnTo>
                    <a:lnTo>
                      <a:pt x="0" y="32"/>
                    </a:lnTo>
                    <a:lnTo>
                      <a:pt x="12" y="37"/>
                    </a:lnTo>
                    <a:lnTo>
                      <a:pt x="7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7" name="Freeform 335">
                <a:extLst>
                  <a:ext uri="{FF2B5EF4-FFF2-40B4-BE49-F238E27FC236}">
                    <a16:creationId xmlns:a16="http://schemas.microsoft.com/office/drawing/2014/main" id="{2E58C745-7419-4711-A3E9-524D2AB7E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464" y="3855217"/>
                <a:ext cx="65862" cy="63669"/>
              </a:xfrm>
              <a:custGeom>
                <a:avLst/>
                <a:gdLst>
                  <a:gd name="T0" fmla="*/ 81 w 81"/>
                  <a:gd name="T1" fmla="*/ 5 h 35"/>
                  <a:gd name="T2" fmla="*/ 70 w 81"/>
                  <a:gd name="T3" fmla="*/ 0 h 35"/>
                  <a:gd name="T4" fmla="*/ 0 w 81"/>
                  <a:gd name="T5" fmla="*/ 30 h 35"/>
                  <a:gd name="T6" fmla="*/ 12 w 81"/>
                  <a:gd name="T7" fmla="*/ 35 h 35"/>
                  <a:gd name="T8" fmla="*/ 81 w 81"/>
                  <a:gd name="T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81" y="5"/>
                    </a:moveTo>
                    <a:lnTo>
                      <a:pt x="70" y="0"/>
                    </a:lnTo>
                    <a:lnTo>
                      <a:pt x="0" y="30"/>
                    </a:lnTo>
                    <a:lnTo>
                      <a:pt x="12" y="35"/>
                    </a:lnTo>
                    <a:lnTo>
                      <a:pt x="8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8" name="Freeform 336">
                <a:extLst>
                  <a:ext uri="{FF2B5EF4-FFF2-40B4-BE49-F238E27FC236}">
                    <a16:creationId xmlns:a16="http://schemas.microsoft.com/office/drawing/2014/main" id="{4B64C97F-A079-4273-A027-F257DDD37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127" y="3820654"/>
                <a:ext cx="68301" cy="61849"/>
              </a:xfrm>
              <a:custGeom>
                <a:avLst/>
                <a:gdLst>
                  <a:gd name="T0" fmla="*/ 84 w 84"/>
                  <a:gd name="T1" fmla="*/ 6 h 34"/>
                  <a:gd name="T2" fmla="*/ 73 w 84"/>
                  <a:gd name="T3" fmla="*/ 0 h 34"/>
                  <a:gd name="T4" fmla="*/ 0 w 84"/>
                  <a:gd name="T5" fmla="*/ 28 h 34"/>
                  <a:gd name="T6" fmla="*/ 11 w 84"/>
                  <a:gd name="T7" fmla="*/ 34 h 34"/>
                  <a:gd name="T8" fmla="*/ 84 w 84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84" y="6"/>
                    </a:moveTo>
                    <a:lnTo>
                      <a:pt x="73" y="0"/>
                    </a:lnTo>
                    <a:lnTo>
                      <a:pt x="0" y="28"/>
                    </a:lnTo>
                    <a:lnTo>
                      <a:pt x="11" y="34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29" name="Freeform 337">
                <a:extLst>
                  <a:ext uri="{FF2B5EF4-FFF2-40B4-BE49-F238E27FC236}">
                    <a16:creationId xmlns:a16="http://schemas.microsoft.com/office/drawing/2014/main" id="{F51321A1-E424-4140-9B32-3B969387B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229" y="3784272"/>
                <a:ext cx="69928" cy="60030"/>
              </a:xfrm>
              <a:custGeom>
                <a:avLst/>
                <a:gdLst>
                  <a:gd name="T0" fmla="*/ 86 w 86"/>
                  <a:gd name="T1" fmla="*/ 6 h 33"/>
                  <a:gd name="T2" fmla="*/ 76 w 86"/>
                  <a:gd name="T3" fmla="*/ 0 h 33"/>
                  <a:gd name="T4" fmla="*/ 0 w 86"/>
                  <a:gd name="T5" fmla="*/ 27 h 33"/>
                  <a:gd name="T6" fmla="*/ 10 w 86"/>
                  <a:gd name="T7" fmla="*/ 33 h 33"/>
                  <a:gd name="T8" fmla="*/ 86 w 86"/>
                  <a:gd name="T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86" y="6"/>
                    </a:moveTo>
                    <a:lnTo>
                      <a:pt x="76" y="0"/>
                    </a:lnTo>
                    <a:lnTo>
                      <a:pt x="0" y="27"/>
                    </a:lnTo>
                    <a:lnTo>
                      <a:pt x="10" y="33"/>
                    </a:lnTo>
                    <a:lnTo>
                      <a:pt x="8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0" name="Freeform 338">
                <a:extLst>
                  <a:ext uri="{FF2B5EF4-FFF2-40B4-BE49-F238E27FC236}">
                    <a16:creationId xmlns:a16="http://schemas.microsoft.com/office/drawing/2014/main" id="{7FCECB48-7D52-45AB-A6C7-F7152577C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4957" y="3747891"/>
                <a:ext cx="71554" cy="56392"/>
              </a:xfrm>
              <a:custGeom>
                <a:avLst/>
                <a:gdLst>
                  <a:gd name="T0" fmla="*/ 88 w 88"/>
                  <a:gd name="T1" fmla="*/ 6 h 31"/>
                  <a:gd name="T2" fmla="*/ 78 w 88"/>
                  <a:gd name="T3" fmla="*/ 0 h 31"/>
                  <a:gd name="T4" fmla="*/ 0 w 88"/>
                  <a:gd name="T5" fmla="*/ 25 h 31"/>
                  <a:gd name="T6" fmla="*/ 9 w 88"/>
                  <a:gd name="T7" fmla="*/ 31 h 31"/>
                  <a:gd name="T8" fmla="*/ 88 w 88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88" y="6"/>
                    </a:moveTo>
                    <a:lnTo>
                      <a:pt x="78" y="0"/>
                    </a:lnTo>
                    <a:lnTo>
                      <a:pt x="0" y="25"/>
                    </a:lnTo>
                    <a:lnTo>
                      <a:pt x="9" y="31"/>
                    </a:lnTo>
                    <a:lnTo>
                      <a:pt x="8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1" name="Freeform 339">
                <a:extLst>
                  <a:ext uri="{FF2B5EF4-FFF2-40B4-BE49-F238E27FC236}">
                    <a16:creationId xmlns:a16="http://schemas.microsoft.com/office/drawing/2014/main" id="{7C8A6024-63BB-4D65-A502-1C5B34B3F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311" y="3709690"/>
                <a:ext cx="73180" cy="52754"/>
              </a:xfrm>
              <a:custGeom>
                <a:avLst/>
                <a:gdLst>
                  <a:gd name="T0" fmla="*/ 90 w 90"/>
                  <a:gd name="T1" fmla="*/ 6 h 29"/>
                  <a:gd name="T2" fmla="*/ 82 w 90"/>
                  <a:gd name="T3" fmla="*/ 0 h 29"/>
                  <a:gd name="T4" fmla="*/ 0 w 90"/>
                  <a:gd name="T5" fmla="*/ 23 h 29"/>
                  <a:gd name="T6" fmla="*/ 9 w 90"/>
                  <a:gd name="T7" fmla="*/ 29 h 29"/>
                  <a:gd name="T8" fmla="*/ 90 w 90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90" y="6"/>
                    </a:moveTo>
                    <a:lnTo>
                      <a:pt x="82" y="0"/>
                    </a:lnTo>
                    <a:lnTo>
                      <a:pt x="0" y="23"/>
                    </a:lnTo>
                    <a:lnTo>
                      <a:pt x="9" y="29"/>
                    </a:lnTo>
                    <a:lnTo>
                      <a:pt x="9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2" name="Freeform 340">
                <a:extLst>
                  <a:ext uri="{FF2B5EF4-FFF2-40B4-BE49-F238E27FC236}">
                    <a16:creationId xmlns:a16="http://schemas.microsoft.com/office/drawing/2014/main" id="{2F04BC92-5BCC-4569-A8EB-C9823C942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104" y="3669670"/>
                <a:ext cx="75620" cy="49116"/>
              </a:xfrm>
              <a:custGeom>
                <a:avLst/>
                <a:gdLst>
                  <a:gd name="T0" fmla="*/ 93 w 93"/>
                  <a:gd name="T1" fmla="*/ 6 h 27"/>
                  <a:gd name="T2" fmla="*/ 84 w 93"/>
                  <a:gd name="T3" fmla="*/ 0 h 27"/>
                  <a:gd name="T4" fmla="*/ 0 w 93"/>
                  <a:gd name="T5" fmla="*/ 21 h 27"/>
                  <a:gd name="T6" fmla="*/ 9 w 93"/>
                  <a:gd name="T7" fmla="*/ 27 h 27"/>
                  <a:gd name="T8" fmla="*/ 93 w 93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7">
                    <a:moveTo>
                      <a:pt x="93" y="6"/>
                    </a:moveTo>
                    <a:lnTo>
                      <a:pt x="84" y="0"/>
                    </a:lnTo>
                    <a:lnTo>
                      <a:pt x="0" y="21"/>
                    </a:lnTo>
                    <a:lnTo>
                      <a:pt x="9" y="27"/>
                    </a:lnTo>
                    <a:lnTo>
                      <a:pt x="9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3" name="Freeform 341">
                <a:extLst>
                  <a:ext uri="{FF2B5EF4-FFF2-40B4-BE49-F238E27FC236}">
                    <a16:creationId xmlns:a16="http://schemas.microsoft.com/office/drawing/2014/main" id="{047A587A-6060-49B6-B11F-9FA814A3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337" y="3627831"/>
                <a:ext cx="76433" cy="47296"/>
              </a:xfrm>
              <a:custGeom>
                <a:avLst/>
                <a:gdLst>
                  <a:gd name="T0" fmla="*/ 94 w 94"/>
                  <a:gd name="T1" fmla="*/ 7 h 26"/>
                  <a:gd name="T2" fmla="*/ 87 w 94"/>
                  <a:gd name="T3" fmla="*/ 0 h 26"/>
                  <a:gd name="T4" fmla="*/ 0 w 94"/>
                  <a:gd name="T5" fmla="*/ 19 h 26"/>
                  <a:gd name="T6" fmla="*/ 8 w 94"/>
                  <a:gd name="T7" fmla="*/ 26 h 26"/>
                  <a:gd name="T8" fmla="*/ 94 w 94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94" y="7"/>
                    </a:moveTo>
                    <a:lnTo>
                      <a:pt x="87" y="0"/>
                    </a:lnTo>
                    <a:lnTo>
                      <a:pt x="0" y="19"/>
                    </a:lnTo>
                    <a:lnTo>
                      <a:pt x="8" y="26"/>
                    </a:lnTo>
                    <a:lnTo>
                      <a:pt x="9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4" name="Freeform 342">
                <a:extLst>
                  <a:ext uri="{FF2B5EF4-FFF2-40B4-BE49-F238E27FC236}">
                    <a16:creationId xmlns:a16="http://schemas.microsoft.com/office/drawing/2014/main" id="{FAEFA4D2-2B73-4DA8-8EF0-66A9F4C85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9822" y="3585992"/>
                <a:ext cx="77246" cy="43658"/>
              </a:xfrm>
              <a:custGeom>
                <a:avLst/>
                <a:gdLst>
                  <a:gd name="T0" fmla="*/ 95 w 95"/>
                  <a:gd name="T1" fmla="*/ 7 h 24"/>
                  <a:gd name="T2" fmla="*/ 88 w 95"/>
                  <a:gd name="T3" fmla="*/ 0 h 24"/>
                  <a:gd name="T4" fmla="*/ 0 w 95"/>
                  <a:gd name="T5" fmla="*/ 17 h 24"/>
                  <a:gd name="T6" fmla="*/ 6 w 95"/>
                  <a:gd name="T7" fmla="*/ 24 h 24"/>
                  <a:gd name="T8" fmla="*/ 95 w 95"/>
                  <a:gd name="T9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95" y="7"/>
                    </a:moveTo>
                    <a:lnTo>
                      <a:pt x="88" y="0"/>
                    </a:lnTo>
                    <a:lnTo>
                      <a:pt x="0" y="17"/>
                    </a:lnTo>
                    <a:lnTo>
                      <a:pt x="6" y="24"/>
                    </a:lnTo>
                    <a:lnTo>
                      <a:pt x="9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5" name="Freeform 343">
                <a:extLst>
                  <a:ext uri="{FF2B5EF4-FFF2-40B4-BE49-F238E27FC236}">
                    <a16:creationId xmlns:a16="http://schemas.microsoft.com/office/drawing/2014/main" id="{6DF0F1DB-C775-4FA8-806B-585C58344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34" y="3544153"/>
                <a:ext cx="78059" cy="40020"/>
              </a:xfrm>
              <a:custGeom>
                <a:avLst/>
                <a:gdLst>
                  <a:gd name="T0" fmla="*/ 96 w 96"/>
                  <a:gd name="T1" fmla="*/ 6 h 22"/>
                  <a:gd name="T2" fmla="*/ 90 w 96"/>
                  <a:gd name="T3" fmla="*/ 0 h 22"/>
                  <a:gd name="T4" fmla="*/ 0 w 96"/>
                  <a:gd name="T5" fmla="*/ 14 h 22"/>
                  <a:gd name="T6" fmla="*/ 6 w 96"/>
                  <a:gd name="T7" fmla="*/ 22 h 22"/>
                  <a:gd name="T8" fmla="*/ 96 w 96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96" y="6"/>
                    </a:moveTo>
                    <a:lnTo>
                      <a:pt x="90" y="0"/>
                    </a:lnTo>
                    <a:lnTo>
                      <a:pt x="0" y="14"/>
                    </a:lnTo>
                    <a:lnTo>
                      <a:pt x="6" y="22"/>
                    </a:lnTo>
                    <a:lnTo>
                      <a:pt x="9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6" name="Freeform 344">
                <a:extLst>
                  <a:ext uri="{FF2B5EF4-FFF2-40B4-BE49-F238E27FC236}">
                    <a16:creationId xmlns:a16="http://schemas.microsoft.com/office/drawing/2014/main" id="{459D13A6-F7DC-45F2-8985-F6DE33C86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485" y="3498676"/>
                <a:ext cx="78872" cy="36382"/>
              </a:xfrm>
              <a:custGeom>
                <a:avLst/>
                <a:gdLst>
                  <a:gd name="T0" fmla="*/ 97 w 97"/>
                  <a:gd name="T1" fmla="*/ 8 h 20"/>
                  <a:gd name="T2" fmla="*/ 92 w 97"/>
                  <a:gd name="T3" fmla="*/ 0 h 20"/>
                  <a:gd name="T4" fmla="*/ 0 w 97"/>
                  <a:gd name="T5" fmla="*/ 13 h 20"/>
                  <a:gd name="T6" fmla="*/ 5 w 97"/>
                  <a:gd name="T7" fmla="*/ 20 h 20"/>
                  <a:gd name="T8" fmla="*/ 97 w 97"/>
                  <a:gd name="T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0">
                    <a:moveTo>
                      <a:pt x="97" y="8"/>
                    </a:moveTo>
                    <a:lnTo>
                      <a:pt x="92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9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7" name="Freeform 345">
                <a:extLst>
                  <a:ext uri="{FF2B5EF4-FFF2-40B4-BE49-F238E27FC236}">
                    <a16:creationId xmlns:a16="http://schemas.microsoft.com/office/drawing/2014/main" id="{E50258C4-1DFB-401E-BB3D-DD8457069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288" y="3455018"/>
                <a:ext cx="78872" cy="32744"/>
              </a:xfrm>
              <a:custGeom>
                <a:avLst/>
                <a:gdLst>
                  <a:gd name="T0" fmla="*/ 97 w 97"/>
                  <a:gd name="T1" fmla="*/ 7 h 18"/>
                  <a:gd name="T2" fmla="*/ 93 w 97"/>
                  <a:gd name="T3" fmla="*/ 0 h 18"/>
                  <a:gd name="T4" fmla="*/ 0 w 97"/>
                  <a:gd name="T5" fmla="*/ 11 h 18"/>
                  <a:gd name="T6" fmla="*/ 4 w 97"/>
                  <a:gd name="T7" fmla="*/ 18 h 18"/>
                  <a:gd name="T8" fmla="*/ 97 w 97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97" y="7"/>
                    </a:moveTo>
                    <a:lnTo>
                      <a:pt x="93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8" name="Freeform 346">
                <a:extLst>
                  <a:ext uri="{FF2B5EF4-FFF2-40B4-BE49-F238E27FC236}">
                    <a16:creationId xmlns:a16="http://schemas.microsoft.com/office/drawing/2014/main" id="{CE85CEBD-5EFB-46AF-8A19-F5F789322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718" y="3409540"/>
                <a:ext cx="79685" cy="29105"/>
              </a:xfrm>
              <a:custGeom>
                <a:avLst/>
                <a:gdLst>
                  <a:gd name="T0" fmla="*/ 98 w 98"/>
                  <a:gd name="T1" fmla="*/ 7 h 16"/>
                  <a:gd name="T2" fmla="*/ 94 w 98"/>
                  <a:gd name="T3" fmla="*/ 0 h 16"/>
                  <a:gd name="T4" fmla="*/ 0 w 98"/>
                  <a:gd name="T5" fmla="*/ 9 h 16"/>
                  <a:gd name="T6" fmla="*/ 3 w 98"/>
                  <a:gd name="T7" fmla="*/ 16 h 16"/>
                  <a:gd name="T8" fmla="*/ 98 w 98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98" y="7"/>
                    </a:moveTo>
                    <a:lnTo>
                      <a:pt x="94" y="0"/>
                    </a:lnTo>
                    <a:lnTo>
                      <a:pt x="0" y="9"/>
                    </a:lnTo>
                    <a:lnTo>
                      <a:pt x="3" y="16"/>
                    </a:lnTo>
                    <a:lnTo>
                      <a:pt x="9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39" name="Freeform 347">
                <a:extLst>
                  <a:ext uri="{FF2B5EF4-FFF2-40B4-BE49-F238E27FC236}">
                    <a16:creationId xmlns:a16="http://schemas.microsoft.com/office/drawing/2014/main" id="{B6156B1D-18AF-43EC-A60E-1E9C717B3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400" y="3364064"/>
                <a:ext cx="78872" cy="25467"/>
              </a:xfrm>
              <a:custGeom>
                <a:avLst/>
                <a:gdLst>
                  <a:gd name="T0" fmla="*/ 97 w 97"/>
                  <a:gd name="T1" fmla="*/ 7 h 14"/>
                  <a:gd name="T2" fmla="*/ 95 w 97"/>
                  <a:gd name="T3" fmla="*/ 0 h 14"/>
                  <a:gd name="T4" fmla="*/ 0 w 97"/>
                  <a:gd name="T5" fmla="*/ 6 h 14"/>
                  <a:gd name="T6" fmla="*/ 2 w 97"/>
                  <a:gd name="T7" fmla="*/ 14 h 14"/>
                  <a:gd name="T8" fmla="*/ 97 w 97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97" y="7"/>
                    </a:moveTo>
                    <a:lnTo>
                      <a:pt x="95" y="0"/>
                    </a:lnTo>
                    <a:lnTo>
                      <a:pt x="0" y="6"/>
                    </a:lnTo>
                    <a:lnTo>
                      <a:pt x="2" y="14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0" name="Freeform 348">
                <a:extLst>
                  <a:ext uri="{FF2B5EF4-FFF2-40B4-BE49-F238E27FC236}">
                    <a16:creationId xmlns:a16="http://schemas.microsoft.com/office/drawing/2014/main" id="{28492B0A-7394-40C2-B864-8A51D23BE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21" y="3318586"/>
                <a:ext cx="78872" cy="20011"/>
              </a:xfrm>
              <a:custGeom>
                <a:avLst/>
                <a:gdLst>
                  <a:gd name="T0" fmla="*/ 97 w 97"/>
                  <a:gd name="T1" fmla="*/ 7 h 11"/>
                  <a:gd name="T2" fmla="*/ 96 w 97"/>
                  <a:gd name="T3" fmla="*/ 0 h 11"/>
                  <a:gd name="T4" fmla="*/ 0 w 97"/>
                  <a:gd name="T5" fmla="*/ 4 h 11"/>
                  <a:gd name="T6" fmla="*/ 1 w 97"/>
                  <a:gd name="T7" fmla="*/ 11 h 11"/>
                  <a:gd name="T8" fmla="*/ 97 w 97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97" y="7"/>
                    </a:moveTo>
                    <a:lnTo>
                      <a:pt x="96" y="0"/>
                    </a:lnTo>
                    <a:lnTo>
                      <a:pt x="0" y="4"/>
                    </a:lnTo>
                    <a:lnTo>
                      <a:pt x="1" y="11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1" name="Freeform 349">
                <a:extLst>
                  <a:ext uri="{FF2B5EF4-FFF2-40B4-BE49-F238E27FC236}">
                    <a16:creationId xmlns:a16="http://schemas.microsoft.com/office/drawing/2014/main" id="{02F46ECA-E830-43EC-AA3F-95A1CD877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73109"/>
                <a:ext cx="78059" cy="16372"/>
              </a:xfrm>
              <a:custGeom>
                <a:avLst/>
                <a:gdLst>
                  <a:gd name="T0" fmla="*/ 96 w 96"/>
                  <a:gd name="T1" fmla="*/ 7 h 9"/>
                  <a:gd name="T2" fmla="*/ 96 w 96"/>
                  <a:gd name="T3" fmla="*/ 0 h 9"/>
                  <a:gd name="T4" fmla="*/ 0 w 96"/>
                  <a:gd name="T5" fmla="*/ 2 h 9"/>
                  <a:gd name="T6" fmla="*/ 0 w 96"/>
                  <a:gd name="T7" fmla="*/ 9 h 9"/>
                  <a:gd name="T8" fmla="*/ 96 w 96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">
                    <a:moveTo>
                      <a:pt x="96" y="7"/>
                    </a:moveTo>
                    <a:lnTo>
                      <a:pt x="96" y="0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9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2" name="Freeform 350">
                <a:extLst>
                  <a:ext uri="{FF2B5EF4-FFF2-40B4-BE49-F238E27FC236}">
                    <a16:creationId xmlns:a16="http://schemas.microsoft.com/office/drawing/2014/main" id="{FA1FE71B-AA64-49E3-82AF-8698EA451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25813"/>
                <a:ext cx="78059" cy="14553"/>
              </a:xfrm>
              <a:custGeom>
                <a:avLst/>
                <a:gdLst>
                  <a:gd name="T0" fmla="*/ 96 w 96"/>
                  <a:gd name="T1" fmla="*/ 8 h 8"/>
                  <a:gd name="T2" fmla="*/ 96 w 96"/>
                  <a:gd name="T3" fmla="*/ 0 h 8"/>
                  <a:gd name="T4" fmla="*/ 0 w 96"/>
                  <a:gd name="T5" fmla="*/ 0 h 8"/>
                  <a:gd name="T6" fmla="*/ 0 w 96"/>
                  <a:gd name="T7" fmla="*/ 7 h 8"/>
                  <a:gd name="T8" fmla="*/ 96 w 9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">
                    <a:moveTo>
                      <a:pt x="96" y="8"/>
                    </a:moveTo>
                    <a:lnTo>
                      <a:pt x="9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9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3" name="Freeform 351">
                <a:extLst>
                  <a:ext uri="{FF2B5EF4-FFF2-40B4-BE49-F238E27FC236}">
                    <a16:creationId xmlns:a16="http://schemas.microsoft.com/office/drawing/2014/main" id="{E8148334-7FAD-41E4-8824-8C858E30B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708" y="3176697"/>
                <a:ext cx="78872" cy="16372"/>
              </a:xfrm>
              <a:custGeom>
                <a:avLst/>
                <a:gdLst>
                  <a:gd name="T0" fmla="*/ 96 w 97"/>
                  <a:gd name="T1" fmla="*/ 9 h 9"/>
                  <a:gd name="T2" fmla="*/ 97 w 97"/>
                  <a:gd name="T3" fmla="*/ 2 h 9"/>
                  <a:gd name="T4" fmla="*/ 2 w 97"/>
                  <a:gd name="T5" fmla="*/ 0 h 9"/>
                  <a:gd name="T6" fmla="*/ 0 w 97"/>
                  <a:gd name="T7" fmla="*/ 7 h 9"/>
                  <a:gd name="T8" fmla="*/ 96 w 97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96" y="9"/>
                    </a:moveTo>
                    <a:lnTo>
                      <a:pt x="97" y="2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4" name="Freeform 352">
                <a:extLst>
                  <a:ext uri="{FF2B5EF4-FFF2-40B4-BE49-F238E27FC236}">
                    <a16:creationId xmlns:a16="http://schemas.microsoft.com/office/drawing/2014/main" id="{60FEDDBB-7EEA-4957-A0FA-C3E56037D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587" y="3125763"/>
                <a:ext cx="78872" cy="21829"/>
              </a:xfrm>
              <a:custGeom>
                <a:avLst/>
                <a:gdLst>
                  <a:gd name="T0" fmla="*/ 96 w 97"/>
                  <a:gd name="T1" fmla="*/ 12 h 12"/>
                  <a:gd name="T2" fmla="*/ 97 w 97"/>
                  <a:gd name="T3" fmla="*/ 5 h 12"/>
                  <a:gd name="T4" fmla="*/ 2 w 97"/>
                  <a:gd name="T5" fmla="*/ 0 h 12"/>
                  <a:gd name="T6" fmla="*/ 0 w 97"/>
                  <a:gd name="T7" fmla="*/ 7 h 12"/>
                  <a:gd name="T8" fmla="*/ 96 w 9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96" y="12"/>
                    </a:moveTo>
                    <a:lnTo>
                      <a:pt x="97" y="5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5" name="Freeform 353">
                <a:extLst>
                  <a:ext uri="{FF2B5EF4-FFF2-40B4-BE49-F238E27FC236}">
                    <a16:creationId xmlns:a16="http://schemas.microsoft.com/office/drawing/2014/main" id="{80D2AAD4-322F-44AC-BF3D-526383097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905" y="3074828"/>
                <a:ext cx="79685" cy="27287"/>
              </a:xfrm>
              <a:custGeom>
                <a:avLst/>
                <a:gdLst>
                  <a:gd name="T0" fmla="*/ 95 w 98"/>
                  <a:gd name="T1" fmla="*/ 15 h 15"/>
                  <a:gd name="T2" fmla="*/ 98 w 98"/>
                  <a:gd name="T3" fmla="*/ 8 h 15"/>
                  <a:gd name="T4" fmla="*/ 3 w 98"/>
                  <a:gd name="T5" fmla="*/ 0 h 15"/>
                  <a:gd name="T6" fmla="*/ 0 w 98"/>
                  <a:gd name="T7" fmla="*/ 8 h 15"/>
                  <a:gd name="T8" fmla="*/ 95 w 98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5">
                    <a:moveTo>
                      <a:pt x="95" y="15"/>
                    </a:moveTo>
                    <a:lnTo>
                      <a:pt x="98" y="8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9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6" name="Freeform 354">
                <a:extLst>
                  <a:ext uri="{FF2B5EF4-FFF2-40B4-BE49-F238E27FC236}">
                    <a16:creationId xmlns:a16="http://schemas.microsoft.com/office/drawing/2014/main" id="{E77AFD87-9971-4D54-AC7E-1968E4274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475" y="3027532"/>
                <a:ext cx="78872" cy="29105"/>
              </a:xfrm>
              <a:custGeom>
                <a:avLst/>
                <a:gdLst>
                  <a:gd name="T0" fmla="*/ 93 w 97"/>
                  <a:gd name="T1" fmla="*/ 16 h 16"/>
                  <a:gd name="T2" fmla="*/ 97 w 97"/>
                  <a:gd name="T3" fmla="*/ 9 h 16"/>
                  <a:gd name="T4" fmla="*/ 3 w 97"/>
                  <a:gd name="T5" fmla="*/ 0 h 16"/>
                  <a:gd name="T6" fmla="*/ 0 w 97"/>
                  <a:gd name="T7" fmla="*/ 7 h 16"/>
                  <a:gd name="T8" fmla="*/ 93 w 9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6">
                    <a:moveTo>
                      <a:pt x="93" y="16"/>
                    </a:moveTo>
                    <a:lnTo>
                      <a:pt x="97" y="9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9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7" name="Freeform 355">
                <a:extLst>
                  <a:ext uri="{FF2B5EF4-FFF2-40B4-BE49-F238E27FC236}">
                    <a16:creationId xmlns:a16="http://schemas.microsoft.com/office/drawing/2014/main" id="{303A57C8-ABB4-498F-A500-923454B34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672" y="2978417"/>
                <a:ext cx="78872" cy="34563"/>
              </a:xfrm>
              <a:custGeom>
                <a:avLst/>
                <a:gdLst>
                  <a:gd name="T0" fmla="*/ 92 w 97"/>
                  <a:gd name="T1" fmla="*/ 19 h 19"/>
                  <a:gd name="T2" fmla="*/ 97 w 97"/>
                  <a:gd name="T3" fmla="*/ 11 h 19"/>
                  <a:gd name="T4" fmla="*/ 4 w 97"/>
                  <a:gd name="T5" fmla="*/ 0 h 19"/>
                  <a:gd name="T6" fmla="*/ 0 w 97"/>
                  <a:gd name="T7" fmla="*/ 7 h 19"/>
                  <a:gd name="T8" fmla="*/ 92 w 9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9">
                    <a:moveTo>
                      <a:pt x="92" y="19"/>
                    </a:moveTo>
                    <a:lnTo>
                      <a:pt x="97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9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8" name="Freeform 356">
                <a:extLst>
                  <a:ext uri="{FF2B5EF4-FFF2-40B4-BE49-F238E27FC236}">
                    <a16:creationId xmlns:a16="http://schemas.microsoft.com/office/drawing/2014/main" id="{F620893D-4D4B-4663-8C8F-C882DDFB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308" y="2929301"/>
                <a:ext cx="78872" cy="38201"/>
              </a:xfrm>
              <a:custGeom>
                <a:avLst/>
                <a:gdLst>
                  <a:gd name="T0" fmla="*/ 92 w 97"/>
                  <a:gd name="T1" fmla="*/ 21 h 21"/>
                  <a:gd name="T2" fmla="*/ 97 w 97"/>
                  <a:gd name="T3" fmla="*/ 14 h 21"/>
                  <a:gd name="T4" fmla="*/ 6 w 97"/>
                  <a:gd name="T5" fmla="*/ 0 h 21"/>
                  <a:gd name="T6" fmla="*/ 0 w 97"/>
                  <a:gd name="T7" fmla="*/ 8 h 21"/>
                  <a:gd name="T8" fmla="*/ 92 w 97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1">
                    <a:moveTo>
                      <a:pt x="92" y="21"/>
                    </a:moveTo>
                    <a:lnTo>
                      <a:pt x="97" y="14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9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49" name="Freeform 357">
                <a:extLst>
                  <a:ext uri="{FF2B5EF4-FFF2-40B4-BE49-F238E27FC236}">
                    <a16:creationId xmlns:a16="http://schemas.microsoft.com/office/drawing/2014/main" id="{0DA16D97-8B66-43A3-8975-EB641A3DD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196" y="2883825"/>
                <a:ext cx="77246" cy="40020"/>
              </a:xfrm>
              <a:custGeom>
                <a:avLst/>
                <a:gdLst>
                  <a:gd name="T0" fmla="*/ 89 w 95"/>
                  <a:gd name="T1" fmla="*/ 22 h 22"/>
                  <a:gd name="T2" fmla="*/ 95 w 95"/>
                  <a:gd name="T3" fmla="*/ 16 h 22"/>
                  <a:gd name="T4" fmla="*/ 7 w 95"/>
                  <a:gd name="T5" fmla="*/ 0 h 22"/>
                  <a:gd name="T6" fmla="*/ 0 w 95"/>
                  <a:gd name="T7" fmla="*/ 7 h 22"/>
                  <a:gd name="T8" fmla="*/ 89 w 95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2">
                    <a:moveTo>
                      <a:pt x="89" y="22"/>
                    </a:moveTo>
                    <a:lnTo>
                      <a:pt x="95" y="16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8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0" name="Freeform 358">
                <a:extLst>
                  <a:ext uri="{FF2B5EF4-FFF2-40B4-BE49-F238E27FC236}">
                    <a16:creationId xmlns:a16="http://schemas.microsoft.com/office/drawing/2014/main" id="{0E52BC51-D008-4201-90CB-091926107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24" y="2838347"/>
                <a:ext cx="76433" cy="43658"/>
              </a:xfrm>
              <a:custGeom>
                <a:avLst/>
                <a:gdLst>
                  <a:gd name="T0" fmla="*/ 87 w 94"/>
                  <a:gd name="T1" fmla="*/ 24 h 24"/>
                  <a:gd name="T2" fmla="*/ 94 w 94"/>
                  <a:gd name="T3" fmla="*/ 17 h 24"/>
                  <a:gd name="T4" fmla="*/ 7 w 94"/>
                  <a:gd name="T5" fmla="*/ 0 h 24"/>
                  <a:gd name="T6" fmla="*/ 0 w 94"/>
                  <a:gd name="T7" fmla="*/ 6 h 24"/>
                  <a:gd name="T8" fmla="*/ 87 w 9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87" y="24"/>
                    </a:moveTo>
                    <a:lnTo>
                      <a:pt x="94" y="17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87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1" name="Freeform 359">
                <a:extLst>
                  <a:ext uri="{FF2B5EF4-FFF2-40B4-BE49-F238E27FC236}">
                    <a16:creationId xmlns:a16="http://schemas.microsoft.com/office/drawing/2014/main" id="{8FD9F252-886A-42D9-9B44-3E0B9124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478" y="2792870"/>
                <a:ext cx="75620" cy="47296"/>
              </a:xfrm>
              <a:custGeom>
                <a:avLst/>
                <a:gdLst>
                  <a:gd name="T0" fmla="*/ 85 w 93"/>
                  <a:gd name="T1" fmla="*/ 26 h 26"/>
                  <a:gd name="T2" fmla="*/ 93 w 93"/>
                  <a:gd name="T3" fmla="*/ 20 h 26"/>
                  <a:gd name="T4" fmla="*/ 8 w 93"/>
                  <a:gd name="T5" fmla="*/ 0 h 26"/>
                  <a:gd name="T6" fmla="*/ 0 w 93"/>
                  <a:gd name="T7" fmla="*/ 6 h 26"/>
                  <a:gd name="T8" fmla="*/ 85 w 9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6">
                    <a:moveTo>
                      <a:pt x="85" y="26"/>
                    </a:moveTo>
                    <a:lnTo>
                      <a:pt x="93" y="20"/>
                    </a:lnTo>
                    <a:lnTo>
                      <a:pt x="8" y="0"/>
                    </a:lnTo>
                    <a:lnTo>
                      <a:pt x="0" y="6"/>
                    </a:lnTo>
                    <a:lnTo>
                      <a:pt x="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2" name="Freeform 360">
                <a:extLst>
                  <a:ext uri="{FF2B5EF4-FFF2-40B4-BE49-F238E27FC236}">
                    <a16:creationId xmlns:a16="http://schemas.microsoft.com/office/drawing/2014/main" id="{C12D7630-B71F-46F3-ABEE-BCD0DBAE1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871" y="2749212"/>
                <a:ext cx="74806" cy="50934"/>
              </a:xfrm>
              <a:custGeom>
                <a:avLst/>
                <a:gdLst>
                  <a:gd name="T0" fmla="*/ 83 w 92"/>
                  <a:gd name="T1" fmla="*/ 28 h 28"/>
                  <a:gd name="T2" fmla="*/ 92 w 92"/>
                  <a:gd name="T3" fmla="*/ 21 h 28"/>
                  <a:gd name="T4" fmla="*/ 9 w 92"/>
                  <a:gd name="T5" fmla="*/ 0 h 28"/>
                  <a:gd name="T6" fmla="*/ 0 w 92"/>
                  <a:gd name="T7" fmla="*/ 6 h 28"/>
                  <a:gd name="T8" fmla="*/ 83 w 9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8">
                    <a:moveTo>
                      <a:pt x="83" y="28"/>
                    </a:moveTo>
                    <a:lnTo>
                      <a:pt x="92" y="21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8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3" name="Freeform 361">
                <a:extLst>
                  <a:ext uri="{FF2B5EF4-FFF2-40B4-BE49-F238E27FC236}">
                    <a16:creationId xmlns:a16="http://schemas.microsoft.com/office/drawing/2014/main" id="{B8E5930B-606B-433E-8050-17073AB46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517" y="2707373"/>
                <a:ext cx="72367" cy="54573"/>
              </a:xfrm>
              <a:custGeom>
                <a:avLst/>
                <a:gdLst>
                  <a:gd name="T0" fmla="*/ 79 w 89"/>
                  <a:gd name="T1" fmla="*/ 30 h 30"/>
                  <a:gd name="T2" fmla="*/ 89 w 89"/>
                  <a:gd name="T3" fmla="*/ 23 h 30"/>
                  <a:gd name="T4" fmla="*/ 9 w 89"/>
                  <a:gd name="T5" fmla="*/ 0 h 30"/>
                  <a:gd name="T6" fmla="*/ 0 w 89"/>
                  <a:gd name="T7" fmla="*/ 6 h 30"/>
                  <a:gd name="T8" fmla="*/ 79 w 8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79" y="30"/>
                    </a:moveTo>
                    <a:lnTo>
                      <a:pt x="89" y="23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79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4" name="Freeform 362">
                <a:extLst>
                  <a:ext uri="{FF2B5EF4-FFF2-40B4-BE49-F238E27FC236}">
                    <a16:creationId xmlns:a16="http://schemas.microsoft.com/office/drawing/2014/main" id="{805EC4A6-CC29-4548-960D-38BA4B83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789" y="2665534"/>
                <a:ext cx="69928" cy="58211"/>
              </a:xfrm>
              <a:custGeom>
                <a:avLst/>
                <a:gdLst>
                  <a:gd name="T0" fmla="*/ 76 w 86"/>
                  <a:gd name="T1" fmla="*/ 32 h 32"/>
                  <a:gd name="T2" fmla="*/ 86 w 86"/>
                  <a:gd name="T3" fmla="*/ 26 h 32"/>
                  <a:gd name="T4" fmla="*/ 10 w 86"/>
                  <a:gd name="T5" fmla="*/ 0 h 32"/>
                  <a:gd name="T6" fmla="*/ 0 w 86"/>
                  <a:gd name="T7" fmla="*/ 6 h 32"/>
                  <a:gd name="T8" fmla="*/ 76 w 8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76" y="32"/>
                    </a:moveTo>
                    <a:lnTo>
                      <a:pt x="86" y="26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76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5" name="Freeform 363">
                <a:extLst>
                  <a:ext uri="{FF2B5EF4-FFF2-40B4-BE49-F238E27FC236}">
                    <a16:creationId xmlns:a16="http://schemas.microsoft.com/office/drawing/2014/main" id="{A93C77DD-616D-478C-825F-4D9341321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688" y="2627333"/>
                <a:ext cx="68301" cy="60030"/>
              </a:xfrm>
              <a:custGeom>
                <a:avLst/>
                <a:gdLst>
                  <a:gd name="T0" fmla="*/ 74 w 84"/>
                  <a:gd name="T1" fmla="*/ 33 h 33"/>
                  <a:gd name="T2" fmla="*/ 84 w 84"/>
                  <a:gd name="T3" fmla="*/ 27 h 33"/>
                  <a:gd name="T4" fmla="*/ 11 w 84"/>
                  <a:gd name="T5" fmla="*/ 0 h 33"/>
                  <a:gd name="T6" fmla="*/ 0 w 84"/>
                  <a:gd name="T7" fmla="*/ 5 h 33"/>
                  <a:gd name="T8" fmla="*/ 74 w 84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4" y="33"/>
                    </a:moveTo>
                    <a:lnTo>
                      <a:pt x="84" y="27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7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6" name="Freeform 364">
                <a:extLst>
                  <a:ext uri="{FF2B5EF4-FFF2-40B4-BE49-F238E27FC236}">
                    <a16:creationId xmlns:a16="http://schemas.microsoft.com/office/drawing/2014/main" id="{F2580CC7-C321-4D73-BCF4-1CF2614D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025" y="2589132"/>
                <a:ext cx="65862" cy="61849"/>
              </a:xfrm>
              <a:custGeom>
                <a:avLst/>
                <a:gdLst>
                  <a:gd name="T0" fmla="*/ 70 w 81"/>
                  <a:gd name="T1" fmla="*/ 34 h 34"/>
                  <a:gd name="T2" fmla="*/ 81 w 81"/>
                  <a:gd name="T3" fmla="*/ 29 h 34"/>
                  <a:gd name="T4" fmla="*/ 12 w 81"/>
                  <a:gd name="T5" fmla="*/ 0 h 34"/>
                  <a:gd name="T6" fmla="*/ 0 w 81"/>
                  <a:gd name="T7" fmla="*/ 5 h 34"/>
                  <a:gd name="T8" fmla="*/ 70 w 8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4">
                    <a:moveTo>
                      <a:pt x="70" y="34"/>
                    </a:moveTo>
                    <a:lnTo>
                      <a:pt x="81" y="29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7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7" name="Freeform 365">
                <a:extLst>
                  <a:ext uri="{FF2B5EF4-FFF2-40B4-BE49-F238E27FC236}">
                    <a16:creationId xmlns:a16="http://schemas.microsoft.com/office/drawing/2014/main" id="{26BD8A70-8A12-40B2-B7DD-D5635D30A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989" y="2554569"/>
                <a:ext cx="64236" cy="63669"/>
              </a:xfrm>
              <a:custGeom>
                <a:avLst/>
                <a:gdLst>
                  <a:gd name="T0" fmla="*/ 67 w 79"/>
                  <a:gd name="T1" fmla="*/ 35 h 35"/>
                  <a:gd name="T2" fmla="*/ 79 w 79"/>
                  <a:gd name="T3" fmla="*/ 30 h 35"/>
                  <a:gd name="T4" fmla="*/ 13 w 79"/>
                  <a:gd name="T5" fmla="*/ 0 h 35"/>
                  <a:gd name="T6" fmla="*/ 0 w 79"/>
                  <a:gd name="T7" fmla="*/ 4 h 35"/>
                  <a:gd name="T8" fmla="*/ 67 w 7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5">
                    <a:moveTo>
                      <a:pt x="67" y="35"/>
                    </a:moveTo>
                    <a:lnTo>
                      <a:pt x="79" y="30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6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8" name="Freeform 366">
                <a:extLst>
                  <a:ext uri="{FF2B5EF4-FFF2-40B4-BE49-F238E27FC236}">
                    <a16:creationId xmlns:a16="http://schemas.microsoft.com/office/drawing/2014/main" id="{B0383698-70F9-442C-A148-AA1156874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392" y="2520007"/>
                <a:ext cx="60984" cy="67307"/>
              </a:xfrm>
              <a:custGeom>
                <a:avLst/>
                <a:gdLst>
                  <a:gd name="T0" fmla="*/ 63 w 75"/>
                  <a:gd name="T1" fmla="*/ 37 h 37"/>
                  <a:gd name="T2" fmla="*/ 75 w 75"/>
                  <a:gd name="T3" fmla="*/ 32 h 37"/>
                  <a:gd name="T4" fmla="*/ 12 w 75"/>
                  <a:gd name="T5" fmla="*/ 0 h 37"/>
                  <a:gd name="T6" fmla="*/ 0 w 75"/>
                  <a:gd name="T7" fmla="*/ 5 h 37"/>
                  <a:gd name="T8" fmla="*/ 63 w 75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7">
                    <a:moveTo>
                      <a:pt x="63" y="37"/>
                    </a:moveTo>
                    <a:lnTo>
                      <a:pt x="75" y="32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63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59" name="Freeform 367">
                <a:extLst>
                  <a:ext uri="{FF2B5EF4-FFF2-40B4-BE49-F238E27FC236}">
                    <a16:creationId xmlns:a16="http://schemas.microsoft.com/office/drawing/2014/main" id="{B3F1EA84-E02C-4275-BAEA-345864725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609" y="2487264"/>
                <a:ext cx="59357" cy="69125"/>
              </a:xfrm>
              <a:custGeom>
                <a:avLst/>
                <a:gdLst>
                  <a:gd name="T0" fmla="*/ 60 w 73"/>
                  <a:gd name="T1" fmla="*/ 38 h 38"/>
                  <a:gd name="T2" fmla="*/ 73 w 73"/>
                  <a:gd name="T3" fmla="*/ 34 h 38"/>
                  <a:gd name="T4" fmla="*/ 13 w 73"/>
                  <a:gd name="T5" fmla="*/ 0 h 38"/>
                  <a:gd name="T6" fmla="*/ 0 w 73"/>
                  <a:gd name="T7" fmla="*/ 5 h 38"/>
                  <a:gd name="T8" fmla="*/ 60 w 73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38">
                    <a:moveTo>
                      <a:pt x="60" y="38"/>
                    </a:moveTo>
                    <a:lnTo>
                      <a:pt x="73" y="34"/>
                    </a:lnTo>
                    <a:lnTo>
                      <a:pt x="13" y="0"/>
                    </a:lnTo>
                    <a:lnTo>
                      <a:pt x="0" y="5"/>
                    </a:lnTo>
                    <a:lnTo>
                      <a:pt x="6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60" name="Freeform 368">
                <a:extLst>
                  <a:ext uri="{FF2B5EF4-FFF2-40B4-BE49-F238E27FC236}">
                    <a16:creationId xmlns:a16="http://schemas.microsoft.com/office/drawing/2014/main" id="{CA507761-3F1E-4BD3-8AE7-6041BD91B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264" y="2458158"/>
                <a:ext cx="56105" cy="70945"/>
              </a:xfrm>
              <a:custGeom>
                <a:avLst/>
                <a:gdLst>
                  <a:gd name="T0" fmla="*/ 55 w 69"/>
                  <a:gd name="T1" fmla="*/ 39 h 39"/>
                  <a:gd name="T2" fmla="*/ 69 w 69"/>
                  <a:gd name="T3" fmla="*/ 35 h 39"/>
                  <a:gd name="T4" fmla="*/ 14 w 69"/>
                  <a:gd name="T5" fmla="*/ 0 h 39"/>
                  <a:gd name="T6" fmla="*/ 0 w 69"/>
                  <a:gd name="T7" fmla="*/ 4 h 39"/>
                  <a:gd name="T8" fmla="*/ 55 w 6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9">
                    <a:moveTo>
                      <a:pt x="55" y="39"/>
                    </a:moveTo>
                    <a:lnTo>
                      <a:pt x="69" y="35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55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661" name="Freeform 369">
                <a:extLst>
                  <a:ext uri="{FF2B5EF4-FFF2-40B4-BE49-F238E27FC236}">
                    <a16:creationId xmlns:a16="http://schemas.microsoft.com/office/drawing/2014/main" id="{CA9E9865-B2EC-4399-80C4-DB32D9FDE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733" y="2430871"/>
                <a:ext cx="53665" cy="72763"/>
              </a:xfrm>
              <a:custGeom>
                <a:avLst/>
                <a:gdLst>
                  <a:gd name="T0" fmla="*/ 51 w 66"/>
                  <a:gd name="T1" fmla="*/ 40 h 40"/>
                  <a:gd name="T2" fmla="*/ 66 w 66"/>
                  <a:gd name="T3" fmla="*/ 36 h 40"/>
                  <a:gd name="T4" fmla="*/ 15 w 66"/>
                  <a:gd name="T5" fmla="*/ 0 h 40"/>
                  <a:gd name="T6" fmla="*/ 0 w 66"/>
                  <a:gd name="T7" fmla="*/ 4 h 40"/>
                  <a:gd name="T8" fmla="*/ 51 w 6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0">
                    <a:moveTo>
                      <a:pt x="51" y="40"/>
                    </a:moveTo>
                    <a:lnTo>
                      <a:pt x="66" y="36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51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F553560-7267-45A3-BB9E-3FB1182FC8FD}"/>
              </a:ext>
            </a:extLst>
          </p:cNvPr>
          <p:cNvGrpSpPr/>
          <p:nvPr/>
        </p:nvGrpSpPr>
        <p:grpSpPr>
          <a:xfrm rot="1800000">
            <a:off x="670424" y="2058140"/>
            <a:ext cx="2920790" cy="2958434"/>
            <a:chOff x="670424" y="1766518"/>
            <a:chExt cx="2920790" cy="2958434"/>
          </a:xfrm>
        </p:grpSpPr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id="{DDD7F0F5-A31E-4FFF-8FD3-45FBD2E7A70A}"/>
                </a:ext>
              </a:extLst>
            </p:cNvPr>
            <p:cNvSpPr/>
            <p:nvPr/>
          </p:nvSpPr>
          <p:spPr>
            <a:xfrm>
              <a:off x="670424" y="1766518"/>
              <a:ext cx="2920790" cy="2958434"/>
            </a:xfrm>
            <a:prstGeom prst="ellipse">
              <a:avLst/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249" name="组合 248">
              <a:extLst>
                <a:ext uri="{FF2B5EF4-FFF2-40B4-BE49-F238E27FC236}">
                  <a16:creationId xmlns:a16="http://schemas.microsoft.com/office/drawing/2014/main" id="{FB171420-8A8A-406C-82CF-5BAECB8FA49D}"/>
                </a:ext>
              </a:extLst>
            </p:cNvPr>
            <p:cNvGrpSpPr/>
            <p:nvPr/>
          </p:nvGrpSpPr>
          <p:grpSpPr>
            <a:xfrm>
              <a:off x="766771" y="1864107"/>
              <a:ext cx="2728095" cy="2763256"/>
              <a:chOff x="4689856" y="3829388"/>
              <a:chExt cx="10023128" cy="10023128"/>
            </a:xfrm>
          </p:grpSpPr>
          <p:sp>
            <p:nvSpPr>
              <p:cNvPr id="380" name="弧形 379">
                <a:extLst>
                  <a:ext uri="{FF2B5EF4-FFF2-40B4-BE49-F238E27FC236}">
                    <a16:creationId xmlns:a16="http://schemas.microsoft.com/office/drawing/2014/main" id="{C7403348-BD4B-46D8-B8AF-E4A1D48CC1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8871311"/>
                  <a:gd name="adj2" fmla="val 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81" name="弧形 380">
                <a:extLst>
                  <a:ext uri="{FF2B5EF4-FFF2-40B4-BE49-F238E27FC236}">
                    <a16:creationId xmlns:a16="http://schemas.microsoft.com/office/drawing/2014/main" id="{5007C3BA-0370-4025-8870-B87CD11412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2657432"/>
                  <a:gd name="adj2" fmla="val 5430991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82" name="弧形 381">
                <a:extLst>
                  <a:ext uri="{FF2B5EF4-FFF2-40B4-BE49-F238E27FC236}">
                    <a16:creationId xmlns:a16="http://schemas.microsoft.com/office/drawing/2014/main" id="{B4EFE77F-A50E-419C-A9A8-C3BAC17443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8064900"/>
                  <a:gd name="adj2" fmla="val 10794377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383" name="弧形 382">
                <a:extLst>
                  <a:ext uri="{FF2B5EF4-FFF2-40B4-BE49-F238E27FC236}">
                    <a16:creationId xmlns:a16="http://schemas.microsoft.com/office/drawing/2014/main" id="{13322138-5C68-40BD-9F50-3FF2185B53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89856" y="3829388"/>
                <a:ext cx="10023128" cy="10023128"/>
              </a:xfrm>
              <a:prstGeom prst="arc">
                <a:avLst>
                  <a:gd name="adj1" fmla="val 13526955"/>
                  <a:gd name="adj2" fmla="val 16175240"/>
                </a:avLst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id="{4FB2F51C-E22D-4B5C-9B4F-24567ACF6B05}"/>
                </a:ext>
              </a:extLst>
            </p:cNvPr>
            <p:cNvSpPr/>
            <p:nvPr/>
          </p:nvSpPr>
          <p:spPr>
            <a:xfrm>
              <a:off x="927944" y="2027357"/>
              <a:ext cx="2405751" cy="2436756"/>
            </a:xfrm>
            <a:prstGeom prst="ellipse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51" name="空心弧 250">
              <a:extLst>
                <a:ext uri="{FF2B5EF4-FFF2-40B4-BE49-F238E27FC236}">
                  <a16:creationId xmlns:a16="http://schemas.microsoft.com/office/drawing/2014/main" id="{A6B8C57B-6CB2-4DAB-943B-135068547BDC}"/>
                </a:ext>
              </a:extLst>
            </p:cNvPr>
            <p:cNvSpPr/>
            <p:nvPr/>
          </p:nvSpPr>
          <p:spPr>
            <a:xfrm>
              <a:off x="1019258" y="2119848"/>
              <a:ext cx="2223121" cy="2251773"/>
            </a:xfrm>
            <a:prstGeom prst="blockArc">
              <a:avLst>
                <a:gd name="adj1" fmla="val 19711358"/>
                <a:gd name="adj2" fmla="val 2914954"/>
                <a:gd name="adj3" fmla="val 15196"/>
              </a:avLst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52" name="空心弧 251">
              <a:extLst>
                <a:ext uri="{FF2B5EF4-FFF2-40B4-BE49-F238E27FC236}">
                  <a16:creationId xmlns:a16="http://schemas.microsoft.com/office/drawing/2014/main" id="{170FD1FE-7981-4D57-90F3-B3E202E2B4E3}"/>
                </a:ext>
              </a:extLst>
            </p:cNvPr>
            <p:cNvSpPr/>
            <p:nvPr/>
          </p:nvSpPr>
          <p:spPr>
            <a:xfrm>
              <a:off x="1019258" y="2119848"/>
              <a:ext cx="2223121" cy="2251773"/>
            </a:xfrm>
            <a:prstGeom prst="blockArc">
              <a:avLst>
                <a:gd name="adj1" fmla="val 13440501"/>
                <a:gd name="adj2" fmla="val 15704638"/>
                <a:gd name="adj3" fmla="val 18223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253" name="组合 252">
              <a:extLst>
                <a:ext uri="{FF2B5EF4-FFF2-40B4-BE49-F238E27FC236}">
                  <a16:creationId xmlns:a16="http://schemas.microsoft.com/office/drawing/2014/main" id="{AB0430D6-1AD8-46B8-81C8-F4A425D9E082}"/>
                </a:ext>
              </a:extLst>
            </p:cNvPr>
            <p:cNvGrpSpPr/>
            <p:nvPr/>
          </p:nvGrpSpPr>
          <p:grpSpPr>
            <a:xfrm>
              <a:off x="857694" y="1956201"/>
              <a:ext cx="2546422" cy="2579242"/>
              <a:chOff x="5023598" y="4163130"/>
              <a:chExt cx="9355645" cy="9355645"/>
            </a:xfrm>
          </p:grpSpPr>
          <p:grpSp>
            <p:nvGrpSpPr>
              <p:cNvPr id="376" name="组合 375">
                <a:extLst>
                  <a:ext uri="{FF2B5EF4-FFF2-40B4-BE49-F238E27FC236}">
                    <a16:creationId xmlns:a16="http://schemas.microsoft.com/office/drawing/2014/main" id="{6A386D15-7150-4450-9AAD-D9A90B0175C2}"/>
                  </a:ext>
                </a:extLst>
              </p:cNvPr>
              <p:cNvGrpSpPr/>
              <p:nvPr/>
            </p:nvGrpSpPr>
            <p:grpSpPr>
              <a:xfrm>
                <a:off x="5023598" y="4163130"/>
                <a:ext cx="9355645" cy="9355645"/>
                <a:chOff x="5023598" y="4163130"/>
                <a:chExt cx="9355645" cy="9355645"/>
              </a:xfrm>
            </p:grpSpPr>
            <p:sp>
              <p:nvSpPr>
                <p:cNvPr id="378" name="空心弧 377">
                  <a:extLst>
                    <a:ext uri="{FF2B5EF4-FFF2-40B4-BE49-F238E27FC236}">
                      <a16:creationId xmlns:a16="http://schemas.microsoft.com/office/drawing/2014/main" id="{8555BA05-B506-4DDC-B857-1348B36D0922}"/>
                    </a:ext>
                  </a:extLst>
                </p:cNvPr>
                <p:cNvSpPr/>
                <p:nvPr/>
              </p:nvSpPr>
              <p:spPr>
                <a:xfrm>
                  <a:off x="5023598" y="4163130"/>
                  <a:ext cx="9355645" cy="9355645"/>
                </a:xfrm>
                <a:prstGeom prst="blockArc">
                  <a:avLst>
                    <a:gd name="adj1" fmla="val 20924235"/>
                    <a:gd name="adj2" fmla="val 1461409"/>
                    <a:gd name="adj3" fmla="val 16166"/>
                  </a:avLst>
                </a:prstGeom>
                <a:gradFill flip="none" rotWithShape="1">
                  <a:gsLst>
                    <a:gs pos="99000">
                      <a:schemeClr val="accent1">
                        <a:alpha val="0"/>
                      </a:schemeClr>
                    </a:gs>
                    <a:gs pos="0">
                      <a:schemeClr val="accent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79" name="空心弧 378">
                  <a:extLst>
                    <a:ext uri="{FF2B5EF4-FFF2-40B4-BE49-F238E27FC236}">
                      <a16:creationId xmlns:a16="http://schemas.microsoft.com/office/drawing/2014/main" id="{26D8B8C1-3544-4E58-9C5D-34301A3C09DD}"/>
                    </a:ext>
                  </a:extLst>
                </p:cNvPr>
                <p:cNvSpPr/>
                <p:nvPr/>
              </p:nvSpPr>
              <p:spPr>
                <a:xfrm>
                  <a:off x="5148910" y="4288442"/>
                  <a:ext cx="9105017" cy="9105017"/>
                </a:xfrm>
                <a:prstGeom prst="blockArc">
                  <a:avLst>
                    <a:gd name="adj1" fmla="val 11529923"/>
                    <a:gd name="adj2" fmla="val 16228218"/>
                    <a:gd name="adj3" fmla="val 21568"/>
                  </a:avLst>
                </a:prstGeom>
                <a:gradFill>
                  <a:gsLst>
                    <a:gs pos="99000">
                      <a:schemeClr val="accent1"/>
                    </a:gs>
                    <a:gs pos="3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377" name="空心弧 376">
                <a:extLst>
                  <a:ext uri="{FF2B5EF4-FFF2-40B4-BE49-F238E27FC236}">
                    <a16:creationId xmlns:a16="http://schemas.microsoft.com/office/drawing/2014/main" id="{BBD9FCD4-C3FD-413F-8387-6706E8676E25}"/>
                  </a:ext>
                </a:extLst>
              </p:cNvPr>
              <p:cNvSpPr/>
              <p:nvPr/>
            </p:nvSpPr>
            <p:spPr>
              <a:xfrm>
                <a:off x="5617661" y="4757193"/>
                <a:ext cx="8167516" cy="8167516"/>
              </a:xfrm>
              <a:prstGeom prst="blockArc">
                <a:avLst>
                  <a:gd name="adj1" fmla="val 6114415"/>
                  <a:gd name="adj2" fmla="val 9292269"/>
                  <a:gd name="adj3" fmla="val 21369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388450B6-15A8-465C-8EAF-8F2231F04073}"/>
                </a:ext>
              </a:extLst>
            </p:cNvPr>
            <p:cNvGrpSpPr/>
            <p:nvPr/>
          </p:nvGrpSpPr>
          <p:grpSpPr>
            <a:xfrm>
              <a:off x="1172246" y="2287164"/>
              <a:ext cx="1917318" cy="1917318"/>
              <a:chOff x="1029082" y="2287164"/>
              <a:chExt cx="1917318" cy="1917318"/>
            </a:xfrm>
            <a:solidFill>
              <a:schemeClr val="accent1">
                <a:lumMod val="20000"/>
                <a:lumOff val="80000"/>
                <a:alpha val="41000"/>
              </a:schemeClr>
            </a:solidFill>
          </p:grpSpPr>
          <p:sp>
            <p:nvSpPr>
              <p:cNvPr id="256" name="Freeform 250">
                <a:extLst>
                  <a:ext uri="{FF2B5EF4-FFF2-40B4-BE49-F238E27FC236}">
                    <a16:creationId xmlns:a16="http://schemas.microsoft.com/office/drawing/2014/main" id="{9E24D474-A5F0-447B-B4D0-38103C375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641" y="2405404"/>
                <a:ext cx="49600" cy="74583"/>
              </a:xfrm>
              <a:custGeom>
                <a:avLst/>
                <a:gdLst>
                  <a:gd name="T0" fmla="*/ 46 w 61"/>
                  <a:gd name="T1" fmla="*/ 41 h 41"/>
                  <a:gd name="T2" fmla="*/ 61 w 61"/>
                  <a:gd name="T3" fmla="*/ 38 h 41"/>
                  <a:gd name="T4" fmla="*/ 14 w 61"/>
                  <a:gd name="T5" fmla="*/ 0 h 41"/>
                  <a:gd name="T6" fmla="*/ 0 w 61"/>
                  <a:gd name="T7" fmla="*/ 3 h 41"/>
                  <a:gd name="T8" fmla="*/ 46 w 6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46" y="41"/>
                    </a:moveTo>
                    <a:lnTo>
                      <a:pt x="61" y="38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57" name="Freeform 251">
                <a:extLst>
                  <a:ext uri="{FF2B5EF4-FFF2-40B4-BE49-F238E27FC236}">
                    <a16:creationId xmlns:a16="http://schemas.microsoft.com/office/drawing/2014/main" id="{26579271-A99C-46BB-B5A6-DDD3A4730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362" y="2381757"/>
                <a:ext cx="46348" cy="76402"/>
              </a:xfrm>
              <a:custGeom>
                <a:avLst/>
                <a:gdLst>
                  <a:gd name="T0" fmla="*/ 42 w 57"/>
                  <a:gd name="T1" fmla="*/ 42 h 42"/>
                  <a:gd name="T2" fmla="*/ 57 w 57"/>
                  <a:gd name="T3" fmla="*/ 39 h 42"/>
                  <a:gd name="T4" fmla="*/ 14 w 57"/>
                  <a:gd name="T5" fmla="*/ 0 h 42"/>
                  <a:gd name="T6" fmla="*/ 0 w 57"/>
                  <a:gd name="T7" fmla="*/ 3 h 42"/>
                  <a:gd name="T8" fmla="*/ 42 w 57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42" y="42"/>
                    </a:moveTo>
                    <a:lnTo>
                      <a:pt x="57" y="39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58" name="Freeform 252">
                <a:extLst>
                  <a:ext uri="{FF2B5EF4-FFF2-40B4-BE49-F238E27FC236}">
                    <a16:creationId xmlns:a16="http://schemas.microsoft.com/office/drawing/2014/main" id="{789D0247-5EA8-42F8-A9C3-D6008889F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896" y="2361746"/>
                <a:ext cx="42282" cy="76402"/>
              </a:xfrm>
              <a:custGeom>
                <a:avLst/>
                <a:gdLst>
                  <a:gd name="T0" fmla="*/ 37 w 52"/>
                  <a:gd name="T1" fmla="*/ 42 h 42"/>
                  <a:gd name="T2" fmla="*/ 52 w 52"/>
                  <a:gd name="T3" fmla="*/ 39 h 42"/>
                  <a:gd name="T4" fmla="*/ 15 w 52"/>
                  <a:gd name="T5" fmla="*/ 0 h 42"/>
                  <a:gd name="T6" fmla="*/ 0 w 52"/>
                  <a:gd name="T7" fmla="*/ 3 h 42"/>
                  <a:gd name="T8" fmla="*/ 37 w 5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2">
                    <a:moveTo>
                      <a:pt x="37" y="42"/>
                    </a:moveTo>
                    <a:lnTo>
                      <a:pt x="52" y="39"/>
                    </a:lnTo>
                    <a:lnTo>
                      <a:pt x="15" y="0"/>
                    </a:lnTo>
                    <a:lnTo>
                      <a:pt x="0" y="3"/>
                    </a:lnTo>
                    <a:lnTo>
                      <a:pt x="37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59" name="Freeform 253">
                <a:extLst>
                  <a:ext uri="{FF2B5EF4-FFF2-40B4-BE49-F238E27FC236}">
                    <a16:creationId xmlns:a16="http://schemas.microsoft.com/office/drawing/2014/main" id="{F8E96F19-9034-4CFB-AC39-299C4782F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244" y="2343555"/>
                <a:ext cx="39843" cy="78221"/>
              </a:xfrm>
              <a:custGeom>
                <a:avLst/>
                <a:gdLst>
                  <a:gd name="T0" fmla="*/ 33 w 49"/>
                  <a:gd name="T1" fmla="*/ 43 h 43"/>
                  <a:gd name="T2" fmla="*/ 49 w 49"/>
                  <a:gd name="T3" fmla="*/ 40 h 43"/>
                  <a:gd name="T4" fmla="*/ 16 w 49"/>
                  <a:gd name="T5" fmla="*/ 0 h 43"/>
                  <a:gd name="T6" fmla="*/ 0 w 49"/>
                  <a:gd name="T7" fmla="*/ 3 h 43"/>
                  <a:gd name="T8" fmla="*/ 33 w 4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33" y="43"/>
                    </a:moveTo>
                    <a:lnTo>
                      <a:pt x="49" y="40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3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0" name="Freeform 254">
                <a:extLst>
                  <a:ext uri="{FF2B5EF4-FFF2-40B4-BE49-F238E27FC236}">
                    <a16:creationId xmlns:a16="http://schemas.microsoft.com/office/drawing/2014/main" id="{F6552F30-37B4-4CCD-948F-5A5D680E8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217" y="2327184"/>
                <a:ext cx="35777" cy="78221"/>
              </a:xfrm>
              <a:custGeom>
                <a:avLst/>
                <a:gdLst>
                  <a:gd name="T0" fmla="*/ 27 w 44"/>
                  <a:gd name="T1" fmla="*/ 43 h 43"/>
                  <a:gd name="T2" fmla="*/ 44 w 44"/>
                  <a:gd name="T3" fmla="*/ 41 h 43"/>
                  <a:gd name="T4" fmla="*/ 15 w 44"/>
                  <a:gd name="T5" fmla="*/ 0 h 43"/>
                  <a:gd name="T6" fmla="*/ 0 w 44"/>
                  <a:gd name="T7" fmla="*/ 2 h 43"/>
                  <a:gd name="T8" fmla="*/ 27 w 4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27" y="43"/>
                    </a:moveTo>
                    <a:lnTo>
                      <a:pt x="44" y="41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27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1" name="Freeform 255">
                <a:extLst>
                  <a:ext uri="{FF2B5EF4-FFF2-40B4-BE49-F238E27FC236}">
                    <a16:creationId xmlns:a16="http://schemas.microsoft.com/office/drawing/2014/main" id="{53C56FBD-F20E-49DA-80B2-8D1AE5348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191" y="2314450"/>
                <a:ext cx="31712" cy="80040"/>
              </a:xfrm>
              <a:custGeom>
                <a:avLst/>
                <a:gdLst>
                  <a:gd name="T0" fmla="*/ 23 w 39"/>
                  <a:gd name="T1" fmla="*/ 44 h 44"/>
                  <a:gd name="T2" fmla="*/ 39 w 39"/>
                  <a:gd name="T3" fmla="*/ 42 h 44"/>
                  <a:gd name="T4" fmla="*/ 16 w 39"/>
                  <a:gd name="T5" fmla="*/ 0 h 44"/>
                  <a:gd name="T6" fmla="*/ 0 w 39"/>
                  <a:gd name="T7" fmla="*/ 2 h 44"/>
                  <a:gd name="T8" fmla="*/ 23 w 39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23" y="44"/>
                    </a:moveTo>
                    <a:lnTo>
                      <a:pt x="39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23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2" name="Freeform 256">
                <a:extLst>
                  <a:ext uri="{FF2B5EF4-FFF2-40B4-BE49-F238E27FC236}">
                    <a16:creationId xmlns:a16="http://schemas.microsoft.com/office/drawing/2014/main" id="{8F950540-4E70-403A-9BAB-1C11332E3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91" y="2303535"/>
                <a:ext cx="27646" cy="80040"/>
              </a:xfrm>
              <a:custGeom>
                <a:avLst/>
                <a:gdLst>
                  <a:gd name="T0" fmla="*/ 18 w 34"/>
                  <a:gd name="T1" fmla="*/ 44 h 44"/>
                  <a:gd name="T2" fmla="*/ 34 w 34"/>
                  <a:gd name="T3" fmla="*/ 42 h 44"/>
                  <a:gd name="T4" fmla="*/ 16 w 34"/>
                  <a:gd name="T5" fmla="*/ 0 h 44"/>
                  <a:gd name="T6" fmla="*/ 0 w 34"/>
                  <a:gd name="T7" fmla="*/ 2 h 44"/>
                  <a:gd name="T8" fmla="*/ 18 w 34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18" y="44"/>
                    </a:moveTo>
                    <a:lnTo>
                      <a:pt x="34" y="42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3" name="Freeform 257">
                <a:extLst>
                  <a:ext uri="{FF2B5EF4-FFF2-40B4-BE49-F238E27FC236}">
                    <a16:creationId xmlns:a16="http://schemas.microsoft.com/office/drawing/2014/main" id="{000DD378-DB59-4A88-BD30-0DF530260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578" y="2296259"/>
                <a:ext cx="24393" cy="78221"/>
              </a:xfrm>
              <a:custGeom>
                <a:avLst/>
                <a:gdLst>
                  <a:gd name="T0" fmla="*/ 14 w 30"/>
                  <a:gd name="T1" fmla="*/ 43 h 43"/>
                  <a:gd name="T2" fmla="*/ 30 w 30"/>
                  <a:gd name="T3" fmla="*/ 42 h 43"/>
                  <a:gd name="T4" fmla="*/ 17 w 30"/>
                  <a:gd name="T5" fmla="*/ 0 h 43"/>
                  <a:gd name="T6" fmla="*/ 0 w 30"/>
                  <a:gd name="T7" fmla="*/ 1 h 43"/>
                  <a:gd name="T8" fmla="*/ 14 w 3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3">
                    <a:moveTo>
                      <a:pt x="14" y="43"/>
                    </a:moveTo>
                    <a:lnTo>
                      <a:pt x="30" y="42"/>
                    </a:lnTo>
                    <a:lnTo>
                      <a:pt x="17" y="0"/>
                    </a:lnTo>
                    <a:lnTo>
                      <a:pt x="0" y="1"/>
                    </a:lnTo>
                    <a:lnTo>
                      <a:pt x="1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4" name="Freeform 258">
                <a:extLst>
                  <a:ext uri="{FF2B5EF4-FFF2-40B4-BE49-F238E27FC236}">
                    <a16:creationId xmlns:a16="http://schemas.microsoft.com/office/drawing/2014/main" id="{0197AF12-D6E4-4837-B56F-80B3E52BC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990" y="2290802"/>
                <a:ext cx="20328" cy="78221"/>
              </a:xfrm>
              <a:custGeom>
                <a:avLst/>
                <a:gdLst>
                  <a:gd name="T0" fmla="*/ 8 w 25"/>
                  <a:gd name="T1" fmla="*/ 43 h 43"/>
                  <a:gd name="T2" fmla="*/ 25 w 25"/>
                  <a:gd name="T3" fmla="*/ 42 h 43"/>
                  <a:gd name="T4" fmla="*/ 16 w 25"/>
                  <a:gd name="T5" fmla="*/ 0 h 43"/>
                  <a:gd name="T6" fmla="*/ 0 w 25"/>
                  <a:gd name="T7" fmla="*/ 0 h 43"/>
                  <a:gd name="T8" fmla="*/ 8 w 2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8" y="43"/>
                    </a:moveTo>
                    <a:lnTo>
                      <a:pt x="25" y="4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5" name="Freeform 259">
                <a:extLst>
                  <a:ext uri="{FF2B5EF4-FFF2-40B4-BE49-F238E27FC236}">
                    <a16:creationId xmlns:a16="http://schemas.microsoft.com/office/drawing/2014/main" id="{1E03A784-CDCC-40A0-B548-8EEE22DAA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590" y="2287164"/>
                <a:ext cx="16262" cy="78221"/>
              </a:xfrm>
              <a:custGeom>
                <a:avLst/>
                <a:gdLst>
                  <a:gd name="T0" fmla="*/ 3 w 20"/>
                  <a:gd name="T1" fmla="*/ 43 h 43"/>
                  <a:gd name="T2" fmla="*/ 20 w 20"/>
                  <a:gd name="T3" fmla="*/ 43 h 43"/>
                  <a:gd name="T4" fmla="*/ 17 w 20"/>
                  <a:gd name="T5" fmla="*/ 0 h 43"/>
                  <a:gd name="T6" fmla="*/ 0 w 20"/>
                  <a:gd name="T7" fmla="*/ 0 h 43"/>
                  <a:gd name="T8" fmla="*/ 3 w 2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3">
                    <a:moveTo>
                      <a:pt x="3" y="43"/>
                    </a:moveTo>
                    <a:lnTo>
                      <a:pt x="20" y="43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6" name="Freeform 260">
                <a:extLst>
                  <a:ext uri="{FF2B5EF4-FFF2-40B4-BE49-F238E27FC236}">
                    <a16:creationId xmlns:a16="http://schemas.microsoft.com/office/drawing/2014/main" id="{B5B790BC-4D41-40B3-9B04-BFE9058F4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377" y="2287164"/>
                <a:ext cx="15449" cy="78221"/>
              </a:xfrm>
              <a:custGeom>
                <a:avLst/>
                <a:gdLst>
                  <a:gd name="T0" fmla="*/ 0 w 19"/>
                  <a:gd name="T1" fmla="*/ 43 h 43"/>
                  <a:gd name="T2" fmla="*/ 17 w 19"/>
                  <a:gd name="T3" fmla="*/ 43 h 43"/>
                  <a:gd name="T4" fmla="*/ 19 w 19"/>
                  <a:gd name="T5" fmla="*/ 0 h 43"/>
                  <a:gd name="T6" fmla="*/ 2 w 19"/>
                  <a:gd name="T7" fmla="*/ 0 h 43"/>
                  <a:gd name="T8" fmla="*/ 0 w 1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7" y="43"/>
                    </a:lnTo>
                    <a:lnTo>
                      <a:pt x="19" y="0"/>
                    </a:lnTo>
                    <a:lnTo>
                      <a:pt x="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7" name="Freeform 261">
                <a:extLst>
                  <a:ext uri="{FF2B5EF4-FFF2-40B4-BE49-F238E27FC236}">
                    <a16:creationId xmlns:a16="http://schemas.microsoft.com/office/drawing/2014/main" id="{093C340A-3274-4EEE-BA0D-BCF0F541F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724" y="2288983"/>
                <a:ext cx="18702" cy="78221"/>
              </a:xfrm>
              <a:custGeom>
                <a:avLst/>
                <a:gdLst>
                  <a:gd name="T0" fmla="*/ 0 w 23"/>
                  <a:gd name="T1" fmla="*/ 43 h 43"/>
                  <a:gd name="T2" fmla="*/ 16 w 23"/>
                  <a:gd name="T3" fmla="*/ 43 h 43"/>
                  <a:gd name="T4" fmla="*/ 23 w 23"/>
                  <a:gd name="T5" fmla="*/ 0 h 43"/>
                  <a:gd name="T6" fmla="*/ 7 w 23"/>
                  <a:gd name="T7" fmla="*/ 0 h 43"/>
                  <a:gd name="T8" fmla="*/ 0 w 2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0" y="43"/>
                    </a:moveTo>
                    <a:lnTo>
                      <a:pt x="16" y="43"/>
                    </a:lnTo>
                    <a:lnTo>
                      <a:pt x="23" y="0"/>
                    </a:lnTo>
                    <a:lnTo>
                      <a:pt x="7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8" name="Freeform 262">
                <a:extLst>
                  <a:ext uri="{FF2B5EF4-FFF2-40B4-BE49-F238E27FC236}">
                    <a16:creationId xmlns:a16="http://schemas.microsoft.com/office/drawing/2014/main" id="{E2DE5C1D-88D1-4549-B6FD-15C02D2F8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259" y="2292621"/>
                <a:ext cx="22767" cy="80040"/>
              </a:xfrm>
              <a:custGeom>
                <a:avLst/>
                <a:gdLst>
                  <a:gd name="T0" fmla="*/ 0 w 28"/>
                  <a:gd name="T1" fmla="*/ 43 h 44"/>
                  <a:gd name="T2" fmla="*/ 17 w 28"/>
                  <a:gd name="T3" fmla="*/ 44 h 44"/>
                  <a:gd name="T4" fmla="*/ 28 w 28"/>
                  <a:gd name="T5" fmla="*/ 1 h 44"/>
                  <a:gd name="T6" fmla="*/ 12 w 28"/>
                  <a:gd name="T7" fmla="*/ 0 h 44"/>
                  <a:gd name="T8" fmla="*/ 0 w 28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0" y="43"/>
                    </a:moveTo>
                    <a:lnTo>
                      <a:pt x="17" y="44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69" name="Freeform 263">
                <a:extLst>
                  <a:ext uri="{FF2B5EF4-FFF2-40B4-BE49-F238E27FC236}">
                    <a16:creationId xmlns:a16="http://schemas.microsoft.com/office/drawing/2014/main" id="{E9BE6833-B6E9-4C1F-B4AE-85F033E01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793" y="2299897"/>
                <a:ext cx="27646" cy="78221"/>
              </a:xfrm>
              <a:custGeom>
                <a:avLst/>
                <a:gdLst>
                  <a:gd name="T0" fmla="*/ 0 w 34"/>
                  <a:gd name="T1" fmla="*/ 42 h 43"/>
                  <a:gd name="T2" fmla="*/ 17 w 34"/>
                  <a:gd name="T3" fmla="*/ 43 h 43"/>
                  <a:gd name="T4" fmla="*/ 34 w 34"/>
                  <a:gd name="T5" fmla="*/ 1 h 43"/>
                  <a:gd name="T6" fmla="*/ 17 w 34"/>
                  <a:gd name="T7" fmla="*/ 0 h 43"/>
                  <a:gd name="T8" fmla="*/ 0 w 34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3">
                    <a:moveTo>
                      <a:pt x="0" y="42"/>
                    </a:moveTo>
                    <a:lnTo>
                      <a:pt x="17" y="43"/>
                    </a:lnTo>
                    <a:lnTo>
                      <a:pt x="34" y="1"/>
                    </a:lnTo>
                    <a:lnTo>
                      <a:pt x="17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0" name="Freeform 264">
                <a:extLst>
                  <a:ext uri="{FF2B5EF4-FFF2-40B4-BE49-F238E27FC236}">
                    <a16:creationId xmlns:a16="http://schemas.microsoft.com/office/drawing/2014/main" id="{A9D83AEC-95E7-43ED-918A-C5359752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327" y="2308993"/>
                <a:ext cx="30898" cy="78221"/>
              </a:xfrm>
              <a:custGeom>
                <a:avLst/>
                <a:gdLst>
                  <a:gd name="T0" fmla="*/ 0 w 38"/>
                  <a:gd name="T1" fmla="*/ 42 h 43"/>
                  <a:gd name="T2" fmla="*/ 16 w 38"/>
                  <a:gd name="T3" fmla="*/ 43 h 43"/>
                  <a:gd name="T4" fmla="*/ 38 w 38"/>
                  <a:gd name="T5" fmla="*/ 2 h 43"/>
                  <a:gd name="T6" fmla="*/ 21 w 38"/>
                  <a:gd name="T7" fmla="*/ 0 h 43"/>
                  <a:gd name="T8" fmla="*/ 0 w 38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0" y="42"/>
                    </a:moveTo>
                    <a:lnTo>
                      <a:pt x="16" y="43"/>
                    </a:lnTo>
                    <a:lnTo>
                      <a:pt x="38" y="2"/>
                    </a:lnTo>
                    <a:lnTo>
                      <a:pt x="21" y="0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1" name="Freeform 265">
                <a:extLst>
                  <a:ext uri="{FF2B5EF4-FFF2-40B4-BE49-F238E27FC236}">
                    <a16:creationId xmlns:a16="http://schemas.microsoft.com/office/drawing/2014/main" id="{FA2A2D6C-34D8-452B-BE99-0829DB4B5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048" y="2321726"/>
                <a:ext cx="34151" cy="78221"/>
              </a:xfrm>
              <a:custGeom>
                <a:avLst/>
                <a:gdLst>
                  <a:gd name="T0" fmla="*/ 0 w 42"/>
                  <a:gd name="T1" fmla="*/ 41 h 43"/>
                  <a:gd name="T2" fmla="*/ 16 w 42"/>
                  <a:gd name="T3" fmla="*/ 43 h 43"/>
                  <a:gd name="T4" fmla="*/ 42 w 42"/>
                  <a:gd name="T5" fmla="*/ 2 h 43"/>
                  <a:gd name="T6" fmla="*/ 27 w 42"/>
                  <a:gd name="T7" fmla="*/ 0 h 43"/>
                  <a:gd name="T8" fmla="*/ 0 w 42"/>
                  <a:gd name="T9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0" y="41"/>
                    </a:moveTo>
                    <a:lnTo>
                      <a:pt x="16" y="43"/>
                    </a:lnTo>
                    <a:lnTo>
                      <a:pt x="42" y="2"/>
                    </a:lnTo>
                    <a:lnTo>
                      <a:pt x="27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2" name="Freeform 266">
                <a:extLst>
                  <a:ext uri="{FF2B5EF4-FFF2-40B4-BE49-F238E27FC236}">
                    <a16:creationId xmlns:a16="http://schemas.microsoft.com/office/drawing/2014/main" id="{B89504C4-42F1-4624-94BE-86D3F53CF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956" y="2336279"/>
                <a:ext cx="38217" cy="78221"/>
              </a:xfrm>
              <a:custGeom>
                <a:avLst/>
                <a:gdLst>
                  <a:gd name="T0" fmla="*/ 0 w 47"/>
                  <a:gd name="T1" fmla="*/ 40 h 43"/>
                  <a:gd name="T2" fmla="*/ 16 w 47"/>
                  <a:gd name="T3" fmla="*/ 43 h 43"/>
                  <a:gd name="T4" fmla="*/ 47 w 47"/>
                  <a:gd name="T5" fmla="*/ 2 h 43"/>
                  <a:gd name="T6" fmla="*/ 31 w 47"/>
                  <a:gd name="T7" fmla="*/ 0 h 43"/>
                  <a:gd name="T8" fmla="*/ 0 w 47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0" y="40"/>
                    </a:moveTo>
                    <a:lnTo>
                      <a:pt x="16" y="43"/>
                    </a:lnTo>
                    <a:lnTo>
                      <a:pt x="47" y="2"/>
                    </a:lnTo>
                    <a:lnTo>
                      <a:pt x="31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3" name="Freeform 267">
                <a:extLst>
                  <a:ext uri="{FF2B5EF4-FFF2-40B4-BE49-F238E27FC236}">
                    <a16:creationId xmlns:a16="http://schemas.microsoft.com/office/drawing/2014/main" id="{F34B059F-9D92-47C8-9848-A0BD894C8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051" y="2352651"/>
                <a:ext cx="42282" cy="78221"/>
              </a:xfrm>
              <a:custGeom>
                <a:avLst/>
                <a:gdLst>
                  <a:gd name="T0" fmla="*/ 0 w 52"/>
                  <a:gd name="T1" fmla="*/ 40 h 43"/>
                  <a:gd name="T2" fmla="*/ 15 w 52"/>
                  <a:gd name="T3" fmla="*/ 43 h 43"/>
                  <a:gd name="T4" fmla="*/ 52 w 52"/>
                  <a:gd name="T5" fmla="*/ 3 h 43"/>
                  <a:gd name="T6" fmla="*/ 36 w 52"/>
                  <a:gd name="T7" fmla="*/ 0 h 43"/>
                  <a:gd name="T8" fmla="*/ 0 w 52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0" y="40"/>
                    </a:moveTo>
                    <a:lnTo>
                      <a:pt x="15" y="43"/>
                    </a:lnTo>
                    <a:lnTo>
                      <a:pt x="52" y="3"/>
                    </a:lnTo>
                    <a:lnTo>
                      <a:pt x="36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4" name="Freeform 268">
                <a:extLst>
                  <a:ext uri="{FF2B5EF4-FFF2-40B4-BE49-F238E27FC236}">
                    <a16:creationId xmlns:a16="http://schemas.microsoft.com/office/drawing/2014/main" id="{9F12C691-50ED-41F2-9C43-D6984793F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333" y="2372661"/>
                <a:ext cx="45534" cy="76402"/>
              </a:xfrm>
              <a:custGeom>
                <a:avLst/>
                <a:gdLst>
                  <a:gd name="T0" fmla="*/ 0 w 56"/>
                  <a:gd name="T1" fmla="*/ 39 h 42"/>
                  <a:gd name="T2" fmla="*/ 15 w 56"/>
                  <a:gd name="T3" fmla="*/ 42 h 42"/>
                  <a:gd name="T4" fmla="*/ 56 w 56"/>
                  <a:gd name="T5" fmla="*/ 3 h 42"/>
                  <a:gd name="T6" fmla="*/ 41 w 56"/>
                  <a:gd name="T7" fmla="*/ 0 h 42"/>
                  <a:gd name="T8" fmla="*/ 0 w 56"/>
                  <a:gd name="T9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0" y="39"/>
                    </a:moveTo>
                    <a:lnTo>
                      <a:pt x="15" y="42"/>
                    </a:lnTo>
                    <a:lnTo>
                      <a:pt x="56" y="3"/>
                    </a:lnTo>
                    <a:lnTo>
                      <a:pt x="41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5" name="Freeform 269">
                <a:extLst>
                  <a:ext uri="{FF2B5EF4-FFF2-40B4-BE49-F238E27FC236}">
                    <a16:creationId xmlns:a16="http://schemas.microsoft.com/office/drawing/2014/main" id="{0F750145-A090-46F2-945E-A473178B0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802" y="2394490"/>
                <a:ext cx="48787" cy="76402"/>
              </a:xfrm>
              <a:custGeom>
                <a:avLst/>
                <a:gdLst>
                  <a:gd name="T0" fmla="*/ 0 w 60"/>
                  <a:gd name="T1" fmla="*/ 38 h 42"/>
                  <a:gd name="T2" fmla="*/ 15 w 60"/>
                  <a:gd name="T3" fmla="*/ 42 h 42"/>
                  <a:gd name="T4" fmla="*/ 60 w 60"/>
                  <a:gd name="T5" fmla="*/ 3 h 42"/>
                  <a:gd name="T6" fmla="*/ 45 w 60"/>
                  <a:gd name="T7" fmla="*/ 0 h 42"/>
                  <a:gd name="T8" fmla="*/ 0 w 60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0" y="38"/>
                    </a:moveTo>
                    <a:lnTo>
                      <a:pt x="15" y="42"/>
                    </a:lnTo>
                    <a:lnTo>
                      <a:pt x="60" y="3"/>
                    </a:lnTo>
                    <a:lnTo>
                      <a:pt x="45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6" name="Freeform 270">
                <a:extLst>
                  <a:ext uri="{FF2B5EF4-FFF2-40B4-BE49-F238E27FC236}">
                    <a16:creationId xmlns:a16="http://schemas.microsoft.com/office/drawing/2014/main" id="{25DBE6DC-B64D-4DAD-88F3-88833DB33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644" y="2418138"/>
                <a:ext cx="52039" cy="74583"/>
              </a:xfrm>
              <a:custGeom>
                <a:avLst/>
                <a:gdLst>
                  <a:gd name="T0" fmla="*/ 0 w 64"/>
                  <a:gd name="T1" fmla="*/ 37 h 41"/>
                  <a:gd name="T2" fmla="*/ 15 w 64"/>
                  <a:gd name="T3" fmla="*/ 41 h 41"/>
                  <a:gd name="T4" fmla="*/ 64 w 64"/>
                  <a:gd name="T5" fmla="*/ 4 h 41"/>
                  <a:gd name="T6" fmla="*/ 50 w 64"/>
                  <a:gd name="T7" fmla="*/ 0 h 41"/>
                  <a:gd name="T8" fmla="*/ 0 w 64"/>
                  <a:gd name="T9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1">
                    <a:moveTo>
                      <a:pt x="0" y="37"/>
                    </a:moveTo>
                    <a:lnTo>
                      <a:pt x="15" y="41"/>
                    </a:lnTo>
                    <a:lnTo>
                      <a:pt x="64" y="4"/>
                    </a:lnTo>
                    <a:lnTo>
                      <a:pt x="50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7" name="Freeform 271">
                <a:extLst>
                  <a:ext uri="{FF2B5EF4-FFF2-40B4-BE49-F238E27FC236}">
                    <a16:creationId xmlns:a16="http://schemas.microsoft.com/office/drawing/2014/main" id="{E1ADD244-97BB-45E0-B970-C995A8D37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674" y="2445424"/>
                <a:ext cx="55292" cy="72763"/>
              </a:xfrm>
              <a:custGeom>
                <a:avLst/>
                <a:gdLst>
                  <a:gd name="T0" fmla="*/ 0 w 68"/>
                  <a:gd name="T1" fmla="*/ 36 h 40"/>
                  <a:gd name="T2" fmla="*/ 14 w 68"/>
                  <a:gd name="T3" fmla="*/ 40 h 40"/>
                  <a:gd name="T4" fmla="*/ 68 w 68"/>
                  <a:gd name="T5" fmla="*/ 4 h 40"/>
                  <a:gd name="T6" fmla="*/ 54 w 68"/>
                  <a:gd name="T7" fmla="*/ 0 h 40"/>
                  <a:gd name="T8" fmla="*/ 0 w 68"/>
                  <a:gd name="T9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0" y="36"/>
                    </a:moveTo>
                    <a:lnTo>
                      <a:pt x="14" y="40"/>
                    </a:lnTo>
                    <a:lnTo>
                      <a:pt x="68" y="4"/>
                    </a:lnTo>
                    <a:lnTo>
                      <a:pt x="5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8" name="Freeform 272">
                <a:extLst>
                  <a:ext uri="{FF2B5EF4-FFF2-40B4-BE49-F238E27FC236}">
                    <a16:creationId xmlns:a16="http://schemas.microsoft.com/office/drawing/2014/main" id="{7885D1B0-2F24-4B02-992A-955E47415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077" y="2474529"/>
                <a:ext cx="58544" cy="70945"/>
              </a:xfrm>
              <a:custGeom>
                <a:avLst/>
                <a:gdLst>
                  <a:gd name="T0" fmla="*/ 0 w 72"/>
                  <a:gd name="T1" fmla="*/ 34 h 39"/>
                  <a:gd name="T2" fmla="*/ 14 w 72"/>
                  <a:gd name="T3" fmla="*/ 39 h 39"/>
                  <a:gd name="T4" fmla="*/ 72 w 72"/>
                  <a:gd name="T5" fmla="*/ 4 h 39"/>
                  <a:gd name="T6" fmla="*/ 58 w 72"/>
                  <a:gd name="T7" fmla="*/ 0 h 39"/>
                  <a:gd name="T8" fmla="*/ 0 w 72"/>
                  <a:gd name="T9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0" y="34"/>
                    </a:moveTo>
                    <a:lnTo>
                      <a:pt x="14" y="39"/>
                    </a:lnTo>
                    <a:lnTo>
                      <a:pt x="72" y="4"/>
                    </a:lnTo>
                    <a:lnTo>
                      <a:pt x="58" y="0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79" name="Freeform 273">
                <a:extLst>
                  <a:ext uri="{FF2B5EF4-FFF2-40B4-BE49-F238E27FC236}">
                    <a16:creationId xmlns:a16="http://schemas.microsoft.com/office/drawing/2014/main" id="{0F494124-3027-4AD1-8B2A-39956DBB1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667" y="2505454"/>
                <a:ext cx="60170" cy="69125"/>
              </a:xfrm>
              <a:custGeom>
                <a:avLst/>
                <a:gdLst>
                  <a:gd name="T0" fmla="*/ 0 w 74"/>
                  <a:gd name="T1" fmla="*/ 33 h 38"/>
                  <a:gd name="T2" fmla="*/ 13 w 74"/>
                  <a:gd name="T3" fmla="*/ 38 h 38"/>
                  <a:gd name="T4" fmla="*/ 74 w 74"/>
                  <a:gd name="T5" fmla="*/ 4 h 38"/>
                  <a:gd name="T6" fmla="*/ 62 w 74"/>
                  <a:gd name="T7" fmla="*/ 0 h 38"/>
                  <a:gd name="T8" fmla="*/ 0 w 74"/>
                  <a:gd name="T9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8">
                    <a:moveTo>
                      <a:pt x="0" y="33"/>
                    </a:moveTo>
                    <a:lnTo>
                      <a:pt x="13" y="38"/>
                    </a:lnTo>
                    <a:lnTo>
                      <a:pt x="74" y="4"/>
                    </a:lnTo>
                    <a:lnTo>
                      <a:pt x="62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0" name="Freeform 274">
                <a:extLst>
                  <a:ext uri="{FF2B5EF4-FFF2-40B4-BE49-F238E27FC236}">
                    <a16:creationId xmlns:a16="http://schemas.microsoft.com/office/drawing/2014/main" id="{615CC4C3-3A27-4234-9622-A9AB3E046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817" y="2538198"/>
                <a:ext cx="63423" cy="65487"/>
              </a:xfrm>
              <a:custGeom>
                <a:avLst/>
                <a:gdLst>
                  <a:gd name="T0" fmla="*/ 0 w 78"/>
                  <a:gd name="T1" fmla="*/ 31 h 36"/>
                  <a:gd name="T2" fmla="*/ 12 w 78"/>
                  <a:gd name="T3" fmla="*/ 36 h 36"/>
                  <a:gd name="T4" fmla="*/ 78 w 78"/>
                  <a:gd name="T5" fmla="*/ 5 h 36"/>
                  <a:gd name="T6" fmla="*/ 66 w 78"/>
                  <a:gd name="T7" fmla="*/ 0 h 36"/>
                  <a:gd name="T8" fmla="*/ 0 w 78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0" y="31"/>
                    </a:moveTo>
                    <a:lnTo>
                      <a:pt x="12" y="36"/>
                    </a:lnTo>
                    <a:lnTo>
                      <a:pt x="78" y="5"/>
                    </a:lnTo>
                    <a:lnTo>
                      <a:pt x="66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1" name="Freeform 275">
                <a:extLst>
                  <a:ext uri="{FF2B5EF4-FFF2-40B4-BE49-F238E27FC236}">
                    <a16:creationId xmlns:a16="http://schemas.microsoft.com/office/drawing/2014/main" id="{C7CF5626-39A5-465D-948E-A3A3EB827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155" y="2572760"/>
                <a:ext cx="65049" cy="63669"/>
              </a:xfrm>
              <a:custGeom>
                <a:avLst/>
                <a:gdLst>
                  <a:gd name="T0" fmla="*/ 0 w 80"/>
                  <a:gd name="T1" fmla="*/ 30 h 35"/>
                  <a:gd name="T2" fmla="*/ 11 w 80"/>
                  <a:gd name="T3" fmla="*/ 35 h 35"/>
                  <a:gd name="T4" fmla="*/ 80 w 80"/>
                  <a:gd name="T5" fmla="*/ 5 h 35"/>
                  <a:gd name="T6" fmla="*/ 69 w 80"/>
                  <a:gd name="T7" fmla="*/ 0 h 35"/>
                  <a:gd name="T8" fmla="*/ 0 w 80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0" y="30"/>
                    </a:moveTo>
                    <a:lnTo>
                      <a:pt x="11" y="35"/>
                    </a:lnTo>
                    <a:lnTo>
                      <a:pt x="80" y="5"/>
                    </a:lnTo>
                    <a:lnTo>
                      <a:pt x="69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2" name="Freeform 276">
                <a:extLst>
                  <a:ext uri="{FF2B5EF4-FFF2-40B4-BE49-F238E27FC236}">
                    <a16:creationId xmlns:a16="http://schemas.microsoft.com/office/drawing/2014/main" id="{DDE76830-D463-4347-A3D5-FC7829967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053" y="2609142"/>
                <a:ext cx="68301" cy="61849"/>
              </a:xfrm>
              <a:custGeom>
                <a:avLst/>
                <a:gdLst>
                  <a:gd name="T0" fmla="*/ 0 w 84"/>
                  <a:gd name="T1" fmla="*/ 28 h 34"/>
                  <a:gd name="T2" fmla="*/ 11 w 84"/>
                  <a:gd name="T3" fmla="*/ 34 h 34"/>
                  <a:gd name="T4" fmla="*/ 84 w 84"/>
                  <a:gd name="T5" fmla="*/ 5 h 34"/>
                  <a:gd name="T6" fmla="*/ 73 w 84"/>
                  <a:gd name="T7" fmla="*/ 0 h 34"/>
                  <a:gd name="T8" fmla="*/ 0 w 84"/>
                  <a:gd name="T9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28"/>
                    </a:moveTo>
                    <a:lnTo>
                      <a:pt x="11" y="34"/>
                    </a:lnTo>
                    <a:lnTo>
                      <a:pt x="84" y="5"/>
                    </a:lnTo>
                    <a:lnTo>
                      <a:pt x="73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3" name="Freeform 277">
                <a:extLst>
                  <a:ext uri="{FF2B5EF4-FFF2-40B4-BE49-F238E27FC236}">
                    <a16:creationId xmlns:a16="http://schemas.microsoft.com/office/drawing/2014/main" id="{9F8386E0-9EAC-4DF4-A32C-676A698D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326" y="2647343"/>
                <a:ext cx="69928" cy="60030"/>
              </a:xfrm>
              <a:custGeom>
                <a:avLst/>
                <a:gdLst>
                  <a:gd name="T0" fmla="*/ 0 w 86"/>
                  <a:gd name="T1" fmla="*/ 27 h 33"/>
                  <a:gd name="T2" fmla="*/ 10 w 86"/>
                  <a:gd name="T3" fmla="*/ 33 h 33"/>
                  <a:gd name="T4" fmla="*/ 86 w 86"/>
                  <a:gd name="T5" fmla="*/ 6 h 33"/>
                  <a:gd name="T6" fmla="*/ 76 w 86"/>
                  <a:gd name="T7" fmla="*/ 0 h 33"/>
                  <a:gd name="T8" fmla="*/ 0 w 86"/>
                  <a:gd name="T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0" y="27"/>
                    </a:moveTo>
                    <a:lnTo>
                      <a:pt x="10" y="33"/>
                    </a:lnTo>
                    <a:lnTo>
                      <a:pt x="86" y="6"/>
                    </a:lnTo>
                    <a:lnTo>
                      <a:pt x="76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4" name="Freeform 278">
                <a:extLst>
                  <a:ext uri="{FF2B5EF4-FFF2-40B4-BE49-F238E27FC236}">
                    <a16:creationId xmlns:a16="http://schemas.microsoft.com/office/drawing/2014/main" id="{8B0451D0-94B3-488F-B2DD-9559947FF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971" y="2687363"/>
                <a:ext cx="71554" cy="56392"/>
              </a:xfrm>
              <a:custGeom>
                <a:avLst/>
                <a:gdLst>
                  <a:gd name="T0" fmla="*/ 0 w 88"/>
                  <a:gd name="T1" fmla="*/ 25 h 31"/>
                  <a:gd name="T2" fmla="*/ 9 w 88"/>
                  <a:gd name="T3" fmla="*/ 31 h 31"/>
                  <a:gd name="T4" fmla="*/ 88 w 88"/>
                  <a:gd name="T5" fmla="*/ 6 h 31"/>
                  <a:gd name="T6" fmla="*/ 78 w 88"/>
                  <a:gd name="T7" fmla="*/ 0 h 31"/>
                  <a:gd name="T8" fmla="*/ 0 w 88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0" y="25"/>
                    </a:moveTo>
                    <a:lnTo>
                      <a:pt x="9" y="31"/>
                    </a:lnTo>
                    <a:lnTo>
                      <a:pt x="88" y="6"/>
                    </a:lnTo>
                    <a:lnTo>
                      <a:pt x="78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5" name="Freeform 279">
                <a:extLst>
                  <a:ext uri="{FF2B5EF4-FFF2-40B4-BE49-F238E27FC236}">
                    <a16:creationId xmlns:a16="http://schemas.microsoft.com/office/drawing/2014/main" id="{CBB20AF6-F547-496C-9919-CE4153535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178" y="2729202"/>
                <a:ext cx="73180" cy="52754"/>
              </a:xfrm>
              <a:custGeom>
                <a:avLst/>
                <a:gdLst>
                  <a:gd name="T0" fmla="*/ 0 w 90"/>
                  <a:gd name="T1" fmla="*/ 23 h 29"/>
                  <a:gd name="T2" fmla="*/ 9 w 90"/>
                  <a:gd name="T3" fmla="*/ 29 h 29"/>
                  <a:gd name="T4" fmla="*/ 90 w 90"/>
                  <a:gd name="T5" fmla="*/ 6 h 29"/>
                  <a:gd name="T6" fmla="*/ 82 w 90"/>
                  <a:gd name="T7" fmla="*/ 0 h 29"/>
                  <a:gd name="T8" fmla="*/ 0 w 90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0" y="23"/>
                    </a:moveTo>
                    <a:lnTo>
                      <a:pt x="9" y="29"/>
                    </a:lnTo>
                    <a:lnTo>
                      <a:pt x="90" y="6"/>
                    </a:lnTo>
                    <a:lnTo>
                      <a:pt x="82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6" name="Freeform 280">
                <a:extLst>
                  <a:ext uri="{FF2B5EF4-FFF2-40B4-BE49-F238E27FC236}">
                    <a16:creationId xmlns:a16="http://schemas.microsoft.com/office/drawing/2014/main" id="{918E4918-36FF-4ABA-BAD8-6F3D10C99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758" y="2772860"/>
                <a:ext cx="74806" cy="49116"/>
              </a:xfrm>
              <a:custGeom>
                <a:avLst/>
                <a:gdLst>
                  <a:gd name="T0" fmla="*/ 0 w 92"/>
                  <a:gd name="T1" fmla="*/ 21 h 27"/>
                  <a:gd name="T2" fmla="*/ 8 w 92"/>
                  <a:gd name="T3" fmla="*/ 27 h 27"/>
                  <a:gd name="T4" fmla="*/ 92 w 92"/>
                  <a:gd name="T5" fmla="*/ 6 h 27"/>
                  <a:gd name="T6" fmla="*/ 84 w 92"/>
                  <a:gd name="T7" fmla="*/ 0 h 27"/>
                  <a:gd name="T8" fmla="*/ 0 w 92"/>
                  <a:gd name="T9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7">
                    <a:moveTo>
                      <a:pt x="0" y="21"/>
                    </a:moveTo>
                    <a:lnTo>
                      <a:pt x="8" y="27"/>
                    </a:lnTo>
                    <a:lnTo>
                      <a:pt x="92" y="6"/>
                    </a:lnTo>
                    <a:lnTo>
                      <a:pt x="84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7" name="Freeform 281">
                <a:extLst>
                  <a:ext uri="{FF2B5EF4-FFF2-40B4-BE49-F238E27FC236}">
                    <a16:creationId xmlns:a16="http://schemas.microsoft.com/office/drawing/2014/main" id="{E6ED15BC-B29A-4B0E-8A44-C74A6CA28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899" y="2816518"/>
                <a:ext cx="76433" cy="47296"/>
              </a:xfrm>
              <a:custGeom>
                <a:avLst/>
                <a:gdLst>
                  <a:gd name="T0" fmla="*/ 0 w 94"/>
                  <a:gd name="T1" fmla="*/ 19 h 26"/>
                  <a:gd name="T2" fmla="*/ 7 w 94"/>
                  <a:gd name="T3" fmla="*/ 26 h 26"/>
                  <a:gd name="T4" fmla="*/ 94 w 94"/>
                  <a:gd name="T5" fmla="*/ 7 h 26"/>
                  <a:gd name="T6" fmla="*/ 87 w 94"/>
                  <a:gd name="T7" fmla="*/ 0 h 26"/>
                  <a:gd name="T8" fmla="*/ 0 w 94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0" y="19"/>
                    </a:moveTo>
                    <a:lnTo>
                      <a:pt x="7" y="26"/>
                    </a:lnTo>
                    <a:lnTo>
                      <a:pt x="94" y="7"/>
                    </a:lnTo>
                    <a:lnTo>
                      <a:pt x="87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8" name="Freeform 282">
                <a:extLst>
                  <a:ext uri="{FF2B5EF4-FFF2-40B4-BE49-F238E27FC236}">
                    <a16:creationId xmlns:a16="http://schemas.microsoft.com/office/drawing/2014/main" id="{E4E6B067-13EA-4CD5-94FA-3600CA7C1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414" y="2861996"/>
                <a:ext cx="77246" cy="43658"/>
              </a:xfrm>
              <a:custGeom>
                <a:avLst/>
                <a:gdLst>
                  <a:gd name="T0" fmla="*/ 0 w 95"/>
                  <a:gd name="T1" fmla="*/ 17 h 24"/>
                  <a:gd name="T2" fmla="*/ 6 w 95"/>
                  <a:gd name="T3" fmla="*/ 24 h 24"/>
                  <a:gd name="T4" fmla="*/ 95 w 95"/>
                  <a:gd name="T5" fmla="*/ 7 h 24"/>
                  <a:gd name="T6" fmla="*/ 88 w 95"/>
                  <a:gd name="T7" fmla="*/ 0 h 24"/>
                  <a:gd name="T8" fmla="*/ 0 w 95"/>
                  <a:gd name="T9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0" y="17"/>
                    </a:moveTo>
                    <a:lnTo>
                      <a:pt x="6" y="24"/>
                    </a:lnTo>
                    <a:lnTo>
                      <a:pt x="95" y="7"/>
                    </a:lnTo>
                    <a:lnTo>
                      <a:pt x="88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89" name="Freeform 283">
                <a:extLst>
                  <a:ext uri="{FF2B5EF4-FFF2-40B4-BE49-F238E27FC236}">
                    <a16:creationId xmlns:a16="http://schemas.microsoft.com/office/drawing/2014/main" id="{FEBFBA89-C1BC-4F49-BE6E-DBCCCE96B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76" y="2907472"/>
                <a:ext cx="78059" cy="40020"/>
              </a:xfrm>
              <a:custGeom>
                <a:avLst/>
                <a:gdLst>
                  <a:gd name="T0" fmla="*/ 0 w 96"/>
                  <a:gd name="T1" fmla="*/ 16 h 22"/>
                  <a:gd name="T2" fmla="*/ 6 w 96"/>
                  <a:gd name="T3" fmla="*/ 22 h 22"/>
                  <a:gd name="T4" fmla="*/ 96 w 96"/>
                  <a:gd name="T5" fmla="*/ 7 h 22"/>
                  <a:gd name="T6" fmla="*/ 91 w 96"/>
                  <a:gd name="T7" fmla="*/ 0 h 22"/>
                  <a:gd name="T8" fmla="*/ 0 w 96"/>
                  <a:gd name="T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0" y="16"/>
                    </a:moveTo>
                    <a:lnTo>
                      <a:pt x="6" y="22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0" name="Freeform 284">
                <a:extLst>
                  <a:ext uri="{FF2B5EF4-FFF2-40B4-BE49-F238E27FC236}">
                    <a16:creationId xmlns:a16="http://schemas.microsoft.com/office/drawing/2014/main" id="{70EF54B9-64B4-460E-9528-6C6E51DFD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125" y="2956588"/>
                <a:ext cx="78059" cy="36382"/>
              </a:xfrm>
              <a:custGeom>
                <a:avLst/>
                <a:gdLst>
                  <a:gd name="T0" fmla="*/ 0 w 96"/>
                  <a:gd name="T1" fmla="*/ 12 h 20"/>
                  <a:gd name="T2" fmla="*/ 4 w 96"/>
                  <a:gd name="T3" fmla="*/ 20 h 20"/>
                  <a:gd name="T4" fmla="*/ 96 w 96"/>
                  <a:gd name="T5" fmla="*/ 7 h 20"/>
                  <a:gd name="T6" fmla="*/ 91 w 96"/>
                  <a:gd name="T7" fmla="*/ 0 h 20"/>
                  <a:gd name="T8" fmla="*/ 0 w 96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0" y="12"/>
                    </a:moveTo>
                    <a:lnTo>
                      <a:pt x="4" y="20"/>
                    </a:lnTo>
                    <a:lnTo>
                      <a:pt x="96" y="7"/>
                    </a:lnTo>
                    <a:lnTo>
                      <a:pt x="9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1" name="Freeform 285">
                <a:extLst>
                  <a:ext uri="{FF2B5EF4-FFF2-40B4-BE49-F238E27FC236}">
                    <a16:creationId xmlns:a16="http://schemas.microsoft.com/office/drawing/2014/main" id="{958DD397-2751-486B-9632-64441A0AF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003884"/>
                <a:ext cx="78872" cy="32744"/>
              </a:xfrm>
              <a:custGeom>
                <a:avLst/>
                <a:gdLst>
                  <a:gd name="T0" fmla="*/ 0 w 97"/>
                  <a:gd name="T1" fmla="*/ 11 h 18"/>
                  <a:gd name="T2" fmla="*/ 4 w 97"/>
                  <a:gd name="T3" fmla="*/ 18 h 18"/>
                  <a:gd name="T4" fmla="*/ 97 w 97"/>
                  <a:gd name="T5" fmla="*/ 7 h 18"/>
                  <a:gd name="T6" fmla="*/ 93 w 97"/>
                  <a:gd name="T7" fmla="*/ 0 h 18"/>
                  <a:gd name="T8" fmla="*/ 0 w 97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0" y="11"/>
                    </a:moveTo>
                    <a:lnTo>
                      <a:pt x="4" y="18"/>
                    </a:lnTo>
                    <a:lnTo>
                      <a:pt x="97" y="7"/>
                    </a:lnTo>
                    <a:lnTo>
                      <a:pt x="93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2" name="Freeform 286">
                <a:extLst>
                  <a:ext uri="{FF2B5EF4-FFF2-40B4-BE49-F238E27FC236}">
                    <a16:creationId xmlns:a16="http://schemas.microsoft.com/office/drawing/2014/main" id="{1442E0E7-3CA4-4046-BF4B-63D9A2EFD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079" y="3052999"/>
                <a:ext cx="79685" cy="29105"/>
              </a:xfrm>
              <a:custGeom>
                <a:avLst/>
                <a:gdLst>
                  <a:gd name="T0" fmla="*/ 0 w 98"/>
                  <a:gd name="T1" fmla="*/ 9 h 16"/>
                  <a:gd name="T2" fmla="*/ 3 w 98"/>
                  <a:gd name="T3" fmla="*/ 16 h 16"/>
                  <a:gd name="T4" fmla="*/ 98 w 98"/>
                  <a:gd name="T5" fmla="*/ 7 h 16"/>
                  <a:gd name="T6" fmla="*/ 94 w 98"/>
                  <a:gd name="T7" fmla="*/ 0 h 16"/>
                  <a:gd name="T8" fmla="*/ 0 w 98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0" y="9"/>
                    </a:moveTo>
                    <a:lnTo>
                      <a:pt x="3" y="16"/>
                    </a:lnTo>
                    <a:lnTo>
                      <a:pt x="98" y="7"/>
                    </a:lnTo>
                    <a:lnTo>
                      <a:pt x="94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3" name="Freeform 287">
                <a:extLst>
                  <a:ext uri="{FF2B5EF4-FFF2-40B4-BE49-F238E27FC236}">
                    <a16:creationId xmlns:a16="http://schemas.microsoft.com/office/drawing/2014/main" id="{906C872B-6D72-41C0-88D1-32213DDD2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397" y="3102115"/>
                <a:ext cx="79685" cy="25467"/>
              </a:xfrm>
              <a:custGeom>
                <a:avLst/>
                <a:gdLst>
                  <a:gd name="T0" fmla="*/ 0 w 98"/>
                  <a:gd name="T1" fmla="*/ 6 h 14"/>
                  <a:gd name="T2" fmla="*/ 3 w 98"/>
                  <a:gd name="T3" fmla="*/ 14 h 14"/>
                  <a:gd name="T4" fmla="*/ 98 w 98"/>
                  <a:gd name="T5" fmla="*/ 8 h 14"/>
                  <a:gd name="T6" fmla="*/ 96 w 98"/>
                  <a:gd name="T7" fmla="*/ 0 h 14"/>
                  <a:gd name="T8" fmla="*/ 0 w 98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4">
                    <a:moveTo>
                      <a:pt x="0" y="6"/>
                    </a:moveTo>
                    <a:lnTo>
                      <a:pt x="3" y="14"/>
                    </a:lnTo>
                    <a:lnTo>
                      <a:pt x="98" y="8"/>
                    </a:lnTo>
                    <a:lnTo>
                      <a:pt x="9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4" name="Freeform 288">
                <a:extLst>
                  <a:ext uri="{FF2B5EF4-FFF2-40B4-BE49-F238E27FC236}">
                    <a16:creationId xmlns:a16="http://schemas.microsoft.com/office/drawing/2014/main" id="{278FECE0-ADA9-40E7-BE53-059D5A3AA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153050"/>
                <a:ext cx="78872" cy="20011"/>
              </a:xfrm>
              <a:custGeom>
                <a:avLst/>
                <a:gdLst>
                  <a:gd name="T0" fmla="*/ 0 w 97"/>
                  <a:gd name="T1" fmla="*/ 4 h 11"/>
                  <a:gd name="T2" fmla="*/ 1 w 97"/>
                  <a:gd name="T3" fmla="*/ 11 h 11"/>
                  <a:gd name="T4" fmla="*/ 97 w 97"/>
                  <a:gd name="T5" fmla="*/ 7 h 11"/>
                  <a:gd name="T6" fmla="*/ 95 w 97"/>
                  <a:gd name="T7" fmla="*/ 0 h 11"/>
                  <a:gd name="T8" fmla="*/ 0 w 97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0" y="4"/>
                    </a:moveTo>
                    <a:lnTo>
                      <a:pt x="1" y="11"/>
                    </a:lnTo>
                    <a:lnTo>
                      <a:pt x="97" y="7"/>
                    </a:lnTo>
                    <a:lnTo>
                      <a:pt x="9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5" name="Freeform 289">
                <a:extLst>
                  <a:ext uri="{FF2B5EF4-FFF2-40B4-BE49-F238E27FC236}">
                    <a16:creationId xmlns:a16="http://schemas.microsoft.com/office/drawing/2014/main" id="{2C795BCF-EAD3-46F9-ACBE-A54FC54D7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02164"/>
                <a:ext cx="78872" cy="16372"/>
              </a:xfrm>
              <a:custGeom>
                <a:avLst/>
                <a:gdLst>
                  <a:gd name="T0" fmla="*/ 0 w 97"/>
                  <a:gd name="T1" fmla="*/ 2 h 9"/>
                  <a:gd name="T2" fmla="*/ 1 w 97"/>
                  <a:gd name="T3" fmla="*/ 9 h 9"/>
                  <a:gd name="T4" fmla="*/ 97 w 97"/>
                  <a:gd name="T5" fmla="*/ 7 h 9"/>
                  <a:gd name="T6" fmla="*/ 96 w 97"/>
                  <a:gd name="T7" fmla="*/ 0 h 9"/>
                  <a:gd name="T8" fmla="*/ 0 w 9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0" y="2"/>
                    </a:moveTo>
                    <a:lnTo>
                      <a:pt x="1" y="9"/>
                    </a:lnTo>
                    <a:lnTo>
                      <a:pt x="97" y="7"/>
                    </a:lnTo>
                    <a:lnTo>
                      <a:pt x="96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6" name="Freeform 290">
                <a:extLst>
                  <a:ext uri="{FF2B5EF4-FFF2-40B4-BE49-F238E27FC236}">
                    <a16:creationId xmlns:a16="http://schemas.microsoft.com/office/drawing/2014/main" id="{57361085-91B7-44DB-B666-9D01A6197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528" y="3251280"/>
                <a:ext cx="78872" cy="14553"/>
              </a:xfrm>
              <a:custGeom>
                <a:avLst/>
                <a:gdLst>
                  <a:gd name="T0" fmla="*/ 1 w 97"/>
                  <a:gd name="T1" fmla="*/ 0 h 8"/>
                  <a:gd name="T2" fmla="*/ 0 w 97"/>
                  <a:gd name="T3" fmla="*/ 8 h 8"/>
                  <a:gd name="T4" fmla="*/ 97 w 97"/>
                  <a:gd name="T5" fmla="*/ 8 h 8"/>
                  <a:gd name="T6" fmla="*/ 97 w 97"/>
                  <a:gd name="T7" fmla="*/ 1 h 8"/>
                  <a:gd name="T8" fmla="*/ 1 w 9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8">
                    <a:moveTo>
                      <a:pt x="1" y="0"/>
                    </a:moveTo>
                    <a:lnTo>
                      <a:pt x="0" y="8"/>
                    </a:lnTo>
                    <a:lnTo>
                      <a:pt x="97" y="8"/>
                    </a:lnTo>
                    <a:lnTo>
                      <a:pt x="97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7" name="Freeform 291">
                <a:extLst>
                  <a:ext uri="{FF2B5EF4-FFF2-40B4-BE49-F238E27FC236}">
                    <a16:creationId xmlns:a16="http://schemas.microsoft.com/office/drawing/2014/main" id="{E53F5DE7-D726-4AEC-9CD5-6B71CC048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089" y="3296757"/>
                <a:ext cx="78872" cy="20011"/>
              </a:xfrm>
              <a:custGeom>
                <a:avLst/>
                <a:gdLst>
                  <a:gd name="T0" fmla="*/ 2 w 97"/>
                  <a:gd name="T1" fmla="*/ 0 h 11"/>
                  <a:gd name="T2" fmla="*/ 0 w 97"/>
                  <a:gd name="T3" fmla="*/ 8 h 11"/>
                  <a:gd name="T4" fmla="*/ 96 w 97"/>
                  <a:gd name="T5" fmla="*/ 11 h 11"/>
                  <a:gd name="T6" fmla="*/ 97 w 97"/>
                  <a:gd name="T7" fmla="*/ 3 h 11"/>
                  <a:gd name="T8" fmla="*/ 2 w 9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2" y="0"/>
                    </a:moveTo>
                    <a:lnTo>
                      <a:pt x="0" y="8"/>
                    </a:lnTo>
                    <a:lnTo>
                      <a:pt x="96" y="11"/>
                    </a:lnTo>
                    <a:lnTo>
                      <a:pt x="97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8" name="Freeform 292">
                <a:extLst>
                  <a:ext uri="{FF2B5EF4-FFF2-40B4-BE49-F238E27FC236}">
                    <a16:creationId xmlns:a16="http://schemas.microsoft.com/office/drawing/2014/main" id="{894D0C4A-94AD-4548-82F2-8651BF84E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210" y="3344053"/>
                <a:ext cx="78872" cy="21829"/>
              </a:xfrm>
              <a:custGeom>
                <a:avLst/>
                <a:gdLst>
                  <a:gd name="T0" fmla="*/ 2 w 97"/>
                  <a:gd name="T1" fmla="*/ 0 h 12"/>
                  <a:gd name="T2" fmla="*/ 0 w 97"/>
                  <a:gd name="T3" fmla="*/ 7 h 12"/>
                  <a:gd name="T4" fmla="*/ 95 w 97"/>
                  <a:gd name="T5" fmla="*/ 12 h 12"/>
                  <a:gd name="T6" fmla="*/ 97 w 97"/>
                  <a:gd name="T7" fmla="*/ 5 h 12"/>
                  <a:gd name="T8" fmla="*/ 2 w 9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2" y="0"/>
                    </a:moveTo>
                    <a:lnTo>
                      <a:pt x="0" y="7"/>
                    </a:lnTo>
                    <a:lnTo>
                      <a:pt x="95" y="12"/>
                    </a:lnTo>
                    <a:lnTo>
                      <a:pt x="97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299" name="Freeform 293">
                <a:extLst>
                  <a:ext uri="{FF2B5EF4-FFF2-40B4-BE49-F238E27FC236}">
                    <a16:creationId xmlns:a16="http://schemas.microsoft.com/office/drawing/2014/main" id="{61662F5E-BD07-4777-AA75-CF522C477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892" y="3389531"/>
                <a:ext cx="78872" cy="25467"/>
              </a:xfrm>
              <a:custGeom>
                <a:avLst/>
                <a:gdLst>
                  <a:gd name="T0" fmla="*/ 3 w 97"/>
                  <a:gd name="T1" fmla="*/ 0 h 14"/>
                  <a:gd name="T2" fmla="*/ 0 w 97"/>
                  <a:gd name="T3" fmla="*/ 7 h 14"/>
                  <a:gd name="T4" fmla="*/ 94 w 97"/>
                  <a:gd name="T5" fmla="*/ 14 h 14"/>
                  <a:gd name="T6" fmla="*/ 97 w 97"/>
                  <a:gd name="T7" fmla="*/ 7 h 14"/>
                  <a:gd name="T8" fmla="*/ 3 w 9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3" y="0"/>
                    </a:moveTo>
                    <a:lnTo>
                      <a:pt x="0" y="7"/>
                    </a:lnTo>
                    <a:lnTo>
                      <a:pt x="94" y="14"/>
                    </a:lnTo>
                    <a:lnTo>
                      <a:pt x="97" y="7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0" name="Freeform 294">
                <a:extLst>
                  <a:ext uri="{FF2B5EF4-FFF2-40B4-BE49-F238E27FC236}">
                    <a16:creationId xmlns:a16="http://schemas.microsoft.com/office/drawing/2014/main" id="{10427A87-B292-4665-809B-4544512C6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322" y="3435008"/>
                <a:ext cx="79685" cy="29105"/>
              </a:xfrm>
              <a:custGeom>
                <a:avLst/>
                <a:gdLst>
                  <a:gd name="T0" fmla="*/ 4 w 98"/>
                  <a:gd name="T1" fmla="*/ 0 h 16"/>
                  <a:gd name="T2" fmla="*/ 0 w 98"/>
                  <a:gd name="T3" fmla="*/ 7 h 16"/>
                  <a:gd name="T4" fmla="*/ 94 w 98"/>
                  <a:gd name="T5" fmla="*/ 16 h 16"/>
                  <a:gd name="T6" fmla="*/ 98 w 98"/>
                  <a:gd name="T7" fmla="*/ 9 h 16"/>
                  <a:gd name="T8" fmla="*/ 4 w 9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4" y="0"/>
                    </a:moveTo>
                    <a:lnTo>
                      <a:pt x="0" y="7"/>
                    </a:lnTo>
                    <a:lnTo>
                      <a:pt x="94" y="16"/>
                    </a:lnTo>
                    <a:lnTo>
                      <a:pt x="98" y="9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1" name="Freeform 295">
                <a:extLst>
                  <a:ext uri="{FF2B5EF4-FFF2-40B4-BE49-F238E27FC236}">
                    <a16:creationId xmlns:a16="http://schemas.microsoft.com/office/drawing/2014/main" id="{EED93B55-AD29-4E59-8696-DB23040B0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938" y="3478666"/>
                <a:ext cx="78059" cy="34563"/>
              </a:xfrm>
              <a:custGeom>
                <a:avLst/>
                <a:gdLst>
                  <a:gd name="T0" fmla="*/ 4 w 96"/>
                  <a:gd name="T1" fmla="*/ 0 h 19"/>
                  <a:gd name="T2" fmla="*/ 0 w 96"/>
                  <a:gd name="T3" fmla="*/ 8 h 19"/>
                  <a:gd name="T4" fmla="*/ 92 w 96"/>
                  <a:gd name="T5" fmla="*/ 19 h 19"/>
                  <a:gd name="T6" fmla="*/ 96 w 96"/>
                  <a:gd name="T7" fmla="*/ 12 h 19"/>
                  <a:gd name="T8" fmla="*/ 4 w 9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9">
                    <a:moveTo>
                      <a:pt x="4" y="0"/>
                    </a:moveTo>
                    <a:lnTo>
                      <a:pt x="0" y="8"/>
                    </a:lnTo>
                    <a:lnTo>
                      <a:pt x="92" y="19"/>
                    </a:lnTo>
                    <a:lnTo>
                      <a:pt x="96" y="1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2" name="Freeform 296">
                <a:extLst>
                  <a:ext uri="{FF2B5EF4-FFF2-40B4-BE49-F238E27FC236}">
                    <a16:creationId xmlns:a16="http://schemas.microsoft.com/office/drawing/2014/main" id="{FC3E2427-A14F-4D16-80D5-928A3C64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302" y="3524143"/>
                <a:ext cx="78059" cy="36382"/>
              </a:xfrm>
              <a:custGeom>
                <a:avLst/>
                <a:gdLst>
                  <a:gd name="T0" fmla="*/ 5 w 96"/>
                  <a:gd name="T1" fmla="*/ 0 h 20"/>
                  <a:gd name="T2" fmla="*/ 0 w 96"/>
                  <a:gd name="T3" fmla="*/ 7 h 20"/>
                  <a:gd name="T4" fmla="*/ 91 w 96"/>
                  <a:gd name="T5" fmla="*/ 20 h 20"/>
                  <a:gd name="T6" fmla="*/ 96 w 96"/>
                  <a:gd name="T7" fmla="*/ 13 h 20"/>
                  <a:gd name="T8" fmla="*/ 5 w 9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0">
                    <a:moveTo>
                      <a:pt x="5" y="0"/>
                    </a:moveTo>
                    <a:lnTo>
                      <a:pt x="0" y="7"/>
                    </a:lnTo>
                    <a:lnTo>
                      <a:pt x="91" y="20"/>
                    </a:lnTo>
                    <a:lnTo>
                      <a:pt x="96" y="1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3" name="Freeform 297">
                <a:extLst>
                  <a:ext uri="{FF2B5EF4-FFF2-40B4-BE49-F238E27FC236}">
                    <a16:creationId xmlns:a16="http://schemas.microsoft.com/office/drawing/2014/main" id="{C7590FE9-7E60-429E-B067-CB5FCB474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226" y="3567801"/>
                <a:ext cx="78059" cy="40020"/>
              </a:xfrm>
              <a:custGeom>
                <a:avLst/>
                <a:gdLst>
                  <a:gd name="T0" fmla="*/ 6 w 96"/>
                  <a:gd name="T1" fmla="*/ 0 h 22"/>
                  <a:gd name="T2" fmla="*/ 0 w 96"/>
                  <a:gd name="T3" fmla="*/ 6 h 22"/>
                  <a:gd name="T4" fmla="*/ 89 w 96"/>
                  <a:gd name="T5" fmla="*/ 22 h 22"/>
                  <a:gd name="T6" fmla="*/ 96 w 96"/>
                  <a:gd name="T7" fmla="*/ 15 h 22"/>
                  <a:gd name="T8" fmla="*/ 6 w 96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6" y="0"/>
                    </a:moveTo>
                    <a:lnTo>
                      <a:pt x="0" y="6"/>
                    </a:lnTo>
                    <a:lnTo>
                      <a:pt x="89" y="22"/>
                    </a:lnTo>
                    <a:lnTo>
                      <a:pt x="96" y="1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4" name="Freeform 298">
                <a:extLst>
                  <a:ext uri="{FF2B5EF4-FFF2-40B4-BE49-F238E27FC236}">
                    <a16:creationId xmlns:a16="http://schemas.microsoft.com/office/drawing/2014/main" id="{457F6311-DAF9-4C5A-8794-9F10E5713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525" y="3609640"/>
                <a:ext cx="76433" cy="43658"/>
              </a:xfrm>
              <a:custGeom>
                <a:avLst/>
                <a:gdLst>
                  <a:gd name="T0" fmla="*/ 7 w 94"/>
                  <a:gd name="T1" fmla="*/ 0 h 24"/>
                  <a:gd name="T2" fmla="*/ 0 w 94"/>
                  <a:gd name="T3" fmla="*/ 7 h 24"/>
                  <a:gd name="T4" fmla="*/ 87 w 94"/>
                  <a:gd name="T5" fmla="*/ 24 h 24"/>
                  <a:gd name="T6" fmla="*/ 94 w 94"/>
                  <a:gd name="T7" fmla="*/ 18 h 24"/>
                  <a:gd name="T8" fmla="*/ 7 w 9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7" y="0"/>
                    </a:moveTo>
                    <a:lnTo>
                      <a:pt x="0" y="7"/>
                    </a:lnTo>
                    <a:lnTo>
                      <a:pt x="87" y="24"/>
                    </a:lnTo>
                    <a:lnTo>
                      <a:pt x="94" y="1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5" name="Freeform 299">
                <a:extLst>
                  <a:ext uri="{FF2B5EF4-FFF2-40B4-BE49-F238E27FC236}">
                    <a16:creationId xmlns:a16="http://schemas.microsoft.com/office/drawing/2014/main" id="{81004427-37D9-4C22-A8DB-65FE70DEA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384" y="3651479"/>
                <a:ext cx="74806" cy="47296"/>
              </a:xfrm>
              <a:custGeom>
                <a:avLst/>
                <a:gdLst>
                  <a:gd name="T0" fmla="*/ 8 w 92"/>
                  <a:gd name="T1" fmla="*/ 0 h 26"/>
                  <a:gd name="T2" fmla="*/ 0 w 92"/>
                  <a:gd name="T3" fmla="*/ 6 h 26"/>
                  <a:gd name="T4" fmla="*/ 84 w 92"/>
                  <a:gd name="T5" fmla="*/ 26 h 26"/>
                  <a:gd name="T6" fmla="*/ 92 w 92"/>
                  <a:gd name="T7" fmla="*/ 20 h 26"/>
                  <a:gd name="T8" fmla="*/ 8 w 9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6">
                    <a:moveTo>
                      <a:pt x="8" y="0"/>
                    </a:moveTo>
                    <a:lnTo>
                      <a:pt x="0" y="6"/>
                    </a:lnTo>
                    <a:lnTo>
                      <a:pt x="84" y="26"/>
                    </a:lnTo>
                    <a:lnTo>
                      <a:pt x="92" y="2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6" name="Freeform 300">
                <a:extLst>
                  <a:ext uri="{FF2B5EF4-FFF2-40B4-BE49-F238E27FC236}">
                    <a16:creationId xmlns:a16="http://schemas.microsoft.com/office/drawing/2014/main" id="{7836A9F2-35B5-4014-A377-374D568B8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804" y="3691499"/>
                <a:ext cx="73993" cy="50934"/>
              </a:xfrm>
              <a:custGeom>
                <a:avLst/>
                <a:gdLst>
                  <a:gd name="T0" fmla="*/ 8 w 91"/>
                  <a:gd name="T1" fmla="*/ 0 h 28"/>
                  <a:gd name="T2" fmla="*/ 0 w 91"/>
                  <a:gd name="T3" fmla="*/ 6 h 28"/>
                  <a:gd name="T4" fmla="*/ 82 w 91"/>
                  <a:gd name="T5" fmla="*/ 28 h 28"/>
                  <a:gd name="T6" fmla="*/ 91 w 91"/>
                  <a:gd name="T7" fmla="*/ 22 h 28"/>
                  <a:gd name="T8" fmla="*/ 8 w 9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28">
                    <a:moveTo>
                      <a:pt x="8" y="0"/>
                    </a:moveTo>
                    <a:lnTo>
                      <a:pt x="0" y="6"/>
                    </a:lnTo>
                    <a:lnTo>
                      <a:pt x="82" y="28"/>
                    </a:lnTo>
                    <a:lnTo>
                      <a:pt x="91" y="2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7" name="Freeform 301">
                <a:extLst>
                  <a:ext uri="{FF2B5EF4-FFF2-40B4-BE49-F238E27FC236}">
                    <a16:creationId xmlns:a16="http://schemas.microsoft.com/office/drawing/2014/main" id="{07C45064-95E2-480F-BE73-B9AD4942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598" y="3729700"/>
                <a:ext cx="72367" cy="54573"/>
              </a:xfrm>
              <a:custGeom>
                <a:avLst/>
                <a:gdLst>
                  <a:gd name="T0" fmla="*/ 9 w 89"/>
                  <a:gd name="T1" fmla="*/ 0 h 30"/>
                  <a:gd name="T2" fmla="*/ 0 w 89"/>
                  <a:gd name="T3" fmla="*/ 7 h 30"/>
                  <a:gd name="T4" fmla="*/ 79 w 89"/>
                  <a:gd name="T5" fmla="*/ 30 h 30"/>
                  <a:gd name="T6" fmla="*/ 89 w 89"/>
                  <a:gd name="T7" fmla="*/ 24 h 30"/>
                  <a:gd name="T8" fmla="*/ 9 w 8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9" y="0"/>
                    </a:moveTo>
                    <a:lnTo>
                      <a:pt x="0" y="7"/>
                    </a:lnTo>
                    <a:lnTo>
                      <a:pt x="79" y="30"/>
                    </a:lnTo>
                    <a:lnTo>
                      <a:pt x="89" y="2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8" name="Freeform 302">
                <a:extLst>
                  <a:ext uri="{FF2B5EF4-FFF2-40B4-BE49-F238E27FC236}">
                    <a16:creationId xmlns:a16="http://schemas.microsoft.com/office/drawing/2014/main" id="{27D6EA5F-2283-4022-BE04-6D3843AE6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952" y="3767901"/>
                <a:ext cx="70741" cy="58211"/>
              </a:xfrm>
              <a:custGeom>
                <a:avLst/>
                <a:gdLst>
                  <a:gd name="T0" fmla="*/ 10 w 87"/>
                  <a:gd name="T1" fmla="*/ 0 h 32"/>
                  <a:gd name="T2" fmla="*/ 0 w 87"/>
                  <a:gd name="T3" fmla="*/ 6 h 32"/>
                  <a:gd name="T4" fmla="*/ 77 w 87"/>
                  <a:gd name="T5" fmla="*/ 32 h 32"/>
                  <a:gd name="T6" fmla="*/ 87 w 87"/>
                  <a:gd name="T7" fmla="*/ 26 h 32"/>
                  <a:gd name="T8" fmla="*/ 10 w 8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">
                    <a:moveTo>
                      <a:pt x="10" y="0"/>
                    </a:moveTo>
                    <a:lnTo>
                      <a:pt x="0" y="6"/>
                    </a:lnTo>
                    <a:lnTo>
                      <a:pt x="77" y="32"/>
                    </a:lnTo>
                    <a:lnTo>
                      <a:pt x="87" y="2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09" name="Freeform 303">
                <a:extLst>
                  <a:ext uri="{FF2B5EF4-FFF2-40B4-BE49-F238E27FC236}">
                    <a16:creationId xmlns:a16="http://schemas.microsoft.com/office/drawing/2014/main" id="{F5C9EA1E-4F44-4B4C-8867-BBBBD03E1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680" y="3804283"/>
                <a:ext cx="68301" cy="60030"/>
              </a:xfrm>
              <a:custGeom>
                <a:avLst/>
                <a:gdLst>
                  <a:gd name="T0" fmla="*/ 11 w 84"/>
                  <a:gd name="T1" fmla="*/ 0 h 33"/>
                  <a:gd name="T2" fmla="*/ 0 w 84"/>
                  <a:gd name="T3" fmla="*/ 6 h 33"/>
                  <a:gd name="T4" fmla="*/ 74 w 84"/>
                  <a:gd name="T5" fmla="*/ 33 h 33"/>
                  <a:gd name="T6" fmla="*/ 84 w 84"/>
                  <a:gd name="T7" fmla="*/ 28 h 33"/>
                  <a:gd name="T8" fmla="*/ 11 w 8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11" y="0"/>
                    </a:moveTo>
                    <a:lnTo>
                      <a:pt x="0" y="6"/>
                    </a:lnTo>
                    <a:lnTo>
                      <a:pt x="74" y="33"/>
                    </a:lnTo>
                    <a:lnTo>
                      <a:pt x="84" y="2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0" name="Freeform 304">
                <a:extLst>
                  <a:ext uri="{FF2B5EF4-FFF2-40B4-BE49-F238E27FC236}">
                    <a16:creationId xmlns:a16="http://schemas.microsoft.com/office/drawing/2014/main" id="{7EBA8BF0-BFBA-4B1A-BC57-A170B7D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781" y="3838845"/>
                <a:ext cx="66675" cy="63669"/>
              </a:xfrm>
              <a:custGeom>
                <a:avLst/>
                <a:gdLst>
                  <a:gd name="T0" fmla="*/ 11 w 82"/>
                  <a:gd name="T1" fmla="*/ 0 h 35"/>
                  <a:gd name="T2" fmla="*/ 0 w 82"/>
                  <a:gd name="T3" fmla="*/ 6 h 35"/>
                  <a:gd name="T4" fmla="*/ 70 w 82"/>
                  <a:gd name="T5" fmla="*/ 35 h 35"/>
                  <a:gd name="T6" fmla="*/ 82 w 82"/>
                  <a:gd name="T7" fmla="*/ 30 h 35"/>
                  <a:gd name="T8" fmla="*/ 11 w 8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35">
                    <a:moveTo>
                      <a:pt x="11" y="0"/>
                    </a:moveTo>
                    <a:lnTo>
                      <a:pt x="0" y="6"/>
                    </a:lnTo>
                    <a:lnTo>
                      <a:pt x="70" y="35"/>
                    </a:lnTo>
                    <a:lnTo>
                      <a:pt x="82" y="3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1" name="Freeform 305">
                <a:extLst>
                  <a:ext uri="{FF2B5EF4-FFF2-40B4-BE49-F238E27FC236}">
                    <a16:creationId xmlns:a16="http://schemas.microsoft.com/office/drawing/2014/main" id="{A5F94D02-7B95-4702-98B2-F0ECF132E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257" y="3871588"/>
                <a:ext cx="63423" cy="65487"/>
              </a:xfrm>
              <a:custGeom>
                <a:avLst/>
                <a:gdLst>
                  <a:gd name="T0" fmla="*/ 12 w 78"/>
                  <a:gd name="T1" fmla="*/ 0 h 36"/>
                  <a:gd name="T2" fmla="*/ 0 w 78"/>
                  <a:gd name="T3" fmla="*/ 6 h 36"/>
                  <a:gd name="T4" fmla="*/ 66 w 78"/>
                  <a:gd name="T5" fmla="*/ 36 h 36"/>
                  <a:gd name="T6" fmla="*/ 78 w 78"/>
                  <a:gd name="T7" fmla="*/ 31 h 36"/>
                  <a:gd name="T8" fmla="*/ 12 w 7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6">
                    <a:moveTo>
                      <a:pt x="12" y="0"/>
                    </a:moveTo>
                    <a:lnTo>
                      <a:pt x="0" y="6"/>
                    </a:lnTo>
                    <a:lnTo>
                      <a:pt x="66" y="36"/>
                    </a:lnTo>
                    <a:lnTo>
                      <a:pt x="78" y="3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2" name="Freeform 306">
                <a:extLst>
                  <a:ext uri="{FF2B5EF4-FFF2-40B4-BE49-F238E27FC236}">
                    <a16:creationId xmlns:a16="http://schemas.microsoft.com/office/drawing/2014/main" id="{95D4A0AB-1B3E-43E1-8159-BC08059D0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293" y="3904332"/>
                <a:ext cx="61797" cy="67307"/>
              </a:xfrm>
              <a:custGeom>
                <a:avLst/>
                <a:gdLst>
                  <a:gd name="T0" fmla="*/ 13 w 76"/>
                  <a:gd name="T1" fmla="*/ 0 h 37"/>
                  <a:gd name="T2" fmla="*/ 0 w 76"/>
                  <a:gd name="T3" fmla="*/ 5 h 37"/>
                  <a:gd name="T4" fmla="*/ 63 w 76"/>
                  <a:gd name="T5" fmla="*/ 37 h 37"/>
                  <a:gd name="T6" fmla="*/ 76 w 76"/>
                  <a:gd name="T7" fmla="*/ 32 h 37"/>
                  <a:gd name="T8" fmla="*/ 13 w 76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7">
                    <a:moveTo>
                      <a:pt x="13" y="0"/>
                    </a:moveTo>
                    <a:lnTo>
                      <a:pt x="0" y="5"/>
                    </a:lnTo>
                    <a:lnTo>
                      <a:pt x="63" y="37"/>
                    </a:lnTo>
                    <a:lnTo>
                      <a:pt x="76" y="3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3" name="Freeform 307">
                <a:extLst>
                  <a:ext uri="{FF2B5EF4-FFF2-40B4-BE49-F238E27FC236}">
                    <a16:creationId xmlns:a16="http://schemas.microsoft.com/office/drawing/2014/main" id="{6809666E-C66A-4ADE-B4BD-C590691E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516" y="3933437"/>
                <a:ext cx="58544" cy="70945"/>
              </a:xfrm>
              <a:custGeom>
                <a:avLst/>
                <a:gdLst>
                  <a:gd name="T0" fmla="*/ 13 w 72"/>
                  <a:gd name="T1" fmla="*/ 0 h 39"/>
                  <a:gd name="T2" fmla="*/ 0 w 72"/>
                  <a:gd name="T3" fmla="*/ 5 h 39"/>
                  <a:gd name="T4" fmla="*/ 59 w 72"/>
                  <a:gd name="T5" fmla="*/ 39 h 39"/>
                  <a:gd name="T6" fmla="*/ 72 w 72"/>
                  <a:gd name="T7" fmla="*/ 34 h 39"/>
                  <a:gd name="T8" fmla="*/ 13 w 7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9">
                    <a:moveTo>
                      <a:pt x="13" y="0"/>
                    </a:moveTo>
                    <a:lnTo>
                      <a:pt x="0" y="5"/>
                    </a:lnTo>
                    <a:lnTo>
                      <a:pt x="59" y="39"/>
                    </a:lnTo>
                    <a:lnTo>
                      <a:pt x="72" y="34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4" name="Freeform 308">
                <a:extLst>
                  <a:ext uri="{FF2B5EF4-FFF2-40B4-BE49-F238E27FC236}">
                    <a16:creationId xmlns:a16="http://schemas.microsoft.com/office/drawing/2014/main" id="{F1BE1EE1-2267-4D77-B7C9-E78C6F7EF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113" y="3960724"/>
                <a:ext cx="56105" cy="72763"/>
              </a:xfrm>
              <a:custGeom>
                <a:avLst/>
                <a:gdLst>
                  <a:gd name="T0" fmla="*/ 14 w 69"/>
                  <a:gd name="T1" fmla="*/ 0 h 40"/>
                  <a:gd name="T2" fmla="*/ 0 w 69"/>
                  <a:gd name="T3" fmla="*/ 5 h 40"/>
                  <a:gd name="T4" fmla="*/ 55 w 69"/>
                  <a:gd name="T5" fmla="*/ 40 h 40"/>
                  <a:gd name="T6" fmla="*/ 69 w 69"/>
                  <a:gd name="T7" fmla="*/ 36 h 40"/>
                  <a:gd name="T8" fmla="*/ 14 w 69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0">
                    <a:moveTo>
                      <a:pt x="14" y="0"/>
                    </a:moveTo>
                    <a:lnTo>
                      <a:pt x="0" y="5"/>
                    </a:lnTo>
                    <a:lnTo>
                      <a:pt x="55" y="40"/>
                    </a:lnTo>
                    <a:lnTo>
                      <a:pt x="69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5" name="Freeform 309">
                <a:extLst>
                  <a:ext uri="{FF2B5EF4-FFF2-40B4-BE49-F238E27FC236}">
                    <a16:creationId xmlns:a16="http://schemas.microsoft.com/office/drawing/2014/main" id="{0FEBEB5D-733E-4E7F-A8A4-FD8A6F026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083" y="3988010"/>
                <a:ext cx="52853" cy="72763"/>
              </a:xfrm>
              <a:custGeom>
                <a:avLst/>
                <a:gdLst>
                  <a:gd name="T0" fmla="*/ 14 w 65"/>
                  <a:gd name="T1" fmla="*/ 0 h 40"/>
                  <a:gd name="T2" fmla="*/ 0 w 65"/>
                  <a:gd name="T3" fmla="*/ 4 h 40"/>
                  <a:gd name="T4" fmla="*/ 51 w 65"/>
                  <a:gd name="T5" fmla="*/ 40 h 40"/>
                  <a:gd name="T6" fmla="*/ 65 w 65"/>
                  <a:gd name="T7" fmla="*/ 36 h 40"/>
                  <a:gd name="T8" fmla="*/ 14 w 65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0">
                    <a:moveTo>
                      <a:pt x="14" y="0"/>
                    </a:moveTo>
                    <a:lnTo>
                      <a:pt x="0" y="4"/>
                    </a:lnTo>
                    <a:lnTo>
                      <a:pt x="51" y="40"/>
                    </a:lnTo>
                    <a:lnTo>
                      <a:pt x="65" y="3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6" name="Freeform 310">
                <a:extLst>
                  <a:ext uri="{FF2B5EF4-FFF2-40B4-BE49-F238E27FC236}">
                    <a16:creationId xmlns:a16="http://schemas.microsoft.com/office/drawing/2014/main" id="{C14B27A9-1E0C-4E07-8BC7-2215E9BA9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241" y="4011659"/>
                <a:ext cx="49600" cy="74583"/>
              </a:xfrm>
              <a:custGeom>
                <a:avLst/>
                <a:gdLst>
                  <a:gd name="T0" fmla="*/ 14 w 61"/>
                  <a:gd name="T1" fmla="*/ 0 h 41"/>
                  <a:gd name="T2" fmla="*/ 0 w 61"/>
                  <a:gd name="T3" fmla="*/ 3 h 41"/>
                  <a:gd name="T4" fmla="*/ 46 w 61"/>
                  <a:gd name="T5" fmla="*/ 41 h 41"/>
                  <a:gd name="T6" fmla="*/ 61 w 61"/>
                  <a:gd name="T7" fmla="*/ 37 h 41"/>
                  <a:gd name="T8" fmla="*/ 14 w 6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1">
                    <a:moveTo>
                      <a:pt x="14" y="0"/>
                    </a:moveTo>
                    <a:lnTo>
                      <a:pt x="0" y="3"/>
                    </a:lnTo>
                    <a:lnTo>
                      <a:pt x="46" y="41"/>
                    </a:lnTo>
                    <a:lnTo>
                      <a:pt x="61" y="37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7" name="Freeform 311">
                <a:extLst>
                  <a:ext uri="{FF2B5EF4-FFF2-40B4-BE49-F238E27FC236}">
                    <a16:creationId xmlns:a16="http://schemas.microsoft.com/office/drawing/2014/main" id="{4CAEDCE2-B8CE-4670-B2C0-0E5D6333C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772" y="4033488"/>
                <a:ext cx="46348" cy="76402"/>
              </a:xfrm>
              <a:custGeom>
                <a:avLst/>
                <a:gdLst>
                  <a:gd name="T0" fmla="*/ 15 w 57"/>
                  <a:gd name="T1" fmla="*/ 0 h 42"/>
                  <a:gd name="T2" fmla="*/ 0 w 57"/>
                  <a:gd name="T3" fmla="*/ 3 h 42"/>
                  <a:gd name="T4" fmla="*/ 42 w 57"/>
                  <a:gd name="T5" fmla="*/ 42 h 42"/>
                  <a:gd name="T6" fmla="*/ 57 w 57"/>
                  <a:gd name="T7" fmla="*/ 38 h 42"/>
                  <a:gd name="T8" fmla="*/ 15 w 5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15" y="0"/>
                    </a:moveTo>
                    <a:lnTo>
                      <a:pt x="0" y="3"/>
                    </a:lnTo>
                    <a:lnTo>
                      <a:pt x="42" y="42"/>
                    </a:lnTo>
                    <a:lnTo>
                      <a:pt x="57" y="38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8" name="Freeform 312">
                <a:extLst>
                  <a:ext uri="{FF2B5EF4-FFF2-40B4-BE49-F238E27FC236}">
                    <a16:creationId xmlns:a16="http://schemas.microsoft.com/office/drawing/2014/main" id="{7DB4B223-544C-4070-9734-21AB7AA2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90" y="4053497"/>
                <a:ext cx="43095" cy="76402"/>
              </a:xfrm>
              <a:custGeom>
                <a:avLst/>
                <a:gdLst>
                  <a:gd name="T0" fmla="*/ 16 w 53"/>
                  <a:gd name="T1" fmla="*/ 0 h 42"/>
                  <a:gd name="T2" fmla="*/ 0 w 53"/>
                  <a:gd name="T3" fmla="*/ 3 h 42"/>
                  <a:gd name="T4" fmla="*/ 37 w 53"/>
                  <a:gd name="T5" fmla="*/ 42 h 42"/>
                  <a:gd name="T6" fmla="*/ 53 w 53"/>
                  <a:gd name="T7" fmla="*/ 39 h 42"/>
                  <a:gd name="T8" fmla="*/ 16 w 5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42">
                    <a:moveTo>
                      <a:pt x="16" y="0"/>
                    </a:moveTo>
                    <a:lnTo>
                      <a:pt x="0" y="3"/>
                    </a:lnTo>
                    <a:lnTo>
                      <a:pt x="37" y="42"/>
                    </a:lnTo>
                    <a:lnTo>
                      <a:pt x="53" y="39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19" name="Freeform 313">
                <a:extLst>
                  <a:ext uri="{FF2B5EF4-FFF2-40B4-BE49-F238E27FC236}">
                    <a16:creationId xmlns:a16="http://schemas.microsoft.com/office/drawing/2014/main" id="{100B6D2E-3F5E-4C28-83C5-74AB8EBC5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96" y="4069870"/>
                <a:ext cx="39843" cy="78221"/>
              </a:xfrm>
              <a:custGeom>
                <a:avLst/>
                <a:gdLst>
                  <a:gd name="T0" fmla="*/ 16 w 49"/>
                  <a:gd name="T1" fmla="*/ 0 h 43"/>
                  <a:gd name="T2" fmla="*/ 0 w 49"/>
                  <a:gd name="T3" fmla="*/ 3 h 43"/>
                  <a:gd name="T4" fmla="*/ 33 w 49"/>
                  <a:gd name="T5" fmla="*/ 43 h 43"/>
                  <a:gd name="T6" fmla="*/ 49 w 49"/>
                  <a:gd name="T7" fmla="*/ 40 h 43"/>
                  <a:gd name="T8" fmla="*/ 16 w 4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3">
                    <a:moveTo>
                      <a:pt x="16" y="0"/>
                    </a:moveTo>
                    <a:lnTo>
                      <a:pt x="0" y="3"/>
                    </a:lnTo>
                    <a:lnTo>
                      <a:pt x="33" y="43"/>
                    </a:lnTo>
                    <a:lnTo>
                      <a:pt x="49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0" name="Freeform 314">
                <a:extLst>
                  <a:ext uri="{FF2B5EF4-FFF2-40B4-BE49-F238E27FC236}">
                    <a16:creationId xmlns:a16="http://schemas.microsoft.com/office/drawing/2014/main" id="{BC8B74A8-D327-4DB2-94AA-BB74A85B4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488" y="4086241"/>
                <a:ext cx="35777" cy="78221"/>
              </a:xfrm>
              <a:custGeom>
                <a:avLst/>
                <a:gdLst>
                  <a:gd name="T0" fmla="*/ 16 w 44"/>
                  <a:gd name="T1" fmla="*/ 0 h 43"/>
                  <a:gd name="T2" fmla="*/ 0 w 44"/>
                  <a:gd name="T3" fmla="*/ 2 h 43"/>
                  <a:gd name="T4" fmla="*/ 28 w 44"/>
                  <a:gd name="T5" fmla="*/ 43 h 43"/>
                  <a:gd name="T6" fmla="*/ 44 w 44"/>
                  <a:gd name="T7" fmla="*/ 40 h 43"/>
                  <a:gd name="T8" fmla="*/ 16 w 4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16" y="0"/>
                    </a:moveTo>
                    <a:lnTo>
                      <a:pt x="0" y="2"/>
                    </a:lnTo>
                    <a:lnTo>
                      <a:pt x="28" y="43"/>
                    </a:lnTo>
                    <a:lnTo>
                      <a:pt x="44" y="4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1" name="Freeform 315">
                <a:extLst>
                  <a:ext uri="{FF2B5EF4-FFF2-40B4-BE49-F238E27FC236}">
                    <a16:creationId xmlns:a16="http://schemas.microsoft.com/office/drawing/2014/main" id="{1C587E06-D6D0-44AF-B78C-60508436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7766" y="4097155"/>
                <a:ext cx="31712" cy="80040"/>
              </a:xfrm>
              <a:custGeom>
                <a:avLst/>
                <a:gdLst>
                  <a:gd name="T0" fmla="*/ 16 w 39"/>
                  <a:gd name="T1" fmla="*/ 0 h 44"/>
                  <a:gd name="T2" fmla="*/ 0 w 39"/>
                  <a:gd name="T3" fmla="*/ 2 h 44"/>
                  <a:gd name="T4" fmla="*/ 23 w 39"/>
                  <a:gd name="T5" fmla="*/ 44 h 44"/>
                  <a:gd name="T6" fmla="*/ 39 w 39"/>
                  <a:gd name="T7" fmla="*/ 42 h 44"/>
                  <a:gd name="T8" fmla="*/ 16 w 3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4">
                    <a:moveTo>
                      <a:pt x="16" y="0"/>
                    </a:moveTo>
                    <a:lnTo>
                      <a:pt x="0" y="2"/>
                    </a:lnTo>
                    <a:lnTo>
                      <a:pt x="23" y="44"/>
                    </a:lnTo>
                    <a:lnTo>
                      <a:pt x="39" y="4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2" name="Freeform 316">
                <a:extLst>
                  <a:ext uri="{FF2B5EF4-FFF2-40B4-BE49-F238E27FC236}">
                    <a16:creationId xmlns:a16="http://schemas.microsoft.com/office/drawing/2014/main" id="{18CB01FE-6418-454C-997B-F4F22A81B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232" y="4108070"/>
                <a:ext cx="28459" cy="80040"/>
              </a:xfrm>
              <a:custGeom>
                <a:avLst/>
                <a:gdLst>
                  <a:gd name="T0" fmla="*/ 17 w 35"/>
                  <a:gd name="T1" fmla="*/ 0 h 44"/>
                  <a:gd name="T2" fmla="*/ 0 w 35"/>
                  <a:gd name="T3" fmla="*/ 2 h 44"/>
                  <a:gd name="T4" fmla="*/ 19 w 35"/>
                  <a:gd name="T5" fmla="*/ 44 h 44"/>
                  <a:gd name="T6" fmla="*/ 35 w 35"/>
                  <a:gd name="T7" fmla="*/ 42 h 44"/>
                  <a:gd name="T8" fmla="*/ 17 w 35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17" y="0"/>
                    </a:moveTo>
                    <a:lnTo>
                      <a:pt x="0" y="2"/>
                    </a:lnTo>
                    <a:lnTo>
                      <a:pt x="19" y="44"/>
                    </a:lnTo>
                    <a:lnTo>
                      <a:pt x="35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3" name="Freeform 317">
                <a:extLst>
                  <a:ext uri="{FF2B5EF4-FFF2-40B4-BE49-F238E27FC236}">
                    <a16:creationId xmlns:a16="http://schemas.microsoft.com/office/drawing/2014/main" id="{9EB0BC97-4072-471D-B3C1-D6A283F32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698" y="4117166"/>
                <a:ext cx="25207" cy="78221"/>
              </a:xfrm>
              <a:custGeom>
                <a:avLst/>
                <a:gdLst>
                  <a:gd name="T0" fmla="*/ 17 w 31"/>
                  <a:gd name="T1" fmla="*/ 0 h 43"/>
                  <a:gd name="T2" fmla="*/ 0 w 31"/>
                  <a:gd name="T3" fmla="*/ 1 h 43"/>
                  <a:gd name="T4" fmla="*/ 14 w 31"/>
                  <a:gd name="T5" fmla="*/ 43 h 43"/>
                  <a:gd name="T6" fmla="*/ 31 w 31"/>
                  <a:gd name="T7" fmla="*/ 42 h 43"/>
                  <a:gd name="T8" fmla="*/ 17 w 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3">
                    <a:moveTo>
                      <a:pt x="17" y="0"/>
                    </a:moveTo>
                    <a:lnTo>
                      <a:pt x="0" y="1"/>
                    </a:lnTo>
                    <a:lnTo>
                      <a:pt x="14" y="43"/>
                    </a:lnTo>
                    <a:lnTo>
                      <a:pt x="31" y="4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4" name="Freeform 318">
                <a:extLst>
                  <a:ext uri="{FF2B5EF4-FFF2-40B4-BE49-F238E27FC236}">
                    <a16:creationId xmlns:a16="http://schemas.microsoft.com/office/drawing/2014/main" id="{A6E585C8-EEDE-4F3B-8400-920C8438D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163" y="4122622"/>
                <a:ext cx="20328" cy="78221"/>
              </a:xfrm>
              <a:custGeom>
                <a:avLst/>
                <a:gdLst>
                  <a:gd name="T0" fmla="*/ 17 w 25"/>
                  <a:gd name="T1" fmla="*/ 0 h 43"/>
                  <a:gd name="T2" fmla="*/ 0 w 25"/>
                  <a:gd name="T3" fmla="*/ 1 h 43"/>
                  <a:gd name="T4" fmla="*/ 8 w 25"/>
                  <a:gd name="T5" fmla="*/ 43 h 43"/>
                  <a:gd name="T6" fmla="*/ 25 w 25"/>
                  <a:gd name="T7" fmla="*/ 43 h 43"/>
                  <a:gd name="T8" fmla="*/ 17 w 25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3">
                    <a:moveTo>
                      <a:pt x="17" y="0"/>
                    </a:moveTo>
                    <a:lnTo>
                      <a:pt x="0" y="1"/>
                    </a:lnTo>
                    <a:lnTo>
                      <a:pt x="8" y="43"/>
                    </a:lnTo>
                    <a:lnTo>
                      <a:pt x="25" y="43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5" name="Freeform 319">
                <a:extLst>
                  <a:ext uri="{FF2B5EF4-FFF2-40B4-BE49-F238E27FC236}">
                    <a16:creationId xmlns:a16="http://schemas.microsoft.com/office/drawing/2014/main" id="{F7E733B4-736F-4B56-91AD-A11E4A000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629" y="4126261"/>
                <a:ext cx="15449" cy="78221"/>
              </a:xfrm>
              <a:custGeom>
                <a:avLst/>
                <a:gdLst>
                  <a:gd name="T0" fmla="*/ 16 w 19"/>
                  <a:gd name="T1" fmla="*/ 0 h 43"/>
                  <a:gd name="T2" fmla="*/ 0 w 19"/>
                  <a:gd name="T3" fmla="*/ 0 h 43"/>
                  <a:gd name="T4" fmla="*/ 3 w 19"/>
                  <a:gd name="T5" fmla="*/ 43 h 43"/>
                  <a:gd name="T6" fmla="*/ 19 w 19"/>
                  <a:gd name="T7" fmla="*/ 43 h 43"/>
                  <a:gd name="T8" fmla="*/ 16 w 19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16" y="0"/>
                    </a:moveTo>
                    <a:lnTo>
                      <a:pt x="0" y="0"/>
                    </a:lnTo>
                    <a:lnTo>
                      <a:pt x="3" y="43"/>
                    </a:lnTo>
                    <a:lnTo>
                      <a:pt x="19" y="4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6" name="Freeform 320">
                <a:extLst>
                  <a:ext uri="{FF2B5EF4-FFF2-40B4-BE49-F238E27FC236}">
                    <a16:creationId xmlns:a16="http://schemas.microsoft.com/office/drawing/2014/main" id="{39C330DD-BEC6-4C8A-9357-BAE84313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656" y="4126261"/>
                <a:ext cx="14636" cy="78221"/>
              </a:xfrm>
              <a:custGeom>
                <a:avLst/>
                <a:gdLst>
                  <a:gd name="T0" fmla="*/ 18 w 18"/>
                  <a:gd name="T1" fmla="*/ 0 h 43"/>
                  <a:gd name="T2" fmla="*/ 2 w 18"/>
                  <a:gd name="T3" fmla="*/ 0 h 43"/>
                  <a:gd name="T4" fmla="*/ 0 w 18"/>
                  <a:gd name="T5" fmla="*/ 43 h 43"/>
                  <a:gd name="T6" fmla="*/ 16 w 18"/>
                  <a:gd name="T7" fmla="*/ 43 h 43"/>
                  <a:gd name="T8" fmla="*/ 18 w 1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3">
                    <a:moveTo>
                      <a:pt x="18" y="0"/>
                    </a:moveTo>
                    <a:lnTo>
                      <a:pt x="2" y="0"/>
                    </a:lnTo>
                    <a:lnTo>
                      <a:pt x="0" y="43"/>
                    </a:lnTo>
                    <a:lnTo>
                      <a:pt x="16" y="4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7" name="Freeform 321">
                <a:extLst>
                  <a:ext uri="{FF2B5EF4-FFF2-40B4-BE49-F238E27FC236}">
                    <a16:creationId xmlns:a16="http://schemas.microsoft.com/office/drawing/2014/main" id="{491949AD-0090-4D89-9604-2345557FF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243" y="4124442"/>
                <a:ext cx="19515" cy="78221"/>
              </a:xfrm>
              <a:custGeom>
                <a:avLst/>
                <a:gdLst>
                  <a:gd name="T0" fmla="*/ 24 w 24"/>
                  <a:gd name="T1" fmla="*/ 0 h 43"/>
                  <a:gd name="T2" fmla="*/ 7 w 24"/>
                  <a:gd name="T3" fmla="*/ 0 h 43"/>
                  <a:gd name="T4" fmla="*/ 0 w 24"/>
                  <a:gd name="T5" fmla="*/ 43 h 43"/>
                  <a:gd name="T6" fmla="*/ 17 w 24"/>
                  <a:gd name="T7" fmla="*/ 43 h 43"/>
                  <a:gd name="T8" fmla="*/ 24 w 24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3">
                    <a:moveTo>
                      <a:pt x="24" y="0"/>
                    </a:moveTo>
                    <a:lnTo>
                      <a:pt x="7" y="0"/>
                    </a:lnTo>
                    <a:lnTo>
                      <a:pt x="0" y="43"/>
                    </a:lnTo>
                    <a:lnTo>
                      <a:pt x="17" y="43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8" name="Freeform 322">
                <a:extLst>
                  <a:ext uri="{FF2B5EF4-FFF2-40B4-BE49-F238E27FC236}">
                    <a16:creationId xmlns:a16="http://schemas.microsoft.com/office/drawing/2014/main" id="{2F1BBA3A-C857-4B16-AA84-D605910B8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643" y="4118984"/>
                <a:ext cx="22767" cy="80040"/>
              </a:xfrm>
              <a:custGeom>
                <a:avLst/>
                <a:gdLst>
                  <a:gd name="T0" fmla="*/ 28 w 28"/>
                  <a:gd name="T1" fmla="*/ 1 h 44"/>
                  <a:gd name="T2" fmla="*/ 12 w 28"/>
                  <a:gd name="T3" fmla="*/ 0 h 44"/>
                  <a:gd name="T4" fmla="*/ 0 w 28"/>
                  <a:gd name="T5" fmla="*/ 43 h 44"/>
                  <a:gd name="T6" fmla="*/ 16 w 28"/>
                  <a:gd name="T7" fmla="*/ 44 h 44"/>
                  <a:gd name="T8" fmla="*/ 28 w 28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28" y="1"/>
                    </a:moveTo>
                    <a:lnTo>
                      <a:pt x="12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2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29" name="Freeform 323">
                <a:extLst>
                  <a:ext uri="{FF2B5EF4-FFF2-40B4-BE49-F238E27FC236}">
                    <a16:creationId xmlns:a16="http://schemas.microsoft.com/office/drawing/2014/main" id="{893DCD31-0F7B-4EE9-844E-6473B1B9C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043" y="4111708"/>
                <a:ext cx="26833" cy="80040"/>
              </a:xfrm>
              <a:custGeom>
                <a:avLst/>
                <a:gdLst>
                  <a:gd name="T0" fmla="*/ 33 w 33"/>
                  <a:gd name="T1" fmla="*/ 2 h 44"/>
                  <a:gd name="T2" fmla="*/ 17 w 33"/>
                  <a:gd name="T3" fmla="*/ 0 h 44"/>
                  <a:gd name="T4" fmla="*/ 0 w 33"/>
                  <a:gd name="T5" fmla="*/ 43 h 44"/>
                  <a:gd name="T6" fmla="*/ 16 w 33"/>
                  <a:gd name="T7" fmla="*/ 44 h 44"/>
                  <a:gd name="T8" fmla="*/ 33 w 33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33" y="2"/>
                    </a:moveTo>
                    <a:lnTo>
                      <a:pt x="17" y="0"/>
                    </a:lnTo>
                    <a:lnTo>
                      <a:pt x="0" y="43"/>
                    </a:lnTo>
                    <a:lnTo>
                      <a:pt x="16" y="44"/>
                    </a:lnTo>
                    <a:lnTo>
                      <a:pt x="3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0" name="Freeform 324">
                <a:extLst>
                  <a:ext uri="{FF2B5EF4-FFF2-40B4-BE49-F238E27FC236}">
                    <a16:creationId xmlns:a16="http://schemas.microsoft.com/office/drawing/2014/main" id="{936ED36A-30CF-473E-81C5-ADEDC2710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257" y="4102613"/>
                <a:ext cx="30085" cy="80040"/>
              </a:xfrm>
              <a:custGeom>
                <a:avLst/>
                <a:gdLst>
                  <a:gd name="T0" fmla="*/ 37 w 37"/>
                  <a:gd name="T1" fmla="*/ 2 h 44"/>
                  <a:gd name="T2" fmla="*/ 21 w 37"/>
                  <a:gd name="T3" fmla="*/ 0 h 44"/>
                  <a:gd name="T4" fmla="*/ 0 w 37"/>
                  <a:gd name="T5" fmla="*/ 42 h 44"/>
                  <a:gd name="T6" fmla="*/ 16 w 37"/>
                  <a:gd name="T7" fmla="*/ 44 h 44"/>
                  <a:gd name="T8" fmla="*/ 37 w 37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4">
                    <a:moveTo>
                      <a:pt x="37" y="2"/>
                    </a:moveTo>
                    <a:lnTo>
                      <a:pt x="21" y="0"/>
                    </a:lnTo>
                    <a:lnTo>
                      <a:pt x="0" y="42"/>
                    </a:lnTo>
                    <a:lnTo>
                      <a:pt x="16" y="44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1" name="Freeform 325">
                <a:extLst>
                  <a:ext uri="{FF2B5EF4-FFF2-40B4-BE49-F238E27FC236}">
                    <a16:creationId xmlns:a16="http://schemas.microsoft.com/office/drawing/2014/main" id="{853A1386-C4A1-42D7-924E-F304C45D6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470" y="4091699"/>
                <a:ext cx="34964" cy="78221"/>
              </a:xfrm>
              <a:custGeom>
                <a:avLst/>
                <a:gdLst>
                  <a:gd name="T0" fmla="*/ 43 w 43"/>
                  <a:gd name="T1" fmla="*/ 2 h 43"/>
                  <a:gd name="T2" fmla="*/ 27 w 43"/>
                  <a:gd name="T3" fmla="*/ 0 h 43"/>
                  <a:gd name="T4" fmla="*/ 0 w 43"/>
                  <a:gd name="T5" fmla="*/ 41 h 43"/>
                  <a:gd name="T6" fmla="*/ 16 w 43"/>
                  <a:gd name="T7" fmla="*/ 43 h 43"/>
                  <a:gd name="T8" fmla="*/ 43 w 43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"/>
                    </a:moveTo>
                    <a:lnTo>
                      <a:pt x="27" y="0"/>
                    </a:lnTo>
                    <a:lnTo>
                      <a:pt x="0" y="41"/>
                    </a:lnTo>
                    <a:lnTo>
                      <a:pt x="16" y="43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2" name="Freeform 326">
                <a:extLst>
                  <a:ext uri="{FF2B5EF4-FFF2-40B4-BE49-F238E27FC236}">
                    <a16:creationId xmlns:a16="http://schemas.microsoft.com/office/drawing/2014/main" id="{F68B01A8-8755-486F-9C3A-54DDBADF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309" y="4077146"/>
                <a:ext cx="38217" cy="78221"/>
              </a:xfrm>
              <a:custGeom>
                <a:avLst/>
                <a:gdLst>
                  <a:gd name="T0" fmla="*/ 47 w 47"/>
                  <a:gd name="T1" fmla="*/ 3 h 43"/>
                  <a:gd name="T2" fmla="*/ 31 w 47"/>
                  <a:gd name="T3" fmla="*/ 0 h 43"/>
                  <a:gd name="T4" fmla="*/ 0 w 47"/>
                  <a:gd name="T5" fmla="*/ 41 h 43"/>
                  <a:gd name="T6" fmla="*/ 15 w 47"/>
                  <a:gd name="T7" fmla="*/ 43 h 43"/>
                  <a:gd name="T8" fmla="*/ 47 w 47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3">
                    <a:moveTo>
                      <a:pt x="47" y="3"/>
                    </a:moveTo>
                    <a:lnTo>
                      <a:pt x="31" y="0"/>
                    </a:lnTo>
                    <a:lnTo>
                      <a:pt x="0" y="41"/>
                    </a:lnTo>
                    <a:lnTo>
                      <a:pt x="15" y="43"/>
                    </a:lnTo>
                    <a:lnTo>
                      <a:pt x="4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3" name="Freeform 327">
                <a:extLst>
                  <a:ext uri="{FF2B5EF4-FFF2-40B4-BE49-F238E27FC236}">
                    <a16:creationId xmlns:a16="http://schemas.microsoft.com/office/drawing/2014/main" id="{581C97D8-4A58-4F66-9F27-20C9877A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149" y="4060774"/>
                <a:ext cx="42282" cy="78221"/>
              </a:xfrm>
              <a:custGeom>
                <a:avLst/>
                <a:gdLst>
                  <a:gd name="T0" fmla="*/ 52 w 52"/>
                  <a:gd name="T1" fmla="*/ 3 h 43"/>
                  <a:gd name="T2" fmla="*/ 36 w 52"/>
                  <a:gd name="T3" fmla="*/ 0 h 43"/>
                  <a:gd name="T4" fmla="*/ 0 w 52"/>
                  <a:gd name="T5" fmla="*/ 40 h 43"/>
                  <a:gd name="T6" fmla="*/ 15 w 52"/>
                  <a:gd name="T7" fmla="*/ 43 h 43"/>
                  <a:gd name="T8" fmla="*/ 52 w 52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3">
                    <a:moveTo>
                      <a:pt x="52" y="3"/>
                    </a:moveTo>
                    <a:lnTo>
                      <a:pt x="36" y="0"/>
                    </a:lnTo>
                    <a:lnTo>
                      <a:pt x="0" y="40"/>
                    </a:lnTo>
                    <a:lnTo>
                      <a:pt x="15" y="43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4" name="Freeform 328">
                <a:extLst>
                  <a:ext uri="{FF2B5EF4-FFF2-40B4-BE49-F238E27FC236}">
                    <a16:creationId xmlns:a16="http://schemas.microsoft.com/office/drawing/2014/main" id="{7FF53348-4823-4866-A265-EF94DD7B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615" y="4042583"/>
                <a:ext cx="45534" cy="76402"/>
              </a:xfrm>
              <a:custGeom>
                <a:avLst/>
                <a:gdLst>
                  <a:gd name="T0" fmla="*/ 56 w 56"/>
                  <a:gd name="T1" fmla="*/ 3 h 42"/>
                  <a:gd name="T2" fmla="*/ 40 w 56"/>
                  <a:gd name="T3" fmla="*/ 0 h 42"/>
                  <a:gd name="T4" fmla="*/ 0 w 56"/>
                  <a:gd name="T5" fmla="*/ 39 h 42"/>
                  <a:gd name="T6" fmla="*/ 15 w 56"/>
                  <a:gd name="T7" fmla="*/ 42 h 42"/>
                  <a:gd name="T8" fmla="*/ 56 w 56"/>
                  <a:gd name="T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2">
                    <a:moveTo>
                      <a:pt x="56" y="3"/>
                    </a:moveTo>
                    <a:lnTo>
                      <a:pt x="40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5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5" name="Freeform 329">
                <a:extLst>
                  <a:ext uri="{FF2B5EF4-FFF2-40B4-BE49-F238E27FC236}">
                    <a16:creationId xmlns:a16="http://schemas.microsoft.com/office/drawing/2014/main" id="{D9B8EBF7-72C7-4A21-98D2-2AD6A1C07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893" y="4020754"/>
                <a:ext cx="48787" cy="76402"/>
              </a:xfrm>
              <a:custGeom>
                <a:avLst/>
                <a:gdLst>
                  <a:gd name="T0" fmla="*/ 60 w 60"/>
                  <a:gd name="T1" fmla="*/ 4 h 42"/>
                  <a:gd name="T2" fmla="*/ 45 w 60"/>
                  <a:gd name="T3" fmla="*/ 0 h 42"/>
                  <a:gd name="T4" fmla="*/ 0 w 60"/>
                  <a:gd name="T5" fmla="*/ 39 h 42"/>
                  <a:gd name="T6" fmla="*/ 15 w 60"/>
                  <a:gd name="T7" fmla="*/ 42 h 42"/>
                  <a:gd name="T8" fmla="*/ 60 w 60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2">
                    <a:moveTo>
                      <a:pt x="60" y="4"/>
                    </a:moveTo>
                    <a:lnTo>
                      <a:pt x="45" y="0"/>
                    </a:lnTo>
                    <a:lnTo>
                      <a:pt x="0" y="39"/>
                    </a:lnTo>
                    <a:lnTo>
                      <a:pt x="15" y="42"/>
                    </a:lnTo>
                    <a:lnTo>
                      <a:pt x="6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6" name="Freeform 330">
                <a:extLst>
                  <a:ext uri="{FF2B5EF4-FFF2-40B4-BE49-F238E27FC236}">
                    <a16:creationId xmlns:a16="http://schemas.microsoft.com/office/drawing/2014/main" id="{6B68BAFA-CF30-4FA9-B801-6B6B16317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798" y="3998925"/>
                <a:ext cx="51226" cy="74583"/>
              </a:xfrm>
              <a:custGeom>
                <a:avLst/>
                <a:gdLst>
                  <a:gd name="T0" fmla="*/ 63 w 63"/>
                  <a:gd name="T1" fmla="*/ 4 h 41"/>
                  <a:gd name="T2" fmla="*/ 49 w 63"/>
                  <a:gd name="T3" fmla="*/ 0 h 41"/>
                  <a:gd name="T4" fmla="*/ 0 w 63"/>
                  <a:gd name="T5" fmla="*/ 37 h 41"/>
                  <a:gd name="T6" fmla="*/ 14 w 63"/>
                  <a:gd name="T7" fmla="*/ 41 h 41"/>
                  <a:gd name="T8" fmla="*/ 63 w 63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1">
                    <a:moveTo>
                      <a:pt x="63" y="4"/>
                    </a:moveTo>
                    <a:lnTo>
                      <a:pt x="49" y="0"/>
                    </a:lnTo>
                    <a:lnTo>
                      <a:pt x="0" y="37"/>
                    </a:lnTo>
                    <a:lnTo>
                      <a:pt x="14" y="41"/>
                    </a:lnTo>
                    <a:lnTo>
                      <a:pt x="6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7" name="Freeform 331">
                <a:extLst>
                  <a:ext uri="{FF2B5EF4-FFF2-40B4-BE49-F238E27FC236}">
                    <a16:creationId xmlns:a16="http://schemas.microsoft.com/office/drawing/2014/main" id="{9ED21D10-01B5-4EC2-83D6-C9750D639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517" y="3973457"/>
                <a:ext cx="55292" cy="72763"/>
              </a:xfrm>
              <a:custGeom>
                <a:avLst/>
                <a:gdLst>
                  <a:gd name="T0" fmla="*/ 68 w 68"/>
                  <a:gd name="T1" fmla="*/ 4 h 40"/>
                  <a:gd name="T2" fmla="*/ 54 w 68"/>
                  <a:gd name="T3" fmla="*/ 0 h 40"/>
                  <a:gd name="T4" fmla="*/ 0 w 68"/>
                  <a:gd name="T5" fmla="*/ 36 h 40"/>
                  <a:gd name="T6" fmla="*/ 14 w 68"/>
                  <a:gd name="T7" fmla="*/ 40 h 40"/>
                  <a:gd name="T8" fmla="*/ 68 w 68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0">
                    <a:moveTo>
                      <a:pt x="68" y="4"/>
                    </a:moveTo>
                    <a:lnTo>
                      <a:pt x="54" y="0"/>
                    </a:lnTo>
                    <a:lnTo>
                      <a:pt x="0" y="36"/>
                    </a:lnTo>
                    <a:lnTo>
                      <a:pt x="14" y="40"/>
                    </a:lnTo>
                    <a:lnTo>
                      <a:pt x="6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8" name="Freeform 332">
                <a:extLst>
                  <a:ext uri="{FF2B5EF4-FFF2-40B4-BE49-F238E27FC236}">
                    <a16:creationId xmlns:a16="http://schemas.microsoft.com/office/drawing/2014/main" id="{F2D22800-90E9-4817-927F-45B733955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861" y="3946172"/>
                <a:ext cx="57731" cy="70945"/>
              </a:xfrm>
              <a:custGeom>
                <a:avLst/>
                <a:gdLst>
                  <a:gd name="T0" fmla="*/ 71 w 71"/>
                  <a:gd name="T1" fmla="*/ 5 h 39"/>
                  <a:gd name="T2" fmla="*/ 58 w 71"/>
                  <a:gd name="T3" fmla="*/ 0 h 39"/>
                  <a:gd name="T4" fmla="*/ 0 w 71"/>
                  <a:gd name="T5" fmla="*/ 35 h 39"/>
                  <a:gd name="T6" fmla="*/ 14 w 71"/>
                  <a:gd name="T7" fmla="*/ 39 h 39"/>
                  <a:gd name="T8" fmla="*/ 71 w 71"/>
                  <a:gd name="T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9">
                    <a:moveTo>
                      <a:pt x="71" y="5"/>
                    </a:moveTo>
                    <a:lnTo>
                      <a:pt x="58" y="0"/>
                    </a:lnTo>
                    <a:lnTo>
                      <a:pt x="0" y="35"/>
                    </a:lnTo>
                    <a:lnTo>
                      <a:pt x="14" y="39"/>
                    </a:lnTo>
                    <a:lnTo>
                      <a:pt x="7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39" name="Freeform 333">
                <a:extLst>
                  <a:ext uri="{FF2B5EF4-FFF2-40B4-BE49-F238E27FC236}">
                    <a16:creationId xmlns:a16="http://schemas.microsoft.com/office/drawing/2014/main" id="{4FBE9EE7-8044-4F6E-A8A7-053FBA175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832" y="3917066"/>
                <a:ext cx="60984" cy="69125"/>
              </a:xfrm>
              <a:custGeom>
                <a:avLst/>
                <a:gdLst>
                  <a:gd name="T0" fmla="*/ 75 w 75"/>
                  <a:gd name="T1" fmla="*/ 5 h 38"/>
                  <a:gd name="T2" fmla="*/ 62 w 75"/>
                  <a:gd name="T3" fmla="*/ 0 h 38"/>
                  <a:gd name="T4" fmla="*/ 0 w 75"/>
                  <a:gd name="T5" fmla="*/ 34 h 38"/>
                  <a:gd name="T6" fmla="*/ 13 w 75"/>
                  <a:gd name="T7" fmla="*/ 38 h 38"/>
                  <a:gd name="T8" fmla="*/ 75 w 75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75" y="5"/>
                    </a:moveTo>
                    <a:lnTo>
                      <a:pt x="62" y="0"/>
                    </a:lnTo>
                    <a:lnTo>
                      <a:pt x="0" y="34"/>
                    </a:lnTo>
                    <a:lnTo>
                      <a:pt x="13" y="38"/>
                    </a:lnTo>
                    <a:lnTo>
                      <a:pt x="7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0" name="Freeform 334">
                <a:extLst>
                  <a:ext uri="{FF2B5EF4-FFF2-40B4-BE49-F238E27FC236}">
                    <a16:creationId xmlns:a16="http://schemas.microsoft.com/office/drawing/2014/main" id="{4C2945C0-3168-40DF-90D4-7443B5D40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241" y="3886141"/>
                <a:ext cx="62610" cy="67307"/>
              </a:xfrm>
              <a:custGeom>
                <a:avLst/>
                <a:gdLst>
                  <a:gd name="T0" fmla="*/ 77 w 77"/>
                  <a:gd name="T1" fmla="*/ 5 h 37"/>
                  <a:gd name="T2" fmla="*/ 65 w 77"/>
                  <a:gd name="T3" fmla="*/ 0 h 37"/>
                  <a:gd name="T4" fmla="*/ 0 w 77"/>
                  <a:gd name="T5" fmla="*/ 32 h 37"/>
                  <a:gd name="T6" fmla="*/ 12 w 77"/>
                  <a:gd name="T7" fmla="*/ 37 h 37"/>
                  <a:gd name="T8" fmla="*/ 77 w 77"/>
                  <a:gd name="T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7">
                    <a:moveTo>
                      <a:pt x="77" y="5"/>
                    </a:moveTo>
                    <a:lnTo>
                      <a:pt x="65" y="0"/>
                    </a:lnTo>
                    <a:lnTo>
                      <a:pt x="0" y="32"/>
                    </a:lnTo>
                    <a:lnTo>
                      <a:pt x="12" y="37"/>
                    </a:lnTo>
                    <a:lnTo>
                      <a:pt x="7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1" name="Freeform 335">
                <a:extLst>
                  <a:ext uri="{FF2B5EF4-FFF2-40B4-BE49-F238E27FC236}">
                    <a16:creationId xmlns:a16="http://schemas.microsoft.com/office/drawing/2014/main" id="{69EA520A-122A-4F29-9F35-DA79DE691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464" y="3855217"/>
                <a:ext cx="65862" cy="63669"/>
              </a:xfrm>
              <a:custGeom>
                <a:avLst/>
                <a:gdLst>
                  <a:gd name="T0" fmla="*/ 81 w 81"/>
                  <a:gd name="T1" fmla="*/ 5 h 35"/>
                  <a:gd name="T2" fmla="*/ 70 w 81"/>
                  <a:gd name="T3" fmla="*/ 0 h 35"/>
                  <a:gd name="T4" fmla="*/ 0 w 81"/>
                  <a:gd name="T5" fmla="*/ 30 h 35"/>
                  <a:gd name="T6" fmla="*/ 12 w 81"/>
                  <a:gd name="T7" fmla="*/ 35 h 35"/>
                  <a:gd name="T8" fmla="*/ 81 w 81"/>
                  <a:gd name="T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81" y="5"/>
                    </a:moveTo>
                    <a:lnTo>
                      <a:pt x="70" y="0"/>
                    </a:lnTo>
                    <a:lnTo>
                      <a:pt x="0" y="30"/>
                    </a:lnTo>
                    <a:lnTo>
                      <a:pt x="12" y="35"/>
                    </a:lnTo>
                    <a:lnTo>
                      <a:pt x="8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2" name="Freeform 336">
                <a:extLst>
                  <a:ext uri="{FF2B5EF4-FFF2-40B4-BE49-F238E27FC236}">
                    <a16:creationId xmlns:a16="http://schemas.microsoft.com/office/drawing/2014/main" id="{2C067EAB-1401-43A4-9102-8F6A6F460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127" y="3820654"/>
                <a:ext cx="68301" cy="61849"/>
              </a:xfrm>
              <a:custGeom>
                <a:avLst/>
                <a:gdLst>
                  <a:gd name="T0" fmla="*/ 84 w 84"/>
                  <a:gd name="T1" fmla="*/ 6 h 34"/>
                  <a:gd name="T2" fmla="*/ 73 w 84"/>
                  <a:gd name="T3" fmla="*/ 0 h 34"/>
                  <a:gd name="T4" fmla="*/ 0 w 84"/>
                  <a:gd name="T5" fmla="*/ 28 h 34"/>
                  <a:gd name="T6" fmla="*/ 11 w 84"/>
                  <a:gd name="T7" fmla="*/ 34 h 34"/>
                  <a:gd name="T8" fmla="*/ 84 w 84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84" y="6"/>
                    </a:moveTo>
                    <a:lnTo>
                      <a:pt x="73" y="0"/>
                    </a:lnTo>
                    <a:lnTo>
                      <a:pt x="0" y="28"/>
                    </a:lnTo>
                    <a:lnTo>
                      <a:pt x="11" y="34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3" name="Freeform 337">
                <a:extLst>
                  <a:ext uri="{FF2B5EF4-FFF2-40B4-BE49-F238E27FC236}">
                    <a16:creationId xmlns:a16="http://schemas.microsoft.com/office/drawing/2014/main" id="{C6CEB5B2-B48D-4842-A60B-8578E485F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229" y="3784272"/>
                <a:ext cx="69928" cy="60030"/>
              </a:xfrm>
              <a:custGeom>
                <a:avLst/>
                <a:gdLst>
                  <a:gd name="T0" fmla="*/ 86 w 86"/>
                  <a:gd name="T1" fmla="*/ 6 h 33"/>
                  <a:gd name="T2" fmla="*/ 76 w 86"/>
                  <a:gd name="T3" fmla="*/ 0 h 33"/>
                  <a:gd name="T4" fmla="*/ 0 w 86"/>
                  <a:gd name="T5" fmla="*/ 27 h 33"/>
                  <a:gd name="T6" fmla="*/ 10 w 86"/>
                  <a:gd name="T7" fmla="*/ 33 h 33"/>
                  <a:gd name="T8" fmla="*/ 86 w 86"/>
                  <a:gd name="T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3">
                    <a:moveTo>
                      <a:pt x="86" y="6"/>
                    </a:moveTo>
                    <a:lnTo>
                      <a:pt x="76" y="0"/>
                    </a:lnTo>
                    <a:lnTo>
                      <a:pt x="0" y="27"/>
                    </a:lnTo>
                    <a:lnTo>
                      <a:pt x="10" y="33"/>
                    </a:lnTo>
                    <a:lnTo>
                      <a:pt x="8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4" name="Freeform 338">
                <a:extLst>
                  <a:ext uri="{FF2B5EF4-FFF2-40B4-BE49-F238E27FC236}">
                    <a16:creationId xmlns:a16="http://schemas.microsoft.com/office/drawing/2014/main" id="{5CDFE67A-29D6-4A82-8410-F6B4CDE00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4957" y="3747891"/>
                <a:ext cx="71554" cy="56392"/>
              </a:xfrm>
              <a:custGeom>
                <a:avLst/>
                <a:gdLst>
                  <a:gd name="T0" fmla="*/ 88 w 88"/>
                  <a:gd name="T1" fmla="*/ 6 h 31"/>
                  <a:gd name="T2" fmla="*/ 78 w 88"/>
                  <a:gd name="T3" fmla="*/ 0 h 31"/>
                  <a:gd name="T4" fmla="*/ 0 w 88"/>
                  <a:gd name="T5" fmla="*/ 25 h 31"/>
                  <a:gd name="T6" fmla="*/ 9 w 88"/>
                  <a:gd name="T7" fmla="*/ 31 h 31"/>
                  <a:gd name="T8" fmla="*/ 88 w 88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31">
                    <a:moveTo>
                      <a:pt x="88" y="6"/>
                    </a:moveTo>
                    <a:lnTo>
                      <a:pt x="78" y="0"/>
                    </a:lnTo>
                    <a:lnTo>
                      <a:pt x="0" y="25"/>
                    </a:lnTo>
                    <a:lnTo>
                      <a:pt x="9" y="31"/>
                    </a:lnTo>
                    <a:lnTo>
                      <a:pt x="8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5" name="Freeform 339">
                <a:extLst>
                  <a:ext uri="{FF2B5EF4-FFF2-40B4-BE49-F238E27FC236}">
                    <a16:creationId xmlns:a16="http://schemas.microsoft.com/office/drawing/2014/main" id="{55286756-0276-49AE-8E65-7AD5E7284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311" y="3709690"/>
                <a:ext cx="73180" cy="52754"/>
              </a:xfrm>
              <a:custGeom>
                <a:avLst/>
                <a:gdLst>
                  <a:gd name="T0" fmla="*/ 90 w 90"/>
                  <a:gd name="T1" fmla="*/ 6 h 29"/>
                  <a:gd name="T2" fmla="*/ 82 w 90"/>
                  <a:gd name="T3" fmla="*/ 0 h 29"/>
                  <a:gd name="T4" fmla="*/ 0 w 90"/>
                  <a:gd name="T5" fmla="*/ 23 h 29"/>
                  <a:gd name="T6" fmla="*/ 9 w 90"/>
                  <a:gd name="T7" fmla="*/ 29 h 29"/>
                  <a:gd name="T8" fmla="*/ 90 w 90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">
                    <a:moveTo>
                      <a:pt x="90" y="6"/>
                    </a:moveTo>
                    <a:lnTo>
                      <a:pt x="82" y="0"/>
                    </a:lnTo>
                    <a:lnTo>
                      <a:pt x="0" y="23"/>
                    </a:lnTo>
                    <a:lnTo>
                      <a:pt x="9" y="29"/>
                    </a:lnTo>
                    <a:lnTo>
                      <a:pt x="9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6" name="Freeform 340">
                <a:extLst>
                  <a:ext uri="{FF2B5EF4-FFF2-40B4-BE49-F238E27FC236}">
                    <a16:creationId xmlns:a16="http://schemas.microsoft.com/office/drawing/2014/main" id="{4529DF23-FFB3-464F-8986-7673C3617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104" y="3669670"/>
                <a:ext cx="75620" cy="49116"/>
              </a:xfrm>
              <a:custGeom>
                <a:avLst/>
                <a:gdLst>
                  <a:gd name="T0" fmla="*/ 93 w 93"/>
                  <a:gd name="T1" fmla="*/ 6 h 27"/>
                  <a:gd name="T2" fmla="*/ 84 w 93"/>
                  <a:gd name="T3" fmla="*/ 0 h 27"/>
                  <a:gd name="T4" fmla="*/ 0 w 93"/>
                  <a:gd name="T5" fmla="*/ 21 h 27"/>
                  <a:gd name="T6" fmla="*/ 9 w 93"/>
                  <a:gd name="T7" fmla="*/ 27 h 27"/>
                  <a:gd name="T8" fmla="*/ 93 w 93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7">
                    <a:moveTo>
                      <a:pt x="93" y="6"/>
                    </a:moveTo>
                    <a:lnTo>
                      <a:pt x="84" y="0"/>
                    </a:lnTo>
                    <a:lnTo>
                      <a:pt x="0" y="21"/>
                    </a:lnTo>
                    <a:lnTo>
                      <a:pt x="9" y="27"/>
                    </a:lnTo>
                    <a:lnTo>
                      <a:pt x="9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7" name="Freeform 341">
                <a:extLst>
                  <a:ext uri="{FF2B5EF4-FFF2-40B4-BE49-F238E27FC236}">
                    <a16:creationId xmlns:a16="http://schemas.microsoft.com/office/drawing/2014/main" id="{64A01CB9-F62C-4C68-92B3-DF798DBB9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337" y="3627831"/>
                <a:ext cx="76433" cy="47296"/>
              </a:xfrm>
              <a:custGeom>
                <a:avLst/>
                <a:gdLst>
                  <a:gd name="T0" fmla="*/ 94 w 94"/>
                  <a:gd name="T1" fmla="*/ 7 h 26"/>
                  <a:gd name="T2" fmla="*/ 87 w 94"/>
                  <a:gd name="T3" fmla="*/ 0 h 26"/>
                  <a:gd name="T4" fmla="*/ 0 w 94"/>
                  <a:gd name="T5" fmla="*/ 19 h 26"/>
                  <a:gd name="T6" fmla="*/ 8 w 94"/>
                  <a:gd name="T7" fmla="*/ 26 h 26"/>
                  <a:gd name="T8" fmla="*/ 94 w 94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6">
                    <a:moveTo>
                      <a:pt x="94" y="7"/>
                    </a:moveTo>
                    <a:lnTo>
                      <a:pt x="87" y="0"/>
                    </a:lnTo>
                    <a:lnTo>
                      <a:pt x="0" y="19"/>
                    </a:lnTo>
                    <a:lnTo>
                      <a:pt x="8" y="26"/>
                    </a:lnTo>
                    <a:lnTo>
                      <a:pt x="9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8" name="Freeform 342">
                <a:extLst>
                  <a:ext uri="{FF2B5EF4-FFF2-40B4-BE49-F238E27FC236}">
                    <a16:creationId xmlns:a16="http://schemas.microsoft.com/office/drawing/2014/main" id="{B0B995EE-40AE-411F-848F-9E9C6B67B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9822" y="3585992"/>
                <a:ext cx="77246" cy="43658"/>
              </a:xfrm>
              <a:custGeom>
                <a:avLst/>
                <a:gdLst>
                  <a:gd name="T0" fmla="*/ 95 w 95"/>
                  <a:gd name="T1" fmla="*/ 7 h 24"/>
                  <a:gd name="T2" fmla="*/ 88 w 95"/>
                  <a:gd name="T3" fmla="*/ 0 h 24"/>
                  <a:gd name="T4" fmla="*/ 0 w 95"/>
                  <a:gd name="T5" fmla="*/ 17 h 24"/>
                  <a:gd name="T6" fmla="*/ 6 w 95"/>
                  <a:gd name="T7" fmla="*/ 24 h 24"/>
                  <a:gd name="T8" fmla="*/ 95 w 95"/>
                  <a:gd name="T9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4">
                    <a:moveTo>
                      <a:pt x="95" y="7"/>
                    </a:moveTo>
                    <a:lnTo>
                      <a:pt x="88" y="0"/>
                    </a:lnTo>
                    <a:lnTo>
                      <a:pt x="0" y="17"/>
                    </a:lnTo>
                    <a:lnTo>
                      <a:pt x="6" y="24"/>
                    </a:lnTo>
                    <a:lnTo>
                      <a:pt x="9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49" name="Freeform 343">
                <a:extLst>
                  <a:ext uri="{FF2B5EF4-FFF2-40B4-BE49-F238E27FC236}">
                    <a16:creationId xmlns:a16="http://schemas.microsoft.com/office/drawing/2014/main" id="{C149E383-25DC-4359-A157-944BA0B20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34" y="3544153"/>
                <a:ext cx="78059" cy="40020"/>
              </a:xfrm>
              <a:custGeom>
                <a:avLst/>
                <a:gdLst>
                  <a:gd name="T0" fmla="*/ 96 w 96"/>
                  <a:gd name="T1" fmla="*/ 6 h 22"/>
                  <a:gd name="T2" fmla="*/ 90 w 96"/>
                  <a:gd name="T3" fmla="*/ 0 h 22"/>
                  <a:gd name="T4" fmla="*/ 0 w 96"/>
                  <a:gd name="T5" fmla="*/ 14 h 22"/>
                  <a:gd name="T6" fmla="*/ 6 w 96"/>
                  <a:gd name="T7" fmla="*/ 22 h 22"/>
                  <a:gd name="T8" fmla="*/ 96 w 96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22">
                    <a:moveTo>
                      <a:pt x="96" y="6"/>
                    </a:moveTo>
                    <a:lnTo>
                      <a:pt x="90" y="0"/>
                    </a:lnTo>
                    <a:lnTo>
                      <a:pt x="0" y="14"/>
                    </a:lnTo>
                    <a:lnTo>
                      <a:pt x="6" y="22"/>
                    </a:lnTo>
                    <a:lnTo>
                      <a:pt x="9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0" name="Freeform 344">
                <a:extLst>
                  <a:ext uri="{FF2B5EF4-FFF2-40B4-BE49-F238E27FC236}">
                    <a16:creationId xmlns:a16="http://schemas.microsoft.com/office/drawing/2014/main" id="{9708F5AD-67E8-4D5B-8116-1F4AC92AC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485" y="3498676"/>
                <a:ext cx="78872" cy="36382"/>
              </a:xfrm>
              <a:custGeom>
                <a:avLst/>
                <a:gdLst>
                  <a:gd name="T0" fmla="*/ 97 w 97"/>
                  <a:gd name="T1" fmla="*/ 8 h 20"/>
                  <a:gd name="T2" fmla="*/ 92 w 97"/>
                  <a:gd name="T3" fmla="*/ 0 h 20"/>
                  <a:gd name="T4" fmla="*/ 0 w 97"/>
                  <a:gd name="T5" fmla="*/ 13 h 20"/>
                  <a:gd name="T6" fmla="*/ 5 w 97"/>
                  <a:gd name="T7" fmla="*/ 20 h 20"/>
                  <a:gd name="T8" fmla="*/ 97 w 97"/>
                  <a:gd name="T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0">
                    <a:moveTo>
                      <a:pt x="97" y="8"/>
                    </a:moveTo>
                    <a:lnTo>
                      <a:pt x="92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9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1" name="Freeform 345">
                <a:extLst>
                  <a:ext uri="{FF2B5EF4-FFF2-40B4-BE49-F238E27FC236}">
                    <a16:creationId xmlns:a16="http://schemas.microsoft.com/office/drawing/2014/main" id="{DD2D6FE2-D316-4A62-A901-8EAF60456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288" y="3455018"/>
                <a:ext cx="78872" cy="32744"/>
              </a:xfrm>
              <a:custGeom>
                <a:avLst/>
                <a:gdLst>
                  <a:gd name="T0" fmla="*/ 97 w 97"/>
                  <a:gd name="T1" fmla="*/ 7 h 18"/>
                  <a:gd name="T2" fmla="*/ 93 w 97"/>
                  <a:gd name="T3" fmla="*/ 0 h 18"/>
                  <a:gd name="T4" fmla="*/ 0 w 97"/>
                  <a:gd name="T5" fmla="*/ 11 h 18"/>
                  <a:gd name="T6" fmla="*/ 4 w 97"/>
                  <a:gd name="T7" fmla="*/ 18 h 18"/>
                  <a:gd name="T8" fmla="*/ 97 w 97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8">
                    <a:moveTo>
                      <a:pt x="97" y="7"/>
                    </a:moveTo>
                    <a:lnTo>
                      <a:pt x="93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2" name="Freeform 346">
                <a:extLst>
                  <a:ext uri="{FF2B5EF4-FFF2-40B4-BE49-F238E27FC236}">
                    <a16:creationId xmlns:a16="http://schemas.microsoft.com/office/drawing/2014/main" id="{15550661-071A-4B86-A26E-82F076F5D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718" y="3409540"/>
                <a:ext cx="79685" cy="29105"/>
              </a:xfrm>
              <a:custGeom>
                <a:avLst/>
                <a:gdLst>
                  <a:gd name="T0" fmla="*/ 98 w 98"/>
                  <a:gd name="T1" fmla="*/ 7 h 16"/>
                  <a:gd name="T2" fmla="*/ 94 w 98"/>
                  <a:gd name="T3" fmla="*/ 0 h 16"/>
                  <a:gd name="T4" fmla="*/ 0 w 98"/>
                  <a:gd name="T5" fmla="*/ 9 h 16"/>
                  <a:gd name="T6" fmla="*/ 3 w 98"/>
                  <a:gd name="T7" fmla="*/ 16 h 16"/>
                  <a:gd name="T8" fmla="*/ 98 w 98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">
                    <a:moveTo>
                      <a:pt x="98" y="7"/>
                    </a:moveTo>
                    <a:lnTo>
                      <a:pt x="94" y="0"/>
                    </a:lnTo>
                    <a:lnTo>
                      <a:pt x="0" y="9"/>
                    </a:lnTo>
                    <a:lnTo>
                      <a:pt x="3" y="16"/>
                    </a:lnTo>
                    <a:lnTo>
                      <a:pt x="9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3" name="Freeform 347">
                <a:extLst>
                  <a:ext uri="{FF2B5EF4-FFF2-40B4-BE49-F238E27FC236}">
                    <a16:creationId xmlns:a16="http://schemas.microsoft.com/office/drawing/2014/main" id="{AD1F60B0-8469-4D75-A727-7484A2242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400" y="3364064"/>
                <a:ext cx="78872" cy="25467"/>
              </a:xfrm>
              <a:custGeom>
                <a:avLst/>
                <a:gdLst>
                  <a:gd name="T0" fmla="*/ 97 w 97"/>
                  <a:gd name="T1" fmla="*/ 7 h 14"/>
                  <a:gd name="T2" fmla="*/ 95 w 97"/>
                  <a:gd name="T3" fmla="*/ 0 h 14"/>
                  <a:gd name="T4" fmla="*/ 0 w 97"/>
                  <a:gd name="T5" fmla="*/ 6 h 14"/>
                  <a:gd name="T6" fmla="*/ 2 w 97"/>
                  <a:gd name="T7" fmla="*/ 14 h 14"/>
                  <a:gd name="T8" fmla="*/ 97 w 97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">
                    <a:moveTo>
                      <a:pt x="97" y="7"/>
                    </a:moveTo>
                    <a:lnTo>
                      <a:pt x="95" y="0"/>
                    </a:lnTo>
                    <a:lnTo>
                      <a:pt x="0" y="6"/>
                    </a:lnTo>
                    <a:lnTo>
                      <a:pt x="2" y="14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4" name="Freeform 348">
                <a:extLst>
                  <a:ext uri="{FF2B5EF4-FFF2-40B4-BE49-F238E27FC236}">
                    <a16:creationId xmlns:a16="http://schemas.microsoft.com/office/drawing/2014/main" id="{49A9EDF2-50E4-44E0-9C24-3DC75E8F6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521" y="3318586"/>
                <a:ext cx="78872" cy="20011"/>
              </a:xfrm>
              <a:custGeom>
                <a:avLst/>
                <a:gdLst>
                  <a:gd name="T0" fmla="*/ 97 w 97"/>
                  <a:gd name="T1" fmla="*/ 7 h 11"/>
                  <a:gd name="T2" fmla="*/ 96 w 97"/>
                  <a:gd name="T3" fmla="*/ 0 h 11"/>
                  <a:gd name="T4" fmla="*/ 0 w 97"/>
                  <a:gd name="T5" fmla="*/ 4 h 11"/>
                  <a:gd name="T6" fmla="*/ 1 w 97"/>
                  <a:gd name="T7" fmla="*/ 11 h 11"/>
                  <a:gd name="T8" fmla="*/ 97 w 97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">
                    <a:moveTo>
                      <a:pt x="97" y="7"/>
                    </a:moveTo>
                    <a:lnTo>
                      <a:pt x="96" y="0"/>
                    </a:lnTo>
                    <a:lnTo>
                      <a:pt x="0" y="4"/>
                    </a:lnTo>
                    <a:lnTo>
                      <a:pt x="1" y="11"/>
                    </a:lnTo>
                    <a:lnTo>
                      <a:pt x="9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5" name="Freeform 349">
                <a:extLst>
                  <a:ext uri="{FF2B5EF4-FFF2-40B4-BE49-F238E27FC236}">
                    <a16:creationId xmlns:a16="http://schemas.microsoft.com/office/drawing/2014/main" id="{9950B1A7-BA34-4F3C-BADB-BC9F5D3DC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73109"/>
                <a:ext cx="78059" cy="16372"/>
              </a:xfrm>
              <a:custGeom>
                <a:avLst/>
                <a:gdLst>
                  <a:gd name="T0" fmla="*/ 96 w 96"/>
                  <a:gd name="T1" fmla="*/ 7 h 9"/>
                  <a:gd name="T2" fmla="*/ 96 w 96"/>
                  <a:gd name="T3" fmla="*/ 0 h 9"/>
                  <a:gd name="T4" fmla="*/ 0 w 96"/>
                  <a:gd name="T5" fmla="*/ 2 h 9"/>
                  <a:gd name="T6" fmla="*/ 0 w 96"/>
                  <a:gd name="T7" fmla="*/ 9 h 9"/>
                  <a:gd name="T8" fmla="*/ 96 w 96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">
                    <a:moveTo>
                      <a:pt x="96" y="7"/>
                    </a:moveTo>
                    <a:lnTo>
                      <a:pt x="96" y="0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9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6" name="Freeform 350">
                <a:extLst>
                  <a:ext uri="{FF2B5EF4-FFF2-40B4-BE49-F238E27FC236}">
                    <a16:creationId xmlns:a16="http://schemas.microsoft.com/office/drawing/2014/main" id="{31103CD8-483B-4B46-ADCC-956CDA4B5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082" y="3225813"/>
                <a:ext cx="78059" cy="14553"/>
              </a:xfrm>
              <a:custGeom>
                <a:avLst/>
                <a:gdLst>
                  <a:gd name="T0" fmla="*/ 96 w 96"/>
                  <a:gd name="T1" fmla="*/ 8 h 8"/>
                  <a:gd name="T2" fmla="*/ 96 w 96"/>
                  <a:gd name="T3" fmla="*/ 0 h 8"/>
                  <a:gd name="T4" fmla="*/ 0 w 96"/>
                  <a:gd name="T5" fmla="*/ 0 h 8"/>
                  <a:gd name="T6" fmla="*/ 0 w 96"/>
                  <a:gd name="T7" fmla="*/ 7 h 8"/>
                  <a:gd name="T8" fmla="*/ 96 w 9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">
                    <a:moveTo>
                      <a:pt x="96" y="8"/>
                    </a:moveTo>
                    <a:lnTo>
                      <a:pt x="9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9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7" name="Freeform 351">
                <a:extLst>
                  <a:ext uri="{FF2B5EF4-FFF2-40B4-BE49-F238E27FC236}">
                    <a16:creationId xmlns:a16="http://schemas.microsoft.com/office/drawing/2014/main" id="{F3CDC5AC-60AA-415C-BA5F-E22442949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708" y="3176697"/>
                <a:ext cx="78872" cy="16372"/>
              </a:xfrm>
              <a:custGeom>
                <a:avLst/>
                <a:gdLst>
                  <a:gd name="T0" fmla="*/ 96 w 97"/>
                  <a:gd name="T1" fmla="*/ 9 h 9"/>
                  <a:gd name="T2" fmla="*/ 97 w 97"/>
                  <a:gd name="T3" fmla="*/ 2 h 9"/>
                  <a:gd name="T4" fmla="*/ 2 w 97"/>
                  <a:gd name="T5" fmla="*/ 0 h 9"/>
                  <a:gd name="T6" fmla="*/ 0 w 97"/>
                  <a:gd name="T7" fmla="*/ 7 h 9"/>
                  <a:gd name="T8" fmla="*/ 96 w 97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96" y="9"/>
                    </a:moveTo>
                    <a:lnTo>
                      <a:pt x="97" y="2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8" name="Freeform 352">
                <a:extLst>
                  <a:ext uri="{FF2B5EF4-FFF2-40B4-BE49-F238E27FC236}">
                    <a16:creationId xmlns:a16="http://schemas.microsoft.com/office/drawing/2014/main" id="{3BCFAF7D-44EC-452E-9C50-D7A7A1E5E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587" y="3125763"/>
                <a:ext cx="78872" cy="21829"/>
              </a:xfrm>
              <a:custGeom>
                <a:avLst/>
                <a:gdLst>
                  <a:gd name="T0" fmla="*/ 96 w 97"/>
                  <a:gd name="T1" fmla="*/ 12 h 12"/>
                  <a:gd name="T2" fmla="*/ 97 w 97"/>
                  <a:gd name="T3" fmla="*/ 5 h 12"/>
                  <a:gd name="T4" fmla="*/ 2 w 97"/>
                  <a:gd name="T5" fmla="*/ 0 h 12"/>
                  <a:gd name="T6" fmla="*/ 0 w 97"/>
                  <a:gd name="T7" fmla="*/ 7 h 12"/>
                  <a:gd name="T8" fmla="*/ 96 w 9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96" y="12"/>
                    </a:moveTo>
                    <a:lnTo>
                      <a:pt x="97" y="5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59" name="Freeform 353">
                <a:extLst>
                  <a:ext uri="{FF2B5EF4-FFF2-40B4-BE49-F238E27FC236}">
                    <a16:creationId xmlns:a16="http://schemas.microsoft.com/office/drawing/2014/main" id="{570593E9-ABC6-40AF-A694-0360F6EE5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905" y="3074828"/>
                <a:ext cx="79685" cy="27287"/>
              </a:xfrm>
              <a:custGeom>
                <a:avLst/>
                <a:gdLst>
                  <a:gd name="T0" fmla="*/ 95 w 98"/>
                  <a:gd name="T1" fmla="*/ 15 h 15"/>
                  <a:gd name="T2" fmla="*/ 98 w 98"/>
                  <a:gd name="T3" fmla="*/ 8 h 15"/>
                  <a:gd name="T4" fmla="*/ 3 w 98"/>
                  <a:gd name="T5" fmla="*/ 0 h 15"/>
                  <a:gd name="T6" fmla="*/ 0 w 98"/>
                  <a:gd name="T7" fmla="*/ 8 h 15"/>
                  <a:gd name="T8" fmla="*/ 95 w 98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5">
                    <a:moveTo>
                      <a:pt x="95" y="15"/>
                    </a:moveTo>
                    <a:lnTo>
                      <a:pt x="98" y="8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9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0" name="Freeform 354">
                <a:extLst>
                  <a:ext uri="{FF2B5EF4-FFF2-40B4-BE49-F238E27FC236}">
                    <a16:creationId xmlns:a16="http://schemas.microsoft.com/office/drawing/2014/main" id="{511B45EB-F7AC-4EE1-8E29-86186F000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475" y="3027532"/>
                <a:ext cx="78872" cy="29105"/>
              </a:xfrm>
              <a:custGeom>
                <a:avLst/>
                <a:gdLst>
                  <a:gd name="T0" fmla="*/ 93 w 97"/>
                  <a:gd name="T1" fmla="*/ 16 h 16"/>
                  <a:gd name="T2" fmla="*/ 97 w 97"/>
                  <a:gd name="T3" fmla="*/ 9 h 16"/>
                  <a:gd name="T4" fmla="*/ 3 w 97"/>
                  <a:gd name="T5" fmla="*/ 0 h 16"/>
                  <a:gd name="T6" fmla="*/ 0 w 97"/>
                  <a:gd name="T7" fmla="*/ 7 h 16"/>
                  <a:gd name="T8" fmla="*/ 93 w 9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6">
                    <a:moveTo>
                      <a:pt x="93" y="16"/>
                    </a:moveTo>
                    <a:lnTo>
                      <a:pt x="97" y="9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9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1" name="Freeform 355">
                <a:extLst>
                  <a:ext uri="{FF2B5EF4-FFF2-40B4-BE49-F238E27FC236}">
                    <a16:creationId xmlns:a16="http://schemas.microsoft.com/office/drawing/2014/main" id="{8A3D2AEF-1934-4AB2-9182-7BCF2A3D0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672" y="2978417"/>
                <a:ext cx="78872" cy="34563"/>
              </a:xfrm>
              <a:custGeom>
                <a:avLst/>
                <a:gdLst>
                  <a:gd name="T0" fmla="*/ 92 w 97"/>
                  <a:gd name="T1" fmla="*/ 19 h 19"/>
                  <a:gd name="T2" fmla="*/ 97 w 97"/>
                  <a:gd name="T3" fmla="*/ 11 h 19"/>
                  <a:gd name="T4" fmla="*/ 4 w 97"/>
                  <a:gd name="T5" fmla="*/ 0 h 19"/>
                  <a:gd name="T6" fmla="*/ 0 w 97"/>
                  <a:gd name="T7" fmla="*/ 7 h 19"/>
                  <a:gd name="T8" fmla="*/ 92 w 9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9">
                    <a:moveTo>
                      <a:pt x="92" y="19"/>
                    </a:moveTo>
                    <a:lnTo>
                      <a:pt x="97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9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2" name="Freeform 356">
                <a:extLst>
                  <a:ext uri="{FF2B5EF4-FFF2-40B4-BE49-F238E27FC236}">
                    <a16:creationId xmlns:a16="http://schemas.microsoft.com/office/drawing/2014/main" id="{E6D45459-E7EB-471C-98F1-86155EECC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308" y="2929301"/>
                <a:ext cx="78872" cy="38201"/>
              </a:xfrm>
              <a:custGeom>
                <a:avLst/>
                <a:gdLst>
                  <a:gd name="T0" fmla="*/ 92 w 97"/>
                  <a:gd name="T1" fmla="*/ 21 h 21"/>
                  <a:gd name="T2" fmla="*/ 97 w 97"/>
                  <a:gd name="T3" fmla="*/ 14 h 21"/>
                  <a:gd name="T4" fmla="*/ 6 w 97"/>
                  <a:gd name="T5" fmla="*/ 0 h 21"/>
                  <a:gd name="T6" fmla="*/ 0 w 97"/>
                  <a:gd name="T7" fmla="*/ 8 h 21"/>
                  <a:gd name="T8" fmla="*/ 92 w 97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1">
                    <a:moveTo>
                      <a:pt x="92" y="21"/>
                    </a:moveTo>
                    <a:lnTo>
                      <a:pt x="97" y="14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9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3" name="Freeform 357">
                <a:extLst>
                  <a:ext uri="{FF2B5EF4-FFF2-40B4-BE49-F238E27FC236}">
                    <a16:creationId xmlns:a16="http://schemas.microsoft.com/office/drawing/2014/main" id="{8BB3551A-C4D7-41FD-8427-E58A2CD29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196" y="2883825"/>
                <a:ext cx="77246" cy="40020"/>
              </a:xfrm>
              <a:custGeom>
                <a:avLst/>
                <a:gdLst>
                  <a:gd name="T0" fmla="*/ 89 w 95"/>
                  <a:gd name="T1" fmla="*/ 22 h 22"/>
                  <a:gd name="T2" fmla="*/ 95 w 95"/>
                  <a:gd name="T3" fmla="*/ 16 h 22"/>
                  <a:gd name="T4" fmla="*/ 7 w 95"/>
                  <a:gd name="T5" fmla="*/ 0 h 22"/>
                  <a:gd name="T6" fmla="*/ 0 w 95"/>
                  <a:gd name="T7" fmla="*/ 7 h 22"/>
                  <a:gd name="T8" fmla="*/ 89 w 95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22">
                    <a:moveTo>
                      <a:pt x="89" y="22"/>
                    </a:moveTo>
                    <a:lnTo>
                      <a:pt x="95" y="16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8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4" name="Freeform 358">
                <a:extLst>
                  <a:ext uri="{FF2B5EF4-FFF2-40B4-BE49-F238E27FC236}">
                    <a16:creationId xmlns:a16="http://schemas.microsoft.com/office/drawing/2014/main" id="{C9F3350F-D722-462F-8BFF-D7631B68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24" y="2838347"/>
                <a:ext cx="76433" cy="43658"/>
              </a:xfrm>
              <a:custGeom>
                <a:avLst/>
                <a:gdLst>
                  <a:gd name="T0" fmla="*/ 87 w 94"/>
                  <a:gd name="T1" fmla="*/ 24 h 24"/>
                  <a:gd name="T2" fmla="*/ 94 w 94"/>
                  <a:gd name="T3" fmla="*/ 17 h 24"/>
                  <a:gd name="T4" fmla="*/ 7 w 94"/>
                  <a:gd name="T5" fmla="*/ 0 h 24"/>
                  <a:gd name="T6" fmla="*/ 0 w 94"/>
                  <a:gd name="T7" fmla="*/ 6 h 24"/>
                  <a:gd name="T8" fmla="*/ 87 w 9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24">
                    <a:moveTo>
                      <a:pt x="87" y="24"/>
                    </a:moveTo>
                    <a:lnTo>
                      <a:pt x="94" y="17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87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5" name="Freeform 359">
                <a:extLst>
                  <a:ext uri="{FF2B5EF4-FFF2-40B4-BE49-F238E27FC236}">
                    <a16:creationId xmlns:a16="http://schemas.microsoft.com/office/drawing/2014/main" id="{5CEA7B1A-A025-409C-BA2F-8D7A1AA6E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478" y="2792870"/>
                <a:ext cx="75620" cy="47296"/>
              </a:xfrm>
              <a:custGeom>
                <a:avLst/>
                <a:gdLst>
                  <a:gd name="T0" fmla="*/ 85 w 93"/>
                  <a:gd name="T1" fmla="*/ 26 h 26"/>
                  <a:gd name="T2" fmla="*/ 93 w 93"/>
                  <a:gd name="T3" fmla="*/ 20 h 26"/>
                  <a:gd name="T4" fmla="*/ 8 w 93"/>
                  <a:gd name="T5" fmla="*/ 0 h 26"/>
                  <a:gd name="T6" fmla="*/ 0 w 93"/>
                  <a:gd name="T7" fmla="*/ 6 h 26"/>
                  <a:gd name="T8" fmla="*/ 85 w 9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26">
                    <a:moveTo>
                      <a:pt x="85" y="26"/>
                    </a:moveTo>
                    <a:lnTo>
                      <a:pt x="93" y="20"/>
                    </a:lnTo>
                    <a:lnTo>
                      <a:pt x="8" y="0"/>
                    </a:lnTo>
                    <a:lnTo>
                      <a:pt x="0" y="6"/>
                    </a:lnTo>
                    <a:lnTo>
                      <a:pt x="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6" name="Freeform 360">
                <a:extLst>
                  <a:ext uri="{FF2B5EF4-FFF2-40B4-BE49-F238E27FC236}">
                    <a16:creationId xmlns:a16="http://schemas.microsoft.com/office/drawing/2014/main" id="{7CA539B3-4AF1-41D9-983F-B637F6EBD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871" y="2749212"/>
                <a:ext cx="74806" cy="50934"/>
              </a:xfrm>
              <a:custGeom>
                <a:avLst/>
                <a:gdLst>
                  <a:gd name="T0" fmla="*/ 83 w 92"/>
                  <a:gd name="T1" fmla="*/ 28 h 28"/>
                  <a:gd name="T2" fmla="*/ 92 w 92"/>
                  <a:gd name="T3" fmla="*/ 21 h 28"/>
                  <a:gd name="T4" fmla="*/ 9 w 92"/>
                  <a:gd name="T5" fmla="*/ 0 h 28"/>
                  <a:gd name="T6" fmla="*/ 0 w 92"/>
                  <a:gd name="T7" fmla="*/ 6 h 28"/>
                  <a:gd name="T8" fmla="*/ 83 w 9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8">
                    <a:moveTo>
                      <a:pt x="83" y="28"/>
                    </a:moveTo>
                    <a:lnTo>
                      <a:pt x="92" y="21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8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7" name="Freeform 361">
                <a:extLst>
                  <a:ext uri="{FF2B5EF4-FFF2-40B4-BE49-F238E27FC236}">
                    <a16:creationId xmlns:a16="http://schemas.microsoft.com/office/drawing/2014/main" id="{D7E56D98-2875-46AE-A3D2-3727ED750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517" y="2707373"/>
                <a:ext cx="72367" cy="54573"/>
              </a:xfrm>
              <a:custGeom>
                <a:avLst/>
                <a:gdLst>
                  <a:gd name="T0" fmla="*/ 79 w 89"/>
                  <a:gd name="T1" fmla="*/ 30 h 30"/>
                  <a:gd name="T2" fmla="*/ 89 w 89"/>
                  <a:gd name="T3" fmla="*/ 23 h 30"/>
                  <a:gd name="T4" fmla="*/ 9 w 89"/>
                  <a:gd name="T5" fmla="*/ 0 h 30"/>
                  <a:gd name="T6" fmla="*/ 0 w 89"/>
                  <a:gd name="T7" fmla="*/ 6 h 30"/>
                  <a:gd name="T8" fmla="*/ 79 w 8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0">
                    <a:moveTo>
                      <a:pt x="79" y="30"/>
                    </a:moveTo>
                    <a:lnTo>
                      <a:pt x="89" y="23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79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8" name="Freeform 362">
                <a:extLst>
                  <a:ext uri="{FF2B5EF4-FFF2-40B4-BE49-F238E27FC236}">
                    <a16:creationId xmlns:a16="http://schemas.microsoft.com/office/drawing/2014/main" id="{18FD9E11-BEAD-409E-98D4-EDA5CA180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789" y="2665534"/>
                <a:ext cx="69928" cy="58211"/>
              </a:xfrm>
              <a:custGeom>
                <a:avLst/>
                <a:gdLst>
                  <a:gd name="T0" fmla="*/ 76 w 86"/>
                  <a:gd name="T1" fmla="*/ 32 h 32"/>
                  <a:gd name="T2" fmla="*/ 86 w 86"/>
                  <a:gd name="T3" fmla="*/ 26 h 32"/>
                  <a:gd name="T4" fmla="*/ 10 w 86"/>
                  <a:gd name="T5" fmla="*/ 0 h 32"/>
                  <a:gd name="T6" fmla="*/ 0 w 86"/>
                  <a:gd name="T7" fmla="*/ 6 h 32"/>
                  <a:gd name="T8" fmla="*/ 76 w 8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32">
                    <a:moveTo>
                      <a:pt x="76" y="32"/>
                    </a:moveTo>
                    <a:lnTo>
                      <a:pt x="86" y="26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76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69" name="Freeform 363">
                <a:extLst>
                  <a:ext uri="{FF2B5EF4-FFF2-40B4-BE49-F238E27FC236}">
                    <a16:creationId xmlns:a16="http://schemas.microsoft.com/office/drawing/2014/main" id="{F6EB0C84-5738-477A-A00D-970B0870E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688" y="2627333"/>
                <a:ext cx="68301" cy="60030"/>
              </a:xfrm>
              <a:custGeom>
                <a:avLst/>
                <a:gdLst>
                  <a:gd name="T0" fmla="*/ 74 w 84"/>
                  <a:gd name="T1" fmla="*/ 33 h 33"/>
                  <a:gd name="T2" fmla="*/ 84 w 84"/>
                  <a:gd name="T3" fmla="*/ 27 h 33"/>
                  <a:gd name="T4" fmla="*/ 11 w 84"/>
                  <a:gd name="T5" fmla="*/ 0 h 33"/>
                  <a:gd name="T6" fmla="*/ 0 w 84"/>
                  <a:gd name="T7" fmla="*/ 5 h 33"/>
                  <a:gd name="T8" fmla="*/ 74 w 84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4" y="33"/>
                    </a:moveTo>
                    <a:lnTo>
                      <a:pt x="84" y="27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7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0" name="Freeform 364">
                <a:extLst>
                  <a:ext uri="{FF2B5EF4-FFF2-40B4-BE49-F238E27FC236}">
                    <a16:creationId xmlns:a16="http://schemas.microsoft.com/office/drawing/2014/main" id="{ED40A1DC-85BA-4F0E-9DD1-0DE2C1A1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025" y="2589132"/>
                <a:ext cx="65862" cy="61849"/>
              </a:xfrm>
              <a:custGeom>
                <a:avLst/>
                <a:gdLst>
                  <a:gd name="T0" fmla="*/ 70 w 81"/>
                  <a:gd name="T1" fmla="*/ 34 h 34"/>
                  <a:gd name="T2" fmla="*/ 81 w 81"/>
                  <a:gd name="T3" fmla="*/ 29 h 34"/>
                  <a:gd name="T4" fmla="*/ 12 w 81"/>
                  <a:gd name="T5" fmla="*/ 0 h 34"/>
                  <a:gd name="T6" fmla="*/ 0 w 81"/>
                  <a:gd name="T7" fmla="*/ 5 h 34"/>
                  <a:gd name="T8" fmla="*/ 70 w 8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4">
                    <a:moveTo>
                      <a:pt x="70" y="34"/>
                    </a:moveTo>
                    <a:lnTo>
                      <a:pt x="81" y="29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7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1" name="Freeform 365">
                <a:extLst>
                  <a:ext uri="{FF2B5EF4-FFF2-40B4-BE49-F238E27FC236}">
                    <a16:creationId xmlns:a16="http://schemas.microsoft.com/office/drawing/2014/main" id="{DE0123E9-AC00-4D50-8DE5-C5EC49069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989" y="2554569"/>
                <a:ext cx="64236" cy="63669"/>
              </a:xfrm>
              <a:custGeom>
                <a:avLst/>
                <a:gdLst>
                  <a:gd name="T0" fmla="*/ 67 w 79"/>
                  <a:gd name="T1" fmla="*/ 35 h 35"/>
                  <a:gd name="T2" fmla="*/ 79 w 79"/>
                  <a:gd name="T3" fmla="*/ 30 h 35"/>
                  <a:gd name="T4" fmla="*/ 13 w 79"/>
                  <a:gd name="T5" fmla="*/ 0 h 35"/>
                  <a:gd name="T6" fmla="*/ 0 w 79"/>
                  <a:gd name="T7" fmla="*/ 4 h 35"/>
                  <a:gd name="T8" fmla="*/ 67 w 7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5">
                    <a:moveTo>
                      <a:pt x="67" y="35"/>
                    </a:moveTo>
                    <a:lnTo>
                      <a:pt x="79" y="30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6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2" name="Freeform 366">
                <a:extLst>
                  <a:ext uri="{FF2B5EF4-FFF2-40B4-BE49-F238E27FC236}">
                    <a16:creationId xmlns:a16="http://schemas.microsoft.com/office/drawing/2014/main" id="{A5A24E2D-328D-4889-9047-8F8798C52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392" y="2520007"/>
                <a:ext cx="60984" cy="67307"/>
              </a:xfrm>
              <a:custGeom>
                <a:avLst/>
                <a:gdLst>
                  <a:gd name="T0" fmla="*/ 63 w 75"/>
                  <a:gd name="T1" fmla="*/ 37 h 37"/>
                  <a:gd name="T2" fmla="*/ 75 w 75"/>
                  <a:gd name="T3" fmla="*/ 32 h 37"/>
                  <a:gd name="T4" fmla="*/ 12 w 75"/>
                  <a:gd name="T5" fmla="*/ 0 h 37"/>
                  <a:gd name="T6" fmla="*/ 0 w 75"/>
                  <a:gd name="T7" fmla="*/ 5 h 37"/>
                  <a:gd name="T8" fmla="*/ 63 w 75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7">
                    <a:moveTo>
                      <a:pt x="63" y="37"/>
                    </a:moveTo>
                    <a:lnTo>
                      <a:pt x="75" y="32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63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3" name="Freeform 367">
                <a:extLst>
                  <a:ext uri="{FF2B5EF4-FFF2-40B4-BE49-F238E27FC236}">
                    <a16:creationId xmlns:a16="http://schemas.microsoft.com/office/drawing/2014/main" id="{E3C07686-9F39-4810-B693-E818DDEE3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609" y="2487264"/>
                <a:ext cx="59357" cy="69125"/>
              </a:xfrm>
              <a:custGeom>
                <a:avLst/>
                <a:gdLst>
                  <a:gd name="T0" fmla="*/ 60 w 73"/>
                  <a:gd name="T1" fmla="*/ 38 h 38"/>
                  <a:gd name="T2" fmla="*/ 73 w 73"/>
                  <a:gd name="T3" fmla="*/ 34 h 38"/>
                  <a:gd name="T4" fmla="*/ 13 w 73"/>
                  <a:gd name="T5" fmla="*/ 0 h 38"/>
                  <a:gd name="T6" fmla="*/ 0 w 73"/>
                  <a:gd name="T7" fmla="*/ 5 h 38"/>
                  <a:gd name="T8" fmla="*/ 60 w 73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38">
                    <a:moveTo>
                      <a:pt x="60" y="38"/>
                    </a:moveTo>
                    <a:lnTo>
                      <a:pt x="73" y="34"/>
                    </a:lnTo>
                    <a:lnTo>
                      <a:pt x="13" y="0"/>
                    </a:lnTo>
                    <a:lnTo>
                      <a:pt x="0" y="5"/>
                    </a:lnTo>
                    <a:lnTo>
                      <a:pt x="6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4" name="Freeform 368">
                <a:extLst>
                  <a:ext uri="{FF2B5EF4-FFF2-40B4-BE49-F238E27FC236}">
                    <a16:creationId xmlns:a16="http://schemas.microsoft.com/office/drawing/2014/main" id="{1802A909-7A1C-4057-B371-C4A1C6F50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264" y="2458158"/>
                <a:ext cx="56105" cy="70945"/>
              </a:xfrm>
              <a:custGeom>
                <a:avLst/>
                <a:gdLst>
                  <a:gd name="T0" fmla="*/ 55 w 69"/>
                  <a:gd name="T1" fmla="*/ 39 h 39"/>
                  <a:gd name="T2" fmla="*/ 69 w 69"/>
                  <a:gd name="T3" fmla="*/ 35 h 39"/>
                  <a:gd name="T4" fmla="*/ 14 w 69"/>
                  <a:gd name="T5" fmla="*/ 0 h 39"/>
                  <a:gd name="T6" fmla="*/ 0 w 69"/>
                  <a:gd name="T7" fmla="*/ 4 h 39"/>
                  <a:gd name="T8" fmla="*/ 55 w 6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9">
                    <a:moveTo>
                      <a:pt x="55" y="39"/>
                    </a:moveTo>
                    <a:lnTo>
                      <a:pt x="69" y="35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55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  <p:sp>
            <p:nvSpPr>
              <p:cNvPr id="375" name="Freeform 369">
                <a:extLst>
                  <a:ext uri="{FF2B5EF4-FFF2-40B4-BE49-F238E27FC236}">
                    <a16:creationId xmlns:a16="http://schemas.microsoft.com/office/drawing/2014/main" id="{906016FF-DB32-440C-9D6E-EC59DE6CD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733" y="2430871"/>
                <a:ext cx="53665" cy="72763"/>
              </a:xfrm>
              <a:custGeom>
                <a:avLst/>
                <a:gdLst>
                  <a:gd name="T0" fmla="*/ 51 w 66"/>
                  <a:gd name="T1" fmla="*/ 40 h 40"/>
                  <a:gd name="T2" fmla="*/ 66 w 66"/>
                  <a:gd name="T3" fmla="*/ 36 h 40"/>
                  <a:gd name="T4" fmla="*/ 15 w 66"/>
                  <a:gd name="T5" fmla="*/ 0 h 40"/>
                  <a:gd name="T6" fmla="*/ 0 w 66"/>
                  <a:gd name="T7" fmla="*/ 4 h 40"/>
                  <a:gd name="T8" fmla="*/ 51 w 6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0">
                    <a:moveTo>
                      <a:pt x="51" y="40"/>
                    </a:moveTo>
                    <a:lnTo>
                      <a:pt x="66" y="36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51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/>
                  <a:ea typeface="思源黑体 CN Bold"/>
                  <a:cs typeface="+mn-cs"/>
                </a:endParaRPr>
              </a:p>
            </p:txBody>
          </p:sp>
        </p:grpSp>
      </p:grpSp>
      <p:pic>
        <p:nvPicPr>
          <p:cNvPr id="673" name="图片 672">
            <a:extLst>
              <a:ext uri="{FF2B5EF4-FFF2-40B4-BE49-F238E27FC236}">
                <a16:creationId xmlns:a16="http://schemas.microsoft.com/office/drawing/2014/main" id="{D0778BDD-AE63-420A-B058-5252C78D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t="4723" r="19017" b="689"/>
          <a:stretch>
            <a:fillRect/>
          </a:stretch>
        </p:blipFill>
        <p:spPr>
          <a:xfrm>
            <a:off x="5062883" y="2513661"/>
            <a:ext cx="2021514" cy="2047568"/>
          </a:xfrm>
          <a:custGeom>
            <a:avLst/>
            <a:gdLst>
              <a:gd name="connsiteX0" fmla="*/ 1010757 w 2021514"/>
              <a:gd name="connsiteY0" fmla="*/ 0 h 2047568"/>
              <a:gd name="connsiteX1" fmla="*/ 2021514 w 2021514"/>
              <a:gd name="connsiteY1" fmla="*/ 1023784 h 2047568"/>
              <a:gd name="connsiteX2" fmla="*/ 1010757 w 2021514"/>
              <a:gd name="connsiteY2" fmla="*/ 2047568 h 2047568"/>
              <a:gd name="connsiteX3" fmla="*/ 0 w 2021514"/>
              <a:gd name="connsiteY3" fmla="*/ 1023784 h 2047568"/>
              <a:gd name="connsiteX4" fmla="*/ 1010757 w 2021514"/>
              <a:gd name="connsiteY4" fmla="*/ 0 h 20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514" h="2047568">
                <a:moveTo>
                  <a:pt x="1010757" y="0"/>
                </a:moveTo>
                <a:cubicBezTo>
                  <a:pt x="1568983" y="0"/>
                  <a:pt x="2021514" y="458364"/>
                  <a:pt x="2021514" y="1023784"/>
                </a:cubicBezTo>
                <a:cubicBezTo>
                  <a:pt x="2021514" y="1589204"/>
                  <a:pt x="1568983" y="2047568"/>
                  <a:pt x="1010757" y="2047568"/>
                </a:cubicBezTo>
                <a:cubicBezTo>
                  <a:pt x="452531" y="2047568"/>
                  <a:pt x="0" y="1589204"/>
                  <a:pt x="0" y="1023784"/>
                </a:cubicBezTo>
                <a:cubicBezTo>
                  <a:pt x="0" y="458364"/>
                  <a:pt x="452531" y="0"/>
                  <a:pt x="1010757" y="0"/>
                </a:cubicBezTo>
                <a:close/>
              </a:path>
            </a:pathLst>
          </a:custGeom>
        </p:spPr>
      </p:pic>
      <p:pic>
        <p:nvPicPr>
          <p:cNvPr id="678" name="图片 677">
            <a:extLst>
              <a:ext uri="{FF2B5EF4-FFF2-40B4-BE49-F238E27FC236}">
                <a16:creationId xmlns:a16="http://schemas.microsoft.com/office/drawing/2014/main" id="{2281F062-B44E-4EA6-8B35-AD5928DAA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6253" r="22723" b="1618"/>
          <a:stretch>
            <a:fillRect/>
          </a:stretch>
        </p:blipFill>
        <p:spPr>
          <a:xfrm>
            <a:off x="9005617" y="2513661"/>
            <a:ext cx="2021514" cy="2047568"/>
          </a:xfrm>
          <a:custGeom>
            <a:avLst/>
            <a:gdLst>
              <a:gd name="connsiteX0" fmla="*/ 1010757 w 2021514"/>
              <a:gd name="connsiteY0" fmla="*/ 0 h 2047568"/>
              <a:gd name="connsiteX1" fmla="*/ 2021514 w 2021514"/>
              <a:gd name="connsiteY1" fmla="*/ 1023784 h 2047568"/>
              <a:gd name="connsiteX2" fmla="*/ 1010757 w 2021514"/>
              <a:gd name="connsiteY2" fmla="*/ 2047568 h 2047568"/>
              <a:gd name="connsiteX3" fmla="*/ 0 w 2021514"/>
              <a:gd name="connsiteY3" fmla="*/ 1023784 h 2047568"/>
              <a:gd name="connsiteX4" fmla="*/ 1010757 w 2021514"/>
              <a:gd name="connsiteY4" fmla="*/ 0 h 20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514" h="2047568">
                <a:moveTo>
                  <a:pt x="1010757" y="0"/>
                </a:moveTo>
                <a:cubicBezTo>
                  <a:pt x="1568983" y="0"/>
                  <a:pt x="2021514" y="458364"/>
                  <a:pt x="2021514" y="1023784"/>
                </a:cubicBezTo>
                <a:cubicBezTo>
                  <a:pt x="2021514" y="1589204"/>
                  <a:pt x="1568983" y="2047568"/>
                  <a:pt x="1010757" y="2047568"/>
                </a:cubicBezTo>
                <a:cubicBezTo>
                  <a:pt x="452531" y="2047568"/>
                  <a:pt x="0" y="1589204"/>
                  <a:pt x="0" y="1023784"/>
                </a:cubicBezTo>
                <a:cubicBezTo>
                  <a:pt x="0" y="458364"/>
                  <a:pt x="452531" y="0"/>
                  <a:pt x="1010757" y="0"/>
                </a:cubicBezTo>
                <a:close/>
              </a:path>
            </a:pathLst>
          </a:custGeom>
        </p:spPr>
      </p:pic>
      <p:pic>
        <p:nvPicPr>
          <p:cNvPr id="671" name="图片 670">
            <a:extLst>
              <a:ext uri="{FF2B5EF4-FFF2-40B4-BE49-F238E27FC236}">
                <a16:creationId xmlns:a16="http://schemas.microsoft.com/office/drawing/2014/main" id="{DB012319-D61B-4D1D-AD44-AE6B7DF19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t="14404" r="27131" b="4444"/>
          <a:stretch/>
        </p:blipFill>
        <p:spPr>
          <a:xfrm>
            <a:off x="1120148" y="2513661"/>
            <a:ext cx="2021514" cy="2047568"/>
          </a:xfrm>
          <a:custGeom>
            <a:avLst/>
            <a:gdLst>
              <a:gd name="connsiteX0" fmla="*/ 1010757 w 2021514"/>
              <a:gd name="connsiteY0" fmla="*/ 0 h 2047568"/>
              <a:gd name="connsiteX1" fmla="*/ 2021514 w 2021514"/>
              <a:gd name="connsiteY1" fmla="*/ 1023784 h 2047568"/>
              <a:gd name="connsiteX2" fmla="*/ 1010757 w 2021514"/>
              <a:gd name="connsiteY2" fmla="*/ 2047568 h 2047568"/>
              <a:gd name="connsiteX3" fmla="*/ 0 w 2021514"/>
              <a:gd name="connsiteY3" fmla="*/ 1023784 h 2047568"/>
              <a:gd name="connsiteX4" fmla="*/ 1010757 w 2021514"/>
              <a:gd name="connsiteY4" fmla="*/ 0 h 20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514" h="2047568">
                <a:moveTo>
                  <a:pt x="1010757" y="0"/>
                </a:moveTo>
                <a:cubicBezTo>
                  <a:pt x="1568983" y="0"/>
                  <a:pt x="2021514" y="458364"/>
                  <a:pt x="2021514" y="1023784"/>
                </a:cubicBezTo>
                <a:cubicBezTo>
                  <a:pt x="2021514" y="1589204"/>
                  <a:pt x="1568983" y="2047568"/>
                  <a:pt x="1010757" y="2047568"/>
                </a:cubicBezTo>
                <a:cubicBezTo>
                  <a:pt x="452531" y="2047568"/>
                  <a:pt x="0" y="1589204"/>
                  <a:pt x="0" y="1023784"/>
                </a:cubicBezTo>
                <a:cubicBezTo>
                  <a:pt x="0" y="458364"/>
                  <a:pt x="452531" y="0"/>
                  <a:pt x="1010757" y="0"/>
                </a:cubicBezTo>
                <a:close/>
              </a:path>
            </a:pathLst>
          </a:custGeom>
          <a:ln w="15875"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677" name="文本框 676">
            <a:extLst>
              <a:ext uri="{FF2B5EF4-FFF2-40B4-BE49-F238E27FC236}">
                <a16:creationId xmlns:a16="http://schemas.microsoft.com/office/drawing/2014/main" id="{310E43A7-B64B-4425-ABA9-36D9F38B0B38}"/>
              </a:ext>
            </a:extLst>
          </p:cNvPr>
          <p:cNvSpPr txBox="1"/>
          <p:nvPr/>
        </p:nvSpPr>
        <p:spPr>
          <a:xfrm>
            <a:off x="5092732" y="507024"/>
            <a:ext cx="2006536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6600" dirty="0">
                <a:gradFill flip="none" rotWithShape="1">
                  <a:gsLst>
                    <a:gs pos="26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目录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87B768-3F99-485B-9280-6309096FE967}"/>
              </a:ext>
            </a:extLst>
          </p:cNvPr>
          <p:cNvSpPr txBox="1"/>
          <p:nvPr/>
        </p:nvSpPr>
        <p:spPr>
          <a:xfrm>
            <a:off x="1184172" y="4783356"/>
            <a:ext cx="1893467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dirty="0">
                <a:ln>
                  <a:solidFill>
                    <a:schemeClr val="accent1">
                      <a:alpha val="40000"/>
                    </a:schemeClr>
                  </a:solidFill>
                </a:ln>
                <a:noFill/>
                <a:latin typeface="+mj-lt"/>
              </a:rPr>
              <a:t>01</a:t>
            </a:r>
            <a:endParaRPr lang="zh-CN" altLang="en-US" sz="11500" dirty="0">
              <a:ln>
                <a:solidFill>
                  <a:schemeClr val="accent1">
                    <a:alpha val="40000"/>
                  </a:schemeClr>
                </a:solidFill>
              </a:ln>
              <a:noFill/>
              <a:latin typeface="+mj-lt"/>
            </a:endParaRPr>
          </a:p>
        </p:txBody>
      </p:sp>
      <p:sp>
        <p:nvSpPr>
          <p:cNvPr id="529" name="矩形 528">
            <a:extLst>
              <a:ext uri="{FF2B5EF4-FFF2-40B4-BE49-F238E27FC236}">
                <a16:creationId xmlns:a16="http://schemas.microsoft.com/office/drawing/2014/main" id="{D36E95E3-44DC-4BD7-8B17-8B87C0B71165}"/>
              </a:ext>
            </a:extLst>
          </p:cNvPr>
          <p:cNvSpPr/>
          <p:nvPr/>
        </p:nvSpPr>
        <p:spPr>
          <a:xfrm>
            <a:off x="723911" y="5476420"/>
            <a:ext cx="2954655" cy="461665"/>
          </a:xfrm>
          <a:prstGeom prst="rect">
            <a:avLst/>
          </a:prstGeom>
          <a:solidFill>
            <a:srgbClr val="FAFCF8"/>
          </a:solidFill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89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Roboto Bold"/>
                <a:ea typeface="思源黑体 CN Bold"/>
                <a:cs typeface="+mn-cs"/>
              </a:rPr>
              <a:t>现代农业核心示范区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89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Roboto Bold"/>
              <a:ea typeface="思源黑体 CN Bold"/>
              <a:cs typeface="+mn-cs"/>
            </a:endParaRPr>
          </a:p>
        </p:txBody>
      </p:sp>
      <p:sp>
        <p:nvSpPr>
          <p:cNvPr id="686" name="文本框 685">
            <a:extLst>
              <a:ext uri="{FF2B5EF4-FFF2-40B4-BE49-F238E27FC236}">
                <a16:creationId xmlns:a16="http://schemas.microsoft.com/office/drawing/2014/main" id="{A72516EC-AEBE-49BB-925B-B015E61DB1D9}"/>
              </a:ext>
            </a:extLst>
          </p:cNvPr>
          <p:cNvSpPr txBox="1"/>
          <p:nvPr/>
        </p:nvSpPr>
        <p:spPr>
          <a:xfrm>
            <a:off x="5149267" y="4783356"/>
            <a:ext cx="1893467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dirty="0">
                <a:ln>
                  <a:solidFill>
                    <a:schemeClr val="accent1">
                      <a:alpha val="40000"/>
                    </a:schemeClr>
                  </a:solidFill>
                </a:ln>
                <a:noFill/>
                <a:latin typeface="+mj-lt"/>
              </a:rPr>
              <a:t>02</a:t>
            </a:r>
            <a:endParaRPr lang="zh-CN" altLang="en-US" sz="11500" dirty="0">
              <a:ln>
                <a:solidFill>
                  <a:schemeClr val="accent1">
                    <a:alpha val="40000"/>
                  </a:schemeClr>
                </a:solidFill>
              </a:ln>
              <a:noFill/>
              <a:latin typeface="+mj-lt"/>
            </a:endParaRPr>
          </a:p>
        </p:txBody>
      </p:sp>
      <p:sp>
        <p:nvSpPr>
          <p:cNvPr id="687" name="文本框 686">
            <a:extLst>
              <a:ext uri="{FF2B5EF4-FFF2-40B4-BE49-F238E27FC236}">
                <a16:creationId xmlns:a16="http://schemas.microsoft.com/office/drawing/2014/main" id="{D3FE5317-756A-4E90-93DD-D82955F0F452}"/>
              </a:ext>
            </a:extLst>
          </p:cNvPr>
          <p:cNvSpPr txBox="1"/>
          <p:nvPr/>
        </p:nvSpPr>
        <p:spPr>
          <a:xfrm>
            <a:off x="9069641" y="4783356"/>
            <a:ext cx="1893467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dirty="0">
                <a:ln>
                  <a:solidFill>
                    <a:schemeClr val="accent1">
                      <a:alpha val="40000"/>
                    </a:schemeClr>
                  </a:solidFill>
                </a:ln>
                <a:noFill/>
                <a:latin typeface="+mj-lt"/>
              </a:rPr>
              <a:t>03</a:t>
            </a:r>
            <a:endParaRPr lang="zh-CN" altLang="en-US" sz="11500" dirty="0">
              <a:ln>
                <a:solidFill>
                  <a:schemeClr val="accent1">
                    <a:alpha val="40000"/>
                  </a:schemeClr>
                </a:solidFill>
              </a:ln>
              <a:noFill/>
              <a:latin typeface="+mj-lt"/>
            </a:endParaRPr>
          </a:p>
        </p:txBody>
      </p:sp>
      <p:sp>
        <p:nvSpPr>
          <p:cNvPr id="530" name="矩形 529">
            <a:extLst>
              <a:ext uri="{FF2B5EF4-FFF2-40B4-BE49-F238E27FC236}">
                <a16:creationId xmlns:a16="http://schemas.microsoft.com/office/drawing/2014/main" id="{5D54B4DF-1D03-4814-A5B8-41C857623B18}"/>
              </a:ext>
            </a:extLst>
          </p:cNvPr>
          <p:cNvSpPr/>
          <p:nvPr/>
        </p:nvSpPr>
        <p:spPr>
          <a:xfrm>
            <a:off x="4618673" y="5475737"/>
            <a:ext cx="2954655" cy="461665"/>
          </a:xfrm>
          <a:prstGeom prst="rect">
            <a:avLst/>
          </a:prstGeom>
          <a:solidFill>
            <a:srgbClr val="FAFCF8"/>
          </a:solidFill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89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Roboto Bold"/>
                <a:ea typeface="思源黑体 CN Bold"/>
                <a:cs typeface="+mn-cs"/>
              </a:rPr>
              <a:t>文旅康养休闲体验区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89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Roboto Bold"/>
              <a:ea typeface="思源黑体 CN Bold"/>
              <a:cs typeface="+mn-cs"/>
            </a:endParaRPr>
          </a:p>
        </p:txBody>
      </p:sp>
      <p:sp>
        <p:nvSpPr>
          <p:cNvPr id="531" name="矩形 530">
            <a:extLst>
              <a:ext uri="{FF2B5EF4-FFF2-40B4-BE49-F238E27FC236}">
                <a16:creationId xmlns:a16="http://schemas.microsoft.com/office/drawing/2014/main" id="{27FECEBC-B7AD-490B-BD91-5A5B98B9C3B9}"/>
              </a:ext>
            </a:extLst>
          </p:cNvPr>
          <p:cNvSpPr/>
          <p:nvPr/>
        </p:nvSpPr>
        <p:spPr>
          <a:xfrm>
            <a:off x="8301407" y="5474793"/>
            <a:ext cx="3262432" cy="461665"/>
          </a:xfrm>
          <a:prstGeom prst="rect">
            <a:avLst/>
          </a:prstGeom>
          <a:solidFill>
            <a:srgbClr val="FAFCF8"/>
          </a:solidFill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89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Roboto Bold"/>
                <a:ea typeface="思源黑体 CN Bold"/>
                <a:cs typeface="+mn-cs"/>
              </a:rPr>
              <a:t>水美乡村和水系连通区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89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Roboto Bold"/>
              <a:ea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3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91354D2-274D-499A-806F-AA5AEEF4D8D8}"/>
              </a:ext>
            </a:extLst>
          </p:cNvPr>
          <p:cNvSpPr txBox="1"/>
          <p:nvPr/>
        </p:nvSpPr>
        <p:spPr>
          <a:xfrm>
            <a:off x="3139903" y="2322180"/>
            <a:ext cx="5912196" cy="200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700" b="0" i="0" dirty="0">
                <a:solidFill>
                  <a:srgbClr val="333333"/>
                </a:solidFill>
                <a:effectLst/>
              </a:rPr>
              <a:t>CORE MODERN AGRICULTURE DEMONSTRATION AREA</a:t>
            </a:r>
            <a:endParaRPr lang="zh-CN" altLang="en-US" sz="7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1EC312-F47A-48E8-B63F-C5294CB58A73}"/>
              </a:ext>
            </a:extLst>
          </p:cNvPr>
          <p:cNvSpPr/>
          <p:nvPr/>
        </p:nvSpPr>
        <p:spPr>
          <a:xfrm>
            <a:off x="3139902" y="1611041"/>
            <a:ext cx="591219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kern="1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32000">
                      <a:schemeClr val="accent1">
                        <a:lumMod val="76000"/>
                      </a:schemeClr>
                    </a:gs>
                    <a:gs pos="100000">
                      <a:schemeClr val="accent1">
                        <a:lumMod val="53000"/>
                      </a:schemeClr>
                    </a:gs>
                  </a:gsLst>
                  <a:lin ang="27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  <a:endParaRPr lang="en-US" altLang="zh-CN" sz="5400" kern="1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32000">
                    <a:schemeClr val="accent1">
                      <a:lumMod val="76000"/>
                    </a:schemeClr>
                  </a:gs>
                  <a:gs pos="100000">
                    <a:schemeClr val="accent1">
                      <a:lumMod val="53000"/>
                    </a:schemeClr>
                  </a:gs>
                </a:gsLst>
                <a:lin ang="2700000" scaled="1"/>
              </a:gra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4A8A0EC-1AD2-4781-93AD-EE37B7CE3CF6}"/>
              </a:ext>
            </a:extLst>
          </p:cNvPr>
          <p:cNvSpPr txBox="1"/>
          <p:nvPr/>
        </p:nvSpPr>
        <p:spPr>
          <a:xfrm>
            <a:off x="4525699" y="-178"/>
            <a:ext cx="3140603" cy="31547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900" dirty="0">
                <a:ln>
                  <a:gradFill flip="none" rotWithShape="1">
                    <a:gsLst>
                      <a:gs pos="9000">
                        <a:schemeClr val="bg1"/>
                      </a:gs>
                      <a:gs pos="64000">
                        <a:schemeClr val="bg1">
                          <a:lumMod val="95000"/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16000">
                      <a:schemeClr val="bg1">
                        <a:lumMod val="95000"/>
                        <a:alpha val="72000"/>
                      </a:schemeClr>
                    </a:gs>
                    <a:gs pos="5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01</a:t>
            </a:r>
            <a:endParaRPr lang="zh-CN" altLang="en-US" sz="19900" dirty="0">
              <a:ln>
                <a:gradFill flip="none" rotWithShape="1">
                  <a:gsLst>
                    <a:gs pos="9000">
                      <a:schemeClr val="bg1"/>
                    </a:gs>
                    <a:gs pos="64000">
                      <a:schemeClr val="bg1">
                        <a:lumMod val="95000"/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gradFill flip="none" rotWithShape="1">
                <a:gsLst>
                  <a:gs pos="16000">
                    <a:schemeClr val="bg1">
                      <a:lumMod val="95000"/>
                      <a:alpha val="72000"/>
                    </a:schemeClr>
                  </a:gs>
                  <a:gs pos="5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6ED89FA-8046-48E5-809F-7F5CF0793058}"/>
              </a:ext>
            </a:extLst>
          </p:cNvPr>
          <p:cNvSpPr/>
          <p:nvPr/>
        </p:nvSpPr>
        <p:spPr>
          <a:xfrm>
            <a:off x="1044576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95D459D4-6491-493A-8E06-471F061B23D0}"/>
              </a:ext>
            </a:extLst>
          </p:cNvPr>
          <p:cNvSpPr/>
          <p:nvPr/>
        </p:nvSpPr>
        <p:spPr>
          <a:xfrm>
            <a:off x="814388" y="836876"/>
            <a:ext cx="154004" cy="1540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C0D04C97-74CA-4005-9586-FFA9C7268591}"/>
              </a:ext>
            </a:extLst>
          </p:cNvPr>
          <p:cNvSpPr/>
          <p:nvPr/>
        </p:nvSpPr>
        <p:spPr>
          <a:xfrm>
            <a:off x="1274764" y="836876"/>
            <a:ext cx="154004" cy="1540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57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C2C1316-1E93-4AC1-AD6D-2C777245D785}"/>
              </a:ext>
            </a:extLst>
          </p:cNvPr>
          <p:cNvGrpSpPr/>
          <p:nvPr/>
        </p:nvGrpSpPr>
        <p:grpSpPr>
          <a:xfrm>
            <a:off x="663307" y="1495870"/>
            <a:ext cx="10865386" cy="4884632"/>
            <a:chOff x="1020917" y="1427841"/>
            <a:chExt cx="10527616" cy="488463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DC0D580A-E672-4335-814C-9C55F7FD0DB0}"/>
                </a:ext>
              </a:extLst>
            </p:cNvPr>
            <p:cNvGrpSpPr/>
            <p:nvPr/>
          </p:nvGrpSpPr>
          <p:grpSpPr>
            <a:xfrm>
              <a:off x="1020917" y="1427841"/>
              <a:ext cx="10527616" cy="4884632"/>
              <a:chOff x="984885" y="1886585"/>
              <a:chExt cx="8388210" cy="3891985"/>
            </a:xfrm>
          </p:grpSpPr>
          <p:pic>
            <p:nvPicPr>
              <p:cNvPr id="64" name="图片 6">
                <a:extLst>
                  <a:ext uri="{FF2B5EF4-FFF2-40B4-BE49-F238E27FC236}">
                    <a16:creationId xmlns:a16="http://schemas.microsoft.com/office/drawing/2014/main" id="{6CBC83B6-3C92-4D15-8689-5431F0A7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</a:blip>
              <a:stretch>
                <a:fillRect/>
              </a:stretch>
            </p:blipFill>
            <p:spPr>
              <a:xfrm>
                <a:off x="5069065" y="1911985"/>
                <a:ext cx="4304030" cy="19526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333A558B-68CF-42D7-9926-8420C062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</a:blip>
              <a:stretch>
                <a:fillRect/>
              </a:stretch>
            </p:blipFill>
            <p:spPr>
              <a:xfrm>
                <a:off x="984885" y="3823471"/>
                <a:ext cx="4057650" cy="193865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C7D6C05D-3659-42AF-A3EE-C5A632CAE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</a:blip>
              <a:stretch>
                <a:fillRect/>
              </a:stretch>
            </p:blipFill>
            <p:spPr>
              <a:xfrm>
                <a:off x="5047416" y="3868490"/>
                <a:ext cx="4303395" cy="19100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图片 66" descr="C:/Users/98774/AppData/Local/Temp/picturecompress_20210813002735/output_1.pngoutput_1">
                <a:extLst>
                  <a:ext uri="{FF2B5EF4-FFF2-40B4-BE49-F238E27FC236}">
                    <a16:creationId xmlns:a16="http://schemas.microsoft.com/office/drawing/2014/main" id="{E80BB642-4A19-4FA2-89F1-11C470EEE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</a:blip>
              <a:srcRect/>
              <a:stretch>
                <a:fillRect/>
              </a:stretch>
            </p:blipFill>
            <p:spPr>
              <a:xfrm>
                <a:off x="984885" y="1886585"/>
                <a:ext cx="4095115" cy="1975485"/>
              </a:xfrm>
              <a:prstGeom prst="roundRect">
                <a:avLst>
                  <a:gd name="adj" fmla="val 2169"/>
                </a:avLst>
              </a:prstGeom>
              <a:ln>
                <a:noFill/>
              </a:ln>
            </p:spPr>
          </p:pic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61AD185-076F-490F-A9A6-01641BD32A64}"/>
                </a:ext>
              </a:extLst>
            </p:cNvPr>
            <p:cNvSpPr/>
            <p:nvPr/>
          </p:nvSpPr>
          <p:spPr>
            <a:xfrm>
              <a:off x="1020917" y="1427841"/>
              <a:ext cx="10527616" cy="488463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783912CF-6067-4534-A6B1-888439E83260}"/>
              </a:ext>
            </a:extLst>
          </p:cNvPr>
          <p:cNvSpPr txBox="1"/>
          <p:nvPr/>
        </p:nvSpPr>
        <p:spPr>
          <a:xfrm>
            <a:off x="9477346" y="4610979"/>
            <a:ext cx="2051347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n-ea"/>
              </a:rPr>
              <a:t>田间设备采购及安装工程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E3B3253-4999-4F05-A19C-3B96071A7813}"/>
              </a:ext>
            </a:extLst>
          </p:cNvPr>
          <p:cNvSpPr txBox="1"/>
          <p:nvPr/>
        </p:nvSpPr>
        <p:spPr>
          <a:xfrm>
            <a:off x="730183" y="4610979"/>
            <a:ext cx="2031325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dirty="0">
                <a:latin typeface="+mn-ea"/>
              </a:rPr>
              <a:t>数字农业中控</a:t>
            </a:r>
            <a:endParaRPr lang="en-US" altLang="zh-CN" sz="2400" dirty="0">
              <a:latin typeface="+mn-ea"/>
            </a:endParaRPr>
          </a:p>
          <a:p>
            <a:pPr algn="r"/>
            <a:r>
              <a:rPr lang="zh-CN" altLang="en-US" sz="2400" dirty="0">
                <a:latin typeface="+mn-ea"/>
              </a:rPr>
              <a:t>中心项目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065586C-C6E9-42CB-AAE8-B6AEB94D3D01}"/>
              </a:ext>
            </a:extLst>
          </p:cNvPr>
          <p:cNvGrpSpPr/>
          <p:nvPr/>
        </p:nvGrpSpPr>
        <p:grpSpPr>
          <a:xfrm>
            <a:off x="2795376" y="4562704"/>
            <a:ext cx="797796" cy="799426"/>
            <a:chOff x="2795376" y="4423004"/>
            <a:chExt cx="797796" cy="799426"/>
          </a:xfrm>
        </p:grpSpPr>
        <p:sp>
          <p:nvSpPr>
            <p:cNvPr id="37" name="Freeform 51">
              <a:extLst>
                <a:ext uri="{FF2B5EF4-FFF2-40B4-BE49-F238E27FC236}">
                  <a16:creationId xmlns:a16="http://schemas.microsoft.com/office/drawing/2014/main" id="{EFB6AF2C-6B8F-422C-AA43-D8B22CF4A36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95376" y="4423004"/>
              <a:ext cx="797796" cy="799426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2">
              <a:extLst>
                <a:ext uri="{FF2B5EF4-FFF2-40B4-BE49-F238E27FC236}">
                  <a16:creationId xmlns:a16="http://schemas.microsoft.com/office/drawing/2014/main" id="{08321B68-FAAC-4555-B7F8-292A03A883A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903870" y="4532313"/>
              <a:ext cx="580808" cy="580808"/>
            </a:xfrm>
            <a:prstGeom prst="ellipse">
              <a:avLst/>
            </a:prstGeom>
            <a:noFill/>
            <a:ln>
              <a:gradFill flip="none" rotWithShape="1">
                <a:gsLst>
                  <a:gs pos="1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图形 1033">
              <a:extLst>
                <a:ext uri="{FF2B5EF4-FFF2-40B4-BE49-F238E27FC236}">
                  <a16:creationId xmlns:a16="http://schemas.microsoft.com/office/drawing/2014/main" id="{9613F484-40A2-4810-9C1B-D6D0F7C8D88B}"/>
                </a:ext>
              </a:extLst>
            </p:cNvPr>
            <p:cNvSpPr/>
            <p:nvPr/>
          </p:nvSpPr>
          <p:spPr>
            <a:xfrm>
              <a:off x="3014283" y="4617012"/>
              <a:ext cx="359982" cy="411410"/>
            </a:xfrm>
            <a:custGeom>
              <a:avLst/>
              <a:gdLst>
                <a:gd name="connsiteX0" fmla="*/ 1534033 w 1610413"/>
                <a:gd name="connsiteY0" fmla="*/ 728517 h 1840468"/>
                <a:gd name="connsiteX1" fmla="*/ 1265017 w 1610413"/>
                <a:gd name="connsiteY1" fmla="*/ 728517 h 1840468"/>
                <a:gd name="connsiteX2" fmla="*/ 1188636 w 1610413"/>
                <a:gd name="connsiteY2" fmla="*/ 805134 h 1840468"/>
                <a:gd name="connsiteX3" fmla="*/ 1188636 w 1610413"/>
                <a:gd name="connsiteY3" fmla="*/ 1840468 h 1840468"/>
                <a:gd name="connsiteX4" fmla="*/ 1610413 w 1610413"/>
                <a:gd name="connsiteY4" fmla="*/ 1840468 h 1840468"/>
                <a:gd name="connsiteX5" fmla="*/ 1610413 w 1610413"/>
                <a:gd name="connsiteY5" fmla="*/ 805136 h 1840468"/>
                <a:gd name="connsiteX6" fmla="*/ 1534033 w 1610413"/>
                <a:gd name="connsiteY6" fmla="*/ 728517 h 1840468"/>
                <a:gd name="connsiteX7" fmla="*/ 1457040 w 1610413"/>
                <a:gd name="connsiteY7" fmla="*/ 1648753 h 1840468"/>
                <a:gd name="connsiteX8" fmla="*/ 1342011 w 1610413"/>
                <a:gd name="connsiteY8" fmla="*/ 1648753 h 1840468"/>
                <a:gd name="connsiteX9" fmla="*/ 1342011 w 1610413"/>
                <a:gd name="connsiteY9" fmla="*/ 1533724 h 1840468"/>
                <a:gd name="connsiteX10" fmla="*/ 1457042 w 1610413"/>
                <a:gd name="connsiteY10" fmla="*/ 1533724 h 1840468"/>
                <a:gd name="connsiteX11" fmla="*/ 1457040 w 1610413"/>
                <a:gd name="connsiteY11" fmla="*/ 1648753 h 1840468"/>
                <a:gd name="connsiteX12" fmla="*/ 1457040 w 1610413"/>
                <a:gd name="connsiteY12" fmla="*/ 1380351 h 1840468"/>
                <a:gd name="connsiteX13" fmla="*/ 1342011 w 1610413"/>
                <a:gd name="connsiteY13" fmla="*/ 1380351 h 1840468"/>
                <a:gd name="connsiteX14" fmla="*/ 1342011 w 1610413"/>
                <a:gd name="connsiteY14" fmla="*/ 1265320 h 1840468"/>
                <a:gd name="connsiteX15" fmla="*/ 1457042 w 1610413"/>
                <a:gd name="connsiteY15" fmla="*/ 1265320 h 1840468"/>
                <a:gd name="connsiteX16" fmla="*/ 1457040 w 1610413"/>
                <a:gd name="connsiteY16" fmla="*/ 1380351 h 1840468"/>
                <a:gd name="connsiteX17" fmla="*/ 1457040 w 1610413"/>
                <a:gd name="connsiteY17" fmla="*/ 1073605 h 1840468"/>
                <a:gd name="connsiteX18" fmla="*/ 1342011 w 1610413"/>
                <a:gd name="connsiteY18" fmla="*/ 1073605 h 1840468"/>
                <a:gd name="connsiteX19" fmla="*/ 1342011 w 1610413"/>
                <a:gd name="connsiteY19" fmla="*/ 958574 h 1840468"/>
                <a:gd name="connsiteX20" fmla="*/ 1457042 w 1610413"/>
                <a:gd name="connsiteY20" fmla="*/ 958574 h 1840468"/>
                <a:gd name="connsiteX21" fmla="*/ 1457040 w 1610413"/>
                <a:gd name="connsiteY21" fmla="*/ 1073605 h 1840468"/>
                <a:gd name="connsiteX22" fmla="*/ 1073708 w 1610413"/>
                <a:gd name="connsiteY22" fmla="*/ 1035265 h 1840468"/>
                <a:gd name="connsiteX23" fmla="*/ 881794 w 1610413"/>
                <a:gd name="connsiteY23" fmla="*/ 1035265 h 1840468"/>
                <a:gd name="connsiteX24" fmla="*/ 805207 w 1610413"/>
                <a:gd name="connsiteY24" fmla="*/ 1111984 h 1840468"/>
                <a:gd name="connsiteX25" fmla="*/ 805207 w 1610413"/>
                <a:gd name="connsiteY25" fmla="*/ 1840468 h 1840468"/>
                <a:gd name="connsiteX26" fmla="*/ 1150295 w 1610413"/>
                <a:gd name="connsiteY26" fmla="*/ 1840468 h 1840468"/>
                <a:gd name="connsiteX27" fmla="*/ 1150295 w 1610413"/>
                <a:gd name="connsiteY27" fmla="*/ 1111981 h 1840468"/>
                <a:gd name="connsiteX28" fmla="*/ 1073708 w 1610413"/>
                <a:gd name="connsiteY28" fmla="*/ 1035265 h 1840468"/>
                <a:gd name="connsiteX29" fmla="*/ 1035263 w 1610413"/>
                <a:gd name="connsiteY29" fmla="*/ 1648753 h 1840468"/>
                <a:gd name="connsiteX30" fmla="*/ 920234 w 1610413"/>
                <a:gd name="connsiteY30" fmla="*/ 1648753 h 1840468"/>
                <a:gd name="connsiteX31" fmla="*/ 920234 w 1610413"/>
                <a:gd name="connsiteY31" fmla="*/ 1533724 h 1840468"/>
                <a:gd name="connsiteX32" fmla="*/ 1035263 w 1610413"/>
                <a:gd name="connsiteY32" fmla="*/ 1533724 h 1840468"/>
                <a:gd name="connsiteX33" fmla="*/ 1035263 w 1610413"/>
                <a:gd name="connsiteY33" fmla="*/ 1648753 h 1840468"/>
                <a:gd name="connsiteX34" fmla="*/ 1035263 w 1610413"/>
                <a:gd name="connsiteY34" fmla="*/ 1380351 h 1840468"/>
                <a:gd name="connsiteX35" fmla="*/ 920234 w 1610413"/>
                <a:gd name="connsiteY35" fmla="*/ 1380351 h 1840468"/>
                <a:gd name="connsiteX36" fmla="*/ 920234 w 1610413"/>
                <a:gd name="connsiteY36" fmla="*/ 1265320 h 1840468"/>
                <a:gd name="connsiteX37" fmla="*/ 1035263 w 1610413"/>
                <a:gd name="connsiteY37" fmla="*/ 1265320 h 1840468"/>
                <a:gd name="connsiteX38" fmla="*/ 1035263 w 1610413"/>
                <a:gd name="connsiteY38" fmla="*/ 1380351 h 1840468"/>
                <a:gd name="connsiteX39" fmla="*/ 690529 w 1610413"/>
                <a:gd name="connsiteY39" fmla="*/ 421775 h 1840468"/>
                <a:gd name="connsiteX40" fmla="*/ 651834 w 1610413"/>
                <a:gd name="connsiteY40" fmla="*/ 421775 h 1840468"/>
                <a:gd name="connsiteX41" fmla="*/ 651834 w 1610413"/>
                <a:gd name="connsiteY41" fmla="*/ 306973 h 1840468"/>
                <a:gd name="connsiteX42" fmla="*/ 574923 w 1610413"/>
                <a:gd name="connsiteY42" fmla="*/ 230060 h 1840468"/>
                <a:gd name="connsiteX43" fmla="*/ 440946 w 1610413"/>
                <a:gd name="connsiteY43" fmla="*/ 230060 h 1840468"/>
                <a:gd name="connsiteX44" fmla="*/ 440946 w 1610413"/>
                <a:gd name="connsiteY44" fmla="*/ 57760 h 1840468"/>
                <a:gd name="connsiteX45" fmla="*/ 383433 w 1610413"/>
                <a:gd name="connsiteY45" fmla="*/ 0 h 1840468"/>
                <a:gd name="connsiteX46" fmla="*/ 325917 w 1610413"/>
                <a:gd name="connsiteY46" fmla="*/ 57760 h 1840468"/>
                <a:gd name="connsiteX47" fmla="*/ 325917 w 1610413"/>
                <a:gd name="connsiteY47" fmla="*/ 230059 h 1840468"/>
                <a:gd name="connsiteX48" fmla="*/ 191940 w 1610413"/>
                <a:gd name="connsiteY48" fmla="*/ 230059 h 1840468"/>
                <a:gd name="connsiteX49" fmla="*/ 115029 w 1610413"/>
                <a:gd name="connsiteY49" fmla="*/ 306971 h 1840468"/>
                <a:gd name="connsiteX50" fmla="*/ 115029 w 1610413"/>
                <a:gd name="connsiteY50" fmla="*/ 421773 h 1840468"/>
                <a:gd name="connsiteX51" fmla="*/ 76334 w 1610413"/>
                <a:gd name="connsiteY51" fmla="*/ 421773 h 1840468"/>
                <a:gd name="connsiteX52" fmla="*/ 0 w 1610413"/>
                <a:gd name="connsiteY52" fmla="*/ 498504 h 1840468"/>
                <a:gd name="connsiteX53" fmla="*/ 0 w 1610413"/>
                <a:gd name="connsiteY53" fmla="*/ 1840468 h 1840468"/>
                <a:gd name="connsiteX54" fmla="*/ 766863 w 1610413"/>
                <a:gd name="connsiteY54" fmla="*/ 1840468 h 1840468"/>
                <a:gd name="connsiteX55" fmla="*/ 766863 w 1610413"/>
                <a:gd name="connsiteY55" fmla="*/ 498504 h 1840468"/>
                <a:gd name="connsiteX56" fmla="*/ 690529 w 1610413"/>
                <a:gd name="connsiteY56" fmla="*/ 421775 h 1840468"/>
                <a:gd name="connsiteX57" fmla="*/ 306746 w 1610413"/>
                <a:gd name="connsiteY57" fmla="*/ 1648753 h 1840468"/>
                <a:gd name="connsiteX58" fmla="*/ 191717 w 1610413"/>
                <a:gd name="connsiteY58" fmla="*/ 1648753 h 1840468"/>
                <a:gd name="connsiteX59" fmla="*/ 191717 w 1610413"/>
                <a:gd name="connsiteY59" fmla="*/ 1533724 h 1840468"/>
                <a:gd name="connsiteX60" fmla="*/ 306746 w 1610413"/>
                <a:gd name="connsiteY60" fmla="*/ 1533724 h 1840468"/>
                <a:gd name="connsiteX61" fmla="*/ 306746 w 1610413"/>
                <a:gd name="connsiteY61" fmla="*/ 1648753 h 1840468"/>
                <a:gd name="connsiteX62" fmla="*/ 306746 w 1610413"/>
                <a:gd name="connsiteY62" fmla="*/ 1380351 h 1840468"/>
                <a:gd name="connsiteX63" fmla="*/ 191717 w 1610413"/>
                <a:gd name="connsiteY63" fmla="*/ 1380351 h 1840468"/>
                <a:gd name="connsiteX64" fmla="*/ 191717 w 1610413"/>
                <a:gd name="connsiteY64" fmla="*/ 1265320 h 1840468"/>
                <a:gd name="connsiteX65" fmla="*/ 306746 w 1610413"/>
                <a:gd name="connsiteY65" fmla="*/ 1265320 h 1840468"/>
                <a:gd name="connsiteX66" fmla="*/ 306746 w 1610413"/>
                <a:gd name="connsiteY66" fmla="*/ 1380351 h 1840468"/>
                <a:gd name="connsiteX67" fmla="*/ 306746 w 1610413"/>
                <a:gd name="connsiteY67" fmla="*/ 1073605 h 1840468"/>
                <a:gd name="connsiteX68" fmla="*/ 191717 w 1610413"/>
                <a:gd name="connsiteY68" fmla="*/ 1073605 h 1840468"/>
                <a:gd name="connsiteX69" fmla="*/ 191717 w 1610413"/>
                <a:gd name="connsiteY69" fmla="*/ 958574 h 1840468"/>
                <a:gd name="connsiteX70" fmla="*/ 306746 w 1610413"/>
                <a:gd name="connsiteY70" fmla="*/ 958574 h 1840468"/>
                <a:gd name="connsiteX71" fmla="*/ 306746 w 1610413"/>
                <a:gd name="connsiteY71" fmla="*/ 1073605 h 1840468"/>
                <a:gd name="connsiteX72" fmla="*/ 306746 w 1610413"/>
                <a:gd name="connsiteY72" fmla="*/ 766859 h 1840468"/>
                <a:gd name="connsiteX73" fmla="*/ 191717 w 1610413"/>
                <a:gd name="connsiteY73" fmla="*/ 766859 h 1840468"/>
                <a:gd name="connsiteX74" fmla="*/ 191717 w 1610413"/>
                <a:gd name="connsiteY74" fmla="*/ 651830 h 1840468"/>
                <a:gd name="connsiteX75" fmla="*/ 306746 w 1610413"/>
                <a:gd name="connsiteY75" fmla="*/ 651830 h 1840468"/>
                <a:gd name="connsiteX76" fmla="*/ 306746 w 1610413"/>
                <a:gd name="connsiteY76" fmla="*/ 766859 h 1840468"/>
                <a:gd name="connsiteX77" fmla="*/ 575150 w 1610413"/>
                <a:gd name="connsiteY77" fmla="*/ 1648753 h 1840468"/>
                <a:gd name="connsiteX78" fmla="*/ 460119 w 1610413"/>
                <a:gd name="connsiteY78" fmla="*/ 1648753 h 1840468"/>
                <a:gd name="connsiteX79" fmla="*/ 460119 w 1610413"/>
                <a:gd name="connsiteY79" fmla="*/ 1533724 h 1840468"/>
                <a:gd name="connsiteX80" fmla="*/ 575150 w 1610413"/>
                <a:gd name="connsiteY80" fmla="*/ 1533724 h 1840468"/>
                <a:gd name="connsiteX81" fmla="*/ 575150 w 1610413"/>
                <a:gd name="connsiteY81" fmla="*/ 1648753 h 1840468"/>
                <a:gd name="connsiteX82" fmla="*/ 575150 w 1610413"/>
                <a:gd name="connsiteY82" fmla="*/ 1380351 h 1840468"/>
                <a:gd name="connsiteX83" fmla="*/ 460119 w 1610413"/>
                <a:gd name="connsiteY83" fmla="*/ 1380351 h 1840468"/>
                <a:gd name="connsiteX84" fmla="*/ 460119 w 1610413"/>
                <a:gd name="connsiteY84" fmla="*/ 1265320 h 1840468"/>
                <a:gd name="connsiteX85" fmla="*/ 575150 w 1610413"/>
                <a:gd name="connsiteY85" fmla="*/ 1265320 h 1840468"/>
                <a:gd name="connsiteX86" fmla="*/ 575150 w 1610413"/>
                <a:gd name="connsiteY86" fmla="*/ 1380351 h 1840468"/>
                <a:gd name="connsiteX87" fmla="*/ 575150 w 1610413"/>
                <a:gd name="connsiteY87" fmla="*/ 1073605 h 1840468"/>
                <a:gd name="connsiteX88" fmla="*/ 460119 w 1610413"/>
                <a:gd name="connsiteY88" fmla="*/ 1073605 h 1840468"/>
                <a:gd name="connsiteX89" fmla="*/ 460119 w 1610413"/>
                <a:gd name="connsiteY89" fmla="*/ 958574 h 1840468"/>
                <a:gd name="connsiteX90" fmla="*/ 575150 w 1610413"/>
                <a:gd name="connsiteY90" fmla="*/ 958574 h 1840468"/>
                <a:gd name="connsiteX91" fmla="*/ 575150 w 1610413"/>
                <a:gd name="connsiteY91" fmla="*/ 1073605 h 1840468"/>
                <a:gd name="connsiteX92" fmla="*/ 575150 w 1610413"/>
                <a:gd name="connsiteY92" fmla="*/ 766859 h 1840468"/>
                <a:gd name="connsiteX93" fmla="*/ 460119 w 1610413"/>
                <a:gd name="connsiteY93" fmla="*/ 766859 h 1840468"/>
                <a:gd name="connsiteX94" fmla="*/ 460119 w 1610413"/>
                <a:gd name="connsiteY94" fmla="*/ 651830 h 1840468"/>
                <a:gd name="connsiteX95" fmla="*/ 575150 w 1610413"/>
                <a:gd name="connsiteY95" fmla="*/ 651830 h 1840468"/>
                <a:gd name="connsiteX96" fmla="*/ 575150 w 1610413"/>
                <a:gd name="connsiteY96" fmla="*/ 766859 h 184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610413" h="1840468">
                  <a:moveTo>
                    <a:pt x="1534033" y="728517"/>
                  </a:moveTo>
                  <a:lnTo>
                    <a:pt x="1265017" y="728517"/>
                  </a:lnTo>
                  <a:cubicBezTo>
                    <a:pt x="1223151" y="728517"/>
                    <a:pt x="1188636" y="762820"/>
                    <a:pt x="1188636" y="805134"/>
                  </a:cubicBezTo>
                  <a:lnTo>
                    <a:pt x="1188636" y="1840468"/>
                  </a:lnTo>
                  <a:lnTo>
                    <a:pt x="1610413" y="1840468"/>
                  </a:lnTo>
                  <a:lnTo>
                    <a:pt x="1610413" y="805136"/>
                  </a:lnTo>
                  <a:cubicBezTo>
                    <a:pt x="1610413" y="762811"/>
                    <a:pt x="1576215" y="728517"/>
                    <a:pt x="1534033" y="728517"/>
                  </a:cubicBezTo>
                  <a:close/>
                  <a:moveTo>
                    <a:pt x="1457040" y="1648753"/>
                  </a:moveTo>
                  <a:lnTo>
                    <a:pt x="1342011" y="1648753"/>
                  </a:lnTo>
                  <a:lnTo>
                    <a:pt x="1342011" y="1533724"/>
                  </a:lnTo>
                  <a:lnTo>
                    <a:pt x="1457042" y="1533724"/>
                  </a:lnTo>
                  <a:lnTo>
                    <a:pt x="1457040" y="1648753"/>
                  </a:lnTo>
                  <a:close/>
                  <a:moveTo>
                    <a:pt x="1457040" y="1380351"/>
                  </a:moveTo>
                  <a:lnTo>
                    <a:pt x="1342011" y="1380351"/>
                  </a:lnTo>
                  <a:lnTo>
                    <a:pt x="1342011" y="1265320"/>
                  </a:lnTo>
                  <a:lnTo>
                    <a:pt x="1457042" y="1265320"/>
                  </a:lnTo>
                  <a:lnTo>
                    <a:pt x="1457040" y="1380351"/>
                  </a:lnTo>
                  <a:close/>
                  <a:moveTo>
                    <a:pt x="1457040" y="1073605"/>
                  </a:moveTo>
                  <a:lnTo>
                    <a:pt x="1342011" y="1073605"/>
                  </a:lnTo>
                  <a:lnTo>
                    <a:pt x="1342011" y="958574"/>
                  </a:lnTo>
                  <a:lnTo>
                    <a:pt x="1457042" y="958574"/>
                  </a:lnTo>
                  <a:lnTo>
                    <a:pt x="1457040" y="1073605"/>
                  </a:lnTo>
                  <a:close/>
                  <a:moveTo>
                    <a:pt x="1073708" y="1035265"/>
                  </a:moveTo>
                  <a:lnTo>
                    <a:pt x="881794" y="1035265"/>
                  </a:lnTo>
                  <a:cubicBezTo>
                    <a:pt x="839556" y="1035265"/>
                    <a:pt x="805207" y="1069615"/>
                    <a:pt x="805207" y="1111984"/>
                  </a:cubicBezTo>
                  <a:lnTo>
                    <a:pt x="805207" y="1840468"/>
                  </a:lnTo>
                  <a:lnTo>
                    <a:pt x="1150295" y="1840468"/>
                  </a:lnTo>
                  <a:lnTo>
                    <a:pt x="1150295" y="1111981"/>
                  </a:lnTo>
                  <a:cubicBezTo>
                    <a:pt x="1150295" y="1069834"/>
                    <a:pt x="1116006" y="1035265"/>
                    <a:pt x="1073708" y="1035265"/>
                  </a:cubicBezTo>
                  <a:close/>
                  <a:moveTo>
                    <a:pt x="1035263" y="1648753"/>
                  </a:moveTo>
                  <a:lnTo>
                    <a:pt x="920234" y="1648753"/>
                  </a:lnTo>
                  <a:lnTo>
                    <a:pt x="920234" y="1533724"/>
                  </a:lnTo>
                  <a:lnTo>
                    <a:pt x="1035263" y="1533724"/>
                  </a:lnTo>
                  <a:lnTo>
                    <a:pt x="1035263" y="1648753"/>
                  </a:lnTo>
                  <a:close/>
                  <a:moveTo>
                    <a:pt x="1035263" y="1380351"/>
                  </a:moveTo>
                  <a:lnTo>
                    <a:pt x="920234" y="1380351"/>
                  </a:lnTo>
                  <a:lnTo>
                    <a:pt x="920234" y="1265320"/>
                  </a:lnTo>
                  <a:lnTo>
                    <a:pt x="1035263" y="1265320"/>
                  </a:lnTo>
                  <a:lnTo>
                    <a:pt x="1035263" y="1380351"/>
                  </a:lnTo>
                  <a:close/>
                  <a:moveTo>
                    <a:pt x="690529" y="421775"/>
                  </a:moveTo>
                  <a:lnTo>
                    <a:pt x="651834" y="421775"/>
                  </a:lnTo>
                  <a:lnTo>
                    <a:pt x="651834" y="306973"/>
                  </a:lnTo>
                  <a:cubicBezTo>
                    <a:pt x="651834" y="264053"/>
                    <a:pt x="617400" y="230060"/>
                    <a:pt x="574923" y="230060"/>
                  </a:cubicBezTo>
                  <a:lnTo>
                    <a:pt x="440946" y="230060"/>
                  </a:lnTo>
                  <a:lnTo>
                    <a:pt x="440946" y="57760"/>
                  </a:lnTo>
                  <a:cubicBezTo>
                    <a:pt x="440946" y="25937"/>
                    <a:pt x="415195" y="0"/>
                    <a:pt x="383433" y="0"/>
                  </a:cubicBezTo>
                  <a:cubicBezTo>
                    <a:pt x="351445" y="0"/>
                    <a:pt x="325917" y="25859"/>
                    <a:pt x="325917" y="57760"/>
                  </a:cubicBezTo>
                  <a:lnTo>
                    <a:pt x="325917" y="230059"/>
                  </a:lnTo>
                  <a:lnTo>
                    <a:pt x="191940" y="230059"/>
                  </a:lnTo>
                  <a:cubicBezTo>
                    <a:pt x="149423" y="230059"/>
                    <a:pt x="115029" y="264492"/>
                    <a:pt x="115029" y="306971"/>
                  </a:cubicBezTo>
                  <a:lnTo>
                    <a:pt x="115029" y="421773"/>
                  </a:lnTo>
                  <a:lnTo>
                    <a:pt x="76334" y="421773"/>
                  </a:lnTo>
                  <a:cubicBezTo>
                    <a:pt x="34443" y="421773"/>
                    <a:pt x="0" y="456125"/>
                    <a:pt x="0" y="498504"/>
                  </a:cubicBezTo>
                  <a:lnTo>
                    <a:pt x="0" y="1840468"/>
                  </a:lnTo>
                  <a:lnTo>
                    <a:pt x="766863" y="1840468"/>
                  </a:lnTo>
                  <a:lnTo>
                    <a:pt x="766863" y="498504"/>
                  </a:lnTo>
                  <a:cubicBezTo>
                    <a:pt x="766863" y="455816"/>
                    <a:pt x="732688" y="421775"/>
                    <a:pt x="690529" y="421775"/>
                  </a:cubicBezTo>
                  <a:close/>
                  <a:moveTo>
                    <a:pt x="306746" y="1648753"/>
                  </a:moveTo>
                  <a:lnTo>
                    <a:pt x="191717" y="1648753"/>
                  </a:lnTo>
                  <a:lnTo>
                    <a:pt x="191717" y="1533724"/>
                  </a:lnTo>
                  <a:lnTo>
                    <a:pt x="306746" y="1533724"/>
                  </a:lnTo>
                  <a:lnTo>
                    <a:pt x="306746" y="1648753"/>
                  </a:lnTo>
                  <a:close/>
                  <a:moveTo>
                    <a:pt x="306746" y="1380351"/>
                  </a:moveTo>
                  <a:lnTo>
                    <a:pt x="191717" y="1380351"/>
                  </a:lnTo>
                  <a:lnTo>
                    <a:pt x="191717" y="1265320"/>
                  </a:lnTo>
                  <a:lnTo>
                    <a:pt x="306746" y="1265320"/>
                  </a:lnTo>
                  <a:lnTo>
                    <a:pt x="306746" y="1380351"/>
                  </a:lnTo>
                  <a:close/>
                  <a:moveTo>
                    <a:pt x="306746" y="1073605"/>
                  </a:moveTo>
                  <a:lnTo>
                    <a:pt x="191717" y="1073605"/>
                  </a:lnTo>
                  <a:lnTo>
                    <a:pt x="191717" y="958574"/>
                  </a:lnTo>
                  <a:lnTo>
                    <a:pt x="306746" y="958574"/>
                  </a:lnTo>
                  <a:lnTo>
                    <a:pt x="306746" y="1073605"/>
                  </a:lnTo>
                  <a:close/>
                  <a:moveTo>
                    <a:pt x="306746" y="766859"/>
                  </a:moveTo>
                  <a:lnTo>
                    <a:pt x="191717" y="766859"/>
                  </a:lnTo>
                  <a:lnTo>
                    <a:pt x="191717" y="651830"/>
                  </a:lnTo>
                  <a:lnTo>
                    <a:pt x="306746" y="651830"/>
                  </a:lnTo>
                  <a:lnTo>
                    <a:pt x="306746" y="766859"/>
                  </a:lnTo>
                  <a:close/>
                  <a:moveTo>
                    <a:pt x="575150" y="1648753"/>
                  </a:moveTo>
                  <a:lnTo>
                    <a:pt x="460119" y="1648753"/>
                  </a:lnTo>
                  <a:lnTo>
                    <a:pt x="460119" y="1533724"/>
                  </a:lnTo>
                  <a:lnTo>
                    <a:pt x="575150" y="1533724"/>
                  </a:lnTo>
                  <a:lnTo>
                    <a:pt x="575150" y="1648753"/>
                  </a:lnTo>
                  <a:close/>
                  <a:moveTo>
                    <a:pt x="575150" y="1380351"/>
                  </a:moveTo>
                  <a:lnTo>
                    <a:pt x="460119" y="1380351"/>
                  </a:lnTo>
                  <a:lnTo>
                    <a:pt x="460119" y="1265320"/>
                  </a:lnTo>
                  <a:lnTo>
                    <a:pt x="575150" y="1265320"/>
                  </a:lnTo>
                  <a:lnTo>
                    <a:pt x="575150" y="1380351"/>
                  </a:lnTo>
                  <a:close/>
                  <a:moveTo>
                    <a:pt x="575150" y="1073605"/>
                  </a:moveTo>
                  <a:lnTo>
                    <a:pt x="460119" y="1073605"/>
                  </a:lnTo>
                  <a:lnTo>
                    <a:pt x="460119" y="958574"/>
                  </a:lnTo>
                  <a:lnTo>
                    <a:pt x="575150" y="958574"/>
                  </a:lnTo>
                  <a:lnTo>
                    <a:pt x="575150" y="1073605"/>
                  </a:lnTo>
                  <a:close/>
                  <a:moveTo>
                    <a:pt x="575150" y="766859"/>
                  </a:moveTo>
                  <a:lnTo>
                    <a:pt x="460119" y="766859"/>
                  </a:lnTo>
                  <a:lnTo>
                    <a:pt x="460119" y="651830"/>
                  </a:lnTo>
                  <a:lnTo>
                    <a:pt x="575150" y="651830"/>
                  </a:lnTo>
                  <a:lnTo>
                    <a:pt x="575150" y="76685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B117A55-089D-4F7C-AB15-0CBD4E05AADF}"/>
              </a:ext>
            </a:extLst>
          </p:cNvPr>
          <p:cNvGrpSpPr/>
          <p:nvPr/>
        </p:nvGrpSpPr>
        <p:grpSpPr>
          <a:xfrm>
            <a:off x="2953672" y="2534835"/>
            <a:ext cx="1647557" cy="2531840"/>
            <a:chOff x="2953672" y="2534835"/>
            <a:chExt cx="1647557" cy="2531840"/>
          </a:xfrm>
        </p:grpSpPr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B8CBD60-2B99-4D29-89FB-42427942891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553055" y="4091968"/>
              <a:ext cx="106116" cy="106116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6">
              <a:extLst>
                <a:ext uri="{FF2B5EF4-FFF2-40B4-BE49-F238E27FC236}">
                  <a16:creationId xmlns:a16="http://schemas.microsoft.com/office/drawing/2014/main" id="{F93F764B-510F-4433-BC2A-55991D9CD5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953672" y="3808340"/>
              <a:ext cx="148601" cy="15339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5D89194-1C2A-4E48-866B-9B4A590DBFD8}"/>
                </a:ext>
              </a:extLst>
            </p:cNvPr>
            <p:cNvSpPr/>
            <p:nvPr/>
          </p:nvSpPr>
          <p:spPr>
            <a:xfrm flipH="1" flipV="1">
              <a:off x="3636759" y="4651793"/>
              <a:ext cx="763767" cy="335613"/>
            </a:xfrm>
            <a:custGeom>
              <a:avLst/>
              <a:gdLst>
                <a:gd name="connsiteX0" fmla="*/ 0 w 1041400"/>
                <a:gd name="connsiteY0" fmla="*/ 589280 h 589280"/>
                <a:gd name="connsiteX1" fmla="*/ 264160 w 1041400"/>
                <a:gd name="connsiteY1" fmla="*/ 0 h 589280"/>
                <a:gd name="connsiteX2" fmla="*/ 1041400 w 1041400"/>
                <a:gd name="connsiteY2" fmla="*/ 0 h 58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400" h="589280">
                  <a:moveTo>
                    <a:pt x="0" y="589280"/>
                  </a:moveTo>
                  <a:lnTo>
                    <a:pt x="264160" y="0"/>
                  </a:lnTo>
                  <a:lnTo>
                    <a:pt x="1041400" y="0"/>
                  </a:lnTo>
                </a:path>
              </a:pathLst>
            </a:custGeom>
            <a:noFill/>
            <a:ln w="3175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83D00869-47FC-4222-9BD1-6DBFBE5E3156}"/>
                </a:ext>
              </a:extLst>
            </p:cNvPr>
            <p:cNvGrpSpPr/>
            <p:nvPr/>
          </p:nvGrpSpPr>
          <p:grpSpPr>
            <a:xfrm>
              <a:off x="3722503" y="4908975"/>
              <a:ext cx="590218" cy="157700"/>
              <a:chOff x="4082674" y="5213872"/>
              <a:chExt cx="590218" cy="157700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02EC90F8-184B-4B16-A6D3-C96F7E0F59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79413" y="5213872"/>
                <a:ext cx="393479" cy="0"/>
              </a:xfrm>
              <a:prstGeom prst="line">
                <a:avLst/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20000"/>
                      </a:scheme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42085357-ED13-45B4-8C07-44584FF3F8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82674" y="5371572"/>
                <a:ext cx="393479" cy="0"/>
              </a:xfrm>
              <a:prstGeom prst="line">
                <a:avLst/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B5446504-C634-441B-9760-4CBAE9255C1B}"/>
                </a:ext>
              </a:extLst>
            </p:cNvPr>
            <p:cNvSpPr/>
            <p:nvPr/>
          </p:nvSpPr>
          <p:spPr>
            <a:xfrm flipH="1">
              <a:off x="3659170" y="2605333"/>
              <a:ext cx="942059" cy="609600"/>
            </a:xfrm>
            <a:custGeom>
              <a:avLst/>
              <a:gdLst>
                <a:gd name="connsiteX0" fmla="*/ 1381125 w 1381125"/>
                <a:gd name="connsiteY0" fmla="*/ 0 h 609600"/>
                <a:gd name="connsiteX1" fmla="*/ 609600 w 1381125"/>
                <a:gd name="connsiteY1" fmla="*/ 0 h 609600"/>
                <a:gd name="connsiteX2" fmla="*/ 0 w 1381125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609600">
                  <a:moveTo>
                    <a:pt x="1381125" y="0"/>
                  </a:moveTo>
                  <a:lnTo>
                    <a:pt x="609600" y="0"/>
                  </a:lnTo>
                  <a:lnTo>
                    <a:pt x="0" y="609600"/>
                  </a:lnTo>
                </a:path>
              </a:pathLst>
            </a:custGeom>
            <a:noFill/>
            <a:ln w="3175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2A8B1499-D9F8-402D-AF82-7620CA4F561B}"/>
                </a:ext>
              </a:extLst>
            </p:cNvPr>
            <p:cNvGrpSpPr/>
            <p:nvPr/>
          </p:nvGrpSpPr>
          <p:grpSpPr>
            <a:xfrm>
              <a:off x="3674873" y="2534835"/>
              <a:ext cx="479615" cy="159675"/>
              <a:chOff x="3230381" y="2822833"/>
              <a:chExt cx="707509" cy="159675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0D8D4194-1FF3-4598-BF6F-6C50DD8EE4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0381" y="2822833"/>
                <a:ext cx="393479" cy="0"/>
              </a:xfrm>
              <a:prstGeom prst="line">
                <a:avLst/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20000"/>
                      </a:scheme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93D5FF43-3E2C-4386-BEB6-6A74AF4A9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4411" y="2982508"/>
                <a:ext cx="393479" cy="0"/>
              </a:xfrm>
              <a:prstGeom prst="line">
                <a:avLst/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ECF6CED9-E31D-481B-BB3F-4842775B7A11}"/>
              </a:ext>
            </a:extLst>
          </p:cNvPr>
          <p:cNvSpPr txBox="1"/>
          <p:nvPr/>
        </p:nvSpPr>
        <p:spPr>
          <a:xfrm>
            <a:off x="730183" y="2295588"/>
            <a:ext cx="203132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n-ea"/>
              </a:rPr>
              <a:t>基础农业工程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94B6B5C-81B5-42D9-A117-D6F8BB9C06C9}"/>
              </a:ext>
            </a:extLst>
          </p:cNvPr>
          <p:cNvGrpSpPr/>
          <p:nvPr/>
        </p:nvGrpSpPr>
        <p:grpSpPr>
          <a:xfrm>
            <a:off x="2795376" y="2193540"/>
            <a:ext cx="797796" cy="801058"/>
            <a:chOff x="2302482" y="2053840"/>
            <a:chExt cx="797796" cy="801058"/>
          </a:xfrm>
        </p:grpSpPr>
        <p:sp>
          <p:nvSpPr>
            <p:cNvPr id="40" name="Freeform 61">
              <a:extLst>
                <a:ext uri="{FF2B5EF4-FFF2-40B4-BE49-F238E27FC236}">
                  <a16:creationId xmlns:a16="http://schemas.microsoft.com/office/drawing/2014/main" id="{76A37F06-0304-4278-9023-415AA40928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2482" y="2053840"/>
              <a:ext cx="797796" cy="801058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2">
              <a:extLst>
                <a:ext uri="{FF2B5EF4-FFF2-40B4-BE49-F238E27FC236}">
                  <a16:creationId xmlns:a16="http://schemas.microsoft.com/office/drawing/2014/main" id="{A7A58617-D1AE-46ED-9AD2-AE2BA97978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10976" y="2161518"/>
              <a:ext cx="580808" cy="585702"/>
            </a:xfrm>
            <a:prstGeom prst="ellipse">
              <a:avLst/>
            </a:prstGeom>
            <a:noFill/>
            <a:ln>
              <a:gradFill flip="none" rotWithShape="1">
                <a:gsLst>
                  <a:gs pos="1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图形 1033">
              <a:extLst>
                <a:ext uri="{FF2B5EF4-FFF2-40B4-BE49-F238E27FC236}">
                  <a16:creationId xmlns:a16="http://schemas.microsoft.com/office/drawing/2014/main" id="{5B8FD982-9108-4BFA-9CCA-F55600740E1B}"/>
                </a:ext>
              </a:extLst>
            </p:cNvPr>
            <p:cNvSpPr/>
            <p:nvPr/>
          </p:nvSpPr>
          <p:spPr>
            <a:xfrm>
              <a:off x="2521389" y="2226439"/>
              <a:ext cx="359982" cy="411410"/>
            </a:xfrm>
            <a:custGeom>
              <a:avLst/>
              <a:gdLst>
                <a:gd name="connsiteX0" fmla="*/ 1534033 w 1610413"/>
                <a:gd name="connsiteY0" fmla="*/ 728517 h 1840468"/>
                <a:gd name="connsiteX1" fmla="*/ 1265017 w 1610413"/>
                <a:gd name="connsiteY1" fmla="*/ 728517 h 1840468"/>
                <a:gd name="connsiteX2" fmla="*/ 1188636 w 1610413"/>
                <a:gd name="connsiteY2" fmla="*/ 805134 h 1840468"/>
                <a:gd name="connsiteX3" fmla="*/ 1188636 w 1610413"/>
                <a:gd name="connsiteY3" fmla="*/ 1840468 h 1840468"/>
                <a:gd name="connsiteX4" fmla="*/ 1610413 w 1610413"/>
                <a:gd name="connsiteY4" fmla="*/ 1840468 h 1840468"/>
                <a:gd name="connsiteX5" fmla="*/ 1610413 w 1610413"/>
                <a:gd name="connsiteY5" fmla="*/ 805136 h 1840468"/>
                <a:gd name="connsiteX6" fmla="*/ 1534033 w 1610413"/>
                <a:gd name="connsiteY6" fmla="*/ 728517 h 1840468"/>
                <a:gd name="connsiteX7" fmla="*/ 1457040 w 1610413"/>
                <a:gd name="connsiteY7" fmla="*/ 1648753 h 1840468"/>
                <a:gd name="connsiteX8" fmla="*/ 1342011 w 1610413"/>
                <a:gd name="connsiteY8" fmla="*/ 1648753 h 1840468"/>
                <a:gd name="connsiteX9" fmla="*/ 1342011 w 1610413"/>
                <a:gd name="connsiteY9" fmla="*/ 1533724 h 1840468"/>
                <a:gd name="connsiteX10" fmla="*/ 1457042 w 1610413"/>
                <a:gd name="connsiteY10" fmla="*/ 1533724 h 1840468"/>
                <a:gd name="connsiteX11" fmla="*/ 1457040 w 1610413"/>
                <a:gd name="connsiteY11" fmla="*/ 1648753 h 1840468"/>
                <a:gd name="connsiteX12" fmla="*/ 1457040 w 1610413"/>
                <a:gd name="connsiteY12" fmla="*/ 1380351 h 1840468"/>
                <a:gd name="connsiteX13" fmla="*/ 1342011 w 1610413"/>
                <a:gd name="connsiteY13" fmla="*/ 1380351 h 1840468"/>
                <a:gd name="connsiteX14" fmla="*/ 1342011 w 1610413"/>
                <a:gd name="connsiteY14" fmla="*/ 1265320 h 1840468"/>
                <a:gd name="connsiteX15" fmla="*/ 1457042 w 1610413"/>
                <a:gd name="connsiteY15" fmla="*/ 1265320 h 1840468"/>
                <a:gd name="connsiteX16" fmla="*/ 1457040 w 1610413"/>
                <a:gd name="connsiteY16" fmla="*/ 1380351 h 1840468"/>
                <a:gd name="connsiteX17" fmla="*/ 1457040 w 1610413"/>
                <a:gd name="connsiteY17" fmla="*/ 1073605 h 1840468"/>
                <a:gd name="connsiteX18" fmla="*/ 1342011 w 1610413"/>
                <a:gd name="connsiteY18" fmla="*/ 1073605 h 1840468"/>
                <a:gd name="connsiteX19" fmla="*/ 1342011 w 1610413"/>
                <a:gd name="connsiteY19" fmla="*/ 958574 h 1840468"/>
                <a:gd name="connsiteX20" fmla="*/ 1457042 w 1610413"/>
                <a:gd name="connsiteY20" fmla="*/ 958574 h 1840468"/>
                <a:gd name="connsiteX21" fmla="*/ 1457040 w 1610413"/>
                <a:gd name="connsiteY21" fmla="*/ 1073605 h 1840468"/>
                <a:gd name="connsiteX22" fmla="*/ 1073708 w 1610413"/>
                <a:gd name="connsiteY22" fmla="*/ 1035265 h 1840468"/>
                <a:gd name="connsiteX23" fmla="*/ 881794 w 1610413"/>
                <a:gd name="connsiteY23" fmla="*/ 1035265 h 1840468"/>
                <a:gd name="connsiteX24" fmla="*/ 805207 w 1610413"/>
                <a:gd name="connsiteY24" fmla="*/ 1111984 h 1840468"/>
                <a:gd name="connsiteX25" fmla="*/ 805207 w 1610413"/>
                <a:gd name="connsiteY25" fmla="*/ 1840468 h 1840468"/>
                <a:gd name="connsiteX26" fmla="*/ 1150295 w 1610413"/>
                <a:gd name="connsiteY26" fmla="*/ 1840468 h 1840468"/>
                <a:gd name="connsiteX27" fmla="*/ 1150295 w 1610413"/>
                <a:gd name="connsiteY27" fmla="*/ 1111981 h 1840468"/>
                <a:gd name="connsiteX28" fmla="*/ 1073708 w 1610413"/>
                <a:gd name="connsiteY28" fmla="*/ 1035265 h 1840468"/>
                <a:gd name="connsiteX29" fmla="*/ 1035263 w 1610413"/>
                <a:gd name="connsiteY29" fmla="*/ 1648753 h 1840468"/>
                <a:gd name="connsiteX30" fmla="*/ 920234 w 1610413"/>
                <a:gd name="connsiteY30" fmla="*/ 1648753 h 1840468"/>
                <a:gd name="connsiteX31" fmla="*/ 920234 w 1610413"/>
                <a:gd name="connsiteY31" fmla="*/ 1533724 h 1840468"/>
                <a:gd name="connsiteX32" fmla="*/ 1035263 w 1610413"/>
                <a:gd name="connsiteY32" fmla="*/ 1533724 h 1840468"/>
                <a:gd name="connsiteX33" fmla="*/ 1035263 w 1610413"/>
                <a:gd name="connsiteY33" fmla="*/ 1648753 h 1840468"/>
                <a:gd name="connsiteX34" fmla="*/ 1035263 w 1610413"/>
                <a:gd name="connsiteY34" fmla="*/ 1380351 h 1840468"/>
                <a:gd name="connsiteX35" fmla="*/ 920234 w 1610413"/>
                <a:gd name="connsiteY35" fmla="*/ 1380351 h 1840468"/>
                <a:gd name="connsiteX36" fmla="*/ 920234 w 1610413"/>
                <a:gd name="connsiteY36" fmla="*/ 1265320 h 1840468"/>
                <a:gd name="connsiteX37" fmla="*/ 1035263 w 1610413"/>
                <a:gd name="connsiteY37" fmla="*/ 1265320 h 1840468"/>
                <a:gd name="connsiteX38" fmla="*/ 1035263 w 1610413"/>
                <a:gd name="connsiteY38" fmla="*/ 1380351 h 1840468"/>
                <a:gd name="connsiteX39" fmla="*/ 690529 w 1610413"/>
                <a:gd name="connsiteY39" fmla="*/ 421775 h 1840468"/>
                <a:gd name="connsiteX40" fmla="*/ 651834 w 1610413"/>
                <a:gd name="connsiteY40" fmla="*/ 421775 h 1840468"/>
                <a:gd name="connsiteX41" fmla="*/ 651834 w 1610413"/>
                <a:gd name="connsiteY41" fmla="*/ 306973 h 1840468"/>
                <a:gd name="connsiteX42" fmla="*/ 574923 w 1610413"/>
                <a:gd name="connsiteY42" fmla="*/ 230060 h 1840468"/>
                <a:gd name="connsiteX43" fmla="*/ 440946 w 1610413"/>
                <a:gd name="connsiteY43" fmla="*/ 230060 h 1840468"/>
                <a:gd name="connsiteX44" fmla="*/ 440946 w 1610413"/>
                <a:gd name="connsiteY44" fmla="*/ 57760 h 1840468"/>
                <a:gd name="connsiteX45" fmla="*/ 383433 w 1610413"/>
                <a:gd name="connsiteY45" fmla="*/ 0 h 1840468"/>
                <a:gd name="connsiteX46" fmla="*/ 325917 w 1610413"/>
                <a:gd name="connsiteY46" fmla="*/ 57760 h 1840468"/>
                <a:gd name="connsiteX47" fmla="*/ 325917 w 1610413"/>
                <a:gd name="connsiteY47" fmla="*/ 230059 h 1840468"/>
                <a:gd name="connsiteX48" fmla="*/ 191940 w 1610413"/>
                <a:gd name="connsiteY48" fmla="*/ 230059 h 1840468"/>
                <a:gd name="connsiteX49" fmla="*/ 115029 w 1610413"/>
                <a:gd name="connsiteY49" fmla="*/ 306971 h 1840468"/>
                <a:gd name="connsiteX50" fmla="*/ 115029 w 1610413"/>
                <a:gd name="connsiteY50" fmla="*/ 421773 h 1840468"/>
                <a:gd name="connsiteX51" fmla="*/ 76334 w 1610413"/>
                <a:gd name="connsiteY51" fmla="*/ 421773 h 1840468"/>
                <a:gd name="connsiteX52" fmla="*/ 0 w 1610413"/>
                <a:gd name="connsiteY52" fmla="*/ 498504 h 1840468"/>
                <a:gd name="connsiteX53" fmla="*/ 0 w 1610413"/>
                <a:gd name="connsiteY53" fmla="*/ 1840468 h 1840468"/>
                <a:gd name="connsiteX54" fmla="*/ 766863 w 1610413"/>
                <a:gd name="connsiteY54" fmla="*/ 1840468 h 1840468"/>
                <a:gd name="connsiteX55" fmla="*/ 766863 w 1610413"/>
                <a:gd name="connsiteY55" fmla="*/ 498504 h 1840468"/>
                <a:gd name="connsiteX56" fmla="*/ 690529 w 1610413"/>
                <a:gd name="connsiteY56" fmla="*/ 421775 h 1840468"/>
                <a:gd name="connsiteX57" fmla="*/ 306746 w 1610413"/>
                <a:gd name="connsiteY57" fmla="*/ 1648753 h 1840468"/>
                <a:gd name="connsiteX58" fmla="*/ 191717 w 1610413"/>
                <a:gd name="connsiteY58" fmla="*/ 1648753 h 1840468"/>
                <a:gd name="connsiteX59" fmla="*/ 191717 w 1610413"/>
                <a:gd name="connsiteY59" fmla="*/ 1533724 h 1840468"/>
                <a:gd name="connsiteX60" fmla="*/ 306746 w 1610413"/>
                <a:gd name="connsiteY60" fmla="*/ 1533724 h 1840468"/>
                <a:gd name="connsiteX61" fmla="*/ 306746 w 1610413"/>
                <a:gd name="connsiteY61" fmla="*/ 1648753 h 1840468"/>
                <a:gd name="connsiteX62" fmla="*/ 306746 w 1610413"/>
                <a:gd name="connsiteY62" fmla="*/ 1380351 h 1840468"/>
                <a:gd name="connsiteX63" fmla="*/ 191717 w 1610413"/>
                <a:gd name="connsiteY63" fmla="*/ 1380351 h 1840468"/>
                <a:gd name="connsiteX64" fmla="*/ 191717 w 1610413"/>
                <a:gd name="connsiteY64" fmla="*/ 1265320 h 1840468"/>
                <a:gd name="connsiteX65" fmla="*/ 306746 w 1610413"/>
                <a:gd name="connsiteY65" fmla="*/ 1265320 h 1840468"/>
                <a:gd name="connsiteX66" fmla="*/ 306746 w 1610413"/>
                <a:gd name="connsiteY66" fmla="*/ 1380351 h 1840468"/>
                <a:gd name="connsiteX67" fmla="*/ 306746 w 1610413"/>
                <a:gd name="connsiteY67" fmla="*/ 1073605 h 1840468"/>
                <a:gd name="connsiteX68" fmla="*/ 191717 w 1610413"/>
                <a:gd name="connsiteY68" fmla="*/ 1073605 h 1840468"/>
                <a:gd name="connsiteX69" fmla="*/ 191717 w 1610413"/>
                <a:gd name="connsiteY69" fmla="*/ 958574 h 1840468"/>
                <a:gd name="connsiteX70" fmla="*/ 306746 w 1610413"/>
                <a:gd name="connsiteY70" fmla="*/ 958574 h 1840468"/>
                <a:gd name="connsiteX71" fmla="*/ 306746 w 1610413"/>
                <a:gd name="connsiteY71" fmla="*/ 1073605 h 1840468"/>
                <a:gd name="connsiteX72" fmla="*/ 306746 w 1610413"/>
                <a:gd name="connsiteY72" fmla="*/ 766859 h 1840468"/>
                <a:gd name="connsiteX73" fmla="*/ 191717 w 1610413"/>
                <a:gd name="connsiteY73" fmla="*/ 766859 h 1840468"/>
                <a:gd name="connsiteX74" fmla="*/ 191717 w 1610413"/>
                <a:gd name="connsiteY74" fmla="*/ 651830 h 1840468"/>
                <a:gd name="connsiteX75" fmla="*/ 306746 w 1610413"/>
                <a:gd name="connsiteY75" fmla="*/ 651830 h 1840468"/>
                <a:gd name="connsiteX76" fmla="*/ 306746 w 1610413"/>
                <a:gd name="connsiteY76" fmla="*/ 766859 h 1840468"/>
                <a:gd name="connsiteX77" fmla="*/ 575150 w 1610413"/>
                <a:gd name="connsiteY77" fmla="*/ 1648753 h 1840468"/>
                <a:gd name="connsiteX78" fmla="*/ 460119 w 1610413"/>
                <a:gd name="connsiteY78" fmla="*/ 1648753 h 1840468"/>
                <a:gd name="connsiteX79" fmla="*/ 460119 w 1610413"/>
                <a:gd name="connsiteY79" fmla="*/ 1533724 h 1840468"/>
                <a:gd name="connsiteX80" fmla="*/ 575150 w 1610413"/>
                <a:gd name="connsiteY80" fmla="*/ 1533724 h 1840468"/>
                <a:gd name="connsiteX81" fmla="*/ 575150 w 1610413"/>
                <a:gd name="connsiteY81" fmla="*/ 1648753 h 1840468"/>
                <a:gd name="connsiteX82" fmla="*/ 575150 w 1610413"/>
                <a:gd name="connsiteY82" fmla="*/ 1380351 h 1840468"/>
                <a:gd name="connsiteX83" fmla="*/ 460119 w 1610413"/>
                <a:gd name="connsiteY83" fmla="*/ 1380351 h 1840468"/>
                <a:gd name="connsiteX84" fmla="*/ 460119 w 1610413"/>
                <a:gd name="connsiteY84" fmla="*/ 1265320 h 1840468"/>
                <a:gd name="connsiteX85" fmla="*/ 575150 w 1610413"/>
                <a:gd name="connsiteY85" fmla="*/ 1265320 h 1840468"/>
                <a:gd name="connsiteX86" fmla="*/ 575150 w 1610413"/>
                <a:gd name="connsiteY86" fmla="*/ 1380351 h 1840468"/>
                <a:gd name="connsiteX87" fmla="*/ 575150 w 1610413"/>
                <a:gd name="connsiteY87" fmla="*/ 1073605 h 1840468"/>
                <a:gd name="connsiteX88" fmla="*/ 460119 w 1610413"/>
                <a:gd name="connsiteY88" fmla="*/ 1073605 h 1840468"/>
                <a:gd name="connsiteX89" fmla="*/ 460119 w 1610413"/>
                <a:gd name="connsiteY89" fmla="*/ 958574 h 1840468"/>
                <a:gd name="connsiteX90" fmla="*/ 575150 w 1610413"/>
                <a:gd name="connsiteY90" fmla="*/ 958574 h 1840468"/>
                <a:gd name="connsiteX91" fmla="*/ 575150 w 1610413"/>
                <a:gd name="connsiteY91" fmla="*/ 1073605 h 1840468"/>
                <a:gd name="connsiteX92" fmla="*/ 575150 w 1610413"/>
                <a:gd name="connsiteY92" fmla="*/ 766859 h 1840468"/>
                <a:gd name="connsiteX93" fmla="*/ 460119 w 1610413"/>
                <a:gd name="connsiteY93" fmla="*/ 766859 h 1840468"/>
                <a:gd name="connsiteX94" fmla="*/ 460119 w 1610413"/>
                <a:gd name="connsiteY94" fmla="*/ 651830 h 1840468"/>
                <a:gd name="connsiteX95" fmla="*/ 575150 w 1610413"/>
                <a:gd name="connsiteY95" fmla="*/ 651830 h 1840468"/>
                <a:gd name="connsiteX96" fmla="*/ 575150 w 1610413"/>
                <a:gd name="connsiteY96" fmla="*/ 766859 h 184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610413" h="1840468">
                  <a:moveTo>
                    <a:pt x="1534033" y="728517"/>
                  </a:moveTo>
                  <a:lnTo>
                    <a:pt x="1265017" y="728517"/>
                  </a:lnTo>
                  <a:cubicBezTo>
                    <a:pt x="1223151" y="728517"/>
                    <a:pt x="1188636" y="762820"/>
                    <a:pt x="1188636" y="805134"/>
                  </a:cubicBezTo>
                  <a:lnTo>
                    <a:pt x="1188636" y="1840468"/>
                  </a:lnTo>
                  <a:lnTo>
                    <a:pt x="1610413" y="1840468"/>
                  </a:lnTo>
                  <a:lnTo>
                    <a:pt x="1610413" y="805136"/>
                  </a:lnTo>
                  <a:cubicBezTo>
                    <a:pt x="1610413" y="762811"/>
                    <a:pt x="1576215" y="728517"/>
                    <a:pt x="1534033" y="728517"/>
                  </a:cubicBezTo>
                  <a:close/>
                  <a:moveTo>
                    <a:pt x="1457040" y="1648753"/>
                  </a:moveTo>
                  <a:lnTo>
                    <a:pt x="1342011" y="1648753"/>
                  </a:lnTo>
                  <a:lnTo>
                    <a:pt x="1342011" y="1533724"/>
                  </a:lnTo>
                  <a:lnTo>
                    <a:pt x="1457042" y="1533724"/>
                  </a:lnTo>
                  <a:lnTo>
                    <a:pt x="1457040" y="1648753"/>
                  </a:lnTo>
                  <a:close/>
                  <a:moveTo>
                    <a:pt x="1457040" y="1380351"/>
                  </a:moveTo>
                  <a:lnTo>
                    <a:pt x="1342011" y="1380351"/>
                  </a:lnTo>
                  <a:lnTo>
                    <a:pt x="1342011" y="1265320"/>
                  </a:lnTo>
                  <a:lnTo>
                    <a:pt x="1457042" y="1265320"/>
                  </a:lnTo>
                  <a:lnTo>
                    <a:pt x="1457040" y="1380351"/>
                  </a:lnTo>
                  <a:close/>
                  <a:moveTo>
                    <a:pt x="1457040" y="1073605"/>
                  </a:moveTo>
                  <a:lnTo>
                    <a:pt x="1342011" y="1073605"/>
                  </a:lnTo>
                  <a:lnTo>
                    <a:pt x="1342011" y="958574"/>
                  </a:lnTo>
                  <a:lnTo>
                    <a:pt x="1457042" y="958574"/>
                  </a:lnTo>
                  <a:lnTo>
                    <a:pt x="1457040" y="1073605"/>
                  </a:lnTo>
                  <a:close/>
                  <a:moveTo>
                    <a:pt x="1073708" y="1035265"/>
                  </a:moveTo>
                  <a:lnTo>
                    <a:pt x="881794" y="1035265"/>
                  </a:lnTo>
                  <a:cubicBezTo>
                    <a:pt x="839556" y="1035265"/>
                    <a:pt x="805207" y="1069615"/>
                    <a:pt x="805207" y="1111984"/>
                  </a:cubicBezTo>
                  <a:lnTo>
                    <a:pt x="805207" y="1840468"/>
                  </a:lnTo>
                  <a:lnTo>
                    <a:pt x="1150295" y="1840468"/>
                  </a:lnTo>
                  <a:lnTo>
                    <a:pt x="1150295" y="1111981"/>
                  </a:lnTo>
                  <a:cubicBezTo>
                    <a:pt x="1150295" y="1069834"/>
                    <a:pt x="1116006" y="1035265"/>
                    <a:pt x="1073708" y="1035265"/>
                  </a:cubicBezTo>
                  <a:close/>
                  <a:moveTo>
                    <a:pt x="1035263" y="1648753"/>
                  </a:moveTo>
                  <a:lnTo>
                    <a:pt x="920234" y="1648753"/>
                  </a:lnTo>
                  <a:lnTo>
                    <a:pt x="920234" y="1533724"/>
                  </a:lnTo>
                  <a:lnTo>
                    <a:pt x="1035263" y="1533724"/>
                  </a:lnTo>
                  <a:lnTo>
                    <a:pt x="1035263" y="1648753"/>
                  </a:lnTo>
                  <a:close/>
                  <a:moveTo>
                    <a:pt x="1035263" y="1380351"/>
                  </a:moveTo>
                  <a:lnTo>
                    <a:pt x="920234" y="1380351"/>
                  </a:lnTo>
                  <a:lnTo>
                    <a:pt x="920234" y="1265320"/>
                  </a:lnTo>
                  <a:lnTo>
                    <a:pt x="1035263" y="1265320"/>
                  </a:lnTo>
                  <a:lnTo>
                    <a:pt x="1035263" y="1380351"/>
                  </a:lnTo>
                  <a:close/>
                  <a:moveTo>
                    <a:pt x="690529" y="421775"/>
                  </a:moveTo>
                  <a:lnTo>
                    <a:pt x="651834" y="421775"/>
                  </a:lnTo>
                  <a:lnTo>
                    <a:pt x="651834" y="306973"/>
                  </a:lnTo>
                  <a:cubicBezTo>
                    <a:pt x="651834" y="264053"/>
                    <a:pt x="617400" y="230060"/>
                    <a:pt x="574923" y="230060"/>
                  </a:cubicBezTo>
                  <a:lnTo>
                    <a:pt x="440946" y="230060"/>
                  </a:lnTo>
                  <a:lnTo>
                    <a:pt x="440946" y="57760"/>
                  </a:lnTo>
                  <a:cubicBezTo>
                    <a:pt x="440946" y="25937"/>
                    <a:pt x="415195" y="0"/>
                    <a:pt x="383433" y="0"/>
                  </a:cubicBezTo>
                  <a:cubicBezTo>
                    <a:pt x="351445" y="0"/>
                    <a:pt x="325917" y="25859"/>
                    <a:pt x="325917" y="57760"/>
                  </a:cubicBezTo>
                  <a:lnTo>
                    <a:pt x="325917" y="230059"/>
                  </a:lnTo>
                  <a:lnTo>
                    <a:pt x="191940" y="230059"/>
                  </a:lnTo>
                  <a:cubicBezTo>
                    <a:pt x="149423" y="230059"/>
                    <a:pt x="115029" y="264492"/>
                    <a:pt x="115029" y="306971"/>
                  </a:cubicBezTo>
                  <a:lnTo>
                    <a:pt x="115029" y="421773"/>
                  </a:lnTo>
                  <a:lnTo>
                    <a:pt x="76334" y="421773"/>
                  </a:lnTo>
                  <a:cubicBezTo>
                    <a:pt x="34443" y="421773"/>
                    <a:pt x="0" y="456125"/>
                    <a:pt x="0" y="498504"/>
                  </a:cubicBezTo>
                  <a:lnTo>
                    <a:pt x="0" y="1840468"/>
                  </a:lnTo>
                  <a:lnTo>
                    <a:pt x="766863" y="1840468"/>
                  </a:lnTo>
                  <a:lnTo>
                    <a:pt x="766863" y="498504"/>
                  </a:lnTo>
                  <a:cubicBezTo>
                    <a:pt x="766863" y="455816"/>
                    <a:pt x="732688" y="421775"/>
                    <a:pt x="690529" y="421775"/>
                  </a:cubicBezTo>
                  <a:close/>
                  <a:moveTo>
                    <a:pt x="306746" y="1648753"/>
                  </a:moveTo>
                  <a:lnTo>
                    <a:pt x="191717" y="1648753"/>
                  </a:lnTo>
                  <a:lnTo>
                    <a:pt x="191717" y="1533724"/>
                  </a:lnTo>
                  <a:lnTo>
                    <a:pt x="306746" y="1533724"/>
                  </a:lnTo>
                  <a:lnTo>
                    <a:pt x="306746" y="1648753"/>
                  </a:lnTo>
                  <a:close/>
                  <a:moveTo>
                    <a:pt x="306746" y="1380351"/>
                  </a:moveTo>
                  <a:lnTo>
                    <a:pt x="191717" y="1380351"/>
                  </a:lnTo>
                  <a:lnTo>
                    <a:pt x="191717" y="1265320"/>
                  </a:lnTo>
                  <a:lnTo>
                    <a:pt x="306746" y="1265320"/>
                  </a:lnTo>
                  <a:lnTo>
                    <a:pt x="306746" y="1380351"/>
                  </a:lnTo>
                  <a:close/>
                  <a:moveTo>
                    <a:pt x="306746" y="1073605"/>
                  </a:moveTo>
                  <a:lnTo>
                    <a:pt x="191717" y="1073605"/>
                  </a:lnTo>
                  <a:lnTo>
                    <a:pt x="191717" y="958574"/>
                  </a:lnTo>
                  <a:lnTo>
                    <a:pt x="306746" y="958574"/>
                  </a:lnTo>
                  <a:lnTo>
                    <a:pt x="306746" y="1073605"/>
                  </a:lnTo>
                  <a:close/>
                  <a:moveTo>
                    <a:pt x="306746" y="766859"/>
                  </a:moveTo>
                  <a:lnTo>
                    <a:pt x="191717" y="766859"/>
                  </a:lnTo>
                  <a:lnTo>
                    <a:pt x="191717" y="651830"/>
                  </a:lnTo>
                  <a:lnTo>
                    <a:pt x="306746" y="651830"/>
                  </a:lnTo>
                  <a:lnTo>
                    <a:pt x="306746" y="766859"/>
                  </a:lnTo>
                  <a:close/>
                  <a:moveTo>
                    <a:pt x="575150" y="1648753"/>
                  </a:moveTo>
                  <a:lnTo>
                    <a:pt x="460119" y="1648753"/>
                  </a:lnTo>
                  <a:lnTo>
                    <a:pt x="460119" y="1533724"/>
                  </a:lnTo>
                  <a:lnTo>
                    <a:pt x="575150" y="1533724"/>
                  </a:lnTo>
                  <a:lnTo>
                    <a:pt x="575150" y="1648753"/>
                  </a:lnTo>
                  <a:close/>
                  <a:moveTo>
                    <a:pt x="575150" y="1380351"/>
                  </a:moveTo>
                  <a:lnTo>
                    <a:pt x="460119" y="1380351"/>
                  </a:lnTo>
                  <a:lnTo>
                    <a:pt x="460119" y="1265320"/>
                  </a:lnTo>
                  <a:lnTo>
                    <a:pt x="575150" y="1265320"/>
                  </a:lnTo>
                  <a:lnTo>
                    <a:pt x="575150" y="1380351"/>
                  </a:lnTo>
                  <a:close/>
                  <a:moveTo>
                    <a:pt x="575150" y="1073605"/>
                  </a:moveTo>
                  <a:lnTo>
                    <a:pt x="460119" y="1073605"/>
                  </a:lnTo>
                  <a:lnTo>
                    <a:pt x="460119" y="958574"/>
                  </a:lnTo>
                  <a:lnTo>
                    <a:pt x="575150" y="958574"/>
                  </a:lnTo>
                  <a:lnTo>
                    <a:pt x="575150" y="1073605"/>
                  </a:lnTo>
                  <a:close/>
                  <a:moveTo>
                    <a:pt x="575150" y="766859"/>
                  </a:moveTo>
                  <a:lnTo>
                    <a:pt x="460119" y="766859"/>
                  </a:lnTo>
                  <a:lnTo>
                    <a:pt x="460119" y="651830"/>
                  </a:lnTo>
                  <a:lnTo>
                    <a:pt x="575150" y="651830"/>
                  </a:lnTo>
                  <a:lnTo>
                    <a:pt x="575150" y="76685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9A475C-C81E-4562-8E47-D8CCA22CA306}"/>
              </a:ext>
            </a:extLst>
          </p:cNvPr>
          <p:cNvGrpSpPr/>
          <p:nvPr/>
        </p:nvGrpSpPr>
        <p:grpSpPr>
          <a:xfrm>
            <a:off x="4394422" y="2158682"/>
            <a:ext cx="4008996" cy="3406192"/>
            <a:chOff x="4394422" y="2018982"/>
            <a:chExt cx="4008996" cy="3406192"/>
          </a:xfrm>
        </p:grpSpPr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2D33C155-5496-4DE1-93D0-86628AD44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577" y="2358972"/>
              <a:ext cx="2724694" cy="2720058"/>
            </a:xfrm>
            <a:prstGeom prst="ellipse">
              <a:avLst/>
            </a:prstGeom>
            <a:gradFill flip="none" rotWithShape="1">
              <a:gsLst>
                <a:gs pos="54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089D5846-3A6C-45E8-ABE5-5BD8CBCC7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635" y="2566676"/>
              <a:ext cx="2308578" cy="230465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6BDC073-1A8E-4784-9581-1F410CD0FC7C}"/>
                </a:ext>
              </a:extLst>
            </p:cNvPr>
            <p:cNvSpPr/>
            <p:nvPr/>
          </p:nvSpPr>
          <p:spPr>
            <a:xfrm>
              <a:off x="5385037" y="2934170"/>
              <a:ext cx="1415772" cy="156966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四大</a:t>
              </a:r>
              <a:endParaRPr lang="en-US" altLang="zh-CN" sz="48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工程</a:t>
              </a: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54662D71-05BE-4DD2-BCE5-DB30F57C1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422" y="2018982"/>
              <a:ext cx="3403157" cy="3406192"/>
            </a:xfrm>
            <a:prstGeom prst="ellipse">
              <a:avLst/>
            </a:prstGeom>
            <a:noFill/>
            <a:ln>
              <a:gradFill flip="none" rotWithShape="1">
                <a:gsLst>
                  <a:gs pos="1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43FA0493-1633-453F-A58B-DC577226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627" y="2170704"/>
              <a:ext cx="3096592" cy="309659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7D4804B-E45E-4314-AD79-20706E0A4ED5}"/>
                </a:ext>
              </a:extLst>
            </p:cNvPr>
            <p:cNvCxnSpPr>
              <a:cxnSpLocks/>
            </p:cNvCxnSpPr>
            <p:nvPr/>
          </p:nvCxnSpPr>
          <p:spPr>
            <a:xfrm>
              <a:off x="7998817" y="2521003"/>
              <a:ext cx="393479" cy="0"/>
            </a:xfrm>
            <a:prstGeom prst="line">
              <a:avLst/>
            </a:prstGeom>
            <a:noFill/>
            <a:ln w="1270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A147FF48-B76E-4482-A077-A4E239B673E8}"/>
                </a:ext>
              </a:extLst>
            </p:cNvPr>
            <p:cNvCxnSpPr>
              <a:cxnSpLocks/>
            </p:cNvCxnSpPr>
            <p:nvPr/>
          </p:nvCxnSpPr>
          <p:spPr>
            <a:xfrm>
              <a:off x="7953733" y="4926975"/>
              <a:ext cx="393479" cy="0"/>
            </a:xfrm>
            <a:prstGeom prst="line">
              <a:avLst/>
            </a:prstGeom>
            <a:noFill/>
            <a:ln w="1270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8AF00E0-0E65-4A9C-863E-5D204C25C18D}"/>
                </a:ext>
              </a:extLst>
            </p:cNvPr>
            <p:cNvCxnSpPr>
              <a:cxnSpLocks/>
            </p:cNvCxnSpPr>
            <p:nvPr/>
          </p:nvCxnSpPr>
          <p:spPr>
            <a:xfrm>
              <a:off x="7841933" y="5084675"/>
              <a:ext cx="393479" cy="0"/>
            </a:xfrm>
            <a:prstGeom prst="line">
              <a:avLst/>
            </a:prstGeom>
            <a:noFill/>
            <a:ln w="1270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E3E5E9C2-558A-439A-A939-5B8CEA167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5557" y="3447130"/>
              <a:ext cx="207861" cy="207861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7E61EEA4-8596-490E-BED4-D3FE0899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4331" y="2896866"/>
              <a:ext cx="106116" cy="106116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B060080-3D7E-45AE-9C74-839B568C9D83}"/>
              </a:ext>
            </a:extLst>
          </p:cNvPr>
          <p:cNvSpPr txBox="1"/>
          <p:nvPr/>
        </p:nvSpPr>
        <p:spPr>
          <a:xfrm>
            <a:off x="9480609" y="2304002"/>
            <a:ext cx="203132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n-ea"/>
              </a:rPr>
              <a:t>软件建设工程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42EB2C3-16B2-4A65-A806-0DFACC221356}"/>
              </a:ext>
            </a:extLst>
          </p:cNvPr>
          <p:cNvGrpSpPr/>
          <p:nvPr/>
        </p:nvGrpSpPr>
        <p:grpSpPr>
          <a:xfrm>
            <a:off x="7543705" y="2201561"/>
            <a:ext cx="1895906" cy="3347178"/>
            <a:chOff x="7543705" y="2201561"/>
            <a:chExt cx="1895906" cy="3347178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6D2542CF-49BC-488D-844F-B844B13E50BC}"/>
                </a:ext>
              </a:extLst>
            </p:cNvPr>
            <p:cNvSpPr/>
            <p:nvPr/>
          </p:nvSpPr>
          <p:spPr>
            <a:xfrm>
              <a:off x="7564521" y="4810549"/>
              <a:ext cx="1001713" cy="327613"/>
            </a:xfrm>
            <a:custGeom>
              <a:avLst/>
              <a:gdLst>
                <a:gd name="connsiteX0" fmla="*/ 1046922 w 1046922"/>
                <a:gd name="connsiteY0" fmla="*/ 746539 h 746539"/>
                <a:gd name="connsiteX1" fmla="*/ 472661 w 1046922"/>
                <a:gd name="connsiteY1" fmla="*/ 746539 h 746539"/>
                <a:gd name="connsiteX2" fmla="*/ 0 w 1046922"/>
                <a:gd name="connsiteY2" fmla="*/ 0 h 74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922" h="746539">
                  <a:moveTo>
                    <a:pt x="1046922" y="746539"/>
                  </a:moveTo>
                  <a:lnTo>
                    <a:pt x="472661" y="746539"/>
                  </a:lnTo>
                  <a:lnTo>
                    <a:pt x="0" y="0"/>
                  </a:lnTo>
                </a:path>
              </a:pathLst>
            </a:custGeom>
            <a:noFill/>
            <a:ln w="3175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BCDAE46-D001-4AB1-B35E-F7E77AC0E20A}"/>
                </a:ext>
              </a:extLst>
            </p:cNvPr>
            <p:cNvGrpSpPr/>
            <p:nvPr/>
          </p:nvGrpSpPr>
          <p:grpSpPr>
            <a:xfrm>
              <a:off x="8641815" y="4746051"/>
              <a:ext cx="797796" cy="802688"/>
              <a:chOff x="8525175" y="4606351"/>
              <a:chExt cx="797796" cy="802688"/>
            </a:xfrm>
          </p:grpSpPr>
          <p:sp>
            <p:nvSpPr>
              <p:cNvPr id="31" name="Freeform 67">
                <a:extLst>
                  <a:ext uri="{FF2B5EF4-FFF2-40B4-BE49-F238E27FC236}">
                    <a16:creationId xmlns:a16="http://schemas.microsoft.com/office/drawing/2014/main" id="{ADA2751B-4FF3-44A4-A574-AAD795174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5175" y="4606351"/>
                <a:ext cx="797796" cy="802688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68">
                <a:extLst>
                  <a:ext uri="{FF2B5EF4-FFF2-40B4-BE49-F238E27FC236}">
                    <a16:creationId xmlns:a16="http://schemas.microsoft.com/office/drawing/2014/main" id="{E773D518-1CFB-4C4E-9884-907197B48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4426" y="4715773"/>
                <a:ext cx="580808" cy="580808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3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图形 1033">
                <a:extLst>
                  <a:ext uri="{FF2B5EF4-FFF2-40B4-BE49-F238E27FC236}">
                    <a16:creationId xmlns:a16="http://schemas.microsoft.com/office/drawing/2014/main" id="{3A790B27-7212-4DDA-978D-4863D342B607}"/>
                  </a:ext>
                </a:extLst>
              </p:cNvPr>
              <p:cNvSpPr/>
              <p:nvPr/>
            </p:nvSpPr>
            <p:spPr>
              <a:xfrm>
                <a:off x="8746690" y="4753549"/>
                <a:ext cx="359982" cy="411410"/>
              </a:xfrm>
              <a:custGeom>
                <a:avLst/>
                <a:gdLst>
                  <a:gd name="connsiteX0" fmla="*/ 1534033 w 1610413"/>
                  <a:gd name="connsiteY0" fmla="*/ 728517 h 1840468"/>
                  <a:gd name="connsiteX1" fmla="*/ 1265017 w 1610413"/>
                  <a:gd name="connsiteY1" fmla="*/ 728517 h 1840468"/>
                  <a:gd name="connsiteX2" fmla="*/ 1188636 w 1610413"/>
                  <a:gd name="connsiteY2" fmla="*/ 805134 h 1840468"/>
                  <a:gd name="connsiteX3" fmla="*/ 1188636 w 1610413"/>
                  <a:gd name="connsiteY3" fmla="*/ 1840468 h 1840468"/>
                  <a:gd name="connsiteX4" fmla="*/ 1610413 w 1610413"/>
                  <a:gd name="connsiteY4" fmla="*/ 1840468 h 1840468"/>
                  <a:gd name="connsiteX5" fmla="*/ 1610413 w 1610413"/>
                  <a:gd name="connsiteY5" fmla="*/ 805136 h 1840468"/>
                  <a:gd name="connsiteX6" fmla="*/ 1534033 w 1610413"/>
                  <a:gd name="connsiteY6" fmla="*/ 728517 h 1840468"/>
                  <a:gd name="connsiteX7" fmla="*/ 1457040 w 1610413"/>
                  <a:gd name="connsiteY7" fmla="*/ 1648753 h 1840468"/>
                  <a:gd name="connsiteX8" fmla="*/ 1342011 w 1610413"/>
                  <a:gd name="connsiteY8" fmla="*/ 1648753 h 1840468"/>
                  <a:gd name="connsiteX9" fmla="*/ 1342011 w 1610413"/>
                  <a:gd name="connsiteY9" fmla="*/ 1533724 h 1840468"/>
                  <a:gd name="connsiteX10" fmla="*/ 1457042 w 1610413"/>
                  <a:gd name="connsiteY10" fmla="*/ 1533724 h 1840468"/>
                  <a:gd name="connsiteX11" fmla="*/ 1457040 w 1610413"/>
                  <a:gd name="connsiteY11" fmla="*/ 1648753 h 1840468"/>
                  <a:gd name="connsiteX12" fmla="*/ 1457040 w 1610413"/>
                  <a:gd name="connsiteY12" fmla="*/ 1380351 h 1840468"/>
                  <a:gd name="connsiteX13" fmla="*/ 1342011 w 1610413"/>
                  <a:gd name="connsiteY13" fmla="*/ 1380351 h 1840468"/>
                  <a:gd name="connsiteX14" fmla="*/ 1342011 w 1610413"/>
                  <a:gd name="connsiteY14" fmla="*/ 1265320 h 1840468"/>
                  <a:gd name="connsiteX15" fmla="*/ 1457042 w 1610413"/>
                  <a:gd name="connsiteY15" fmla="*/ 1265320 h 1840468"/>
                  <a:gd name="connsiteX16" fmla="*/ 1457040 w 1610413"/>
                  <a:gd name="connsiteY16" fmla="*/ 1380351 h 1840468"/>
                  <a:gd name="connsiteX17" fmla="*/ 1457040 w 1610413"/>
                  <a:gd name="connsiteY17" fmla="*/ 1073605 h 1840468"/>
                  <a:gd name="connsiteX18" fmla="*/ 1342011 w 1610413"/>
                  <a:gd name="connsiteY18" fmla="*/ 1073605 h 1840468"/>
                  <a:gd name="connsiteX19" fmla="*/ 1342011 w 1610413"/>
                  <a:gd name="connsiteY19" fmla="*/ 958574 h 1840468"/>
                  <a:gd name="connsiteX20" fmla="*/ 1457042 w 1610413"/>
                  <a:gd name="connsiteY20" fmla="*/ 958574 h 1840468"/>
                  <a:gd name="connsiteX21" fmla="*/ 1457040 w 1610413"/>
                  <a:gd name="connsiteY21" fmla="*/ 1073605 h 1840468"/>
                  <a:gd name="connsiteX22" fmla="*/ 1073708 w 1610413"/>
                  <a:gd name="connsiteY22" fmla="*/ 1035265 h 1840468"/>
                  <a:gd name="connsiteX23" fmla="*/ 881794 w 1610413"/>
                  <a:gd name="connsiteY23" fmla="*/ 1035265 h 1840468"/>
                  <a:gd name="connsiteX24" fmla="*/ 805207 w 1610413"/>
                  <a:gd name="connsiteY24" fmla="*/ 1111984 h 1840468"/>
                  <a:gd name="connsiteX25" fmla="*/ 805207 w 1610413"/>
                  <a:gd name="connsiteY25" fmla="*/ 1840468 h 1840468"/>
                  <a:gd name="connsiteX26" fmla="*/ 1150295 w 1610413"/>
                  <a:gd name="connsiteY26" fmla="*/ 1840468 h 1840468"/>
                  <a:gd name="connsiteX27" fmla="*/ 1150295 w 1610413"/>
                  <a:gd name="connsiteY27" fmla="*/ 1111981 h 1840468"/>
                  <a:gd name="connsiteX28" fmla="*/ 1073708 w 1610413"/>
                  <a:gd name="connsiteY28" fmla="*/ 1035265 h 1840468"/>
                  <a:gd name="connsiteX29" fmla="*/ 1035263 w 1610413"/>
                  <a:gd name="connsiteY29" fmla="*/ 1648753 h 1840468"/>
                  <a:gd name="connsiteX30" fmla="*/ 920234 w 1610413"/>
                  <a:gd name="connsiteY30" fmla="*/ 1648753 h 1840468"/>
                  <a:gd name="connsiteX31" fmla="*/ 920234 w 1610413"/>
                  <a:gd name="connsiteY31" fmla="*/ 1533724 h 1840468"/>
                  <a:gd name="connsiteX32" fmla="*/ 1035263 w 1610413"/>
                  <a:gd name="connsiteY32" fmla="*/ 1533724 h 1840468"/>
                  <a:gd name="connsiteX33" fmla="*/ 1035263 w 1610413"/>
                  <a:gd name="connsiteY33" fmla="*/ 1648753 h 1840468"/>
                  <a:gd name="connsiteX34" fmla="*/ 1035263 w 1610413"/>
                  <a:gd name="connsiteY34" fmla="*/ 1380351 h 1840468"/>
                  <a:gd name="connsiteX35" fmla="*/ 920234 w 1610413"/>
                  <a:gd name="connsiteY35" fmla="*/ 1380351 h 1840468"/>
                  <a:gd name="connsiteX36" fmla="*/ 920234 w 1610413"/>
                  <a:gd name="connsiteY36" fmla="*/ 1265320 h 1840468"/>
                  <a:gd name="connsiteX37" fmla="*/ 1035263 w 1610413"/>
                  <a:gd name="connsiteY37" fmla="*/ 1265320 h 1840468"/>
                  <a:gd name="connsiteX38" fmla="*/ 1035263 w 1610413"/>
                  <a:gd name="connsiteY38" fmla="*/ 1380351 h 1840468"/>
                  <a:gd name="connsiteX39" fmla="*/ 690529 w 1610413"/>
                  <a:gd name="connsiteY39" fmla="*/ 421775 h 1840468"/>
                  <a:gd name="connsiteX40" fmla="*/ 651834 w 1610413"/>
                  <a:gd name="connsiteY40" fmla="*/ 421775 h 1840468"/>
                  <a:gd name="connsiteX41" fmla="*/ 651834 w 1610413"/>
                  <a:gd name="connsiteY41" fmla="*/ 306973 h 1840468"/>
                  <a:gd name="connsiteX42" fmla="*/ 574923 w 1610413"/>
                  <a:gd name="connsiteY42" fmla="*/ 230060 h 1840468"/>
                  <a:gd name="connsiteX43" fmla="*/ 440946 w 1610413"/>
                  <a:gd name="connsiteY43" fmla="*/ 230060 h 1840468"/>
                  <a:gd name="connsiteX44" fmla="*/ 440946 w 1610413"/>
                  <a:gd name="connsiteY44" fmla="*/ 57760 h 1840468"/>
                  <a:gd name="connsiteX45" fmla="*/ 383433 w 1610413"/>
                  <a:gd name="connsiteY45" fmla="*/ 0 h 1840468"/>
                  <a:gd name="connsiteX46" fmla="*/ 325917 w 1610413"/>
                  <a:gd name="connsiteY46" fmla="*/ 57760 h 1840468"/>
                  <a:gd name="connsiteX47" fmla="*/ 325917 w 1610413"/>
                  <a:gd name="connsiteY47" fmla="*/ 230059 h 1840468"/>
                  <a:gd name="connsiteX48" fmla="*/ 191940 w 1610413"/>
                  <a:gd name="connsiteY48" fmla="*/ 230059 h 1840468"/>
                  <a:gd name="connsiteX49" fmla="*/ 115029 w 1610413"/>
                  <a:gd name="connsiteY49" fmla="*/ 306971 h 1840468"/>
                  <a:gd name="connsiteX50" fmla="*/ 115029 w 1610413"/>
                  <a:gd name="connsiteY50" fmla="*/ 421773 h 1840468"/>
                  <a:gd name="connsiteX51" fmla="*/ 76334 w 1610413"/>
                  <a:gd name="connsiteY51" fmla="*/ 421773 h 1840468"/>
                  <a:gd name="connsiteX52" fmla="*/ 0 w 1610413"/>
                  <a:gd name="connsiteY52" fmla="*/ 498504 h 1840468"/>
                  <a:gd name="connsiteX53" fmla="*/ 0 w 1610413"/>
                  <a:gd name="connsiteY53" fmla="*/ 1840468 h 1840468"/>
                  <a:gd name="connsiteX54" fmla="*/ 766863 w 1610413"/>
                  <a:gd name="connsiteY54" fmla="*/ 1840468 h 1840468"/>
                  <a:gd name="connsiteX55" fmla="*/ 766863 w 1610413"/>
                  <a:gd name="connsiteY55" fmla="*/ 498504 h 1840468"/>
                  <a:gd name="connsiteX56" fmla="*/ 690529 w 1610413"/>
                  <a:gd name="connsiteY56" fmla="*/ 421775 h 1840468"/>
                  <a:gd name="connsiteX57" fmla="*/ 306746 w 1610413"/>
                  <a:gd name="connsiteY57" fmla="*/ 1648753 h 1840468"/>
                  <a:gd name="connsiteX58" fmla="*/ 191717 w 1610413"/>
                  <a:gd name="connsiteY58" fmla="*/ 1648753 h 1840468"/>
                  <a:gd name="connsiteX59" fmla="*/ 191717 w 1610413"/>
                  <a:gd name="connsiteY59" fmla="*/ 1533724 h 1840468"/>
                  <a:gd name="connsiteX60" fmla="*/ 306746 w 1610413"/>
                  <a:gd name="connsiteY60" fmla="*/ 1533724 h 1840468"/>
                  <a:gd name="connsiteX61" fmla="*/ 306746 w 1610413"/>
                  <a:gd name="connsiteY61" fmla="*/ 1648753 h 1840468"/>
                  <a:gd name="connsiteX62" fmla="*/ 306746 w 1610413"/>
                  <a:gd name="connsiteY62" fmla="*/ 1380351 h 1840468"/>
                  <a:gd name="connsiteX63" fmla="*/ 191717 w 1610413"/>
                  <a:gd name="connsiteY63" fmla="*/ 1380351 h 1840468"/>
                  <a:gd name="connsiteX64" fmla="*/ 191717 w 1610413"/>
                  <a:gd name="connsiteY64" fmla="*/ 1265320 h 1840468"/>
                  <a:gd name="connsiteX65" fmla="*/ 306746 w 1610413"/>
                  <a:gd name="connsiteY65" fmla="*/ 1265320 h 1840468"/>
                  <a:gd name="connsiteX66" fmla="*/ 306746 w 1610413"/>
                  <a:gd name="connsiteY66" fmla="*/ 1380351 h 1840468"/>
                  <a:gd name="connsiteX67" fmla="*/ 306746 w 1610413"/>
                  <a:gd name="connsiteY67" fmla="*/ 1073605 h 1840468"/>
                  <a:gd name="connsiteX68" fmla="*/ 191717 w 1610413"/>
                  <a:gd name="connsiteY68" fmla="*/ 1073605 h 1840468"/>
                  <a:gd name="connsiteX69" fmla="*/ 191717 w 1610413"/>
                  <a:gd name="connsiteY69" fmla="*/ 958574 h 1840468"/>
                  <a:gd name="connsiteX70" fmla="*/ 306746 w 1610413"/>
                  <a:gd name="connsiteY70" fmla="*/ 958574 h 1840468"/>
                  <a:gd name="connsiteX71" fmla="*/ 306746 w 1610413"/>
                  <a:gd name="connsiteY71" fmla="*/ 1073605 h 1840468"/>
                  <a:gd name="connsiteX72" fmla="*/ 306746 w 1610413"/>
                  <a:gd name="connsiteY72" fmla="*/ 766859 h 1840468"/>
                  <a:gd name="connsiteX73" fmla="*/ 191717 w 1610413"/>
                  <a:gd name="connsiteY73" fmla="*/ 766859 h 1840468"/>
                  <a:gd name="connsiteX74" fmla="*/ 191717 w 1610413"/>
                  <a:gd name="connsiteY74" fmla="*/ 651830 h 1840468"/>
                  <a:gd name="connsiteX75" fmla="*/ 306746 w 1610413"/>
                  <a:gd name="connsiteY75" fmla="*/ 651830 h 1840468"/>
                  <a:gd name="connsiteX76" fmla="*/ 306746 w 1610413"/>
                  <a:gd name="connsiteY76" fmla="*/ 766859 h 1840468"/>
                  <a:gd name="connsiteX77" fmla="*/ 575150 w 1610413"/>
                  <a:gd name="connsiteY77" fmla="*/ 1648753 h 1840468"/>
                  <a:gd name="connsiteX78" fmla="*/ 460119 w 1610413"/>
                  <a:gd name="connsiteY78" fmla="*/ 1648753 h 1840468"/>
                  <a:gd name="connsiteX79" fmla="*/ 460119 w 1610413"/>
                  <a:gd name="connsiteY79" fmla="*/ 1533724 h 1840468"/>
                  <a:gd name="connsiteX80" fmla="*/ 575150 w 1610413"/>
                  <a:gd name="connsiteY80" fmla="*/ 1533724 h 1840468"/>
                  <a:gd name="connsiteX81" fmla="*/ 575150 w 1610413"/>
                  <a:gd name="connsiteY81" fmla="*/ 1648753 h 1840468"/>
                  <a:gd name="connsiteX82" fmla="*/ 575150 w 1610413"/>
                  <a:gd name="connsiteY82" fmla="*/ 1380351 h 1840468"/>
                  <a:gd name="connsiteX83" fmla="*/ 460119 w 1610413"/>
                  <a:gd name="connsiteY83" fmla="*/ 1380351 h 1840468"/>
                  <a:gd name="connsiteX84" fmla="*/ 460119 w 1610413"/>
                  <a:gd name="connsiteY84" fmla="*/ 1265320 h 1840468"/>
                  <a:gd name="connsiteX85" fmla="*/ 575150 w 1610413"/>
                  <a:gd name="connsiteY85" fmla="*/ 1265320 h 1840468"/>
                  <a:gd name="connsiteX86" fmla="*/ 575150 w 1610413"/>
                  <a:gd name="connsiteY86" fmla="*/ 1380351 h 1840468"/>
                  <a:gd name="connsiteX87" fmla="*/ 575150 w 1610413"/>
                  <a:gd name="connsiteY87" fmla="*/ 1073605 h 1840468"/>
                  <a:gd name="connsiteX88" fmla="*/ 460119 w 1610413"/>
                  <a:gd name="connsiteY88" fmla="*/ 1073605 h 1840468"/>
                  <a:gd name="connsiteX89" fmla="*/ 460119 w 1610413"/>
                  <a:gd name="connsiteY89" fmla="*/ 958574 h 1840468"/>
                  <a:gd name="connsiteX90" fmla="*/ 575150 w 1610413"/>
                  <a:gd name="connsiteY90" fmla="*/ 958574 h 1840468"/>
                  <a:gd name="connsiteX91" fmla="*/ 575150 w 1610413"/>
                  <a:gd name="connsiteY91" fmla="*/ 1073605 h 1840468"/>
                  <a:gd name="connsiteX92" fmla="*/ 575150 w 1610413"/>
                  <a:gd name="connsiteY92" fmla="*/ 766859 h 1840468"/>
                  <a:gd name="connsiteX93" fmla="*/ 460119 w 1610413"/>
                  <a:gd name="connsiteY93" fmla="*/ 766859 h 1840468"/>
                  <a:gd name="connsiteX94" fmla="*/ 460119 w 1610413"/>
                  <a:gd name="connsiteY94" fmla="*/ 651830 h 1840468"/>
                  <a:gd name="connsiteX95" fmla="*/ 575150 w 1610413"/>
                  <a:gd name="connsiteY95" fmla="*/ 651830 h 1840468"/>
                  <a:gd name="connsiteX96" fmla="*/ 575150 w 1610413"/>
                  <a:gd name="connsiteY96" fmla="*/ 766859 h 184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610413" h="1840468">
                    <a:moveTo>
                      <a:pt x="1534033" y="728517"/>
                    </a:moveTo>
                    <a:lnTo>
                      <a:pt x="1265017" y="728517"/>
                    </a:lnTo>
                    <a:cubicBezTo>
                      <a:pt x="1223151" y="728517"/>
                      <a:pt x="1188636" y="762820"/>
                      <a:pt x="1188636" y="805134"/>
                    </a:cubicBezTo>
                    <a:lnTo>
                      <a:pt x="1188636" y="1840468"/>
                    </a:lnTo>
                    <a:lnTo>
                      <a:pt x="1610413" y="1840468"/>
                    </a:lnTo>
                    <a:lnTo>
                      <a:pt x="1610413" y="805136"/>
                    </a:lnTo>
                    <a:cubicBezTo>
                      <a:pt x="1610413" y="762811"/>
                      <a:pt x="1576215" y="728517"/>
                      <a:pt x="1534033" y="728517"/>
                    </a:cubicBezTo>
                    <a:close/>
                    <a:moveTo>
                      <a:pt x="1457040" y="1648753"/>
                    </a:moveTo>
                    <a:lnTo>
                      <a:pt x="1342011" y="1648753"/>
                    </a:lnTo>
                    <a:lnTo>
                      <a:pt x="1342011" y="1533724"/>
                    </a:lnTo>
                    <a:lnTo>
                      <a:pt x="1457042" y="1533724"/>
                    </a:lnTo>
                    <a:lnTo>
                      <a:pt x="1457040" y="1648753"/>
                    </a:lnTo>
                    <a:close/>
                    <a:moveTo>
                      <a:pt x="1457040" y="1380351"/>
                    </a:moveTo>
                    <a:lnTo>
                      <a:pt x="1342011" y="1380351"/>
                    </a:lnTo>
                    <a:lnTo>
                      <a:pt x="1342011" y="1265320"/>
                    </a:lnTo>
                    <a:lnTo>
                      <a:pt x="1457042" y="1265320"/>
                    </a:lnTo>
                    <a:lnTo>
                      <a:pt x="1457040" y="1380351"/>
                    </a:lnTo>
                    <a:close/>
                    <a:moveTo>
                      <a:pt x="1457040" y="1073605"/>
                    </a:moveTo>
                    <a:lnTo>
                      <a:pt x="1342011" y="1073605"/>
                    </a:lnTo>
                    <a:lnTo>
                      <a:pt x="1342011" y="958574"/>
                    </a:lnTo>
                    <a:lnTo>
                      <a:pt x="1457042" y="958574"/>
                    </a:lnTo>
                    <a:lnTo>
                      <a:pt x="1457040" y="1073605"/>
                    </a:lnTo>
                    <a:close/>
                    <a:moveTo>
                      <a:pt x="1073708" y="1035265"/>
                    </a:moveTo>
                    <a:lnTo>
                      <a:pt x="881794" y="1035265"/>
                    </a:lnTo>
                    <a:cubicBezTo>
                      <a:pt x="839556" y="1035265"/>
                      <a:pt x="805207" y="1069615"/>
                      <a:pt x="805207" y="1111984"/>
                    </a:cubicBezTo>
                    <a:lnTo>
                      <a:pt x="805207" y="1840468"/>
                    </a:lnTo>
                    <a:lnTo>
                      <a:pt x="1150295" y="1840468"/>
                    </a:lnTo>
                    <a:lnTo>
                      <a:pt x="1150295" y="1111981"/>
                    </a:lnTo>
                    <a:cubicBezTo>
                      <a:pt x="1150295" y="1069834"/>
                      <a:pt x="1116006" y="1035265"/>
                      <a:pt x="1073708" y="1035265"/>
                    </a:cubicBezTo>
                    <a:close/>
                    <a:moveTo>
                      <a:pt x="1035263" y="1648753"/>
                    </a:moveTo>
                    <a:lnTo>
                      <a:pt x="920234" y="1648753"/>
                    </a:lnTo>
                    <a:lnTo>
                      <a:pt x="920234" y="1533724"/>
                    </a:lnTo>
                    <a:lnTo>
                      <a:pt x="1035263" y="1533724"/>
                    </a:lnTo>
                    <a:lnTo>
                      <a:pt x="1035263" y="1648753"/>
                    </a:lnTo>
                    <a:close/>
                    <a:moveTo>
                      <a:pt x="1035263" y="1380351"/>
                    </a:moveTo>
                    <a:lnTo>
                      <a:pt x="920234" y="1380351"/>
                    </a:lnTo>
                    <a:lnTo>
                      <a:pt x="920234" y="1265320"/>
                    </a:lnTo>
                    <a:lnTo>
                      <a:pt x="1035263" y="1265320"/>
                    </a:lnTo>
                    <a:lnTo>
                      <a:pt x="1035263" y="1380351"/>
                    </a:lnTo>
                    <a:close/>
                    <a:moveTo>
                      <a:pt x="690529" y="421775"/>
                    </a:moveTo>
                    <a:lnTo>
                      <a:pt x="651834" y="421775"/>
                    </a:lnTo>
                    <a:lnTo>
                      <a:pt x="651834" y="306973"/>
                    </a:lnTo>
                    <a:cubicBezTo>
                      <a:pt x="651834" y="264053"/>
                      <a:pt x="617400" y="230060"/>
                      <a:pt x="574923" y="230060"/>
                    </a:cubicBezTo>
                    <a:lnTo>
                      <a:pt x="440946" y="230060"/>
                    </a:lnTo>
                    <a:lnTo>
                      <a:pt x="440946" y="57760"/>
                    </a:lnTo>
                    <a:cubicBezTo>
                      <a:pt x="440946" y="25937"/>
                      <a:pt x="415195" y="0"/>
                      <a:pt x="383433" y="0"/>
                    </a:cubicBezTo>
                    <a:cubicBezTo>
                      <a:pt x="351445" y="0"/>
                      <a:pt x="325917" y="25859"/>
                      <a:pt x="325917" y="57760"/>
                    </a:cubicBezTo>
                    <a:lnTo>
                      <a:pt x="325917" y="230059"/>
                    </a:lnTo>
                    <a:lnTo>
                      <a:pt x="191940" y="230059"/>
                    </a:lnTo>
                    <a:cubicBezTo>
                      <a:pt x="149423" y="230059"/>
                      <a:pt x="115029" y="264492"/>
                      <a:pt x="115029" y="306971"/>
                    </a:cubicBezTo>
                    <a:lnTo>
                      <a:pt x="115029" y="421773"/>
                    </a:lnTo>
                    <a:lnTo>
                      <a:pt x="76334" y="421773"/>
                    </a:lnTo>
                    <a:cubicBezTo>
                      <a:pt x="34443" y="421773"/>
                      <a:pt x="0" y="456125"/>
                      <a:pt x="0" y="498504"/>
                    </a:cubicBezTo>
                    <a:lnTo>
                      <a:pt x="0" y="1840468"/>
                    </a:lnTo>
                    <a:lnTo>
                      <a:pt x="766863" y="1840468"/>
                    </a:lnTo>
                    <a:lnTo>
                      <a:pt x="766863" y="498504"/>
                    </a:lnTo>
                    <a:cubicBezTo>
                      <a:pt x="766863" y="455816"/>
                      <a:pt x="732688" y="421775"/>
                      <a:pt x="690529" y="421775"/>
                    </a:cubicBezTo>
                    <a:close/>
                    <a:moveTo>
                      <a:pt x="306746" y="1648753"/>
                    </a:moveTo>
                    <a:lnTo>
                      <a:pt x="191717" y="1648753"/>
                    </a:lnTo>
                    <a:lnTo>
                      <a:pt x="191717" y="1533724"/>
                    </a:lnTo>
                    <a:lnTo>
                      <a:pt x="306746" y="1533724"/>
                    </a:lnTo>
                    <a:lnTo>
                      <a:pt x="306746" y="1648753"/>
                    </a:lnTo>
                    <a:close/>
                    <a:moveTo>
                      <a:pt x="306746" y="1380351"/>
                    </a:moveTo>
                    <a:lnTo>
                      <a:pt x="191717" y="1380351"/>
                    </a:lnTo>
                    <a:lnTo>
                      <a:pt x="191717" y="1265320"/>
                    </a:lnTo>
                    <a:lnTo>
                      <a:pt x="306746" y="1265320"/>
                    </a:lnTo>
                    <a:lnTo>
                      <a:pt x="306746" y="1380351"/>
                    </a:lnTo>
                    <a:close/>
                    <a:moveTo>
                      <a:pt x="306746" y="1073605"/>
                    </a:moveTo>
                    <a:lnTo>
                      <a:pt x="191717" y="1073605"/>
                    </a:lnTo>
                    <a:lnTo>
                      <a:pt x="191717" y="958574"/>
                    </a:lnTo>
                    <a:lnTo>
                      <a:pt x="306746" y="958574"/>
                    </a:lnTo>
                    <a:lnTo>
                      <a:pt x="306746" y="1073605"/>
                    </a:lnTo>
                    <a:close/>
                    <a:moveTo>
                      <a:pt x="306746" y="766859"/>
                    </a:moveTo>
                    <a:lnTo>
                      <a:pt x="191717" y="766859"/>
                    </a:lnTo>
                    <a:lnTo>
                      <a:pt x="191717" y="651830"/>
                    </a:lnTo>
                    <a:lnTo>
                      <a:pt x="306746" y="651830"/>
                    </a:lnTo>
                    <a:lnTo>
                      <a:pt x="306746" y="766859"/>
                    </a:lnTo>
                    <a:close/>
                    <a:moveTo>
                      <a:pt x="575150" y="1648753"/>
                    </a:moveTo>
                    <a:lnTo>
                      <a:pt x="460119" y="1648753"/>
                    </a:lnTo>
                    <a:lnTo>
                      <a:pt x="460119" y="1533724"/>
                    </a:lnTo>
                    <a:lnTo>
                      <a:pt x="575150" y="1533724"/>
                    </a:lnTo>
                    <a:lnTo>
                      <a:pt x="575150" y="1648753"/>
                    </a:lnTo>
                    <a:close/>
                    <a:moveTo>
                      <a:pt x="575150" y="1380351"/>
                    </a:moveTo>
                    <a:lnTo>
                      <a:pt x="460119" y="1380351"/>
                    </a:lnTo>
                    <a:lnTo>
                      <a:pt x="460119" y="1265320"/>
                    </a:lnTo>
                    <a:lnTo>
                      <a:pt x="575150" y="1265320"/>
                    </a:lnTo>
                    <a:lnTo>
                      <a:pt x="575150" y="1380351"/>
                    </a:lnTo>
                    <a:close/>
                    <a:moveTo>
                      <a:pt x="575150" y="1073605"/>
                    </a:moveTo>
                    <a:lnTo>
                      <a:pt x="460119" y="1073605"/>
                    </a:lnTo>
                    <a:lnTo>
                      <a:pt x="460119" y="958574"/>
                    </a:lnTo>
                    <a:lnTo>
                      <a:pt x="575150" y="958574"/>
                    </a:lnTo>
                    <a:lnTo>
                      <a:pt x="575150" y="1073605"/>
                    </a:lnTo>
                    <a:close/>
                    <a:moveTo>
                      <a:pt x="575150" y="766859"/>
                    </a:moveTo>
                    <a:lnTo>
                      <a:pt x="460119" y="766859"/>
                    </a:lnTo>
                    <a:lnTo>
                      <a:pt x="460119" y="651830"/>
                    </a:lnTo>
                    <a:lnTo>
                      <a:pt x="575150" y="651830"/>
                    </a:lnTo>
                    <a:lnTo>
                      <a:pt x="575150" y="76685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DDC76057-7B3B-4993-ACE4-43CB05E78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1229" y="3272916"/>
              <a:ext cx="148601" cy="15339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75F6B804-947C-4E92-9671-0169B50F062E}"/>
                </a:ext>
              </a:extLst>
            </p:cNvPr>
            <p:cNvSpPr/>
            <p:nvPr/>
          </p:nvSpPr>
          <p:spPr>
            <a:xfrm>
              <a:off x="7543705" y="2613354"/>
              <a:ext cx="1011537" cy="609600"/>
            </a:xfrm>
            <a:custGeom>
              <a:avLst/>
              <a:gdLst>
                <a:gd name="connsiteX0" fmla="*/ 1381125 w 1381125"/>
                <a:gd name="connsiteY0" fmla="*/ 0 h 609600"/>
                <a:gd name="connsiteX1" fmla="*/ 609600 w 1381125"/>
                <a:gd name="connsiteY1" fmla="*/ 0 h 609600"/>
                <a:gd name="connsiteX2" fmla="*/ 0 w 1381125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609600">
                  <a:moveTo>
                    <a:pt x="1381125" y="0"/>
                  </a:moveTo>
                  <a:lnTo>
                    <a:pt x="609600" y="0"/>
                  </a:lnTo>
                  <a:lnTo>
                    <a:pt x="0" y="609600"/>
                  </a:lnTo>
                </a:path>
              </a:pathLst>
            </a:custGeom>
            <a:noFill/>
            <a:ln w="31750" cap="rnd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FBA460A-6625-489E-A2CA-5201FDD25C83}"/>
                </a:ext>
              </a:extLst>
            </p:cNvPr>
            <p:cNvGrpSpPr/>
            <p:nvPr/>
          </p:nvGrpSpPr>
          <p:grpSpPr>
            <a:xfrm>
              <a:off x="8594109" y="2201561"/>
              <a:ext cx="833681" cy="801058"/>
              <a:chOff x="8207032" y="2061861"/>
              <a:chExt cx="833681" cy="801058"/>
            </a:xfrm>
          </p:grpSpPr>
          <p:sp>
            <p:nvSpPr>
              <p:cNvPr id="29" name="Freeform 61">
                <a:extLst>
                  <a:ext uri="{FF2B5EF4-FFF2-40B4-BE49-F238E27FC236}">
                    <a16:creationId xmlns:a16="http://schemas.microsoft.com/office/drawing/2014/main" id="{72834240-A31A-48E7-83A2-0F7E7616E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917" y="2061861"/>
                <a:ext cx="797796" cy="801058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62">
                <a:extLst>
                  <a:ext uri="{FF2B5EF4-FFF2-40B4-BE49-F238E27FC236}">
                    <a16:creationId xmlns:a16="http://schemas.microsoft.com/office/drawing/2014/main" id="{557155EE-BB5B-49E3-BD06-B48B0C02B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1411" y="2169539"/>
                <a:ext cx="580808" cy="585702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3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16BD6395-AF84-40D1-9939-08F0768FC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7032" y="2390819"/>
                <a:ext cx="393479" cy="0"/>
              </a:xfrm>
              <a:prstGeom prst="line">
                <a:avLst/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20000"/>
                      </a:scheme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0" name="图形 1033">
                <a:extLst>
                  <a:ext uri="{FF2B5EF4-FFF2-40B4-BE49-F238E27FC236}">
                    <a16:creationId xmlns:a16="http://schemas.microsoft.com/office/drawing/2014/main" id="{F5D674C4-D8B2-43B9-9E1A-BFA4D3603032}"/>
                  </a:ext>
                </a:extLst>
              </p:cNvPr>
              <p:cNvSpPr/>
              <p:nvPr/>
            </p:nvSpPr>
            <p:spPr>
              <a:xfrm>
                <a:off x="8461824" y="2231285"/>
                <a:ext cx="359982" cy="411410"/>
              </a:xfrm>
              <a:custGeom>
                <a:avLst/>
                <a:gdLst>
                  <a:gd name="connsiteX0" fmla="*/ 1534033 w 1610413"/>
                  <a:gd name="connsiteY0" fmla="*/ 728517 h 1840468"/>
                  <a:gd name="connsiteX1" fmla="*/ 1265017 w 1610413"/>
                  <a:gd name="connsiteY1" fmla="*/ 728517 h 1840468"/>
                  <a:gd name="connsiteX2" fmla="*/ 1188636 w 1610413"/>
                  <a:gd name="connsiteY2" fmla="*/ 805134 h 1840468"/>
                  <a:gd name="connsiteX3" fmla="*/ 1188636 w 1610413"/>
                  <a:gd name="connsiteY3" fmla="*/ 1840468 h 1840468"/>
                  <a:gd name="connsiteX4" fmla="*/ 1610413 w 1610413"/>
                  <a:gd name="connsiteY4" fmla="*/ 1840468 h 1840468"/>
                  <a:gd name="connsiteX5" fmla="*/ 1610413 w 1610413"/>
                  <a:gd name="connsiteY5" fmla="*/ 805136 h 1840468"/>
                  <a:gd name="connsiteX6" fmla="*/ 1534033 w 1610413"/>
                  <a:gd name="connsiteY6" fmla="*/ 728517 h 1840468"/>
                  <a:gd name="connsiteX7" fmla="*/ 1457040 w 1610413"/>
                  <a:gd name="connsiteY7" fmla="*/ 1648753 h 1840468"/>
                  <a:gd name="connsiteX8" fmla="*/ 1342011 w 1610413"/>
                  <a:gd name="connsiteY8" fmla="*/ 1648753 h 1840468"/>
                  <a:gd name="connsiteX9" fmla="*/ 1342011 w 1610413"/>
                  <a:gd name="connsiteY9" fmla="*/ 1533724 h 1840468"/>
                  <a:gd name="connsiteX10" fmla="*/ 1457042 w 1610413"/>
                  <a:gd name="connsiteY10" fmla="*/ 1533724 h 1840468"/>
                  <a:gd name="connsiteX11" fmla="*/ 1457040 w 1610413"/>
                  <a:gd name="connsiteY11" fmla="*/ 1648753 h 1840468"/>
                  <a:gd name="connsiteX12" fmla="*/ 1457040 w 1610413"/>
                  <a:gd name="connsiteY12" fmla="*/ 1380351 h 1840468"/>
                  <a:gd name="connsiteX13" fmla="*/ 1342011 w 1610413"/>
                  <a:gd name="connsiteY13" fmla="*/ 1380351 h 1840468"/>
                  <a:gd name="connsiteX14" fmla="*/ 1342011 w 1610413"/>
                  <a:gd name="connsiteY14" fmla="*/ 1265320 h 1840468"/>
                  <a:gd name="connsiteX15" fmla="*/ 1457042 w 1610413"/>
                  <a:gd name="connsiteY15" fmla="*/ 1265320 h 1840468"/>
                  <a:gd name="connsiteX16" fmla="*/ 1457040 w 1610413"/>
                  <a:gd name="connsiteY16" fmla="*/ 1380351 h 1840468"/>
                  <a:gd name="connsiteX17" fmla="*/ 1457040 w 1610413"/>
                  <a:gd name="connsiteY17" fmla="*/ 1073605 h 1840468"/>
                  <a:gd name="connsiteX18" fmla="*/ 1342011 w 1610413"/>
                  <a:gd name="connsiteY18" fmla="*/ 1073605 h 1840468"/>
                  <a:gd name="connsiteX19" fmla="*/ 1342011 w 1610413"/>
                  <a:gd name="connsiteY19" fmla="*/ 958574 h 1840468"/>
                  <a:gd name="connsiteX20" fmla="*/ 1457042 w 1610413"/>
                  <a:gd name="connsiteY20" fmla="*/ 958574 h 1840468"/>
                  <a:gd name="connsiteX21" fmla="*/ 1457040 w 1610413"/>
                  <a:gd name="connsiteY21" fmla="*/ 1073605 h 1840468"/>
                  <a:gd name="connsiteX22" fmla="*/ 1073708 w 1610413"/>
                  <a:gd name="connsiteY22" fmla="*/ 1035265 h 1840468"/>
                  <a:gd name="connsiteX23" fmla="*/ 881794 w 1610413"/>
                  <a:gd name="connsiteY23" fmla="*/ 1035265 h 1840468"/>
                  <a:gd name="connsiteX24" fmla="*/ 805207 w 1610413"/>
                  <a:gd name="connsiteY24" fmla="*/ 1111984 h 1840468"/>
                  <a:gd name="connsiteX25" fmla="*/ 805207 w 1610413"/>
                  <a:gd name="connsiteY25" fmla="*/ 1840468 h 1840468"/>
                  <a:gd name="connsiteX26" fmla="*/ 1150295 w 1610413"/>
                  <a:gd name="connsiteY26" fmla="*/ 1840468 h 1840468"/>
                  <a:gd name="connsiteX27" fmla="*/ 1150295 w 1610413"/>
                  <a:gd name="connsiteY27" fmla="*/ 1111981 h 1840468"/>
                  <a:gd name="connsiteX28" fmla="*/ 1073708 w 1610413"/>
                  <a:gd name="connsiteY28" fmla="*/ 1035265 h 1840468"/>
                  <a:gd name="connsiteX29" fmla="*/ 1035263 w 1610413"/>
                  <a:gd name="connsiteY29" fmla="*/ 1648753 h 1840468"/>
                  <a:gd name="connsiteX30" fmla="*/ 920234 w 1610413"/>
                  <a:gd name="connsiteY30" fmla="*/ 1648753 h 1840468"/>
                  <a:gd name="connsiteX31" fmla="*/ 920234 w 1610413"/>
                  <a:gd name="connsiteY31" fmla="*/ 1533724 h 1840468"/>
                  <a:gd name="connsiteX32" fmla="*/ 1035263 w 1610413"/>
                  <a:gd name="connsiteY32" fmla="*/ 1533724 h 1840468"/>
                  <a:gd name="connsiteX33" fmla="*/ 1035263 w 1610413"/>
                  <a:gd name="connsiteY33" fmla="*/ 1648753 h 1840468"/>
                  <a:gd name="connsiteX34" fmla="*/ 1035263 w 1610413"/>
                  <a:gd name="connsiteY34" fmla="*/ 1380351 h 1840468"/>
                  <a:gd name="connsiteX35" fmla="*/ 920234 w 1610413"/>
                  <a:gd name="connsiteY35" fmla="*/ 1380351 h 1840468"/>
                  <a:gd name="connsiteX36" fmla="*/ 920234 w 1610413"/>
                  <a:gd name="connsiteY36" fmla="*/ 1265320 h 1840468"/>
                  <a:gd name="connsiteX37" fmla="*/ 1035263 w 1610413"/>
                  <a:gd name="connsiteY37" fmla="*/ 1265320 h 1840468"/>
                  <a:gd name="connsiteX38" fmla="*/ 1035263 w 1610413"/>
                  <a:gd name="connsiteY38" fmla="*/ 1380351 h 1840468"/>
                  <a:gd name="connsiteX39" fmla="*/ 690529 w 1610413"/>
                  <a:gd name="connsiteY39" fmla="*/ 421775 h 1840468"/>
                  <a:gd name="connsiteX40" fmla="*/ 651834 w 1610413"/>
                  <a:gd name="connsiteY40" fmla="*/ 421775 h 1840468"/>
                  <a:gd name="connsiteX41" fmla="*/ 651834 w 1610413"/>
                  <a:gd name="connsiteY41" fmla="*/ 306973 h 1840468"/>
                  <a:gd name="connsiteX42" fmla="*/ 574923 w 1610413"/>
                  <a:gd name="connsiteY42" fmla="*/ 230060 h 1840468"/>
                  <a:gd name="connsiteX43" fmla="*/ 440946 w 1610413"/>
                  <a:gd name="connsiteY43" fmla="*/ 230060 h 1840468"/>
                  <a:gd name="connsiteX44" fmla="*/ 440946 w 1610413"/>
                  <a:gd name="connsiteY44" fmla="*/ 57760 h 1840468"/>
                  <a:gd name="connsiteX45" fmla="*/ 383433 w 1610413"/>
                  <a:gd name="connsiteY45" fmla="*/ 0 h 1840468"/>
                  <a:gd name="connsiteX46" fmla="*/ 325917 w 1610413"/>
                  <a:gd name="connsiteY46" fmla="*/ 57760 h 1840468"/>
                  <a:gd name="connsiteX47" fmla="*/ 325917 w 1610413"/>
                  <a:gd name="connsiteY47" fmla="*/ 230059 h 1840468"/>
                  <a:gd name="connsiteX48" fmla="*/ 191940 w 1610413"/>
                  <a:gd name="connsiteY48" fmla="*/ 230059 h 1840468"/>
                  <a:gd name="connsiteX49" fmla="*/ 115029 w 1610413"/>
                  <a:gd name="connsiteY49" fmla="*/ 306971 h 1840468"/>
                  <a:gd name="connsiteX50" fmla="*/ 115029 w 1610413"/>
                  <a:gd name="connsiteY50" fmla="*/ 421773 h 1840468"/>
                  <a:gd name="connsiteX51" fmla="*/ 76334 w 1610413"/>
                  <a:gd name="connsiteY51" fmla="*/ 421773 h 1840468"/>
                  <a:gd name="connsiteX52" fmla="*/ 0 w 1610413"/>
                  <a:gd name="connsiteY52" fmla="*/ 498504 h 1840468"/>
                  <a:gd name="connsiteX53" fmla="*/ 0 w 1610413"/>
                  <a:gd name="connsiteY53" fmla="*/ 1840468 h 1840468"/>
                  <a:gd name="connsiteX54" fmla="*/ 766863 w 1610413"/>
                  <a:gd name="connsiteY54" fmla="*/ 1840468 h 1840468"/>
                  <a:gd name="connsiteX55" fmla="*/ 766863 w 1610413"/>
                  <a:gd name="connsiteY55" fmla="*/ 498504 h 1840468"/>
                  <a:gd name="connsiteX56" fmla="*/ 690529 w 1610413"/>
                  <a:gd name="connsiteY56" fmla="*/ 421775 h 1840468"/>
                  <a:gd name="connsiteX57" fmla="*/ 306746 w 1610413"/>
                  <a:gd name="connsiteY57" fmla="*/ 1648753 h 1840468"/>
                  <a:gd name="connsiteX58" fmla="*/ 191717 w 1610413"/>
                  <a:gd name="connsiteY58" fmla="*/ 1648753 h 1840468"/>
                  <a:gd name="connsiteX59" fmla="*/ 191717 w 1610413"/>
                  <a:gd name="connsiteY59" fmla="*/ 1533724 h 1840468"/>
                  <a:gd name="connsiteX60" fmla="*/ 306746 w 1610413"/>
                  <a:gd name="connsiteY60" fmla="*/ 1533724 h 1840468"/>
                  <a:gd name="connsiteX61" fmla="*/ 306746 w 1610413"/>
                  <a:gd name="connsiteY61" fmla="*/ 1648753 h 1840468"/>
                  <a:gd name="connsiteX62" fmla="*/ 306746 w 1610413"/>
                  <a:gd name="connsiteY62" fmla="*/ 1380351 h 1840468"/>
                  <a:gd name="connsiteX63" fmla="*/ 191717 w 1610413"/>
                  <a:gd name="connsiteY63" fmla="*/ 1380351 h 1840468"/>
                  <a:gd name="connsiteX64" fmla="*/ 191717 w 1610413"/>
                  <a:gd name="connsiteY64" fmla="*/ 1265320 h 1840468"/>
                  <a:gd name="connsiteX65" fmla="*/ 306746 w 1610413"/>
                  <a:gd name="connsiteY65" fmla="*/ 1265320 h 1840468"/>
                  <a:gd name="connsiteX66" fmla="*/ 306746 w 1610413"/>
                  <a:gd name="connsiteY66" fmla="*/ 1380351 h 1840468"/>
                  <a:gd name="connsiteX67" fmla="*/ 306746 w 1610413"/>
                  <a:gd name="connsiteY67" fmla="*/ 1073605 h 1840468"/>
                  <a:gd name="connsiteX68" fmla="*/ 191717 w 1610413"/>
                  <a:gd name="connsiteY68" fmla="*/ 1073605 h 1840468"/>
                  <a:gd name="connsiteX69" fmla="*/ 191717 w 1610413"/>
                  <a:gd name="connsiteY69" fmla="*/ 958574 h 1840468"/>
                  <a:gd name="connsiteX70" fmla="*/ 306746 w 1610413"/>
                  <a:gd name="connsiteY70" fmla="*/ 958574 h 1840468"/>
                  <a:gd name="connsiteX71" fmla="*/ 306746 w 1610413"/>
                  <a:gd name="connsiteY71" fmla="*/ 1073605 h 1840468"/>
                  <a:gd name="connsiteX72" fmla="*/ 306746 w 1610413"/>
                  <a:gd name="connsiteY72" fmla="*/ 766859 h 1840468"/>
                  <a:gd name="connsiteX73" fmla="*/ 191717 w 1610413"/>
                  <a:gd name="connsiteY73" fmla="*/ 766859 h 1840468"/>
                  <a:gd name="connsiteX74" fmla="*/ 191717 w 1610413"/>
                  <a:gd name="connsiteY74" fmla="*/ 651830 h 1840468"/>
                  <a:gd name="connsiteX75" fmla="*/ 306746 w 1610413"/>
                  <a:gd name="connsiteY75" fmla="*/ 651830 h 1840468"/>
                  <a:gd name="connsiteX76" fmla="*/ 306746 w 1610413"/>
                  <a:gd name="connsiteY76" fmla="*/ 766859 h 1840468"/>
                  <a:gd name="connsiteX77" fmla="*/ 575150 w 1610413"/>
                  <a:gd name="connsiteY77" fmla="*/ 1648753 h 1840468"/>
                  <a:gd name="connsiteX78" fmla="*/ 460119 w 1610413"/>
                  <a:gd name="connsiteY78" fmla="*/ 1648753 h 1840468"/>
                  <a:gd name="connsiteX79" fmla="*/ 460119 w 1610413"/>
                  <a:gd name="connsiteY79" fmla="*/ 1533724 h 1840468"/>
                  <a:gd name="connsiteX80" fmla="*/ 575150 w 1610413"/>
                  <a:gd name="connsiteY80" fmla="*/ 1533724 h 1840468"/>
                  <a:gd name="connsiteX81" fmla="*/ 575150 w 1610413"/>
                  <a:gd name="connsiteY81" fmla="*/ 1648753 h 1840468"/>
                  <a:gd name="connsiteX82" fmla="*/ 575150 w 1610413"/>
                  <a:gd name="connsiteY82" fmla="*/ 1380351 h 1840468"/>
                  <a:gd name="connsiteX83" fmla="*/ 460119 w 1610413"/>
                  <a:gd name="connsiteY83" fmla="*/ 1380351 h 1840468"/>
                  <a:gd name="connsiteX84" fmla="*/ 460119 w 1610413"/>
                  <a:gd name="connsiteY84" fmla="*/ 1265320 h 1840468"/>
                  <a:gd name="connsiteX85" fmla="*/ 575150 w 1610413"/>
                  <a:gd name="connsiteY85" fmla="*/ 1265320 h 1840468"/>
                  <a:gd name="connsiteX86" fmla="*/ 575150 w 1610413"/>
                  <a:gd name="connsiteY86" fmla="*/ 1380351 h 1840468"/>
                  <a:gd name="connsiteX87" fmla="*/ 575150 w 1610413"/>
                  <a:gd name="connsiteY87" fmla="*/ 1073605 h 1840468"/>
                  <a:gd name="connsiteX88" fmla="*/ 460119 w 1610413"/>
                  <a:gd name="connsiteY88" fmla="*/ 1073605 h 1840468"/>
                  <a:gd name="connsiteX89" fmla="*/ 460119 w 1610413"/>
                  <a:gd name="connsiteY89" fmla="*/ 958574 h 1840468"/>
                  <a:gd name="connsiteX90" fmla="*/ 575150 w 1610413"/>
                  <a:gd name="connsiteY90" fmla="*/ 958574 h 1840468"/>
                  <a:gd name="connsiteX91" fmla="*/ 575150 w 1610413"/>
                  <a:gd name="connsiteY91" fmla="*/ 1073605 h 1840468"/>
                  <a:gd name="connsiteX92" fmla="*/ 575150 w 1610413"/>
                  <a:gd name="connsiteY92" fmla="*/ 766859 h 1840468"/>
                  <a:gd name="connsiteX93" fmla="*/ 460119 w 1610413"/>
                  <a:gd name="connsiteY93" fmla="*/ 766859 h 1840468"/>
                  <a:gd name="connsiteX94" fmla="*/ 460119 w 1610413"/>
                  <a:gd name="connsiteY94" fmla="*/ 651830 h 1840468"/>
                  <a:gd name="connsiteX95" fmla="*/ 575150 w 1610413"/>
                  <a:gd name="connsiteY95" fmla="*/ 651830 h 1840468"/>
                  <a:gd name="connsiteX96" fmla="*/ 575150 w 1610413"/>
                  <a:gd name="connsiteY96" fmla="*/ 766859 h 184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610413" h="1840468">
                    <a:moveTo>
                      <a:pt x="1534033" y="728517"/>
                    </a:moveTo>
                    <a:lnTo>
                      <a:pt x="1265017" y="728517"/>
                    </a:lnTo>
                    <a:cubicBezTo>
                      <a:pt x="1223151" y="728517"/>
                      <a:pt x="1188636" y="762820"/>
                      <a:pt x="1188636" y="805134"/>
                    </a:cubicBezTo>
                    <a:lnTo>
                      <a:pt x="1188636" y="1840468"/>
                    </a:lnTo>
                    <a:lnTo>
                      <a:pt x="1610413" y="1840468"/>
                    </a:lnTo>
                    <a:lnTo>
                      <a:pt x="1610413" y="805136"/>
                    </a:lnTo>
                    <a:cubicBezTo>
                      <a:pt x="1610413" y="762811"/>
                      <a:pt x="1576215" y="728517"/>
                      <a:pt x="1534033" y="728517"/>
                    </a:cubicBezTo>
                    <a:close/>
                    <a:moveTo>
                      <a:pt x="1457040" y="1648753"/>
                    </a:moveTo>
                    <a:lnTo>
                      <a:pt x="1342011" y="1648753"/>
                    </a:lnTo>
                    <a:lnTo>
                      <a:pt x="1342011" y="1533724"/>
                    </a:lnTo>
                    <a:lnTo>
                      <a:pt x="1457042" y="1533724"/>
                    </a:lnTo>
                    <a:lnTo>
                      <a:pt x="1457040" y="1648753"/>
                    </a:lnTo>
                    <a:close/>
                    <a:moveTo>
                      <a:pt x="1457040" y="1380351"/>
                    </a:moveTo>
                    <a:lnTo>
                      <a:pt x="1342011" y="1380351"/>
                    </a:lnTo>
                    <a:lnTo>
                      <a:pt x="1342011" y="1265320"/>
                    </a:lnTo>
                    <a:lnTo>
                      <a:pt x="1457042" y="1265320"/>
                    </a:lnTo>
                    <a:lnTo>
                      <a:pt x="1457040" y="1380351"/>
                    </a:lnTo>
                    <a:close/>
                    <a:moveTo>
                      <a:pt x="1457040" y="1073605"/>
                    </a:moveTo>
                    <a:lnTo>
                      <a:pt x="1342011" y="1073605"/>
                    </a:lnTo>
                    <a:lnTo>
                      <a:pt x="1342011" y="958574"/>
                    </a:lnTo>
                    <a:lnTo>
                      <a:pt x="1457042" y="958574"/>
                    </a:lnTo>
                    <a:lnTo>
                      <a:pt x="1457040" y="1073605"/>
                    </a:lnTo>
                    <a:close/>
                    <a:moveTo>
                      <a:pt x="1073708" y="1035265"/>
                    </a:moveTo>
                    <a:lnTo>
                      <a:pt x="881794" y="1035265"/>
                    </a:lnTo>
                    <a:cubicBezTo>
                      <a:pt x="839556" y="1035265"/>
                      <a:pt x="805207" y="1069615"/>
                      <a:pt x="805207" y="1111984"/>
                    </a:cubicBezTo>
                    <a:lnTo>
                      <a:pt x="805207" y="1840468"/>
                    </a:lnTo>
                    <a:lnTo>
                      <a:pt x="1150295" y="1840468"/>
                    </a:lnTo>
                    <a:lnTo>
                      <a:pt x="1150295" y="1111981"/>
                    </a:lnTo>
                    <a:cubicBezTo>
                      <a:pt x="1150295" y="1069834"/>
                      <a:pt x="1116006" y="1035265"/>
                      <a:pt x="1073708" y="1035265"/>
                    </a:cubicBezTo>
                    <a:close/>
                    <a:moveTo>
                      <a:pt x="1035263" y="1648753"/>
                    </a:moveTo>
                    <a:lnTo>
                      <a:pt x="920234" y="1648753"/>
                    </a:lnTo>
                    <a:lnTo>
                      <a:pt x="920234" y="1533724"/>
                    </a:lnTo>
                    <a:lnTo>
                      <a:pt x="1035263" y="1533724"/>
                    </a:lnTo>
                    <a:lnTo>
                      <a:pt x="1035263" y="1648753"/>
                    </a:lnTo>
                    <a:close/>
                    <a:moveTo>
                      <a:pt x="1035263" y="1380351"/>
                    </a:moveTo>
                    <a:lnTo>
                      <a:pt x="920234" y="1380351"/>
                    </a:lnTo>
                    <a:lnTo>
                      <a:pt x="920234" y="1265320"/>
                    </a:lnTo>
                    <a:lnTo>
                      <a:pt x="1035263" y="1265320"/>
                    </a:lnTo>
                    <a:lnTo>
                      <a:pt x="1035263" y="1380351"/>
                    </a:lnTo>
                    <a:close/>
                    <a:moveTo>
                      <a:pt x="690529" y="421775"/>
                    </a:moveTo>
                    <a:lnTo>
                      <a:pt x="651834" y="421775"/>
                    </a:lnTo>
                    <a:lnTo>
                      <a:pt x="651834" y="306973"/>
                    </a:lnTo>
                    <a:cubicBezTo>
                      <a:pt x="651834" y="264053"/>
                      <a:pt x="617400" y="230060"/>
                      <a:pt x="574923" y="230060"/>
                    </a:cubicBezTo>
                    <a:lnTo>
                      <a:pt x="440946" y="230060"/>
                    </a:lnTo>
                    <a:lnTo>
                      <a:pt x="440946" y="57760"/>
                    </a:lnTo>
                    <a:cubicBezTo>
                      <a:pt x="440946" y="25937"/>
                      <a:pt x="415195" y="0"/>
                      <a:pt x="383433" y="0"/>
                    </a:cubicBezTo>
                    <a:cubicBezTo>
                      <a:pt x="351445" y="0"/>
                      <a:pt x="325917" y="25859"/>
                      <a:pt x="325917" y="57760"/>
                    </a:cubicBezTo>
                    <a:lnTo>
                      <a:pt x="325917" y="230059"/>
                    </a:lnTo>
                    <a:lnTo>
                      <a:pt x="191940" y="230059"/>
                    </a:lnTo>
                    <a:cubicBezTo>
                      <a:pt x="149423" y="230059"/>
                      <a:pt x="115029" y="264492"/>
                      <a:pt x="115029" y="306971"/>
                    </a:cubicBezTo>
                    <a:lnTo>
                      <a:pt x="115029" y="421773"/>
                    </a:lnTo>
                    <a:lnTo>
                      <a:pt x="76334" y="421773"/>
                    </a:lnTo>
                    <a:cubicBezTo>
                      <a:pt x="34443" y="421773"/>
                      <a:pt x="0" y="456125"/>
                      <a:pt x="0" y="498504"/>
                    </a:cubicBezTo>
                    <a:lnTo>
                      <a:pt x="0" y="1840468"/>
                    </a:lnTo>
                    <a:lnTo>
                      <a:pt x="766863" y="1840468"/>
                    </a:lnTo>
                    <a:lnTo>
                      <a:pt x="766863" y="498504"/>
                    </a:lnTo>
                    <a:cubicBezTo>
                      <a:pt x="766863" y="455816"/>
                      <a:pt x="732688" y="421775"/>
                      <a:pt x="690529" y="421775"/>
                    </a:cubicBezTo>
                    <a:close/>
                    <a:moveTo>
                      <a:pt x="306746" y="1648753"/>
                    </a:moveTo>
                    <a:lnTo>
                      <a:pt x="191717" y="1648753"/>
                    </a:lnTo>
                    <a:lnTo>
                      <a:pt x="191717" y="1533724"/>
                    </a:lnTo>
                    <a:lnTo>
                      <a:pt x="306746" y="1533724"/>
                    </a:lnTo>
                    <a:lnTo>
                      <a:pt x="306746" y="1648753"/>
                    </a:lnTo>
                    <a:close/>
                    <a:moveTo>
                      <a:pt x="306746" y="1380351"/>
                    </a:moveTo>
                    <a:lnTo>
                      <a:pt x="191717" y="1380351"/>
                    </a:lnTo>
                    <a:lnTo>
                      <a:pt x="191717" y="1265320"/>
                    </a:lnTo>
                    <a:lnTo>
                      <a:pt x="306746" y="1265320"/>
                    </a:lnTo>
                    <a:lnTo>
                      <a:pt x="306746" y="1380351"/>
                    </a:lnTo>
                    <a:close/>
                    <a:moveTo>
                      <a:pt x="306746" y="1073605"/>
                    </a:moveTo>
                    <a:lnTo>
                      <a:pt x="191717" y="1073605"/>
                    </a:lnTo>
                    <a:lnTo>
                      <a:pt x="191717" y="958574"/>
                    </a:lnTo>
                    <a:lnTo>
                      <a:pt x="306746" y="958574"/>
                    </a:lnTo>
                    <a:lnTo>
                      <a:pt x="306746" y="1073605"/>
                    </a:lnTo>
                    <a:close/>
                    <a:moveTo>
                      <a:pt x="306746" y="766859"/>
                    </a:moveTo>
                    <a:lnTo>
                      <a:pt x="191717" y="766859"/>
                    </a:lnTo>
                    <a:lnTo>
                      <a:pt x="191717" y="651830"/>
                    </a:lnTo>
                    <a:lnTo>
                      <a:pt x="306746" y="651830"/>
                    </a:lnTo>
                    <a:lnTo>
                      <a:pt x="306746" y="766859"/>
                    </a:lnTo>
                    <a:close/>
                    <a:moveTo>
                      <a:pt x="575150" y="1648753"/>
                    </a:moveTo>
                    <a:lnTo>
                      <a:pt x="460119" y="1648753"/>
                    </a:lnTo>
                    <a:lnTo>
                      <a:pt x="460119" y="1533724"/>
                    </a:lnTo>
                    <a:lnTo>
                      <a:pt x="575150" y="1533724"/>
                    </a:lnTo>
                    <a:lnTo>
                      <a:pt x="575150" y="1648753"/>
                    </a:lnTo>
                    <a:close/>
                    <a:moveTo>
                      <a:pt x="575150" y="1380351"/>
                    </a:moveTo>
                    <a:lnTo>
                      <a:pt x="460119" y="1380351"/>
                    </a:lnTo>
                    <a:lnTo>
                      <a:pt x="460119" y="1265320"/>
                    </a:lnTo>
                    <a:lnTo>
                      <a:pt x="575150" y="1265320"/>
                    </a:lnTo>
                    <a:lnTo>
                      <a:pt x="575150" y="1380351"/>
                    </a:lnTo>
                    <a:close/>
                    <a:moveTo>
                      <a:pt x="575150" y="1073605"/>
                    </a:moveTo>
                    <a:lnTo>
                      <a:pt x="460119" y="1073605"/>
                    </a:lnTo>
                    <a:lnTo>
                      <a:pt x="460119" y="958574"/>
                    </a:lnTo>
                    <a:lnTo>
                      <a:pt x="575150" y="958574"/>
                    </a:lnTo>
                    <a:lnTo>
                      <a:pt x="575150" y="1073605"/>
                    </a:lnTo>
                    <a:close/>
                    <a:moveTo>
                      <a:pt x="575150" y="766859"/>
                    </a:moveTo>
                    <a:lnTo>
                      <a:pt x="460119" y="766859"/>
                    </a:lnTo>
                    <a:lnTo>
                      <a:pt x="460119" y="651830"/>
                    </a:lnTo>
                    <a:lnTo>
                      <a:pt x="575150" y="651830"/>
                    </a:lnTo>
                    <a:lnTo>
                      <a:pt x="575150" y="76685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BCEA3DBC-AA5E-481D-9460-16D94B31F0F3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</p:spTree>
    <p:extLst>
      <p:ext uri="{BB962C8B-B14F-4D97-AF65-F5344CB8AC3E}">
        <p14:creationId xmlns:p14="http://schemas.microsoft.com/office/powerpoint/2010/main" val="340418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7C3CB8D0-D1D6-4152-847D-684301B05529}"/>
              </a:ext>
            </a:extLst>
          </p:cNvPr>
          <p:cNvSpPr/>
          <p:nvPr/>
        </p:nvSpPr>
        <p:spPr>
          <a:xfrm flipV="1">
            <a:off x="8016486" y="2104756"/>
            <a:ext cx="3841616" cy="61195"/>
          </a:xfrm>
          <a:prstGeom prst="parallelogram">
            <a:avLst>
              <a:gd name="adj" fmla="val 358005"/>
            </a:avLst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91000">
                <a:schemeClr val="accent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D13972EE-B2F0-4FE7-8E81-36278D00322C}"/>
              </a:ext>
            </a:extLst>
          </p:cNvPr>
          <p:cNvSpPr/>
          <p:nvPr/>
        </p:nvSpPr>
        <p:spPr>
          <a:xfrm flipV="1">
            <a:off x="10448754" y="1982519"/>
            <a:ext cx="784783" cy="45719"/>
          </a:xfrm>
          <a:prstGeom prst="parallelogram">
            <a:avLst>
              <a:gd name="adj" fmla="val 358005"/>
            </a:avLst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91000">
                <a:schemeClr val="accent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5C436551-13DF-46BB-8F3C-97C17557407D}"/>
              </a:ext>
            </a:extLst>
          </p:cNvPr>
          <p:cNvSpPr/>
          <p:nvPr/>
        </p:nvSpPr>
        <p:spPr>
          <a:xfrm>
            <a:off x="801493" y="4837272"/>
            <a:ext cx="2688613" cy="1401820"/>
          </a:xfrm>
          <a:prstGeom prst="roundRect">
            <a:avLst>
              <a:gd name="adj" fmla="val 4708"/>
            </a:avLst>
          </a:prstGeom>
          <a:solidFill>
            <a:schemeClr val="accent1">
              <a:alpha val="1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E3DD687-6858-448F-8F07-7EFB8D4836F8}"/>
              </a:ext>
            </a:extLst>
          </p:cNvPr>
          <p:cNvGrpSpPr/>
          <p:nvPr/>
        </p:nvGrpSpPr>
        <p:grpSpPr>
          <a:xfrm>
            <a:off x="899652" y="5011781"/>
            <a:ext cx="1173334" cy="425346"/>
            <a:chOff x="899652" y="5011781"/>
            <a:chExt cx="1173334" cy="425346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49EB3C26-A590-4EAC-8EEB-13FEF8B10556}"/>
                </a:ext>
              </a:extLst>
            </p:cNvPr>
            <p:cNvSpPr/>
            <p:nvPr/>
          </p:nvSpPr>
          <p:spPr>
            <a:xfrm>
              <a:off x="899652" y="5011781"/>
              <a:ext cx="1173334" cy="42534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39700" dir="5400000" sx="90000" sy="90000" algn="t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969E5004-6935-4D9C-8FA3-E419BF49F8F8}"/>
                </a:ext>
              </a:extLst>
            </p:cNvPr>
            <p:cNvSpPr txBox="1"/>
            <p:nvPr/>
          </p:nvSpPr>
          <p:spPr>
            <a:xfrm>
              <a:off x="921640" y="5046939"/>
              <a:ext cx="1129427" cy="306467"/>
            </a:xfrm>
            <a:prstGeom prst="round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先进种植技术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A3524DE-6CA8-4DCC-A4FA-BC795E2F9111}"/>
              </a:ext>
            </a:extLst>
          </p:cNvPr>
          <p:cNvGrpSpPr/>
          <p:nvPr/>
        </p:nvGrpSpPr>
        <p:grpSpPr>
          <a:xfrm>
            <a:off x="3606216" y="5392815"/>
            <a:ext cx="1467617" cy="396436"/>
            <a:chOff x="3640084" y="5392815"/>
            <a:chExt cx="1467617" cy="396436"/>
          </a:xfrm>
        </p:grpSpPr>
        <p:sp>
          <p:nvSpPr>
            <p:cNvPr id="102" name="箭头: 右 101">
              <a:extLst>
                <a:ext uri="{FF2B5EF4-FFF2-40B4-BE49-F238E27FC236}">
                  <a16:creationId xmlns:a16="http://schemas.microsoft.com/office/drawing/2014/main" id="{D7301CA6-8720-4B74-89FA-E803573247C5}"/>
                </a:ext>
              </a:extLst>
            </p:cNvPr>
            <p:cNvSpPr/>
            <p:nvPr/>
          </p:nvSpPr>
          <p:spPr>
            <a:xfrm>
              <a:off x="3640084" y="5398703"/>
              <a:ext cx="1467617" cy="383068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箭头: 右 103">
              <a:extLst>
                <a:ext uri="{FF2B5EF4-FFF2-40B4-BE49-F238E27FC236}">
                  <a16:creationId xmlns:a16="http://schemas.microsoft.com/office/drawing/2014/main" id="{A0087F80-144A-4383-8FF4-E40E05D991CA}"/>
                </a:ext>
              </a:extLst>
            </p:cNvPr>
            <p:cNvSpPr/>
            <p:nvPr/>
          </p:nvSpPr>
          <p:spPr>
            <a:xfrm>
              <a:off x="3741756" y="5635281"/>
              <a:ext cx="310845" cy="153970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箭头: 右 104">
              <a:extLst>
                <a:ext uri="{FF2B5EF4-FFF2-40B4-BE49-F238E27FC236}">
                  <a16:creationId xmlns:a16="http://schemas.microsoft.com/office/drawing/2014/main" id="{25A6E095-7728-402B-8C72-117CBDED694F}"/>
                </a:ext>
              </a:extLst>
            </p:cNvPr>
            <p:cNvSpPr/>
            <p:nvPr/>
          </p:nvSpPr>
          <p:spPr>
            <a:xfrm>
              <a:off x="4041610" y="5552483"/>
              <a:ext cx="260541" cy="129052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6" name="箭头: 右 105">
              <a:extLst>
                <a:ext uri="{FF2B5EF4-FFF2-40B4-BE49-F238E27FC236}">
                  <a16:creationId xmlns:a16="http://schemas.microsoft.com/office/drawing/2014/main" id="{08400F48-4AAD-400C-B37D-60D1404B22B8}"/>
                </a:ext>
              </a:extLst>
            </p:cNvPr>
            <p:cNvSpPr/>
            <p:nvPr/>
          </p:nvSpPr>
          <p:spPr>
            <a:xfrm>
              <a:off x="3861145" y="5392815"/>
              <a:ext cx="191003" cy="94609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椭圆 109">
            <a:extLst>
              <a:ext uri="{FF2B5EF4-FFF2-40B4-BE49-F238E27FC236}">
                <a16:creationId xmlns:a16="http://schemas.microsoft.com/office/drawing/2014/main" id="{924C4E38-C7AA-41E8-888D-E811A315C3F8}"/>
              </a:ext>
            </a:extLst>
          </p:cNvPr>
          <p:cNvSpPr/>
          <p:nvPr/>
        </p:nvSpPr>
        <p:spPr>
          <a:xfrm>
            <a:off x="5239573" y="4579293"/>
            <a:ext cx="1792182" cy="179218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B40FAF1A-1B24-4FBE-AA61-AAD51D84F750}"/>
              </a:ext>
            </a:extLst>
          </p:cNvPr>
          <p:cNvSpPr/>
          <p:nvPr/>
        </p:nvSpPr>
        <p:spPr>
          <a:xfrm>
            <a:off x="5774279" y="4692002"/>
            <a:ext cx="722771" cy="722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8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  <a:gs pos="79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  <a:cs typeface="阿里巴巴普惠体 2.0 55 Regular" panose="00020600040101010101" pitchFamily="18" charset="-122"/>
              </a:rPr>
              <a:t>智慧化</a:t>
            </a: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39A99E21-C4B4-45EE-A469-A32D667FA8B0}"/>
              </a:ext>
            </a:extLst>
          </p:cNvPr>
          <p:cNvSpPr/>
          <p:nvPr/>
        </p:nvSpPr>
        <p:spPr>
          <a:xfrm>
            <a:off x="5377571" y="5353924"/>
            <a:ext cx="722771" cy="722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8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  <a:gs pos="79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  <a:cs typeface="阿里巴巴普惠体 2.0 55 Regular" panose="00020600040101010101" pitchFamily="18" charset="-122"/>
              </a:rPr>
              <a:t>自动化</a:t>
            </a:r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5A3FC387-C0EF-4569-A595-FB41EE6D9152}"/>
              </a:ext>
            </a:extLst>
          </p:cNvPr>
          <p:cNvSpPr/>
          <p:nvPr/>
        </p:nvSpPr>
        <p:spPr>
          <a:xfrm>
            <a:off x="6170986" y="5353924"/>
            <a:ext cx="722771" cy="722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8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  <a:gs pos="79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  <a:cs typeface="阿里巴巴普惠体 2.0 55 Regular" panose="00020600040101010101" pitchFamily="18" charset="-122"/>
              </a:rPr>
              <a:t>无人化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41E06C3-F5EC-43DE-9E69-3E30F6D8901A}"/>
              </a:ext>
            </a:extLst>
          </p:cNvPr>
          <p:cNvSpPr txBox="1"/>
          <p:nvPr/>
        </p:nvSpPr>
        <p:spPr>
          <a:xfrm>
            <a:off x="7514495" y="5148870"/>
            <a:ext cx="1415772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89000">
                      <a:schemeClr val="accent1">
                        <a:lumMod val="50000"/>
                      </a:schemeClr>
                    </a:gs>
                  </a:gsLst>
                  <a:lin ang="0" scaled="1"/>
                  <a:tileRect/>
                </a:gradFill>
                <a:latin typeface="+mn-ea"/>
                <a:cs typeface="阿里巴巴普惠体 2.0 55 Regular" panose="00020600040101010101" pitchFamily="18" charset="-122"/>
              </a:rPr>
              <a:t>产量大幅提升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B4180F1-BC39-4086-AA2F-E04BA4105EA1}"/>
              </a:ext>
            </a:extLst>
          </p:cNvPr>
          <p:cNvGrpSpPr/>
          <p:nvPr/>
        </p:nvGrpSpPr>
        <p:grpSpPr>
          <a:xfrm>
            <a:off x="7204103" y="5392815"/>
            <a:ext cx="2056429" cy="396436"/>
            <a:chOff x="7288523" y="5392815"/>
            <a:chExt cx="2056429" cy="396436"/>
          </a:xfrm>
        </p:grpSpPr>
        <p:sp>
          <p:nvSpPr>
            <p:cNvPr id="116" name="箭头: 右 115">
              <a:extLst>
                <a:ext uri="{FF2B5EF4-FFF2-40B4-BE49-F238E27FC236}">
                  <a16:creationId xmlns:a16="http://schemas.microsoft.com/office/drawing/2014/main" id="{BF7D2701-2CE9-4643-B8A2-4C0AB14BC40C}"/>
                </a:ext>
              </a:extLst>
            </p:cNvPr>
            <p:cNvSpPr/>
            <p:nvPr/>
          </p:nvSpPr>
          <p:spPr>
            <a:xfrm>
              <a:off x="7503413" y="5398703"/>
              <a:ext cx="1722567" cy="383068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箭头: 右 117">
              <a:extLst>
                <a:ext uri="{FF2B5EF4-FFF2-40B4-BE49-F238E27FC236}">
                  <a16:creationId xmlns:a16="http://schemas.microsoft.com/office/drawing/2014/main" id="{560E96F2-ECA2-4904-ABF8-48060221E057}"/>
                </a:ext>
              </a:extLst>
            </p:cNvPr>
            <p:cNvSpPr/>
            <p:nvPr/>
          </p:nvSpPr>
          <p:spPr>
            <a:xfrm>
              <a:off x="7288523" y="5635281"/>
              <a:ext cx="310845" cy="153970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箭头: 右 118">
              <a:extLst>
                <a:ext uri="{FF2B5EF4-FFF2-40B4-BE49-F238E27FC236}">
                  <a16:creationId xmlns:a16="http://schemas.microsoft.com/office/drawing/2014/main" id="{1F2B8C1F-4E7E-4837-BF76-08BE4209F9F2}"/>
                </a:ext>
              </a:extLst>
            </p:cNvPr>
            <p:cNvSpPr/>
            <p:nvPr/>
          </p:nvSpPr>
          <p:spPr>
            <a:xfrm>
              <a:off x="7588377" y="5552483"/>
              <a:ext cx="260541" cy="129052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0" name="箭头: 右 119">
              <a:extLst>
                <a:ext uri="{FF2B5EF4-FFF2-40B4-BE49-F238E27FC236}">
                  <a16:creationId xmlns:a16="http://schemas.microsoft.com/office/drawing/2014/main" id="{37235665-3E8A-4B6C-A3EE-E60BEA97B399}"/>
                </a:ext>
              </a:extLst>
            </p:cNvPr>
            <p:cNvSpPr/>
            <p:nvPr/>
          </p:nvSpPr>
          <p:spPr>
            <a:xfrm>
              <a:off x="7407912" y="5392815"/>
              <a:ext cx="191003" cy="94609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箭头: 右 126">
              <a:extLst>
                <a:ext uri="{FF2B5EF4-FFF2-40B4-BE49-F238E27FC236}">
                  <a16:creationId xmlns:a16="http://schemas.microsoft.com/office/drawing/2014/main" id="{F7B1DD12-83F2-4DC5-8251-9F3B7F23572F}"/>
                </a:ext>
              </a:extLst>
            </p:cNvPr>
            <p:cNvSpPr/>
            <p:nvPr/>
          </p:nvSpPr>
          <p:spPr>
            <a:xfrm>
              <a:off x="9084411" y="5658748"/>
              <a:ext cx="260541" cy="129052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箭头: 右 127">
              <a:extLst>
                <a:ext uri="{FF2B5EF4-FFF2-40B4-BE49-F238E27FC236}">
                  <a16:creationId xmlns:a16="http://schemas.microsoft.com/office/drawing/2014/main" id="{EA09EBED-5DC3-4617-9F76-FBA30D8674D1}"/>
                </a:ext>
              </a:extLst>
            </p:cNvPr>
            <p:cNvSpPr/>
            <p:nvPr/>
          </p:nvSpPr>
          <p:spPr>
            <a:xfrm>
              <a:off x="8994155" y="5409142"/>
              <a:ext cx="191003" cy="94609"/>
            </a:xfrm>
            <a:prstGeom prst="rightArrow">
              <a:avLst>
                <a:gd name="adj1" fmla="val 63976"/>
                <a:gd name="adj2" fmla="val 74459"/>
              </a:avLst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8B393E6E-FA99-46AE-944E-71B0BAEE356B}"/>
              </a:ext>
            </a:extLst>
          </p:cNvPr>
          <p:cNvGrpSpPr/>
          <p:nvPr/>
        </p:nvGrpSpPr>
        <p:grpSpPr>
          <a:xfrm>
            <a:off x="9500858" y="4579293"/>
            <a:ext cx="1745058" cy="1745058"/>
            <a:chOff x="6574746" y="7170345"/>
            <a:chExt cx="1881012" cy="1881012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24C7F8DC-4733-492B-9EA0-A255A0A0A4CE}"/>
                </a:ext>
              </a:extLst>
            </p:cNvPr>
            <p:cNvSpPr/>
            <p:nvPr/>
          </p:nvSpPr>
          <p:spPr>
            <a:xfrm>
              <a:off x="6574746" y="7170345"/>
              <a:ext cx="1881012" cy="188101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90ACB922-F95D-4FEE-92BC-72A3D14AAB5A}"/>
                </a:ext>
              </a:extLst>
            </p:cNvPr>
            <p:cNvSpPr/>
            <p:nvPr/>
          </p:nvSpPr>
          <p:spPr>
            <a:xfrm>
              <a:off x="6619161" y="7214760"/>
              <a:ext cx="1792182" cy="1792182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8F922407-A7C0-40E7-ABF1-294D910A4627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7576C8CB-4422-4977-800E-732E9FAFDFBA}"/>
              </a:ext>
            </a:extLst>
          </p:cNvPr>
          <p:cNvSpPr txBox="1"/>
          <p:nvPr/>
        </p:nvSpPr>
        <p:spPr>
          <a:xfrm>
            <a:off x="728373" y="1628086"/>
            <a:ext cx="6340197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旱田作物种管收起到示范、引导、牵动作用！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D54A99A-191F-48A2-97AA-84F65206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04" y="2236238"/>
            <a:ext cx="2968625" cy="2231381"/>
          </a:xfrm>
          <a:prstGeom prst="parallelogram">
            <a:avLst>
              <a:gd name="adj" fmla="val 15193"/>
            </a:avLst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5BCC3D-319F-4FA2-AD6B-07E37780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287" y="2231158"/>
            <a:ext cx="3061335" cy="2236461"/>
          </a:xfrm>
          <a:prstGeom prst="parallelogram">
            <a:avLst>
              <a:gd name="adj" fmla="val 15193"/>
            </a:avLst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B51499-033C-4BDB-930A-631F22B87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32" y="2231158"/>
            <a:ext cx="2943225" cy="2256296"/>
          </a:xfrm>
          <a:prstGeom prst="parallelogram">
            <a:avLst>
              <a:gd name="adj" fmla="val 15193"/>
            </a:avLst>
          </a:prstGeom>
        </p:spPr>
      </p:pic>
      <p:pic>
        <p:nvPicPr>
          <p:cNvPr id="16" name="内容占位符 68">
            <a:extLst>
              <a:ext uri="{FF2B5EF4-FFF2-40B4-BE49-F238E27FC236}">
                <a16:creationId xmlns:a16="http://schemas.microsoft.com/office/drawing/2014/main" id="{0C31B414-2BB5-4444-AE15-9A241C1E7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417" y="2231158"/>
            <a:ext cx="2786380" cy="2236461"/>
          </a:xfrm>
          <a:prstGeom prst="parallelogram">
            <a:avLst>
              <a:gd name="adj" fmla="val 15193"/>
            </a:avLst>
          </a:prstGeom>
        </p:spPr>
      </p:pic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6396B030-7C45-4DE9-9448-C4DC59A52587}"/>
              </a:ext>
            </a:extLst>
          </p:cNvPr>
          <p:cNvSpPr/>
          <p:nvPr/>
        </p:nvSpPr>
        <p:spPr>
          <a:xfrm>
            <a:off x="321598" y="4494510"/>
            <a:ext cx="3841616" cy="61195"/>
          </a:xfrm>
          <a:prstGeom prst="parallelogram">
            <a:avLst>
              <a:gd name="adj" fmla="val 358005"/>
            </a:avLst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91000">
                <a:schemeClr val="accent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D318195B-C54D-413D-995C-7B704E75519D}"/>
              </a:ext>
            </a:extLst>
          </p:cNvPr>
          <p:cNvGrpSpPr/>
          <p:nvPr/>
        </p:nvGrpSpPr>
        <p:grpSpPr>
          <a:xfrm>
            <a:off x="2189266" y="5011781"/>
            <a:ext cx="1173334" cy="425346"/>
            <a:chOff x="899652" y="5011781"/>
            <a:chExt cx="1173334" cy="425346"/>
          </a:xfrm>
        </p:grpSpPr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8E7D0954-7FBC-4557-97D8-345419719B78}"/>
                </a:ext>
              </a:extLst>
            </p:cNvPr>
            <p:cNvSpPr/>
            <p:nvPr/>
          </p:nvSpPr>
          <p:spPr>
            <a:xfrm>
              <a:off x="899652" y="5011781"/>
              <a:ext cx="1173334" cy="42534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39700" dir="5400000" sx="90000" sy="90000" algn="t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01B07450-A0A7-4F6C-9D93-1C4B137AFB1A}"/>
                </a:ext>
              </a:extLst>
            </p:cNvPr>
            <p:cNvSpPr txBox="1"/>
            <p:nvPr/>
          </p:nvSpPr>
          <p:spPr>
            <a:xfrm>
              <a:off x="921642" y="5046939"/>
              <a:ext cx="1129427" cy="306467"/>
            </a:xfrm>
            <a:prstGeom prst="round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先进种植设备</a:t>
              </a: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B96D6D1-5C06-468F-8FC1-306D5C3715AC}"/>
              </a:ext>
            </a:extLst>
          </p:cNvPr>
          <p:cNvGrpSpPr/>
          <p:nvPr/>
        </p:nvGrpSpPr>
        <p:grpSpPr>
          <a:xfrm>
            <a:off x="1565370" y="5608746"/>
            <a:ext cx="1173334" cy="425346"/>
            <a:chOff x="899652" y="5011781"/>
            <a:chExt cx="1173334" cy="425346"/>
          </a:xfrm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9DA3FC1A-E032-4455-8C4C-6C4E4DE1738E}"/>
                </a:ext>
              </a:extLst>
            </p:cNvPr>
            <p:cNvSpPr/>
            <p:nvPr/>
          </p:nvSpPr>
          <p:spPr>
            <a:xfrm>
              <a:off x="899652" y="5011781"/>
              <a:ext cx="1173334" cy="42534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39700" dir="5400000" sx="90000" sy="90000" algn="t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9AC96970-8ADA-4A1C-AA28-85F9716D9CAC}"/>
                </a:ext>
              </a:extLst>
            </p:cNvPr>
            <p:cNvSpPr txBox="1"/>
            <p:nvPr/>
          </p:nvSpPr>
          <p:spPr>
            <a:xfrm>
              <a:off x="921640" y="5046939"/>
              <a:ext cx="1129427" cy="306467"/>
            </a:xfrm>
            <a:prstGeom prst="round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先进种植方式</a:t>
              </a: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82060F90-7933-44B6-99C0-4F6C77C50DA6}"/>
              </a:ext>
            </a:extLst>
          </p:cNvPr>
          <p:cNvSpPr txBox="1"/>
          <p:nvPr/>
        </p:nvSpPr>
        <p:spPr>
          <a:xfrm>
            <a:off x="9539961" y="5036324"/>
            <a:ext cx="1666853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2.0 55 Regular" panose="00020600040101010101" pitchFamily="18" charset="-122"/>
              </a:rPr>
              <a:t>绿色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2.0 55 Regular" panose="00020600040101010101" pitchFamily="18" charset="-122"/>
              </a:rPr>
              <a:t>现代农业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24A6963-9711-4F11-AFA3-2628ECFF4FC4}"/>
              </a:ext>
            </a:extLst>
          </p:cNvPr>
          <p:cNvGrpSpPr/>
          <p:nvPr/>
        </p:nvGrpSpPr>
        <p:grpSpPr>
          <a:xfrm>
            <a:off x="-3176" y="2219719"/>
            <a:ext cx="12195175" cy="2247900"/>
            <a:chOff x="-3176" y="2219719"/>
            <a:chExt cx="12195175" cy="22479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95A0F3E-8141-47B1-AF05-F101C3F6B150}"/>
                </a:ext>
              </a:extLst>
            </p:cNvPr>
            <p:cNvSpPr/>
            <p:nvPr/>
          </p:nvSpPr>
          <p:spPr>
            <a:xfrm>
              <a:off x="-3176" y="2219719"/>
              <a:ext cx="12195175" cy="2247900"/>
            </a:xfrm>
            <a:prstGeom prst="rect">
              <a:avLst/>
            </a:prstGeom>
            <a:gradFill flip="none" rotWithShape="1">
              <a:gsLst>
                <a:gs pos="74386">
                  <a:srgbClr val="76B749">
                    <a:alpha val="20000"/>
                  </a:srgbClr>
                </a:gs>
                <a:gs pos="23835">
                  <a:srgbClr val="76B749">
                    <a:alpha val="20000"/>
                  </a:srgbClr>
                </a:gs>
                <a:gs pos="52000">
                  <a:schemeClr val="accent1">
                    <a:alpha val="0"/>
                  </a:schemeClr>
                </a:gs>
                <a:gs pos="10000">
                  <a:schemeClr val="accent1"/>
                </a:gs>
                <a:gs pos="90000">
                  <a:schemeClr val="accent1"/>
                </a:gs>
              </a:gsLst>
              <a:lin ang="11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706D60E4-C7A4-48E6-AF38-9DB5E358F626}"/>
                </a:ext>
              </a:extLst>
            </p:cNvPr>
            <p:cNvGrpSpPr/>
            <p:nvPr/>
          </p:nvGrpSpPr>
          <p:grpSpPr>
            <a:xfrm rot="380023" flipH="1">
              <a:off x="64481" y="2769866"/>
              <a:ext cx="611052" cy="1147606"/>
              <a:chOff x="5896569" y="1605053"/>
              <a:chExt cx="497550" cy="934441"/>
            </a:xfrm>
            <a:gradFill>
              <a:gsLst>
                <a:gs pos="95506">
                  <a:schemeClr val="accent1">
                    <a:lumMod val="40000"/>
                    <a:lumOff val="60000"/>
                  </a:schemeClr>
                </a:gs>
                <a:gs pos="83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</p:grpSpPr>
          <p:sp>
            <p:nvSpPr>
              <p:cNvPr id="101" name="Freeform 1242">
                <a:extLst>
                  <a:ext uri="{FF2B5EF4-FFF2-40B4-BE49-F238E27FC236}">
                    <a16:creationId xmlns:a16="http://schemas.microsoft.com/office/drawing/2014/main" id="{B2DF87EE-D9F2-4916-BED4-3B30051CF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6569" y="1677475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1244">
                <a:extLst>
                  <a:ext uri="{FF2B5EF4-FFF2-40B4-BE49-F238E27FC236}">
                    <a16:creationId xmlns:a16="http://schemas.microsoft.com/office/drawing/2014/main" id="{3D98D9ED-E79C-42EE-B66E-4130C2BCA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4350" y="2239343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246">
                <a:extLst>
                  <a:ext uri="{FF2B5EF4-FFF2-40B4-BE49-F238E27FC236}">
                    <a16:creationId xmlns:a16="http://schemas.microsoft.com/office/drawing/2014/main" id="{1A896E2A-6908-4A1C-9507-375AE3DA8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893" y="2205355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248">
                <a:extLst>
                  <a:ext uri="{FF2B5EF4-FFF2-40B4-BE49-F238E27FC236}">
                    <a16:creationId xmlns:a16="http://schemas.microsoft.com/office/drawing/2014/main" id="{DD386E5A-CE92-4C45-AAA0-1187F7431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950" y="2438311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1251">
                <a:extLst>
                  <a:ext uri="{FF2B5EF4-FFF2-40B4-BE49-F238E27FC236}">
                    <a16:creationId xmlns:a16="http://schemas.microsoft.com/office/drawing/2014/main" id="{231D095B-1225-4E2D-8B92-3A07A380D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8219" y="2381575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253">
                <a:extLst>
                  <a:ext uri="{FF2B5EF4-FFF2-40B4-BE49-F238E27FC236}">
                    <a16:creationId xmlns:a16="http://schemas.microsoft.com/office/drawing/2014/main" id="{8F65BB91-F053-4081-98A5-5DB585379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1038" y="2147311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255">
                <a:extLst>
                  <a:ext uri="{FF2B5EF4-FFF2-40B4-BE49-F238E27FC236}">
                    <a16:creationId xmlns:a16="http://schemas.microsoft.com/office/drawing/2014/main" id="{977142B2-61D4-44BD-907A-C41D68848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831" y="2013184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257">
                <a:extLst>
                  <a:ext uri="{FF2B5EF4-FFF2-40B4-BE49-F238E27FC236}">
                    <a16:creationId xmlns:a16="http://schemas.microsoft.com/office/drawing/2014/main" id="{7FA1B26A-A039-4FEF-934C-A3F41ADE4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632" y="1771338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1259">
                <a:extLst>
                  <a:ext uri="{FF2B5EF4-FFF2-40B4-BE49-F238E27FC236}">
                    <a16:creationId xmlns:a16="http://schemas.microsoft.com/office/drawing/2014/main" id="{0B6DD9D0-0FFA-4F52-8A6E-9D21B0C40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668" y="1605053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1261">
                <a:extLst>
                  <a:ext uri="{FF2B5EF4-FFF2-40B4-BE49-F238E27FC236}">
                    <a16:creationId xmlns:a16="http://schemas.microsoft.com/office/drawing/2014/main" id="{C29C2CFD-F361-4A48-B585-035C60D89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958" y="1619171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A2DB2A1-EA7D-44F2-831F-EC35258A518E}"/>
                </a:ext>
              </a:extLst>
            </p:cNvPr>
            <p:cNvGrpSpPr/>
            <p:nvPr/>
          </p:nvGrpSpPr>
          <p:grpSpPr>
            <a:xfrm rot="21219977">
              <a:off x="11516467" y="2769866"/>
              <a:ext cx="611052" cy="1147606"/>
              <a:chOff x="5896569" y="1605053"/>
              <a:chExt cx="497550" cy="934441"/>
            </a:xfrm>
            <a:gradFill>
              <a:gsLst>
                <a:gs pos="95506">
                  <a:schemeClr val="accent1">
                    <a:lumMod val="40000"/>
                    <a:lumOff val="60000"/>
                  </a:schemeClr>
                </a:gs>
                <a:gs pos="83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</p:grpSpPr>
          <p:sp>
            <p:nvSpPr>
              <p:cNvPr id="139" name="Freeform 1242">
                <a:extLst>
                  <a:ext uri="{FF2B5EF4-FFF2-40B4-BE49-F238E27FC236}">
                    <a16:creationId xmlns:a16="http://schemas.microsoft.com/office/drawing/2014/main" id="{53D707C0-DE9F-4470-AD6D-C67B4DB3E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6569" y="1677475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1244">
                <a:extLst>
                  <a:ext uri="{FF2B5EF4-FFF2-40B4-BE49-F238E27FC236}">
                    <a16:creationId xmlns:a16="http://schemas.microsoft.com/office/drawing/2014/main" id="{E5C80214-23DC-41A0-A39D-9B33AD345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4350" y="2239343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1246">
                <a:extLst>
                  <a:ext uri="{FF2B5EF4-FFF2-40B4-BE49-F238E27FC236}">
                    <a16:creationId xmlns:a16="http://schemas.microsoft.com/office/drawing/2014/main" id="{3D14F6FB-FB09-4F50-B606-6FF0DBF92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893" y="2205355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248">
                <a:extLst>
                  <a:ext uri="{FF2B5EF4-FFF2-40B4-BE49-F238E27FC236}">
                    <a16:creationId xmlns:a16="http://schemas.microsoft.com/office/drawing/2014/main" id="{667B9AED-97CA-436B-8D9D-5F4D51CC3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950" y="2438311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1251">
                <a:extLst>
                  <a:ext uri="{FF2B5EF4-FFF2-40B4-BE49-F238E27FC236}">
                    <a16:creationId xmlns:a16="http://schemas.microsoft.com/office/drawing/2014/main" id="{B3B0D805-CA78-4EFD-89DB-121904218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8219" y="2381575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253">
                <a:extLst>
                  <a:ext uri="{FF2B5EF4-FFF2-40B4-BE49-F238E27FC236}">
                    <a16:creationId xmlns:a16="http://schemas.microsoft.com/office/drawing/2014/main" id="{C744248F-0E87-4834-BC7C-972FF485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1038" y="2147311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1255">
                <a:extLst>
                  <a:ext uri="{FF2B5EF4-FFF2-40B4-BE49-F238E27FC236}">
                    <a16:creationId xmlns:a16="http://schemas.microsoft.com/office/drawing/2014/main" id="{ED9557A1-1CE1-4E76-B59E-32B9B68E6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831" y="2013184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1257">
                <a:extLst>
                  <a:ext uri="{FF2B5EF4-FFF2-40B4-BE49-F238E27FC236}">
                    <a16:creationId xmlns:a16="http://schemas.microsoft.com/office/drawing/2014/main" id="{752A469E-24BB-4646-8620-A7CBF61A5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632" y="1771338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1259">
                <a:extLst>
                  <a:ext uri="{FF2B5EF4-FFF2-40B4-BE49-F238E27FC236}">
                    <a16:creationId xmlns:a16="http://schemas.microsoft.com/office/drawing/2014/main" id="{4F7CEB5C-F450-4D15-8C46-879F78BC3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668" y="1605053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1261">
                <a:extLst>
                  <a:ext uri="{FF2B5EF4-FFF2-40B4-BE49-F238E27FC236}">
                    <a16:creationId xmlns:a16="http://schemas.microsoft.com/office/drawing/2014/main" id="{55C7A194-2A9F-49D7-8057-36C4BBBC1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958" y="1619171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A6FF53A4-60A1-4A8E-9C15-8D82704E1FEA}"/>
              </a:ext>
            </a:extLst>
          </p:cNvPr>
          <p:cNvSpPr/>
          <p:nvPr/>
        </p:nvSpPr>
        <p:spPr>
          <a:xfrm>
            <a:off x="1874177" y="4619934"/>
            <a:ext cx="784783" cy="45719"/>
          </a:xfrm>
          <a:prstGeom prst="parallelogram">
            <a:avLst>
              <a:gd name="adj" fmla="val 358005"/>
            </a:avLst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91000">
                <a:schemeClr val="accent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D2E3257-235A-49AC-BD68-DE4C83959E17}"/>
              </a:ext>
            </a:extLst>
          </p:cNvPr>
          <p:cNvSpPr txBox="1"/>
          <p:nvPr/>
        </p:nvSpPr>
        <p:spPr>
          <a:xfrm>
            <a:off x="1830635" y="3880628"/>
            <a:ext cx="80021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玉米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1EFB4A1-3E47-4548-AA26-789715FE9DB2}"/>
              </a:ext>
            </a:extLst>
          </p:cNvPr>
          <p:cNvSpPr txBox="1"/>
          <p:nvPr/>
        </p:nvSpPr>
        <p:spPr>
          <a:xfrm>
            <a:off x="4448740" y="3880628"/>
            <a:ext cx="80021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大豆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91BA9E0-B78E-4F4B-9DE8-97B0C8B89DC8}"/>
              </a:ext>
            </a:extLst>
          </p:cNvPr>
          <p:cNvSpPr txBox="1"/>
          <p:nvPr/>
        </p:nvSpPr>
        <p:spPr>
          <a:xfrm>
            <a:off x="6987866" y="3880628"/>
            <a:ext cx="80021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小麦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5A71058-563C-42C2-B5D8-1AA5C63953D7}"/>
              </a:ext>
            </a:extLst>
          </p:cNvPr>
          <p:cNvSpPr txBox="1"/>
          <p:nvPr/>
        </p:nvSpPr>
        <p:spPr>
          <a:xfrm>
            <a:off x="9605971" y="3880628"/>
            <a:ext cx="80021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高粱</a:t>
            </a:r>
          </a:p>
        </p:txBody>
      </p:sp>
    </p:spTree>
    <p:extLst>
      <p:ext uri="{BB962C8B-B14F-4D97-AF65-F5344CB8AC3E}">
        <p14:creationId xmlns:p14="http://schemas.microsoft.com/office/powerpoint/2010/main" val="36704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BF433DA5-575E-4970-B1C0-CCB5F7EF0017}"/>
              </a:ext>
            </a:extLst>
          </p:cNvPr>
          <p:cNvSpPr/>
          <p:nvPr/>
        </p:nvSpPr>
        <p:spPr>
          <a:xfrm>
            <a:off x="0" y="4956044"/>
            <a:ext cx="12192000" cy="1901957"/>
          </a:xfrm>
          <a:custGeom>
            <a:avLst/>
            <a:gdLst>
              <a:gd name="connsiteX0" fmla="*/ 6190488 w 12192000"/>
              <a:gd name="connsiteY0" fmla="*/ 5 h 1901957"/>
              <a:gd name="connsiteX1" fmla="*/ 8421624 w 12192000"/>
              <a:gd name="connsiteY1" fmla="*/ 347477 h 1901957"/>
              <a:gd name="connsiteX2" fmla="*/ 10789920 w 12192000"/>
              <a:gd name="connsiteY2" fmla="*/ 210317 h 1901957"/>
              <a:gd name="connsiteX3" fmla="*/ 12106747 w 12192000"/>
              <a:gd name="connsiteY3" fmla="*/ 60524 h 1901957"/>
              <a:gd name="connsiteX4" fmla="*/ 12192000 w 12192000"/>
              <a:gd name="connsiteY4" fmla="*/ 67340 h 1901957"/>
              <a:gd name="connsiteX5" fmla="*/ 12192000 w 12192000"/>
              <a:gd name="connsiteY5" fmla="*/ 1901957 h 1901957"/>
              <a:gd name="connsiteX6" fmla="*/ 0 w 12192000"/>
              <a:gd name="connsiteY6" fmla="*/ 1901957 h 1901957"/>
              <a:gd name="connsiteX7" fmla="*/ 0 w 12192000"/>
              <a:gd name="connsiteY7" fmla="*/ 522855 h 1901957"/>
              <a:gd name="connsiteX8" fmla="*/ 11806 w 12192000"/>
              <a:gd name="connsiteY8" fmla="*/ 513631 h 1901957"/>
              <a:gd name="connsiteX9" fmla="*/ 355172 w 12192000"/>
              <a:gd name="connsiteY9" fmla="*/ 348439 h 1901957"/>
              <a:gd name="connsiteX10" fmla="*/ 6190488 w 12192000"/>
              <a:gd name="connsiteY10" fmla="*/ 5 h 190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01957">
                <a:moveTo>
                  <a:pt x="6190488" y="5"/>
                </a:moveTo>
                <a:cubicBezTo>
                  <a:pt x="7534897" y="-155"/>
                  <a:pt x="7655052" y="312425"/>
                  <a:pt x="8421624" y="347477"/>
                </a:cubicBezTo>
                <a:cubicBezTo>
                  <a:pt x="9188196" y="382529"/>
                  <a:pt x="10115349" y="234861"/>
                  <a:pt x="10789920" y="210317"/>
                </a:cubicBezTo>
                <a:cubicBezTo>
                  <a:pt x="11253688" y="193443"/>
                  <a:pt x="11757452" y="48768"/>
                  <a:pt x="12106747" y="60524"/>
                </a:cubicBezTo>
                <a:lnTo>
                  <a:pt x="12192000" y="67340"/>
                </a:lnTo>
                <a:lnTo>
                  <a:pt x="12192000" y="1901957"/>
                </a:lnTo>
                <a:lnTo>
                  <a:pt x="0" y="1901957"/>
                </a:lnTo>
                <a:lnTo>
                  <a:pt x="0" y="522855"/>
                </a:lnTo>
                <a:lnTo>
                  <a:pt x="11806" y="513631"/>
                </a:lnTo>
                <a:cubicBezTo>
                  <a:pt x="107946" y="449201"/>
                  <a:pt x="221632" y="393207"/>
                  <a:pt x="355172" y="348439"/>
                </a:cubicBezTo>
                <a:cubicBezTo>
                  <a:pt x="1423496" y="-9701"/>
                  <a:pt x="4846079" y="165"/>
                  <a:pt x="6190488" y="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26EA2B-166D-492D-B65B-A85CAD81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9" y="2476732"/>
            <a:ext cx="3318670" cy="2389511"/>
          </a:xfrm>
          <a:prstGeom prst="rect">
            <a:avLst/>
          </a:prstGeom>
        </p:spPr>
      </p:pic>
      <p:grpSp>
        <p:nvGrpSpPr>
          <p:cNvPr id="88" name="组合 87">
            <a:extLst>
              <a:ext uri="{FF2B5EF4-FFF2-40B4-BE49-F238E27FC236}">
                <a16:creationId xmlns:a16="http://schemas.microsoft.com/office/drawing/2014/main" id="{2886BC74-956A-423C-BFBC-BAA689492DC3}"/>
              </a:ext>
            </a:extLst>
          </p:cNvPr>
          <p:cNvGrpSpPr/>
          <p:nvPr/>
        </p:nvGrpSpPr>
        <p:grpSpPr>
          <a:xfrm>
            <a:off x="839739" y="4834106"/>
            <a:ext cx="3318670" cy="1383116"/>
            <a:chOff x="839739" y="4834106"/>
            <a:chExt cx="3318670" cy="1383116"/>
          </a:xfrm>
          <a:effectLst>
            <a:reflection blurRad="25400" stA="50000" endA="300" endPos="55500" dir="5400000" sy="-100000" algn="bl" rotWithShape="0"/>
          </a:effectLst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CBC4F17-7444-438F-94C5-BAC4656E8517}"/>
                </a:ext>
              </a:extLst>
            </p:cNvPr>
            <p:cNvSpPr/>
            <p:nvPr/>
          </p:nvSpPr>
          <p:spPr>
            <a:xfrm>
              <a:off x="839739" y="4834106"/>
              <a:ext cx="3318670" cy="1383116"/>
            </a:xfrm>
            <a:prstGeom prst="rect">
              <a:avLst/>
            </a:prstGeom>
            <a:gradFill flip="none" rotWithShape="1">
              <a:gsLst>
                <a:gs pos="3500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7A27CDF-9D01-46FA-8795-A07AF87F33B5}"/>
                </a:ext>
              </a:extLst>
            </p:cNvPr>
            <p:cNvGrpSpPr/>
            <p:nvPr/>
          </p:nvGrpSpPr>
          <p:grpSpPr>
            <a:xfrm>
              <a:off x="3128112" y="5239846"/>
              <a:ext cx="741876" cy="739892"/>
              <a:chOff x="2647950" y="7313613"/>
              <a:chExt cx="593725" cy="592137"/>
            </a:xfr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alpha val="41000"/>
                  </a:schemeClr>
                </a:gs>
              </a:gsLst>
              <a:lin ang="5400000" scaled="1"/>
            </a:gradFill>
          </p:grpSpPr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52EA39CB-95B5-47C7-A7AE-D5A854B825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6700" y="7412038"/>
                <a:ext cx="434975" cy="493712"/>
              </a:xfrm>
              <a:custGeom>
                <a:avLst/>
                <a:gdLst>
                  <a:gd name="T0" fmla="*/ 1263 w 1502"/>
                  <a:gd name="T1" fmla="*/ 1434 h 1707"/>
                  <a:gd name="T2" fmla="*/ 1024 w 1502"/>
                  <a:gd name="T3" fmla="*/ 1605 h 1707"/>
                  <a:gd name="T4" fmla="*/ 888 w 1502"/>
                  <a:gd name="T5" fmla="*/ 1434 h 1707"/>
                  <a:gd name="T6" fmla="*/ 1092 w 1502"/>
                  <a:gd name="T7" fmla="*/ 34 h 1707"/>
                  <a:gd name="T8" fmla="*/ 0 w 1502"/>
                  <a:gd name="T9" fmla="*/ 34 h 1707"/>
                  <a:gd name="T10" fmla="*/ 1400 w 1502"/>
                  <a:gd name="T11" fmla="*/ 1707 h 1707"/>
                  <a:gd name="T12" fmla="*/ 888 w 1502"/>
                  <a:gd name="T13" fmla="*/ 69 h 1707"/>
                  <a:gd name="T14" fmla="*/ 888 w 1502"/>
                  <a:gd name="T15" fmla="*/ 273 h 1707"/>
                  <a:gd name="T16" fmla="*/ 1024 w 1502"/>
                  <a:gd name="T17" fmla="*/ 342 h 1707"/>
                  <a:gd name="T18" fmla="*/ 888 w 1502"/>
                  <a:gd name="T19" fmla="*/ 342 h 1707"/>
                  <a:gd name="T20" fmla="*/ 1024 w 1502"/>
                  <a:gd name="T21" fmla="*/ 820 h 1707"/>
                  <a:gd name="T22" fmla="*/ 888 w 1502"/>
                  <a:gd name="T23" fmla="*/ 888 h 1707"/>
                  <a:gd name="T24" fmla="*/ 888 w 1502"/>
                  <a:gd name="T25" fmla="*/ 1093 h 1707"/>
                  <a:gd name="T26" fmla="*/ 1024 w 1502"/>
                  <a:gd name="T27" fmla="*/ 1161 h 1707"/>
                  <a:gd name="T28" fmla="*/ 888 w 1502"/>
                  <a:gd name="T29" fmla="*/ 1161 h 1707"/>
                  <a:gd name="T30" fmla="*/ 68 w 1502"/>
                  <a:gd name="T31" fmla="*/ 1434 h 1707"/>
                  <a:gd name="T32" fmla="*/ 205 w 1502"/>
                  <a:gd name="T33" fmla="*/ 1366 h 1707"/>
                  <a:gd name="T34" fmla="*/ 205 w 1502"/>
                  <a:gd name="T35" fmla="*/ 1161 h 1707"/>
                  <a:gd name="T36" fmla="*/ 68 w 1502"/>
                  <a:gd name="T37" fmla="*/ 1093 h 1707"/>
                  <a:gd name="T38" fmla="*/ 205 w 1502"/>
                  <a:gd name="T39" fmla="*/ 1093 h 1707"/>
                  <a:gd name="T40" fmla="*/ 68 w 1502"/>
                  <a:gd name="T41" fmla="*/ 615 h 1707"/>
                  <a:gd name="T42" fmla="*/ 205 w 1502"/>
                  <a:gd name="T43" fmla="*/ 546 h 1707"/>
                  <a:gd name="T44" fmla="*/ 205 w 1502"/>
                  <a:gd name="T45" fmla="*/ 342 h 1707"/>
                  <a:gd name="T46" fmla="*/ 68 w 1502"/>
                  <a:gd name="T47" fmla="*/ 273 h 1707"/>
                  <a:gd name="T48" fmla="*/ 205 w 1502"/>
                  <a:gd name="T49" fmla="*/ 273 h 1707"/>
                  <a:gd name="T50" fmla="*/ 273 w 1502"/>
                  <a:gd name="T51" fmla="*/ 1434 h 1707"/>
                  <a:gd name="T52" fmla="*/ 410 w 1502"/>
                  <a:gd name="T53" fmla="*/ 1366 h 1707"/>
                  <a:gd name="T54" fmla="*/ 410 w 1502"/>
                  <a:gd name="T55" fmla="*/ 1161 h 1707"/>
                  <a:gd name="T56" fmla="*/ 273 w 1502"/>
                  <a:gd name="T57" fmla="*/ 1093 h 1707"/>
                  <a:gd name="T58" fmla="*/ 410 w 1502"/>
                  <a:gd name="T59" fmla="*/ 1093 h 1707"/>
                  <a:gd name="T60" fmla="*/ 273 w 1502"/>
                  <a:gd name="T61" fmla="*/ 615 h 1707"/>
                  <a:gd name="T62" fmla="*/ 410 w 1502"/>
                  <a:gd name="T63" fmla="*/ 546 h 1707"/>
                  <a:gd name="T64" fmla="*/ 410 w 1502"/>
                  <a:gd name="T65" fmla="*/ 342 h 1707"/>
                  <a:gd name="T66" fmla="*/ 273 w 1502"/>
                  <a:gd name="T67" fmla="*/ 273 h 1707"/>
                  <a:gd name="T68" fmla="*/ 410 w 1502"/>
                  <a:gd name="T69" fmla="*/ 273 h 1707"/>
                  <a:gd name="T70" fmla="*/ 478 w 1502"/>
                  <a:gd name="T71" fmla="*/ 1434 h 1707"/>
                  <a:gd name="T72" fmla="*/ 615 w 1502"/>
                  <a:gd name="T73" fmla="*/ 1366 h 1707"/>
                  <a:gd name="T74" fmla="*/ 615 w 1502"/>
                  <a:gd name="T75" fmla="*/ 1161 h 1707"/>
                  <a:gd name="T76" fmla="*/ 478 w 1502"/>
                  <a:gd name="T77" fmla="*/ 1093 h 1707"/>
                  <a:gd name="T78" fmla="*/ 615 w 1502"/>
                  <a:gd name="T79" fmla="*/ 1093 h 1707"/>
                  <a:gd name="T80" fmla="*/ 478 w 1502"/>
                  <a:gd name="T81" fmla="*/ 615 h 1707"/>
                  <a:gd name="T82" fmla="*/ 615 w 1502"/>
                  <a:gd name="T83" fmla="*/ 546 h 1707"/>
                  <a:gd name="T84" fmla="*/ 615 w 1502"/>
                  <a:gd name="T85" fmla="*/ 342 h 1707"/>
                  <a:gd name="T86" fmla="*/ 478 w 1502"/>
                  <a:gd name="T87" fmla="*/ 273 h 1707"/>
                  <a:gd name="T88" fmla="*/ 615 w 1502"/>
                  <a:gd name="T89" fmla="*/ 273 h 1707"/>
                  <a:gd name="T90" fmla="*/ 683 w 1502"/>
                  <a:gd name="T91" fmla="*/ 1434 h 1707"/>
                  <a:gd name="T92" fmla="*/ 819 w 1502"/>
                  <a:gd name="T93" fmla="*/ 1366 h 1707"/>
                  <a:gd name="T94" fmla="*/ 819 w 1502"/>
                  <a:gd name="T95" fmla="*/ 1161 h 1707"/>
                  <a:gd name="T96" fmla="*/ 683 w 1502"/>
                  <a:gd name="T97" fmla="*/ 1093 h 1707"/>
                  <a:gd name="T98" fmla="*/ 819 w 1502"/>
                  <a:gd name="T99" fmla="*/ 1093 h 1707"/>
                  <a:gd name="T100" fmla="*/ 683 w 1502"/>
                  <a:gd name="T101" fmla="*/ 615 h 1707"/>
                  <a:gd name="T102" fmla="*/ 819 w 1502"/>
                  <a:gd name="T103" fmla="*/ 546 h 1707"/>
                  <a:gd name="T104" fmla="*/ 819 w 1502"/>
                  <a:gd name="T105" fmla="*/ 342 h 1707"/>
                  <a:gd name="T106" fmla="*/ 683 w 1502"/>
                  <a:gd name="T107" fmla="*/ 273 h 1707"/>
                  <a:gd name="T108" fmla="*/ 819 w 1502"/>
                  <a:gd name="T109" fmla="*/ 273 h 1707"/>
                  <a:gd name="T110" fmla="*/ 1092 w 1502"/>
                  <a:gd name="T111" fmla="*/ 1605 h 1707"/>
                  <a:gd name="T112" fmla="*/ 1176 w 1502"/>
                  <a:gd name="T113" fmla="*/ 1579 h 1707"/>
                  <a:gd name="T114" fmla="*/ 1329 w 1502"/>
                  <a:gd name="T115" fmla="*/ 1555 h 1707"/>
                  <a:gd name="T116" fmla="*/ 1434 w 1502"/>
                  <a:gd name="T117" fmla="*/ 1605 h 1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02" h="1707">
                    <a:moveTo>
                      <a:pt x="1400" y="1502"/>
                    </a:moveTo>
                    <a:cubicBezTo>
                      <a:pt x="1394" y="1502"/>
                      <a:pt x="1388" y="1503"/>
                      <a:pt x="1382" y="1504"/>
                    </a:cubicBezTo>
                    <a:cubicBezTo>
                      <a:pt x="1359" y="1461"/>
                      <a:pt x="1314" y="1434"/>
                      <a:pt x="1263" y="1434"/>
                    </a:cubicBezTo>
                    <a:cubicBezTo>
                      <a:pt x="1212" y="1434"/>
                      <a:pt x="1168" y="1461"/>
                      <a:pt x="1144" y="1504"/>
                    </a:cubicBezTo>
                    <a:cubicBezTo>
                      <a:pt x="1138" y="1503"/>
                      <a:pt x="1132" y="1502"/>
                      <a:pt x="1127" y="1502"/>
                    </a:cubicBezTo>
                    <a:cubicBezTo>
                      <a:pt x="1070" y="1502"/>
                      <a:pt x="1024" y="1548"/>
                      <a:pt x="1024" y="1605"/>
                    </a:cubicBezTo>
                    <a:cubicBezTo>
                      <a:pt x="1024" y="1617"/>
                      <a:pt x="1027" y="1628"/>
                      <a:pt x="1030" y="1639"/>
                    </a:cubicBezTo>
                    <a:cubicBezTo>
                      <a:pt x="888" y="1639"/>
                      <a:pt x="888" y="1639"/>
                      <a:pt x="888" y="1639"/>
                    </a:cubicBezTo>
                    <a:cubicBezTo>
                      <a:pt x="888" y="1434"/>
                      <a:pt x="888" y="1434"/>
                      <a:pt x="888" y="1434"/>
                    </a:cubicBezTo>
                    <a:cubicBezTo>
                      <a:pt x="1058" y="1434"/>
                      <a:pt x="1058" y="1434"/>
                      <a:pt x="1058" y="1434"/>
                    </a:cubicBezTo>
                    <a:cubicBezTo>
                      <a:pt x="1077" y="1434"/>
                      <a:pt x="1092" y="1419"/>
                      <a:pt x="1092" y="1400"/>
                    </a:cubicBezTo>
                    <a:cubicBezTo>
                      <a:pt x="1092" y="34"/>
                      <a:pt x="1092" y="34"/>
                      <a:pt x="1092" y="34"/>
                    </a:cubicBezTo>
                    <a:cubicBezTo>
                      <a:pt x="1092" y="16"/>
                      <a:pt x="1077" y="0"/>
                      <a:pt x="105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673"/>
                      <a:pt x="0" y="1673"/>
                      <a:pt x="0" y="1673"/>
                    </a:cubicBezTo>
                    <a:cubicBezTo>
                      <a:pt x="0" y="1692"/>
                      <a:pt x="15" y="1707"/>
                      <a:pt x="34" y="1707"/>
                    </a:cubicBezTo>
                    <a:cubicBezTo>
                      <a:pt x="1400" y="1707"/>
                      <a:pt x="1400" y="1707"/>
                      <a:pt x="1400" y="1707"/>
                    </a:cubicBezTo>
                    <a:cubicBezTo>
                      <a:pt x="1456" y="1707"/>
                      <a:pt x="1502" y="1661"/>
                      <a:pt x="1502" y="1605"/>
                    </a:cubicBezTo>
                    <a:cubicBezTo>
                      <a:pt x="1502" y="1548"/>
                      <a:pt x="1456" y="1502"/>
                      <a:pt x="1400" y="1502"/>
                    </a:cubicBezTo>
                    <a:close/>
                    <a:moveTo>
                      <a:pt x="888" y="69"/>
                    </a:moveTo>
                    <a:cubicBezTo>
                      <a:pt x="1024" y="69"/>
                      <a:pt x="1024" y="69"/>
                      <a:pt x="1024" y="69"/>
                    </a:cubicBezTo>
                    <a:cubicBezTo>
                      <a:pt x="1024" y="273"/>
                      <a:pt x="1024" y="273"/>
                      <a:pt x="1024" y="273"/>
                    </a:cubicBezTo>
                    <a:cubicBezTo>
                      <a:pt x="888" y="273"/>
                      <a:pt x="888" y="273"/>
                      <a:pt x="888" y="273"/>
                    </a:cubicBezTo>
                    <a:lnTo>
                      <a:pt x="888" y="69"/>
                    </a:lnTo>
                    <a:close/>
                    <a:moveTo>
                      <a:pt x="888" y="342"/>
                    </a:moveTo>
                    <a:cubicBezTo>
                      <a:pt x="1024" y="342"/>
                      <a:pt x="1024" y="342"/>
                      <a:pt x="1024" y="342"/>
                    </a:cubicBezTo>
                    <a:cubicBezTo>
                      <a:pt x="1024" y="546"/>
                      <a:pt x="1024" y="546"/>
                      <a:pt x="1024" y="546"/>
                    </a:cubicBezTo>
                    <a:cubicBezTo>
                      <a:pt x="888" y="546"/>
                      <a:pt x="888" y="546"/>
                      <a:pt x="888" y="546"/>
                    </a:cubicBezTo>
                    <a:lnTo>
                      <a:pt x="888" y="342"/>
                    </a:lnTo>
                    <a:close/>
                    <a:moveTo>
                      <a:pt x="888" y="615"/>
                    </a:moveTo>
                    <a:cubicBezTo>
                      <a:pt x="1024" y="615"/>
                      <a:pt x="1024" y="615"/>
                      <a:pt x="1024" y="615"/>
                    </a:cubicBezTo>
                    <a:cubicBezTo>
                      <a:pt x="1024" y="820"/>
                      <a:pt x="1024" y="820"/>
                      <a:pt x="1024" y="820"/>
                    </a:cubicBezTo>
                    <a:cubicBezTo>
                      <a:pt x="888" y="820"/>
                      <a:pt x="888" y="820"/>
                      <a:pt x="888" y="820"/>
                    </a:cubicBezTo>
                    <a:lnTo>
                      <a:pt x="888" y="615"/>
                    </a:lnTo>
                    <a:close/>
                    <a:moveTo>
                      <a:pt x="888" y="888"/>
                    </a:moveTo>
                    <a:cubicBezTo>
                      <a:pt x="1024" y="888"/>
                      <a:pt x="1024" y="888"/>
                      <a:pt x="1024" y="888"/>
                    </a:cubicBezTo>
                    <a:cubicBezTo>
                      <a:pt x="1024" y="1093"/>
                      <a:pt x="1024" y="1093"/>
                      <a:pt x="1024" y="1093"/>
                    </a:cubicBezTo>
                    <a:cubicBezTo>
                      <a:pt x="888" y="1093"/>
                      <a:pt x="888" y="1093"/>
                      <a:pt x="888" y="1093"/>
                    </a:cubicBezTo>
                    <a:lnTo>
                      <a:pt x="888" y="888"/>
                    </a:lnTo>
                    <a:close/>
                    <a:moveTo>
                      <a:pt x="888" y="1161"/>
                    </a:moveTo>
                    <a:cubicBezTo>
                      <a:pt x="1024" y="1161"/>
                      <a:pt x="1024" y="1161"/>
                      <a:pt x="1024" y="1161"/>
                    </a:cubicBezTo>
                    <a:cubicBezTo>
                      <a:pt x="1024" y="1366"/>
                      <a:pt x="1024" y="1366"/>
                      <a:pt x="1024" y="1366"/>
                    </a:cubicBezTo>
                    <a:cubicBezTo>
                      <a:pt x="888" y="1366"/>
                      <a:pt x="888" y="1366"/>
                      <a:pt x="888" y="1366"/>
                    </a:cubicBezTo>
                    <a:lnTo>
                      <a:pt x="888" y="1161"/>
                    </a:lnTo>
                    <a:close/>
                    <a:moveTo>
                      <a:pt x="205" y="1639"/>
                    </a:moveTo>
                    <a:cubicBezTo>
                      <a:pt x="68" y="1639"/>
                      <a:pt x="68" y="1639"/>
                      <a:pt x="68" y="1639"/>
                    </a:cubicBezTo>
                    <a:cubicBezTo>
                      <a:pt x="68" y="1434"/>
                      <a:pt x="68" y="1434"/>
                      <a:pt x="68" y="1434"/>
                    </a:cubicBezTo>
                    <a:cubicBezTo>
                      <a:pt x="205" y="1434"/>
                      <a:pt x="205" y="1434"/>
                      <a:pt x="205" y="1434"/>
                    </a:cubicBezTo>
                    <a:lnTo>
                      <a:pt x="205" y="1639"/>
                    </a:lnTo>
                    <a:close/>
                    <a:moveTo>
                      <a:pt x="205" y="1366"/>
                    </a:moveTo>
                    <a:cubicBezTo>
                      <a:pt x="68" y="1366"/>
                      <a:pt x="68" y="1366"/>
                      <a:pt x="68" y="1366"/>
                    </a:cubicBezTo>
                    <a:cubicBezTo>
                      <a:pt x="68" y="1161"/>
                      <a:pt x="68" y="1161"/>
                      <a:pt x="68" y="1161"/>
                    </a:cubicBezTo>
                    <a:cubicBezTo>
                      <a:pt x="205" y="1161"/>
                      <a:pt x="205" y="1161"/>
                      <a:pt x="205" y="1161"/>
                    </a:cubicBezTo>
                    <a:lnTo>
                      <a:pt x="205" y="1366"/>
                    </a:lnTo>
                    <a:close/>
                    <a:moveTo>
                      <a:pt x="205" y="1093"/>
                    </a:moveTo>
                    <a:cubicBezTo>
                      <a:pt x="68" y="1093"/>
                      <a:pt x="68" y="1093"/>
                      <a:pt x="68" y="1093"/>
                    </a:cubicBezTo>
                    <a:cubicBezTo>
                      <a:pt x="68" y="888"/>
                      <a:pt x="68" y="888"/>
                      <a:pt x="68" y="888"/>
                    </a:cubicBezTo>
                    <a:cubicBezTo>
                      <a:pt x="205" y="888"/>
                      <a:pt x="205" y="888"/>
                      <a:pt x="205" y="888"/>
                    </a:cubicBezTo>
                    <a:lnTo>
                      <a:pt x="205" y="1093"/>
                    </a:lnTo>
                    <a:close/>
                    <a:moveTo>
                      <a:pt x="205" y="820"/>
                    </a:moveTo>
                    <a:cubicBezTo>
                      <a:pt x="68" y="820"/>
                      <a:pt x="68" y="820"/>
                      <a:pt x="68" y="820"/>
                    </a:cubicBezTo>
                    <a:cubicBezTo>
                      <a:pt x="68" y="615"/>
                      <a:pt x="68" y="615"/>
                      <a:pt x="68" y="615"/>
                    </a:cubicBezTo>
                    <a:cubicBezTo>
                      <a:pt x="205" y="615"/>
                      <a:pt x="205" y="615"/>
                      <a:pt x="205" y="615"/>
                    </a:cubicBezTo>
                    <a:lnTo>
                      <a:pt x="205" y="820"/>
                    </a:lnTo>
                    <a:close/>
                    <a:moveTo>
                      <a:pt x="205" y="546"/>
                    </a:moveTo>
                    <a:cubicBezTo>
                      <a:pt x="68" y="546"/>
                      <a:pt x="68" y="546"/>
                      <a:pt x="68" y="546"/>
                    </a:cubicBezTo>
                    <a:cubicBezTo>
                      <a:pt x="68" y="342"/>
                      <a:pt x="68" y="342"/>
                      <a:pt x="68" y="342"/>
                    </a:cubicBezTo>
                    <a:cubicBezTo>
                      <a:pt x="205" y="342"/>
                      <a:pt x="205" y="342"/>
                      <a:pt x="205" y="342"/>
                    </a:cubicBezTo>
                    <a:lnTo>
                      <a:pt x="205" y="546"/>
                    </a:lnTo>
                    <a:close/>
                    <a:moveTo>
                      <a:pt x="205" y="273"/>
                    </a:moveTo>
                    <a:cubicBezTo>
                      <a:pt x="68" y="273"/>
                      <a:pt x="68" y="273"/>
                      <a:pt x="68" y="273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205" y="69"/>
                      <a:pt x="205" y="69"/>
                      <a:pt x="205" y="69"/>
                    </a:cubicBezTo>
                    <a:lnTo>
                      <a:pt x="205" y="273"/>
                    </a:lnTo>
                    <a:close/>
                    <a:moveTo>
                      <a:pt x="410" y="1639"/>
                    </a:moveTo>
                    <a:cubicBezTo>
                      <a:pt x="273" y="1639"/>
                      <a:pt x="273" y="1639"/>
                      <a:pt x="273" y="1639"/>
                    </a:cubicBezTo>
                    <a:cubicBezTo>
                      <a:pt x="273" y="1434"/>
                      <a:pt x="273" y="1434"/>
                      <a:pt x="273" y="1434"/>
                    </a:cubicBezTo>
                    <a:cubicBezTo>
                      <a:pt x="410" y="1434"/>
                      <a:pt x="410" y="1434"/>
                      <a:pt x="410" y="1434"/>
                    </a:cubicBezTo>
                    <a:lnTo>
                      <a:pt x="410" y="1639"/>
                    </a:lnTo>
                    <a:close/>
                    <a:moveTo>
                      <a:pt x="410" y="1366"/>
                    </a:moveTo>
                    <a:cubicBezTo>
                      <a:pt x="273" y="1366"/>
                      <a:pt x="273" y="1366"/>
                      <a:pt x="273" y="1366"/>
                    </a:cubicBezTo>
                    <a:cubicBezTo>
                      <a:pt x="273" y="1161"/>
                      <a:pt x="273" y="1161"/>
                      <a:pt x="273" y="1161"/>
                    </a:cubicBezTo>
                    <a:cubicBezTo>
                      <a:pt x="410" y="1161"/>
                      <a:pt x="410" y="1161"/>
                      <a:pt x="410" y="1161"/>
                    </a:cubicBezTo>
                    <a:lnTo>
                      <a:pt x="410" y="1366"/>
                    </a:lnTo>
                    <a:close/>
                    <a:moveTo>
                      <a:pt x="410" y="1093"/>
                    </a:moveTo>
                    <a:cubicBezTo>
                      <a:pt x="273" y="1093"/>
                      <a:pt x="273" y="1093"/>
                      <a:pt x="273" y="1093"/>
                    </a:cubicBezTo>
                    <a:cubicBezTo>
                      <a:pt x="273" y="888"/>
                      <a:pt x="273" y="888"/>
                      <a:pt x="273" y="888"/>
                    </a:cubicBezTo>
                    <a:cubicBezTo>
                      <a:pt x="410" y="888"/>
                      <a:pt x="410" y="888"/>
                      <a:pt x="410" y="888"/>
                    </a:cubicBezTo>
                    <a:lnTo>
                      <a:pt x="410" y="1093"/>
                    </a:lnTo>
                    <a:close/>
                    <a:moveTo>
                      <a:pt x="410" y="820"/>
                    </a:moveTo>
                    <a:cubicBezTo>
                      <a:pt x="273" y="820"/>
                      <a:pt x="273" y="820"/>
                      <a:pt x="273" y="820"/>
                    </a:cubicBezTo>
                    <a:cubicBezTo>
                      <a:pt x="273" y="615"/>
                      <a:pt x="273" y="615"/>
                      <a:pt x="273" y="615"/>
                    </a:cubicBezTo>
                    <a:cubicBezTo>
                      <a:pt x="410" y="615"/>
                      <a:pt x="410" y="615"/>
                      <a:pt x="410" y="615"/>
                    </a:cubicBezTo>
                    <a:lnTo>
                      <a:pt x="410" y="820"/>
                    </a:lnTo>
                    <a:close/>
                    <a:moveTo>
                      <a:pt x="410" y="546"/>
                    </a:moveTo>
                    <a:cubicBezTo>
                      <a:pt x="273" y="546"/>
                      <a:pt x="273" y="546"/>
                      <a:pt x="273" y="546"/>
                    </a:cubicBezTo>
                    <a:cubicBezTo>
                      <a:pt x="273" y="342"/>
                      <a:pt x="273" y="342"/>
                      <a:pt x="273" y="342"/>
                    </a:cubicBezTo>
                    <a:cubicBezTo>
                      <a:pt x="410" y="342"/>
                      <a:pt x="410" y="342"/>
                      <a:pt x="410" y="342"/>
                    </a:cubicBezTo>
                    <a:lnTo>
                      <a:pt x="410" y="546"/>
                    </a:lnTo>
                    <a:close/>
                    <a:moveTo>
                      <a:pt x="410" y="273"/>
                    </a:moveTo>
                    <a:cubicBezTo>
                      <a:pt x="273" y="273"/>
                      <a:pt x="273" y="273"/>
                      <a:pt x="273" y="273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410" y="69"/>
                      <a:pt x="410" y="69"/>
                      <a:pt x="410" y="69"/>
                    </a:cubicBezTo>
                    <a:lnTo>
                      <a:pt x="410" y="273"/>
                    </a:lnTo>
                    <a:close/>
                    <a:moveTo>
                      <a:pt x="615" y="1639"/>
                    </a:moveTo>
                    <a:cubicBezTo>
                      <a:pt x="478" y="1639"/>
                      <a:pt x="478" y="1639"/>
                      <a:pt x="478" y="1639"/>
                    </a:cubicBezTo>
                    <a:cubicBezTo>
                      <a:pt x="478" y="1434"/>
                      <a:pt x="478" y="1434"/>
                      <a:pt x="478" y="1434"/>
                    </a:cubicBezTo>
                    <a:cubicBezTo>
                      <a:pt x="615" y="1434"/>
                      <a:pt x="615" y="1434"/>
                      <a:pt x="615" y="1434"/>
                    </a:cubicBezTo>
                    <a:lnTo>
                      <a:pt x="615" y="1639"/>
                    </a:lnTo>
                    <a:close/>
                    <a:moveTo>
                      <a:pt x="615" y="1366"/>
                    </a:moveTo>
                    <a:cubicBezTo>
                      <a:pt x="478" y="1366"/>
                      <a:pt x="478" y="1366"/>
                      <a:pt x="478" y="1366"/>
                    </a:cubicBezTo>
                    <a:cubicBezTo>
                      <a:pt x="478" y="1161"/>
                      <a:pt x="478" y="1161"/>
                      <a:pt x="478" y="1161"/>
                    </a:cubicBezTo>
                    <a:cubicBezTo>
                      <a:pt x="615" y="1161"/>
                      <a:pt x="615" y="1161"/>
                      <a:pt x="615" y="1161"/>
                    </a:cubicBezTo>
                    <a:lnTo>
                      <a:pt x="615" y="1366"/>
                    </a:lnTo>
                    <a:close/>
                    <a:moveTo>
                      <a:pt x="615" y="1093"/>
                    </a:moveTo>
                    <a:cubicBezTo>
                      <a:pt x="478" y="1093"/>
                      <a:pt x="478" y="1093"/>
                      <a:pt x="478" y="1093"/>
                    </a:cubicBezTo>
                    <a:cubicBezTo>
                      <a:pt x="478" y="888"/>
                      <a:pt x="478" y="888"/>
                      <a:pt x="478" y="888"/>
                    </a:cubicBezTo>
                    <a:cubicBezTo>
                      <a:pt x="615" y="888"/>
                      <a:pt x="615" y="888"/>
                      <a:pt x="615" y="888"/>
                    </a:cubicBezTo>
                    <a:lnTo>
                      <a:pt x="615" y="1093"/>
                    </a:lnTo>
                    <a:close/>
                    <a:moveTo>
                      <a:pt x="615" y="820"/>
                    </a:moveTo>
                    <a:cubicBezTo>
                      <a:pt x="478" y="820"/>
                      <a:pt x="478" y="820"/>
                      <a:pt x="478" y="820"/>
                    </a:cubicBezTo>
                    <a:cubicBezTo>
                      <a:pt x="478" y="615"/>
                      <a:pt x="478" y="615"/>
                      <a:pt x="478" y="615"/>
                    </a:cubicBezTo>
                    <a:cubicBezTo>
                      <a:pt x="615" y="615"/>
                      <a:pt x="615" y="615"/>
                      <a:pt x="615" y="615"/>
                    </a:cubicBezTo>
                    <a:lnTo>
                      <a:pt x="615" y="820"/>
                    </a:lnTo>
                    <a:close/>
                    <a:moveTo>
                      <a:pt x="615" y="546"/>
                    </a:moveTo>
                    <a:cubicBezTo>
                      <a:pt x="478" y="546"/>
                      <a:pt x="478" y="546"/>
                      <a:pt x="478" y="546"/>
                    </a:cubicBezTo>
                    <a:cubicBezTo>
                      <a:pt x="478" y="342"/>
                      <a:pt x="478" y="342"/>
                      <a:pt x="478" y="342"/>
                    </a:cubicBezTo>
                    <a:cubicBezTo>
                      <a:pt x="615" y="342"/>
                      <a:pt x="615" y="342"/>
                      <a:pt x="615" y="342"/>
                    </a:cubicBezTo>
                    <a:lnTo>
                      <a:pt x="615" y="546"/>
                    </a:lnTo>
                    <a:close/>
                    <a:moveTo>
                      <a:pt x="615" y="273"/>
                    </a:moveTo>
                    <a:cubicBezTo>
                      <a:pt x="478" y="273"/>
                      <a:pt x="478" y="273"/>
                      <a:pt x="478" y="273"/>
                    </a:cubicBezTo>
                    <a:cubicBezTo>
                      <a:pt x="478" y="69"/>
                      <a:pt x="478" y="69"/>
                      <a:pt x="478" y="69"/>
                    </a:cubicBezTo>
                    <a:cubicBezTo>
                      <a:pt x="615" y="69"/>
                      <a:pt x="615" y="69"/>
                      <a:pt x="615" y="69"/>
                    </a:cubicBezTo>
                    <a:lnTo>
                      <a:pt x="615" y="273"/>
                    </a:lnTo>
                    <a:close/>
                    <a:moveTo>
                      <a:pt x="819" y="1639"/>
                    </a:moveTo>
                    <a:cubicBezTo>
                      <a:pt x="683" y="1639"/>
                      <a:pt x="683" y="1639"/>
                      <a:pt x="683" y="1639"/>
                    </a:cubicBezTo>
                    <a:cubicBezTo>
                      <a:pt x="683" y="1434"/>
                      <a:pt x="683" y="1434"/>
                      <a:pt x="683" y="1434"/>
                    </a:cubicBezTo>
                    <a:cubicBezTo>
                      <a:pt x="819" y="1434"/>
                      <a:pt x="819" y="1434"/>
                      <a:pt x="819" y="1434"/>
                    </a:cubicBezTo>
                    <a:lnTo>
                      <a:pt x="819" y="1639"/>
                    </a:lnTo>
                    <a:close/>
                    <a:moveTo>
                      <a:pt x="819" y="1366"/>
                    </a:moveTo>
                    <a:cubicBezTo>
                      <a:pt x="683" y="1366"/>
                      <a:pt x="683" y="1366"/>
                      <a:pt x="683" y="1366"/>
                    </a:cubicBezTo>
                    <a:cubicBezTo>
                      <a:pt x="683" y="1161"/>
                      <a:pt x="683" y="1161"/>
                      <a:pt x="683" y="1161"/>
                    </a:cubicBezTo>
                    <a:cubicBezTo>
                      <a:pt x="819" y="1161"/>
                      <a:pt x="819" y="1161"/>
                      <a:pt x="819" y="1161"/>
                    </a:cubicBezTo>
                    <a:lnTo>
                      <a:pt x="819" y="1366"/>
                    </a:lnTo>
                    <a:close/>
                    <a:moveTo>
                      <a:pt x="819" y="1093"/>
                    </a:moveTo>
                    <a:cubicBezTo>
                      <a:pt x="683" y="1093"/>
                      <a:pt x="683" y="1093"/>
                      <a:pt x="683" y="1093"/>
                    </a:cubicBezTo>
                    <a:cubicBezTo>
                      <a:pt x="683" y="888"/>
                      <a:pt x="683" y="888"/>
                      <a:pt x="683" y="888"/>
                    </a:cubicBezTo>
                    <a:cubicBezTo>
                      <a:pt x="819" y="888"/>
                      <a:pt x="819" y="888"/>
                      <a:pt x="819" y="888"/>
                    </a:cubicBezTo>
                    <a:lnTo>
                      <a:pt x="819" y="1093"/>
                    </a:lnTo>
                    <a:close/>
                    <a:moveTo>
                      <a:pt x="819" y="820"/>
                    </a:moveTo>
                    <a:cubicBezTo>
                      <a:pt x="683" y="820"/>
                      <a:pt x="683" y="820"/>
                      <a:pt x="683" y="820"/>
                    </a:cubicBezTo>
                    <a:cubicBezTo>
                      <a:pt x="683" y="615"/>
                      <a:pt x="683" y="615"/>
                      <a:pt x="683" y="615"/>
                    </a:cubicBezTo>
                    <a:cubicBezTo>
                      <a:pt x="819" y="615"/>
                      <a:pt x="819" y="615"/>
                      <a:pt x="819" y="615"/>
                    </a:cubicBezTo>
                    <a:lnTo>
                      <a:pt x="819" y="820"/>
                    </a:lnTo>
                    <a:close/>
                    <a:moveTo>
                      <a:pt x="819" y="546"/>
                    </a:moveTo>
                    <a:cubicBezTo>
                      <a:pt x="683" y="546"/>
                      <a:pt x="683" y="546"/>
                      <a:pt x="683" y="546"/>
                    </a:cubicBezTo>
                    <a:cubicBezTo>
                      <a:pt x="683" y="342"/>
                      <a:pt x="683" y="342"/>
                      <a:pt x="683" y="342"/>
                    </a:cubicBezTo>
                    <a:cubicBezTo>
                      <a:pt x="819" y="342"/>
                      <a:pt x="819" y="342"/>
                      <a:pt x="819" y="342"/>
                    </a:cubicBezTo>
                    <a:lnTo>
                      <a:pt x="819" y="546"/>
                    </a:lnTo>
                    <a:close/>
                    <a:moveTo>
                      <a:pt x="819" y="273"/>
                    </a:moveTo>
                    <a:cubicBezTo>
                      <a:pt x="683" y="273"/>
                      <a:pt x="683" y="273"/>
                      <a:pt x="683" y="273"/>
                    </a:cubicBezTo>
                    <a:cubicBezTo>
                      <a:pt x="683" y="69"/>
                      <a:pt x="683" y="69"/>
                      <a:pt x="683" y="69"/>
                    </a:cubicBezTo>
                    <a:cubicBezTo>
                      <a:pt x="819" y="69"/>
                      <a:pt x="819" y="69"/>
                      <a:pt x="819" y="69"/>
                    </a:cubicBezTo>
                    <a:lnTo>
                      <a:pt x="819" y="273"/>
                    </a:lnTo>
                    <a:close/>
                    <a:moveTo>
                      <a:pt x="1400" y="1639"/>
                    </a:moveTo>
                    <a:cubicBezTo>
                      <a:pt x="1127" y="1639"/>
                      <a:pt x="1127" y="1639"/>
                      <a:pt x="1127" y="1639"/>
                    </a:cubicBezTo>
                    <a:cubicBezTo>
                      <a:pt x="1108" y="1639"/>
                      <a:pt x="1092" y="1623"/>
                      <a:pt x="1092" y="1605"/>
                    </a:cubicBezTo>
                    <a:cubicBezTo>
                      <a:pt x="1092" y="1586"/>
                      <a:pt x="1108" y="1570"/>
                      <a:pt x="1127" y="1570"/>
                    </a:cubicBezTo>
                    <a:cubicBezTo>
                      <a:pt x="1133" y="1570"/>
                      <a:pt x="1139" y="1572"/>
                      <a:pt x="1145" y="1576"/>
                    </a:cubicBezTo>
                    <a:cubicBezTo>
                      <a:pt x="1154" y="1582"/>
                      <a:pt x="1166" y="1583"/>
                      <a:pt x="1176" y="1579"/>
                    </a:cubicBezTo>
                    <a:cubicBezTo>
                      <a:pt x="1187" y="1575"/>
                      <a:pt x="1194" y="1566"/>
                      <a:pt x="1197" y="1555"/>
                    </a:cubicBezTo>
                    <a:cubicBezTo>
                      <a:pt x="1204" y="1524"/>
                      <a:pt x="1231" y="1502"/>
                      <a:pt x="1263" y="1502"/>
                    </a:cubicBezTo>
                    <a:cubicBezTo>
                      <a:pt x="1295" y="1502"/>
                      <a:pt x="1322" y="1524"/>
                      <a:pt x="1329" y="1555"/>
                    </a:cubicBezTo>
                    <a:cubicBezTo>
                      <a:pt x="1332" y="1566"/>
                      <a:pt x="1339" y="1575"/>
                      <a:pt x="1350" y="1579"/>
                    </a:cubicBezTo>
                    <a:cubicBezTo>
                      <a:pt x="1360" y="1583"/>
                      <a:pt x="1372" y="1582"/>
                      <a:pt x="1381" y="1576"/>
                    </a:cubicBezTo>
                    <a:cubicBezTo>
                      <a:pt x="1403" y="1562"/>
                      <a:pt x="1434" y="1579"/>
                      <a:pt x="1434" y="1605"/>
                    </a:cubicBezTo>
                    <a:cubicBezTo>
                      <a:pt x="1434" y="1623"/>
                      <a:pt x="1418" y="1639"/>
                      <a:pt x="1400" y="16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52AEBA91-78E6-4A9C-8064-C675E075DC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47950" y="7313613"/>
                <a:ext cx="514350" cy="592137"/>
              </a:xfrm>
              <a:custGeom>
                <a:avLst/>
                <a:gdLst>
                  <a:gd name="T0" fmla="*/ 751 w 1775"/>
                  <a:gd name="T1" fmla="*/ 239 h 2048"/>
                  <a:gd name="T2" fmla="*/ 751 w 1775"/>
                  <a:gd name="T3" fmla="*/ 137 h 2048"/>
                  <a:gd name="T4" fmla="*/ 990 w 1775"/>
                  <a:gd name="T5" fmla="*/ 137 h 2048"/>
                  <a:gd name="T6" fmla="*/ 1024 w 1775"/>
                  <a:gd name="T7" fmla="*/ 102 h 2048"/>
                  <a:gd name="T8" fmla="*/ 1024 w 1775"/>
                  <a:gd name="T9" fmla="*/ 68 h 2048"/>
                  <a:gd name="T10" fmla="*/ 1161 w 1775"/>
                  <a:gd name="T11" fmla="*/ 68 h 2048"/>
                  <a:gd name="T12" fmla="*/ 1161 w 1775"/>
                  <a:gd name="T13" fmla="*/ 102 h 2048"/>
                  <a:gd name="T14" fmla="*/ 1195 w 1775"/>
                  <a:gd name="T15" fmla="*/ 137 h 2048"/>
                  <a:gd name="T16" fmla="*/ 1434 w 1775"/>
                  <a:gd name="T17" fmla="*/ 137 h 2048"/>
                  <a:gd name="T18" fmla="*/ 1434 w 1775"/>
                  <a:gd name="T19" fmla="*/ 205 h 2048"/>
                  <a:gd name="T20" fmla="*/ 853 w 1775"/>
                  <a:gd name="T21" fmla="*/ 205 h 2048"/>
                  <a:gd name="T22" fmla="*/ 819 w 1775"/>
                  <a:gd name="T23" fmla="*/ 239 h 2048"/>
                  <a:gd name="T24" fmla="*/ 853 w 1775"/>
                  <a:gd name="T25" fmla="*/ 273 h 2048"/>
                  <a:gd name="T26" fmla="*/ 1707 w 1775"/>
                  <a:gd name="T27" fmla="*/ 273 h 2048"/>
                  <a:gd name="T28" fmla="*/ 1707 w 1775"/>
                  <a:gd name="T29" fmla="*/ 1689 h 2048"/>
                  <a:gd name="T30" fmla="*/ 1741 w 1775"/>
                  <a:gd name="T31" fmla="*/ 1723 h 2048"/>
                  <a:gd name="T32" fmla="*/ 1775 w 1775"/>
                  <a:gd name="T33" fmla="*/ 1689 h 2048"/>
                  <a:gd name="T34" fmla="*/ 1775 w 1775"/>
                  <a:gd name="T35" fmla="*/ 239 h 2048"/>
                  <a:gd name="T36" fmla="*/ 1741 w 1775"/>
                  <a:gd name="T37" fmla="*/ 205 h 2048"/>
                  <a:gd name="T38" fmla="*/ 1502 w 1775"/>
                  <a:gd name="T39" fmla="*/ 205 h 2048"/>
                  <a:gd name="T40" fmla="*/ 1502 w 1775"/>
                  <a:gd name="T41" fmla="*/ 102 h 2048"/>
                  <a:gd name="T42" fmla="*/ 1468 w 1775"/>
                  <a:gd name="T43" fmla="*/ 68 h 2048"/>
                  <a:gd name="T44" fmla="*/ 1229 w 1775"/>
                  <a:gd name="T45" fmla="*/ 68 h 2048"/>
                  <a:gd name="T46" fmla="*/ 1229 w 1775"/>
                  <a:gd name="T47" fmla="*/ 34 h 2048"/>
                  <a:gd name="T48" fmla="*/ 1195 w 1775"/>
                  <a:gd name="T49" fmla="*/ 0 h 2048"/>
                  <a:gd name="T50" fmla="*/ 990 w 1775"/>
                  <a:gd name="T51" fmla="*/ 0 h 2048"/>
                  <a:gd name="T52" fmla="*/ 956 w 1775"/>
                  <a:gd name="T53" fmla="*/ 34 h 2048"/>
                  <a:gd name="T54" fmla="*/ 956 w 1775"/>
                  <a:gd name="T55" fmla="*/ 68 h 2048"/>
                  <a:gd name="T56" fmla="*/ 717 w 1775"/>
                  <a:gd name="T57" fmla="*/ 68 h 2048"/>
                  <a:gd name="T58" fmla="*/ 683 w 1775"/>
                  <a:gd name="T59" fmla="*/ 102 h 2048"/>
                  <a:gd name="T60" fmla="*/ 683 w 1775"/>
                  <a:gd name="T61" fmla="*/ 205 h 2048"/>
                  <a:gd name="T62" fmla="*/ 444 w 1775"/>
                  <a:gd name="T63" fmla="*/ 205 h 2048"/>
                  <a:gd name="T64" fmla="*/ 410 w 1775"/>
                  <a:gd name="T65" fmla="*/ 239 h 2048"/>
                  <a:gd name="T66" fmla="*/ 410 w 1775"/>
                  <a:gd name="T67" fmla="*/ 1980 h 2048"/>
                  <a:gd name="T68" fmla="*/ 205 w 1775"/>
                  <a:gd name="T69" fmla="*/ 1980 h 2048"/>
                  <a:gd name="T70" fmla="*/ 205 w 1775"/>
                  <a:gd name="T71" fmla="*/ 1840 h 2048"/>
                  <a:gd name="T72" fmla="*/ 341 w 1775"/>
                  <a:gd name="T73" fmla="*/ 1673 h 2048"/>
                  <a:gd name="T74" fmla="*/ 171 w 1775"/>
                  <a:gd name="T75" fmla="*/ 1229 h 2048"/>
                  <a:gd name="T76" fmla="*/ 0 w 1775"/>
                  <a:gd name="T77" fmla="*/ 1673 h 2048"/>
                  <a:gd name="T78" fmla="*/ 137 w 1775"/>
                  <a:gd name="T79" fmla="*/ 1840 h 2048"/>
                  <a:gd name="T80" fmla="*/ 137 w 1775"/>
                  <a:gd name="T81" fmla="*/ 1980 h 2048"/>
                  <a:gd name="T82" fmla="*/ 34 w 1775"/>
                  <a:gd name="T83" fmla="*/ 1980 h 2048"/>
                  <a:gd name="T84" fmla="*/ 0 w 1775"/>
                  <a:gd name="T85" fmla="*/ 2014 h 2048"/>
                  <a:gd name="T86" fmla="*/ 34 w 1775"/>
                  <a:gd name="T87" fmla="*/ 2048 h 2048"/>
                  <a:gd name="T88" fmla="*/ 444 w 1775"/>
                  <a:gd name="T89" fmla="*/ 2048 h 2048"/>
                  <a:gd name="T90" fmla="*/ 478 w 1775"/>
                  <a:gd name="T91" fmla="*/ 2014 h 2048"/>
                  <a:gd name="T92" fmla="*/ 478 w 1775"/>
                  <a:gd name="T93" fmla="*/ 273 h 2048"/>
                  <a:gd name="T94" fmla="*/ 717 w 1775"/>
                  <a:gd name="T95" fmla="*/ 273 h 2048"/>
                  <a:gd name="T96" fmla="*/ 751 w 1775"/>
                  <a:gd name="T97" fmla="*/ 239 h 2048"/>
                  <a:gd name="T98" fmla="*/ 68 w 1775"/>
                  <a:gd name="T99" fmla="*/ 1673 h 2048"/>
                  <a:gd name="T100" fmla="*/ 171 w 1775"/>
                  <a:gd name="T101" fmla="*/ 1297 h 2048"/>
                  <a:gd name="T102" fmla="*/ 273 w 1775"/>
                  <a:gd name="T103" fmla="*/ 1673 h 2048"/>
                  <a:gd name="T104" fmla="*/ 171 w 1775"/>
                  <a:gd name="T105" fmla="*/ 1775 h 2048"/>
                  <a:gd name="T106" fmla="*/ 68 w 1775"/>
                  <a:gd name="T107" fmla="*/ 1673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75" h="2048">
                    <a:moveTo>
                      <a:pt x="751" y="239"/>
                    </a:moveTo>
                    <a:cubicBezTo>
                      <a:pt x="751" y="137"/>
                      <a:pt x="751" y="137"/>
                      <a:pt x="751" y="137"/>
                    </a:cubicBezTo>
                    <a:cubicBezTo>
                      <a:pt x="990" y="137"/>
                      <a:pt x="990" y="137"/>
                      <a:pt x="990" y="137"/>
                    </a:cubicBezTo>
                    <a:cubicBezTo>
                      <a:pt x="1009" y="137"/>
                      <a:pt x="1024" y="121"/>
                      <a:pt x="1024" y="102"/>
                    </a:cubicBezTo>
                    <a:cubicBezTo>
                      <a:pt x="1024" y="68"/>
                      <a:pt x="1024" y="68"/>
                      <a:pt x="1024" y="68"/>
                    </a:cubicBezTo>
                    <a:cubicBezTo>
                      <a:pt x="1161" y="68"/>
                      <a:pt x="1161" y="68"/>
                      <a:pt x="1161" y="68"/>
                    </a:cubicBezTo>
                    <a:cubicBezTo>
                      <a:pt x="1161" y="102"/>
                      <a:pt x="1161" y="102"/>
                      <a:pt x="1161" y="102"/>
                    </a:cubicBezTo>
                    <a:cubicBezTo>
                      <a:pt x="1161" y="121"/>
                      <a:pt x="1176" y="137"/>
                      <a:pt x="1195" y="137"/>
                    </a:cubicBezTo>
                    <a:cubicBezTo>
                      <a:pt x="1434" y="137"/>
                      <a:pt x="1434" y="137"/>
                      <a:pt x="1434" y="137"/>
                    </a:cubicBezTo>
                    <a:cubicBezTo>
                      <a:pt x="1434" y="205"/>
                      <a:pt x="1434" y="205"/>
                      <a:pt x="1434" y="205"/>
                    </a:cubicBezTo>
                    <a:cubicBezTo>
                      <a:pt x="853" y="205"/>
                      <a:pt x="853" y="205"/>
                      <a:pt x="853" y="205"/>
                    </a:cubicBezTo>
                    <a:cubicBezTo>
                      <a:pt x="834" y="205"/>
                      <a:pt x="819" y="220"/>
                      <a:pt x="819" y="239"/>
                    </a:cubicBezTo>
                    <a:cubicBezTo>
                      <a:pt x="819" y="258"/>
                      <a:pt x="834" y="273"/>
                      <a:pt x="853" y="273"/>
                    </a:cubicBezTo>
                    <a:cubicBezTo>
                      <a:pt x="1707" y="273"/>
                      <a:pt x="1707" y="273"/>
                      <a:pt x="1707" y="273"/>
                    </a:cubicBezTo>
                    <a:cubicBezTo>
                      <a:pt x="1707" y="1689"/>
                      <a:pt x="1707" y="1689"/>
                      <a:pt x="1707" y="1689"/>
                    </a:cubicBezTo>
                    <a:cubicBezTo>
                      <a:pt x="1707" y="1708"/>
                      <a:pt x="1722" y="1723"/>
                      <a:pt x="1741" y="1723"/>
                    </a:cubicBezTo>
                    <a:cubicBezTo>
                      <a:pt x="1760" y="1723"/>
                      <a:pt x="1775" y="1708"/>
                      <a:pt x="1775" y="1689"/>
                    </a:cubicBezTo>
                    <a:cubicBezTo>
                      <a:pt x="1775" y="239"/>
                      <a:pt x="1775" y="239"/>
                      <a:pt x="1775" y="239"/>
                    </a:cubicBezTo>
                    <a:cubicBezTo>
                      <a:pt x="1775" y="220"/>
                      <a:pt x="1760" y="205"/>
                      <a:pt x="1741" y="205"/>
                    </a:cubicBezTo>
                    <a:cubicBezTo>
                      <a:pt x="1502" y="205"/>
                      <a:pt x="1502" y="205"/>
                      <a:pt x="1502" y="205"/>
                    </a:cubicBezTo>
                    <a:cubicBezTo>
                      <a:pt x="1502" y="102"/>
                      <a:pt x="1502" y="102"/>
                      <a:pt x="1502" y="102"/>
                    </a:cubicBezTo>
                    <a:cubicBezTo>
                      <a:pt x="1502" y="84"/>
                      <a:pt x="1487" y="68"/>
                      <a:pt x="1468" y="68"/>
                    </a:cubicBezTo>
                    <a:cubicBezTo>
                      <a:pt x="1229" y="68"/>
                      <a:pt x="1229" y="68"/>
                      <a:pt x="1229" y="68"/>
                    </a:cubicBezTo>
                    <a:cubicBezTo>
                      <a:pt x="1229" y="34"/>
                      <a:pt x="1229" y="34"/>
                      <a:pt x="1229" y="34"/>
                    </a:cubicBezTo>
                    <a:cubicBezTo>
                      <a:pt x="1229" y="15"/>
                      <a:pt x="1214" y="0"/>
                      <a:pt x="1195" y="0"/>
                    </a:cubicBezTo>
                    <a:cubicBezTo>
                      <a:pt x="990" y="0"/>
                      <a:pt x="990" y="0"/>
                      <a:pt x="990" y="0"/>
                    </a:cubicBezTo>
                    <a:cubicBezTo>
                      <a:pt x="971" y="0"/>
                      <a:pt x="956" y="15"/>
                      <a:pt x="956" y="34"/>
                    </a:cubicBezTo>
                    <a:cubicBezTo>
                      <a:pt x="956" y="68"/>
                      <a:pt x="956" y="68"/>
                      <a:pt x="956" y="68"/>
                    </a:cubicBezTo>
                    <a:cubicBezTo>
                      <a:pt x="717" y="68"/>
                      <a:pt x="717" y="68"/>
                      <a:pt x="717" y="68"/>
                    </a:cubicBezTo>
                    <a:cubicBezTo>
                      <a:pt x="698" y="68"/>
                      <a:pt x="683" y="84"/>
                      <a:pt x="683" y="102"/>
                    </a:cubicBezTo>
                    <a:cubicBezTo>
                      <a:pt x="683" y="205"/>
                      <a:pt x="683" y="205"/>
                      <a:pt x="683" y="205"/>
                    </a:cubicBezTo>
                    <a:cubicBezTo>
                      <a:pt x="444" y="205"/>
                      <a:pt x="444" y="205"/>
                      <a:pt x="444" y="205"/>
                    </a:cubicBezTo>
                    <a:cubicBezTo>
                      <a:pt x="425" y="205"/>
                      <a:pt x="410" y="220"/>
                      <a:pt x="410" y="239"/>
                    </a:cubicBezTo>
                    <a:cubicBezTo>
                      <a:pt x="410" y="1980"/>
                      <a:pt x="410" y="1980"/>
                      <a:pt x="410" y="1980"/>
                    </a:cubicBezTo>
                    <a:cubicBezTo>
                      <a:pt x="205" y="1980"/>
                      <a:pt x="205" y="1980"/>
                      <a:pt x="205" y="1980"/>
                    </a:cubicBezTo>
                    <a:cubicBezTo>
                      <a:pt x="205" y="1840"/>
                      <a:pt x="205" y="1840"/>
                      <a:pt x="205" y="1840"/>
                    </a:cubicBezTo>
                    <a:cubicBezTo>
                      <a:pt x="283" y="1824"/>
                      <a:pt x="341" y="1755"/>
                      <a:pt x="341" y="1673"/>
                    </a:cubicBezTo>
                    <a:cubicBezTo>
                      <a:pt x="341" y="1668"/>
                      <a:pt x="339" y="1229"/>
                      <a:pt x="171" y="1229"/>
                    </a:cubicBezTo>
                    <a:cubicBezTo>
                      <a:pt x="2" y="1229"/>
                      <a:pt x="0" y="1668"/>
                      <a:pt x="0" y="1673"/>
                    </a:cubicBezTo>
                    <a:cubicBezTo>
                      <a:pt x="0" y="1755"/>
                      <a:pt x="59" y="1824"/>
                      <a:pt x="137" y="1840"/>
                    </a:cubicBezTo>
                    <a:cubicBezTo>
                      <a:pt x="137" y="1980"/>
                      <a:pt x="137" y="1980"/>
                      <a:pt x="137" y="1980"/>
                    </a:cubicBezTo>
                    <a:cubicBezTo>
                      <a:pt x="34" y="1980"/>
                      <a:pt x="34" y="1980"/>
                      <a:pt x="34" y="1980"/>
                    </a:cubicBezTo>
                    <a:cubicBezTo>
                      <a:pt x="15" y="1980"/>
                      <a:pt x="0" y="1995"/>
                      <a:pt x="0" y="2014"/>
                    </a:cubicBezTo>
                    <a:cubicBezTo>
                      <a:pt x="0" y="2033"/>
                      <a:pt x="15" y="2048"/>
                      <a:pt x="34" y="2048"/>
                    </a:cubicBezTo>
                    <a:cubicBezTo>
                      <a:pt x="444" y="2048"/>
                      <a:pt x="444" y="2048"/>
                      <a:pt x="444" y="2048"/>
                    </a:cubicBezTo>
                    <a:cubicBezTo>
                      <a:pt x="463" y="2048"/>
                      <a:pt x="478" y="2033"/>
                      <a:pt x="478" y="2014"/>
                    </a:cubicBezTo>
                    <a:cubicBezTo>
                      <a:pt x="478" y="273"/>
                      <a:pt x="478" y="273"/>
                      <a:pt x="478" y="273"/>
                    </a:cubicBezTo>
                    <a:cubicBezTo>
                      <a:pt x="717" y="273"/>
                      <a:pt x="717" y="273"/>
                      <a:pt x="717" y="273"/>
                    </a:cubicBezTo>
                    <a:cubicBezTo>
                      <a:pt x="736" y="273"/>
                      <a:pt x="751" y="258"/>
                      <a:pt x="751" y="239"/>
                    </a:cubicBezTo>
                    <a:close/>
                    <a:moveTo>
                      <a:pt x="68" y="1673"/>
                    </a:moveTo>
                    <a:cubicBezTo>
                      <a:pt x="68" y="1502"/>
                      <a:pt x="114" y="1297"/>
                      <a:pt x="171" y="1297"/>
                    </a:cubicBezTo>
                    <a:cubicBezTo>
                      <a:pt x="227" y="1297"/>
                      <a:pt x="273" y="1502"/>
                      <a:pt x="273" y="1673"/>
                    </a:cubicBezTo>
                    <a:cubicBezTo>
                      <a:pt x="273" y="1729"/>
                      <a:pt x="227" y="1775"/>
                      <a:pt x="171" y="1775"/>
                    </a:cubicBezTo>
                    <a:cubicBezTo>
                      <a:pt x="114" y="1775"/>
                      <a:pt x="68" y="1729"/>
                      <a:pt x="68" y="16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2A5D9AE-6651-482B-8B26-0F0A3E403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" t="1369" r="1515" b="2338"/>
          <a:stretch/>
        </p:blipFill>
        <p:spPr>
          <a:xfrm>
            <a:off x="4451569" y="2482716"/>
            <a:ext cx="3355473" cy="2351390"/>
          </a:xfrm>
          <a:prstGeom prst="rect">
            <a:avLst/>
          </a:prstGeom>
        </p:spPr>
      </p:pic>
      <p:grpSp>
        <p:nvGrpSpPr>
          <p:cNvPr id="89" name="组合 88">
            <a:extLst>
              <a:ext uri="{FF2B5EF4-FFF2-40B4-BE49-F238E27FC236}">
                <a16:creationId xmlns:a16="http://schemas.microsoft.com/office/drawing/2014/main" id="{99324DA1-0DAA-4609-8DA4-41906F7F20BC}"/>
              </a:ext>
            </a:extLst>
          </p:cNvPr>
          <p:cNvGrpSpPr/>
          <p:nvPr/>
        </p:nvGrpSpPr>
        <p:grpSpPr>
          <a:xfrm>
            <a:off x="4451570" y="4834106"/>
            <a:ext cx="3368358" cy="1383116"/>
            <a:chOff x="4451570" y="4834106"/>
            <a:chExt cx="3368358" cy="1383116"/>
          </a:xfrm>
          <a:effectLst>
            <a:reflection blurRad="25400" stA="50000" endA="300" endPos="55500" dir="5400000" sy="-100000" algn="bl" rotWithShape="0"/>
          </a:effectLst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1886D1B-32BF-4A3C-9EA6-7BD5247A6225}"/>
                </a:ext>
              </a:extLst>
            </p:cNvPr>
            <p:cNvSpPr/>
            <p:nvPr/>
          </p:nvSpPr>
          <p:spPr>
            <a:xfrm>
              <a:off x="4451570" y="4834106"/>
              <a:ext cx="3368358" cy="1383116"/>
            </a:xfrm>
            <a:prstGeom prst="rect">
              <a:avLst/>
            </a:prstGeom>
            <a:gradFill flip="none" rotWithShape="1">
              <a:gsLst>
                <a:gs pos="3700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0CB0B75-00FA-4C93-89A0-535506841098}"/>
                </a:ext>
              </a:extLst>
            </p:cNvPr>
            <p:cNvGrpSpPr/>
            <p:nvPr/>
          </p:nvGrpSpPr>
          <p:grpSpPr>
            <a:xfrm>
              <a:off x="6789631" y="5252411"/>
              <a:ext cx="756154" cy="756153"/>
              <a:chOff x="1616075" y="3257550"/>
              <a:chExt cx="682626" cy="682625"/>
            </a:xfr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alpha val="41000"/>
                  </a:schemeClr>
                </a:gs>
              </a:gsLst>
              <a:lin ang="5400000" scaled="1"/>
            </a:gra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705EA9E8-13F1-4A34-8D52-EB0FFA7280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075" y="3257550"/>
                <a:ext cx="682625" cy="682625"/>
              </a:xfrm>
              <a:custGeom>
                <a:avLst/>
                <a:gdLst>
                  <a:gd name="T0" fmla="*/ 1856 w 1984"/>
                  <a:gd name="T1" fmla="*/ 608 h 1984"/>
                  <a:gd name="T2" fmla="*/ 1408 w 1984"/>
                  <a:gd name="T3" fmla="*/ 608 h 1984"/>
                  <a:gd name="T4" fmla="*/ 1280 w 1984"/>
                  <a:gd name="T5" fmla="*/ 864 h 1984"/>
                  <a:gd name="T6" fmla="*/ 960 w 1984"/>
                  <a:gd name="T7" fmla="*/ 1312 h 1984"/>
                  <a:gd name="T8" fmla="*/ 818 w 1984"/>
                  <a:gd name="T9" fmla="*/ 1196 h 1984"/>
                  <a:gd name="T10" fmla="*/ 1057 w 1984"/>
                  <a:gd name="T11" fmla="*/ 1224 h 1984"/>
                  <a:gd name="T12" fmla="*/ 1224 w 1984"/>
                  <a:gd name="T13" fmla="*/ 1057 h 1984"/>
                  <a:gd name="T14" fmla="*/ 1201 w 1984"/>
                  <a:gd name="T15" fmla="*/ 800 h 1984"/>
                  <a:gd name="T16" fmla="*/ 1344 w 1984"/>
                  <a:gd name="T17" fmla="*/ 576 h 1984"/>
                  <a:gd name="T18" fmla="*/ 1136 w 1984"/>
                  <a:gd name="T19" fmla="*/ 389 h 1984"/>
                  <a:gd name="T20" fmla="*/ 1215 w 1984"/>
                  <a:gd name="T21" fmla="*/ 265 h 1984"/>
                  <a:gd name="T22" fmla="*/ 955 w 1984"/>
                  <a:gd name="T23" fmla="*/ 208 h 1984"/>
                  <a:gd name="T24" fmla="*/ 768 w 1984"/>
                  <a:gd name="T25" fmla="*/ 0 h 1984"/>
                  <a:gd name="T26" fmla="*/ 544 w 1984"/>
                  <a:gd name="T27" fmla="*/ 143 h 1984"/>
                  <a:gd name="T28" fmla="*/ 287 w 1984"/>
                  <a:gd name="T29" fmla="*/ 120 h 1984"/>
                  <a:gd name="T30" fmla="*/ 120 w 1984"/>
                  <a:gd name="T31" fmla="*/ 287 h 1984"/>
                  <a:gd name="T32" fmla="*/ 143 w 1984"/>
                  <a:gd name="T33" fmla="*/ 544 h 1984"/>
                  <a:gd name="T34" fmla="*/ 0 w 1984"/>
                  <a:gd name="T35" fmla="*/ 768 h 1984"/>
                  <a:gd name="T36" fmla="*/ 179 w 1984"/>
                  <a:gd name="T37" fmla="*/ 901 h 1984"/>
                  <a:gd name="T38" fmla="*/ 0 w 1984"/>
                  <a:gd name="T39" fmla="*/ 1824 h 1984"/>
                  <a:gd name="T40" fmla="*/ 1952 w 1984"/>
                  <a:gd name="T41" fmla="*/ 1984 h 1984"/>
                  <a:gd name="T42" fmla="*/ 1984 w 1984"/>
                  <a:gd name="T43" fmla="*/ 1504 h 1984"/>
                  <a:gd name="T44" fmla="*/ 1792 w 1984"/>
                  <a:gd name="T45" fmla="*/ 832 h 1984"/>
                  <a:gd name="T46" fmla="*/ 1792 w 1984"/>
                  <a:gd name="T47" fmla="*/ 640 h 1984"/>
                  <a:gd name="T48" fmla="*/ 1600 w 1984"/>
                  <a:gd name="T49" fmla="*/ 640 h 1984"/>
                  <a:gd name="T50" fmla="*/ 1600 w 1984"/>
                  <a:gd name="T51" fmla="*/ 832 h 1984"/>
                  <a:gd name="T52" fmla="*/ 1536 w 1984"/>
                  <a:gd name="T53" fmla="*/ 832 h 1984"/>
                  <a:gd name="T54" fmla="*/ 1920 w 1984"/>
                  <a:gd name="T55" fmla="*/ 896 h 1984"/>
                  <a:gd name="T56" fmla="*/ 1344 w 1984"/>
                  <a:gd name="T57" fmla="*/ 896 h 1984"/>
                  <a:gd name="T58" fmla="*/ 1920 w 1984"/>
                  <a:gd name="T59" fmla="*/ 1664 h 1984"/>
                  <a:gd name="T60" fmla="*/ 768 w 1984"/>
                  <a:gd name="T61" fmla="*/ 1664 h 1984"/>
                  <a:gd name="T62" fmla="*/ 768 w 1984"/>
                  <a:gd name="T63" fmla="*/ 1536 h 1984"/>
                  <a:gd name="T64" fmla="*/ 1024 w 1984"/>
                  <a:gd name="T65" fmla="*/ 1344 h 1984"/>
                  <a:gd name="T66" fmla="*/ 1024 w 1984"/>
                  <a:gd name="T67" fmla="*/ 1472 h 1984"/>
                  <a:gd name="T68" fmla="*/ 704 w 1984"/>
                  <a:gd name="T69" fmla="*/ 1504 h 1984"/>
                  <a:gd name="T70" fmla="*/ 236 w 1984"/>
                  <a:gd name="T71" fmla="*/ 960 h 1984"/>
                  <a:gd name="T72" fmla="*/ 736 w 1984"/>
                  <a:gd name="T73" fmla="*/ 1472 h 1984"/>
                  <a:gd name="T74" fmla="*/ 1024 w 1984"/>
                  <a:gd name="T75" fmla="*/ 672 h 1984"/>
                  <a:gd name="T76" fmla="*/ 736 w 1984"/>
                  <a:gd name="T77" fmla="*/ 768 h 1984"/>
                  <a:gd name="T78" fmla="*/ 708 w 1984"/>
                  <a:gd name="T79" fmla="*/ 832 h 1984"/>
                  <a:gd name="T80" fmla="*/ 252 w 1984"/>
                  <a:gd name="T81" fmla="*/ 832 h 1984"/>
                  <a:gd name="T82" fmla="*/ 64 w 1984"/>
                  <a:gd name="T83" fmla="*/ 608 h 1984"/>
                  <a:gd name="T84" fmla="*/ 275 w 1984"/>
                  <a:gd name="T85" fmla="*/ 402 h 1984"/>
                  <a:gd name="T86" fmla="*/ 287 w 1984"/>
                  <a:gd name="T87" fmla="*/ 197 h 1984"/>
                  <a:gd name="T88" fmla="*/ 582 w 1984"/>
                  <a:gd name="T89" fmla="*/ 201 h 1984"/>
                  <a:gd name="T90" fmla="*/ 736 w 1984"/>
                  <a:gd name="T91" fmla="*/ 64 h 1984"/>
                  <a:gd name="T92" fmla="*/ 942 w 1984"/>
                  <a:gd name="T93" fmla="*/ 275 h 1984"/>
                  <a:gd name="T94" fmla="*/ 1147 w 1984"/>
                  <a:gd name="T95" fmla="*/ 287 h 1984"/>
                  <a:gd name="T96" fmla="*/ 1143 w 1984"/>
                  <a:gd name="T97" fmla="*/ 582 h 1984"/>
                  <a:gd name="T98" fmla="*/ 1280 w 1984"/>
                  <a:gd name="T99" fmla="*/ 736 h 1984"/>
                  <a:gd name="T100" fmla="*/ 1069 w 1984"/>
                  <a:gd name="T101" fmla="*/ 942 h 1984"/>
                  <a:gd name="T102" fmla="*/ 1057 w 1984"/>
                  <a:gd name="T103" fmla="*/ 1147 h 1984"/>
                  <a:gd name="T104" fmla="*/ 810 w 1984"/>
                  <a:gd name="T105" fmla="*/ 1131 h 1984"/>
                  <a:gd name="T106" fmla="*/ 672 w 1984"/>
                  <a:gd name="T107" fmla="*/ 256 h 1984"/>
                  <a:gd name="T108" fmla="*/ 224 w 1984"/>
                  <a:gd name="T109" fmla="*/ 768 h 1984"/>
                  <a:gd name="T110" fmla="*/ 169 w 1984"/>
                  <a:gd name="T111" fmla="*/ 736 h 1984"/>
                  <a:gd name="T112" fmla="*/ 704 w 1984"/>
                  <a:gd name="T113" fmla="*/ 1728 h 1984"/>
                  <a:gd name="T114" fmla="*/ 140 w 1984"/>
                  <a:gd name="T115" fmla="*/ 1728 h 1984"/>
                  <a:gd name="T116" fmla="*/ 64 w 1984"/>
                  <a:gd name="T117" fmla="*/ 1856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84" h="1984">
                    <a:moveTo>
                      <a:pt x="1952" y="832"/>
                    </a:moveTo>
                    <a:cubicBezTo>
                      <a:pt x="1856" y="832"/>
                      <a:pt x="1856" y="832"/>
                      <a:pt x="1856" y="832"/>
                    </a:cubicBezTo>
                    <a:cubicBezTo>
                      <a:pt x="1856" y="608"/>
                      <a:pt x="1856" y="608"/>
                      <a:pt x="1856" y="608"/>
                    </a:cubicBezTo>
                    <a:cubicBezTo>
                      <a:pt x="1856" y="590"/>
                      <a:pt x="1842" y="576"/>
                      <a:pt x="1824" y="576"/>
                    </a:cubicBezTo>
                    <a:cubicBezTo>
                      <a:pt x="1440" y="576"/>
                      <a:pt x="1440" y="576"/>
                      <a:pt x="1440" y="576"/>
                    </a:cubicBezTo>
                    <a:cubicBezTo>
                      <a:pt x="1422" y="576"/>
                      <a:pt x="1408" y="590"/>
                      <a:pt x="1408" y="608"/>
                    </a:cubicBezTo>
                    <a:cubicBezTo>
                      <a:pt x="1408" y="832"/>
                      <a:pt x="1408" y="832"/>
                      <a:pt x="1408" y="832"/>
                    </a:cubicBezTo>
                    <a:cubicBezTo>
                      <a:pt x="1312" y="832"/>
                      <a:pt x="1312" y="832"/>
                      <a:pt x="1312" y="832"/>
                    </a:cubicBezTo>
                    <a:cubicBezTo>
                      <a:pt x="1294" y="832"/>
                      <a:pt x="1280" y="846"/>
                      <a:pt x="1280" y="864"/>
                    </a:cubicBezTo>
                    <a:cubicBezTo>
                      <a:pt x="1280" y="1280"/>
                      <a:pt x="1280" y="1280"/>
                      <a:pt x="1280" y="1280"/>
                    </a:cubicBezTo>
                    <a:cubicBezTo>
                      <a:pt x="992" y="1280"/>
                      <a:pt x="992" y="1280"/>
                      <a:pt x="992" y="1280"/>
                    </a:cubicBezTo>
                    <a:cubicBezTo>
                      <a:pt x="974" y="1280"/>
                      <a:pt x="960" y="1294"/>
                      <a:pt x="960" y="1312"/>
                    </a:cubicBezTo>
                    <a:cubicBezTo>
                      <a:pt x="960" y="1472"/>
                      <a:pt x="960" y="1472"/>
                      <a:pt x="960" y="1472"/>
                    </a:cubicBezTo>
                    <a:cubicBezTo>
                      <a:pt x="852" y="1472"/>
                      <a:pt x="852" y="1472"/>
                      <a:pt x="852" y="1472"/>
                    </a:cubicBezTo>
                    <a:cubicBezTo>
                      <a:pt x="818" y="1196"/>
                      <a:pt x="818" y="1196"/>
                      <a:pt x="818" y="1196"/>
                    </a:cubicBezTo>
                    <a:cubicBezTo>
                      <a:pt x="866" y="1182"/>
                      <a:pt x="913" y="1163"/>
                      <a:pt x="955" y="1136"/>
                    </a:cubicBezTo>
                    <a:cubicBezTo>
                      <a:pt x="1034" y="1215"/>
                      <a:pt x="1034" y="1215"/>
                      <a:pt x="1034" y="1215"/>
                    </a:cubicBezTo>
                    <a:cubicBezTo>
                      <a:pt x="1040" y="1221"/>
                      <a:pt x="1048" y="1224"/>
                      <a:pt x="1057" y="1224"/>
                    </a:cubicBezTo>
                    <a:cubicBezTo>
                      <a:pt x="1065" y="1224"/>
                      <a:pt x="1073" y="1221"/>
                      <a:pt x="1079" y="1215"/>
                    </a:cubicBezTo>
                    <a:cubicBezTo>
                      <a:pt x="1215" y="1079"/>
                      <a:pt x="1215" y="1079"/>
                      <a:pt x="1215" y="1079"/>
                    </a:cubicBezTo>
                    <a:cubicBezTo>
                      <a:pt x="1221" y="1073"/>
                      <a:pt x="1224" y="1065"/>
                      <a:pt x="1224" y="1057"/>
                    </a:cubicBezTo>
                    <a:cubicBezTo>
                      <a:pt x="1224" y="1048"/>
                      <a:pt x="1221" y="1040"/>
                      <a:pt x="1215" y="1034"/>
                    </a:cubicBezTo>
                    <a:cubicBezTo>
                      <a:pt x="1136" y="955"/>
                      <a:pt x="1136" y="955"/>
                      <a:pt x="1136" y="955"/>
                    </a:cubicBezTo>
                    <a:cubicBezTo>
                      <a:pt x="1166" y="907"/>
                      <a:pt x="1187" y="855"/>
                      <a:pt x="1201" y="800"/>
                    </a:cubicBezTo>
                    <a:cubicBezTo>
                      <a:pt x="1312" y="800"/>
                      <a:pt x="1312" y="800"/>
                      <a:pt x="1312" y="800"/>
                    </a:cubicBezTo>
                    <a:cubicBezTo>
                      <a:pt x="1330" y="800"/>
                      <a:pt x="1344" y="786"/>
                      <a:pt x="1344" y="768"/>
                    </a:cubicBezTo>
                    <a:cubicBezTo>
                      <a:pt x="1344" y="576"/>
                      <a:pt x="1344" y="576"/>
                      <a:pt x="1344" y="576"/>
                    </a:cubicBezTo>
                    <a:cubicBezTo>
                      <a:pt x="1344" y="558"/>
                      <a:pt x="1330" y="544"/>
                      <a:pt x="1312" y="544"/>
                    </a:cubicBezTo>
                    <a:cubicBezTo>
                      <a:pt x="1201" y="544"/>
                      <a:pt x="1201" y="544"/>
                      <a:pt x="1201" y="544"/>
                    </a:cubicBezTo>
                    <a:cubicBezTo>
                      <a:pt x="1187" y="489"/>
                      <a:pt x="1166" y="437"/>
                      <a:pt x="1136" y="389"/>
                    </a:cubicBezTo>
                    <a:cubicBezTo>
                      <a:pt x="1215" y="310"/>
                      <a:pt x="1215" y="310"/>
                      <a:pt x="1215" y="310"/>
                    </a:cubicBezTo>
                    <a:cubicBezTo>
                      <a:pt x="1221" y="304"/>
                      <a:pt x="1224" y="296"/>
                      <a:pt x="1224" y="287"/>
                    </a:cubicBezTo>
                    <a:cubicBezTo>
                      <a:pt x="1224" y="279"/>
                      <a:pt x="1221" y="271"/>
                      <a:pt x="1215" y="265"/>
                    </a:cubicBezTo>
                    <a:cubicBezTo>
                      <a:pt x="1079" y="129"/>
                      <a:pt x="1079" y="129"/>
                      <a:pt x="1079" y="129"/>
                    </a:cubicBezTo>
                    <a:cubicBezTo>
                      <a:pt x="1067" y="117"/>
                      <a:pt x="1046" y="117"/>
                      <a:pt x="1034" y="129"/>
                    </a:cubicBezTo>
                    <a:cubicBezTo>
                      <a:pt x="955" y="208"/>
                      <a:pt x="955" y="208"/>
                      <a:pt x="955" y="208"/>
                    </a:cubicBezTo>
                    <a:cubicBezTo>
                      <a:pt x="907" y="178"/>
                      <a:pt x="855" y="157"/>
                      <a:pt x="800" y="143"/>
                    </a:cubicBezTo>
                    <a:cubicBezTo>
                      <a:pt x="800" y="32"/>
                      <a:pt x="800" y="32"/>
                      <a:pt x="800" y="32"/>
                    </a:cubicBezTo>
                    <a:cubicBezTo>
                      <a:pt x="800" y="14"/>
                      <a:pt x="786" y="0"/>
                      <a:pt x="768" y="0"/>
                    </a:cubicBezTo>
                    <a:cubicBezTo>
                      <a:pt x="576" y="0"/>
                      <a:pt x="576" y="0"/>
                      <a:pt x="576" y="0"/>
                    </a:cubicBezTo>
                    <a:cubicBezTo>
                      <a:pt x="558" y="0"/>
                      <a:pt x="544" y="14"/>
                      <a:pt x="544" y="32"/>
                    </a:cubicBezTo>
                    <a:cubicBezTo>
                      <a:pt x="544" y="143"/>
                      <a:pt x="544" y="143"/>
                      <a:pt x="544" y="143"/>
                    </a:cubicBezTo>
                    <a:cubicBezTo>
                      <a:pt x="489" y="157"/>
                      <a:pt x="437" y="178"/>
                      <a:pt x="389" y="208"/>
                    </a:cubicBezTo>
                    <a:cubicBezTo>
                      <a:pt x="310" y="129"/>
                      <a:pt x="310" y="129"/>
                      <a:pt x="310" y="129"/>
                    </a:cubicBezTo>
                    <a:cubicBezTo>
                      <a:pt x="304" y="123"/>
                      <a:pt x="296" y="120"/>
                      <a:pt x="287" y="120"/>
                    </a:cubicBezTo>
                    <a:cubicBezTo>
                      <a:pt x="279" y="120"/>
                      <a:pt x="271" y="123"/>
                      <a:pt x="265" y="129"/>
                    </a:cubicBezTo>
                    <a:cubicBezTo>
                      <a:pt x="129" y="265"/>
                      <a:pt x="129" y="265"/>
                      <a:pt x="129" y="265"/>
                    </a:cubicBezTo>
                    <a:cubicBezTo>
                      <a:pt x="123" y="271"/>
                      <a:pt x="120" y="279"/>
                      <a:pt x="120" y="287"/>
                    </a:cubicBezTo>
                    <a:cubicBezTo>
                      <a:pt x="120" y="296"/>
                      <a:pt x="123" y="304"/>
                      <a:pt x="129" y="310"/>
                    </a:cubicBezTo>
                    <a:cubicBezTo>
                      <a:pt x="208" y="389"/>
                      <a:pt x="208" y="389"/>
                      <a:pt x="208" y="389"/>
                    </a:cubicBezTo>
                    <a:cubicBezTo>
                      <a:pt x="178" y="437"/>
                      <a:pt x="157" y="489"/>
                      <a:pt x="143" y="544"/>
                    </a:cubicBezTo>
                    <a:cubicBezTo>
                      <a:pt x="32" y="544"/>
                      <a:pt x="32" y="544"/>
                      <a:pt x="32" y="544"/>
                    </a:cubicBezTo>
                    <a:cubicBezTo>
                      <a:pt x="14" y="544"/>
                      <a:pt x="0" y="558"/>
                      <a:pt x="0" y="576"/>
                    </a:cubicBezTo>
                    <a:cubicBezTo>
                      <a:pt x="0" y="768"/>
                      <a:pt x="0" y="768"/>
                      <a:pt x="0" y="768"/>
                    </a:cubicBezTo>
                    <a:cubicBezTo>
                      <a:pt x="0" y="786"/>
                      <a:pt x="14" y="800"/>
                      <a:pt x="32" y="800"/>
                    </a:cubicBezTo>
                    <a:cubicBezTo>
                      <a:pt x="143" y="800"/>
                      <a:pt x="143" y="800"/>
                      <a:pt x="143" y="800"/>
                    </a:cubicBezTo>
                    <a:cubicBezTo>
                      <a:pt x="152" y="835"/>
                      <a:pt x="164" y="869"/>
                      <a:pt x="179" y="901"/>
                    </a:cubicBezTo>
                    <a:cubicBezTo>
                      <a:pt x="68" y="1792"/>
                      <a:pt x="68" y="1792"/>
                      <a:pt x="68" y="1792"/>
                    </a:cubicBezTo>
                    <a:cubicBezTo>
                      <a:pt x="32" y="1792"/>
                      <a:pt x="32" y="1792"/>
                      <a:pt x="32" y="1792"/>
                    </a:cubicBezTo>
                    <a:cubicBezTo>
                      <a:pt x="14" y="1792"/>
                      <a:pt x="0" y="1806"/>
                      <a:pt x="0" y="1824"/>
                    </a:cubicBezTo>
                    <a:cubicBezTo>
                      <a:pt x="0" y="1952"/>
                      <a:pt x="0" y="1952"/>
                      <a:pt x="0" y="1952"/>
                    </a:cubicBezTo>
                    <a:cubicBezTo>
                      <a:pt x="0" y="1970"/>
                      <a:pt x="14" y="1984"/>
                      <a:pt x="32" y="1984"/>
                    </a:cubicBezTo>
                    <a:cubicBezTo>
                      <a:pt x="1952" y="1984"/>
                      <a:pt x="1952" y="1984"/>
                      <a:pt x="1952" y="1984"/>
                    </a:cubicBezTo>
                    <a:cubicBezTo>
                      <a:pt x="1970" y="1984"/>
                      <a:pt x="1984" y="1970"/>
                      <a:pt x="1984" y="1952"/>
                    </a:cubicBezTo>
                    <a:cubicBezTo>
                      <a:pt x="1984" y="1824"/>
                      <a:pt x="1984" y="1824"/>
                      <a:pt x="1984" y="1824"/>
                    </a:cubicBezTo>
                    <a:cubicBezTo>
                      <a:pt x="1984" y="1504"/>
                      <a:pt x="1984" y="1504"/>
                      <a:pt x="1984" y="1504"/>
                    </a:cubicBezTo>
                    <a:cubicBezTo>
                      <a:pt x="1984" y="864"/>
                      <a:pt x="1984" y="864"/>
                      <a:pt x="1984" y="864"/>
                    </a:cubicBezTo>
                    <a:cubicBezTo>
                      <a:pt x="1984" y="846"/>
                      <a:pt x="1970" y="832"/>
                      <a:pt x="1952" y="832"/>
                    </a:cubicBezTo>
                    <a:close/>
                    <a:moveTo>
                      <a:pt x="1792" y="832"/>
                    </a:moveTo>
                    <a:cubicBezTo>
                      <a:pt x="1728" y="832"/>
                      <a:pt x="1728" y="832"/>
                      <a:pt x="1728" y="832"/>
                    </a:cubicBezTo>
                    <a:cubicBezTo>
                      <a:pt x="1728" y="640"/>
                      <a:pt x="1728" y="640"/>
                      <a:pt x="1728" y="640"/>
                    </a:cubicBezTo>
                    <a:cubicBezTo>
                      <a:pt x="1792" y="640"/>
                      <a:pt x="1792" y="640"/>
                      <a:pt x="1792" y="640"/>
                    </a:cubicBezTo>
                    <a:lnTo>
                      <a:pt x="1792" y="832"/>
                    </a:lnTo>
                    <a:close/>
                    <a:moveTo>
                      <a:pt x="1600" y="832"/>
                    </a:moveTo>
                    <a:cubicBezTo>
                      <a:pt x="1600" y="640"/>
                      <a:pt x="1600" y="640"/>
                      <a:pt x="1600" y="640"/>
                    </a:cubicBezTo>
                    <a:cubicBezTo>
                      <a:pt x="1664" y="640"/>
                      <a:pt x="1664" y="640"/>
                      <a:pt x="1664" y="640"/>
                    </a:cubicBezTo>
                    <a:cubicBezTo>
                      <a:pt x="1664" y="832"/>
                      <a:pt x="1664" y="832"/>
                      <a:pt x="1664" y="832"/>
                    </a:cubicBezTo>
                    <a:lnTo>
                      <a:pt x="1600" y="832"/>
                    </a:lnTo>
                    <a:close/>
                    <a:moveTo>
                      <a:pt x="1472" y="640"/>
                    </a:moveTo>
                    <a:cubicBezTo>
                      <a:pt x="1536" y="640"/>
                      <a:pt x="1536" y="640"/>
                      <a:pt x="1536" y="640"/>
                    </a:cubicBezTo>
                    <a:cubicBezTo>
                      <a:pt x="1536" y="832"/>
                      <a:pt x="1536" y="832"/>
                      <a:pt x="1536" y="832"/>
                    </a:cubicBezTo>
                    <a:cubicBezTo>
                      <a:pt x="1472" y="832"/>
                      <a:pt x="1472" y="832"/>
                      <a:pt x="1472" y="832"/>
                    </a:cubicBezTo>
                    <a:lnTo>
                      <a:pt x="1472" y="640"/>
                    </a:lnTo>
                    <a:close/>
                    <a:moveTo>
                      <a:pt x="1920" y="896"/>
                    </a:moveTo>
                    <a:cubicBezTo>
                      <a:pt x="1920" y="1472"/>
                      <a:pt x="1920" y="1472"/>
                      <a:pt x="1920" y="1472"/>
                    </a:cubicBezTo>
                    <a:cubicBezTo>
                      <a:pt x="1344" y="1472"/>
                      <a:pt x="1344" y="1472"/>
                      <a:pt x="1344" y="1472"/>
                    </a:cubicBezTo>
                    <a:cubicBezTo>
                      <a:pt x="1344" y="896"/>
                      <a:pt x="1344" y="896"/>
                      <a:pt x="1344" y="896"/>
                    </a:cubicBezTo>
                    <a:lnTo>
                      <a:pt x="1920" y="896"/>
                    </a:lnTo>
                    <a:close/>
                    <a:moveTo>
                      <a:pt x="768" y="1664"/>
                    </a:moveTo>
                    <a:cubicBezTo>
                      <a:pt x="1920" y="1664"/>
                      <a:pt x="1920" y="1664"/>
                      <a:pt x="1920" y="1664"/>
                    </a:cubicBezTo>
                    <a:cubicBezTo>
                      <a:pt x="1920" y="1792"/>
                      <a:pt x="1920" y="1792"/>
                      <a:pt x="1920" y="1792"/>
                    </a:cubicBezTo>
                    <a:cubicBezTo>
                      <a:pt x="768" y="1792"/>
                      <a:pt x="768" y="1792"/>
                      <a:pt x="768" y="1792"/>
                    </a:cubicBezTo>
                    <a:lnTo>
                      <a:pt x="768" y="1664"/>
                    </a:lnTo>
                    <a:close/>
                    <a:moveTo>
                      <a:pt x="1920" y="1600"/>
                    </a:moveTo>
                    <a:cubicBezTo>
                      <a:pt x="768" y="1600"/>
                      <a:pt x="768" y="1600"/>
                      <a:pt x="768" y="1600"/>
                    </a:cubicBezTo>
                    <a:cubicBezTo>
                      <a:pt x="768" y="1536"/>
                      <a:pt x="768" y="1536"/>
                      <a:pt x="768" y="1536"/>
                    </a:cubicBezTo>
                    <a:cubicBezTo>
                      <a:pt x="1920" y="1536"/>
                      <a:pt x="1920" y="1536"/>
                      <a:pt x="1920" y="1536"/>
                    </a:cubicBezTo>
                    <a:lnTo>
                      <a:pt x="1920" y="1600"/>
                    </a:lnTo>
                    <a:close/>
                    <a:moveTo>
                      <a:pt x="1024" y="1344"/>
                    </a:moveTo>
                    <a:cubicBezTo>
                      <a:pt x="1280" y="1344"/>
                      <a:pt x="1280" y="1344"/>
                      <a:pt x="1280" y="1344"/>
                    </a:cubicBezTo>
                    <a:cubicBezTo>
                      <a:pt x="1280" y="1472"/>
                      <a:pt x="1280" y="1472"/>
                      <a:pt x="1280" y="1472"/>
                    </a:cubicBezTo>
                    <a:cubicBezTo>
                      <a:pt x="1024" y="1472"/>
                      <a:pt x="1024" y="1472"/>
                      <a:pt x="1024" y="1472"/>
                    </a:cubicBezTo>
                    <a:lnTo>
                      <a:pt x="1024" y="1344"/>
                    </a:lnTo>
                    <a:close/>
                    <a:moveTo>
                      <a:pt x="736" y="1472"/>
                    </a:moveTo>
                    <a:cubicBezTo>
                      <a:pt x="718" y="1472"/>
                      <a:pt x="704" y="1486"/>
                      <a:pt x="704" y="1504"/>
                    </a:cubicBezTo>
                    <a:cubicBezTo>
                      <a:pt x="704" y="1664"/>
                      <a:pt x="704" y="1664"/>
                      <a:pt x="704" y="1664"/>
                    </a:cubicBezTo>
                    <a:cubicBezTo>
                      <a:pt x="148" y="1664"/>
                      <a:pt x="148" y="1664"/>
                      <a:pt x="148" y="1664"/>
                    </a:cubicBezTo>
                    <a:cubicBezTo>
                      <a:pt x="236" y="960"/>
                      <a:pt x="236" y="960"/>
                      <a:pt x="236" y="960"/>
                    </a:cubicBezTo>
                    <a:cubicBezTo>
                      <a:pt x="724" y="960"/>
                      <a:pt x="724" y="960"/>
                      <a:pt x="724" y="960"/>
                    </a:cubicBezTo>
                    <a:cubicBezTo>
                      <a:pt x="788" y="1472"/>
                      <a:pt x="788" y="1472"/>
                      <a:pt x="788" y="1472"/>
                    </a:cubicBezTo>
                    <a:lnTo>
                      <a:pt x="736" y="1472"/>
                    </a:lnTo>
                    <a:close/>
                    <a:moveTo>
                      <a:pt x="320" y="672"/>
                    </a:moveTo>
                    <a:cubicBezTo>
                      <a:pt x="320" y="478"/>
                      <a:pt x="478" y="320"/>
                      <a:pt x="672" y="320"/>
                    </a:cubicBezTo>
                    <a:cubicBezTo>
                      <a:pt x="866" y="320"/>
                      <a:pt x="1024" y="478"/>
                      <a:pt x="1024" y="672"/>
                    </a:cubicBezTo>
                    <a:cubicBezTo>
                      <a:pt x="1024" y="821"/>
                      <a:pt x="931" y="952"/>
                      <a:pt x="794" y="1002"/>
                    </a:cubicBezTo>
                    <a:cubicBezTo>
                      <a:pt x="768" y="796"/>
                      <a:pt x="768" y="796"/>
                      <a:pt x="768" y="796"/>
                    </a:cubicBezTo>
                    <a:cubicBezTo>
                      <a:pt x="766" y="780"/>
                      <a:pt x="752" y="768"/>
                      <a:pt x="736" y="768"/>
                    </a:cubicBezTo>
                    <a:cubicBezTo>
                      <a:pt x="334" y="768"/>
                      <a:pt x="334" y="768"/>
                      <a:pt x="334" y="768"/>
                    </a:cubicBezTo>
                    <a:cubicBezTo>
                      <a:pt x="325" y="737"/>
                      <a:pt x="320" y="705"/>
                      <a:pt x="320" y="672"/>
                    </a:cubicBezTo>
                    <a:close/>
                    <a:moveTo>
                      <a:pt x="708" y="832"/>
                    </a:moveTo>
                    <a:cubicBezTo>
                      <a:pt x="716" y="896"/>
                      <a:pt x="716" y="896"/>
                      <a:pt x="716" y="896"/>
                    </a:cubicBezTo>
                    <a:cubicBezTo>
                      <a:pt x="244" y="896"/>
                      <a:pt x="244" y="896"/>
                      <a:pt x="244" y="896"/>
                    </a:cubicBezTo>
                    <a:cubicBezTo>
                      <a:pt x="252" y="832"/>
                      <a:pt x="252" y="832"/>
                      <a:pt x="252" y="832"/>
                    </a:cubicBezTo>
                    <a:lnTo>
                      <a:pt x="708" y="832"/>
                    </a:lnTo>
                    <a:close/>
                    <a:moveTo>
                      <a:pt x="64" y="736"/>
                    </a:moveTo>
                    <a:cubicBezTo>
                      <a:pt x="64" y="608"/>
                      <a:pt x="64" y="608"/>
                      <a:pt x="64" y="608"/>
                    </a:cubicBezTo>
                    <a:cubicBezTo>
                      <a:pt x="169" y="608"/>
                      <a:pt x="169" y="608"/>
                      <a:pt x="169" y="608"/>
                    </a:cubicBezTo>
                    <a:cubicBezTo>
                      <a:pt x="185" y="608"/>
                      <a:pt x="198" y="597"/>
                      <a:pt x="201" y="582"/>
                    </a:cubicBezTo>
                    <a:cubicBezTo>
                      <a:pt x="213" y="517"/>
                      <a:pt x="238" y="457"/>
                      <a:pt x="275" y="402"/>
                    </a:cubicBezTo>
                    <a:cubicBezTo>
                      <a:pt x="284" y="390"/>
                      <a:pt x="282" y="373"/>
                      <a:pt x="271" y="362"/>
                    </a:cubicBezTo>
                    <a:cubicBezTo>
                      <a:pt x="197" y="287"/>
                      <a:pt x="197" y="287"/>
                      <a:pt x="197" y="287"/>
                    </a:cubicBezTo>
                    <a:cubicBezTo>
                      <a:pt x="287" y="197"/>
                      <a:pt x="287" y="197"/>
                      <a:pt x="287" y="197"/>
                    </a:cubicBezTo>
                    <a:cubicBezTo>
                      <a:pt x="362" y="271"/>
                      <a:pt x="362" y="271"/>
                      <a:pt x="362" y="271"/>
                    </a:cubicBezTo>
                    <a:cubicBezTo>
                      <a:pt x="373" y="282"/>
                      <a:pt x="390" y="284"/>
                      <a:pt x="402" y="275"/>
                    </a:cubicBezTo>
                    <a:cubicBezTo>
                      <a:pt x="457" y="238"/>
                      <a:pt x="517" y="213"/>
                      <a:pt x="582" y="201"/>
                    </a:cubicBezTo>
                    <a:cubicBezTo>
                      <a:pt x="597" y="198"/>
                      <a:pt x="608" y="185"/>
                      <a:pt x="608" y="169"/>
                    </a:cubicBezTo>
                    <a:cubicBezTo>
                      <a:pt x="608" y="64"/>
                      <a:pt x="608" y="64"/>
                      <a:pt x="608" y="64"/>
                    </a:cubicBezTo>
                    <a:cubicBezTo>
                      <a:pt x="736" y="64"/>
                      <a:pt x="736" y="64"/>
                      <a:pt x="736" y="64"/>
                    </a:cubicBezTo>
                    <a:cubicBezTo>
                      <a:pt x="736" y="169"/>
                      <a:pt x="736" y="169"/>
                      <a:pt x="736" y="169"/>
                    </a:cubicBezTo>
                    <a:cubicBezTo>
                      <a:pt x="736" y="185"/>
                      <a:pt x="747" y="198"/>
                      <a:pt x="762" y="201"/>
                    </a:cubicBezTo>
                    <a:cubicBezTo>
                      <a:pt x="827" y="213"/>
                      <a:pt x="887" y="238"/>
                      <a:pt x="942" y="275"/>
                    </a:cubicBezTo>
                    <a:cubicBezTo>
                      <a:pt x="954" y="284"/>
                      <a:pt x="971" y="282"/>
                      <a:pt x="982" y="271"/>
                    </a:cubicBezTo>
                    <a:cubicBezTo>
                      <a:pt x="1057" y="197"/>
                      <a:pt x="1057" y="197"/>
                      <a:pt x="1057" y="197"/>
                    </a:cubicBezTo>
                    <a:cubicBezTo>
                      <a:pt x="1147" y="287"/>
                      <a:pt x="1147" y="287"/>
                      <a:pt x="1147" y="287"/>
                    </a:cubicBezTo>
                    <a:cubicBezTo>
                      <a:pt x="1073" y="362"/>
                      <a:pt x="1073" y="362"/>
                      <a:pt x="1073" y="362"/>
                    </a:cubicBezTo>
                    <a:cubicBezTo>
                      <a:pt x="1062" y="373"/>
                      <a:pt x="1060" y="390"/>
                      <a:pt x="1069" y="402"/>
                    </a:cubicBezTo>
                    <a:cubicBezTo>
                      <a:pt x="1106" y="457"/>
                      <a:pt x="1131" y="517"/>
                      <a:pt x="1143" y="582"/>
                    </a:cubicBezTo>
                    <a:cubicBezTo>
                      <a:pt x="1146" y="597"/>
                      <a:pt x="1159" y="608"/>
                      <a:pt x="1175" y="608"/>
                    </a:cubicBezTo>
                    <a:cubicBezTo>
                      <a:pt x="1280" y="608"/>
                      <a:pt x="1280" y="608"/>
                      <a:pt x="1280" y="608"/>
                    </a:cubicBezTo>
                    <a:cubicBezTo>
                      <a:pt x="1280" y="736"/>
                      <a:pt x="1280" y="736"/>
                      <a:pt x="1280" y="736"/>
                    </a:cubicBezTo>
                    <a:cubicBezTo>
                      <a:pt x="1175" y="736"/>
                      <a:pt x="1175" y="736"/>
                      <a:pt x="1175" y="736"/>
                    </a:cubicBezTo>
                    <a:cubicBezTo>
                      <a:pt x="1159" y="736"/>
                      <a:pt x="1146" y="747"/>
                      <a:pt x="1143" y="762"/>
                    </a:cubicBezTo>
                    <a:cubicBezTo>
                      <a:pt x="1131" y="827"/>
                      <a:pt x="1106" y="887"/>
                      <a:pt x="1069" y="942"/>
                    </a:cubicBezTo>
                    <a:cubicBezTo>
                      <a:pt x="1060" y="954"/>
                      <a:pt x="1062" y="971"/>
                      <a:pt x="1073" y="982"/>
                    </a:cubicBezTo>
                    <a:cubicBezTo>
                      <a:pt x="1147" y="1057"/>
                      <a:pt x="1147" y="1057"/>
                      <a:pt x="1147" y="1057"/>
                    </a:cubicBezTo>
                    <a:cubicBezTo>
                      <a:pt x="1057" y="1147"/>
                      <a:pt x="1057" y="1147"/>
                      <a:pt x="1057" y="1147"/>
                    </a:cubicBezTo>
                    <a:cubicBezTo>
                      <a:pt x="982" y="1073"/>
                      <a:pt x="982" y="1073"/>
                      <a:pt x="982" y="1073"/>
                    </a:cubicBezTo>
                    <a:cubicBezTo>
                      <a:pt x="971" y="1062"/>
                      <a:pt x="954" y="1060"/>
                      <a:pt x="942" y="1069"/>
                    </a:cubicBezTo>
                    <a:cubicBezTo>
                      <a:pt x="901" y="1097"/>
                      <a:pt x="857" y="1117"/>
                      <a:pt x="810" y="1131"/>
                    </a:cubicBezTo>
                    <a:cubicBezTo>
                      <a:pt x="802" y="1067"/>
                      <a:pt x="802" y="1067"/>
                      <a:pt x="802" y="1067"/>
                    </a:cubicBezTo>
                    <a:cubicBezTo>
                      <a:pt x="972" y="1012"/>
                      <a:pt x="1088" y="853"/>
                      <a:pt x="1088" y="672"/>
                    </a:cubicBezTo>
                    <a:cubicBezTo>
                      <a:pt x="1088" y="443"/>
                      <a:pt x="901" y="256"/>
                      <a:pt x="672" y="256"/>
                    </a:cubicBezTo>
                    <a:cubicBezTo>
                      <a:pt x="443" y="256"/>
                      <a:pt x="256" y="443"/>
                      <a:pt x="256" y="672"/>
                    </a:cubicBezTo>
                    <a:cubicBezTo>
                      <a:pt x="256" y="705"/>
                      <a:pt x="260" y="737"/>
                      <a:pt x="267" y="768"/>
                    </a:cubicBezTo>
                    <a:cubicBezTo>
                      <a:pt x="224" y="768"/>
                      <a:pt x="224" y="768"/>
                      <a:pt x="224" y="768"/>
                    </a:cubicBezTo>
                    <a:cubicBezTo>
                      <a:pt x="216" y="768"/>
                      <a:pt x="209" y="771"/>
                      <a:pt x="204" y="775"/>
                    </a:cubicBezTo>
                    <a:cubicBezTo>
                      <a:pt x="203" y="771"/>
                      <a:pt x="202" y="767"/>
                      <a:pt x="201" y="762"/>
                    </a:cubicBezTo>
                    <a:cubicBezTo>
                      <a:pt x="198" y="747"/>
                      <a:pt x="185" y="736"/>
                      <a:pt x="169" y="736"/>
                    </a:cubicBezTo>
                    <a:lnTo>
                      <a:pt x="64" y="736"/>
                    </a:lnTo>
                    <a:close/>
                    <a:moveTo>
                      <a:pt x="140" y="1728"/>
                    </a:moveTo>
                    <a:cubicBezTo>
                      <a:pt x="704" y="1728"/>
                      <a:pt x="704" y="1728"/>
                      <a:pt x="704" y="1728"/>
                    </a:cubicBezTo>
                    <a:cubicBezTo>
                      <a:pt x="704" y="1792"/>
                      <a:pt x="704" y="1792"/>
                      <a:pt x="704" y="1792"/>
                    </a:cubicBezTo>
                    <a:cubicBezTo>
                      <a:pt x="132" y="1792"/>
                      <a:pt x="132" y="1792"/>
                      <a:pt x="132" y="1792"/>
                    </a:cubicBezTo>
                    <a:lnTo>
                      <a:pt x="140" y="1728"/>
                    </a:lnTo>
                    <a:close/>
                    <a:moveTo>
                      <a:pt x="1920" y="1920"/>
                    </a:moveTo>
                    <a:cubicBezTo>
                      <a:pt x="64" y="1920"/>
                      <a:pt x="64" y="1920"/>
                      <a:pt x="64" y="1920"/>
                    </a:cubicBezTo>
                    <a:cubicBezTo>
                      <a:pt x="64" y="1856"/>
                      <a:pt x="64" y="1856"/>
                      <a:pt x="64" y="1856"/>
                    </a:cubicBezTo>
                    <a:cubicBezTo>
                      <a:pt x="1920" y="1856"/>
                      <a:pt x="1920" y="1856"/>
                      <a:pt x="1920" y="1856"/>
                    </a:cubicBezTo>
                    <a:lnTo>
                      <a:pt x="1920" y="19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86E5C7BE-F85B-44CA-85C2-BBCF9B9D5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0263" y="3587750"/>
                <a:ext cx="66675" cy="66675"/>
              </a:xfrm>
              <a:custGeom>
                <a:avLst/>
                <a:gdLst>
                  <a:gd name="T0" fmla="*/ 32 w 192"/>
                  <a:gd name="T1" fmla="*/ 192 h 192"/>
                  <a:gd name="T2" fmla="*/ 160 w 192"/>
                  <a:gd name="T3" fmla="*/ 192 h 192"/>
                  <a:gd name="T4" fmla="*/ 192 w 192"/>
                  <a:gd name="T5" fmla="*/ 160 h 192"/>
                  <a:gd name="T6" fmla="*/ 192 w 192"/>
                  <a:gd name="T7" fmla="*/ 32 h 192"/>
                  <a:gd name="T8" fmla="*/ 160 w 192"/>
                  <a:gd name="T9" fmla="*/ 0 h 192"/>
                  <a:gd name="T10" fmla="*/ 32 w 192"/>
                  <a:gd name="T11" fmla="*/ 0 h 192"/>
                  <a:gd name="T12" fmla="*/ 0 w 192"/>
                  <a:gd name="T13" fmla="*/ 32 h 192"/>
                  <a:gd name="T14" fmla="*/ 0 w 192"/>
                  <a:gd name="T15" fmla="*/ 160 h 192"/>
                  <a:gd name="T16" fmla="*/ 32 w 192"/>
                  <a:gd name="T17" fmla="*/ 192 h 192"/>
                  <a:gd name="T18" fmla="*/ 64 w 192"/>
                  <a:gd name="T19" fmla="*/ 64 h 192"/>
                  <a:gd name="T20" fmla="*/ 128 w 192"/>
                  <a:gd name="T21" fmla="*/ 64 h 192"/>
                  <a:gd name="T22" fmla="*/ 128 w 192"/>
                  <a:gd name="T23" fmla="*/ 128 h 192"/>
                  <a:gd name="T24" fmla="*/ 64 w 192"/>
                  <a:gd name="T25" fmla="*/ 128 h 192"/>
                  <a:gd name="T26" fmla="*/ 64 w 192"/>
                  <a:gd name="T27" fmla="*/ 6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" h="192">
                    <a:moveTo>
                      <a:pt x="32" y="192"/>
                    </a:move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78" y="192"/>
                      <a:pt x="192" y="178"/>
                      <a:pt x="192" y="160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14"/>
                      <a:pt x="178" y="0"/>
                      <a:pt x="16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78"/>
                      <a:pt x="14" y="192"/>
                      <a:pt x="32" y="192"/>
                    </a:cubicBezTo>
                    <a:close/>
                    <a:moveTo>
                      <a:pt x="64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64" y="128"/>
                      <a:pt x="64" y="128"/>
                      <a:pt x="64" y="128"/>
                    </a:cubicBez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A705326-9359-417F-91B4-FBCC00FE07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89163" y="3587750"/>
                <a:ext cx="65088" cy="66675"/>
              </a:xfrm>
              <a:custGeom>
                <a:avLst/>
                <a:gdLst>
                  <a:gd name="T0" fmla="*/ 32 w 192"/>
                  <a:gd name="T1" fmla="*/ 192 h 192"/>
                  <a:gd name="T2" fmla="*/ 160 w 192"/>
                  <a:gd name="T3" fmla="*/ 192 h 192"/>
                  <a:gd name="T4" fmla="*/ 192 w 192"/>
                  <a:gd name="T5" fmla="*/ 160 h 192"/>
                  <a:gd name="T6" fmla="*/ 192 w 192"/>
                  <a:gd name="T7" fmla="*/ 32 h 192"/>
                  <a:gd name="T8" fmla="*/ 160 w 192"/>
                  <a:gd name="T9" fmla="*/ 0 h 192"/>
                  <a:gd name="T10" fmla="*/ 32 w 192"/>
                  <a:gd name="T11" fmla="*/ 0 h 192"/>
                  <a:gd name="T12" fmla="*/ 0 w 192"/>
                  <a:gd name="T13" fmla="*/ 32 h 192"/>
                  <a:gd name="T14" fmla="*/ 0 w 192"/>
                  <a:gd name="T15" fmla="*/ 160 h 192"/>
                  <a:gd name="T16" fmla="*/ 32 w 192"/>
                  <a:gd name="T17" fmla="*/ 192 h 192"/>
                  <a:gd name="T18" fmla="*/ 64 w 192"/>
                  <a:gd name="T19" fmla="*/ 64 h 192"/>
                  <a:gd name="T20" fmla="*/ 128 w 192"/>
                  <a:gd name="T21" fmla="*/ 64 h 192"/>
                  <a:gd name="T22" fmla="*/ 128 w 192"/>
                  <a:gd name="T23" fmla="*/ 128 h 192"/>
                  <a:gd name="T24" fmla="*/ 64 w 192"/>
                  <a:gd name="T25" fmla="*/ 128 h 192"/>
                  <a:gd name="T26" fmla="*/ 64 w 192"/>
                  <a:gd name="T27" fmla="*/ 6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" h="192">
                    <a:moveTo>
                      <a:pt x="32" y="192"/>
                    </a:move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78" y="192"/>
                      <a:pt x="192" y="178"/>
                      <a:pt x="192" y="160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14"/>
                      <a:pt x="178" y="0"/>
                      <a:pt x="16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78"/>
                      <a:pt x="14" y="192"/>
                      <a:pt x="32" y="192"/>
                    </a:cubicBezTo>
                    <a:close/>
                    <a:moveTo>
                      <a:pt x="64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64" y="128"/>
                      <a:pt x="64" y="128"/>
                      <a:pt x="64" y="128"/>
                    </a:cubicBez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3BBD008B-D902-4756-9552-BAFE268D81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0263" y="3676650"/>
                <a:ext cx="66675" cy="65088"/>
              </a:xfrm>
              <a:custGeom>
                <a:avLst/>
                <a:gdLst>
                  <a:gd name="T0" fmla="*/ 32 w 192"/>
                  <a:gd name="T1" fmla="*/ 192 h 192"/>
                  <a:gd name="T2" fmla="*/ 160 w 192"/>
                  <a:gd name="T3" fmla="*/ 192 h 192"/>
                  <a:gd name="T4" fmla="*/ 192 w 192"/>
                  <a:gd name="T5" fmla="*/ 160 h 192"/>
                  <a:gd name="T6" fmla="*/ 192 w 192"/>
                  <a:gd name="T7" fmla="*/ 32 h 192"/>
                  <a:gd name="T8" fmla="*/ 160 w 192"/>
                  <a:gd name="T9" fmla="*/ 0 h 192"/>
                  <a:gd name="T10" fmla="*/ 32 w 192"/>
                  <a:gd name="T11" fmla="*/ 0 h 192"/>
                  <a:gd name="T12" fmla="*/ 0 w 192"/>
                  <a:gd name="T13" fmla="*/ 32 h 192"/>
                  <a:gd name="T14" fmla="*/ 0 w 192"/>
                  <a:gd name="T15" fmla="*/ 160 h 192"/>
                  <a:gd name="T16" fmla="*/ 32 w 192"/>
                  <a:gd name="T17" fmla="*/ 192 h 192"/>
                  <a:gd name="T18" fmla="*/ 64 w 192"/>
                  <a:gd name="T19" fmla="*/ 64 h 192"/>
                  <a:gd name="T20" fmla="*/ 128 w 192"/>
                  <a:gd name="T21" fmla="*/ 64 h 192"/>
                  <a:gd name="T22" fmla="*/ 128 w 192"/>
                  <a:gd name="T23" fmla="*/ 128 h 192"/>
                  <a:gd name="T24" fmla="*/ 64 w 192"/>
                  <a:gd name="T25" fmla="*/ 128 h 192"/>
                  <a:gd name="T26" fmla="*/ 64 w 192"/>
                  <a:gd name="T27" fmla="*/ 6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" h="192">
                    <a:moveTo>
                      <a:pt x="32" y="192"/>
                    </a:move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78" y="192"/>
                      <a:pt x="192" y="178"/>
                      <a:pt x="192" y="160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14"/>
                      <a:pt x="178" y="0"/>
                      <a:pt x="16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78"/>
                      <a:pt x="14" y="192"/>
                      <a:pt x="32" y="192"/>
                    </a:cubicBezTo>
                    <a:close/>
                    <a:moveTo>
                      <a:pt x="64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64" y="128"/>
                      <a:pt x="64" y="128"/>
                      <a:pt x="64" y="128"/>
                    </a:cubicBez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B8B8ED4B-04F6-47BB-B680-E06C9B42D2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89163" y="3676650"/>
                <a:ext cx="65088" cy="65088"/>
              </a:xfrm>
              <a:custGeom>
                <a:avLst/>
                <a:gdLst>
                  <a:gd name="T0" fmla="*/ 32 w 192"/>
                  <a:gd name="T1" fmla="*/ 192 h 192"/>
                  <a:gd name="T2" fmla="*/ 160 w 192"/>
                  <a:gd name="T3" fmla="*/ 192 h 192"/>
                  <a:gd name="T4" fmla="*/ 192 w 192"/>
                  <a:gd name="T5" fmla="*/ 160 h 192"/>
                  <a:gd name="T6" fmla="*/ 192 w 192"/>
                  <a:gd name="T7" fmla="*/ 32 h 192"/>
                  <a:gd name="T8" fmla="*/ 160 w 192"/>
                  <a:gd name="T9" fmla="*/ 0 h 192"/>
                  <a:gd name="T10" fmla="*/ 32 w 192"/>
                  <a:gd name="T11" fmla="*/ 0 h 192"/>
                  <a:gd name="T12" fmla="*/ 0 w 192"/>
                  <a:gd name="T13" fmla="*/ 32 h 192"/>
                  <a:gd name="T14" fmla="*/ 0 w 192"/>
                  <a:gd name="T15" fmla="*/ 160 h 192"/>
                  <a:gd name="T16" fmla="*/ 32 w 192"/>
                  <a:gd name="T17" fmla="*/ 192 h 192"/>
                  <a:gd name="T18" fmla="*/ 64 w 192"/>
                  <a:gd name="T19" fmla="*/ 64 h 192"/>
                  <a:gd name="T20" fmla="*/ 128 w 192"/>
                  <a:gd name="T21" fmla="*/ 64 h 192"/>
                  <a:gd name="T22" fmla="*/ 128 w 192"/>
                  <a:gd name="T23" fmla="*/ 128 h 192"/>
                  <a:gd name="T24" fmla="*/ 64 w 192"/>
                  <a:gd name="T25" fmla="*/ 128 h 192"/>
                  <a:gd name="T26" fmla="*/ 64 w 192"/>
                  <a:gd name="T27" fmla="*/ 6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" h="192">
                    <a:moveTo>
                      <a:pt x="32" y="192"/>
                    </a:move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78" y="192"/>
                      <a:pt x="192" y="178"/>
                      <a:pt x="192" y="160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2" y="14"/>
                      <a:pt x="178" y="0"/>
                      <a:pt x="16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78"/>
                      <a:pt x="14" y="192"/>
                      <a:pt x="32" y="192"/>
                    </a:cubicBezTo>
                    <a:close/>
                    <a:moveTo>
                      <a:pt x="64" y="64"/>
                    </a:move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64" y="128"/>
                      <a:pt x="64" y="128"/>
                      <a:pt x="64" y="128"/>
                    </a:cubicBez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C06E3F95-E7BC-4A8F-A69D-5FA3780B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0263" y="3279775"/>
                <a:ext cx="198438" cy="153988"/>
              </a:xfrm>
              <a:custGeom>
                <a:avLst/>
                <a:gdLst>
                  <a:gd name="T0" fmla="*/ 416 w 576"/>
                  <a:gd name="T1" fmla="*/ 0 h 448"/>
                  <a:gd name="T2" fmla="*/ 286 w 576"/>
                  <a:gd name="T3" fmla="*/ 67 h 448"/>
                  <a:gd name="T4" fmla="*/ 256 w 576"/>
                  <a:gd name="T5" fmla="*/ 64 h 448"/>
                  <a:gd name="T6" fmla="*/ 99 w 576"/>
                  <a:gd name="T7" fmla="*/ 195 h 448"/>
                  <a:gd name="T8" fmla="*/ 0 w 576"/>
                  <a:gd name="T9" fmla="*/ 320 h 448"/>
                  <a:gd name="T10" fmla="*/ 128 w 576"/>
                  <a:gd name="T11" fmla="*/ 448 h 448"/>
                  <a:gd name="T12" fmla="*/ 239 w 576"/>
                  <a:gd name="T13" fmla="*/ 383 h 448"/>
                  <a:gd name="T14" fmla="*/ 386 w 576"/>
                  <a:gd name="T15" fmla="*/ 317 h 448"/>
                  <a:gd name="T16" fmla="*/ 416 w 576"/>
                  <a:gd name="T17" fmla="*/ 320 h 448"/>
                  <a:gd name="T18" fmla="*/ 576 w 576"/>
                  <a:gd name="T19" fmla="*/ 160 h 448"/>
                  <a:gd name="T20" fmla="*/ 416 w 576"/>
                  <a:gd name="T21" fmla="*/ 0 h 448"/>
                  <a:gd name="T22" fmla="*/ 382 w 576"/>
                  <a:gd name="T23" fmla="*/ 249 h 448"/>
                  <a:gd name="T24" fmla="*/ 342 w 576"/>
                  <a:gd name="T25" fmla="*/ 265 h 448"/>
                  <a:gd name="T26" fmla="*/ 256 w 576"/>
                  <a:gd name="T27" fmla="*/ 320 h 448"/>
                  <a:gd name="T28" fmla="*/ 229 w 576"/>
                  <a:gd name="T29" fmla="*/ 316 h 448"/>
                  <a:gd name="T30" fmla="*/ 204 w 576"/>
                  <a:gd name="T31" fmla="*/ 318 h 448"/>
                  <a:gd name="T32" fmla="*/ 189 w 576"/>
                  <a:gd name="T33" fmla="*/ 337 h 448"/>
                  <a:gd name="T34" fmla="*/ 128 w 576"/>
                  <a:gd name="T35" fmla="*/ 384 h 448"/>
                  <a:gd name="T36" fmla="*/ 64 w 576"/>
                  <a:gd name="T37" fmla="*/ 320 h 448"/>
                  <a:gd name="T38" fmla="*/ 128 w 576"/>
                  <a:gd name="T39" fmla="*/ 256 h 448"/>
                  <a:gd name="T40" fmla="*/ 160 w 576"/>
                  <a:gd name="T41" fmla="*/ 224 h 448"/>
                  <a:gd name="T42" fmla="*/ 256 w 576"/>
                  <a:gd name="T43" fmla="*/ 128 h 448"/>
                  <a:gd name="T44" fmla="*/ 290 w 576"/>
                  <a:gd name="T45" fmla="*/ 135 h 448"/>
                  <a:gd name="T46" fmla="*/ 330 w 576"/>
                  <a:gd name="T47" fmla="*/ 119 h 448"/>
                  <a:gd name="T48" fmla="*/ 416 w 576"/>
                  <a:gd name="T49" fmla="*/ 64 h 448"/>
                  <a:gd name="T50" fmla="*/ 512 w 576"/>
                  <a:gd name="T51" fmla="*/ 160 h 448"/>
                  <a:gd name="T52" fmla="*/ 382 w 576"/>
                  <a:gd name="T53" fmla="*/ 249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6" h="448">
                    <a:moveTo>
                      <a:pt x="416" y="0"/>
                    </a:moveTo>
                    <a:cubicBezTo>
                      <a:pt x="364" y="0"/>
                      <a:pt x="316" y="25"/>
                      <a:pt x="286" y="67"/>
                    </a:cubicBezTo>
                    <a:cubicBezTo>
                      <a:pt x="276" y="65"/>
                      <a:pt x="266" y="64"/>
                      <a:pt x="256" y="64"/>
                    </a:cubicBezTo>
                    <a:cubicBezTo>
                      <a:pt x="178" y="64"/>
                      <a:pt x="112" y="121"/>
                      <a:pt x="99" y="195"/>
                    </a:cubicBezTo>
                    <a:cubicBezTo>
                      <a:pt x="42" y="209"/>
                      <a:pt x="0" y="260"/>
                      <a:pt x="0" y="320"/>
                    </a:cubicBezTo>
                    <a:cubicBezTo>
                      <a:pt x="0" y="391"/>
                      <a:pt x="57" y="448"/>
                      <a:pt x="128" y="448"/>
                    </a:cubicBezTo>
                    <a:cubicBezTo>
                      <a:pt x="174" y="448"/>
                      <a:pt x="217" y="422"/>
                      <a:pt x="239" y="383"/>
                    </a:cubicBezTo>
                    <a:cubicBezTo>
                      <a:pt x="298" y="390"/>
                      <a:pt x="353" y="363"/>
                      <a:pt x="386" y="317"/>
                    </a:cubicBezTo>
                    <a:cubicBezTo>
                      <a:pt x="396" y="319"/>
                      <a:pt x="406" y="320"/>
                      <a:pt x="416" y="320"/>
                    </a:cubicBezTo>
                    <a:cubicBezTo>
                      <a:pt x="504" y="320"/>
                      <a:pt x="576" y="248"/>
                      <a:pt x="576" y="160"/>
                    </a:cubicBezTo>
                    <a:cubicBezTo>
                      <a:pt x="576" y="72"/>
                      <a:pt x="504" y="0"/>
                      <a:pt x="416" y="0"/>
                    </a:cubicBezTo>
                    <a:close/>
                    <a:moveTo>
                      <a:pt x="382" y="249"/>
                    </a:moveTo>
                    <a:cubicBezTo>
                      <a:pt x="367" y="244"/>
                      <a:pt x="349" y="251"/>
                      <a:pt x="342" y="265"/>
                    </a:cubicBezTo>
                    <a:cubicBezTo>
                      <a:pt x="326" y="299"/>
                      <a:pt x="293" y="320"/>
                      <a:pt x="256" y="320"/>
                    </a:cubicBezTo>
                    <a:cubicBezTo>
                      <a:pt x="248" y="320"/>
                      <a:pt x="239" y="319"/>
                      <a:pt x="229" y="316"/>
                    </a:cubicBezTo>
                    <a:cubicBezTo>
                      <a:pt x="221" y="313"/>
                      <a:pt x="212" y="314"/>
                      <a:pt x="204" y="318"/>
                    </a:cubicBezTo>
                    <a:cubicBezTo>
                      <a:pt x="197" y="322"/>
                      <a:pt x="191" y="329"/>
                      <a:pt x="189" y="337"/>
                    </a:cubicBezTo>
                    <a:cubicBezTo>
                      <a:pt x="181" y="365"/>
                      <a:pt x="156" y="384"/>
                      <a:pt x="128" y="384"/>
                    </a:cubicBezTo>
                    <a:cubicBezTo>
                      <a:pt x="93" y="384"/>
                      <a:pt x="64" y="355"/>
                      <a:pt x="64" y="320"/>
                    </a:cubicBezTo>
                    <a:cubicBezTo>
                      <a:pt x="64" y="285"/>
                      <a:pt x="93" y="256"/>
                      <a:pt x="128" y="256"/>
                    </a:cubicBezTo>
                    <a:cubicBezTo>
                      <a:pt x="146" y="256"/>
                      <a:pt x="160" y="242"/>
                      <a:pt x="160" y="224"/>
                    </a:cubicBezTo>
                    <a:cubicBezTo>
                      <a:pt x="160" y="171"/>
                      <a:pt x="203" y="128"/>
                      <a:pt x="256" y="128"/>
                    </a:cubicBezTo>
                    <a:cubicBezTo>
                      <a:pt x="267" y="128"/>
                      <a:pt x="278" y="130"/>
                      <a:pt x="290" y="135"/>
                    </a:cubicBezTo>
                    <a:cubicBezTo>
                      <a:pt x="305" y="140"/>
                      <a:pt x="323" y="133"/>
                      <a:pt x="330" y="119"/>
                    </a:cubicBezTo>
                    <a:cubicBezTo>
                      <a:pt x="346" y="85"/>
                      <a:pt x="379" y="64"/>
                      <a:pt x="416" y="64"/>
                    </a:cubicBezTo>
                    <a:cubicBezTo>
                      <a:pt x="469" y="64"/>
                      <a:pt x="512" y="107"/>
                      <a:pt x="512" y="160"/>
                    </a:cubicBezTo>
                    <a:cubicBezTo>
                      <a:pt x="512" y="224"/>
                      <a:pt x="449" y="275"/>
                      <a:pt x="382" y="2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76" name="图片 75">
            <a:extLst>
              <a:ext uri="{FF2B5EF4-FFF2-40B4-BE49-F238E27FC236}">
                <a16:creationId xmlns:a16="http://schemas.microsoft.com/office/drawing/2014/main" id="{8478EEBD-6F0B-4426-B304-169C6B82E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32" y="2482716"/>
            <a:ext cx="3290120" cy="2305593"/>
          </a:xfrm>
          <a:prstGeom prst="rect">
            <a:avLst/>
          </a:prstGeom>
        </p:spPr>
      </p:pic>
      <p:grpSp>
        <p:nvGrpSpPr>
          <p:cNvPr id="90" name="组合 89">
            <a:extLst>
              <a:ext uri="{FF2B5EF4-FFF2-40B4-BE49-F238E27FC236}">
                <a16:creationId xmlns:a16="http://schemas.microsoft.com/office/drawing/2014/main" id="{4F9D95FA-965B-4BD7-B89D-143198370B2E}"/>
              </a:ext>
            </a:extLst>
          </p:cNvPr>
          <p:cNvGrpSpPr/>
          <p:nvPr/>
        </p:nvGrpSpPr>
        <p:grpSpPr>
          <a:xfrm>
            <a:off x="8091457" y="4834106"/>
            <a:ext cx="3318670" cy="1383116"/>
            <a:chOff x="8091457" y="4834106"/>
            <a:chExt cx="3318670" cy="1383116"/>
          </a:xfrm>
          <a:effectLst>
            <a:reflection blurRad="25400" stA="50000" endA="300" endPos="55500" dir="5400000" sy="-100000" algn="bl" rotWithShape="0"/>
          </a:effectLst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CA5F66AA-908C-4C64-95FD-E331F1DB466E}"/>
                </a:ext>
              </a:extLst>
            </p:cNvPr>
            <p:cNvSpPr/>
            <p:nvPr/>
          </p:nvSpPr>
          <p:spPr>
            <a:xfrm>
              <a:off x="8091457" y="4834106"/>
              <a:ext cx="3318670" cy="1383116"/>
            </a:xfrm>
            <a:prstGeom prst="rect">
              <a:avLst/>
            </a:prstGeom>
            <a:gradFill flip="none" rotWithShape="1">
              <a:gsLst>
                <a:gs pos="3500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8" name="图形 48">
              <a:extLst>
                <a:ext uri="{FF2B5EF4-FFF2-40B4-BE49-F238E27FC236}">
                  <a16:creationId xmlns:a16="http://schemas.microsoft.com/office/drawing/2014/main" id="{E957F3AA-2217-4D96-8237-FE95D4E99A8E}"/>
                </a:ext>
              </a:extLst>
            </p:cNvPr>
            <p:cNvGrpSpPr/>
            <p:nvPr/>
          </p:nvGrpSpPr>
          <p:grpSpPr>
            <a:xfrm>
              <a:off x="10420719" y="5148898"/>
              <a:ext cx="818760" cy="818756"/>
              <a:chOff x="10516969" y="5148898"/>
              <a:chExt cx="818760" cy="818756"/>
            </a:xfr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alpha val="41000"/>
                  </a:schemeClr>
                </a:gs>
              </a:gsLst>
              <a:lin ang="5400000" scaled="1"/>
            </a:gradFill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329F860-D45B-4DD2-AE61-13B5D883D4ED}"/>
                  </a:ext>
                </a:extLst>
              </p:cNvPr>
              <p:cNvSpPr/>
              <p:nvPr/>
            </p:nvSpPr>
            <p:spPr>
              <a:xfrm>
                <a:off x="11008226" y="5667443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422C3102-E1F0-4FB5-8110-54CDCBE0C405}"/>
                  </a:ext>
                </a:extLst>
              </p:cNvPr>
              <p:cNvSpPr/>
              <p:nvPr/>
            </p:nvSpPr>
            <p:spPr>
              <a:xfrm>
                <a:off x="11008225" y="5831195"/>
                <a:ext cx="27290" cy="81874"/>
              </a:xfrm>
              <a:custGeom>
                <a:avLst/>
                <a:gdLst>
                  <a:gd name="connsiteX0" fmla="*/ 13645 w 27290"/>
                  <a:gd name="connsiteY0" fmla="*/ 0 h 81874"/>
                  <a:gd name="connsiteX1" fmla="*/ 0 w 27290"/>
                  <a:gd name="connsiteY1" fmla="*/ 13645 h 81874"/>
                  <a:gd name="connsiteX2" fmla="*/ 0 w 27290"/>
                  <a:gd name="connsiteY2" fmla="*/ 68229 h 81874"/>
                  <a:gd name="connsiteX3" fmla="*/ 13645 w 27290"/>
                  <a:gd name="connsiteY3" fmla="*/ 81874 h 81874"/>
                  <a:gd name="connsiteX4" fmla="*/ 27291 w 27290"/>
                  <a:gd name="connsiteY4" fmla="*/ 68229 h 81874"/>
                  <a:gd name="connsiteX5" fmla="*/ 27291 w 27290"/>
                  <a:gd name="connsiteY5" fmla="*/ 13645 h 81874"/>
                  <a:gd name="connsiteX6" fmla="*/ 13645 w 27290"/>
                  <a:gd name="connsiteY6" fmla="*/ 0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3" y="6113"/>
                      <a:pt x="21179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2D5C10F8-B52C-45E6-9D17-A38EF275421B}"/>
                  </a:ext>
                </a:extLst>
              </p:cNvPr>
              <p:cNvSpPr/>
              <p:nvPr/>
            </p:nvSpPr>
            <p:spPr>
              <a:xfrm>
                <a:off x="11062810" y="5503692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547EA6EC-4F22-4770-8730-A878EA4B4518}"/>
                  </a:ext>
                </a:extLst>
              </p:cNvPr>
              <p:cNvSpPr/>
              <p:nvPr/>
            </p:nvSpPr>
            <p:spPr>
              <a:xfrm>
                <a:off x="11008226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56321ED6-CE9D-427D-BA48-2D982BCAD60A}"/>
                  </a:ext>
                </a:extLst>
              </p:cNvPr>
              <p:cNvSpPr/>
              <p:nvPr/>
            </p:nvSpPr>
            <p:spPr>
              <a:xfrm>
                <a:off x="11008225" y="5749319"/>
                <a:ext cx="27292" cy="54583"/>
              </a:xfrm>
              <a:custGeom>
                <a:avLst/>
                <a:gdLst>
                  <a:gd name="connsiteX0" fmla="*/ 27293 w 27292"/>
                  <a:gd name="connsiteY0" fmla="*/ 13645 h 54583"/>
                  <a:gd name="connsiteX1" fmla="*/ 13647 w 27292"/>
                  <a:gd name="connsiteY1" fmla="*/ 0 h 54583"/>
                  <a:gd name="connsiteX2" fmla="*/ 0 w 27292"/>
                  <a:gd name="connsiteY2" fmla="*/ 13645 h 54583"/>
                  <a:gd name="connsiteX3" fmla="*/ 0 w 27292"/>
                  <a:gd name="connsiteY3" fmla="*/ 40938 h 54583"/>
                  <a:gd name="connsiteX4" fmla="*/ 13645 w 27292"/>
                  <a:gd name="connsiteY4" fmla="*/ 54583 h 54583"/>
                  <a:gd name="connsiteX5" fmla="*/ 27291 w 27292"/>
                  <a:gd name="connsiteY5" fmla="*/ 40938 h 54583"/>
                  <a:gd name="connsiteX6" fmla="*/ 27291 w 27292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2" h="54583">
                    <a:moveTo>
                      <a:pt x="27293" y="13645"/>
                    </a:moveTo>
                    <a:cubicBezTo>
                      <a:pt x="27293" y="6113"/>
                      <a:pt x="21179" y="0"/>
                      <a:pt x="13647" y="0"/>
                    </a:cubicBezTo>
                    <a:cubicBezTo>
                      <a:pt x="6115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05B8252B-657E-4FD6-9605-FE5FF9D1E994}"/>
                  </a:ext>
                </a:extLst>
              </p:cNvPr>
              <p:cNvSpPr/>
              <p:nvPr/>
            </p:nvSpPr>
            <p:spPr>
              <a:xfrm>
                <a:off x="11062810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28359140-FD24-4E9F-ABB5-2FA5D51BF90C}"/>
                  </a:ext>
                </a:extLst>
              </p:cNvPr>
              <p:cNvSpPr/>
              <p:nvPr/>
            </p:nvSpPr>
            <p:spPr>
              <a:xfrm>
                <a:off x="10953641" y="5503692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0851D9C-0C2F-4C52-AE4D-3D3FC4783E4B}"/>
                  </a:ext>
                </a:extLst>
              </p:cNvPr>
              <p:cNvSpPr/>
              <p:nvPr/>
            </p:nvSpPr>
            <p:spPr>
              <a:xfrm>
                <a:off x="11008226" y="5503692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84272494-3407-44AE-8B02-C9E7CEE2DFA3}"/>
                  </a:ext>
                </a:extLst>
              </p:cNvPr>
              <p:cNvSpPr/>
              <p:nvPr/>
            </p:nvSpPr>
            <p:spPr>
              <a:xfrm>
                <a:off x="11062810" y="5339941"/>
                <a:ext cx="27290" cy="54583"/>
              </a:xfrm>
              <a:custGeom>
                <a:avLst/>
                <a:gdLst>
                  <a:gd name="connsiteX0" fmla="*/ 27291 w 27290"/>
                  <a:gd name="connsiteY0" fmla="*/ 40938 h 54583"/>
                  <a:gd name="connsiteX1" fmla="*/ 27291 w 27290"/>
                  <a:gd name="connsiteY1" fmla="*/ 13645 h 54583"/>
                  <a:gd name="connsiteX2" fmla="*/ 13645 w 27290"/>
                  <a:gd name="connsiteY2" fmla="*/ 0 h 54583"/>
                  <a:gd name="connsiteX3" fmla="*/ 0 w 27290"/>
                  <a:gd name="connsiteY3" fmla="*/ 13645 h 54583"/>
                  <a:gd name="connsiteX4" fmla="*/ 0 w 27290"/>
                  <a:gd name="connsiteY4" fmla="*/ 40938 h 54583"/>
                  <a:gd name="connsiteX5" fmla="*/ 13645 w 27290"/>
                  <a:gd name="connsiteY5" fmla="*/ 54583 h 54583"/>
                  <a:gd name="connsiteX6" fmla="*/ 27291 w 27290"/>
                  <a:gd name="connsiteY6" fmla="*/ 40938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40938"/>
                    </a:move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BA9E61AE-3478-4124-9425-6EE3C1EC209C}"/>
                  </a:ext>
                </a:extLst>
              </p:cNvPr>
              <p:cNvSpPr/>
              <p:nvPr/>
            </p:nvSpPr>
            <p:spPr>
              <a:xfrm>
                <a:off x="10953641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8F4CED09-B405-4C8D-915F-90D8E252C3DA}"/>
                  </a:ext>
                </a:extLst>
              </p:cNvPr>
              <p:cNvSpPr/>
              <p:nvPr/>
            </p:nvSpPr>
            <p:spPr>
              <a:xfrm>
                <a:off x="11117393" y="5339941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0CCE6F53-098F-4230-8F40-027E4A3868DD}"/>
                  </a:ext>
                </a:extLst>
              </p:cNvPr>
              <p:cNvSpPr/>
              <p:nvPr/>
            </p:nvSpPr>
            <p:spPr>
              <a:xfrm>
                <a:off x="10953641" y="5667443"/>
                <a:ext cx="27290" cy="54583"/>
              </a:xfrm>
              <a:custGeom>
                <a:avLst/>
                <a:gdLst>
                  <a:gd name="connsiteX0" fmla="*/ 13645 w 27290"/>
                  <a:gd name="connsiteY0" fmla="*/ 0 h 54583"/>
                  <a:gd name="connsiteX1" fmla="*/ 0 w 27290"/>
                  <a:gd name="connsiteY1" fmla="*/ 13645 h 54583"/>
                  <a:gd name="connsiteX2" fmla="*/ 0 w 27290"/>
                  <a:gd name="connsiteY2" fmla="*/ 40938 h 54583"/>
                  <a:gd name="connsiteX3" fmla="*/ 13645 w 27290"/>
                  <a:gd name="connsiteY3" fmla="*/ 54583 h 54583"/>
                  <a:gd name="connsiteX4" fmla="*/ 27291 w 27290"/>
                  <a:gd name="connsiteY4" fmla="*/ 40938 h 54583"/>
                  <a:gd name="connsiteX5" fmla="*/ 27291 w 27290"/>
                  <a:gd name="connsiteY5" fmla="*/ 13645 h 54583"/>
                  <a:gd name="connsiteX6" fmla="*/ 13645 w 27290"/>
                  <a:gd name="connsiteY6" fmla="*/ 0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348C04CC-0F69-49DA-9F72-B7AB1EAE64E7}"/>
                  </a:ext>
                </a:extLst>
              </p:cNvPr>
              <p:cNvSpPr/>
              <p:nvPr/>
            </p:nvSpPr>
            <p:spPr>
              <a:xfrm>
                <a:off x="11171977" y="5749319"/>
                <a:ext cx="27292" cy="54583"/>
              </a:xfrm>
              <a:custGeom>
                <a:avLst/>
                <a:gdLst>
                  <a:gd name="connsiteX0" fmla="*/ 27293 w 27292"/>
                  <a:gd name="connsiteY0" fmla="*/ 13645 h 54583"/>
                  <a:gd name="connsiteX1" fmla="*/ 13647 w 27292"/>
                  <a:gd name="connsiteY1" fmla="*/ 0 h 54583"/>
                  <a:gd name="connsiteX2" fmla="*/ 0 w 27292"/>
                  <a:gd name="connsiteY2" fmla="*/ 13645 h 54583"/>
                  <a:gd name="connsiteX3" fmla="*/ 0 w 27292"/>
                  <a:gd name="connsiteY3" fmla="*/ 40938 h 54583"/>
                  <a:gd name="connsiteX4" fmla="*/ 13645 w 27292"/>
                  <a:gd name="connsiteY4" fmla="*/ 54583 h 54583"/>
                  <a:gd name="connsiteX5" fmla="*/ 27291 w 27292"/>
                  <a:gd name="connsiteY5" fmla="*/ 40938 h 54583"/>
                  <a:gd name="connsiteX6" fmla="*/ 27291 w 27292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2" h="54583">
                    <a:moveTo>
                      <a:pt x="27293" y="13645"/>
                    </a:moveTo>
                    <a:cubicBezTo>
                      <a:pt x="27293" y="6113"/>
                      <a:pt x="21179" y="0"/>
                      <a:pt x="13647" y="0"/>
                    </a:cubicBezTo>
                    <a:cubicBezTo>
                      <a:pt x="6115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D7A5CF7C-B202-4D13-B9D9-CF6788552323}"/>
                  </a:ext>
                </a:extLst>
              </p:cNvPr>
              <p:cNvSpPr/>
              <p:nvPr/>
            </p:nvSpPr>
            <p:spPr>
              <a:xfrm>
                <a:off x="11171977" y="5831195"/>
                <a:ext cx="27290" cy="81874"/>
              </a:xfrm>
              <a:custGeom>
                <a:avLst/>
                <a:gdLst>
                  <a:gd name="connsiteX0" fmla="*/ 13645 w 27290"/>
                  <a:gd name="connsiteY0" fmla="*/ 0 h 81874"/>
                  <a:gd name="connsiteX1" fmla="*/ 0 w 27290"/>
                  <a:gd name="connsiteY1" fmla="*/ 13645 h 81874"/>
                  <a:gd name="connsiteX2" fmla="*/ 0 w 27290"/>
                  <a:gd name="connsiteY2" fmla="*/ 68229 h 81874"/>
                  <a:gd name="connsiteX3" fmla="*/ 13645 w 27290"/>
                  <a:gd name="connsiteY3" fmla="*/ 81874 h 81874"/>
                  <a:gd name="connsiteX4" fmla="*/ 27291 w 27290"/>
                  <a:gd name="connsiteY4" fmla="*/ 68229 h 81874"/>
                  <a:gd name="connsiteX5" fmla="*/ 27291 w 27290"/>
                  <a:gd name="connsiteY5" fmla="*/ 13645 h 81874"/>
                  <a:gd name="connsiteX6" fmla="*/ 13645 w 27290"/>
                  <a:gd name="connsiteY6" fmla="*/ 0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3" y="6113"/>
                      <a:pt x="21179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5A44392-5F69-400A-A781-0E0A26861CB3}"/>
                  </a:ext>
                </a:extLst>
              </p:cNvPr>
              <p:cNvSpPr/>
              <p:nvPr/>
            </p:nvSpPr>
            <p:spPr>
              <a:xfrm>
                <a:off x="11226562" y="5667443"/>
                <a:ext cx="27290" cy="54583"/>
              </a:xfrm>
              <a:custGeom>
                <a:avLst/>
                <a:gdLst>
                  <a:gd name="connsiteX0" fmla="*/ 13645 w 27290"/>
                  <a:gd name="connsiteY0" fmla="*/ 0 h 54583"/>
                  <a:gd name="connsiteX1" fmla="*/ 0 w 27290"/>
                  <a:gd name="connsiteY1" fmla="*/ 13645 h 54583"/>
                  <a:gd name="connsiteX2" fmla="*/ 0 w 27290"/>
                  <a:gd name="connsiteY2" fmla="*/ 40938 h 54583"/>
                  <a:gd name="connsiteX3" fmla="*/ 13645 w 27290"/>
                  <a:gd name="connsiteY3" fmla="*/ 54583 h 54583"/>
                  <a:gd name="connsiteX4" fmla="*/ 27291 w 27290"/>
                  <a:gd name="connsiteY4" fmla="*/ 40938 h 54583"/>
                  <a:gd name="connsiteX5" fmla="*/ 27291 w 27290"/>
                  <a:gd name="connsiteY5" fmla="*/ 13645 h 54583"/>
                  <a:gd name="connsiteX6" fmla="*/ 13645 w 27290"/>
                  <a:gd name="connsiteY6" fmla="*/ 0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B0B71279-0DB0-4DB4-8547-A14EC9F365A8}"/>
                  </a:ext>
                </a:extLst>
              </p:cNvPr>
              <p:cNvSpPr/>
              <p:nvPr/>
            </p:nvSpPr>
            <p:spPr>
              <a:xfrm>
                <a:off x="11008225" y="5230773"/>
                <a:ext cx="300211" cy="491253"/>
              </a:xfrm>
              <a:custGeom>
                <a:avLst/>
                <a:gdLst>
                  <a:gd name="connsiteX0" fmla="*/ 13645 w 300211"/>
                  <a:gd name="connsiteY0" fmla="*/ 163751 h 491253"/>
                  <a:gd name="connsiteX1" fmla="*/ 27291 w 300211"/>
                  <a:gd name="connsiteY1" fmla="*/ 150106 h 491253"/>
                  <a:gd name="connsiteX2" fmla="*/ 27291 w 300211"/>
                  <a:gd name="connsiteY2" fmla="*/ 92534 h 491253"/>
                  <a:gd name="connsiteX3" fmla="*/ 163752 w 300211"/>
                  <a:gd name="connsiteY3" fmla="*/ 58418 h 491253"/>
                  <a:gd name="connsiteX4" fmla="*/ 163752 w 300211"/>
                  <a:gd name="connsiteY4" fmla="*/ 286565 h 491253"/>
                  <a:gd name="connsiteX5" fmla="*/ 172608 w 300211"/>
                  <a:gd name="connsiteY5" fmla="*/ 299351 h 491253"/>
                  <a:gd name="connsiteX6" fmla="*/ 272921 w 300211"/>
                  <a:gd name="connsiteY6" fmla="*/ 336960 h 491253"/>
                  <a:gd name="connsiteX7" fmla="*/ 272921 w 300211"/>
                  <a:gd name="connsiteY7" fmla="*/ 477608 h 491253"/>
                  <a:gd name="connsiteX8" fmla="*/ 286566 w 300211"/>
                  <a:gd name="connsiteY8" fmla="*/ 491254 h 491253"/>
                  <a:gd name="connsiteX9" fmla="*/ 300211 w 300211"/>
                  <a:gd name="connsiteY9" fmla="*/ 477608 h 491253"/>
                  <a:gd name="connsiteX10" fmla="*/ 300211 w 300211"/>
                  <a:gd name="connsiteY10" fmla="*/ 327502 h 491253"/>
                  <a:gd name="connsiteX11" fmla="*/ 291355 w 300211"/>
                  <a:gd name="connsiteY11" fmla="*/ 314716 h 491253"/>
                  <a:gd name="connsiteX12" fmla="*/ 191043 w 300211"/>
                  <a:gd name="connsiteY12" fmla="*/ 277107 h 491253"/>
                  <a:gd name="connsiteX13" fmla="*/ 191043 w 300211"/>
                  <a:gd name="connsiteY13" fmla="*/ 13645 h 491253"/>
                  <a:gd name="connsiteX14" fmla="*/ 177397 w 300211"/>
                  <a:gd name="connsiteY14" fmla="*/ 0 h 491253"/>
                  <a:gd name="connsiteX15" fmla="*/ 163752 w 300211"/>
                  <a:gd name="connsiteY15" fmla="*/ 13645 h 491253"/>
                  <a:gd name="connsiteX16" fmla="*/ 163752 w 300211"/>
                  <a:gd name="connsiteY16" fmla="*/ 30280 h 491253"/>
                  <a:gd name="connsiteX17" fmla="*/ 10330 w 300211"/>
                  <a:gd name="connsiteY17" fmla="*/ 68638 h 491253"/>
                  <a:gd name="connsiteX18" fmla="*/ 0 w 300211"/>
                  <a:gd name="connsiteY18" fmla="*/ 81874 h 491253"/>
                  <a:gd name="connsiteX19" fmla="*/ 0 w 300211"/>
                  <a:gd name="connsiteY19" fmla="*/ 150104 h 491253"/>
                  <a:gd name="connsiteX20" fmla="*/ 13645 w 300211"/>
                  <a:gd name="connsiteY20" fmla="*/ 163751 h 49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0211" h="491253">
                    <a:moveTo>
                      <a:pt x="13645" y="163751"/>
                    </a:moveTo>
                    <a:cubicBezTo>
                      <a:pt x="21177" y="163751"/>
                      <a:pt x="27291" y="157638"/>
                      <a:pt x="27291" y="150106"/>
                    </a:cubicBezTo>
                    <a:lnTo>
                      <a:pt x="27291" y="92534"/>
                    </a:lnTo>
                    <a:lnTo>
                      <a:pt x="163752" y="58418"/>
                    </a:lnTo>
                    <a:lnTo>
                      <a:pt x="163752" y="286565"/>
                    </a:lnTo>
                    <a:cubicBezTo>
                      <a:pt x="163752" y="292254"/>
                      <a:pt x="167286" y="297344"/>
                      <a:pt x="172608" y="299351"/>
                    </a:cubicBezTo>
                    <a:lnTo>
                      <a:pt x="272921" y="336960"/>
                    </a:lnTo>
                    <a:lnTo>
                      <a:pt x="272921" y="477608"/>
                    </a:lnTo>
                    <a:cubicBezTo>
                      <a:pt x="272921" y="485140"/>
                      <a:pt x="279034" y="491254"/>
                      <a:pt x="286566" y="491254"/>
                    </a:cubicBezTo>
                    <a:cubicBezTo>
                      <a:pt x="294098" y="491254"/>
                      <a:pt x="300211" y="485140"/>
                      <a:pt x="300211" y="477608"/>
                    </a:cubicBezTo>
                    <a:lnTo>
                      <a:pt x="300211" y="327502"/>
                    </a:lnTo>
                    <a:cubicBezTo>
                      <a:pt x="300211" y="321813"/>
                      <a:pt x="296677" y="316723"/>
                      <a:pt x="291355" y="314716"/>
                    </a:cubicBezTo>
                    <a:lnTo>
                      <a:pt x="191043" y="277107"/>
                    </a:lnTo>
                    <a:lnTo>
                      <a:pt x="191043" y="13645"/>
                    </a:lnTo>
                    <a:cubicBezTo>
                      <a:pt x="191043" y="6113"/>
                      <a:pt x="184929" y="0"/>
                      <a:pt x="177397" y="0"/>
                    </a:cubicBezTo>
                    <a:cubicBezTo>
                      <a:pt x="169866" y="0"/>
                      <a:pt x="163752" y="6113"/>
                      <a:pt x="163752" y="13645"/>
                    </a:cubicBezTo>
                    <a:lnTo>
                      <a:pt x="163752" y="30280"/>
                    </a:lnTo>
                    <a:lnTo>
                      <a:pt x="10330" y="68638"/>
                    </a:lnTo>
                    <a:cubicBezTo>
                      <a:pt x="4259" y="70152"/>
                      <a:pt x="0" y="75612"/>
                      <a:pt x="0" y="81874"/>
                    </a:cubicBezTo>
                    <a:lnTo>
                      <a:pt x="0" y="150104"/>
                    </a:lnTo>
                    <a:cubicBezTo>
                      <a:pt x="0" y="157638"/>
                      <a:pt x="6114" y="163751"/>
                      <a:pt x="13645" y="163751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27BC27BD-2BDD-4995-A7AF-73A4C53E34E9}"/>
                  </a:ext>
                </a:extLst>
              </p:cNvPr>
              <p:cNvSpPr/>
              <p:nvPr/>
            </p:nvSpPr>
            <p:spPr>
              <a:xfrm>
                <a:off x="11226562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1BD69DD0-664F-4D46-92EC-A28548430936}"/>
                  </a:ext>
                </a:extLst>
              </p:cNvPr>
              <p:cNvSpPr/>
              <p:nvPr/>
            </p:nvSpPr>
            <p:spPr>
              <a:xfrm>
                <a:off x="11171978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5B06348C-11D9-4C3A-8FF0-63400B6C7757}"/>
                  </a:ext>
                </a:extLst>
              </p:cNvPr>
              <p:cNvSpPr/>
              <p:nvPr/>
            </p:nvSpPr>
            <p:spPr>
              <a:xfrm>
                <a:off x="11062810" y="5749319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CCD4BF1B-D704-458F-984C-F2EE4F7FCA41}"/>
                  </a:ext>
                </a:extLst>
              </p:cNvPr>
              <p:cNvSpPr/>
              <p:nvPr/>
            </p:nvSpPr>
            <p:spPr>
              <a:xfrm>
                <a:off x="11171978" y="5667443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E249BCA5-3499-4F63-88B1-B02A6CCDDF69}"/>
                  </a:ext>
                </a:extLst>
              </p:cNvPr>
              <p:cNvSpPr/>
              <p:nvPr/>
            </p:nvSpPr>
            <p:spPr>
              <a:xfrm>
                <a:off x="11062810" y="5831195"/>
                <a:ext cx="27290" cy="81874"/>
              </a:xfrm>
              <a:custGeom>
                <a:avLst/>
                <a:gdLst>
                  <a:gd name="connsiteX0" fmla="*/ 13645 w 27290"/>
                  <a:gd name="connsiteY0" fmla="*/ 0 h 81874"/>
                  <a:gd name="connsiteX1" fmla="*/ 0 w 27290"/>
                  <a:gd name="connsiteY1" fmla="*/ 13645 h 81874"/>
                  <a:gd name="connsiteX2" fmla="*/ 0 w 27290"/>
                  <a:gd name="connsiteY2" fmla="*/ 68229 h 81874"/>
                  <a:gd name="connsiteX3" fmla="*/ 13645 w 27290"/>
                  <a:gd name="connsiteY3" fmla="*/ 81874 h 81874"/>
                  <a:gd name="connsiteX4" fmla="*/ 27291 w 27290"/>
                  <a:gd name="connsiteY4" fmla="*/ 68229 h 81874"/>
                  <a:gd name="connsiteX5" fmla="*/ 27291 w 27290"/>
                  <a:gd name="connsiteY5" fmla="*/ 13645 h 81874"/>
                  <a:gd name="connsiteX6" fmla="*/ 13645 w 27290"/>
                  <a:gd name="connsiteY6" fmla="*/ 0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CB474532-DBB8-4EB7-AD0F-8C9D6C58FA8C}"/>
                  </a:ext>
                </a:extLst>
              </p:cNvPr>
              <p:cNvSpPr/>
              <p:nvPr/>
            </p:nvSpPr>
            <p:spPr>
              <a:xfrm>
                <a:off x="11062810" y="5667443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2EFE9D10-4DC8-4783-9AE9-62BD393576F5}"/>
                  </a:ext>
                </a:extLst>
              </p:cNvPr>
              <p:cNvSpPr/>
              <p:nvPr/>
            </p:nvSpPr>
            <p:spPr>
              <a:xfrm>
                <a:off x="10899056" y="5394525"/>
                <a:ext cx="245627" cy="518544"/>
              </a:xfrm>
              <a:custGeom>
                <a:avLst/>
                <a:gdLst>
                  <a:gd name="connsiteX0" fmla="*/ 231983 w 245627"/>
                  <a:gd name="connsiteY0" fmla="*/ 518545 h 518544"/>
                  <a:gd name="connsiteX1" fmla="*/ 245628 w 245627"/>
                  <a:gd name="connsiteY1" fmla="*/ 504899 h 518544"/>
                  <a:gd name="connsiteX2" fmla="*/ 245628 w 245627"/>
                  <a:gd name="connsiteY2" fmla="*/ 68229 h 518544"/>
                  <a:gd name="connsiteX3" fmla="*/ 235298 w 245627"/>
                  <a:gd name="connsiteY3" fmla="*/ 54993 h 518544"/>
                  <a:gd name="connsiteX4" fmla="*/ 16962 w 245627"/>
                  <a:gd name="connsiteY4" fmla="*/ 408 h 518544"/>
                  <a:gd name="connsiteX5" fmla="*/ 5253 w 245627"/>
                  <a:gd name="connsiteY5" fmla="*/ 2892 h 518544"/>
                  <a:gd name="connsiteX6" fmla="*/ 0 w 245627"/>
                  <a:gd name="connsiteY6" fmla="*/ 13644 h 518544"/>
                  <a:gd name="connsiteX7" fmla="*/ 0 w 245627"/>
                  <a:gd name="connsiteY7" fmla="*/ 313854 h 518544"/>
                  <a:gd name="connsiteX8" fmla="*/ 13645 w 245627"/>
                  <a:gd name="connsiteY8" fmla="*/ 327500 h 518544"/>
                  <a:gd name="connsiteX9" fmla="*/ 27291 w 245627"/>
                  <a:gd name="connsiteY9" fmla="*/ 313854 h 518544"/>
                  <a:gd name="connsiteX10" fmla="*/ 27291 w 245627"/>
                  <a:gd name="connsiteY10" fmla="*/ 31126 h 518544"/>
                  <a:gd name="connsiteX11" fmla="*/ 218335 w 245627"/>
                  <a:gd name="connsiteY11" fmla="*/ 78887 h 518544"/>
                  <a:gd name="connsiteX12" fmla="*/ 218335 w 245627"/>
                  <a:gd name="connsiteY12" fmla="*/ 504899 h 518544"/>
                  <a:gd name="connsiteX13" fmla="*/ 231983 w 245627"/>
                  <a:gd name="connsiteY13" fmla="*/ 518545 h 51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5627" h="518544">
                    <a:moveTo>
                      <a:pt x="231983" y="518545"/>
                    </a:moveTo>
                    <a:cubicBezTo>
                      <a:pt x="239514" y="518545"/>
                      <a:pt x="245628" y="512431"/>
                      <a:pt x="245628" y="504899"/>
                    </a:cubicBezTo>
                    <a:lnTo>
                      <a:pt x="245628" y="68229"/>
                    </a:lnTo>
                    <a:cubicBezTo>
                      <a:pt x="245628" y="61965"/>
                      <a:pt x="241357" y="56507"/>
                      <a:pt x="235298" y="54993"/>
                    </a:cubicBezTo>
                    <a:lnTo>
                      <a:pt x="16962" y="408"/>
                    </a:lnTo>
                    <a:cubicBezTo>
                      <a:pt x="12910" y="-615"/>
                      <a:pt x="8555" y="312"/>
                      <a:pt x="5253" y="2892"/>
                    </a:cubicBezTo>
                    <a:cubicBezTo>
                      <a:pt x="1937" y="5471"/>
                      <a:pt x="0" y="9442"/>
                      <a:pt x="0" y="13644"/>
                    </a:cubicBezTo>
                    <a:lnTo>
                      <a:pt x="0" y="313854"/>
                    </a:lnTo>
                    <a:cubicBezTo>
                      <a:pt x="0" y="321386"/>
                      <a:pt x="6114" y="327500"/>
                      <a:pt x="13645" y="327500"/>
                    </a:cubicBezTo>
                    <a:cubicBezTo>
                      <a:pt x="21177" y="327500"/>
                      <a:pt x="27291" y="321386"/>
                      <a:pt x="27291" y="313854"/>
                    </a:cubicBezTo>
                    <a:lnTo>
                      <a:pt x="27291" y="31126"/>
                    </a:lnTo>
                    <a:lnTo>
                      <a:pt x="218335" y="78887"/>
                    </a:lnTo>
                    <a:lnTo>
                      <a:pt x="218335" y="504899"/>
                    </a:lnTo>
                    <a:cubicBezTo>
                      <a:pt x="218337" y="512431"/>
                      <a:pt x="224451" y="518545"/>
                      <a:pt x="231983" y="518545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103B9333-2670-49C8-BD9B-772ACAB24840}"/>
                  </a:ext>
                </a:extLst>
              </p:cNvPr>
              <p:cNvSpPr/>
              <p:nvPr/>
            </p:nvSpPr>
            <p:spPr>
              <a:xfrm>
                <a:off x="10789889" y="5421817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AFDEF776-7E25-4C77-87A8-CEB4BDF0C90D}"/>
                  </a:ext>
                </a:extLst>
              </p:cNvPr>
              <p:cNvSpPr/>
              <p:nvPr/>
            </p:nvSpPr>
            <p:spPr>
              <a:xfrm>
                <a:off x="10789889" y="5339941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274DC2B2-C33A-483E-B04D-60C1B3C12600}"/>
                  </a:ext>
                </a:extLst>
              </p:cNvPr>
              <p:cNvSpPr/>
              <p:nvPr/>
            </p:nvSpPr>
            <p:spPr>
              <a:xfrm>
                <a:off x="10680721" y="5749319"/>
                <a:ext cx="27292" cy="54583"/>
              </a:xfrm>
              <a:custGeom>
                <a:avLst/>
                <a:gdLst>
                  <a:gd name="connsiteX0" fmla="*/ 27293 w 27292"/>
                  <a:gd name="connsiteY0" fmla="*/ 13645 h 54583"/>
                  <a:gd name="connsiteX1" fmla="*/ 13647 w 27292"/>
                  <a:gd name="connsiteY1" fmla="*/ 0 h 54583"/>
                  <a:gd name="connsiteX2" fmla="*/ 0 w 27292"/>
                  <a:gd name="connsiteY2" fmla="*/ 13645 h 54583"/>
                  <a:gd name="connsiteX3" fmla="*/ 0 w 27292"/>
                  <a:gd name="connsiteY3" fmla="*/ 40938 h 54583"/>
                  <a:gd name="connsiteX4" fmla="*/ 13645 w 27292"/>
                  <a:gd name="connsiteY4" fmla="*/ 54583 h 54583"/>
                  <a:gd name="connsiteX5" fmla="*/ 27291 w 27292"/>
                  <a:gd name="connsiteY5" fmla="*/ 40938 h 54583"/>
                  <a:gd name="connsiteX6" fmla="*/ 27291 w 27292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2" h="54583">
                    <a:moveTo>
                      <a:pt x="27293" y="13645"/>
                    </a:moveTo>
                    <a:cubicBezTo>
                      <a:pt x="27293" y="6113"/>
                      <a:pt x="21179" y="0"/>
                      <a:pt x="13647" y="0"/>
                    </a:cubicBezTo>
                    <a:cubicBezTo>
                      <a:pt x="6115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749CED5E-8305-4D40-AA69-CF2D2E6DCAF1}"/>
                  </a:ext>
                </a:extLst>
              </p:cNvPr>
              <p:cNvSpPr/>
              <p:nvPr/>
            </p:nvSpPr>
            <p:spPr>
              <a:xfrm>
                <a:off x="10571552" y="5530985"/>
                <a:ext cx="191042" cy="382083"/>
              </a:xfrm>
              <a:custGeom>
                <a:avLst/>
                <a:gdLst>
                  <a:gd name="connsiteX0" fmla="*/ 13647 w 191042"/>
                  <a:gd name="connsiteY0" fmla="*/ 109166 h 382083"/>
                  <a:gd name="connsiteX1" fmla="*/ 27293 w 191042"/>
                  <a:gd name="connsiteY1" fmla="*/ 95521 h 382083"/>
                  <a:gd name="connsiteX2" fmla="*/ 27293 w 191042"/>
                  <a:gd name="connsiteY2" fmla="*/ 27291 h 382083"/>
                  <a:gd name="connsiteX3" fmla="*/ 163752 w 191042"/>
                  <a:gd name="connsiteY3" fmla="*/ 27291 h 382083"/>
                  <a:gd name="connsiteX4" fmla="*/ 163752 w 191042"/>
                  <a:gd name="connsiteY4" fmla="*/ 368439 h 382083"/>
                  <a:gd name="connsiteX5" fmla="*/ 177397 w 191042"/>
                  <a:gd name="connsiteY5" fmla="*/ 382084 h 382083"/>
                  <a:gd name="connsiteX6" fmla="*/ 191043 w 191042"/>
                  <a:gd name="connsiteY6" fmla="*/ 368439 h 382083"/>
                  <a:gd name="connsiteX7" fmla="*/ 191043 w 191042"/>
                  <a:gd name="connsiteY7" fmla="*/ 13645 h 382083"/>
                  <a:gd name="connsiteX8" fmla="*/ 177397 w 191042"/>
                  <a:gd name="connsiteY8" fmla="*/ 0 h 382083"/>
                  <a:gd name="connsiteX9" fmla="*/ 13645 w 191042"/>
                  <a:gd name="connsiteY9" fmla="*/ 0 h 382083"/>
                  <a:gd name="connsiteX10" fmla="*/ 0 w 191042"/>
                  <a:gd name="connsiteY10" fmla="*/ 13645 h 382083"/>
                  <a:gd name="connsiteX11" fmla="*/ 0 w 191042"/>
                  <a:gd name="connsiteY11" fmla="*/ 95521 h 382083"/>
                  <a:gd name="connsiteX12" fmla="*/ 13647 w 191042"/>
                  <a:gd name="connsiteY12" fmla="*/ 109166 h 38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1042" h="382083">
                    <a:moveTo>
                      <a:pt x="13647" y="109166"/>
                    </a:moveTo>
                    <a:cubicBezTo>
                      <a:pt x="21179" y="109166"/>
                      <a:pt x="27293" y="103053"/>
                      <a:pt x="27293" y="95521"/>
                    </a:cubicBezTo>
                    <a:lnTo>
                      <a:pt x="27293" y="27291"/>
                    </a:lnTo>
                    <a:lnTo>
                      <a:pt x="163752" y="27291"/>
                    </a:lnTo>
                    <a:lnTo>
                      <a:pt x="163752" y="368439"/>
                    </a:lnTo>
                    <a:cubicBezTo>
                      <a:pt x="163752" y="375971"/>
                      <a:pt x="169866" y="382084"/>
                      <a:pt x="177397" y="382084"/>
                    </a:cubicBezTo>
                    <a:cubicBezTo>
                      <a:pt x="184929" y="382084"/>
                      <a:pt x="191043" y="375971"/>
                      <a:pt x="191043" y="368439"/>
                    </a:cubicBezTo>
                    <a:lnTo>
                      <a:pt x="191043" y="13645"/>
                    </a:lnTo>
                    <a:cubicBezTo>
                      <a:pt x="191043" y="6113"/>
                      <a:pt x="184929" y="0"/>
                      <a:pt x="177397" y="0"/>
                    </a:cubicBezTo>
                    <a:lnTo>
                      <a:pt x="13645" y="0"/>
                    </a:lnTo>
                    <a:cubicBezTo>
                      <a:pt x="6114" y="0"/>
                      <a:pt x="0" y="6113"/>
                      <a:pt x="0" y="13645"/>
                    </a:cubicBezTo>
                    <a:lnTo>
                      <a:pt x="0" y="95521"/>
                    </a:lnTo>
                    <a:cubicBezTo>
                      <a:pt x="0" y="103053"/>
                      <a:pt x="6114" y="109166"/>
                      <a:pt x="13647" y="109166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F737FF66-0D7E-4931-9AE3-57DC46F1E1B6}"/>
                  </a:ext>
                </a:extLst>
              </p:cNvPr>
              <p:cNvSpPr/>
              <p:nvPr/>
            </p:nvSpPr>
            <p:spPr>
              <a:xfrm>
                <a:off x="10735304" y="5421817"/>
                <a:ext cx="27290" cy="54583"/>
              </a:xfrm>
              <a:custGeom>
                <a:avLst/>
                <a:gdLst>
                  <a:gd name="connsiteX0" fmla="*/ 0 w 27290"/>
                  <a:gd name="connsiteY0" fmla="*/ 13645 h 54583"/>
                  <a:gd name="connsiteX1" fmla="*/ 0 w 27290"/>
                  <a:gd name="connsiteY1" fmla="*/ 40938 h 54583"/>
                  <a:gd name="connsiteX2" fmla="*/ 13645 w 27290"/>
                  <a:gd name="connsiteY2" fmla="*/ 54583 h 54583"/>
                  <a:gd name="connsiteX3" fmla="*/ 27291 w 27290"/>
                  <a:gd name="connsiteY3" fmla="*/ 40938 h 54583"/>
                  <a:gd name="connsiteX4" fmla="*/ 27291 w 27290"/>
                  <a:gd name="connsiteY4" fmla="*/ 13645 h 54583"/>
                  <a:gd name="connsiteX5" fmla="*/ 13645 w 27290"/>
                  <a:gd name="connsiteY5" fmla="*/ 0 h 54583"/>
                  <a:gd name="connsiteX6" fmla="*/ 0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0" y="13645"/>
                    </a:move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70A88085-A27F-4A5A-BA14-35AFA2E645A5}"/>
                  </a:ext>
                </a:extLst>
              </p:cNvPr>
              <p:cNvSpPr/>
              <p:nvPr/>
            </p:nvSpPr>
            <p:spPr>
              <a:xfrm>
                <a:off x="10789889" y="5258065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B651D32F-FA65-40FD-852B-5185EE6C6BC0}"/>
                  </a:ext>
                </a:extLst>
              </p:cNvPr>
              <p:cNvSpPr/>
              <p:nvPr/>
            </p:nvSpPr>
            <p:spPr>
              <a:xfrm>
                <a:off x="10680721" y="5831195"/>
                <a:ext cx="27290" cy="81874"/>
              </a:xfrm>
              <a:custGeom>
                <a:avLst/>
                <a:gdLst>
                  <a:gd name="connsiteX0" fmla="*/ 13645 w 27290"/>
                  <a:gd name="connsiteY0" fmla="*/ 0 h 81874"/>
                  <a:gd name="connsiteX1" fmla="*/ 0 w 27290"/>
                  <a:gd name="connsiteY1" fmla="*/ 13645 h 81874"/>
                  <a:gd name="connsiteX2" fmla="*/ 0 w 27290"/>
                  <a:gd name="connsiteY2" fmla="*/ 68229 h 81874"/>
                  <a:gd name="connsiteX3" fmla="*/ 13645 w 27290"/>
                  <a:gd name="connsiteY3" fmla="*/ 81874 h 81874"/>
                  <a:gd name="connsiteX4" fmla="*/ 27291 w 27290"/>
                  <a:gd name="connsiteY4" fmla="*/ 68229 h 81874"/>
                  <a:gd name="connsiteX5" fmla="*/ 27291 w 27290"/>
                  <a:gd name="connsiteY5" fmla="*/ 13645 h 81874"/>
                  <a:gd name="connsiteX6" fmla="*/ 13645 w 27290"/>
                  <a:gd name="connsiteY6" fmla="*/ 0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3" y="6113"/>
                      <a:pt x="21179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6A015E3D-64BF-4807-A766-FB667B2B728F}"/>
                  </a:ext>
                </a:extLst>
              </p:cNvPr>
              <p:cNvSpPr/>
              <p:nvPr/>
            </p:nvSpPr>
            <p:spPr>
              <a:xfrm>
                <a:off x="10516969" y="5667442"/>
                <a:ext cx="818760" cy="300211"/>
              </a:xfrm>
              <a:custGeom>
                <a:avLst/>
                <a:gdLst>
                  <a:gd name="connsiteX0" fmla="*/ 805115 w 818760"/>
                  <a:gd name="connsiteY0" fmla="*/ 272919 h 300211"/>
                  <a:gd name="connsiteX1" fmla="*/ 777822 w 818760"/>
                  <a:gd name="connsiteY1" fmla="*/ 272919 h 300211"/>
                  <a:gd name="connsiteX2" fmla="*/ 777822 w 818760"/>
                  <a:gd name="connsiteY2" fmla="*/ 189105 h 300211"/>
                  <a:gd name="connsiteX3" fmla="*/ 818760 w 818760"/>
                  <a:gd name="connsiteY3" fmla="*/ 136459 h 300211"/>
                  <a:gd name="connsiteX4" fmla="*/ 764177 w 818760"/>
                  <a:gd name="connsiteY4" fmla="*/ 81876 h 300211"/>
                  <a:gd name="connsiteX5" fmla="*/ 709593 w 818760"/>
                  <a:gd name="connsiteY5" fmla="*/ 136459 h 300211"/>
                  <a:gd name="connsiteX6" fmla="*/ 750531 w 818760"/>
                  <a:gd name="connsiteY6" fmla="*/ 189105 h 300211"/>
                  <a:gd name="connsiteX7" fmla="*/ 750531 w 818760"/>
                  <a:gd name="connsiteY7" fmla="*/ 272919 h 300211"/>
                  <a:gd name="connsiteX8" fmla="*/ 409380 w 818760"/>
                  <a:gd name="connsiteY8" fmla="*/ 272919 h 300211"/>
                  <a:gd name="connsiteX9" fmla="*/ 409380 w 818760"/>
                  <a:gd name="connsiteY9" fmla="*/ 216958 h 300211"/>
                  <a:gd name="connsiteX10" fmla="*/ 463963 w 818760"/>
                  <a:gd name="connsiteY10" fmla="*/ 150106 h 300211"/>
                  <a:gd name="connsiteX11" fmla="*/ 395733 w 818760"/>
                  <a:gd name="connsiteY11" fmla="*/ 81876 h 300211"/>
                  <a:gd name="connsiteX12" fmla="*/ 327502 w 818760"/>
                  <a:gd name="connsiteY12" fmla="*/ 150106 h 300211"/>
                  <a:gd name="connsiteX13" fmla="*/ 382086 w 818760"/>
                  <a:gd name="connsiteY13" fmla="*/ 216958 h 300211"/>
                  <a:gd name="connsiteX14" fmla="*/ 382086 w 818760"/>
                  <a:gd name="connsiteY14" fmla="*/ 272919 h 300211"/>
                  <a:gd name="connsiteX15" fmla="*/ 81876 w 818760"/>
                  <a:gd name="connsiteY15" fmla="*/ 272919 h 300211"/>
                  <a:gd name="connsiteX16" fmla="*/ 81876 w 818760"/>
                  <a:gd name="connsiteY16" fmla="*/ 135082 h 300211"/>
                  <a:gd name="connsiteX17" fmla="*/ 136459 w 818760"/>
                  <a:gd name="connsiteY17" fmla="*/ 68230 h 300211"/>
                  <a:gd name="connsiteX18" fmla="*/ 68229 w 818760"/>
                  <a:gd name="connsiteY18" fmla="*/ 0 h 300211"/>
                  <a:gd name="connsiteX19" fmla="*/ 0 w 818760"/>
                  <a:gd name="connsiteY19" fmla="*/ 68230 h 300211"/>
                  <a:gd name="connsiteX20" fmla="*/ 54583 w 818760"/>
                  <a:gd name="connsiteY20" fmla="*/ 135082 h 300211"/>
                  <a:gd name="connsiteX21" fmla="*/ 54583 w 818760"/>
                  <a:gd name="connsiteY21" fmla="*/ 272919 h 300211"/>
                  <a:gd name="connsiteX22" fmla="*/ 13645 w 818760"/>
                  <a:gd name="connsiteY22" fmla="*/ 272919 h 300211"/>
                  <a:gd name="connsiteX23" fmla="*/ 0 w 818760"/>
                  <a:gd name="connsiteY23" fmla="*/ 286565 h 300211"/>
                  <a:gd name="connsiteX24" fmla="*/ 13645 w 818760"/>
                  <a:gd name="connsiteY24" fmla="*/ 300212 h 300211"/>
                  <a:gd name="connsiteX25" fmla="*/ 805113 w 818760"/>
                  <a:gd name="connsiteY25" fmla="*/ 300212 h 300211"/>
                  <a:gd name="connsiteX26" fmla="*/ 818758 w 818760"/>
                  <a:gd name="connsiteY26" fmla="*/ 286566 h 300211"/>
                  <a:gd name="connsiteX27" fmla="*/ 805115 w 818760"/>
                  <a:gd name="connsiteY27" fmla="*/ 272919 h 300211"/>
                  <a:gd name="connsiteX28" fmla="*/ 27293 w 818760"/>
                  <a:gd name="connsiteY28" fmla="*/ 68230 h 300211"/>
                  <a:gd name="connsiteX29" fmla="*/ 68231 w 818760"/>
                  <a:gd name="connsiteY29" fmla="*/ 27292 h 300211"/>
                  <a:gd name="connsiteX30" fmla="*/ 109169 w 818760"/>
                  <a:gd name="connsiteY30" fmla="*/ 68230 h 300211"/>
                  <a:gd name="connsiteX31" fmla="*/ 68231 w 818760"/>
                  <a:gd name="connsiteY31" fmla="*/ 109168 h 300211"/>
                  <a:gd name="connsiteX32" fmla="*/ 27293 w 818760"/>
                  <a:gd name="connsiteY32" fmla="*/ 68230 h 300211"/>
                  <a:gd name="connsiteX33" fmla="*/ 354797 w 818760"/>
                  <a:gd name="connsiteY33" fmla="*/ 150106 h 300211"/>
                  <a:gd name="connsiteX34" fmla="*/ 395735 w 818760"/>
                  <a:gd name="connsiteY34" fmla="*/ 109168 h 300211"/>
                  <a:gd name="connsiteX35" fmla="*/ 436673 w 818760"/>
                  <a:gd name="connsiteY35" fmla="*/ 150106 h 300211"/>
                  <a:gd name="connsiteX36" fmla="*/ 395735 w 818760"/>
                  <a:gd name="connsiteY36" fmla="*/ 191044 h 300211"/>
                  <a:gd name="connsiteX37" fmla="*/ 354797 w 818760"/>
                  <a:gd name="connsiteY37" fmla="*/ 150106 h 300211"/>
                  <a:gd name="connsiteX38" fmla="*/ 736884 w 818760"/>
                  <a:gd name="connsiteY38" fmla="*/ 136460 h 300211"/>
                  <a:gd name="connsiteX39" fmla="*/ 764177 w 818760"/>
                  <a:gd name="connsiteY39" fmla="*/ 109168 h 300211"/>
                  <a:gd name="connsiteX40" fmla="*/ 791469 w 818760"/>
                  <a:gd name="connsiteY40" fmla="*/ 136460 h 300211"/>
                  <a:gd name="connsiteX41" fmla="*/ 764177 w 818760"/>
                  <a:gd name="connsiteY41" fmla="*/ 163753 h 300211"/>
                  <a:gd name="connsiteX42" fmla="*/ 736884 w 818760"/>
                  <a:gd name="connsiteY42" fmla="*/ 136460 h 30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818760" h="300211">
                    <a:moveTo>
                      <a:pt x="805115" y="272919"/>
                    </a:moveTo>
                    <a:lnTo>
                      <a:pt x="777822" y="272919"/>
                    </a:lnTo>
                    <a:lnTo>
                      <a:pt x="777822" y="189105"/>
                    </a:lnTo>
                    <a:cubicBezTo>
                      <a:pt x="801293" y="183006"/>
                      <a:pt x="818760" y="161813"/>
                      <a:pt x="818760" y="136459"/>
                    </a:cubicBezTo>
                    <a:cubicBezTo>
                      <a:pt x="818760" y="106355"/>
                      <a:pt x="794279" y="81876"/>
                      <a:pt x="764177" y="81876"/>
                    </a:cubicBezTo>
                    <a:cubicBezTo>
                      <a:pt x="734074" y="81876"/>
                      <a:pt x="709593" y="106357"/>
                      <a:pt x="709593" y="136459"/>
                    </a:cubicBezTo>
                    <a:cubicBezTo>
                      <a:pt x="709593" y="161813"/>
                      <a:pt x="727061" y="183005"/>
                      <a:pt x="750531" y="189105"/>
                    </a:cubicBezTo>
                    <a:lnTo>
                      <a:pt x="750531" y="272919"/>
                    </a:lnTo>
                    <a:lnTo>
                      <a:pt x="409380" y="272919"/>
                    </a:lnTo>
                    <a:lnTo>
                      <a:pt x="409380" y="216958"/>
                    </a:lnTo>
                    <a:cubicBezTo>
                      <a:pt x="440478" y="210612"/>
                      <a:pt x="463963" y="183061"/>
                      <a:pt x="463963" y="150106"/>
                    </a:cubicBezTo>
                    <a:cubicBezTo>
                      <a:pt x="463963" y="112485"/>
                      <a:pt x="433356" y="81876"/>
                      <a:pt x="395733" y="81876"/>
                    </a:cubicBezTo>
                    <a:cubicBezTo>
                      <a:pt x="358112" y="81876"/>
                      <a:pt x="327502" y="112483"/>
                      <a:pt x="327502" y="150106"/>
                    </a:cubicBezTo>
                    <a:cubicBezTo>
                      <a:pt x="327502" y="183061"/>
                      <a:pt x="350987" y="210612"/>
                      <a:pt x="382086" y="216958"/>
                    </a:cubicBezTo>
                    <a:lnTo>
                      <a:pt x="382086" y="272919"/>
                    </a:lnTo>
                    <a:lnTo>
                      <a:pt x="81876" y="272919"/>
                    </a:lnTo>
                    <a:lnTo>
                      <a:pt x="81876" y="135082"/>
                    </a:lnTo>
                    <a:cubicBezTo>
                      <a:pt x="112974" y="128737"/>
                      <a:pt x="136459" y="101185"/>
                      <a:pt x="136459" y="68230"/>
                    </a:cubicBezTo>
                    <a:cubicBezTo>
                      <a:pt x="136459" y="30609"/>
                      <a:pt x="105852" y="0"/>
                      <a:pt x="68229" y="0"/>
                    </a:cubicBezTo>
                    <a:cubicBezTo>
                      <a:pt x="30608" y="2"/>
                      <a:pt x="0" y="30609"/>
                      <a:pt x="0" y="68230"/>
                    </a:cubicBezTo>
                    <a:cubicBezTo>
                      <a:pt x="0" y="101185"/>
                      <a:pt x="23485" y="128737"/>
                      <a:pt x="54583" y="135082"/>
                    </a:cubicBezTo>
                    <a:lnTo>
                      <a:pt x="54583" y="272919"/>
                    </a:lnTo>
                    <a:lnTo>
                      <a:pt x="13645" y="272919"/>
                    </a:lnTo>
                    <a:cubicBezTo>
                      <a:pt x="6114" y="272919"/>
                      <a:pt x="0" y="279033"/>
                      <a:pt x="0" y="286565"/>
                    </a:cubicBezTo>
                    <a:cubicBezTo>
                      <a:pt x="0" y="294097"/>
                      <a:pt x="6114" y="300212"/>
                      <a:pt x="13645" y="300212"/>
                    </a:cubicBezTo>
                    <a:lnTo>
                      <a:pt x="805113" y="300212"/>
                    </a:lnTo>
                    <a:cubicBezTo>
                      <a:pt x="812645" y="300212"/>
                      <a:pt x="818758" y="294098"/>
                      <a:pt x="818758" y="286566"/>
                    </a:cubicBezTo>
                    <a:cubicBezTo>
                      <a:pt x="818758" y="279034"/>
                      <a:pt x="812647" y="272919"/>
                      <a:pt x="805115" y="272919"/>
                    </a:cubicBezTo>
                    <a:close/>
                    <a:moveTo>
                      <a:pt x="27293" y="68230"/>
                    </a:moveTo>
                    <a:cubicBezTo>
                      <a:pt x="27293" y="45660"/>
                      <a:pt x="45660" y="27292"/>
                      <a:pt x="68231" y="27292"/>
                    </a:cubicBezTo>
                    <a:cubicBezTo>
                      <a:pt x="90801" y="27292"/>
                      <a:pt x="109169" y="45660"/>
                      <a:pt x="109169" y="68230"/>
                    </a:cubicBezTo>
                    <a:cubicBezTo>
                      <a:pt x="109169" y="90800"/>
                      <a:pt x="90801" y="109168"/>
                      <a:pt x="68231" y="109168"/>
                    </a:cubicBezTo>
                    <a:cubicBezTo>
                      <a:pt x="45660" y="109168"/>
                      <a:pt x="27293" y="90800"/>
                      <a:pt x="27293" y="68230"/>
                    </a:cubicBezTo>
                    <a:close/>
                    <a:moveTo>
                      <a:pt x="354797" y="150106"/>
                    </a:moveTo>
                    <a:cubicBezTo>
                      <a:pt x="354797" y="127536"/>
                      <a:pt x="373164" y="109168"/>
                      <a:pt x="395735" y="109168"/>
                    </a:cubicBezTo>
                    <a:cubicBezTo>
                      <a:pt x="418305" y="109168"/>
                      <a:pt x="436673" y="127536"/>
                      <a:pt x="436673" y="150106"/>
                    </a:cubicBezTo>
                    <a:cubicBezTo>
                      <a:pt x="436673" y="172676"/>
                      <a:pt x="418305" y="191044"/>
                      <a:pt x="395735" y="191044"/>
                    </a:cubicBezTo>
                    <a:cubicBezTo>
                      <a:pt x="373164" y="191044"/>
                      <a:pt x="354797" y="172676"/>
                      <a:pt x="354797" y="150106"/>
                    </a:cubicBezTo>
                    <a:close/>
                    <a:moveTo>
                      <a:pt x="736884" y="136460"/>
                    </a:moveTo>
                    <a:cubicBezTo>
                      <a:pt x="736884" y="121409"/>
                      <a:pt x="749124" y="109168"/>
                      <a:pt x="764177" y="109168"/>
                    </a:cubicBezTo>
                    <a:cubicBezTo>
                      <a:pt x="779229" y="109168"/>
                      <a:pt x="791469" y="121408"/>
                      <a:pt x="791469" y="136460"/>
                    </a:cubicBezTo>
                    <a:cubicBezTo>
                      <a:pt x="791469" y="151511"/>
                      <a:pt x="779229" y="163753"/>
                      <a:pt x="764177" y="163753"/>
                    </a:cubicBezTo>
                    <a:cubicBezTo>
                      <a:pt x="749124" y="163753"/>
                      <a:pt x="736884" y="151511"/>
                      <a:pt x="736884" y="13646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A4F23B63-E4B4-4101-8F7D-5DC9EF37BBF6}"/>
                  </a:ext>
                </a:extLst>
              </p:cNvPr>
              <p:cNvSpPr/>
              <p:nvPr/>
            </p:nvSpPr>
            <p:spPr>
              <a:xfrm>
                <a:off x="10626137" y="5831195"/>
                <a:ext cx="27290" cy="81874"/>
              </a:xfrm>
              <a:custGeom>
                <a:avLst/>
                <a:gdLst>
                  <a:gd name="connsiteX0" fmla="*/ 0 w 27290"/>
                  <a:gd name="connsiteY0" fmla="*/ 13645 h 81874"/>
                  <a:gd name="connsiteX1" fmla="*/ 0 w 27290"/>
                  <a:gd name="connsiteY1" fmla="*/ 68229 h 81874"/>
                  <a:gd name="connsiteX2" fmla="*/ 13645 w 27290"/>
                  <a:gd name="connsiteY2" fmla="*/ 81874 h 81874"/>
                  <a:gd name="connsiteX3" fmla="*/ 27291 w 27290"/>
                  <a:gd name="connsiteY3" fmla="*/ 68229 h 81874"/>
                  <a:gd name="connsiteX4" fmla="*/ 27291 w 27290"/>
                  <a:gd name="connsiteY4" fmla="*/ 13645 h 81874"/>
                  <a:gd name="connsiteX5" fmla="*/ 13645 w 27290"/>
                  <a:gd name="connsiteY5" fmla="*/ 0 h 81874"/>
                  <a:gd name="connsiteX6" fmla="*/ 0 w 27290"/>
                  <a:gd name="connsiteY6" fmla="*/ 13645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0" y="13645"/>
                    </a:move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AAA22C2E-F6E8-4871-B576-9E95949FB059}"/>
                  </a:ext>
                </a:extLst>
              </p:cNvPr>
              <p:cNvSpPr/>
              <p:nvPr/>
            </p:nvSpPr>
            <p:spPr>
              <a:xfrm>
                <a:off x="10680722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F7DADEBD-7AB5-483C-A8DD-81919CD628BE}"/>
                  </a:ext>
                </a:extLst>
              </p:cNvPr>
              <p:cNvSpPr/>
              <p:nvPr/>
            </p:nvSpPr>
            <p:spPr>
              <a:xfrm>
                <a:off x="10680722" y="5667443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8E3974AE-01BB-4FAD-BDB3-C22517AF8DFC}"/>
                  </a:ext>
                </a:extLst>
              </p:cNvPr>
              <p:cNvSpPr/>
              <p:nvPr/>
            </p:nvSpPr>
            <p:spPr>
              <a:xfrm>
                <a:off x="10626137" y="5585568"/>
                <a:ext cx="27290" cy="54583"/>
              </a:xfrm>
              <a:custGeom>
                <a:avLst/>
                <a:gdLst>
                  <a:gd name="connsiteX0" fmla="*/ 0 w 27290"/>
                  <a:gd name="connsiteY0" fmla="*/ 13645 h 54583"/>
                  <a:gd name="connsiteX1" fmla="*/ 0 w 27290"/>
                  <a:gd name="connsiteY1" fmla="*/ 40938 h 54583"/>
                  <a:gd name="connsiteX2" fmla="*/ 13645 w 27290"/>
                  <a:gd name="connsiteY2" fmla="*/ 54583 h 54583"/>
                  <a:gd name="connsiteX3" fmla="*/ 27291 w 27290"/>
                  <a:gd name="connsiteY3" fmla="*/ 40938 h 54583"/>
                  <a:gd name="connsiteX4" fmla="*/ 27291 w 27290"/>
                  <a:gd name="connsiteY4" fmla="*/ 13645 h 54583"/>
                  <a:gd name="connsiteX5" fmla="*/ 13645 w 27290"/>
                  <a:gd name="connsiteY5" fmla="*/ 0 h 54583"/>
                  <a:gd name="connsiteX6" fmla="*/ 0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0" y="13645"/>
                    </a:move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7091B288-40CF-483F-84F3-E46628D9DAE2}"/>
                  </a:ext>
                </a:extLst>
              </p:cNvPr>
              <p:cNvSpPr/>
              <p:nvPr/>
            </p:nvSpPr>
            <p:spPr>
              <a:xfrm>
                <a:off x="10789889" y="5667443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A0F89137-C8F6-4CAB-A4D7-1C9F22A5461E}"/>
                  </a:ext>
                </a:extLst>
              </p:cNvPr>
              <p:cNvSpPr/>
              <p:nvPr/>
            </p:nvSpPr>
            <p:spPr>
              <a:xfrm>
                <a:off x="10844474" y="5503692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280EEAA1-3B16-42BB-A5CC-7BB23DDEEEB9}"/>
                  </a:ext>
                </a:extLst>
              </p:cNvPr>
              <p:cNvSpPr/>
              <p:nvPr/>
            </p:nvSpPr>
            <p:spPr>
              <a:xfrm>
                <a:off x="10844474" y="5421817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CBBBD66A-A350-46C3-BB22-EC7A6319877E}"/>
                  </a:ext>
                </a:extLst>
              </p:cNvPr>
              <p:cNvSpPr/>
              <p:nvPr/>
            </p:nvSpPr>
            <p:spPr>
              <a:xfrm>
                <a:off x="10844474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1797C60D-3BE9-42B6-929B-4106BF518860}"/>
                  </a:ext>
                </a:extLst>
              </p:cNvPr>
              <p:cNvSpPr/>
              <p:nvPr/>
            </p:nvSpPr>
            <p:spPr>
              <a:xfrm>
                <a:off x="10844473" y="5667443"/>
                <a:ext cx="27290" cy="54583"/>
              </a:xfrm>
              <a:custGeom>
                <a:avLst/>
                <a:gdLst>
                  <a:gd name="connsiteX0" fmla="*/ 13645 w 27290"/>
                  <a:gd name="connsiteY0" fmla="*/ 0 h 54583"/>
                  <a:gd name="connsiteX1" fmla="*/ 0 w 27290"/>
                  <a:gd name="connsiteY1" fmla="*/ 13645 h 54583"/>
                  <a:gd name="connsiteX2" fmla="*/ 0 w 27290"/>
                  <a:gd name="connsiteY2" fmla="*/ 40938 h 54583"/>
                  <a:gd name="connsiteX3" fmla="*/ 13645 w 27290"/>
                  <a:gd name="connsiteY3" fmla="*/ 54583 h 54583"/>
                  <a:gd name="connsiteX4" fmla="*/ 27291 w 27290"/>
                  <a:gd name="connsiteY4" fmla="*/ 40938 h 54583"/>
                  <a:gd name="connsiteX5" fmla="*/ 27291 w 27290"/>
                  <a:gd name="connsiteY5" fmla="*/ 13645 h 54583"/>
                  <a:gd name="connsiteX6" fmla="*/ 13645 w 27290"/>
                  <a:gd name="connsiteY6" fmla="*/ 0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ubicBezTo>
                      <a:pt x="27293" y="6113"/>
                      <a:pt x="21179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9150DF51-9560-4ADC-B1E6-EB818224E5B8}"/>
                  </a:ext>
                </a:extLst>
              </p:cNvPr>
              <p:cNvSpPr/>
              <p:nvPr/>
            </p:nvSpPr>
            <p:spPr>
              <a:xfrm>
                <a:off x="10844474" y="5339941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AEEDAD86-9011-46BC-ADEF-9B2B3BFF2744}"/>
                  </a:ext>
                </a:extLst>
              </p:cNvPr>
              <p:cNvSpPr/>
              <p:nvPr/>
            </p:nvSpPr>
            <p:spPr>
              <a:xfrm>
                <a:off x="10789889" y="5749319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4D640BC4-E4CF-483E-AF83-3F248C7D2F33}"/>
                  </a:ext>
                </a:extLst>
              </p:cNvPr>
              <p:cNvSpPr/>
              <p:nvPr/>
            </p:nvSpPr>
            <p:spPr>
              <a:xfrm>
                <a:off x="10680722" y="5148898"/>
                <a:ext cx="245626" cy="354794"/>
              </a:xfrm>
              <a:custGeom>
                <a:avLst/>
                <a:gdLst>
                  <a:gd name="connsiteX0" fmla="*/ 13644 w 245626"/>
                  <a:gd name="connsiteY0" fmla="*/ 354795 h 354794"/>
                  <a:gd name="connsiteX1" fmla="*/ 27289 w 245626"/>
                  <a:gd name="connsiteY1" fmla="*/ 341149 h 354794"/>
                  <a:gd name="connsiteX2" fmla="*/ 27289 w 245626"/>
                  <a:gd name="connsiteY2" fmla="*/ 240414 h 354794"/>
                  <a:gd name="connsiteX3" fmla="*/ 74326 w 245626"/>
                  <a:gd name="connsiteY3" fmla="*/ 216902 h 354794"/>
                  <a:gd name="connsiteX4" fmla="*/ 81873 w 245626"/>
                  <a:gd name="connsiteY4" fmla="*/ 204689 h 354794"/>
                  <a:gd name="connsiteX5" fmla="*/ 81873 w 245626"/>
                  <a:gd name="connsiteY5" fmla="*/ 90309 h 354794"/>
                  <a:gd name="connsiteX6" fmla="*/ 150103 w 245626"/>
                  <a:gd name="connsiteY6" fmla="*/ 56195 h 354794"/>
                  <a:gd name="connsiteX7" fmla="*/ 218334 w 245626"/>
                  <a:gd name="connsiteY7" fmla="*/ 90309 h 354794"/>
                  <a:gd name="connsiteX8" fmla="*/ 218334 w 245626"/>
                  <a:gd name="connsiteY8" fmla="*/ 204689 h 354794"/>
                  <a:gd name="connsiteX9" fmla="*/ 231979 w 245626"/>
                  <a:gd name="connsiteY9" fmla="*/ 218334 h 354794"/>
                  <a:gd name="connsiteX10" fmla="*/ 245626 w 245626"/>
                  <a:gd name="connsiteY10" fmla="*/ 204689 h 354794"/>
                  <a:gd name="connsiteX11" fmla="*/ 245626 w 245626"/>
                  <a:gd name="connsiteY11" fmla="*/ 81876 h 354794"/>
                  <a:gd name="connsiteX12" fmla="*/ 238080 w 245626"/>
                  <a:gd name="connsiteY12" fmla="*/ 69663 h 354794"/>
                  <a:gd name="connsiteX13" fmla="*/ 163750 w 245626"/>
                  <a:gd name="connsiteY13" fmla="*/ 32504 h 354794"/>
                  <a:gd name="connsiteX14" fmla="*/ 163750 w 245626"/>
                  <a:gd name="connsiteY14" fmla="*/ 13645 h 354794"/>
                  <a:gd name="connsiteX15" fmla="*/ 150105 w 245626"/>
                  <a:gd name="connsiteY15" fmla="*/ 0 h 354794"/>
                  <a:gd name="connsiteX16" fmla="*/ 136459 w 245626"/>
                  <a:gd name="connsiteY16" fmla="*/ 13645 h 354794"/>
                  <a:gd name="connsiteX17" fmla="*/ 136459 w 245626"/>
                  <a:gd name="connsiteY17" fmla="*/ 32504 h 354794"/>
                  <a:gd name="connsiteX18" fmla="*/ 62130 w 245626"/>
                  <a:gd name="connsiteY18" fmla="*/ 69661 h 354794"/>
                  <a:gd name="connsiteX19" fmla="*/ 54583 w 245626"/>
                  <a:gd name="connsiteY19" fmla="*/ 81874 h 354794"/>
                  <a:gd name="connsiteX20" fmla="*/ 54583 w 245626"/>
                  <a:gd name="connsiteY20" fmla="*/ 196254 h 354794"/>
                  <a:gd name="connsiteX21" fmla="*/ 7546 w 245626"/>
                  <a:gd name="connsiteY21" fmla="*/ 219766 h 354794"/>
                  <a:gd name="connsiteX22" fmla="*/ 0 w 245626"/>
                  <a:gd name="connsiteY22" fmla="*/ 231978 h 354794"/>
                  <a:gd name="connsiteX23" fmla="*/ 0 w 245626"/>
                  <a:gd name="connsiteY23" fmla="*/ 341146 h 354794"/>
                  <a:gd name="connsiteX24" fmla="*/ 13644 w 245626"/>
                  <a:gd name="connsiteY24" fmla="*/ 354795 h 35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5626" h="354794">
                    <a:moveTo>
                      <a:pt x="13644" y="354795"/>
                    </a:moveTo>
                    <a:cubicBezTo>
                      <a:pt x="21176" y="354795"/>
                      <a:pt x="27289" y="348681"/>
                      <a:pt x="27289" y="341149"/>
                    </a:cubicBezTo>
                    <a:lnTo>
                      <a:pt x="27289" y="240414"/>
                    </a:lnTo>
                    <a:lnTo>
                      <a:pt x="74326" y="216902"/>
                    </a:lnTo>
                    <a:cubicBezTo>
                      <a:pt x="78953" y="214581"/>
                      <a:pt x="81873" y="209861"/>
                      <a:pt x="81873" y="204689"/>
                    </a:cubicBezTo>
                    <a:lnTo>
                      <a:pt x="81873" y="90309"/>
                    </a:lnTo>
                    <a:lnTo>
                      <a:pt x="150103" y="56195"/>
                    </a:lnTo>
                    <a:lnTo>
                      <a:pt x="218334" y="90309"/>
                    </a:lnTo>
                    <a:lnTo>
                      <a:pt x="218334" y="204689"/>
                    </a:lnTo>
                    <a:cubicBezTo>
                      <a:pt x="218334" y="212221"/>
                      <a:pt x="224447" y="218334"/>
                      <a:pt x="231979" y="218334"/>
                    </a:cubicBezTo>
                    <a:cubicBezTo>
                      <a:pt x="239511" y="218334"/>
                      <a:pt x="245626" y="212221"/>
                      <a:pt x="245626" y="204689"/>
                    </a:cubicBezTo>
                    <a:lnTo>
                      <a:pt x="245626" y="81876"/>
                    </a:lnTo>
                    <a:cubicBezTo>
                      <a:pt x="245626" y="76704"/>
                      <a:pt x="242706" y="71982"/>
                      <a:pt x="238080" y="69663"/>
                    </a:cubicBezTo>
                    <a:lnTo>
                      <a:pt x="163750" y="32504"/>
                    </a:lnTo>
                    <a:lnTo>
                      <a:pt x="163750" y="13645"/>
                    </a:lnTo>
                    <a:cubicBezTo>
                      <a:pt x="163750" y="6113"/>
                      <a:pt x="157637" y="0"/>
                      <a:pt x="150105" y="0"/>
                    </a:cubicBezTo>
                    <a:cubicBezTo>
                      <a:pt x="142573" y="0"/>
                      <a:pt x="136459" y="6113"/>
                      <a:pt x="136459" y="13645"/>
                    </a:cubicBezTo>
                    <a:lnTo>
                      <a:pt x="136459" y="32504"/>
                    </a:lnTo>
                    <a:lnTo>
                      <a:pt x="62130" y="69661"/>
                    </a:lnTo>
                    <a:cubicBezTo>
                      <a:pt x="57503" y="71982"/>
                      <a:pt x="54583" y="76702"/>
                      <a:pt x="54583" y="81874"/>
                    </a:cubicBezTo>
                    <a:lnTo>
                      <a:pt x="54583" y="196254"/>
                    </a:lnTo>
                    <a:lnTo>
                      <a:pt x="7546" y="219766"/>
                    </a:lnTo>
                    <a:cubicBezTo>
                      <a:pt x="2920" y="222086"/>
                      <a:pt x="0" y="226807"/>
                      <a:pt x="0" y="231978"/>
                    </a:cubicBezTo>
                    <a:lnTo>
                      <a:pt x="0" y="341146"/>
                    </a:lnTo>
                    <a:cubicBezTo>
                      <a:pt x="-2" y="348681"/>
                      <a:pt x="6112" y="354795"/>
                      <a:pt x="13644" y="354795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B6146B38-D64C-48A3-BABF-6BC29D0B1A20}"/>
                  </a:ext>
                </a:extLst>
              </p:cNvPr>
              <p:cNvSpPr/>
              <p:nvPr/>
            </p:nvSpPr>
            <p:spPr>
              <a:xfrm>
                <a:off x="10789889" y="5585568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4"/>
                      <a:pt x="21177" y="0"/>
                      <a:pt x="13645" y="0"/>
                    </a:cubicBezTo>
                    <a:cubicBezTo>
                      <a:pt x="6114" y="0"/>
                      <a:pt x="0" y="6114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D4BE0F74-E547-456E-9F5E-BB1D7F405DFD}"/>
                  </a:ext>
                </a:extLst>
              </p:cNvPr>
              <p:cNvSpPr/>
              <p:nvPr/>
            </p:nvSpPr>
            <p:spPr>
              <a:xfrm>
                <a:off x="10789889" y="5831195"/>
                <a:ext cx="27290" cy="81874"/>
              </a:xfrm>
              <a:custGeom>
                <a:avLst/>
                <a:gdLst>
                  <a:gd name="connsiteX0" fmla="*/ 13645 w 27290"/>
                  <a:gd name="connsiteY0" fmla="*/ 0 h 81874"/>
                  <a:gd name="connsiteX1" fmla="*/ 0 w 27290"/>
                  <a:gd name="connsiteY1" fmla="*/ 13645 h 81874"/>
                  <a:gd name="connsiteX2" fmla="*/ 0 w 27290"/>
                  <a:gd name="connsiteY2" fmla="*/ 68229 h 81874"/>
                  <a:gd name="connsiteX3" fmla="*/ 13645 w 27290"/>
                  <a:gd name="connsiteY3" fmla="*/ 81874 h 81874"/>
                  <a:gd name="connsiteX4" fmla="*/ 27291 w 27290"/>
                  <a:gd name="connsiteY4" fmla="*/ 68229 h 81874"/>
                  <a:gd name="connsiteX5" fmla="*/ 27291 w 27290"/>
                  <a:gd name="connsiteY5" fmla="*/ 13645 h 81874"/>
                  <a:gd name="connsiteX6" fmla="*/ 13645 w 27290"/>
                  <a:gd name="connsiteY6" fmla="*/ 0 h 8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81874">
                    <a:moveTo>
                      <a:pt x="13645" y="0"/>
                    </a:moveTo>
                    <a:cubicBezTo>
                      <a:pt x="6114" y="0"/>
                      <a:pt x="0" y="6113"/>
                      <a:pt x="0" y="13645"/>
                    </a:cubicBezTo>
                    <a:lnTo>
                      <a:pt x="0" y="68229"/>
                    </a:lnTo>
                    <a:cubicBezTo>
                      <a:pt x="0" y="75761"/>
                      <a:pt x="6114" y="81874"/>
                      <a:pt x="13645" y="81874"/>
                    </a:cubicBezTo>
                    <a:cubicBezTo>
                      <a:pt x="21177" y="81874"/>
                      <a:pt x="27291" y="75761"/>
                      <a:pt x="27291" y="68229"/>
                    </a:cubicBezTo>
                    <a:lnTo>
                      <a:pt x="27291" y="13645"/>
                    </a:lnTo>
                    <a:cubicBezTo>
                      <a:pt x="27291" y="6113"/>
                      <a:pt x="21177" y="0"/>
                      <a:pt x="13645" y="0"/>
                    </a:cubicBez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2692C4DB-8E21-4F33-B0F1-BAEFFE9B567E}"/>
                  </a:ext>
                </a:extLst>
              </p:cNvPr>
              <p:cNvSpPr/>
              <p:nvPr/>
            </p:nvSpPr>
            <p:spPr>
              <a:xfrm>
                <a:off x="10844474" y="5258065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12F68E84-74F0-4B4C-BDF1-2396E59C4836}"/>
                  </a:ext>
                </a:extLst>
              </p:cNvPr>
              <p:cNvSpPr/>
              <p:nvPr/>
            </p:nvSpPr>
            <p:spPr>
              <a:xfrm>
                <a:off x="10789889" y="5503692"/>
                <a:ext cx="27290" cy="54583"/>
              </a:xfrm>
              <a:custGeom>
                <a:avLst/>
                <a:gdLst>
                  <a:gd name="connsiteX0" fmla="*/ 27291 w 27290"/>
                  <a:gd name="connsiteY0" fmla="*/ 13645 h 54583"/>
                  <a:gd name="connsiteX1" fmla="*/ 13645 w 27290"/>
                  <a:gd name="connsiteY1" fmla="*/ 0 h 54583"/>
                  <a:gd name="connsiteX2" fmla="*/ 0 w 27290"/>
                  <a:gd name="connsiteY2" fmla="*/ 13645 h 54583"/>
                  <a:gd name="connsiteX3" fmla="*/ 0 w 27290"/>
                  <a:gd name="connsiteY3" fmla="*/ 40938 h 54583"/>
                  <a:gd name="connsiteX4" fmla="*/ 13645 w 27290"/>
                  <a:gd name="connsiteY4" fmla="*/ 54583 h 54583"/>
                  <a:gd name="connsiteX5" fmla="*/ 27291 w 27290"/>
                  <a:gd name="connsiteY5" fmla="*/ 40938 h 54583"/>
                  <a:gd name="connsiteX6" fmla="*/ 27291 w 27290"/>
                  <a:gd name="connsiteY6" fmla="*/ 13645 h 5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90" h="54583">
                    <a:moveTo>
                      <a:pt x="27291" y="13645"/>
                    </a:moveTo>
                    <a:cubicBezTo>
                      <a:pt x="27291" y="6113"/>
                      <a:pt x="21177" y="0"/>
                      <a:pt x="13645" y="0"/>
                    </a:cubicBezTo>
                    <a:cubicBezTo>
                      <a:pt x="6114" y="0"/>
                      <a:pt x="0" y="6113"/>
                      <a:pt x="0" y="13645"/>
                    </a:cubicBezTo>
                    <a:lnTo>
                      <a:pt x="0" y="40938"/>
                    </a:lnTo>
                    <a:cubicBezTo>
                      <a:pt x="0" y="48470"/>
                      <a:pt x="6114" y="54583"/>
                      <a:pt x="13645" y="54583"/>
                    </a:cubicBezTo>
                    <a:cubicBezTo>
                      <a:pt x="21177" y="54583"/>
                      <a:pt x="27291" y="48470"/>
                      <a:pt x="27291" y="40938"/>
                    </a:cubicBezTo>
                    <a:lnTo>
                      <a:pt x="27291" y="13645"/>
                    </a:lnTo>
                    <a:close/>
                  </a:path>
                </a:pathLst>
              </a:custGeom>
              <a:grpFill/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057D483-44DD-4090-8F96-AACF2A39FCFF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4DAB8EC-5292-4B38-8942-5BB566B412C2}"/>
              </a:ext>
            </a:extLst>
          </p:cNvPr>
          <p:cNvSpPr txBox="1"/>
          <p:nvPr/>
        </p:nvSpPr>
        <p:spPr>
          <a:xfrm>
            <a:off x="765757" y="1707210"/>
            <a:ext cx="5577291" cy="7246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打造智能化、集约化、现代化的中国精品农业生产、观光示范园，建成全国一流的低碳智慧农业！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A56906-E59D-42B1-B78F-E805D96EA950}"/>
              </a:ext>
            </a:extLst>
          </p:cNvPr>
          <p:cNvSpPr txBox="1"/>
          <p:nvPr/>
        </p:nvSpPr>
        <p:spPr>
          <a:xfrm>
            <a:off x="960136" y="4988180"/>
            <a:ext cx="1102360" cy="33972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+mn-ea"/>
              </a:rPr>
              <a:t>植物工厂</a:t>
            </a: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292419FE-1EBD-4F90-A318-3C476F746265}"/>
              </a:ext>
            </a:extLst>
          </p:cNvPr>
          <p:cNvSpPr txBox="1"/>
          <p:nvPr/>
        </p:nvSpPr>
        <p:spPr>
          <a:xfrm>
            <a:off x="954055" y="5307702"/>
            <a:ext cx="2021707" cy="59150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algn="l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zh-CN" altLang="en-US" sz="1400" kern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4A级景区标准规划建设</a:t>
            </a:r>
          </a:p>
          <a:p>
            <a:pPr marL="0" marR="0" lvl="0" indent="0" algn="l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zh-CN" altLang="en-US" sz="1400" kern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集参观、展览于一体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76000">
                    <a:schemeClr val="accent1">
                      <a:lumMod val="50000"/>
                    </a:schemeClr>
                  </a:gs>
                </a:gsLst>
                <a:lin ang="2700000" scaled="1"/>
              </a:gra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DA48AF8-13B0-4D44-AF7C-05C6E99F0ABA}"/>
              </a:ext>
            </a:extLst>
          </p:cNvPr>
          <p:cNvSpPr txBox="1"/>
          <p:nvPr/>
        </p:nvSpPr>
        <p:spPr>
          <a:xfrm>
            <a:off x="4586921" y="4998871"/>
            <a:ext cx="1102360" cy="33972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+mn-ea"/>
              </a:rPr>
              <a:t>智能温室</a:t>
            </a:r>
          </a:p>
        </p:txBody>
      </p:sp>
      <p:sp>
        <p:nvSpPr>
          <p:cNvPr id="25" name="文本框 10">
            <a:extLst>
              <a:ext uri="{FF2B5EF4-FFF2-40B4-BE49-F238E27FC236}">
                <a16:creationId xmlns:a16="http://schemas.microsoft.com/office/drawing/2014/main" id="{D713F6C3-B130-45BF-A15D-9F833D80DEC1}"/>
              </a:ext>
            </a:extLst>
          </p:cNvPr>
          <p:cNvSpPr txBox="1"/>
          <p:nvPr/>
        </p:nvSpPr>
        <p:spPr>
          <a:xfrm>
            <a:off x="4625877" y="5328271"/>
            <a:ext cx="1980029" cy="33297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algn="l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zh-CN" altLang="en-US" sz="1400" kern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促进一三产业深度融合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76000">
                    <a:schemeClr val="accent1">
                      <a:lumMod val="50000"/>
                    </a:schemeClr>
                  </a:gs>
                </a:gsLst>
                <a:lin ang="2700000" scaled="1"/>
              </a:gra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9AF9F86B-53E0-4239-AF43-CA0E9AECF10C}"/>
              </a:ext>
            </a:extLst>
          </p:cNvPr>
          <p:cNvSpPr txBox="1"/>
          <p:nvPr/>
        </p:nvSpPr>
        <p:spPr>
          <a:xfrm>
            <a:off x="8263709" y="4954300"/>
            <a:ext cx="1562100" cy="33972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+mn-ea"/>
              </a:rPr>
              <a:t>配套附属工程</a:t>
            </a:r>
          </a:p>
        </p:txBody>
      </p:sp>
      <p:sp>
        <p:nvSpPr>
          <p:cNvPr id="79" name="文本框 10">
            <a:extLst>
              <a:ext uri="{FF2B5EF4-FFF2-40B4-BE49-F238E27FC236}">
                <a16:creationId xmlns:a16="http://schemas.microsoft.com/office/drawing/2014/main" id="{C9D5630C-2C63-490E-8B9D-782D60C988F0}"/>
              </a:ext>
            </a:extLst>
          </p:cNvPr>
          <p:cNvSpPr txBox="1"/>
          <p:nvPr/>
        </p:nvSpPr>
        <p:spPr>
          <a:xfrm>
            <a:off x="8306369" y="5316077"/>
            <a:ext cx="1980029" cy="33297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algn="l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zh-CN" altLang="en-US" sz="1400" kern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助力乡村振兴战略实施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76000">
                    <a:schemeClr val="accent1">
                      <a:lumMod val="50000"/>
                    </a:schemeClr>
                  </a:gs>
                </a:gsLst>
                <a:lin ang="2700000" scaled="1"/>
              </a:gra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30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2569A4C2-C084-40E6-BECD-756301C4844E}"/>
              </a:ext>
            </a:extLst>
          </p:cNvPr>
          <p:cNvSpPr/>
          <p:nvPr/>
        </p:nvSpPr>
        <p:spPr>
          <a:xfrm>
            <a:off x="593293" y="1914525"/>
            <a:ext cx="2715612" cy="5063066"/>
          </a:xfrm>
          <a:prstGeom prst="round2SameRect">
            <a:avLst/>
          </a:prstGeom>
          <a:noFill/>
          <a:ln w="222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5B6AE80-9EAC-4F49-838D-83EB20D2F797}"/>
              </a:ext>
            </a:extLst>
          </p:cNvPr>
          <p:cNvGrpSpPr/>
          <p:nvPr/>
        </p:nvGrpSpPr>
        <p:grpSpPr>
          <a:xfrm>
            <a:off x="707192" y="2042042"/>
            <a:ext cx="2467696" cy="3907251"/>
            <a:chOff x="707192" y="1864242"/>
            <a:chExt cx="2467696" cy="3907251"/>
          </a:xfrm>
          <a:effectLst/>
        </p:grpSpPr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0060A571-8A1D-4F53-8C21-8745E52839CC}"/>
                </a:ext>
              </a:extLst>
            </p:cNvPr>
            <p:cNvSpPr/>
            <p:nvPr/>
          </p:nvSpPr>
          <p:spPr>
            <a:xfrm>
              <a:off x="707192" y="1864242"/>
              <a:ext cx="2467696" cy="2090863"/>
            </a:xfrm>
            <a:prstGeom prst="round2SameRect">
              <a:avLst/>
            </a:prstGeom>
            <a:blipFill rotWithShape="1">
              <a:blip r:embed="rId2" cstate="email"/>
              <a:stretch>
                <a:fillRect/>
              </a:stretch>
            </a:blip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E2BF9F49-FEE9-45FD-9AEE-54EC1E0ECE25}"/>
                </a:ext>
              </a:extLst>
            </p:cNvPr>
            <p:cNvSpPr/>
            <p:nvPr/>
          </p:nvSpPr>
          <p:spPr>
            <a:xfrm>
              <a:off x="707192" y="3680630"/>
              <a:ext cx="2467696" cy="2090863"/>
            </a:xfrm>
            <a:prstGeom prst="round2SameRect">
              <a:avLst>
                <a:gd name="adj1" fmla="val 0"/>
                <a:gd name="adj2" fmla="val 16112"/>
              </a:avLst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9089E30B-AE89-4F16-80E5-A156B744B934}"/>
              </a:ext>
            </a:extLst>
          </p:cNvPr>
          <p:cNvSpPr txBox="1"/>
          <p:nvPr/>
        </p:nvSpPr>
        <p:spPr>
          <a:xfrm>
            <a:off x="1271626" y="4219929"/>
            <a:ext cx="1338828" cy="3416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苗情监测站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7452F2-C9D8-4F7A-92E3-AA4DB23A3206}"/>
              </a:ext>
            </a:extLst>
          </p:cNvPr>
          <p:cNvCxnSpPr>
            <a:cxnSpLocks/>
          </p:cNvCxnSpPr>
          <p:nvPr/>
        </p:nvCxnSpPr>
        <p:spPr>
          <a:xfrm>
            <a:off x="1501992" y="4649265"/>
            <a:ext cx="87809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10">
            <a:extLst>
              <a:ext uri="{FF2B5EF4-FFF2-40B4-BE49-F238E27FC236}">
                <a16:creationId xmlns:a16="http://schemas.microsoft.com/office/drawing/2014/main" id="{0199D6AE-7AF1-409A-A508-9747069D5B96}"/>
              </a:ext>
            </a:extLst>
          </p:cNvPr>
          <p:cNvSpPr txBox="1"/>
          <p:nvPr/>
        </p:nvSpPr>
        <p:spPr>
          <a:xfrm>
            <a:off x="1310098" y="4915820"/>
            <a:ext cx="1261884" cy="59150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高清视频监控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76000">
                    <a:schemeClr val="accent1">
                      <a:lumMod val="50000"/>
                    </a:schemeClr>
                  </a:gs>
                </a:gsLst>
                <a:lin ang="2700000" scaled="1"/>
              </a:gra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视频自动上传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1A56139-075D-42C4-B79C-79CD406FD24F}"/>
              </a:ext>
            </a:extLst>
          </p:cNvPr>
          <p:cNvGrpSpPr/>
          <p:nvPr/>
        </p:nvGrpSpPr>
        <p:grpSpPr>
          <a:xfrm>
            <a:off x="6270422" y="2037861"/>
            <a:ext cx="2467696" cy="3907251"/>
            <a:chOff x="6270422" y="1860061"/>
            <a:chExt cx="2467696" cy="3907251"/>
          </a:xfrm>
          <a:effectLst/>
        </p:grpSpPr>
        <p:sp>
          <p:nvSpPr>
            <p:cNvPr id="15" name="矩形: 圆顶角 14">
              <a:extLst>
                <a:ext uri="{FF2B5EF4-FFF2-40B4-BE49-F238E27FC236}">
                  <a16:creationId xmlns:a16="http://schemas.microsoft.com/office/drawing/2014/main" id="{51D0E772-AA42-484E-A852-B750745EF196}"/>
                </a:ext>
              </a:extLst>
            </p:cNvPr>
            <p:cNvSpPr/>
            <p:nvPr/>
          </p:nvSpPr>
          <p:spPr>
            <a:xfrm>
              <a:off x="6270422" y="1860061"/>
              <a:ext cx="2467696" cy="2090863"/>
            </a:xfrm>
            <a:prstGeom prst="round2SameRect">
              <a:avLst/>
            </a:prstGeom>
            <a:blipFill>
              <a:blip r:embed="rId3" cstate="email"/>
              <a:srcRect/>
              <a:stretch>
                <a:fillRect/>
              </a:stretch>
            </a:blip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: 圆顶角 18">
              <a:extLst>
                <a:ext uri="{FF2B5EF4-FFF2-40B4-BE49-F238E27FC236}">
                  <a16:creationId xmlns:a16="http://schemas.microsoft.com/office/drawing/2014/main" id="{3CFC0BCA-66B9-4770-811E-F1462C4A2591}"/>
                </a:ext>
              </a:extLst>
            </p:cNvPr>
            <p:cNvSpPr/>
            <p:nvPr/>
          </p:nvSpPr>
          <p:spPr>
            <a:xfrm>
              <a:off x="6270422" y="3676449"/>
              <a:ext cx="2467696" cy="2090863"/>
            </a:xfrm>
            <a:prstGeom prst="round2SameRect">
              <a:avLst>
                <a:gd name="adj1" fmla="val 0"/>
                <a:gd name="adj2" fmla="val 16112"/>
              </a:avLst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CCF6397-F9B5-4874-8B59-DBD5A9ED1AD9}"/>
              </a:ext>
            </a:extLst>
          </p:cNvPr>
          <p:cNvSpPr txBox="1"/>
          <p:nvPr/>
        </p:nvSpPr>
        <p:spPr>
          <a:xfrm>
            <a:off x="6604024" y="4215748"/>
            <a:ext cx="1800493" cy="3416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田间小型气象站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F062E05-29F0-4FC7-ACB7-9C58A83755E5}"/>
              </a:ext>
            </a:extLst>
          </p:cNvPr>
          <p:cNvCxnSpPr>
            <a:cxnSpLocks/>
          </p:cNvCxnSpPr>
          <p:nvPr/>
        </p:nvCxnSpPr>
        <p:spPr>
          <a:xfrm>
            <a:off x="7065222" y="4645084"/>
            <a:ext cx="87809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0">
            <a:extLst>
              <a:ext uri="{FF2B5EF4-FFF2-40B4-BE49-F238E27FC236}">
                <a16:creationId xmlns:a16="http://schemas.microsoft.com/office/drawing/2014/main" id="{1ADB0ABD-F583-4249-B7A1-77A84FE5AF7B}"/>
              </a:ext>
            </a:extLst>
          </p:cNvPr>
          <p:cNvSpPr txBox="1"/>
          <p:nvPr/>
        </p:nvSpPr>
        <p:spPr>
          <a:xfrm>
            <a:off x="6873328" y="4911639"/>
            <a:ext cx="1261884" cy="59150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气象信息监测</a:t>
            </a:r>
          </a:p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气象灾害预警</a:t>
            </a:r>
          </a:p>
        </p:txBody>
      </p:sp>
      <p:sp>
        <p:nvSpPr>
          <p:cNvPr id="14" name="矩形: 圆顶角 13">
            <a:extLst>
              <a:ext uri="{FF2B5EF4-FFF2-40B4-BE49-F238E27FC236}">
                <a16:creationId xmlns:a16="http://schemas.microsoft.com/office/drawing/2014/main" id="{39F8468C-69DE-4559-A406-CE4A8F71043F}"/>
              </a:ext>
            </a:extLst>
          </p:cNvPr>
          <p:cNvSpPr/>
          <p:nvPr/>
        </p:nvSpPr>
        <p:spPr>
          <a:xfrm>
            <a:off x="6146464" y="1914525"/>
            <a:ext cx="2715612" cy="5063066"/>
          </a:xfrm>
          <a:prstGeom prst="round2SameRect">
            <a:avLst/>
          </a:prstGeom>
          <a:noFill/>
          <a:ln w="222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DD8E46BD-21C9-4456-90AD-93D2D03BC8EF}"/>
              </a:ext>
            </a:extLst>
          </p:cNvPr>
          <p:cNvGrpSpPr/>
          <p:nvPr/>
        </p:nvGrpSpPr>
        <p:grpSpPr>
          <a:xfrm>
            <a:off x="9028979" y="2034287"/>
            <a:ext cx="2467696" cy="3910825"/>
            <a:chOff x="9028979" y="1856487"/>
            <a:chExt cx="2467696" cy="3910825"/>
          </a:xfrm>
          <a:effectLst/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FE10AA54-3A51-4E8E-8CEB-343C076D3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8979" y="1856487"/>
              <a:ext cx="2467696" cy="2086682"/>
            </a:xfrm>
            <a:prstGeom prst="round2SameRect">
              <a:avLst/>
            </a:prstGeom>
            <a:noFill/>
            <a:ln w="6350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a:ln>
          </p:spPr>
        </p:pic>
        <p:sp>
          <p:nvSpPr>
            <p:cNvPr id="29" name="矩形: 圆顶角 28">
              <a:extLst>
                <a:ext uri="{FF2B5EF4-FFF2-40B4-BE49-F238E27FC236}">
                  <a16:creationId xmlns:a16="http://schemas.microsoft.com/office/drawing/2014/main" id="{3EBCBA11-A009-4143-A718-2F6007C64393}"/>
                </a:ext>
              </a:extLst>
            </p:cNvPr>
            <p:cNvSpPr/>
            <p:nvPr/>
          </p:nvSpPr>
          <p:spPr>
            <a:xfrm>
              <a:off x="9028979" y="3676449"/>
              <a:ext cx="2467696" cy="2090863"/>
            </a:xfrm>
            <a:prstGeom prst="round2SameRect">
              <a:avLst>
                <a:gd name="adj1" fmla="val 0"/>
                <a:gd name="adj2" fmla="val 16112"/>
              </a:avLst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3518A996-25DC-45AC-B943-DF083C79F6E7}"/>
              </a:ext>
            </a:extLst>
          </p:cNvPr>
          <p:cNvSpPr txBox="1"/>
          <p:nvPr/>
        </p:nvSpPr>
        <p:spPr>
          <a:xfrm>
            <a:off x="9593413" y="4215748"/>
            <a:ext cx="1338828" cy="3416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灾情监测站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76BDFAF2-080F-4564-8BBB-536F9AA62F3A}"/>
              </a:ext>
            </a:extLst>
          </p:cNvPr>
          <p:cNvCxnSpPr>
            <a:cxnSpLocks/>
          </p:cNvCxnSpPr>
          <p:nvPr/>
        </p:nvCxnSpPr>
        <p:spPr>
          <a:xfrm>
            <a:off x="9823779" y="4645084"/>
            <a:ext cx="87809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0">
            <a:extLst>
              <a:ext uri="{FF2B5EF4-FFF2-40B4-BE49-F238E27FC236}">
                <a16:creationId xmlns:a16="http://schemas.microsoft.com/office/drawing/2014/main" id="{0B940D40-4BD5-4401-A9BA-087757F0EBB9}"/>
              </a:ext>
            </a:extLst>
          </p:cNvPr>
          <p:cNvSpPr txBox="1"/>
          <p:nvPr/>
        </p:nvSpPr>
        <p:spPr>
          <a:xfrm>
            <a:off x="9721653" y="4911639"/>
            <a:ext cx="1082348" cy="59150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病虫害监测</a:t>
            </a:r>
          </a:p>
          <a:p>
            <a:pPr marL="0" marR="0" lvl="0" indent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病虫害诊断</a:t>
            </a:r>
          </a:p>
        </p:txBody>
      </p:sp>
      <p:sp>
        <p:nvSpPr>
          <p:cNvPr id="24" name="矩形: 圆顶角 23">
            <a:extLst>
              <a:ext uri="{FF2B5EF4-FFF2-40B4-BE49-F238E27FC236}">
                <a16:creationId xmlns:a16="http://schemas.microsoft.com/office/drawing/2014/main" id="{41E57271-9AFF-4535-A311-A347FD3A94FF}"/>
              </a:ext>
            </a:extLst>
          </p:cNvPr>
          <p:cNvSpPr/>
          <p:nvPr/>
        </p:nvSpPr>
        <p:spPr>
          <a:xfrm flipV="1">
            <a:off x="8867735" y="1013856"/>
            <a:ext cx="2715612" cy="5063066"/>
          </a:xfrm>
          <a:prstGeom prst="round2SameRect">
            <a:avLst/>
          </a:prstGeom>
          <a:noFill/>
          <a:ln w="222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0B41D40-AD93-4A16-96B8-310368209D86}"/>
              </a:ext>
            </a:extLst>
          </p:cNvPr>
          <p:cNvGrpSpPr/>
          <p:nvPr/>
        </p:nvGrpSpPr>
        <p:grpSpPr>
          <a:xfrm>
            <a:off x="3510184" y="2034287"/>
            <a:ext cx="2467696" cy="3911432"/>
            <a:chOff x="3510184" y="1856487"/>
            <a:chExt cx="2467696" cy="3911432"/>
          </a:xfrm>
          <a:effectLst/>
        </p:grpSpPr>
        <p:sp>
          <p:nvSpPr>
            <p:cNvPr id="35" name="矩形: 圆顶角 34">
              <a:extLst>
                <a:ext uri="{FF2B5EF4-FFF2-40B4-BE49-F238E27FC236}">
                  <a16:creationId xmlns:a16="http://schemas.microsoft.com/office/drawing/2014/main" id="{F7FE9167-7C5D-46E2-8D27-53CC5319BC53}"/>
                </a:ext>
              </a:extLst>
            </p:cNvPr>
            <p:cNvSpPr/>
            <p:nvPr/>
          </p:nvSpPr>
          <p:spPr>
            <a:xfrm>
              <a:off x="3510184" y="1856487"/>
              <a:ext cx="2467696" cy="2138556"/>
            </a:xfrm>
            <a:prstGeom prst="round2SameRect">
              <a:avLst/>
            </a:prstGeom>
            <a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矩形: 圆顶角 38">
              <a:extLst>
                <a:ext uri="{FF2B5EF4-FFF2-40B4-BE49-F238E27FC236}">
                  <a16:creationId xmlns:a16="http://schemas.microsoft.com/office/drawing/2014/main" id="{AFF7A434-74CA-46C1-8C2F-ECCB2CCED84D}"/>
                </a:ext>
              </a:extLst>
            </p:cNvPr>
            <p:cNvSpPr/>
            <p:nvPr/>
          </p:nvSpPr>
          <p:spPr>
            <a:xfrm>
              <a:off x="3510184" y="3677056"/>
              <a:ext cx="2467696" cy="2090863"/>
            </a:xfrm>
            <a:prstGeom prst="round2SameRect">
              <a:avLst>
                <a:gd name="adj1" fmla="val 0"/>
                <a:gd name="adj2" fmla="val 16112"/>
              </a:avLst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6350" cap="flat" cmpd="sng" algn="ctr">
              <a:gradFill flip="none" rotWithShape="1">
                <a:gsLst>
                  <a:gs pos="3600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6293E65-B1F2-4B2D-A1BD-32E4F81937F7}"/>
              </a:ext>
            </a:extLst>
          </p:cNvPr>
          <p:cNvSpPr txBox="1"/>
          <p:nvPr/>
        </p:nvSpPr>
        <p:spPr>
          <a:xfrm>
            <a:off x="3843786" y="4216355"/>
            <a:ext cx="1800493" cy="3416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kern="1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格田环境监测站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5B6CF6C-5402-4496-8DF1-BECF40247BAE}"/>
              </a:ext>
            </a:extLst>
          </p:cNvPr>
          <p:cNvCxnSpPr>
            <a:cxnSpLocks/>
          </p:cNvCxnSpPr>
          <p:nvPr/>
        </p:nvCxnSpPr>
        <p:spPr>
          <a:xfrm>
            <a:off x="4304984" y="4645691"/>
            <a:ext cx="87809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:a16="http://schemas.microsoft.com/office/drawing/2014/main" id="{24D477C3-8E60-4AC5-A9EC-09C4B6DE0895}"/>
              </a:ext>
            </a:extLst>
          </p:cNvPr>
          <p:cNvSpPr txBox="1"/>
          <p:nvPr/>
        </p:nvSpPr>
        <p:spPr>
          <a:xfrm>
            <a:off x="4164386" y="4782980"/>
            <a:ext cx="1159292" cy="8500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lstStyle/>
          <a:p>
            <a:pPr marL="0" marR="0" lvl="0" indent="0" algn="ctr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水质</a:t>
            </a: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PH</a:t>
            </a: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监测</a:t>
            </a:r>
          </a:p>
          <a:p>
            <a:pPr marL="0" marR="0" lvl="0" indent="0" algn="ctr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水温监测</a:t>
            </a:r>
          </a:p>
          <a:p>
            <a:pPr marL="0" marR="0" lvl="0" indent="0" algn="ctr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6000">
                      <a:schemeClr val="accent1">
                        <a:lumMod val="50000"/>
                      </a:schemeClr>
                    </a:gs>
                  </a:gsLst>
                  <a:lin ang="2700000" scaled="1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水位监测</a:t>
            </a:r>
          </a:p>
        </p:txBody>
      </p:sp>
      <p:sp>
        <p:nvSpPr>
          <p:cNvPr id="34" name="矩形: 圆顶角 33">
            <a:extLst>
              <a:ext uri="{FF2B5EF4-FFF2-40B4-BE49-F238E27FC236}">
                <a16:creationId xmlns:a16="http://schemas.microsoft.com/office/drawing/2014/main" id="{FB570685-100D-4E4F-9A83-DDEB50527597}"/>
              </a:ext>
            </a:extLst>
          </p:cNvPr>
          <p:cNvSpPr/>
          <p:nvPr/>
        </p:nvSpPr>
        <p:spPr>
          <a:xfrm flipV="1">
            <a:off x="3308906" y="1064656"/>
            <a:ext cx="2831900" cy="5063066"/>
          </a:xfrm>
          <a:prstGeom prst="round2SameRect">
            <a:avLst/>
          </a:prstGeom>
          <a:noFill/>
          <a:ln w="222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CE6986E-99F2-4E29-9A28-8AF46230F948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</p:spTree>
    <p:extLst>
      <p:ext uri="{BB962C8B-B14F-4D97-AF65-F5344CB8AC3E}">
        <p14:creationId xmlns:p14="http://schemas.microsoft.com/office/powerpoint/2010/main" val="87847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本框 63">
            <a:extLst>
              <a:ext uri="{FF2B5EF4-FFF2-40B4-BE49-F238E27FC236}">
                <a16:creationId xmlns:a16="http://schemas.microsoft.com/office/drawing/2014/main" id="{B05246D6-804E-4DB3-AA52-D471295BDCA3}"/>
              </a:ext>
            </a:extLst>
          </p:cNvPr>
          <p:cNvSpPr txBox="1"/>
          <p:nvPr/>
        </p:nvSpPr>
        <p:spPr>
          <a:xfrm rot="5400000">
            <a:off x="8231974" y="2512767"/>
            <a:ext cx="2880000" cy="2880000"/>
          </a:xfrm>
          <a:prstGeom prst="rect">
            <a:avLst/>
          </a:prstGeom>
          <a:noFill/>
        </p:spPr>
        <p:txBody>
          <a:bodyPr wrap="none">
            <a:prstTxWarp prst="textCircle">
              <a:avLst>
                <a:gd name="adj" fmla="val 15050603"/>
              </a:avLst>
            </a:prstTxWarp>
            <a:noAutofit/>
          </a:bodyPr>
          <a:lstStyle/>
          <a:p>
            <a:r>
              <a:rPr lang="zh-CN" altLang="en-US" spc="200" dirty="0">
                <a:latin typeface="+mn-ea"/>
              </a:rPr>
              <a:t>代替人工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BB93DD62-CC97-44BD-813A-610AC2D0C09D}"/>
              </a:ext>
            </a:extLst>
          </p:cNvPr>
          <p:cNvSpPr/>
          <p:nvPr/>
        </p:nvSpPr>
        <p:spPr>
          <a:xfrm>
            <a:off x="-1859674" y="2676147"/>
            <a:ext cx="12678492" cy="255324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91D31E64-9E78-457A-BE40-0E9D7CCCC524}"/>
              </a:ext>
            </a:extLst>
          </p:cNvPr>
          <p:cNvSpPr/>
          <p:nvPr/>
        </p:nvSpPr>
        <p:spPr>
          <a:xfrm>
            <a:off x="8461100" y="2916038"/>
            <a:ext cx="2073458" cy="2073458"/>
          </a:xfrm>
          <a:prstGeom prst="ellipse">
            <a:avLst/>
          </a:prstGeom>
          <a:solidFill>
            <a:schemeClr val="bg1">
              <a:alpha val="9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7DA1E55-FE6A-456E-9277-EBA9064E1327}"/>
              </a:ext>
            </a:extLst>
          </p:cNvPr>
          <p:cNvSpPr txBox="1"/>
          <p:nvPr/>
        </p:nvSpPr>
        <p:spPr>
          <a:xfrm>
            <a:off x="4106579" y="1889374"/>
            <a:ext cx="1107996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latin typeface="+mn-ea"/>
              </a:rPr>
              <a:t>运用算法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19F284AE-BB91-4119-A598-7A0CE4D47924}"/>
              </a:ext>
            </a:extLst>
          </p:cNvPr>
          <p:cNvSpPr txBox="1"/>
          <p:nvPr/>
        </p:nvSpPr>
        <p:spPr>
          <a:xfrm>
            <a:off x="3818039" y="5675992"/>
            <a:ext cx="1569660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latin typeface="+mn-ea"/>
              </a:rPr>
              <a:t>联动现场设备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A77DCB2-ABB5-4BDD-B77C-AFEB305626EE}"/>
              </a:ext>
            </a:extLst>
          </p:cNvPr>
          <p:cNvSpPr/>
          <p:nvPr/>
        </p:nvSpPr>
        <p:spPr>
          <a:xfrm>
            <a:off x="1721899" y="1918412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田间传感器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AC24DDC-D775-44BB-98ED-328E9A28B4FE}"/>
              </a:ext>
            </a:extLst>
          </p:cNvPr>
          <p:cNvSpPr/>
          <p:nvPr/>
        </p:nvSpPr>
        <p:spPr>
          <a:xfrm>
            <a:off x="6260426" y="1918412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大数据平台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4081C144-D441-4CC9-A3B1-82A1A242FD95}"/>
              </a:ext>
            </a:extLst>
          </p:cNvPr>
          <p:cNvSpPr/>
          <p:nvPr/>
        </p:nvSpPr>
        <p:spPr>
          <a:xfrm>
            <a:off x="8828415" y="3629602"/>
            <a:ext cx="1338828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信息归集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处理、分析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DAF33FA0-C7FC-4D04-B570-0A2D9F50936A}"/>
              </a:ext>
            </a:extLst>
          </p:cNvPr>
          <p:cNvSpPr/>
          <p:nvPr/>
        </p:nvSpPr>
        <p:spPr>
          <a:xfrm>
            <a:off x="6260426" y="5675992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科学的决策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C61C8FA9-BAE2-48A7-962D-8DB851037781}"/>
              </a:ext>
            </a:extLst>
          </p:cNvPr>
          <p:cNvSpPr/>
          <p:nvPr/>
        </p:nvSpPr>
        <p:spPr>
          <a:xfrm>
            <a:off x="1837315" y="5675992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执行方案</a:t>
            </a:r>
          </a:p>
        </p:txBody>
      </p:sp>
      <p:sp>
        <p:nvSpPr>
          <p:cNvPr id="99" name="等腰三角形 98">
            <a:extLst>
              <a:ext uri="{FF2B5EF4-FFF2-40B4-BE49-F238E27FC236}">
                <a16:creationId xmlns:a16="http://schemas.microsoft.com/office/drawing/2014/main" id="{56E8C495-A9D1-44D5-B33B-7B80E100C45D}"/>
              </a:ext>
            </a:extLst>
          </p:cNvPr>
          <p:cNvSpPr/>
          <p:nvPr/>
        </p:nvSpPr>
        <p:spPr>
          <a:xfrm rot="5400000">
            <a:off x="4535191" y="2553604"/>
            <a:ext cx="250772" cy="25077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0" name="等腰三角形 99">
            <a:extLst>
              <a:ext uri="{FF2B5EF4-FFF2-40B4-BE49-F238E27FC236}">
                <a16:creationId xmlns:a16="http://schemas.microsoft.com/office/drawing/2014/main" id="{2C438C5C-A7BB-4FDF-8A12-74FCC9BE4E77}"/>
              </a:ext>
            </a:extLst>
          </p:cNvPr>
          <p:cNvSpPr/>
          <p:nvPr/>
        </p:nvSpPr>
        <p:spPr>
          <a:xfrm rot="5400000">
            <a:off x="8461100" y="2553604"/>
            <a:ext cx="250772" cy="25077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等腰三角形 100">
            <a:extLst>
              <a:ext uri="{FF2B5EF4-FFF2-40B4-BE49-F238E27FC236}">
                <a16:creationId xmlns:a16="http://schemas.microsoft.com/office/drawing/2014/main" id="{849E2067-31F1-4C5D-8156-4F465D7D4C28}"/>
              </a:ext>
            </a:extLst>
          </p:cNvPr>
          <p:cNvSpPr/>
          <p:nvPr/>
        </p:nvSpPr>
        <p:spPr>
          <a:xfrm rot="16200000" flipH="1">
            <a:off x="8461100" y="5101158"/>
            <a:ext cx="250772" cy="25077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等腰三角形 101">
            <a:extLst>
              <a:ext uri="{FF2B5EF4-FFF2-40B4-BE49-F238E27FC236}">
                <a16:creationId xmlns:a16="http://schemas.microsoft.com/office/drawing/2014/main" id="{E140CD63-4710-478B-9D8D-C8C4EC21A6FC}"/>
              </a:ext>
            </a:extLst>
          </p:cNvPr>
          <p:cNvSpPr/>
          <p:nvPr/>
        </p:nvSpPr>
        <p:spPr>
          <a:xfrm rot="16200000" flipH="1">
            <a:off x="4477483" y="5101158"/>
            <a:ext cx="250772" cy="25077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0AD9B01D-ECCA-4457-8608-8537C6541CA5}"/>
              </a:ext>
            </a:extLst>
          </p:cNvPr>
          <p:cNvGrpSpPr/>
          <p:nvPr/>
        </p:nvGrpSpPr>
        <p:grpSpPr>
          <a:xfrm>
            <a:off x="2090482" y="2368356"/>
            <a:ext cx="601662" cy="580372"/>
            <a:chOff x="2084388" y="2489209"/>
            <a:chExt cx="601662" cy="580372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34594FC9-C37B-4290-8EE1-6B25964DD1E2}"/>
                </a:ext>
              </a:extLst>
            </p:cNvPr>
            <p:cNvSpPr/>
            <p:nvPr/>
          </p:nvSpPr>
          <p:spPr>
            <a:xfrm>
              <a:off x="2084388" y="2489209"/>
              <a:ext cx="601662" cy="5803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5C7D63B8-BEC4-4136-B97E-38EC1D40E6F3}"/>
                </a:ext>
              </a:extLst>
            </p:cNvPr>
            <p:cNvGrpSpPr/>
            <p:nvPr/>
          </p:nvGrpSpPr>
          <p:grpSpPr>
            <a:xfrm>
              <a:off x="2184400" y="2585682"/>
              <a:ext cx="401638" cy="387426"/>
              <a:chOff x="2657475" y="2843213"/>
              <a:chExt cx="852488" cy="822324"/>
            </a:xfr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</a:gradFill>
          </p:grpSpPr>
          <p:sp>
            <p:nvSpPr>
              <p:cNvPr id="105" name="Freeform 5">
                <a:extLst>
                  <a:ext uri="{FF2B5EF4-FFF2-40B4-BE49-F238E27FC236}">
                    <a16:creationId xmlns:a16="http://schemas.microsoft.com/office/drawing/2014/main" id="{E911C8A9-9EDA-4B82-AFDB-110CFAADC0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8613" y="3000375"/>
                <a:ext cx="279400" cy="542925"/>
              </a:xfrm>
              <a:custGeom>
                <a:avLst/>
                <a:gdLst>
                  <a:gd name="T0" fmla="*/ 1608 w 2206"/>
                  <a:gd name="T1" fmla="*/ 3957 h 4300"/>
                  <a:gd name="T2" fmla="*/ 1760 w 2206"/>
                  <a:gd name="T3" fmla="*/ 4268 h 4300"/>
                  <a:gd name="T4" fmla="*/ 1569 w 2206"/>
                  <a:gd name="T5" fmla="*/ 4125 h 4300"/>
                  <a:gd name="T6" fmla="*/ 1362 w 2206"/>
                  <a:gd name="T7" fmla="*/ 3849 h 4300"/>
                  <a:gd name="T8" fmla="*/ 622 w 2206"/>
                  <a:gd name="T9" fmla="*/ 3653 h 4300"/>
                  <a:gd name="T10" fmla="*/ 241 w 2206"/>
                  <a:gd name="T11" fmla="*/ 3328 h 4300"/>
                  <a:gd name="T12" fmla="*/ 13 w 2206"/>
                  <a:gd name="T13" fmla="*/ 2737 h 4300"/>
                  <a:gd name="T14" fmla="*/ 217 w 2206"/>
                  <a:gd name="T15" fmla="*/ 1713 h 4300"/>
                  <a:gd name="T16" fmla="*/ 698 w 2206"/>
                  <a:gd name="T17" fmla="*/ 1024 h 4300"/>
                  <a:gd name="T18" fmla="*/ 1448 w 2206"/>
                  <a:gd name="T19" fmla="*/ 418 h 4300"/>
                  <a:gd name="T20" fmla="*/ 2105 w 2206"/>
                  <a:gd name="T21" fmla="*/ 21 h 4300"/>
                  <a:gd name="T22" fmla="*/ 2205 w 2206"/>
                  <a:gd name="T23" fmla="*/ 81 h 4300"/>
                  <a:gd name="T24" fmla="*/ 2177 w 2206"/>
                  <a:gd name="T25" fmla="*/ 535 h 4300"/>
                  <a:gd name="T26" fmla="*/ 2138 w 2206"/>
                  <a:gd name="T27" fmla="*/ 965 h 4300"/>
                  <a:gd name="T28" fmla="*/ 2121 w 2206"/>
                  <a:gd name="T29" fmla="*/ 1613 h 4300"/>
                  <a:gd name="T30" fmla="*/ 2009 w 2206"/>
                  <a:gd name="T31" fmla="*/ 1654 h 4300"/>
                  <a:gd name="T32" fmla="*/ 2005 w 2206"/>
                  <a:gd name="T33" fmla="*/ 1102 h 4300"/>
                  <a:gd name="T34" fmla="*/ 2065 w 2206"/>
                  <a:gd name="T35" fmla="*/ 288 h 4300"/>
                  <a:gd name="T36" fmla="*/ 1828 w 2206"/>
                  <a:gd name="T37" fmla="*/ 614 h 4300"/>
                  <a:gd name="T38" fmla="*/ 1383 w 2206"/>
                  <a:gd name="T39" fmla="*/ 1323 h 4300"/>
                  <a:gd name="T40" fmla="*/ 1248 w 2206"/>
                  <a:gd name="T41" fmla="*/ 1709 h 4300"/>
                  <a:gd name="T42" fmla="*/ 1146 w 2206"/>
                  <a:gd name="T43" fmla="*/ 2151 h 4300"/>
                  <a:gd name="T44" fmla="*/ 1150 w 2206"/>
                  <a:gd name="T45" fmla="*/ 2673 h 4300"/>
                  <a:gd name="T46" fmla="*/ 1299 w 2206"/>
                  <a:gd name="T47" fmla="*/ 3342 h 4300"/>
                  <a:gd name="T48" fmla="*/ 1413 w 2206"/>
                  <a:gd name="T49" fmla="*/ 3644 h 4300"/>
                  <a:gd name="T50" fmla="*/ 1479 w 2206"/>
                  <a:gd name="T51" fmla="*/ 3711 h 4300"/>
                  <a:gd name="T52" fmla="*/ 1921 w 2206"/>
                  <a:gd name="T53" fmla="*/ 3531 h 4300"/>
                  <a:gd name="T54" fmla="*/ 1976 w 2206"/>
                  <a:gd name="T55" fmla="*/ 3642 h 4300"/>
                  <a:gd name="T56" fmla="*/ 1527 w 2206"/>
                  <a:gd name="T57" fmla="*/ 3835 h 4300"/>
                  <a:gd name="T58" fmla="*/ 1901 w 2206"/>
                  <a:gd name="T59" fmla="*/ 292 h 4300"/>
                  <a:gd name="T60" fmla="*/ 1463 w 2206"/>
                  <a:gd name="T61" fmla="*/ 553 h 4300"/>
                  <a:gd name="T62" fmla="*/ 741 w 2206"/>
                  <a:gd name="T63" fmla="*/ 1159 h 4300"/>
                  <a:gd name="T64" fmla="*/ 342 w 2206"/>
                  <a:gd name="T65" fmla="*/ 1742 h 4300"/>
                  <a:gd name="T66" fmla="*/ 137 w 2206"/>
                  <a:gd name="T67" fmla="*/ 2719 h 4300"/>
                  <a:gd name="T68" fmla="*/ 339 w 2206"/>
                  <a:gd name="T69" fmla="*/ 3249 h 4300"/>
                  <a:gd name="T70" fmla="*/ 630 w 2206"/>
                  <a:gd name="T71" fmla="*/ 3512 h 4300"/>
                  <a:gd name="T72" fmla="*/ 954 w 2206"/>
                  <a:gd name="T73" fmla="*/ 3668 h 4300"/>
                  <a:gd name="T74" fmla="*/ 1308 w 2206"/>
                  <a:gd name="T75" fmla="*/ 3726 h 4300"/>
                  <a:gd name="T76" fmla="*/ 1128 w 2206"/>
                  <a:gd name="T77" fmla="*/ 3234 h 4300"/>
                  <a:gd name="T78" fmla="*/ 1019 w 2206"/>
                  <a:gd name="T79" fmla="*/ 2506 h 4300"/>
                  <a:gd name="T80" fmla="*/ 1019 w 2206"/>
                  <a:gd name="T81" fmla="*/ 2154 h 4300"/>
                  <a:gd name="T82" fmla="*/ 1137 w 2206"/>
                  <a:gd name="T83" fmla="*/ 1645 h 4300"/>
                  <a:gd name="T84" fmla="*/ 1231 w 2206"/>
                  <a:gd name="T85" fmla="*/ 1362 h 4300"/>
                  <a:gd name="T86" fmla="*/ 1748 w 2206"/>
                  <a:gd name="T87" fmla="*/ 510 h 4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6" h="4300">
                    <a:moveTo>
                      <a:pt x="1527" y="3835"/>
                    </a:moveTo>
                    <a:cubicBezTo>
                      <a:pt x="1553" y="3874"/>
                      <a:pt x="1580" y="3915"/>
                      <a:pt x="1608" y="3957"/>
                    </a:cubicBezTo>
                    <a:cubicBezTo>
                      <a:pt x="1659" y="4033"/>
                      <a:pt x="1711" y="4110"/>
                      <a:pt x="1762" y="4187"/>
                    </a:cubicBezTo>
                    <a:cubicBezTo>
                      <a:pt x="1781" y="4216"/>
                      <a:pt x="1780" y="4246"/>
                      <a:pt x="1760" y="4268"/>
                    </a:cubicBezTo>
                    <a:cubicBezTo>
                      <a:pt x="1731" y="4300"/>
                      <a:pt x="1683" y="4295"/>
                      <a:pt x="1657" y="4257"/>
                    </a:cubicBezTo>
                    <a:cubicBezTo>
                      <a:pt x="1628" y="4213"/>
                      <a:pt x="1598" y="4169"/>
                      <a:pt x="1569" y="4125"/>
                    </a:cubicBezTo>
                    <a:cubicBezTo>
                      <a:pt x="1509" y="4037"/>
                      <a:pt x="1449" y="3949"/>
                      <a:pt x="1390" y="3860"/>
                    </a:cubicBezTo>
                    <a:cubicBezTo>
                      <a:pt x="1382" y="3848"/>
                      <a:pt x="1373" y="3848"/>
                      <a:pt x="1362" y="3849"/>
                    </a:cubicBezTo>
                    <a:cubicBezTo>
                      <a:pt x="1177" y="3860"/>
                      <a:pt x="1000" y="3834"/>
                      <a:pt x="833" y="3752"/>
                    </a:cubicBezTo>
                    <a:cubicBezTo>
                      <a:pt x="763" y="3717"/>
                      <a:pt x="691" y="3689"/>
                      <a:pt x="622" y="3653"/>
                    </a:cubicBezTo>
                    <a:cubicBezTo>
                      <a:pt x="511" y="3594"/>
                      <a:pt x="416" y="3515"/>
                      <a:pt x="333" y="3420"/>
                    </a:cubicBezTo>
                    <a:cubicBezTo>
                      <a:pt x="305" y="3387"/>
                      <a:pt x="270" y="3360"/>
                      <a:pt x="241" y="3328"/>
                    </a:cubicBezTo>
                    <a:cubicBezTo>
                      <a:pt x="166" y="3246"/>
                      <a:pt x="121" y="3148"/>
                      <a:pt x="80" y="3046"/>
                    </a:cubicBezTo>
                    <a:cubicBezTo>
                      <a:pt x="41" y="2946"/>
                      <a:pt x="25" y="2842"/>
                      <a:pt x="13" y="2737"/>
                    </a:cubicBezTo>
                    <a:cubicBezTo>
                      <a:pt x="3" y="2654"/>
                      <a:pt x="0" y="2571"/>
                      <a:pt x="9" y="2488"/>
                    </a:cubicBezTo>
                    <a:cubicBezTo>
                      <a:pt x="38" y="2219"/>
                      <a:pt x="97" y="1958"/>
                      <a:pt x="217" y="1713"/>
                    </a:cubicBezTo>
                    <a:cubicBezTo>
                      <a:pt x="281" y="1581"/>
                      <a:pt x="348" y="1451"/>
                      <a:pt x="434" y="1331"/>
                    </a:cubicBezTo>
                    <a:cubicBezTo>
                      <a:pt x="513" y="1221"/>
                      <a:pt x="602" y="1119"/>
                      <a:pt x="698" y="1024"/>
                    </a:cubicBezTo>
                    <a:cubicBezTo>
                      <a:pt x="777" y="947"/>
                      <a:pt x="854" y="868"/>
                      <a:pt x="933" y="792"/>
                    </a:cubicBezTo>
                    <a:cubicBezTo>
                      <a:pt x="1087" y="643"/>
                      <a:pt x="1258" y="518"/>
                      <a:pt x="1448" y="418"/>
                    </a:cubicBezTo>
                    <a:cubicBezTo>
                      <a:pt x="1561" y="359"/>
                      <a:pt x="1668" y="287"/>
                      <a:pt x="1778" y="220"/>
                    </a:cubicBezTo>
                    <a:cubicBezTo>
                      <a:pt x="1887" y="154"/>
                      <a:pt x="1996" y="87"/>
                      <a:pt x="2105" y="21"/>
                    </a:cubicBezTo>
                    <a:cubicBezTo>
                      <a:pt x="2141" y="0"/>
                      <a:pt x="2179" y="6"/>
                      <a:pt x="2197" y="39"/>
                    </a:cubicBezTo>
                    <a:cubicBezTo>
                      <a:pt x="2203" y="51"/>
                      <a:pt x="2206" y="67"/>
                      <a:pt x="2205" y="81"/>
                    </a:cubicBezTo>
                    <a:cubicBezTo>
                      <a:pt x="2203" y="136"/>
                      <a:pt x="2200" y="191"/>
                      <a:pt x="2196" y="246"/>
                    </a:cubicBezTo>
                    <a:cubicBezTo>
                      <a:pt x="2190" y="343"/>
                      <a:pt x="2184" y="439"/>
                      <a:pt x="2177" y="535"/>
                    </a:cubicBezTo>
                    <a:cubicBezTo>
                      <a:pt x="2171" y="610"/>
                      <a:pt x="2163" y="685"/>
                      <a:pt x="2156" y="760"/>
                    </a:cubicBezTo>
                    <a:cubicBezTo>
                      <a:pt x="2150" y="828"/>
                      <a:pt x="2142" y="896"/>
                      <a:pt x="2138" y="965"/>
                    </a:cubicBezTo>
                    <a:cubicBezTo>
                      <a:pt x="2131" y="1069"/>
                      <a:pt x="2125" y="1174"/>
                      <a:pt x="2122" y="1280"/>
                    </a:cubicBezTo>
                    <a:cubicBezTo>
                      <a:pt x="2119" y="1391"/>
                      <a:pt x="2121" y="1502"/>
                      <a:pt x="2121" y="1613"/>
                    </a:cubicBezTo>
                    <a:cubicBezTo>
                      <a:pt x="2121" y="1643"/>
                      <a:pt x="2104" y="1667"/>
                      <a:pt x="2079" y="1675"/>
                    </a:cubicBezTo>
                    <a:cubicBezTo>
                      <a:pt x="2053" y="1683"/>
                      <a:pt x="2025" y="1676"/>
                      <a:pt x="2009" y="1654"/>
                    </a:cubicBezTo>
                    <a:cubicBezTo>
                      <a:pt x="2002" y="1645"/>
                      <a:pt x="1997" y="1632"/>
                      <a:pt x="1997" y="1621"/>
                    </a:cubicBezTo>
                    <a:cubicBezTo>
                      <a:pt x="1999" y="1448"/>
                      <a:pt x="1998" y="1275"/>
                      <a:pt x="2005" y="1102"/>
                    </a:cubicBezTo>
                    <a:cubicBezTo>
                      <a:pt x="2012" y="952"/>
                      <a:pt x="2028" y="802"/>
                      <a:pt x="2040" y="652"/>
                    </a:cubicBezTo>
                    <a:cubicBezTo>
                      <a:pt x="2050" y="531"/>
                      <a:pt x="2060" y="411"/>
                      <a:pt x="2065" y="288"/>
                    </a:cubicBezTo>
                    <a:cubicBezTo>
                      <a:pt x="2062" y="293"/>
                      <a:pt x="2058" y="297"/>
                      <a:pt x="2054" y="302"/>
                    </a:cubicBezTo>
                    <a:cubicBezTo>
                      <a:pt x="1979" y="406"/>
                      <a:pt x="1905" y="511"/>
                      <a:pt x="1828" y="614"/>
                    </a:cubicBezTo>
                    <a:cubicBezTo>
                      <a:pt x="1785" y="672"/>
                      <a:pt x="1735" y="726"/>
                      <a:pt x="1695" y="786"/>
                    </a:cubicBezTo>
                    <a:cubicBezTo>
                      <a:pt x="1580" y="958"/>
                      <a:pt x="1466" y="1132"/>
                      <a:pt x="1383" y="1323"/>
                    </a:cubicBezTo>
                    <a:cubicBezTo>
                      <a:pt x="1332" y="1441"/>
                      <a:pt x="1290" y="1561"/>
                      <a:pt x="1258" y="1686"/>
                    </a:cubicBezTo>
                    <a:cubicBezTo>
                      <a:pt x="1255" y="1694"/>
                      <a:pt x="1254" y="1705"/>
                      <a:pt x="1248" y="1709"/>
                    </a:cubicBezTo>
                    <a:cubicBezTo>
                      <a:pt x="1217" y="1736"/>
                      <a:pt x="1217" y="1774"/>
                      <a:pt x="1210" y="1809"/>
                    </a:cubicBezTo>
                    <a:cubicBezTo>
                      <a:pt x="1188" y="1923"/>
                      <a:pt x="1167" y="2037"/>
                      <a:pt x="1146" y="2151"/>
                    </a:cubicBezTo>
                    <a:cubicBezTo>
                      <a:pt x="1144" y="2161"/>
                      <a:pt x="1143" y="2170"/>
                      <a:pt x="1143" y="2179"/>
                    </a:cubicBezTo>
                    <a:cubicBezTo>
                      <a:pt x="1145" y="2344"/>
                      <a:pt x="1146" y="2508"/>
                      <a:pt x="1150" y="2673"/>
                    </a:cubicBezTo>
                    <a:cubicBezTo>
                      <a:pt x="1153" y="2748"/>
                      <a:pt x="1165" y="2822"/>
                      <a:pt x="1171" y="2897"/>
                    </a:cubicBezTo>
                    <a:cubicBezTo>
                      <a:pt x="1182" y="3055"/>
                      <a:pt x="1250" y="3196"/>
                      <a:pt x="1299" y="3342"/>
                    </a:cubicBezTo>
                    <a:cubicBezTo>
                      <a:pt x="1317" y="3396"/>
                      <a:pt x="1342" y="3447"/>
                      <a:pt x="1362" y="3500"/>
                    </a:cubicBezTo>
                    <a:cubicBezTo>
                      <a:pt x="1380" y="3547"/>
                      <a:pt x="1396" y="3596"/>
                      <a:pt x="1413" y="3644"/>
                    </a:cubicBezTo>
                    <a:cubicBezTo>
                      <a:pt x="1419" y="3659"/>
                      <a:pt x="1427" y="3674"/>
                      <a:pt x="1435" y="3689"/>
                    </a:cubicBezTo>
                    <a:cubicBezTo>
                      <a:pt x="1448" y="3717"/>
                      <a:pt x="1448" y="3716"/>
                      <a:pt x="1479" y="3711"/>
                    </a:cubicBezTo>
                    <a:cubicBezTo>
                      <a:pt x="1612" y="3688"/>
                      <a:pt x="1735" y="3641"/>
                      <a:pt x="1848" y="3568"/>
                    </a:cubicBezTo>
                    <a:cubicBezTo>
                      <a:pt x="1871" y="3553"/>
                      <a:pt x="1896" y="3542"/>
                      <a:pt x="1921" y="3531"/>
                    </a:cubicBezTo>
                    <a:cubicBezTo>
                      <a:pt x="1952" y="3518"/>
                      <a:pt x="1986" y="3532"/>
                      <a:pt x="2000" y="3562"/>
                    </a:cubicBezTo>
                    <a:cubicBezTo>
                      <a:pt x="2013" y="3591"/>
                      <a:pt x="2004" y="3627"/>
                      <a:pt x="1976" y="3642"/>
                    </a:cubicBezTo>
                    <a:cubicBezTo>
                      <a:pt x="1898" y="3684"/>
                      <a:pt x="1822" y="3729"/>
                      <a:pt x="1741" y="3764"/>
                    </a:cubicBezTo>
                    <a:cubicBezTo>
                      <a:pt x="1673" y="3794"/>
                      <a:pt x="1599" y="3812"/>
                      <a:pt x="1527" y="3835"/>
                    </a:cubicBezTo>
                    <a:close/>
                    <a:moveTo>
                      <a:pt x="1904" y="295"/>
                    </a:moveTo>
                    <a:cubicBezTo>
                      <a:pt x="1903" y="294"/>
                      <a:pt x="1902" y="293"/>
                      <a:pt x="1901" y="292"/>
                    </a:cubicBezTo>
                    <a:cubicBezTo>
                      <a:pt x="1859" y="317"/>
                      <a:pt x="1818" y="343"/>
                      <a:pt x="1775" y="368"/>
                    </a:cubicBezTo>
                    <a:cubicBezTo>
                      <a:pt x="1672" y="430"/>
                      <a:pt x="1568" y="493"/>
                      <a:pt x="1463" y="553"/>
                    </a:cubicBezTo>
                    <a:cubicBezTo>
                      <a:pt x="1362" y="610"/>
                      <a:pt x="1264" y="673"/>
                      <a:pt x="1173" y="747"/>
                    </a:cubicBezTo>
                    <a:cubicBezTo>
                      <a:pt x="1018" y="872"/>
                      <a:pt x="882" y="1018"/>
                      <a:pt x="741" y="1159"/>
                    </a:cubicBezTo>
                    <a:cubicBezTo>
                      <a:pt x="702" y="1198"/>
                      <a:pt x="666" y="1240"/>
                      <a:pt x="631" y="1282"/>
                    </a:cubicBezTo>
                    <a:cubicBezTo>
                      <a:pt x="513" y="1422"/>
                      <a:pt x="422" y="1578"/>
                      <a:pt x="342" y="1742"/>
                    </a:cubicBezTo>
                    <a:cubicBezTo>
                      <a:pt x="226" y="1977"/>
                      <a:pt x="164" y="2224"/>
                      <a:pt x="136" y="2482"/>
                    </a:cubicBezTo>
                    <a:cubicBezTo>
                      <a:pt x="128" y="2562"/>
                      <a:pt x="128" y="2640"/>
                      <a:pt x="137" y="2719"/>
                    </a:cubicBezTo>
                    <a:cubicBezTo>
                      <a:pt x="148" y="2815"/>
                      <a:pt x="162" y="2909"/>
                      <a:pt x="197" y="2999"/>
                    </a:cubicBezTo>
                    <a:cubicBezTo>
                      <a:pt x="233" y="3089"/>
                      <a:pt x="272" y="3177"/>
                      <a:pt x="339" y="3249"/>
                    </a:cubicBezTo>
                    <a:cubicBezTo>
                      <a:pt x="363" y="3275"/>
                      <a:pt x="393" y="3297"/>
                      <a:pt x="416" y="3324"/>
                    </a:cubicBezTo>
                    <a:cubicBezTo>
                      <a:pt x="478" y="3397"/>
                      <a:pt x="550" y="3458"/>
                      <a:pt x="630" y="3512"/>
                    </a:cubicBezTo>
                    <a:cubicBezTo>
                      <a:pt x="724" y="3575"/>
                      <a:pt x="833" y="3606"/>
                      <a:pt x="932" y="3659"/>
                    </a:cubicBezTo>
                    <a:cubicBezTo>
                      <a:pt x="939" y="3663"/>
                      <a:pt x="947" y="3665"/>
                      <a:pt x="954" y="3668"/>
                    </a:cubicBezTo>
                    <a:cubicBezTo>
                      <a:pt x="1062" y="3711"/>
                      <a:pt x="1176" y="3726"/>
                      <a:pt x="1292" y="3727"/>
                    </a:cubicBezTo>
                    <a:cubicBezTo>
                      <a:pt x="1297" y="3727"/>
                      <a:pt x="1303" y="3726"/>
                      <a:pt x="1308" y="3726"/>
                    </a:cubicBezTo>
                    <a:cubicBezTo>
                      <a:pt x="1287" y="3666"/>
                      <a:pt x="1268" y="3607"/>
                      <a:pt x="1246" y="3549"/>
                    </a:cubicBezTo>
                    <a:cubicBezTo>
                      <a:pt x="1207" y="3444"/>
                      <a:pt x="1162" y="3340"/>
                      <a:pt x="1128" y="3234"/>
                    </a:cubicBezTo>
                    <a:cubicBezTo>
                      <a:pt x="1093" y="3128"/>
                      <a:pt x="1052" y="3025"/>
                      <a:pt x="1044" y="2910"/>
                    </a:cubicBezTo>
                    <a:cubicBezTo>
                      <a:pt x="1034" y="2775"/>
                      <a:pt x="1021" y="2641"/>
                      <a:pt x="1019" y="2506"/>
                    </a:cubicBezTo>
                    <a:cubicBezTo>
                      <a:pt x="1017" y="2394"/>
                      <a:pt x="1018" y="2282"/>
                      <a:pt x="1017" y="2170"/>
                    </a:cubicBezTo>
                    <a:cubicBezTo>
                      <a:pt x="1017" y="2164"/>
                      <a:pt x="1018" y="2159"/>
                      <a:pt x="1019" y="2154"/>
                    </a:cubicBezTo>
                    <a:cubicBezTo>
                      <a:pt x="1044" y="2019"/>
                      <a:pt x="1068" y="1885"/>
                      <a:pt x="1094" y="1750"/>
                    </a:cubicBezTo>
                    <a:cubicBezTo>
                      <a:pt x="1101" y="1713"/>
                      <a:pt x="1101" y="1672"/>
                      <a:pt x="1137" y="1645"/>
                    </a:cubicBezTo>
                    <a:cubicBezTo>
                      <a:pt x="1142" y="1641"/>
                      <a:pt x="1142" y="1631"/>
                      <a:pt x="1145" y="1624"/>
                    </a:cubicBezTo>
                    <a:cubicBezTo>
                      <a:pt x="1173" y="1537"/>
                      <a:pt x="1199" y="1448"/>
                      <a:pt x="1231" y="1362"/>
                    </a:cubicBezTo>
                    <a:cubicBezTo>
                      <a:pt x="1309" y="1153"/>
                      <a:pt x="1428" y="965"/>
                      <a:pt x="1548" y="778"/>
                    </a:cubicBezTo>
                    <a:cubicBezTo>
                      <a:pt x="1608" y="684"/>
                      <a:pt x="1680" y="598"/>
                      <a:pt x="1748" y="510"/>
                    </a:cubicBezTo>
                    <a:cubicBezTo>
                      <a:pt x="1803" y="440"/>
                      <a:pt x="1852" y="367"/>
                      <a:pt x="1904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6">
                <a:extLst>
                  <a:ext uri="{FF2B5EF4-FFF2-40B4-BE49-F238E27FC236}">
                    <a16:creationId xmlns:a16="http://schemas.microsoft.com/office/drawing/2014/main" id="{B5449874-2336-45E4-8CB2-02A38CC3C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675" y="2917825"/>
                <a:ext cx="596900" cy="700087"/>
              </a:xfrm>
              <a:custGeom>
                <a:avLst/>
                <a:gdLst>
                  <a:gd name="T0" fmla="*/ 2837 w 4710"/>
                  <a:gd name="T1" fmla="*/ 5414 h 5542"/>
                  <a:gd name="T2" fmla="*/ 3697 w 4710"/>
                  <a:gd name="T3" fmla="*/ 5249 h 5542"/>
                  <a:gd name="T4" fmla="*/ 4465 w 4710"/>
                  <a:gd name="T5" fmla="*/ 4803 h 5542"/>
                  <a:gd name="T6" fmla="*/ 4594 w 4710"/>
                  <a:gd name="T7" fmla="*/ 4690 h 5542"/>
                  <a:gd name="T8" fmla="*/ 4686 w 4710"/>
                  <a:gd name="T9" fmla="*/ 4691 h 5542"/>
                  <a:gd name="T10" fmla="*/ 4679 w 4710"/>
                  <a:gd name="T11" fmla="*/ 4782 h 5542"/>
                  <a:gd name="T12" fmla="*/ 3414 w 4710"/>
                  <a:gd name="T13" fmla="*/ 5466 h 5542"/>
                  <a:gd name="T14" fmla="*/ 2861 w 4710"/>
                  <a:gd name="T15" fmla="*/ 5539 h 5542"/>
                  <a:gd name="T16" fmla="*/ 2463 w 4710"/>
                  <a:gd name="T17" fmla="*/ 5523 h 5542"/>
                  <a:gd name="T18" fmla="*/ 1127 w 4710"/>
                  <a:gd name="T19" fmla="*/ 5006 h 5542"/>
                  <a:gd name="T20" fmla="*/ 328 w 4710"/>
                  <a:gd name="T21" fmla="*/ 4089 h 5542"/>
                  <a:gd name="T22" fmla="*/ 53 w 4710"/>
                  <a:gd name="T23" fmla="*/ 3320 h 5542"/>
                  <a:gd name="T24" fmla="*/ 3 w 4710"/>
                  <a:gd name="T25" fmla="*/ 2852 h 5542"/>
                  <a:gd name="T26" fmla="*/ 16 w 4710"/>
                  <a:gd name="T27" fmla="*/ 2524 h 5542"/>
                  <a:gd name="T28" fmla="*/ 317 w 4710"/>
                  <a:gd name="T29" fmla="*/ 1487 h 5542"/>
                  <a:gd name="T30" fmla="*/ 745 w 4710"/>
                  <a:gd name="T31" fmla="*/ 886 h 5542"/>
                  <a:gd name="T32" fmla="*/ 2092 w 4710"/>
                  <a:gd name="T33" fmla="*/ 88 h 5542"/>
                  <a:gd name="T34" fmla="*/ 2484 w 4710"/>
                  <a:gd name="T35" fmla="*/ 18 h 5542"/>
                  <a:gd name="T36" fmla="*/ 2776 w 4710"/>
                  <a:gd name="T37" fmla="*/ 1 h 5542"/>
                  <a:gd name="T38" fmla="*/ 2838 w 4710"/>
                  <a:gd name="T39" fmla="*/ 38 h 5542"/>
                  <a:gd name="T40" fmla="*/ 2781 w 4710"/>
                  <a:gd name="T41" fmla="*/ 126 h 5542"/>
                  <a:gd name="T42" fmla="*/ 2484 w 4710"/>
                  <a:gd name="T43" fmla="*/ 143 h 5542"/>
                  <a:gd name="T44" fmla="*/ 1975 w 4710"/>
                  <a:gd name="T45" fmla="*/ 252 h 5542"/>
                  <a:gd name="T46" fmla="*/ 1120 w 4710"/>
                  <a:gd name="T47" fmla="*/ 709 h 5542"/>
                  <a:gd name="T48" fmla="*/ 431 w 4710"/>
                  <a:gd name="T49" fmla="*/ 1541 h 5542"/>
                  <a:gd name="T50" fmla="*/ 186 w 4710"/>
                  <a:gd name="T51" fmla="*/ 2241 h 5542"/>
                  <a:gd name="T52" fmla="*/ 129 w 4710"/>
                  <a:gd name="T53" fmla="*/ 2892 h 5542"/>
                  <a:gd name="T54" fmla="*/ 326 w 4710"/>
                  <a:gd name="T55" fmla="*/ 3792 h 5542"/>
                  <a:gd name="T56" fmla="*/ 707 w 4710"/>
                  <a:gd name="T57" fmla="*/ 4433 h 5542"/>
                  <a:gd name="T58" fmla="*/ 1407 w 4710"/>
                  <a:gd name="T59" fmla="*/ 5041 h 5542"/>
                  <a:gd name="T60" fmla="*/ 2236 w 4710"/>
                  <a:gd name="T61" fmla="*/ 5361 h 5542"/>
                  <a:gd name="T62" fmla="*/ 2747 w 4710"/>
                  <a:gd name="T63" fmla="*/ 5414 h 5542"/>
                  <a:gd name="T64" fmla="*/ 2837 w 4710"/>
                  <a:gd name="T65" fmla="*/ 5414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10" h="5542">
                    <a:moveTo>
                      <a:pt x="2837" y="5414"/>
                    </a:moveTo>
                    <a:cubicBezTo>
                      <a:pt x="3133" y="5408"/>
                      <a:pt x="3420" y="5353"/>
                      <a:pt x="3697" y="5249"/>
                    </a:cubicBezTo>
                    <a:cubicBezTo>
                      <a:pt x="3978" y="5143"/>
                      <a:pt x="4234" y="4995"/>
                      <a:pt x="4465" y="4803"/>
                    </a:cubicBezTo>
                    <a:cubicBezTo>
                      <a:pt x="4509" y="4767"/>
                      <a:pt x="4551" y="4728"/>
                      <a:pt x="4594" y="4690"/>
                    </a:cubicBezTo>
                    <a:cubicBezTo>
                      <a:pt x="4623" y="4664"/>
                      <a:pt x="4661" y="4664"/>
                      <a:pt x="4686" y="4691"/>
                    </a:cubicBezTo>
                    <a:cubicBezTo>
                      <a:pt x="4710" y="4717"/>
                      <a:pt x="4707" y="4756"/>
                      <a:pt x="4679" y="4782"/>
                    </a:cubicBezTo>
                    <a:cubicBezTo>
                      <a:pt x="4317" y="5120"/>
                      <a:pt x="3896" y="5350"/>
                      <a:pt x="3414" y="5466"/>
                    </a:cubicBezTo>
                    <a:cubicBezTo>
                      <a:pt x="3232" y="5510"/>
                      <a:pt x="3048" y="5534"/>
                      <a:pt x="2861" y="5539"/>
                    </a:cubicBezTo>
                    <a:cubicBezTo>
                      <a:pt x="2728" y="5542"/>
                      <a:pt x="2595" y="5538"/>
                      <a:pt x="2463" y="5523"/>
                    </a:cubicBezTo>
                    <a:cubicBezTo>
                      <a:pt x="1972" y="5468"/>
                      <a:pt x="1526" y="5296"/>
                      <a:pt x="1127" y="5006"/>
                    </a:cubicBezTo>
                    <a:cubicBezTo>
                      <a:pt x="792" y="4761"/>
                      <a:pt x="526" y="4455"/>
                      <a:pt x="328" y="4089"/>
                    </a:cubicBezTo>
                    <a:cubicBezTo>
                      <a:pt x="198" y="3847"/>
                      <a:pt x="106" y="3590"/>
                      <a:pt x="53" y="3320"/>
                    </a:cubicBezTo>
                    <a:cubicBezTo>
                      <a:pt x="23" y="3166"/>
                      <a:pt x="6" y="3010"/>
                      <a:pt x="3" y="2852"/>
                    </a:cubicBezTo>
                    <a:cubicBezTo>
                      <a:pt x="0" y="2742"/>
                      <a:pt x="5" y="2633"/>
                      <a:pt x="16" y="2524"/>
                    </a:cubicBezTo>
                    <a:cubicBezTo>
                      <a:pt x="55" y="2160"/>
                      <a:pt x="145" y="1812"/>
                      <a:pt x="317" y="1487"/>
                    </a:cubicBezTo>
                    <a:cubicBezTo>
                      <a:pt x="433" y="1268"/>
                      <a:pt x="574" y="1067"/>
                      <a:pt x="745" y="886"/>
                    </a:cubicBezTo>
                    <a:cubicBezTo>
                      <a:pt x="1117" y="491"/>
                      <a:pt x="1566" y="225"/>
                      <a:pt x="2092" y="88"/>
                    </a:cubicBezTo>
                    <a:cubicBezTo>
                      <a:pt x="2220" y="54"/>
                      <a:pt x="2351" y="29"/>
                      <a:pt x="2484" y="18"/>
                    </a:cubicBezTo>
                    <a:cubicBezTo>
                      <a:pt x="2581" y="10"/>
                      <a:pt x="2679" y="7"/>
                      <a:pt x="2776" y="1"/>
                    </a:cubicBezTo>
                    <a:cubicBezTo>
                      <a:pt x="2805" y="0"/>
                      <a:pt x="2826" y="12"/>
                      <a:pt x="2838" y="38"/>
                    </a:cubicBezTo>
                    <a:cubicBezTo>
                      <a:pt x="2857" y="79"/>
                      <a:pt x="2827" y="124"/>
                      <a:pt x="2781" y="126"/>
                    </a:cubicBezTo>
                    <a:cubicBezTo>
                      <a:pt x="2682" y="131"/>
                      <a:pt x="2583" y="133"/>
                      <a:pt x="2484" y="143"/>
                    </a:cubicBezTo>
                    <a:cubicBezTo>
                      <a:pt x="2311" y="161"/>
                      <a:pt x="2141" y="198"/>
                      <a:pt x="1975" y="252"/>
                    </a:cubicBezTo>
                    <a:cubicBezTo>
                      <a:pt x="1662" y="352"/>
                      <a:pt x="1377" y="504"/>
                      <a:pt x="1120" y="709"/>
                    </a:cubicBezTo>
                    <a:cubicBezTo>
                      <a:pt x="833" y="939"/>
                      <a:pt x="602" y="1216"/>
                      <a:pt x="431" y="1541"/>
                    </a:cubicBezTo>
                    <a:cubicBezTo>
                      <a:pt x="314" y="1762"/>
                      <a:pt x="231" y="1996"/>
                      <a:pt x="186" y="2241"/>
                    </a:cubicBezTo>
                    <a:cubicBezTo>
                      <a:pt x="145" y="2456"/>
                      <a:pt x="119" y="2673"/>
                      <a:pt x="129" y="2892"/>
                    </a:cubicBezTo>
                    <a:cubicBezTo>
                      <a:pt x="143" y="3203"/>
                      <a:pt x="207" y="3504"/>
                      <a:pt x="326" y="3792"/>
                    </a:cubicBezTo>
                    <a:cubicBezTo>
                      <a:pt x="422" y="4024"/>
                      <a:pt x="549" y="4238"/>
                      <a:pt x="707" y="4433"/>
                    </a:cubicBezTo>
                    <a:cubicBezTo>
                      <a:pt x="904" y="4677"/>
                      <a:pt x="1138" y="4880"/>
                      <a:pt x="1407" y="5041"/>
                    </a:cubicBezTo>
                    <a:cubicBezTo>
                      <a:pt x="1665" y="5194"/>
                      <a:pt x="1942" y="5301"/>
                      <a:pt x="2236" y="5361"/>
                    </a:cubicBezTo>
                    <a:cubicBezTo>
                      <a:pt x="2404" y="5395"/>
                      <a:pt x="2575" y="5415"/>
                      <a:pt x="2747" y="5414"/>
                    </a:cubicBezTo>
                    <a:cubicBezTo>
                      <a:pt x="2777" y="5414"/>
                      <a:pt x="2807" y="5414"/>
                      <a:pt x="2837" y="54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7">
                <a:extLst>
                  <a:ext uri="{FF2B5EF4-FFF2-40B4-BE49-F238E27FC236}">
                    <a16:creationId xmlns:a16="http://schemas.microsoft.com/office/drawing/2014/main" id="{94B887C4-51C6-457B-855D-3DB6076EB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175" y="2843213"/>
                <a:ext cx="585788" cy="822324"/>
              </a:xfrm>
              <a:custGeom>
                <a:avLst/>
                <a:gdLst>
                  <a:gd name="T0" fmla="*/ 1270 w 4626"/>
                  <a:gd name="T1" fmla="*/ 127 h 6513"/>
                  <a:gd name="T2" fmla="*/ 269 w 4626"/>
                  <a:gd name="T3" fmla="*/ 286 h 6513"/>
                  <a:gd name="T4" fmla="*/ 95 w 4626"/>
                  <a:gd name="T5" fmla="*/ 348 h 6513"/>
                  <a:gd name="T6" fmla="*/ 22 w 4626"/>
                  <a:gd name="T7" fmla="*/ 332 h 6513"/>
                  <a:gd name="T8" fmla="*/ 14 w 4626"/>
                  <a:gd name="T9" fmla="*/ 263 h 6513"/>
                  <a:gd name="T10" fmla="*/ 50 w 4626"/>
                  <a:gd name="T11" fmla="*/ 231 h 6513"/>
                  <a:gd name="T12" fmla="*/ 525 w 4626"/>
                  <a:gd name="T13" fmla="*/ 86 h 6513"/>
                  <a:gd name="T14" fmla="*/ 882 w 4626"/>
                  <a:gd name="T15" fmla="*/ 23 h 6513"/>
                  <a:gd name="T16" fmla="*/ 1193 w 4626"/>
                  <a:gd name="T17" fmla="*/ 1 h 6513"/>
                  <a:gd name="T18" fmla="*/ 1540 w 4626"/>
                  <a:gd name="T19" fmla="*/ 10 h 6513"/>
                  <a:gd name="T20" fmla="*/ 2322 w 4626"/>
                  <a:gd name="T21" fmla="*/ 171 h 6513"/>
                  <a:gd name="T22" fmla="*/ 3330 w 4626"/>
                  <a:gd name="T23" fmla="*/ 717 h 6513"/>
                  <a:gd name="T24" fmla="*/ 4284 w 4626"/>
                  <a:gd name="T25" fmla="*/ 1901 h 6513"/>
                  <a:gd name="T26" fmla="*/ 4560 w 4626"/>
                  <a:gd name="T27" fmla="*/ 2723 h 6513"/>
                  <a:gd name="T28" fmla="*/ 4622 w 4626"/>
                  <a:gd name="T29" fmla="*/ 3283 h 6513"/>
                  <a:gd name="T30" fmla="*/ 4608 w 4626"/>
                  <a:gd name="T31" fmla="*/ 3698 h 6513"/>
                  <a:gd name="T32" fmla="*/ 4431 w 4626"/>
                  <a:gd name="T33" fmla="*/ 4483 h 6513"/>
                  <a:gd name="T34" fmla="*/ 3909 w 4626"/>
                  <a:gd name="T35" fmla="*/ 5428 h 6513"/>
                  <a:gd name="T36" fmla="*/ 3430 w 4626"/>
                  <a:gd name="T37" fmla="*/ 5930 h 6513"/>
                  <a:gd name="T38" fmla="*/ 2503 w 4626"/>
                  <a:gd name="T39" fmla="*/ 6497 h 6513"/>
                  <a:gd name="T40" fmla="*/ 2414 w 4626"/>
                  <a:gd name="T41" fmla="*/ 6465 h 6513"/>
                  <a:gd name="T42" fmla="*/ 2457 w 4626"/>
                  <a:gd name="T43" fmla="*/ 6380 h 6513"/>
                  <a:gd name="T44" fmla="*/ 3267 w 4626"/>
                  <a:gd name="T45" fmla="*/ 5901 h 6513"/>
                  <a:gd name="T46" fmla="*/ 4195 w 4626"/>
                  <a:gd name="T47" fmla="*/ 4725 h 6513"/>
                  <a:gd name="T48" fmla="*/ 4448 w 4626"/>
                  <a:gd name="T49" fmla="*/ 3941 h 6513"/>
                  <a:gd name="T50" fmla="*/ 4498 w 4626"/>
                  <a:gd name="T51" fmla="*/ 3427 h 6513"/>
                  <a:gd name="T52" fmla="*/ 4480 w 4626"/>
                  <a:gd name="T53" fmla="*/ 3032 h 6513"/>
                  <a:gd name="T54" fmla="*/ 4173 w 4626"/>
                  <a:gd name="T55" fmla="*/ 1960 h 6513"/>
                  <a:gd name="T56" fmla="*/ 3689 w 4626"/>
                  <a:gd name="T57" fmla="*/ 1231 h 6513"/>
                  <a:gd name="T58" fmla="*/ 2644 w 4626"/>
                  <a:gd name="T59" fmla="*/ 436 h 6513"/>
                  <a:gd name="T60" fmla="*/ 1875 w 4626"/>
                  <a:gd name="T61" fmla="*/ 182 h 6513"/>
                  <a:gd name="T62" fmla="*/ 1408 w 4626"/>
                  <a:gd name="T63" fmla="*/ 128 h 6513"/>
                  <a:gd name="T64" fmla="*/ 1270 w 4626"/>
                  <a:gd name="T65" fmla="*/ 127 h 6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26" h="6513">
                    <a:moveTo>
                      <a:pt x="1270" y="127"/>
                    </a:moveTo>
                    <a:cubicBezTo>
                      <a:pt x="928" y="124"/>
                      <a:pt x="594" y="180"/>
                      <a:pt x="269" y="286"/>
                    </a:cubicBezTo>
                    <a:cubicBezTo>
                      <a:pt x="210" y="305"/>
                      <a:pt x="153" y="328"/>
                      <a:pt x="95" y="348"/>
                    </a:cubicBezTo>
                    <a:cubicBezTo>
                      <a:pt x="66" y="358"/>
                      <a:pt x="39" y="353"/>
                      <a:pt x="22" y="332"/>
                    </a:cubicBezTo>
                    <a:cubicBezTo>
                      <a:pt x="5" y="311"/>
                      <a:pt x="0" y="286"/>
                      <a:pt x="14" y="263"/>
                    </a:cubicBezTo>
                    <a:cubicBezTo>
                      <a:pt x="22" y="250"/>
                      <a:pt x="36" y="237"/>
                      <a:pt x="50" y="231"/>
                    </a:cubicBezTo>
                    <a:cubicBezTo>
                      <a:pt x="205" y="171"/>
                      <a:pt x="363" y="120"/>
                      <a:pt x="525" y="86"/>
                    </a:cubicBezTo>
                    <a:cubicBezTo>
                      <a:pt x="643" y="61"/>
                      <a:pt x="762" y="39"/>
                      <a:pt x="882" y="23"/>
                    </a:cubicBezTo>
                    <a:cubicBezTo>
                      <a:pt x="985" y="10"/>
                      <a:pt x="1089" y="3"/>
                      <a:pt x="1193" y="1"/>
                    </a:cubicBezTo>
                    <a:cubicBezTo>
                      <a:pt x="1308" y="0"/>
                      <a:pt x="1424" y="1"/>
                      <a:pt x="1540" y="10"/>
                    </a:cubicBezTo>
                    <a:cubicBezTo>
                      <a:pt x="1807" y="31"/>
                      <a:pt x="2068" y="85"/>
                      <a:pt x="2322" y="171"/>
                    </a:cubicBezTo>
                    <a:cubicBezTo>
                      <a:pt x="2690" y="294"/>
                      <a:pt x="3026" y="476"/>
                      <a:pt x="3330" y="717"/>
                    </a:cubicBezTo>
                    <a:cubicBezTo>
                      <a:pt x="3737" y="1039"/>
                      <a:pt x="4055" y="1434"/>
                      <a:pt x="4284" y="1901"/>
                    </a:cubicBezTo>
                    <a:cubicBezTo>
                      <a:pt x="4412" y="2163"/>
                      <a:pt x="4503" y="2437"/>
                      <a:pt x="4560" y="2723"/>
                    </a:cubicBezTo>
                    <a:cubicBezTo>
                      <a:pt x="4597" y="2908"/>
                      <a:pt x="4617" y="3095"/>
                      <a:pt x="4622" y="3283"/>
                    </a:cubicBezTo>
                    <a:cubicBezTo>
                      <a:pt x="4626" y="3422"/>
                      <a:pt x="4622" y="3560"/>
                      <a:pt x="4608" y="3698"/>
                    </a:cubicBezTo>
                    <a:cubicBezTo>
                      <a:pt x="4582" y="3967"/>
                      <a:pt x="4523" y="4229"/>
                      <a:pt x="4431" y="4483"/>
                    </a:cubicBezTo>
                    <a:cubicBezTo>
                      <a:pt x="4308" y="4826"/>
                      <a:pt x="4133" y="5141"/>
                      <a:pt x="3909" y="5428"/>
                    </a:cubicBezTo>
                    <a:cubicBezTo>
                      <a:pt x="3766" y="5612"/>
                      <a:pt x="3606" y="5779"/>
                      <a:pt x="3430" y="5930"/>
                    </a:cubicBezTo>
                    <a:cubicBezTo>
                      <a:pt x="3151" y="6169"/>
                      <a:pt x="2842" y="6358"/>
                      <a:pt x="2503" y="6497"/>
                    </a:cubicBezTo>
                    <a:cubicBezTo>
                      <a:pt x="2464" y="6513"/>
                      <a:pt x="2429" y="6500"/>
                      <a:pt x="2414" y="6465"/>
                    </a:cubicBezTo>
                    <a:cubicBezTo>
                      <a:pt x="2400" y="6430"/>
                      <a:pt x="2416" y="6397"/>
                      <a:pt x="2457" y="6380"/>
                    </a:cubicBezTo>
                    <a:cubicBezTo>
                      <a:pt x="2750" y="6260"/>
                      <a:pt x="3020" y="6100"/>
                      <a:pt x="3267" y="5901"/>
                    </a:cubicBezTo>
                    <a:cubicBezTo>
                      <a:pt x="3666" y="5579"/>
                      <a:pt x="3976" y="5188"/>
                      <a:pt x="4195" y="4725"/>
                    </a:cubicBezTo>
                    <a:cubicBezTo>
                      <a:pt x="4314" y="4475"/>
                      <a:pt x="4398" y="4213"/>
                      <a:pt x="4448" y="3941"/>
                    </a:cubicBezTo>
                    <a:cubicBezTo>
                      <a:pt x="4479" y="3771"/>
                      <a:pt x="4496" y="3600"/>
                      <a:pt x="4498" y="3427"/>
                    </a:cubicBezTo>
                    <a:cubicBezTo>
                      <a:pt x="4499" y="3295"/>
                      <a:pt x="4494" y="3163"/>
                      <a:pt x="4480" y="3032"/>
                    </a:cubicBezTo>
                    <a:cubicBezTo>
                      <a:pt x="4439" y="2657"/>
                      <a:pt x="4338" y="2299"/>
                      <a:pt x="4173" y="1960"/>
                    </a:cubicBezTo>
                    <a:cubicBezTo>
                      <a:pt x="4044" y="1695"/>
                      <a:pt x="3883" y="1452"/>
                      <a:pt x="3689" y="1231"/>
                    </a:cubicBezTo>
                    <a:cubicBezTo>
                      <a:pt x="3394" y="895"/>
                      <a:pt x="3046" y="630"/>
                      <a:pt x="2644" y="436"/>
                    </a:cubicBezTo>
                    <a:cubicBezTo>
                      <a:pt x="2399" y="318"/>
                      <a:pt x="2142" y="234"/>
                      <a:pt x="1875" y="182"/>
                    </a:cubicBezTo>
                    <a:cubicBezTo>
                      <a:pt x="1721" y="152"/>
                      <a:pt x="1565" y="133"/>
                      <a:pt x="1408" y="128"/>
                    </a:cubicBezTo>
                    <a:cubicBezTo>
                      <a:pt x="1362" y="126"/>
                      <a:pt x="1316" y="127"/>
                      <a:pt x="127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8">
                <a:extLst>
                  <a:ext uri="{FF2B5EF4-FFF2-40B4-BE49-F238E27FC236}">
                    <a16:creationId xmlns:a16="http://schemas.microsoft.com/office/drawing/2014/main" id="{F34CDF54-6616-4FCE-9B22-0076A62456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4200" y="3130550"/>
                <a:ext cx="247650" cy="331787"/>
              </a:xfrm>
              <a:custGeom>
                <a:avLst/>
                <a:gdLst>
                  <a:gd name="T0" fmla="*/ 1 w 1959"/>
                  <a:gd name="T1" fmla="*/ 1635 h 2626"/>
                  <a:gd name="T2" fmla="*/ 166 w 1959"/>
                  <a:gd name="T3" fmla="*/ 1091 h 2626"/>
                  <a:gd name="T4" fmla="*/ 173 w 1959"/>
                  <a:gd name="T5" fmla="*/ 1079 h 2626"/>
                  <a:gd name="T6" fmla="*/ 202 w 1959"/>
                  <a:gd name="T7" fmla="*/ 1015 h 2626"/>
                  <a:gd name="T8" fmla="*/ 924 w 1959"/>
                  <a:gd name="T9" fmla="*/ 45 h 2626"/>
                  <a:gd name="T10" fmla="*/ 1036 w 1959"/>
                  <a:gd name="T11" fmla="*/ 45 h 2626"/>
                  <a:gd name="T12" fmla="*/ 1739 w 1959"/>
                  <a:gd name="T13" fmla="*/ 1017 h 2626"/>
                  <a:gd name="T14" fmla="*/ 1921 w 1959"/>
                  <a:gd name="T15" fmla="*/ 1473 h 2626"/>
                  <a:gd name="T16" fmla="*/ 1702 w 1959"/>
                  <a:gd name="T17" fmla="*/ 2258 h 2626"/>
                  <a:gd name="T18" fmla="*/ 1125 w 1959"/>
                  <a:gd name="T19" fmla="*/ 2585 h 2626"/>
                  <a:gd name="T20" fmla="*/ 373 w 1959"/>
                  <a:gd name="T21" fmla="*/ 2392 h 2626"/>
                  <a:gd name="T22" fmla="*/ 26 w 1959"/>
                  <a:gd name="T23" fmla="*/ 1845 h 2626"/>
                  <a:gd name="T24" fmla="*/ 1 w 1959"/>
                  <a:gd name="T25" fmla="*/ 1635 h 2626"/>
                  <a:gd name="T26" fmla="*/ 980 w 1959"/>
                  <a:gd name="T27" fmla="*/ 182 h 2626"/>
                  <a:gd name="T28" fmla="*/ 972 w 1959"/>
                  <a:gd name="T29" fmla="*/ 192 h 2626"/>
                  <a:gd name="T30" fmla="*/ 686 w 1959"/>
                  <a:gd name="T31" fmla="*/ 576 h 2626"/>
                  <a:gd name="T32" fmla="*/ 307 w 1959"/>
                  <a:gd name="T33" fmla="*/ 1085 h 2626"/>
                  <a:gd name="T34" fmla="*/ 298 w 1959"/>
                  <a:gd name="T35" fmla="*/ 1104 h 2626"/>
                  <a:gd name="T36" fmla="*/ 279 w 1959"/>
                  <a:gd name="T37" fmla="*/ 1149 h 2626"/>
                  <a:gd name="T38" fmla="*/ 182 w 1959"/>
                  <a:gd name="T39" fmla="*/ 1316 h 2626"/>
                  <a:gd name="T40" fmla="*/ 142 w 1959"/>
                  <a:gd name="T41" fmla="*/ 1786 h 2626"/>
                  <a:gd name="T42" fmla="*/ 431 w 1959"/>
                  <a:gd name="T43" fmla="*/ 2277 h 2626"/>
                  <a:gd name="T44" fmla="*/ 1130 w 1959"/>
                  <a:gd name="T45" fmla="*/ 2456 h 2626"/>
                  <a:gd name="T46" fmla="*/ 1701 w 1959"/>
                  <a:gd name="T47" fmla="*/ 2036 h 2626"/>
                  <a:gd name="T48" fmla="*/ 1783 w 1959"/>
                  <a:gd name="T49" fmla="*/ 1414 h 2626"/>
                  <a:gd name="T50" fmla="*/ 1666 w 1959"/>
                  <a:gd name="T51" fmla="*/ 1132 h 2626"/>
                  <a:gd name="T52" fmla="*/ 1187 w 1959"/>
                  <a:gd name="T53" fmla="*/ 469 h 2626"/>
                  <a:gd name="T54" fmla="*/ 980 w 1959"/>
                  <a:gd name="T55" fmla="*/ 182 h 2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9" h="2626">
                    <a:moveTo>
                      <a:pt x="1" y="1635"/>
                    </a:moveTo>
                    <a:cubicBezTo>
                      <a:pt x="1" y="1425"/>
                      <a:pt x="51" y="1248"/>
                      <a:pt x="166" y="1091"/>
                    </a:cubicBezTo>
                    <a:cubicBezTo>
                      <a:pt x="169" y="1087"/>
                      <a:pt x="173" y="1083"/>
                      <a:pt x="173" y="1079"/>
                    </a:cubicBezTo>
                    <a:cubicBezTo>
                      <a:pt x="171" y="1053"/>
                      <a:pt x="188" y="1035"/>
                      <a:pt x="202" y="1015"/>
                    </a:cubicBezTo>
                    <a:cubicBezTo>
                      <a:pt x="443" y="692"/>
                      <a:pt x="683" y="368"/>
                      <a:pt x="924" y="45"/>
                    </a:cubicBezTo>
                    <a:cubicBezTo>
                      <a:pt x="957" y="1"/>
                      <a:pt x="1004" y="0"/>
                      <a:pt x="1036" y="45"/>
                    </a:cubicBezTo>
                    <a:cubicBezTo>
                      <a:pt x="1271" y="369"/>
                      <a:pt x="1504" y="693"/>
                      <a:pt x="1739" y="1017"/>
                    </a:cubicBezTo>
                    <a:cubicBezTo>
                      <a:pt x="1839" y="1154"/>
                      <a:pt x="1899" y="1306"/>
                      <a:pt x="1921" y="1473"/>
                    </a:cubicBezTo>
                    <a:cubicBezTo>
                      <a:pt x="1959" y="1764"/>
                      <a:pt x="1891" y="2030"/>
                      <a:pt x="1702" y="2258"/>
                    </a:cubicBezTo>
                    <a:cubicBezTo>
                      <a:pt x="1552" y="2438"/>
                      <a:pt x="1359" y="2550"/>
                      <a:pt x="1125" y="2585"/>
                    </a:cubicBezTo>
                    <a:cubicBezTo>
                      <a:pt x="848" y="2626"/>
                      <a:pt x="595" y="2563"/>
                      <a:pt x="373" y="2392"/>
                    </a:cubicBezTo>
                    <a:cubicBezTo>
                      <a:pt x="192" y="2253"/>
                      <a:pt x="78" y="2068"/>
                      <a:pt x="26" y="1845"/>
                    </a:cubicBezTo>
                    <a:cubicBezTo>
                      <a:pt x="9" y="1771"/>
                      <a:pt x="0" y="1695"/>
                      <a:pt x="1" y="1635"/>
                    </a:cubicBezTo>
                    <a:close/>
                    <a:moveTo>
                      <a:pt x="980" y="182"/>
                    </a:moveTo>
                    <a:cubicBezTo>
                      <a:pt x="977" y="186"/>
                      <a:pt x="974" y="189"/>
                      <a:pt x="972" y="192"/>
                    </a:cubicBezTo>
                    <a:cubicBezTo>
                      <a:pt x="876" y="320"/>
                      <a:pt x="781" y="448"/>
                      <a:pt x="686" y="576"/>
                    </a:cubicBezTo>
                    <a:cubicBezTo>
                      <a:pt x="559" y="746"/>
                      <a:pt x="433" y="915"/>
                      <a:pt x="307" y="1085"/>
                    </a:cubicBezTo>
                    <a:cubicBezTo>
                      <a:pt x="303" y="1091"/>
                      <a:pt x="301" y="1098"/>
                      <a:pt x="298" y="1104"/>
                    </a:cubicBezTo>
                    <a:cubicBezTo>
                      <a:pt x="292" y="1119"/>
                      <a:pt x="289" y="1137"/>
                      <a:pt x="279" y="1149"/>
                    </a:cubicBezTo>
                    <a:cubicBezTo>
                      <a:pt x="241" y="1201"/>
                      <a:pt x="206" y="1256"/>
                      <a:pt x="182" y="1316"/>
                    </a:cubicBezTo>
                    <a:cubicBezTo>
                      <a:pt x="122" y="1468"/>
                      <a:pt x="112" y="1626"/>
                      <a:pt x="142" y="1786"/>
                    </a:cubicBezTo>
                    <a:cubicBezTo>
                      <a:pt x="180" y="1984"/>
                      <a:pt x="275" y="2150"/>
                      <a:pt x="431" y="2277"/>
                    </a:cubicBezTo>
                    <a:cubicBezTo>
                      <a:pt x="636" y="2443"/>
                      <a:pt x="871" y="2504"/>
                      <a:pt x="1130" y="2456"/>
                    </a:cubicBezTo>
                    <a:cubicBezTo>
                      <a:pt x="1386" y="2409"/>
                      <a:pt x="1576" y="2264"/>
                      <a:pt x="1701" y="2036"/>
                    </a:cubicBezTo>
                    <a:cubicBezTo>
                      <a:pt x="1808" y="1840"/>
                      <a:pt x="1830" y="1631"/>
                      <a:pt x="1783" y="1414"/>
                    </a:cubicBezTo>
                    <a:cubicBezTo>
                      <a:pt x="1760" y="1313"/>
                      <a:pt x="1726" y="1216"/>
                      <a:pt x="1666" y="1132"/>
                    </a:cubicBezTo>
                    <a:cubicBezTo>
                      <a:pt x="1508" y="910"/>
                      <a:pt x="1347" y="690"/>
                      <a:pt x="1187" y="469"/>
                    </a:cubicBezTo>
                    <a:cubicBezTo>
                      <a:pt x="1118" y="373"/>
                      <a:pt x="1049" y="278"/>
                      <a:pt x="980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9">
                <a:extLst>
                  <a:ext uri="{FF2B5EF4-FFF2-40B4-BE49-F238E27FC236}">
                    <a16:creationId xmlns:a16="http://schemas.microsoft.com/office/drawing/2014/main" id="{D5E716EF-1086-40B6-AE6C-627A119DA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475" y="3179763"/>
                <a:ext cx="136525" cy="387350"/>
              </a:xfrm>
              <a:custGeom>
                <a:avLst/>
                <a:gdLst>
                  <a:gd name="T0" fmla="*/ 2 w 1083"/>
                  <a:gd name="T1" fmla="*/ 735 h 3076"/>
                  <a:gd name="T2" fmla="*/ 20 w 1083"/>
                  <a:gd name="T3" fmla="*/ 393 h 3076"/>
                  <a:gd name="T4" fmla="*/ 60 w 1083"/>
                  <a:gd name="T5" fmla="*/ 59 h 3076"/>
                  <a:gd name="T6" fmla="*/ 130 w 1083"/>
                  <a:gd name="T7" fmla="*/ 3 h 3076"/>
                  <a:gd name="T8" fmla="*/ 184 w 1083"/>
                  <a:gd name="T9" fmla="*/ 68 h 3076"/>
                  <a:gd name="T10" fmla="*/ 167 w 1083"/>
                  <a:gd name="T11" fmla="*/ 201 h 3076"/>
                  <a:gd name="T12" fmla="*/ 140 w 1083"/>
                  <a:gd name="T13" fmla="*/ 457 h 3076"/>
                  <a:gd name="T14" fmla="*/ 130 w 1083"/>
                  <a:gd name="T15" fmla="*/ 816 h 3076"/>
                  <a:gd name="T16" fmla="*/ 160 w 1083"/>
                  <a:gd name="T17" fmla="*/ 1162 h 3076"/>
                  <a:gd name="T18" fmla="*/ 348 w 1083"/>
                  <a:gd name="T19" fmla="*/ 1876 h 3076"/>
                  <a:gd name="T20" fmla="*/ 843 w 1083"/>
                  <a:gd name="T21" fmla="*/ 2723 h 3076"/>
                  <a:gd name="T22" fmla="*/ 1052 w 1083"/>
                  <a:gd name="T23" fmla="*/ 2956 h 3076"/>
                  <a:gd name="T24" fmla="*/ 1056 w 1083"/>
                  <a:gd name="T25" fmla="*/ 3050 h 3076"/>
                  <a:gd name="T26" fmla="*/ 963 w 1083"/>
                  <a:gd name="T27" fmla="*/ 3044 h 3076"/>
                  <a:gd name="T28" fmla="*/ 184 w 1083"/>
                  <a:gd name="T29" fmla="*/ 1796 h 3076"/>
                  <a:gd name="T30" fmla="*/ 49 w 1083"/>
                  <a:gd name="T31" fmla="*/ 1270 h 3076"/>
                  <a:gd name="T32" fmla="*/ 2 w 1083"/>
                  <a:gd name="T33" fmla="*/ 735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3" h="3076">
                    <a:moveTo>
                      <a:pt x="2" y="735"/>
                    </a:moveTo>
                    <a:cubicBezTo>
                      <a:pt x="0" y="661"/>
                      <a:pt x="5" y="527"/>
                      <a:pt x="20" y="393"/>
                    </a:cubicBezTo>
                    <a:cubicBezTo>
                      <a:pt x="32" y="281"/>
                      <a:pt x="46" y="170"/>
                      <a:pt x="60" y="59"/>
                    </a:cubicBezTo>
                    <a:cubicBezTo>
                      <a:pt x="65" y="22"/>
                      <a:pt x="94" y="0"/>
                      <a:pt x="130" y="3"/>
                    </a:cubicBezTo>
                    <a:cubicBezTo>
                      <a:pt x="162" y="6"/>
                      <a:pt x="187" y="34"/>
                      <a:pt x="184" y="68"/>
                    </a:cubicBezTo>
                    <a:cubicBezTo>
                      <a:pt x="180" y="113"/>
                      <a:pt x="172" y="157"/>
                      <a:pt x="167" y="201"/>
                    </a:cubicBezTo>
                    <a:cubicBezTo>
                      <a:pt x="158" y="286"/>
                      <a:pt x="149" y="371"/>
                      <a:pt x="140" y="457"/>
                    </a:cubicBezTo>
                    <a:cubicBezTo>
                      <a:pt x="128" y="576"/>
                      <a:pt x="123" y="696"/>
                      <a:pt x="130" y="816"/>
                    </a:cubicBezTo>
                    <a:cubicBezTo>
                      <a:pt x="136" y="931"/>
                      <a:pt x="146" y="1047"/>
                      <a:pt x="160" y="1162"/>
                    </a:cubicBezTo>
                    <a:cubicBezTo>
                      <a:pt x="192" y="1408"/>
                      <a:pt x="257" y="1645"/>
                      <a:pt x="348" y="1876"/>
                    </a:cubicBezTo>
                    <a:cubicBezTo>
                      <a:pt x="469" y="2184"/>
                      <a:pt x="632" y="2468"/>
                      <a:pt x="843" y="2723"/>
                    </a:cubicBezTo>
                    <a:cubicBezTo>
                      <a:pt x="909" y="2803"/>
                      <a:pt x="982" y="2879"/>
                      <a:pt x="1052" y="2956"/>
                    </a:cubicBezTo>
                    <a:cubicBezTo>
                      <a:pt x="1081" y="2987"/>
                      <a:pt x="1083" y="3023"/>
                      <a:pt x="1056" y="3050"/>
                    </a:cubicBezTo>
                    <a:cubicBezTo>
                      <a:pt x="1031" y="3076"/>
                      <a:pt x="992" y="3074"/>
                      <a:pt x="963" y="3044"/>
                    </a:cubicBezTo>
                    <a:cubicBezTo>
                      <a:pt x="607" y="2688"/>
                      <a:pt x="351" y="2270"/>
                      <a:pt x="184" y="1796"/>
                    </a:cubicBezTo>
                    <a:cubicBezTo>
                      <a:pt x="124" y="1624"/>
                      <a:pt x="80" y="1449"/>
                      <a:pt x="49" y="1270"/>
                    </a:cubicBezTo>
                    <a:cubicBezTo>
                      <a:pt x="22" y="1113"/>
                      <a:pt x="6" y="955"/>
                      <a:pt x="2" y="7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10">
                <a:extLst>
                  <a:ext uri="{FF2B5EF4-FFF2-40B4-BE49-F238E27FC236}">
                    <a16:creationId xmlns:a16="http://schemas.microsoft.com/office/drawing/2014/main" id="{0FD4EF2A-598B-40F2-A1F3-38655CC3D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238" y="3000375"/>
                <a:ext cx="136525" cy="277812"/>
              </a:xfrm>
              <a:custGeom>
                <a:avLst/>
                <a:gdLst>
                  <a:gd name="T0" fmla="*/ 1078 w 1078"/>
                  <a:gd name="T1" fmla="*/ 2125 h 2194"/>
                  <a:gd name="T2" fmla="*/ 1015 w 1078"/>
                  <a:gd name="T3" fmla="*/ 2194 h 2194"/>
                  <a:gd name="T4" fmla="*/ 952 w 1078"/>
                  <a:gd name="T5" fmla="*/ 2124 h 2194"/>
                  <a:gd name="T6" fmla="*/ 786 w 1078"/>
                  <a:gd name="T7" fmla="*/ 1203 h 2194"/>
                  <a:gd name="T8" fmla="*/ 367 w 1078"/>
                  <a:gd name="T9" fmla="*/ 464 h 2194"/>
                  <a:gd name="T10" fmla="*/ 44 w 1078"/>
                  <a:gd name="T11" fmla="*/ 130 h 2194"/>
                  <a:gd name="T12" fmla="*/ 11 w 1078"/>
                  <a:gd name="T13" fmla="*/ 86 h 2194"/>
                  <a:gd name="T14" fmla="*/ 38 w 1078"/>
                  <a:gd name="T15" fmla="*/ 16 h 2194"/>
                  <a:gd name="T16" fmla="*/ 115 w 1078"/>
                  <a:gd name="T17" fmla="*/ 25 h 2194"/>
                  <a:gd name="T18" fmla="*/ 335 w 1078"/>
                  <a:gd name="T19" fmla="*/ 237 h 2194"/>
                  <a:gd name="T20" fmla="*/ 927 w 1078"/>
                  <a:gd name="T21" fmla="*/ 1227 h 2194"/>
                  <a:gd name="T22" fmla="*/ 1049 w 1078"/>
                  <a:gd name="T23" fmla="*/ 1735 h 2194"/>
                  <a:gd name="T24" fmla="*/ 1076 w 1078"/>
                  <a:gd name="T25" fmla="*/ 2097 h 2194"/>
                  <a:gd name="T26" fmla="*/ 1078 w 1078"/>
                  <a:gd name="T27" fmla="*/ 2125 h 2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8" h="2194">
                    <a:moveTo>
                      <a:pt x="1078" y="2125"/>
                    </a:moveTo>
                    <a:cubicBezTo>
                      <a:pt x="1077" y="2164"/>
                      <a:pt x="1051" y="2193"/>
                      <a:pt x="1015" y="2194"/>
                    </a:cubicBezTo>
                    <a:cubicBezTo>
                      <a:pt x="977" y="2194"/>
                      <a:pt x="952" y="2167"/>
                      <a:pt x="952" y="2124"/>
                    </a:cubicBezTo>
                    <a:cubicBezTo>
                      <a:pt x="950" y="1808"/>
                      <a:pt x="896" y="1500"/>
                      <a:pt x="786" y="1203"/>
                    </a:cubicBezTo>
                    <a:cubicBezTo>
                      <a:pt x="686" y="934"/>
                      <a:pt x="547" y="688"/>
                      <a:pt x="367" y="464"/>
                    </a:cubicBezTo>
                    <a:cubicBezTo>
                      <a:pt x="269" y="343"/>
                      <a:pt x="162" y="232"/>
                      <a:pt x="44" y="130"/>
                    </a:cubicBezTo>
                    <a:cubicBezTo>
                      <a:pt x="31" y="118"/>
                      <a:pt x="17" y="103"/>
                      <a:pt x="11" y="86"/>
                    </a:cubicBezTo>
                    <a:cubicBezTo>
                      <a:pt x="0" y="59"/>
                      <a:pt x="14" y="30"/>
                      <a:pt x="38" y="16"/>
                    </a:cubicBezTo>
                    <a:cubicBezTo>
                      <a:pt x="63" y="0"/>
                      <a:pt x="91" y="3"/>
                      <a:pt x="115" y="25"/>
                    </a:cubicBezTo>
                    <a:cubicBezTo>
                      <a:pt x="189" y="95"/>
                      <a:pt x="265" y="163"/>
                      <a:pt x="335" y="237"/>
                    </a:cubicBezTo>
                    <a:cubicBezTo>
                      <a:pt x="604" y="524"/>
                      <a:pt x="800" y="855"/>
                      <a:pt x="927" y="1227"/>
                    </a:cubicBezTo>
                    <a:cubicBezTo>
                      <a:pt x="984" y="1392"/>
                      <a:pt x="1024" y="1562"/>
                      <a:pt x="1049" y="1735"/>
                    </a:cubicBezTo>
                    <a:cubicBezTo>
                      <a:pt x="1066" y="1855"/>
                      <a:pt x="1076" y="1976"/>
                      <a:pt x="1076" y="2097"/>
                    </a:cubicBezTo>
                    <a:cubicBezTo>
                      <a:pt x="1076" y="2106"/>
                      <a:pt x="1077" y="2116"/>
                      <a:pt x="1078" y="2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32493C37-2CCC-4B0B-9C5F-560A646B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38" y="3333750"/>
                <a:ext cx="68263" cy="66675"/>
              </a:xfrm>
              <a:custGeom>
                <a:avLst/>
                <a:gdLst>
                  <a:gd name="T0" fmla="*/ 92 w 540"/>
                  <a:gd name="T1" fmla="*/ 527 h 529"/>
                  <a:gd name="T2" fmla="*/ 16 w 540"/>
                  <a:gd name="T3" fmla="*/ 489 h 529"/>
                  <a:gd name="T4" fmla="*/ 76 w 540"/>
                  <a:gd name="T5" fmla="*/ 403 h 529"/>
                  <a:gd name="T6" fmla="*/ 324 w 540"/>
                  <a:gd name="T7" fmla="*/ 300 h 529"/>
                  <a:gd name="T8" fmla="*/ 414 w 540"/>
                  <a:gd name="T9" fmla="*/ 67 h 529"/>
                  <a:gd name="T10" fmla="*/ 458 w 540"/>
                  <a:gd name="T11" fmla="*/ 7 h 529"/>
                  <a:gd name="T12" fmla="*/ 528 w 540"/>
                  <a:gd name="T13" fmla="*/ 33 h 529"/>
                  <a:gd name="T14" fmla="*/ 539 w 540"/>
                  <a:gd name="T15" fmla="*/ 72 h 529"/>
                  <a:gd name="T16" fmla="*/ 432 w 540"/>
                  <a:gd name="T17" fmla="*/ 368 h 529"/>
                  <a:gd name="T18" fmla="*/ 144 w 540"/>
                  <a:gd name="T19" fmla="*/ 523 h 529"/>
                  <a:gd name="T20" fmla="*/ 118 w 540"/>
                  <a:gd name="T21" fmla="*/ 527 h 529"/>
                  <a:gd name="T22" fmla="*/ 92 w 540"/>
                  <a:gd name="T23" fmla="*/ 527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0" h="529">
                    <a:moveTo>
                      <a:pt x="92" y="527"/>
                    </a:moveTo>
                    <a:cubicBezTo>
                      <a:pt x="51" y="529"/>
                      <a:pt x="27" y="517"/>
                      <a:pt x="16" y="489"/>
                    </a:cubicBezTo>
                    <a:cubicBezTo>
                      <a:pt x="0" y="447"/>
                      <a:pt x="30" y="404"/>
                      <a:pt x="76" y="403"/>
                    </a:cubicBezTo>
                    <a:cubicBezTo>
                      <a:pt x="172" y="401"/>
                      <a:pt x="257" y="370"/>
                      <a:pt x="324" y="300"/>
                    </a:cubicBezTo>
                    <a:cubicBezTo>
                      <a:pt x="386" y="235"/>
                      <a:pt x="412" y="156"/>
                      <a:pt x="414" y="67"/>
                    </a:cubicBezTo>
                    <a:cubicBezTo>
                      <a:pt x="415" y="38"/>
                      <a:pt x="433" y="14"/>
                      <a:pt x="458" y="7"/>
                    </a:cubicBezTo>
                    <a:cubicBezTo>
                      <a:pt x="485" y="0"/>
                      <a:pt x="514" y="9"/>
                      <a:pt x="528" y="33"/>
                    </a:cubicBezTo>
                    <a:cubicBezTo>
                      <a:pt x="535" y="45"/>
                      <a:pt x="540" y="59"/>
                      <a:pt x="539" y="72"/>
                    </a:cubicBezTo>
                    <a:cubicBezTo>
                      <a:pt x="536" y="183"/>
                      <a:pt x="504" y="283"/>
                      <a:pt x="432" y="368"/>
                    </a:cubicBezTo>
                    <a:cubicBezTo>
                      <a:pt x="356" y="457"/>
                      <a:pt x="259" y="507"/>
                      <a:pt x="144" y="523"/>
                    </a:cubicBezTo>
                    <a:cubicBezTo>
                      <a:pt x="135" y="524"/>
                      <a:pt x="127" y="526"/>
                      <a:pt x="118" y="527"/>
                    </a:cubicBezTo>
                    <a:cubicBezTo>
                      <a:pt x="109" y="527"/>
                      <a:pt x="101" y="527"/>
                      <a:pt x="92" y="5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CA560D46-5BE9-4890-BCD7-D97DDDAF9F61}"/>
              </a:ext>
            </a:extLst>
          </p:cNvPr>
          <p:cNvGrpSpPr/>
          <p:nvPr/>
        </p:nvGrpSpPr>
        <p:grpSpPr>
          <a:xfrm>
            <a:off x="6629009" y="2368356"/>
            <a:ext cx="601662" cy="580372"/>
            <a:chOff x="2084388" y="2489209"/>
            <a:chExt cx="601662" cy="580372"/>
          </a:xfrm>
        </p:grpSpPr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B569FC0C-6584-4BC7-818A-7F3D64DBCD64}"/>
                </a:ext>
              </a:extLst>
            </p:cNvPr>
            <p:cNvSpPr/>
            <p:nvPr/>
          </p:nvSpPr>
          <p:spPr>
            <a:xfrm>
              <a:off x="2084388" y="2489209"/>
              <a:ext cx="601662" cy="5803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8A422D96-FCED-48E6-9615-E8AFFAD7D055}"/>
                </a:ext>
              </a:extLst>
            </p:cNvPr>
            <p:cNvGrpSpPr/>
            <p:nvPr/>
          </p:nvGrpSpPr>
          <p:grpSpPr>
            <a:xfrm>
              <a:off x="2184400" y="2585682"/>
              <a:ext cx="401638" cy="387426"/>
              <a:chOff x="2657475" y="2843213"/>
              <a:chExt cx="852488" cy="822324"/>
            </a:xfr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</a:gradFill>
          </p:grpSpPr>
          <p:sp>
            <p:nvSpPr>
              <p:cNvPr id="119" name="Freeform 5">
                <a:extLst>
                  <a:ext uri="{FF2B5EF4-FFF2-40B4-BE49-F238E27FC236}">
                    <a16:creationId xmlns:a16="http://schemas.microsoft.com/office/drawing/2014/main" id="{24FD4119-4A30-4A56-8168-3AEA912B19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8613" y="3000375"/>
                <a:ext cx="279400" cy="542925"/>
              </a:xfrm>
              <a:custGeom>
                <a:avLst/>
                <a:gdLst>
                  <a:gd name="T0" fmla="*/ 1608 w 2206"/>
                  <a:gd name="T1" fmla="*/ 3957 h 4300"/>
                  <a:gd name="T2" fmla="*/ 1760 w 2206"/>
                  <a:gd name="T3" fmla="*/ 4268 h 4300"/>
                  <a:gd name="T4" fmla="*/ 1569 w 2206"/>
                  <a:gd name="T5" fmla="*/ 4125 h 4300"/>
                  <a:gd name="T6" fmla="*/ 1362 w 2206"/>
                  <a:gd name="T7" fmla="*/ 3849 h 4300"/>
                  <a:gd name="T8" fmla="*/ 622 w 2206"/>
                  <a:gd name="T9" fmla="*/ 3653 h 4300"/>
                  <a:gd name="T10" fmla="*/ 241 w 2206"/>
                  <a:gd name="T11" fmla="*/ 3328 h 4300"/>
                  <a:gd name="T12" fmla="*/ 13 w 2206"/>
                  <a:gd name="T13" fmla="*/ 2737 h 4300"/>
                  <a:gd name="T14" fmla="*/ 217 w 2206"/>
                  <a:gd name="T15" fmla="*/ 1713 h 4300"/>
                  <a:gd name="T16" fmla="*/ 698 w 2206"/>
                  <a:gd name="T17" fmla="*/ 1024 h 4300"/>
                  <a:gd name="T18" fmla="*/ 1448 w 2206"/>
                  <a:gd name="T19" fmla="*/ 418 h 4300"/>
                  <a:gd name="T20" fmla="*/ 2105 w 2206"/>
                  <a:gd name="T21" fmla="*/ 21 h 4300"/>
                  <a:gd name="T22" fmla="*/ 2205 w 2206"/>
                  <a:gd name="T23" fmla="*/ 81 h 4300"/>
                  <a:gd name="T24" fmla="*/ 2177 w 2206"/>
                  <a:gd name="T25" fmla="*/ 535 h 4300"/>
                  <a:gd name="T26" fmla="*/ 2138 w 2206"/>
                  <a:gd name="T27" fmla="*/ 965 h 4300"/>
                  <a:gd name="T28" fmla="*/ 2121 w 2206"/>
                  <a:gd name="T29" fmla="*/ 1613 h 4300"/>
                  <a:gd name="T30" fmla="*/ 2009 w 2206"/>
                  <a:gd name="T31" fmla="*/ 1654 h 4300"/>
                  <a:gd name="T32" fmla="*/ 2005 w 2206"/>
                  <a:gd name="T33" fmla="*/ 1102 h 4300"/>
                  <a:gd name="T34" fmla="*/ 2065 w 2206"/>
                  <a:gd name="T35" fmla="*/ 288 h 4300"/>
                  <a:gd name="T36" fmla="*/ 1828 w 2206"/>
                  <a:gd name="T37" fmla="*/ 614 h 4300"/>
                  <a:gd name="T38" fmla="*/ 1383 w 2206"/>
                  <a:gd name="T39" fmla="*/ 1323 h 4300"/>
                  <a:gd name="T40" fmla="*/ 1248 w 2206"/>
                  <a:gd name="T41" fmla="*/ 1709 h 4300"/>
                  <a:gd name="T42" fmla="*/ 1146 w 2206"/>
                  <a:gd name="T43" fmla="*/ 2151 h 4300"/>
                  <a:gd name="T44" fmla="*/ 1150 w 2206"/>
                  <a:gd name="T45" fmla="*/ 2673 h 4300"/>
                  <a:gd name="T46" fmla="*/ 1299 w 2206"/>
                  <a:gd name="T47" fmla="*/ 3342 h 4300"/>
                  <a:gd name="T48" fmla="*/ 1413 w 2206"/>
                  <a:gd name="T49" fmla="*/ 3644 h 4300"/>
                  <a:gd name="T50" fmla="*/ 1479 w 2206"/>
                  <a:gd name="T51" fmla="*/ 3711 h 4300"/>
                  <a:gd name="T52" fmla="*/ 1921 w 2206"/>
                  <a:gd name="T53" fmla="*/ 3531 h 4300"/>
                  <a:gd name="T54" fmla="*/ 1976 w 2206"/>
                  <a:gd name="T55" fmla="*/ 3642 h 4300"/>
                  <a:gd name="T56" fmla="*/ 1527 w 2206"/>
                  <a:gd name="T57" fmla="*/ 3835 h 4300"/>
                  <a:gd name="T58" fmla="*/ 1901 w 2206"/>
                  <a:gd name="T59" fmla="*/ 292 h 4300"/>
                  <a:gd name="T60" fmla="*/ 1463 w 2206"/>
                  <a:gd name="T61" fmla="*/ 553 h 4300"/>
                  <a:gd name="T62" fmla="*/ 741 w 2206"/>
                  <a:gd name="T63" fmla="*/ 1159 h 4300"/>
                  <a:gd name="T64" fmla="*/ 342 w 2206"/>
                  <a:gd name="T65" fmla="*/ 1742 h 4300"/>
                  <a:gd name="T66" fmla="*/ 137 w 2206"/>
                  <a:gd name="T67" fmla="*/ 2719 h 4300"/>
                  <a:gd name="T68" fmla="*/ 339 w 2206"/>
                  <a:gd name="T69" fmla="*/ 3249 h 4300"/>
                  <a:gd name="T70" fmla="*/ 630 w 2206"/>
                  <a:gd name="T71" fmla="*/ 3512 h 4300"/>
                  <a:gd name="T72" fmla="*/ 954 w 2206"/>
                  <a:gd name="T73" fmla="*/ 3668 h 4300"/>
                  <a:gd name="T74" fmla="*/ 1308 w 2206"/>
                  <a:gd name="T75" fmla="*/ 3726 h 4300"/>
                  <a:gd name="T76" fmla="*/ 1128 w 2206"/>
                  <a:gd name="T77" fmla="*/ 3234 h 4300"/>
                  <a:gd name="T78" fmla="*/ 1019 w 2206"/>
                  <a:gd name="T79" fmla="*/ 2506 h 4300"/>
                  <a:gd name="T80" fmla="*/ 1019 w 2206"/>
                  <a:gd name="T81" fmla="*/ 2154 h 4300"/>
                  <a:gd name="T82" fmla="*/ 1137 w 2206"/>
                  <a:gd name="T83" fmla="*/ 1645 h 4300"/>
                  <a:gd name="T84" fmla="*/ 1231 w 2206"/>
                  <a:gd name="T85" fmla="*/ 1362 h 4300"/>
                  <a:gd name="T86" fmla="*/ 1748 w 2206"/>
                  <a:gd name="T87" fmla="*/ 510 h 4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6" h="4300">
                    <a:moveTo>
                      <a:pt x="1527" y="3835"/>
                    </a:moveTo>
                    <a:cubicBezTo>
                      <a:pt x="1553" y="3874"/>
                      <a:pt x="1580" y="3915"/>
                      <a:pt x="1608" y="3957"/>
                    </a:cubicBezTo>
                    <a:cubicBezTo>
                      <a:pt x="1659" y="4033"/>
                      <a:pt x="1711" y="4110"/>
                      <a:pt x="1762" y="4187"/>
                    </a:cubicBezTo>
                    <a:cubicBezTo>
                      <a:pt x="1781" y="4216"/>
                      <a:pt x="1780" y="4246"/>
                      <a:pt x="1760" y="4268"/>
                    </a:cubicBezTo>
                    <a:cubicBezTo>
                      <a:pt x="1731" y="4300"/>
                      <a:pt x="1683" y="4295"/>
                      <a:pt x="1657" y="4257"/>
                    </a:cubicBezTo>
                    <a:cubicBezTo>
                      <a:pt x="1628" y="4213"/>
                      <a:pt x="1598" y="4169"/>
                      <a:pt x="1569" y="4125"/>
                    </a:cubicBezTo>
                    <a:cubicBezTo>
                      <a:pt x="1509" y="4037"/>
                      <a:pt x="1449" y="3949"/>
                      <a:pt x="1390" y="3860"/>
                    </a:cubicBezTo>
                    <a:cubicBezTo>
                      <a:pt x="1382" y="3848"/>
                      <a:pt x="1373" y="3848"/>
                      <a:pt x="1362" y="3849"/>
                    </a:cubicBezTo>
                    <a:cubicBezTo>
                      <a:pt x="1177" y="3860"/>
                      <a:pt x="1000" y="3834"/>
                      <a:pt x="833" y="3752"/>
                    </a:cubicBezTo>
                    <a:cubicBezTo>
                      <a:pt x="763" y="3717"/>
                      <a:pt x="691" y="3689"/>
                      <a:pt x="622" y="3653"/>
                    </a:cubicBezTo>
                    <a:cubicBezTo>
                      <a:pt x="511" y="3594"/>
                      <a:pt x="416" y="3515"/>
                      <a:pt x="333" y="3420"/>
                    </a:cubicBezTo>
                    <a:cubicBezTo>
                      <a:pt x="305" y="3387"/>
                      <a:pt x="270" y="3360"/>
                      <a:pt x="241" y="3328"/>
                    </a:cubicBezTo>
                    <a:cubicBezTo>
                      <a:pt x="166" y="3246"/>
                      <a:pt x="121" y="3148"/>
                      <a:pt x="80" y="3046"/>
                    </a:cubicBezTo>
                    <a:cubicBezTo>
                      <a:pt x="41" y="2946"/>
                      <a:pt x="25" y="2842"/>
                      <a:pt x="13" y="2737"/>
                    </a:cubicBezTo>
                    <a:cubicBezTo>
                      <a:pt x="3" y="2654"/>
                      <a:pt x="0" y="2571"/>
                      <a:pt x="9" y="2488"/>
                    </a:cubicBezTo>
                    <a:cubicBezTo>
                      <a:pt x="38" y="2219"/>
                      <a:pt x="97" y="1958"/>
                      <a:pt x="217" y="1713"/>
                    </a:cubicBezTo>
                    <a:cubicBezTo>
                      <a:pt x="281" y="1581"/>
                      <a:pt x="348" y="1451"/>
                      <a:pt x="434" y="1331"/>
                    </a:cubicBezTo>
                    <a:cubicBezTo>
                      <a:pt x="513" y="1221"/>
                      <a:pt x="602" y="1119"/>
                      <a:pt x="698" y="1024"/>
                    </a:cubicBezTo>
                    <a:cubicBezTo>
                      <a:pt x="777" y="947"/>
                      <a:pt x="854" y="868"/>
                      <a:pt x="933" y="792"/>
                    </a:cubicBezTo>
                    <a:cubicBezTo>
                      <a:pt x="1087" y="643"/>
                      <a:pt x="1258" y="518"/>
                      <a:pt x="1448" y="418"/>
                    </a:cubicBezTo>
                    <a:cubicBezTo>
                      <a:pt x="1561" y="359"/>
                      <a:pt x="1668" y="287"/>
                      <a:pt x="1778" y="220"/>
                    </a:cubicBezTo>
                    <a:cubicBezTo>
                      <a:pt x="1887" y="154"/>
                      <a:pt x="1996" y="87"/>
                      <a:pt x="2105" y="21"/>
                    </a:cubicBezTo>
                    <a:cubicBezTo>
                      <a:pt x="2141" y="0"/>
                      <a:pt x="2179" y="6"/>
                      <a:pt x="2197" y="39"/>
                    </a:cubicBezTo>
                    <a:cubicBezTo>
                      <a:pt x="2203" y="51"/>
                      <a:pt x="2206" y="67"/>
                      <a:pt x="2205" y="81"/>
                    </a:cubicBezTo>
                    <a:cubicBezTo>
                      <a:pt x="2203" y="136"/>
                      <a:pt x="2200" y="191"/>
                      <a:pt x="2196" y="246"/>
                    </a:cubicBezTo>
                    <a:cubicBezTo>
                      <a:pt x="2190" y="343"/>
                      <a:pt x="2184" y="439"/>
                      <a:pt x="2177" y="535"/>
                    </a:cubicBezTo>
                    <a:cubicBezTo>
                      <a:pt x="2171" y="610"/>
                      <a:pt x="2163" y="685"/>
                      <a:pt x="2156" y="760"/>
                    </a:cubicBezTo>
                    <a:cubicBezTo>
                      <a:pt x="2150" y="828"/>
                      <a:pt x="2142" y="896"/>
                      <a:pt x="2138" y="965"/>
                    </a:cubicBezTo>
                    <a:cubicBezTo>
                      <a:pt x="2131" y="1069"/>
                      <a:pt x="2125" y="1174"/>
                      <a:pt x="2122" y="1280"/>
                    </a:cubicBezTo>
                    <a:cubicBezTo>
                      <a:pt x="2119" y="1391"/>
                      <a:pt x="2121" y="1502"/>
                      <a:pt x="2121" y="1613"/>
                    </a:cubicBezTo>
                    <a:cubicBezTo>
                      <a:pt x="2121" y="1643"/>
                      <a:pt x="2104" y="1667"/>
                      <a:pt x="2079" y="1675"/>
                    </a:cubicBezTo>
                    <a:cubicBezTo>
                      <a:pt x="2053" y="1683"/>
                      <a:pt x="2025" y="1676"/>
                      <a:pt x="2009" y="1654"/>
                    </a:cubicBezTo>
                    <a:cubicBezTo>
                      <a:pt x="2002" y="1645"/>
                      <a:pt x="1997" y="1632"/>
                      <a:pt x="1997" y="1621"/>
                    </a:cubicBezTo>
                    <a:cubicBezTo>
                      <a:pt x="1999" y="1448"/>
                      <a:pt x="1998" y="1275"/>
                      <a:pt x="2005" y="1102"/>
                    </a:cubicBezTo>
                    <a:cubicBezTo>
                      <a:pt x="2012" y="952"/>
                      <a:pt x="2028" y="802"/>
                      <a:pt x="2040" y="652"/>
                    </a:cubicBezTo>
                    <a:cubicBezTo>
                      <a:pt x="2050" y="531"/>
                      <a:pt x="2060" y="411"/>
                      <a:pt x="2065" y="288"/>
                    </a:cubicBezTo>
                    <a:cubicBezTo>
                      <a:pt x="2062" y="293"/>
                      <a:pt x="2058" y="297"/>
                      <a:pt x="2054" y="302"/>
                    </a:cubicBezTo>
                    <a:cubicBezTo>
                      <a:pt x="1979" y="406"/>
                      <a:pt x="1905" y="511"/>
                      <a:pt x="1828" y="614"/>
                    </a:cubicBezTo>
                    <a:cubicBezTo>
                      <a:pt x="1785" y="672"/>
                      <a:pt x="1735" y="726"/>
                      <a:pt x="1695" y="786"/>
                    </a:cubicBezTo>
                    <a:cubicBezTo>
                      <a:pt x="1580" y="958"/>
                      <a:pt x="1466" y="1132"/>
                      <a:pt x="1383" y="1323"/>
                    </a:cubicBezTo>
                    <a:cubicBezTo>
                      <a:pt x="1332" y="1441"/>
                      <a:pt x="1290" y="1561"/>
                      <a:pt x="1258" y="1686"/>
                    </a:cubicBezTo>
                    <a:cubicBezTo>
                      <a:pt x="1255" y="1694"/>
                      <a:pt x="1254" y="1705"/>
                      <a:pt x="1248" y="1709"/>
                    </a:cubicBezTo>
                    <a:cubicBezTo>
                      <a:pt x="1217" y="1736"/>
                      <a:pt x="1217" y="1774"/>
                      <a:pt x="1210" y="1809"/>
                    </a:cubicBezTo>
                    <a:cubicBezTo>
                      <a:pt x="1188" y="1923"/>
                      <a:pt x="1167" y="2037"/>
                      <a:pt x="1146" y="2151"/>
                    </a:cubicBezTo>
                    <a:cubicBezTo>
                      <a:pt x="1144" y="2161"/>
                      <a:pt x="1143" y="2170"/>
                      <a:pt x="1143" y="2179"/>
                    </a:cubicBezTo>
                    <a:cubicBezTo>
                      <a:pt x="1145" y="2344"/>
                      <a:pt x="1146" y="2508"/>
                      <a:pt x="1150" y="2673"/>
                    </a:cubicBezTo>
                    <a:cubicBezTo>
                      <a:pt x="1153" y="2748"/>
                      <a:pt x="1165" y="2822"/>
                      <a:pt x="1171" y="2897"/>
                    </a:cubicBezTo>
                    <a:cubicBezTo>
                      <a:pt x="1182" y="3055"/>
                      <a:pt x="1250" y="3196"/>
                      <a:pt x="1299" y="3342"/>
                    </a:cubicBezTo>
                    <a:cubicBezTo>
                      <a:pt x="1317" y="3396"/>
                      <a:pt x="1342" y="3447"/>
                      <a:pt x="1362" y="3500"/>
                    </a:cubicBezTo>
                    <a:cubicBezTo>
                      <a:pt x="1380" y="3547"/>
                      <a:pt x="1396" y="3596"/>
                      <a:pt x="1413" y="3644"/>
                    </a:cubicBezTo>
                    <a:cubicBezTo>
                      <a:pt x="1419" y="3659"/>
                      <a:pt x="1427" y="3674"/>
                      <a:pt x="1435" y="3689"/>
                    </a:cubicBezTo>
                    <a:cubicBezTo>
                      <a:pt x="1448" y="3717"/>
                      <a:pt x="1448" y="3716"/>
                      <a:pt x="1479" y="3711"/>
                    </a:cubicBezTo>
                    <a:cubicBezTo>
                      <a:pt x="1612" y="3688"/>
                      <a:pt x="1735" y="3641"/>
                      <a:pt x="1848" y="3568"/>
                    </a:cubicBezTo>
                    <a:cubicBezTo>
                      <a:pt x="1871" y="3553"/>
                      <a:pt x="1896" y="3542"/>
                      <a:pt x="1921" y="3531"/>
                    </a:cubicBezTo>
                    <a:cubicBezTo>
                      <a:pt x="1952" y="3518"/>
                      <a:pt x="1986" y="3532"/>
                      <a:pt x="2000" y="3562"/>
                    </a:cubicBezTo>
                    <a:cubicBezTo>
                      <a:pt x="2013" y="3591"/>
                      <a:pt x="2004" y="3627"/>
                      <a:pt x="1976" y="3642"/>
                    </a:cubicBezTo>
                    <a:cubicBezTo>
                      <a:pt x="1898" y="3684"/>
                      <a:pt x="1822" y="3729"/>
                      <a:pt x="1741" y="3764"/>
                    </a:cubicBezTo>
                    <a:cubicBezTo>
                      <a:pt x="1673" y="3794"/>
                      <a:pt x="1599" y="3812"/>
                      <a:pt x="1527" y="3835"/>
                    </a:cubicBezTo>
                    <a:close/>
                    <a:moveTo>
                      <a:pt x="1904" y="295"/>
                    </a:moveTo>
                    <a:cubicBezTo>
                      <a:pt x="1903" y="294"/>
                      <a:pt x="1902" y="293"/>
                      <a:pt x="1901" y="292"/>
                    </a:cubicBezTo>
                    <a:cubicBezTo>
                      <a:pt x="1859" y="317"/>
                      <a:pt x="1818" y="343"/>
                      <a:pt x="1775" y="368"/>
                    </a:cubicBezTo>
                    <a:cubicBezTo>
                      <a:pt x="1672" y="430"/>
                      <a:pt x="1568" y="493"/>
                      <a:pt x="1463" y="553"/>
                    </a:cubicBezTo>
                    <a:cubicBezTo>
                      <a:pt x="1362" y="610"/>
                      <a:pt x="1264" y="673"/>
                      <a:pt x="1173" y="747"/>
                    </a:cubicBezTo>
                    <a:cubicBezTo>
                      <a:pt x="1018" y="872"/>
                      <a:pt x="882" y="1018"/>
                      <a:pt x="741" y="1159"/>
                    </a:cubicBezTo>
                    <a:cubicBezTo>
                      <a:pt x="702" y="1198"/>
                      <a:pt x="666" y="1240"/>
                      <a:pt x="631" y="1282"/>
                    </a:cubicBezTo>
                    <a:cubicBezTo>
                      <a:pt x="513" y="1422"/>
                      <a:pt x="422" y="1578"/>
                      <a:pt x="342" y="1742"/>
                    </a:cubicBezTo>
                    <a:cubicBezTo>
                      <a:pt x="226" y="1977"/>
                      <a:pt x="164" y="2224"/>
                      <a:pt x="136" y="2482"/>
                    </a:cubicBezTo>
                    <a:cubicBezTo>
                      <a:pt x="128" y="2562"/>
                      <a:pt x="128" y="2640"/>
                      <a:pt x="137" y="2719"/>
                    </a:cubicBezTo>
                    <a:cubicBezTo>
                      <a:pt x="148" y="2815"/>
                      <a:pt x="162" y="2909"/>
                      <a:pt x="197" y="2999"/>
                    </a:cubicBezTo>
                    <a:cubicBezTo>
                      <a:pt x="233" y="3089"/>
                      <a:pt x="272" y="3177"/>
                      <a:pt x="339" y="3249"/>
                    </a:cubicBezTo>
                    <a:cubicBezTo>
                      <a:pt x="363" y="3275"/>
                      <a:pt x="393" y="3297"/>
                      <a:pt x="416" y="3324"/>
                    </a:cubicBezTo>
                    <a:cubicBezTo>
                      <a:pt x="478" y="3397"/>
                      <a:pt x="550" y="3458"/>
                      <a:pt x="630" y="3512"/>
                    </a:cubicBezTo>
                    <a:cubicBezTo>
                      <a:pt x="724" y="3575"/>
                      <a:pt x="833" y="3606"/>
                      <a:pt x="932" y="3659"/>
                    </a:cubicBezTo>
                    <a:cubicBezTo>
                      <a:pt x="939" y="3663"/>
                      <a:pt x="947" y="3665"/>
                      <a:pt x="954" y="3668"/>
                    </a:cubicBezTo>
                    <a:cubicBezTo>
                      <a:pt x="1062" y="3711"/>
                      <a:pt x="1176" y="3726"/>
                      <a:pt x="1292" y="3727"/>
                    </a:cubicBezTo>
                    <a:cubicBezTo>
                      <a:pt x="1297" y="3727"/>
                      <a:pt x="1303" y="3726"/>
                      <a:pt x="1308" y="3726"/>
                    </a:cubicBezTo>
                    <a:cubicBezTo>
                      <a:pt x="1287" y="3666"/>
                      <a:pt x="1268" y="3607"/>
                      <a:pt x="1246" y="3549"/>
                    </a:cubicBezTo>
                    <a:cubicBezTo>
                      <a:pt x="1207" y="3444"/>
                      <a:pt x="1162" y="3340"/>
                      <a:pt x="1128" y="3234"/>
                    </a:cubicBezTo>
                    <a:cubicBezTo>
                      <a:pt x="1093" y="3128"/>
                      <a:pt x="1052" y="3025"/>
                      <a:pt x="1044" y="2910"/>
                    </a:cubicBezTo>
                    <a:cubicBezTo>
                      <a:pt x="1034" y="2775"/>
                      <a:pt x="1021" y="2641"/>
                      <a:pt x="1019" y="2506"/>
                    </a:cubicBezTo>
                    <a:cubicBezTo>
                      <a:pt x="1017" y="2394"/>
                      <a:pt x="1018" y="2282"/>
                      <a:pt x="1017" y="2170"/>
                    </a:cubicBezTo>
                    <a:cubicBezTo>
                      <a:pt x="1017" y="2164"/>
                      <a:pt x="1018" y="2159"/>
                      <a:pt x="1019" y="2154"/>
                    </a:cubicBezTo>
                    <a:cubicBezTo>
                      <a:pt x="1044" y="2019"/>
                      <a:pt x="1068" y="1885"/>
                      <a:pt x="1094" y="1750"/>
                    </a:cubicBezTo>
                    <a:cubicBezTo>
                      <a:pt x="1101" y="1713"/>
                      <a:pt x="1101" y="1672"/>
                      <a:pt x="1137" y="1645"/>
                    </a:cubicBezTo>
                    <a:cubicBezTo>
                      <a:pt x="1142" y="1641"/>
                      <a:pt x="1142" y="1631"/>
                      <a:pt x="1145" y="1624"/>
                    </a:cubicBezTo>
                    <a:cubicBezTo>
                      <a:pt x="1173" y="1537"/>
                      <a:pt x="1199" y="1448"/>
                      <a:pt x="1231" y="1362"/>
                    </a:cubicBezTo>
                    <a:cubicBezTo>
                      <a:pt x="1309" y="1153"/>
                      <a:pt x="1428" y="965"/>
                      <a:pt x="1548" y="778"/>
                    </a:cubicBezTo>
                    <a:cubicBezTo>
                      <a:pt x="1608" y="684"/>
                      <a:pt x="1680" y="598"/>
                      <a:pt x="1748" y="510"/>
                    </a:cubicBezTo>
                    <a:cubicBezTo>
                      <a:pt x="1803" y="440"/>
                      <a:pt x="1852" y="367"/>
                      <a:pt x="1904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6">
                <a:extLst>
                  <a:ext uri="{FF2B5EF4-FFF2-40B4-BE49-F238E27FC236}">
                    <a16:creationId xmlns:a16="http://schemas.microsoft.com/office/drawing/2014/main" id="{BBBC8366-10E6-41D1-BFE4-3044BE69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675" y="2917825"/>
                <a:ext cx="596900" cy="700087"/>
              </a:xfrm>
              <a:custGeom>
                <a:avLst/>
                <a:gdLst>
                  <a:gd name="T0" fmla="*/ 2837 w 4710"/>
                  <a:gd name="T1" fmla="*/ 5414 h 5542"/>
                  <a:gd name="T2" fmla="*/ 3697 w 4710"/>
                  <a:gd name="T3" fmla="*/ 5249 h 5542"/>
                  <a:gd name="T4" fmla="*/ 4465 w 4710"/>
                  <a:gd name="T5" fmla="*/ 4803 h 5542"/>
                  <a:gd name="T6" fmla="*/ 4594 w 4710"/>
                  <a:gd name="T7" fmla="*/ 4690 h 5542"/>
                  <a:gd name="T8" fmla="*/ 4686 w 4710"/>
                  <a:gd name="T9" fmla="*/ 4691 h 5542"/>
                  <a:gd name="T10" fmla="*/ 4679 w 4710"/>
                  <a:gd name="T11" fmla="*/ 4782 h 5542"/>
                  <a:gd name="T12" fmla="*/ 3414 w 4710"/>
                  <a:gd name="T13" fmla="*/ 5466 h 5542"/>
                  <a:gd name="T14" fmla="*/ 2861 w 4710"/>
                  <a:gd name="T15" fmla="*/ 5539 h 5542"/>
                  <a:gd name="T16" fmla="*/ 2463 w 4710"/>
                  <a:gd name="T17" fmla="*/ 5523 h 5542"/>
                  <a:gd name="T18" fmla="*/ 1127 w 4710"/>
                  <a:gd name="T19" fmla="*/ 5006 h 5542"/>
                  <a:gd name="T20" fmla="*/ 328 w 4710"/>
                  <a:gd name="T21" fmla="*/ 4089 h 5542"/>
                  <a:gd name="T22" fmla="*/ 53 w 4710"/>
                  <a:gd name="T23" fmla="*/ 3320 h 5542"/>
                  <a:gd name="T24" fmla="*/ 3 w 4710"/>
                  <a:gd name="T25" fmla="*/ 2852 h 5542"/>
                  <a:gd name="T26" fmla="*/ 16 w 4710"/>
                  <a:gd name="T27" fmla="*/ 2524 h 5542"/>
                  <a:gd name="T28" fmla="*/ 317 w 4710"/>
                  <a:gd name="T29" fmla="*/ 1487 h 5542"/>
                  <a:gd name="T30" fmla="*/ 745 w 4710"/>
                  <a:gd name="T31" fmla="*/ 886 h 5542"/>
                  <a:gd name="T32" fmla="*/ 2092 w 4710"/>
                  <a:gd name="T33" fmla="*/ 88 h 5542"/>
                  <a:gd name="T34" fmla="*/ 2484 w 4710"/>
                  <a:gd name="T35" fmla="*/ 18 h 5542"/>
                  <a:gd name="T36" fmla="*/ 2776 w 4710"/>
                  <a:gd name="T37" fmla="*/ 1 h 5542"/>
                  <a:gd name="T38" fmla="*/ 2838 w 4710"/>
                  <a:gd name="T39" fmla="*/ 38 h 5542"/>
                  <a:gd name="T40" fmla="*/ 2781 w 4710"/>
                  <a:gd name="T41" fmla="*/ 126 h 5542"/>
                  <a:gd name="T42" fmla="*/ 2484 w 4710"/>
                  <a:gd name="T43" fmla="*/ 143 h 5542"/>
                  <a:gd name="T44" fmla="*/ 1975 w 4710"/>
                  <a:gd name="T45" fmla="*/ 252 h 5542"/>
                  <a:gd name="T46" fmla="*/ 1120 w 4710"/>
                  <a:gd name="T47" fmla="*/ 709 h 5542"/>
                  <a:gd name="T48" fmla="*/ 431 w 4710"/>
                  <a:gd name="T49" fmla="*/ 1541 h 5542"/>
                  <a:gd name="T50" fmla="*/ 186 w 4710"/>
                  <a:gd name="T51" fmla="*/ 2241 h 5542"/>
                  <a:gd name="T52" fmla="*/ 129 w 4710"/>
                  <a:gd name="T53" fmla="*/ 2892 h 5542"/>
                  <a:gd name="T54" fmla="*/ 326 w 4710"/>
                  <a:gd name="T55" fmla="*/ 3792 h 5542"/>
                  <a:gd name="T56" fmla="*/ 707 w 4710"/>
                  <a:gd name="T57" fmla="*/ 4433 h 5542"/>
                  <a:gd name="T58" fmla="*/ 1407 w 4710"/>
                  <a:gd name="T59" fmla="*/ 5041 h 5542"/>
                  <a:gd name="T60" fmla="*/ 2236 w 4710"/>
                  <a:gd name="T61" fmla="*/ 5361 h 5542"/>
                  <a:gd name="T62" fmla="*/ 2747 w 4710"/>
                  <a:gd name="T63" fmla="*/ 5414 h 5542"/>
                  <a:gd name="T64" fmla="*/ 2837 w 4710"/>
                  <a:gd name="T65" fmla="*/ 5414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10" h="5542">
                    <a:moveTo>
                      <a:pt x="2837" y="5414"/>
                    </a:moveTo>
                    <a:cubicBezTo>
                      <a:pt x="3133" y="5408"/>
                      <a:pt x="3420" y="5353"/>
                      <a:pt x="3697" y="5249"/>
                    </a:cubicBezTo>
                    <a:cubicBezTo>
                      <a:pt x="3978" y="5143"/>
                      <a:pt x="4234" y="4995"/>
                      <a:pt x="4465" y="4803"/>
                    </a:cubicBezTo>
                    <a:cubicBezTo>
                      <a:pt x="4509" y="4767"/>
                      <a:pt x="4551" y="4728"/>
                      <a:pt x="4594" y="4690"/>
                    </a:cubicBezTo>
                    <a:cubicBezTo>
                      <a:pt x="4623" y="4664"/>
                      <a:pt x="4661" y="4664"/>
                      <a:pt x="4686" y="4691"/>
                    </a:cubicBezTo>
                    <a:cubicBezTo>
                      <a:pt x="4710" y="4717"/>
                      <a:pt x="4707" y="4756"/>
                      <a:pt x="4679" y="4782"/>
                    </a:cubicBezTo>
                    <a:cubicBezTo>
                      <a:pt x="4317" y="5120"/>
                      <a:pt x="3896" y="5350"/>
                      <a:pt x="3414" y="5466"/>
                    </a:cubicBezTo>
                    <a:cubicBezTo>
                      <a:pt x="3232" y="5510"/>
                      <a:pt x="3048" y="5534"/>
                      <a:pt x="2861" y="5539"/>
                    </a:cubicBezTo>
                    <a:cubicBezTo>
                      <a:pt x="2728" y="5542"/>
                      <a:pt x="2595" y="5538"/>
                      <a:pt x="2463" y="5523"/>
                    </a:cubicBezTo>
                    <a:cubicBezTo>
                      <a:pt x="1972" y="5468"/>
                      <a:pt x="1526" y="5296"/>
                      <a:pt x="1127" y="5006"/>
                    </a:cubicBezTo>
                    <a:cubicBezTo>
                      <a:pt x="792" y="4761"/>
                      <a:pt x="526" y="4455"/>
                      <a:pt x="328" y="4089"/>
                    </a:cubicBezTo>
                    <a:cubicBezTo>
                      <a:pt x="198" y="3847"/>
                      <a:pt x="106" y="3590"/>
                      <a:pt x="53" y="3320"/>
                    </a:cubicBezTo>
                    <a:cubicBezTo>
                      <a:pt x="23" y="3166"/>
                      <a:pt x="6" y="3010"/>
                      <a:pt x="3" y="2852"/>
                    </a:cubicBezTo>
                    <a:cubicBezTo>
                      <a:pt x="0" y="2742"/>
                      <a:pt x="5" y="2633"/>
                      <a:pt x="16" y="2524"/>
                    </a:cubicBezTo>
                    <a:cubicBezTo>
                      <a:pt x="55" y="2160"/>
                      <a:pt x="145" y="1812"/>
                      <a:pt x="317" y="1487"/>
                    </a:cubicBezTo>
                    <a:cubicBezTo>
                      <a:pt x="433" y="1268"/>
                      <a:pt x="574" y="1067"/>
                      <a:pt x="745" y="886"/>
                    </a:cubicBezTo>
                    <a:cubicBezTo>
                      <a:pt x="1117" y="491"/>
                      <a:pt x="1566" y="225"/>
                      <a:pt x="2092" y="88"/>
                    </a:cubicBezTo>
                    <a:cubicBezTo>
                      <a:pt x="2220" y="54"/>
                      <a:pt x="2351" y="29"/>
                      <a:pt x="2484" y="18"/>
                    </a:cubicBezTo>
                    <a:cubicBezTo>
                      <a:pt x="2581" y="10"/>
                      <a:pt x="2679" y="7"/>
                      <a:pt x="2776" y="1"/>
                    </a:cubicBezTo>
                    <a:cubicBezTo>
                      <a:pt x="2805" y="0"/>
                      <a:pt x="2826" y="12"/>
                      <a:pt x="2838" y="38"/>
                    </a:cubicBezTo>
                    <a:cubicBezTo>
                      <a:pt x="2857" y="79"/>
                      <a:pt x="2827" y="124"/>
                      <a:pt x="2781" y="126"/>
                    </a:cubicBezTo>
                    <a:cubicBezTo>
                      <a:pt x="2682" y="131"/>
                      <a:pt x="2583" y="133"/>
                      <a:pt x="2484" y="143"/>
                    </a:cubicBezTo>
                    <a:cubicBezTo>
                      <a:pt x="2311" y="161"/>
                      <a:pt x="2141" y="198"/>
                      <a:pt x="1975" y="252"/>
                    </a:cubicBezTo>
                    <a:cubicBezTo>
                      <a:pt x="1662" y="352"/>
                      <a:pt x="1377" y="504"/>
                      <a:pt x="1120" y="709"/>
                    </a:cubicBezTo>
                    <a:cubicBezTo>
                      <a:pt x="833" y="939"/>
                      <a:pt x="602" y="1216"/>
                      <a:pt x="431" y="1541"/>
                    </a:cubicBezTo>
                    <a:cubicBezTo>
                      <a:pt x="314" y="1762"/>
                      <a:pt x="231" y="1996"/>
                      <a:pt x="186" y="2241"/>
                    </a:cubicBezTo>
                    <a:cubicBezTo>
                      <a:pt x="145" y="2456"/>
                      <a:pt x="119" y="2673"/>
                      <a:pt x="129" y="2892"/>
                    </a:cubicBezTo>
                    <a:cubicBezTo>
                      <a:pt x="143" y="3203"/>
                      <a:pt x="207" y="3504"/>
                      <a:pt x="326" y="3792"/>
                    </a:cubicBezTo>
                    <a:cubicBezTo>
                      <a:pt x="422" y="4024"/>
                      <a:pt x="549" y="4238"/>
                      <a:pt x="707" y="4433"/>
                    </a:cubicBezTo>
                    <a:cubicBezTo>
                      <a:pt x="904" y="4677"/>
                      <a:pt x="1138" y="4880"/>
                      <a:pt x="1407" y="5041"/>
                    </a:cubicBezTo>
                    <a:cubicBezTo>
                      <a:pt x="1665" y="5194"/>
                      <a:pt x="1942" y="5301"/>
                      <a:pt x="2236" y="5361"/>
                    </a:cubicBezTo>
                    <a:cubicBezTo>
                      <a:pt x="2404" y="5395"/>
                      <a:pt x="2575" y="5415"/>
                      <a:pt x="2747" y="5414"/>
                    </a:cubicBezTo>
                    <a:cubicBezTo>
                      <a:pt x="2777" y="5414"/>
                      <a:pt x="2807" y="5414"/>
                      <a:pt x="2837" y="54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7">
                <a:extLst>
                  <a:ext uri="{FF2B5EF4-FFF2-40B4-BE49-F238E27FC236}">
                    <a16:creationId xmlns:a16="http://schemas.microsoft.com/office/drawing/2014/main" id="{4C384D68-152C-495C-80C2-FB9C3BBDA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175" y="2843213"/>
                <a:ext cx="585788" cy="822324"/>
              </a:xfrm>
              <a:custGeom>
                <a:avLst/>
                <a:gdLst>
                  <a:gd name="T0" fmla="*/ 1270 w 4626"/>
                  <a:gd name="T1" fmla="*/ 127 h 6513"/>
                  <a:gd name="T2" fmla="*/ 269 w 4626"/>
                  <a:gd name="T3" fmla="*/ 286 h 6513"/>
                  <a:gd name="T4" fmla="*/ 95 w 4626"/>
                  <a:gd name="T5" fmla="*/ 348 h 6513"/>
                  <a:gd name="T6" fmla="*/ 22 w 4626"/>
                  <a:gd name="T7" fmla="*/ 332 h 6513"/>
                  <a:gd name="T8" fmla="*/ 14 w 4626"/>
                  <a:gd name="T9" fmla="*/ 263 h 6513"/>
                  <a:gd name="T10" fmla="*/ 50 w 4626"/>
                  <a:gd name="T11" fmla="*/ 231 h 6513"/>
                  <a:gd name="T12" fmla="*/ 525 w 4626"/>
                  <a:gd name="T13" fmla="*/ 86 h 6513"/>
                  <a:gd name="T14" fmla="*/ 882 w 4626"/>
                  <a:gd name="T15" fmla="*/ 23 h 6513"/>
                  <a:gd name="T16" fmla="*/ 1193 w 4626"/>
                  <a:gd name="T17" fmla="*/ 1 h 6513"/>
                  <a:gd name="T18" fmla="*/ 1540 w 4626"/>
                  <a:gd name="T19" fmla="*/ 10 h 6513"/>
                  <a:gd name="T20" fmla="*/ 2322 w 4626"/>
                  <a:gd name="T21" fmla="*/ 171 h 6513"/>
                  <a:gd name="T22" fmla="*/ 3330 w 4626"/>
                  <a:gd name="T23" fmla="*/ 717 h 6513"/>
                  <a:gd name="T24" fmla="*/ 4284 w 4626"/>
                  <a:gd name="T25" fmla="*/ 1901 h 6513"/>
                  <a:gd name="T26" fmla="*/ 4560 w 4626"/>
                  <a:gd name="T27" fmla="*/ 2723 h 6513"/>
                  <a:gd name="T28" fmla="*/ 4622 w 4626"/>
                  <a:gd name="T29" fmla="*/ 3283 h 6513"/>
                  <a:gd name="T30" fmla="*/ 4608 w 4626"/>
                  <a:gd name="T31" fmla="*/ 3698 h 6513"/>
                  <a:gd name="T32" fmla="*/ 4431 w 4626"/>
                  <a:gd name="T33" fmla="*/ 4483 h 6513"/>
                  <a:gd name="T34" fmla="*/ 3909 w 4626"/>
                  <a:gd name="T35" fmla="*/ 5428 h 6513"/>
                  <a:gd name="T36" fmla="*/ 3430 w 4626"/>
                  <a:gd name="T37" fmla="*/ 5930 h 6513"/>
                  <a:gd name="T38" fmla="*/ 2503 w 4626"/>
                  <a:gd name="T39" fmla="*/ 6497 h 6513"/>
                  <a:gd name="T40" fmla="*/ 2414 w 4626"/>
                  <a:gd name="T41" fmla="*/ 6465 h 6513"/>
                  <a:gd name="T42" fmla="*/ 2457 w 4626"/>
                  <a:gd name="T43" fmla="*/ 6380 h 6513"/>
                  <a:gd name="T44" fmla="*/ 3267 w 4626"/>
                  <a:gd name="T45" fmla="*/ 5901 h 6513"/>
                  <a:gd name="T46" fmla="*/ 4195 w 4626"/>
                  <a:gd name="T47" fmla="*/ 4725 h 6513"/>
                  <a:gd name="T48" fmla="*/ 4448 w 4626"/>
                  <a:gd name="T49" fmla="*/ 3941 h 6513"/>
                  <a:gd name="T50" fmla="*/ 4498 w 4626"/>
                  <a:gd name="T51" fmla="*/ 3427 h 6513"/>
                  <a:gd name="T52" fmla="*/ 4480 w 4626"/>
                  <a:gd name="T53" fmla="*/ 3032 h 6513"/>
                  <a:gd name="T54" fmla="*/ 4173 w 4626"/>
                  <a:gd name="T55" fmla="*/ 1960 h 6513"/>
                  <a:gd name="T56" fmla="*/ 3689 w 4626"/>
                  <a:gd name="T57" fmla="*/ 1231 h 6513"/>
                  <a:gd name="T58" fmla="*/ 2644 w 4626"/>
                  <a:gd name="T59" fmla="*/ 436 h 6513"/>
                  <a:gd name="T60" fmla="*/ 1875 w 4626"/>
                  <a:gd name="T61" fmla="*/ 182 h 6513"/>
                  <a:gd name="T62" fmla="*/ 1408 w 4626"/>
                  <a:gd name="T63" fmla="*/ 128 h 6513"/>
                  <a:gd name="T64" fmla="*/ 1270 w 4626"/>
                  <a:gd name="T65" fmla="*/ 127 h 6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26" h="6513">
                    <a:moveTo>
                      <a:pt x="1270" y="127"/>
                    </a:moveTo>
                    <a:cubicBezTo>
                      <a:pt x="928" y="124"/>
                      <a:pt x="594" y="180"/>
                      <a:pt x="269" y="286"/>
                    </a:cubicBezTo>
                    <a:cubicBezTo>
                      <a:pt x="210" y="305"/>
                      <a:pt x="153" y="328"/>
                      <a:pt x="95" y="348"/>
                    </a:cubicBezTo>
                    <a:cubicBezTo>
                      <a:pt x="66" y="358"/>
                      <a:pt x="39" y="353"/>
                      <a:pt x="22" y="332"/>
                    </a:cubicBezTo>
                    <a:cubicBezTo>
                      <a:pt x="5" y="311"/>
                      <a:pt x="0" y="286"/>
                      <a:pt x="14" y="263"/>
                    </a:cubicBezTo>
                    <a:cubicBezTo>
                      <a:pt x="22" y="250"/>
                      <a:pt x="36" y="237"/>
                      <a:pt x="50" y="231"/>
                    </a:cubicBezTo>
                    <a:cubicBezTo>
                      <a:pt x="205" y="171"/>
                      <a:pt x="363" y="120"/>
                      <a:pt x="525" y="86"/>
                    </a:cubicBezTo>
                    <a:cubicBezTo>
                      <a:pt x="643" y="61"/>
                      <a:pt x="762" y="39"/>
                      <a:pt x="882" y="23"/>
                    </a:cubicBezTo>
                    <a:cubicBezTo>
                      <a:pt x="985" y="10"/>
                      <a:pt x="1089" y="3"/>
                      <a:pt x="1193" y="1"/>
                    </a:cubicBezTo>
                    <a:cubicBezTo>
                      <a:pt x="1308" y="0"/>
                      <a:pt x="1424" y="1"/>
                      <a:pt x="1540" y="10"/>
                    </a:cubicBezTo>
                    <a:cubicBezTo>
                      <a:pt x="1807" y="31"/>
                      <a:pt x="2068" y="85"/>
                      <a:pt x="2322" y="171"/>
                    </a:cubicBezTo>
                    <a:cubicBezTo>
                      <a:pt x="2690" y="294"/>
                      <a:pt x="3026" y="476"/>
                      <a:pt x="3330" y="717"/>
                    </a:cubicBezTo>
                    <a:cubicBezTo>
                      <a:pt x="3737" y="1039"/>
                      <a:pt x="4055" y="1434"/>
                      <a:pt x="4284" y="1901"/>
                    </a:cubicBezTo>
                    <a:cubicBezTo>
                      <a:pt x="4412" y="2163"/>
                      <a:pt x="4503" y="2437"/>
                      <a:pt x="4560" y="2723"/>
                    </a:cubicBezTo>
                    <a:cubicBezTo>
                      <a:pt x="4597" y="2908"/>
                      <a:pt x="4617" y="3095"/>
                      <a:pt x="4622" y="3283"/>
                    </a:cubicBezTo>
                    <a:cubicBezTo>
                      <a:pt x="4626" y="3422"/>
                      <a:pt x="4622" y="3560"/>
                      <a:pt x="4608" y="3698"/>
                    </a:cubicBezTo>
                    <a:cubicBezTo>
                      <a:pt x="4582" y="3967"/>
                      <a:pt x="4523" y="4229"/>
                      <a:pt x="4431" y="4483"/>
                    </a:cubicBezTo>
                    <a:cubicBezTo>
                      <a:pt x="4308" y="4826"/>
                      <a:pt x="4133" y="5141"/>
                      <a:pt x="3909" y="5428"/>
                    </a:cubicBezTo>
                    <a:cubicBezTo>
                      <a:pt x="3766" y="5612"/>
                      <a:pt x="3606" y="5779"/>
                      <a:pt x="3430" y="5930"/>
                    </a:cubicBezTo>
                    <a:cubicBezTo>
                      <a:pt x="3151" y="6169"/>
                      <a:pt x="2842" y="6358"/>
                      <a:pt x="2503" y="6497"/>
                    </a:cubicBezTo>
                    <a:cubicBezTo>
                      <a:pt x="2464" y="6513"/>
                      <a:pt x="2429" y="6500"/>
                      <a:pt x="2414" y="6465"/>
                    </a:cubicBezTo>
                    <a:cubicBezTo>
                      <a:pt x="2400" y="6430"/>
                      <a:pt x="2416" y="6397"/>
                      <a:pt x="2457" y="6380"/>
                    </a:cubicBezTo>
                    <a:cubicBezTo>
                      <a:pt x="2750" y="6260"/>
                      <a:pt x="3020" y="6100"/>
                      <a:pt x="3267" y="5901"/>
                    </a:cubicBezTo>
                    <a:cubicBezTo>
                      <a:pt x="3666" y="5579"/>
                      <a:pt x="3976" y="5188"/>
                      <a:pt x="4195" y="4725"/>
                    </a:cubicBezTo>
                    <a:cubicBezTo>
                      <a:pt x="4314" y="4475"/>
                      <a:pt x="4398" y="4213"/>
                      <a:pt x="4448" y="3941"/>
                    </a:cubicBezTo>
                    <a:cubicBezTo>
                      <a:pt x="4479" y="3771"/>
                      <a:pt x="4496" y="3600"/>
                      <a:pt x="4498" y="3427"/>
                    </a:cubicBezTo>
                    <a:cubicBezTo>
                      <a:pt x="4499" y="3295"/>
                      <a:pt x="4494" y="3163"/>
                      <a:pt x="4480" y="3032"/>
                    </a:cubicBezTo>
                    <a:cubicBezTo>
                      <a:pt x="4439" y="2657"/>
                      <a:pt x="4338" y="2299"/>
                      <a:pt x="4173" y="1960"/>
                    </a:cubicBezTo>
                    <a:cubicBezTo>
                      <a:pt x="4044" y="1695"/>
                      <a:pt x="3883" y="1452"/>
                      <a:pt x="3689" y="1231"/>
                    </a:cubicBezTo>
                    <a:cubicBezTo>
                      <a:pt x="3394" y="895"/>
                      <a:pt x="3046" y="630"/>
                      <a:pt x="2644" y="436"/>
                    </a:cubicBezTo>
                    <a:cubicBezTo>
                      <a:pt x="2399" y="318"/>
                      <a:pt x="2142" y="234"/>
                      <a:pt x="1875" y="182"/>
                    </a:cubicBezTo>
                    <a:cubicBezTo>
                      <a:pt x="1721" y="152"/>
                      <a:pt x="1565" y="133"/>
                      <a:pt x="1408" y="128"/>
                    </a:cubicBezTo>
                    <a:cubicBezTo>
                      <a:pt x="1362" y="126"/>
                      <a:pt x="1316" y="127"/>
                      <a:pt x="127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8">
                <a:extLst>
                  <a:ext uri="{FF2B5EF4-FFF2-40B4-BE49-F238E27FC236}">
                    <a16:creationId xmlns:a16="http://schemas.microsoft.com/office/drawing/2014/main" id="{E003ADD3-78CF-4EF4-A1AD-903F3C42F3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4200" y="3130550"/>
                <a:ext cx="247650" cy="331787"/>
              </a:xfrm>
              <a:custGeom>
                <a:avLst/>
                <a:gdLst>
                  <a:gd name="T0" fmla="*/ 1 w 1959"/>
                  <a:gd name="T1" fmla="*/ 1635 h 2626"/>
                  <a:gd name="T2" fmla="*/ 166 w 1959"/>
                  <a:gd name="T3" fmla="*/ 1091 h 2626"/>
                  <a:gd name="T4" fmla="*/ 173 w 1959"/>
                  <a:gd name="T5" fmla="*/ 1079 h 2626"/>
                  <a:gd name="T6" fmla="*/ 202 w 1959"/>
                  <a:gd name="T7" fmla="*/ 1015 h 2626"/>
                  <a:gd name="T8" fmla="*/ 924 w 1959"/>
                  <a:gd name="T9" fmla="*/ 45 h 2626"/>
                  <a:gd name="T10" fmla="*/ 1036 w 1959"/>
                  <a:gd name="T11" fmla="*/ 45 h 2626"/>
                  <a:gd name="T12" fmla="*/ 1739 w 1959"/>
                  <a:gd name="T13" fmla="*/ 1017 h 2626"/>
                  <a:gd name="T14" fmla="*/ 1921 w 1959"/>
                  <a:gd name="T15" fmla="*/ 1473 h 2626"/>
                  <a:gd name="T16" fmla="*/ 1702 w 1959"/>
                  <a:gd name="T17" fmla="*/ 2258 h 2626"/>
                  <a:gd name="T18" fmla="*/ 1125 w 1959"/>
                  <a:gd name="T19" fmla="*/ 2585 h 2626"/>
                  <a:gd name="T20" fmla="*/ 373 w 1959"/>
                  <a:gd name="T21" fmla="*/ 2392 h 2626"/>
                  <a:gd name="T22" fmla="*/ 26 w 1959"/>
                  <a:gd name="T23" fmla="*/ 1845 h 2626"/>
                  <a:gd name="T24" fmla="*/ 1 w 1959"/>
                  <a:gd name="T25" fmla="*/ 1635 h 2626"/>
                  <a:gd name="T26" fmla="*/ 980 w 1959"/>
                  <a:gd name="T27" fmla="*/ 182 h 2626"/>
                  <a:gd name="T28" fmla="*/ 972 w 1959"/>
                  <a:gd name="T29" fmla="*/ 192 h 2626"/>
                  <a:gd name="T30" fmla="*/ 686 w 1959"/>
                  <a:gd name="T31" fmla="*/ 576 h 2626"/>
                  <a:gd name="T32" fmla="*/ 307 w 1959"/>
                  <a:gd name="T33" fmla="*/ 1085 h 2626"/>
                  <a:gd name="T34" fmla="*/ 298 w 1959"/>
                  <a:gd name="T35" fmla="*/ 1104 h 2626"/>
                  <a:gd name="T36" fmla="*/ 279 w 1959"/>
                  <a:gd name="T37" fmla="*/ 1149 h 2626"/>
                  <a:gd name="T38" fmla="*/ 182 w 1959"/>
                  <a:gd name="T39" fmla="*/ 1316 h 2626"/>
                  <a:gd name="T40" fmla="*/ 142 w 1959"/>
                  <a:gd name="T41" fmla="*/ 1786 h 2626"/>
                  <a:gd name="T42" fmla="*/ 431 w 1959"/>
                  <a:gd name="T43" fmla="*/ 2277 h 2626"/>
                  <a:gd name="T44" fmla="*/ 1130 w 1959"/>
                  <a:gd name="T45" fmla="*/ 2456 h 2626"/>
                  <a:gd name="T46" fmla="*/ 1701 w 1959"/>
                  <a:gd name="T47" fmla="*/ 2036 h 2626"/>
                  <a:gd name="T48" fmla="*/ 1783 w 1959"/>
                  <a:gd name="T49" fmla="*/ 1414 h 2626"/>
                  <a:gd name="T50" fmla="*/ 1666 w 1959"/>
                  <a:gd name="T51" fmla="*/ 1132 h 2626"/>
                  <a:gd name="T52" fmla="*/ 1187 w 1959"/>
                  <a:gd name="T53" fmla="*/ 469 h 2626"/>
                  <a:gd name="T54" fmla="*/ 980 w 1959"/>
                  <a:gd name="T55" fmla="*/ 182 h 2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9" h="2626">
                    <a:moveTo>
                      <a:pt x="1" y="1635"/>
                    </a:moveTo>
                    <a:cubicBezTo>
                      <a:pt x="1" y="1425"/>
                      <a:pt x="51" y="1248"/>
                      <a:pt x="166" y="1091"/>
                    </a:cubicBezTo>
                    <a:cubicBezTo>
                      <a:pt x="169" y="1087"/>
                      <a:pt x="173" y="1083"/>
                      <a:pt x="173" y="1079"/>
                    </a:cubicBezTo>
                    <a:cubicBezTo>
                      <a:pt x="171" y="1053"/>
                      <a:pt x="188" y="1035"/>
                      <a:pt x="202" y="1015"/>
                    </a:cubicBezTo>
                    <a:cubicBezTo>
                      <a:pt x="443" y="692"/>
                      <a:pt x="683" y="368"/>
                      <a:pt x="924" y="45"/>
                    </a:cubicBezTo>
                    <a:cubicBezTo>
                      <a:pt x="957" y="1"/>
                      <a:pt x="1004" y="0"/>
                      <a:pt x="1036" y="45"/>
                    </a:cubicBezTo>
                    <a:cubicBezTo>
                      <a:pt x="1271" y="369"/>
                      <a:pt x="1504" y="693"/>
                      <a:pt x="1739" y="1017"/>
                    </a:cubicBezTo>
                    <a:cubicBezTo>
                      <a:pt x="1839" y="1154"/>
                      <a:pt x="1899" y="1306"/>
                      <a:pt x="1921" y="1473"/>
                    </a:cubicBezTo>
                    <a:cubicBezTo>
                      <a:pt x="1959" y="1764"/>
                      <a:pt x="1891" y="2030"/>
                      <a:pt x="1702" y="2258"/>
                    </a:cubicBezTo>
                    <a:cubicBezTo>
                      <a:pt x="1552" y="2438"/>
                      <a:pt x="1359" y="2550"/>
                      <a:pt x="1125" y="2585"/>
                    </a:cubicBezTo>
                    <a:cubicBezTo>
                      <a:pt x="848" y="2626"/>
                      <a:pt x="595" y="2563"/>
                      <a:pt x="373" y="2392"/>
                    </a:cubicBezTo>
                    <a:cubicBezTo>
                      <a:pt x="192" y="2253"/>
                      <a:pt x="78" y="2068"/>
                      <a:pt x="26" y="1845"/>
                    </a:cubicBezTo>
                    <a:cubicBezTo>
                      <a:pt x="9" y="1771"/>
                      <a:pt x="0" y="1695"/>
                      <a:pt x="1" y="1635"/>
                    </a:cubicBezTo>
                    <a:close/>
                    <a:moveTo>
                      <a:pt x="980" y="182"/>
                    </a:moveTo>
                    <a:cubicBezTo>
                      <a:pt x="977" y="186"/>
                      <a:pt x="974" y="189"/>
                      <a:pt x="972" y="192"/>
                    </a:cubicBezTo>
                    <a:cubicBezTo>
                      <a:pt x="876" y="320"/>
                      <a:pt x="781" y="448"/>
                      <a:pt x="686" y="576"/>
                    </a:cubicBezTo>
                    <a:cubicBezTo>
                      <a:pt x="559" y="746"/>
                      <a:pt x="433" y="915"/>
                      <a:pt x="307" y="1085"/>
                    </a:cubicBezTo>
                    <a:cubicBezTo>
                      <a:pt x="303" y="1091"/>
                      <a:pt x="301" y="1098"/>
                      <a:pt x="298" y="1104"/>
                    </a:cubicBezTo>
                    <a:cubicBezTo>
                      <a:pt x="292" y="1119"/>
                      <a:pt x="289" y="1137"/>
                      <a:pt x="279" y="1149"/>
                    </a:cubicBezTo>
                    <a:cubicBezTo>
                      <a:pt x="241" y="1201"/>
                      <a:pt x="206" y="1256"/>
                      <a:pt x="182" y="1316"/>
                    </a:cubicBezTo>
                    <a:cubicBezTo>
                      <a:pt x="122" y="1468"/>
                      <a:pt x="112" y="1626"/>
                      <a:pt x="142" y="1786"/>
                    </a:cubicBezTo>
                    <a:cubicBezTo>
                      <a:pt x="180" y="1984"/>
                      <a:pt x="275" y="2150"/>
                      <a:pt x="431" y="2277"/>
                    </a:cubicBezTo>
                    <a:cubicBezTo>
                      <a:pt x="636" y="2443"/>
                      <a:pt x="871" y="2504"/>
                      <a:pt x="1130" y="2456"/>
                    </a:cubicBezTo>
                    <a:cubicBezTo>
                      <a:pt x="1386" y="2409"/>
                      <a:pt x="1576" y="2264"/>
                      <a:pt x="1701" y="2036"/>
                    </a:cubicBezTo>
                    <a:cubicBezTo>
                      <a:pt x="1808" y="1840"/>
                      <a:pt x="1830" y="1631"/>
                      <a:pt x="1783" y="1414"/>
                    </a:cubicBezTo>
                    <a:cubicBezTo>
                      <a:pt x="1760" y="1313"/>
                      <a:pt x="1726" y="1216"/>
                      <a:pt x="1666" y="1132"/>
                    </a:cubicBezTo>
                    <a:cubicBezTo>
                      <a:pt x="1508" y="910"/>
                      <a:pt x="1347" y="690"/>
                      <a:pt x="1187" y="469"/>
                    </a:cubicBezTo>
                    <a:cubicBezTo>
                      <a:pt x="1118" y="373"/>
                      <a:pt x="1049" y="278"/>
                      <a:pt x="980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id="{ABBEA6DD-CDDE-4875-8222-F988900E5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475" y="3179763"/>
                <a:ext cx="136525" cy="387350"/>
              </a:xfrm>
              <a:custGeom>
                <a:avLst/>
                <a:gdLst>
                  <a:gd name="T0" fmla="*/ 2 w 1083"/>
                  <a:gd name="T1" fmla="*/ 735 h 3076"/>
                  <a:gd name="T2" fmla="*/ 20 w 1083"/>
                  <a:gd name="T3" fmla="*/ 393 h 3076"/>
                  <a:gd name="T4" fmla="*/ 60 w 1083"/>
                  <a:gd name="T5" fmla="*/ 59 h 3076"/>
                  <a:gd name="T6" fmla="*/ 130 w 1083"/>
                  <a:gd name="T7" fmla="*/ 3 h 3076"/>
                  <a:gd name="T8" fmla="*/ 184 w 1083"/>
                  <a:gd name="T9" fmla="*/ 68 h 3076"/>
                  <a:gd name="T10" fmla="*/ 167 w 1083"/>
                  <a:gd name="T11" fmla="*/ 201 h 3076"/>
                  <a:gd name="T12" fmla="*/ 140 w 1083"/>
                  <a:gd name="T13" fmla="*/ 457 h 3076"/>
                  <a:gd name="T14" fmla="*/ 130 w 1083"/>
                  <a:gd name="T15" fmla="*/ 816 h 3076"/>
                  <a:gd name="T16" fmla="*/ 160 w 1083"/>
                  <a:gd name="T17" fmla="*/ 1162 h 3076"/>
                  <a:gd name="T18" fmla="*/ 348 w 1083"/>
                  <a:gd name="T19" fmla="*/ 1876 h 3076"/>
                  <a:gd name="T20" fmla="*/ 843 w 1083"/>
                  <a:gd name="T21" fmla="*/ 2723 h 3076"/>
                  <a:gd name="T22" fmla="*/ 1052 w 1083"/>
                  <a:gd name="T23" fmla="*/ 2956 h 3076"/>
                  <a:gd name="T24" fmla="*/ 1056 w 1083"/>
                  <a:gd name="T25" fmla="*/ 3050 h 3076"/>
                  <a:gd name="T26" fmla="*/ 963 w 1083"/>
                  <a:gd name="T27" fmla="*/ 3044 h 3076"/>
                  <a:gd name="T28" fmla="*/ 184 w 1083"/>
                  <a:gd name="T29" fmla="*/ 1796 h 3076"/>
                  <a:gd name="T30" fmla="*/ 49 w 1083"/>
                  <a:gd name="T31" fmla="*/ 1270 h 3076"/>
                  <a:gd name="T32" fmla="*/ 2 w 1083"/>
                  <a:gd name="T33" fmla="*/ 735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3" h="3076">
                    <a:moveTo>
                      <a:pt x="2" y="735"/>
                    </a:moveTo>
                    <a:cubicBezTo>
                      <a:pt x="0" y="661"/>
                      <a:pt x="5" y="527"/>
                      <a:pt x="20" y="393"/>
                    </a:cubicBezTo>
                    <a:cubicBezTo>
                      <a:pt x="32" y="281"/>
                      <a:pt x="46" y="170"/>
                      <a:pt x="60" y="59"/>
                    </a:cubicBezTo>
                    <a:cubicBezTo>
                      <a:pt x="65" y="22"/>
                      <a:pt x="94" y="0"/>
                      <a:pt x="130" y="3"/>
                    </a:cubicBezTo>
                    <a:cubicBezTo>
                      <a:pt x="162" y="6"/>
                      <a:pt x="187" y="34"/>
                      <a:pt x="184" y="68"/>
                    </a:cubicBezTo>
                    <a:cubicBezTo>
                      <a:pt x="180" y="113"/>
                      <a:pt x="172" y="157"/>
                      <a:pt x="167" y="201"/>
                    </a:cubicBezTo>
                    <a:cubicBezTo>
                      <a:pt x="158" y="286"/>
                      <a:pt x="149" y="371"/>
                      <a:pt x="140" y="457"/>
                    </a:cubicBezTo>
                    <a:cubicBezTo>
                      <a:pt x="128" y="576"/>
                      <a:pt x="123" y="696"/>
                      <a:pt x="130" y="816"/>
                    </a:cubicBezTo>
                    <a:cubicBezTo>
                      <a:pt x="136" y="931"/>
                      <a:pt x="146" y="1047"/>
                      <a:pt x="160" y="1162"/>
                    </a:cubicBezTo>
                    <a:cubicBezTo>
                      <a:pt x="192" y="1408"/>
                      <a:pt x="257" y="1645"/>
                      <a:pt x="348" y="1876"/>
                    </a:cubicBezTo>
                    <a:cubicBezTo>
                      <a:pt x="469" y="2184"/>
                      <a:pt x="632" y="2468"/>
                      <a:pt x="843" y="2723"/>
                    </a:cubicBezTo>
                    <a:cubicBezTo>
                      <a:pt x="909" y="2803"/>
                      <a:pt x="982" y="2879"/>
                      <a:pt x="1052" y="2956"/>
                    </a:cubicBezTo>
                    <a:cubicBezTo>
                      <a:pt x="1081" y="2987"/>
                      <a:pt x="1083" y="3023"/>
                      <a:pt x="1056" y="3050"/>
                    </a:cubicBezTo>
                    <a:cubicBezTo>
                      <a:pt x="1031" y="3076"/>
                      <a:pt x="992" y="3074"/>
                      <a:pt x="963" y="3044"/>
                    </a:cubicBezTo>
                    <a:cubicBezTo>
                      <a:pt x="607" y="2688"/>
                      <a:pt x="351" y="2270"/>
                      <a:pt x="184" y="1796"/>
                    </a:cubicBezTo>
                    <a:cubicBezTo>
                      <a:pt x="124" y="1624"/>
                      <a:pt x="80" y="1449"/>
                      <a:pt x="49" y="1270"/>
                    </a:cubicBezTo>
                    <a:cubicBezTo>
                      <a:pt x="22" y="1113"/>
                      <a:pt x="6" y="955"/>
                      <a:pt x="2" y="7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0">
                <a:extLst>
                  <a:ext uri="{FF2B5EF4-FFF2-40B4-BE49-F238E27FC236}">
                    <a16:creationId xmlns:a16="http://schemas.microsoft.com/office/drawing/2014/main" id="{25C1D53B-6993-4A5A-92E3-EFB655FB2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238" y="3000375"/>
                <a:ext cx="136525" cy="277812"/>
              </a:xfrm>
              <a:custGeom>
                <a:avLst/>
                <a:gdLst>
                  <a:gd name="T0" fmla="*/ 1078 w 1078"/>
                  <a:gd name="T1" fmla="*/ 2125 h 2194"/>
                  <a:gd name="T2" fmla="*/ 1015 w 1078"/>
                  <a:gd name="T3" fmla="*/ 2194 h 2194"/>
                  <a:gd name="T4" fmla="*/ 952 w 1078"/>
                  <a:gd name="T5" fmla="*/ 2124 h 2194"/>
                  <a:gd name="T6" fmla="*/ 786 w 1078"/>
                  <a:gd name="T7" fmla="*/ 1203 h 2194"/>
                  <a:gd name="T8" fmla="*/ 367 w 1078"/>
                  <a:gd name="T9" fmla="*/ 464 h 2194"/>
                  <a:gd name="T10" fmla="*/ 44 w 1078"/>
                  <a:gd name="T11" fmla="*/ 130 h 2194"/>
                  <a:gd name="T12" fmla="*/ 11 w 1078"/>
                  <a:gd name="T13" fmla="*/ 86 h 2194"/>
                  <a:gd name="T14" fmla="*/ 38 w 1078"/>
                  <a:gd name="T15" fmla="*/ 16 h 2194"/>
                  <a:gd name="T16" fmla="*/ 115 w 1078"/>
                  <a:gd name="T17" fmla="*/ 25 h 2194"/>
                  <a:gd name="T18" fmla="*/ 335 w 1078"/>
                  <a:gd name="T19" fmla="*/ 237 h 2194"/>
                  <a:gd name="T20" fmla="*/ 927 w 1078"/>
                  <a:gd name="T21" fmla="*/ 1227 h 2194"/>
                  <a:gd name="T22" fmla="*/ 1049 w 1078"/>
                  <a:gd name="T23" fmla="*/ 1735 h 2194"/>
                  <a:gd name="T24" fmla="*/ 1076 w 1078"/>
                  <a:gd name="T25" fmla="*/ 2097 h 2194"/>
                  <a:gd name="T26" fmla="*/ 1078 w 1078"/>
                  <a:gd name="T27" fmla="*/ 2125 h 2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8" h="2194">
                    <a:moveTo>
                      <a:pt x="1078" y="2125"/>
                    </a:moveTo>
                    <a:cubicBezTo>
                      <a:pt x="1077" y="2164"/>
                      <a:pt x="1051" y="2193"/>
                      <a:pt x="1015" y="2194"/>
                    </a:cubicBezTo>
                    <a:cubicBezTo>
                      <a:pt x="977" y="2194"/>
                      <a:pt x="952" y="2167"/>
                      <a:pt x="952" y="2124"/>
                    </a:cubicBezTo>
                    <a:cubicBezTo>
                      <a:pt x="950" y="1808"/>
                      <a:pt x="896" y="1500"/>
                      <a:pt x="786" y="1203"/>
                    </a:cubicBezTo>
                    <a:cubicBezTo>
                      <a:pt x="686" y="934"/>
                      <a:pt x="547" y="688"/>
                      <a:pt x="367" y="464"/>
                    </a:cubicBezTo>
                    <a:cubicBezTo>
                      <a:pt x="269" y="343"/>
                      <a:pt x="162" y="232"/>
                      <a:pt x="44" y="130"/>
                    </a:cubicBezTo>
                    <a:cubicBezTo>
                      <a:pt x="31" y="118"/>
                      <a:pt x="17" y="103"/>
                      <a:pt x="11" y="86"/>
                    </a:cubicBezTo>
                    <a:cubicBezTo>
                      <a:pt x="0" y="59"/>
                      <a:pt x="14" y="30"/>
                      <a:pt x="38" y="16"/>
                    </a:cubicBezTo>
                    <a:cubicBezTo>
                      <a:pt x="63" y="0"/>
                      <a:pt x="91" y="3"/>
                      <a:pt x="115" y="25"/>
                    </a:cubicBezTo>
                    <a:cubicBezTo>
                      <a:pt x="189" y="95"/>
                      <a:pt x="265" y="163"/>
                      <a:pt x="335" y="237"/>
                    </a:cubicBezTo>
                    <a:cubicBezTo>
                      <a:pt x="604" y="524"/>
                      <a:pt x="800" y="855"/>
                      <a:pt x="927" y="1227"/>
                    </a:cubicBezTo>
                    <a:cubicBezTo>
                      <a:pt x="984" y="1392"/>
                      <a:pt x="1024" y="1562"/>
                      <a:pt x="1049" y="1735"/>
                    </a:cubicBezTo>
                    <a:cubicBezTo>
                      <a:pt x="1066" y="1855"/>
                      <a:pt x="1076" y="1976"/>
                      <a:pt x="1076" y="2097"/>
                    </a:cubicBezTo>
                    <a:cubicBezTo>
                      <a:pt x="1076" y="2106"/>
                      <a:pt x="1077" y="2116"/>
                      <a:pt x="1078" y="2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1">
                <a:extLst>
                  <a:ext uri="{FF2B5EF4-FFF2-40B4-BE49-F238E27FC236}">
                    <a16:creationId xmlns:a16="http://schemas.microsoft.com/office/drawing/2014/main" id="{6ACD8FA7-454B-42A2-9817-C2FC1F752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38" y="3333750"/>
                <a:ext cx="68263" cy="66675"/>
              </a:xfrm>
              <a:custGeom>
                <a:avLst/>
                <a:gdLst>
                  <a:gd name="T0" fmla="*/ 92 w 540"/>
                  <a:gd name="T1" fmla="*/ 527 h 529"/>
                  <a:gd name="T2" fmla="*/ 16 w 540"/>
                  <a:gd name="T3" fmla="*/ 489 h 529"/>
                  <a:gd name="T4" fmla="*/ 76 w 540"/>
                  <a:gd name="T5" fmla="*/ 403 h 529"/>
                  <a:gd name="T6" fmla="*/ 324 w 540"/>
                  <a:gd name="T7" fmla="*/ 300 h 529"/>
                  <a:gd name="T8" fmla="*/ 414 w 540"/>
                  <a:gd name="T9" fmla="*/ 67 h 529"/>
                  <a:gd name="T10" fmla="*/ 458 w 540"/>
                  <a:gd name="T11" fmla="*/ 7 h 529"/>
                  <a:gd name="T12" fmla="*/ 528 w 540"/>
                  <a:gd name="T13" fmla="*/ 33 h 529"/>
                  <a:gd name="T14" fmla="*/ 539 w 540"/>
                  <a:gd name="T15" fmla="*/ 72 h 529"/>
                  <a:gd name="T16" fmla="*/ 432 w 540"/>
                  <a:gd name="T17" fmla="*/ 368 h 529"/>
                  <a:gd name="T18" fmla="*/ 144 w 540"/>
                  <a:gd name="T19" fmla="*/ 523 h 529"/>
                  <a:gd name="T20" fmla="*/ 118 w 540"/>
                  <a:gd name="T21" fmla="*/ 527 h 529"/>
                  <a:gd name="T22" fmla="*/ 92 w 540"/>
                  <a:gd name="T23" fmla="*/ 527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0" h="529">
                    <a:moveTo>
                      <a:pt x="92" y="527"/>
                    </a:moveTo>
                    <a:cubicBezTo>
                      <a:pt x="51" y="529"/>
                      <a:pt x="27" y="517"/>
                      <a:pt x="16" y="489"/>
                    </a:cubicBezTo>
                    <a:cubicBezTo>
                      <a:pt x="0" y="447"/>
                      <a:pt x="30" y="404"/>
                      <a:pt x="76" y="403"/>
                    </a:cubicBezTo>
                    <a:cubicBezTo>
                      <a:pt x="172" y="401"/>
                      <a:pt x="257" y="370"/>
                      <a:pt x="324" y="300"/>
                    </a:cubicBezTo>
                    <a:cubicBezTo>
                      <a:pt x="386" y="235"/>
                      <a:pt x="412" y="156"/>
                      <a:pt x="414" y="67"/>
                    </a:cubicBezTo>
                    <a:cubicBezTo>
                      <a:pt x="415" y="38"/>
                      <a:pt x="433" y="14"/>
                      <a:pt x="458" y="7"/>
                    </a:cubicBezTo>
                    <a:cubicBezTo>
                      <a:pt x="485" y="0"/>
                      <a:pt x="514" y="9"/>
                      <a:pt x="528" y="33"/>
                    </a:cubicBezTo>
                    <a:cubicBezTo>
                      <a:pt x="535" y="45"/>
                      <a:pt x="540" y="59"/>
                      <a:pt x="539" y="72"/>
                    </a:cubicBezTo>
                    <a:cubicBezTo>
                      <a:pt x="536" y="183"/>
                      <a:pt x="504" y="283"/>
                      <a:pt x="432" y="368"/>
                    </a:cubicBezTo>
                    <a:cubicBezTo>
                      <a:pt x="356" y="457"/>
                      <a:pt x="259" y="507"/>
                      <a:pt x="144" y="523"/>
                    </a:cubicBezTo>
                    <a:cubicBezTo>
                      <a:pt x="135" y="524"/>
                      <a:pt x="127" y="526"/>
                      <a:pt x="118" y="527"/>
                    </a:cubicBezTo>
                    <a:cubicBezTo>
                      <a:pt x="109" y="527"/>
                      <a:pt x="101" y="527"/>
                      <a:pt x="92" y="5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233FB706-F721-4871-ADFE-82A837F4508F}"/>
              </a:ext>
            </a:extLst>
          </p:cNvPr>
          <p:cNvGrpSpPr/>
          <p:nvPr/>
        </p:nvGrpSpPr>
        <p:grpSpPr>
          <a:xfrm>
            <a:off x="6629009" y="4911376"/>
            <a:ext cx="601662" cy="580372"/>
            <a:chOff x="2084388" y="2489209"/>
            <a:chExt cx="601662" cy="580372"/>
          </a:xfrm>
        </p:grpSpPr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1D00B47A-B0F3-48DE-A9E2-EA4E9301155B}"/>
                </a:ext>
              </a:extLst>
            </p:cNvPr>
            <p:cNvSpPr/>
            <p:nvPr/>
          </p:nvSpPr>
          <p:spPr>
            <a:xfrm>
              <a:off x="2084388" y="2489209"/>
              <a:ext cx="601662" cy="5803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8E0BC943-759F-4073-B79C-1CF2F11B0975}"/>
                </a:ext>
              </a:extLst>
            </p:cNvPr>
            <p:cNvGrpSpPr/>
            <p:nvPr/>
          </p:nvGrpSpPr>
          <p:grpSpPr>
            <a:xfrm>
              <a:off x="2184400" y="2585682"/>
              <a:ext cx="401638" cy="387426"/>
              <a:chOff x="2657475" y="2843213"/>
              <a:chExt cx="852488" cy="822324"/>
            </a:xfr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</a:gradFill>
          </p:grpSpPr>
          <p:sp>
            <p:nvSpPr>
              <p:cNvPr id="129" name="Freeform 5">
                <a:extLst>
                  <a:ext uri="{FF2B5EF4-FFF2-40B4-BE49-F238E27FC236}">
                    <a16:creationId xmlns:a16="http://schemas.microsoft.com/office/drawing/2014/main" id="{2B0FF37F-8895-4091-A5A7-B033951717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8613" y="3000375"/>
                <a:ext cx="279400" cy="542925"/>
              </a:xfrm>
              <a:custGeom>
                <a:avLst/>
                <a:gdLst>
                  <a:gd name="T0" fmla="*/ 1608 w 2206"/>
                  <a:gd name="T1" fmla="*/ 3957 h 4300"/>
                  <a:gd name="T2" fmla="*/ 1760 w 2206"/>
                  <a:gd name="T3" fmla="*/ 4268 h 4300"/>
                  <a:gd name="T4" fmla="*/ 1569 w 2206"/>
                  <a:gd name="T5" fmla="*/ 4125 h 4300"/>
                  <a:gd name="T6" fmla="*/ 1362 w 2206"/>
                  <a:gd name="T7" fmla="*/ 3849 h 4300"/>
                  <a:gd name="T8" fmla="*/ 622 w 2206"/>
                  <a:gd name="T9" fmla="*/ 3653 h 4300"/>
                  <a:gd name="T10" fmla="*/ 241 w 2206"/>
                  <a:gd name="T11" fmla="*/ 3328 h 4300"/>
                  <a:gd name="T12" fmla="*/ 13 w 2206"/>
                  <a:gd name="T13" fmla="*/ 2737 h 4300"/>
                  <a:gd name="T14" fmla="*/ 217 w 2206"/>
                  <a:gd name="T15" fmla="*/ 1713 h 4300"/>
                  <a:gd name="T16" fmla="*/ 698 w 2206"/>
                  <a:gd name="T17" fmla="*/ 1024 h 4300"/>
                  <a:gd name="T18" fmla="*/ 1448 w 2206"/>
                  <a:gd name="T19" fmla="*/ 418 h 4300"/>
                  <a:gd name="T20" fmla="*/ 2105 w 2206"/>
                  <a:gd name="T21" fmla="*/ 21 h 4300"/>
                  <a:gd name="T22" fmla="*/ 2205 w 2206"/>
                  <a:gd name="T23" fmla="*/ 81 h 4300"/>
                  <a:gd name="T24" fmla="*/ 2177 w 2206"/>
                  <a:gd name="T25" fmla="*/ 535 h 4300"/>
                  <a:gd name="T26" fmla="*/ 2138 w 2206"/>
                  <a:gd name="T27" fmla="*/ 965 h 4300"/>
                  <a:gd name="T28" fmla="*/ 2121 w 2206"/>
                  <a:gd name="T29" fmla="*/ 1613 h 4300"/>
                  <a:gd name="T30" fmla="*/ 2009 w 2206"/>
                  <a:gd name="T31" fmla="*/ 1654 h 4300"/>
                  <a:gd name="T32" fmla="*/ 2005 w 2206"/>
                  <a:gd name="T33" fmla="*/ 1102 h 4300"/>
                  <a:gd name="T34" fmla="*/ 2065 w 2206"/>
                  <a:gd name="T35" fmla="*/ 288 h 4300"/>
                  <a:gd name="T36" fmla="*/ 1828 w 2206"/>
                  <a:gd name="T37" fmla="*/ 614 h 4300"/>
                  <a:gd name="T38" fmla="*/ 1383 w 2206"/>
                  <a:gd name="T39" fmla="*/ 1323 h 4300"/>
                  <a:gd name="T40" fmla="*/ 1248 w 2206"/>
                  <a:gd name="T41" fmla="*/ 1709 h 4300"/>
                  <a:gd name="T42" fmla="*/ 1146 w 2206"/>
                  <a:gd name="T43" fmla="*/ 2151 h 4300"/>
                  <a:gd name="T44" fmla="*/ 1150 w 2206"/>
                  <a:gd name="T45" fmla="*/ 2673 h 4300"/>
                  <a:gd name="T46" fmla="*/ 1299 w 2206"/>
                  <a:gd name="T47" fmla="*/ 3342 h 4300"/>
                  <a:gd name="T48" fmla="*/ 1413 w 2206"/>
                  <a:gd name="T49" fmla="*/ 3644 h 4300"/>
                  <a:gd name="T50" fmla="*/ 1479 w 2206"/>
                  <a:gd name="T51" fmla="*/ 3711 h 4300"/>
                  <a:gd name="T52" fmla="*/ 1921 w 2206"/>
                  <a:gd name="T53" fmla="*/ 3531 h 4300"/>
                  <a:gd name="T54" fmla="*/ 1976 w 2206"/>
                  <a:gd name="T55" fmla="*/ 3642 h 4300"/>
                  <a:gd name="T56" fmla="*/ 1527 w 2206"/>
                  <a:gd name="T57" fmla="*/ 3835 h 4300"/>
                  <a:gd name="T58" fmla="*/ 1901 w 2206"/>
                  <a:gd name="T59" fmla="*/ 292 h 4300"/>
                  <a:gd name="T60" fmla="*/ 1463 w 2206"/>
                  <a:gd name="T61" fmla="*/ 553 h 4300"/>
                  <a:gd name="T62" fmla="*/ 741 w 2206"/>
                  <a:gd name="T63" fmla="*/ 1159 h 4300"/>
                  <a:gd name="T64" fmla="*/ 342 w 2206"/>
                  <a:gd name="T65" fmla="*/ 1742 h 4300"/>
                  <a:gd name="T66" fmla="*/ 137 w 2206"/>
                  <a:gd name="T67" fmla="*/ 2719 h 4300"/>
                  <a:gd name="T68" fmla="*/ 339 w 2206"/>
                  <a:gd name="T69" fmla="*/ 3249 h 4300"/>
                  <a:gd name="T70" fmla="*/ 630 w 2206"/>
                  <a:gd name="T71" fmla="*/ 3512 h 4300"/>
                  <a:gd name="T72" fmla="*/ 954 w 2206"/>
                  <a:gd name="T73" fmla="*/ 3668 h 4300"/>
                  <a:gd name="T74" fmla="*/ 1308 w 2206"/>
                  <a:gd name="T75" fmla="*/ 3726 h 4300"/>
                  <a:gd name="T76" fmla="*/ 1128 w 2206"/>
                  <a:gd name="T77" fmla="*/ 3234 h 4300"/>
                  <a:gd name="T78" fmla="*/ 1019 w 2206"/>
                  <a:gd name="T79" fmla="*/ 2506 h 4300"/>
                  <a:gd name="T80" fmla="*/ 1019 w 2206"/>
                  <a:gd name="T81" fmla="*/ 2154 h 4300"/>
                  <a:gd name="T82" fmla="*/ 1137 w 2206"/>
                  <a:gd name="T83" fmla="*/ 1645 h 4300"/>
                  <a:gd name="T84" fmla="*/ 1231 w 2206"/>
                  <a:gd name="T85" fmla="*/ 1362 h 4300"/>
                  <a:gd name="T86" fmla="*/ 1748 w 2206"/>
                  <a:gd name="T87" fmla="*/ 510 h 4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6" h="4300">
                    <a:moveTo>
                      <a:pt x="1527" y="3835"/>
                    </a:moveTo>
                    <a:cubicBezTo>
                      <a:pt x="1553" y="3874"/>
                      <a:pt x="1580" y="3915"/>
                      <a:pt x="1608" y="3957"/>
                    </a:cubicBezTo>
                    <a:cubicBezTo>
                      <a:pt x="1659" y="4033"/>
                      <a:pt x="1711" y="4110"/>
                      <a:pt x="1762" y="4187"/>
                    </a:cubicBezTo>
                    <a:cubicBezTo>
                      <a:pt x="1781" y="4216"/>
                      <a:pt x="1780" y="4246"/>
                      <a:pt x="1760" y="4268"/>
                    </a:cubicBezTo>
                    <a:cubicBezTo>
                      <a:pt x="1731" y="4300"/>
                      <a:pt x="1683" y="4295"/>
                      <a:pt x="1657" y="4257"/>
                    </a:cubicBezTo>
                    <a:cubicBezTo>
                      <a:pt x="1628" y="4213"/>
                      <a:pt x="1598" y="4169"/>
                      <a:pt x="1569" y="4125"/>
                    </a:cubicBezTo>
                    <a:cubicBezTo>
                      <a:pt x="1509" y="4037"/>
                      <a:pt x="1449" y="3949"/>
                      <a:pt x="1390" y="3860"/>
                    </a:cubicBezTo>
                    <a:cubicBezTo>
                      <a:pt x="1382" y="3848"/>
                      <a:pt x="1373" y="3848"/>
                      <a:pt x="1362" y="3849"/>
                    </a:cubicBezTo>
                    <a:cubicBezTo>
                      <a:pt x="1177" y="3860"/>
                      <a:pt x="1000" y="3834"/>
                      <a:pt x="833" y="3752"/>
                    </a:cubicBezTo>
                    <a:cubicBezTo>
                      <a:pt x="763" y="3717"/>
                      <a:pt x="691" y="3689"/>
                      <a:pt x="622" y="3653"/>
                    </a:cubicBezTo>
                    <a:cubicBezTo>
                      <a:pt x="511" y="3594"/>
                      <a:pt x="416" y="3515"/>
                      <a:pt x="333" y="3420"/>
                    </a:cubicBezTo>
                    <a:cubicBezTo>
                      <a:pt x="305" y="3387"/>
                      <a:pt x="270" y="3360"/>
                      <a:pt x="241" y="3328"/>
                    </a:cubicBezTo>
                    <a:cubicBezTo>
                      <a:pt x="166" y="3246"/>
                      <a:pt x="121" y="3148"/>
                      <a:pt x="80" y="3046"/>
                    </a:cubicBezTo>
                    <a:cubicBezTo>
                      <a:pt x="41" y="2946"/>
                      <a:pt x="25" y="2842"/>
                      <a:pt x="13" y="2737"/>
                    </a:cubicBezTo>
                    <a:cubicBezTo>
                      <a:pt x="3" y="2654"/>
                      <a:pt x="0" y="2571"/>
                      <a:pt x="9" y="2488"/>
                    </a:cubicBezTo>
                    <a:cubicBezTo>
                      <a:pt x="38" y="2219"/>
                      <a:pt x="97" y="1958"/>
                      <a:pt x="217" y="1713"/>
                    </a:cubicBezTo>
                    <a:cubicBezTo>
                      <a:pt x="281" y="1581"/>
                      <a:pt x="348" y="1451"/>
                      <a:pt x="434" y="1331"/>
                    </a:cubicBezTo>
                    <a:cubicBezTo>
                      <a:pt x="513" y="1221"/>
                      <a:pt x="602" y="1119"/>
                      <a:pt x="698" y="1024"/>
                    </a:cubicBezTo>
                    <a:cubicBezTo>
                      <a:pt x="777" y="947"/>
                      <a:pt x="854" y="868"/>
                      <a:pt x="933" y="792"/>
                    </a:cubicBezTo>
                    <a:cubicBezTo>
                      <a:pt x="1087" y="643"/>
                      <a:pt x="1258" y="518"/>
                      <a:pt x="1448" y="418"/>
                    </a:cubicBezTo>
                    <a:cubicBezTo>
                      <a:pt x="1561" y="359"/>
                      <a:pt x="1668" y="287"/>
                      <a:pt x="1778" y="220"/>
                    </a:cubicBezTo>
                    <a:cubicBezTo>
                      <a:pt x="1887" y="154"/>
                      <a:pt x="1996" y="87"/>
                      <a:pt x="2105" y="21"/>
                    </a:cubicBezTo>
                    <a:cubicBezTo>
                      <a:pt x="2141" y="0"/>
                      <a:pt x="2179" y="6"/>
                      <a:pt x="2197" y="39"/>
                    </a:cubicBezTo>
                    <a:cubicBezTo>
                      <a:pt x="2203" y="51"/>
                      <a:pt x="2206" y="67"/>
                      <a:pt x="2205" y="81"/>
                    </a:cubicBezTo>
                    <a:cubicBezTo>
                      <a:pt x="2203" y="136"/>
                      <a:pt x="2200" y="191"/>
                      <a:pt x="2196" y="246"/>
                    </a:cubicBezTo>
                    <a:cubicBezTo>
                      <a:pt x="2190" y="343"/>
                      <a:pt x="2184" y="439"/>
                      <a:pt x="2177" y="535"/>
                    </a:cubicBezTo>
                    <a:cubicBezTo>
                      <a:pt x="2171" y="610"/>
                      <a:pt x="2163" y="685"/>
                      <a:pt x="2156" y="760"/>
                    </a:cubicBezTo>
                    <a:cubicBezTo>
                      <a:pt x="2150" y="828"/>
                      <a:pt x="2142" y="896"/>
                      <a:pt x="2138" y="965"/>
                    </a:cubicBezTo>
                    <a:cubicBezTo>
                      <a:pt x="2131" y="1069"/>
                      <a:pt x="2125" y="1174"/>
                      <a:pt x="2122" y="1280"/>
                    </a:cubicBezTo>
                    <a:cubicBezTo>
                      <a:pt x="2119" y="1391"/>
                      <a:pt x="2121" y="1502"/>
                      <a:pt x="2121" y="1613"/>
                    </a:cubicBezTo>
                    <a:cubicBezTo>
                      <a:pt x="2121" y="1643"/>
                      <a:pt x="2104" y="1667"/>
                      <a:pt x="2079" y="1675"/>
                    </a:cubicBezTo>
                    <a:cubicBezTo>
                      <a:pt x="2053" y="1683"/>
                      <a:pt x="2025" y="1676"/>
                      <a:pt x="2009" y="1654"/>
                    </a:cubicBezTo>
                    <a:cubicBezTo>
                      <a:pt x="2002" y="1645"/>
                      <a:pt x="1997" y="1632"/>
                      <a:pt x="1997" y="1621"/>
                    </a:cubicBezTo>
                    <a:cubicBezTo>
                      <a:pt x="1999" y="1448"/>
                      <a:pt x="1998" y="1275"/>
                      <a:pt x="2005" y="1102"/>
                    </a:cubicBezTo>
                    <a:cubicBezTo>
                      <a:pt x="2012" y="952"/>
                      <a:pt x="2028" y="802"/>
                      <a:pt x="2040" y="652"/>
                    </a:cubicBezTo>
                    <a:cubicBezTo>
                      <a:pt x="2050" y="531"/>
                      <a:pt x="2060" y="411"/>
                      <a:pt x="2065" y="288"/>
                    </a:cubicBezTo>
                    <a:cubicBezTo>
                      <a:pt x="2062" y="293"/>
                      <a:pt x="2058" y="297"/>
                      <a:pt x="2054" y="302"/>
                    </a:cubicBezTo>
                    <a:cubicBezTo>
                      <a:pt x="1979" y="406"/>
                      <a:pt x="1905" y="511"/>
                      <a:pt x="1828" y="614"/>
                    </a:cubicBezTo>
                    <a:cubicBezTo>
                      <a:pt x="1785" y="672"/>
                      <a:pt x="1735" y="726"/>
                      <a:pt x="1695" y="786"/>
                    </a:cubicBezTo>
                    <a:cubicBezTo>
                      <a:pt x="1580" y="958"/>
                      <a:pt x="1466" y="1132"/>
                      <a:pt x="1383" y="1323"/>
                    </a:cubicBezTo>
                    <a:cubicBezTo>
                      <a:pt x="1332" y="1441"/>
                      <a:pt x="1290" y="1561"/>
                      <a:pt x="1258" y="1686"/>
                    </a:cubicBezTo>
                    <a:cubicBezTo>
                      <a:pt x="1255" y="1694"/>
                      <a:pt x="1254" y="1705"/>
                      <a:pt x="1248" y="1709"/>
                    </a:cubicBezTo>
                    <a:cubicBezTo>
                      <a:pt x="1217" y="1736"/>
                      <a:pt x="1217" y="1774"/>
                      <a:pt x="1210" y="1809"/>
                    </a:cubicBezTo>
                    <a:cubicBezTo>
                      <a:pt x="1188" y="1923"/>
                      <a:pt x="1167" y="2037"/>
                      <a:pt x="1146" y="2151"/>
                    </a:cubicBezTo>
                    <a:cubicBezTo>
                      <a:pt x="1144" y="2161"/>
                      <a:pt x="1143" y="2170"/>
                      <a:pt x="1143" y="2179"/>
                    </a:cubicBezTo>
                    <a:cubicBezTo>
                      <a:pt x="1145" y="2344"/>
                      <a:pt x="1146" y="2508"/>
                      <a:pt x="1150" y="2673"/>
                    </a:cubicBezTo>
                    <a:cubicBezTo>
                      <a:pt x="1153" y="2748"/>
                      <a:pt x="1165" y="2822"/>
                      <a:pt x="1171" y="2897"/>
                    </a:cubicBezTo>
                    <a:cubicBezTo>
                      <a:pt x="1182" y="3055"/>
                      <a:pt x="1250" y="3196"/>
                      <a:pt x="1299" y="3342"/>
                    </a:cubicBezTo>
                    <a:cubicBezTo>
                      <a:pt x="1317" y="3396"/>
                      <a:pt x="1342" y="3447"/>
                      <a:pt x="1362" y="3500"/>
                    </a:cubicBezTo>
                    <a:cubicBezTo>
                      <a:pt x="1380" y="3547"/>
                      <a:pt x="1396" y="3596"/>
                      <a:pt x="1413" y="3644"/>
                    </a:cubicBezTo>
                    <a:cubicBezTo>
                      <a:pt x="1419" y="3659"/>
                      <a:pt x="1427" y="3674"/>
                      <a:pt x="1435" y="3689"/>
                    </a:cubicBezTo>
                    <a:cubicBezTo>
                      <a:pt x="1448" y="3717"/>
                      <a:pt x="1448" y="3716"/>
                      <a:pt x="1479" y="3711"/>
                    </a:cubicBezTo>
                    <a:cubicBezTo>
                      <a:pt x="1612" y="3688"/>
                      <a:pt x="1735" y="3641"/>
                      <a:pt x="1848" y="3568"/>
                    </a:cubicBezTo>
                    <a:cubicBezTo>
                      <a:pt x="1871" y="3553"/>
                      <a:pt x="1896" y="3542"/>
                      <a:pt x="1921" y="3531"/>
                    </a:cubicBezTo>
                    <a:cubicBezTo>
                      <a:pt x="1952" y="3518"/>
                      <a:pt x="1986" y="3532"/>
                      <a:pt x="2000" y="3562"/>
                    </a:cubicBezTo>
                    <a:cubicBezTo>
                      <a:pt x="2013" y="3591"/>
                      <a:pt x="2004" y="3627"/>
                      <a:pt x="1976" y="3642"/>
                    </a:cubicBezTo>
                    <a:cubicBezTo>
                      <a:pt x="1898" y="3684"/>
                      <a:pt x="1822" y="3729"/>
                      <a:pt x="1741" y="3764"/>
                    </a:cubicBezTo>
                    <a:cubicBezTo>
                      <a:pt x="1673" y="3794"/>
                      <a:pt x="1599" y="3812"/>
                      <a:pt x="1527" y="3835"/>
                    </a:cubicBezTo>
                    <a:close/>
                    <a:moveTo>
                      <a:pt x="1904" y="295"/>
                    </a:moveTo>
                    <a:cubicBezTo>
                      <a:pt x="1903" y="294"/>
                      <a:pt x="1902" y="293"/>
                      <a:pt x="1901" y="292"/>
                    </a:cubicBezTo>
                    <a:cubicBezTo>
                      <a:pt x="1859" y="317"/>
                      <a:pt x="1818" y="343"/>
                      <a:pt x="1775" y="368"/>
                    </a:cubicBezTo>
                    <a:cubicBezTo>
                      <a:pt x="1672" y="430"/>
                      <a:pt x="1568" y="493"/>
                      <a:pt x="1463" y="553"/>
                    </a:cubicBezTo>
                    <a:cubicBezTo>
                      <a:pt x="1362" y="610"/>
                      <a:pt x="1264" y="673"/>
                      <a:pt x="1173" y="747"/>
                    </a:cubicBezTo>
                    <a:cubicBezTo>
                      <a:pt x="1018" y="872"/>
                      <a:pt x="882" y="1018"/>
                      <a:pt x="741" y="1159"/>
                    </a:cubicBezTo>
                    <a:cubicBezTo>
                      <a:pt x="702" y="1198"/>
                      <a:pt x="666" y="1240"/>
                      <a:pt x="631" y="1282"/>
                    </a:cubicBezTo>
                    <a:cubicBezTo>
                      <a:pt x="513" y="1422"/>
                      <a:pt x="422" y="1578"/>
                      <a:pt x="342" y="1742"/>
                    </a:cubicBezTo>
                    <a:cubicBezTo>
                      <a:pt x="226" y="1977"/>
                      <a:pt x="164" y="2224"/>
                      <a:pt x="136" y="2482"/>
                    </a:cubicBezTo>
                    <a:cubicBezTo>
                      <a:pt x="128" y="2562"/>
                      <a:pt x="128" y="2640"/>
                      <a:pt x="137" y="2719"/>
                    </a:cubicBezTo>
                    <a:cubicBezTo>
                      <a:pt x="148" y="2815"/>
                      <a:pt x="162" y="2909"/>
                      <a:pt x="197" y="2999"/>
                    </a:cubicBezTo>
                    <a:cubicBezTo>
                      <a:pt x="233" y="3089"/>
                      <a:pt x="272" y="3177"/>
                      <a:pt x="339" y="3249"/>
                    </a:cubicBezTo>
                    <a:cubicBezTo>
                      <a:pt x="363" y="3275"/>
                      <a:pt x="393" y="3297"/>
                      <a:pt x="416" y="3324"/>
                    </a:cubicBezTo>
                    <a:cubicBezTo>
                      <a:pt x="478" y="3397"/>
                      <a:pt x="550" y="3458"/>
                      <a:pt x="630" y="3512"/>
                    </a:cubicBezTo>
                    <a:cubicBezTo>
                      <a:pt x="724" y="3575"/>
                      <a:pt x="833" y="3606"/>
                      <a:pt x="932" y="3659"/>
                    </a:cubicBezTo>
                    <a:cubicBezTo>
                      <a:pt x="939" y="3663"/>
                      <a:pt x="947" y="3665"/>
                      <a:pt x="954" y="3668"/>
                    </a:cubicBezTo>
                    <a:cubicBezTo>
                      <a:pt x="1062" y="3711"/>
                      <a:pt x="1176" y="3726"/>
                      <a:pt x="1292" y="3727"/>
                    </a:cubicBezTo>
                    <a:cubicBezTo>
                      <a:pt x="1297" y="3727"/>
                      <a:pt x="1303" y="3726"/>
                      <a:pt x="1308" y="3726"/>
                    </a:cubicBezTo>
                    <a:cubicBezTo>
                      <a:pt x="1287" y="3666"/>
                      <a:pt x="1268" y="3607"/>
                      <a:pt x="1246" y="3549"/>
                    </a:cubicBezTo>
                    <a:cubicBezTo>
                      <a:pt x="1207" y="3444"/>
                      <a:pt x="1162" y="3340"/>
                      <a:pt x="1128" y="3234"/>
                    </a:cubicBezTo>
                    <a:cubicBezTo>
                      <a:pt x="1093" y="3128"/>
                      <a:pt x="1052" y="3025"/>
                      <a:pt x="1044" y="2910"/>
                    </a:cubicBezTo>
                    <a:cubicBezTo>
                      <a:pt x="1034" y="2775"/>
                      <a:pt x="1021" y="2641"/>
                      <a:pt x="1019" y="2506"/>
                    </a:cubicBezTo>
                    <a:cubicBezTo>
                      <a:pt x="1017" y="2394"/>
                      <a:pt x="1018" y="2282"/>
                      <a:pt x="1017" y="2170"/>
                    </a:cubicBezTo>
                    <a:cubicBezTo>
                      <a:pt x="1017" y="2164"/>
                      <a:pt x="1018" y="2159"/>
                      <a:pt x="1019" y="2154"/>
                    </a:cubicBezTo>
                    <a:cubicBezTo>
                      <a:pt x="1044" y="2019"/>
                      <a:pt x="1068" y="1885"/>
                      <a:pt x="1094" y="1750"/>
                    </a:cubicBezTo>
                    <a:cubicBezTo>
                      <a:pt x="1101" y="1713"/>
                      <a:pt x="1101" y="1672"/>
                      <a:pt x="1137" y="1645"/>
                    </a:cubicBezTo>
                    <a:cubicBezTo>
                      <a:pt x="1142" y="1641"/>
                      <a:pt x="1142" y="1631"/>
                      <a:pt x="1145" y="1624"/>
                    </a:cubicBezTo>
                    <a:cubicBezTo>
                      <a:pt x="1173" y="1537"/>
                      <a:pt x="1199" y="1448"/>
                      <a:pt x="1231" y="1362"/>
                    </a:cubicBezTo>
                    <a:cubicBezTo>
                      <a:pt x="1309" y="1153"/>
                      <a:pt x="1428" y="965"/>
                      <a:pt x="1548" y="778"/>
                    </a:cubicBezTo>
                    <a:cubicBezTo>
                      <a:pt x="1608" y="684"/>
                      <a:pt x="1680" y="598"/>
                      <a:pt x="1748" y="510"/>
                    </a:cubicBezTo>
                    <a:cubicBezTo>
                      <a:pt x="1803" y="440"/>
                      <a:pt x="1852" y="367"/>
                      <a:pt x="1904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6">
                <a:extLst>
                  <a:ext uri="{FF2B5EF4-FFF2-40B4-BE49-F238E27FC236}">
                    <a16:creationId xmlns:a16="http://schemas.microsoft.com/office/drawing/2014/main" id="{89A99F45-4F65-4D3C-B26B-ADE65B69F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675" y="2917825"/>
                <a:ext cx="596900" cy="700087"/>
              </a:xfrm>
              <a:custGeom>
                <a:avLst/>
                <a:gdLst>
                  <a:gd name="T0" fmla="*/ 2837 w 4710"/>
                  <a:gd name="T1" fmla="*/ 5414 h 5542"/>
                  <a:gd name="T2" fmla="*/ 3697 w 4710"/>
                  <a:gd name="T3" fmla="*/ 5249 h 5542"/>
                  <a:gd name="T4" fmla="*/ 4465 w 4710"/>
                  <a:gd name="T5" fmla="*/ 4803 h 5542"/>
                  <a:gd name="T6" fmla="*/ 4594 w 4710"/>
                  <a:gd name="T7" fmla="*/ 4690 h 5542"/>
                  <a:gd name="T8" fmla="*/ 4686 w 4710"/>
                  <a:gd name="T9" fmla="*/ 4691 h 5542"/>
                  <a:gd name="T10" fmla="*/ 4679 w 4710"/>
                  <a:gd name="T11" fmla="*/ 4782 h 5542"/>
                  <a:gd name="T12" fmla="*/ 3414 w 4710"/>
                  <a:gd name="T13" fmla="*/ 5466 h 5542"/>
                  <a:gd name="T14" fmla="*/ 2861 w 4710"/>
                  <a:gd name="T15" fmla="*/ 5539 h 5542"/>
                  <a:gd name="T16" fmla="*/ 2463 w 4710"/>
                  <a:gd name="T17" fmla="*/ 5523 h 5542"/>
                  <a:gd name="T18" fmla="*/ 1127 w 4710"/>
                  <a:gd name="T19" fmla="*/ 5006 h 5542"/>
                  <a:gd name="T20" fmla="*/ 328 w 4710"/>
                  <a:gd name="T21" fmla="*/ 4089 h 5542"/>
                  <a:gd name="T22" fmla="*/ 53 w 4710"/>
                  <a:gd name="T23" fmla="*/ 3320 h 5542"/>
                  <a:gd name="T24" fmla="*/ 3 w 4710"/>
                  <a:gd name="T25" fmla="*/ 2852 h 5542"/>
                  <a:gd name="T26" fmla="*/ 16 w 4710"/>
                  <a:gd name="T27" fmla="*/ 2524 h 5542"/>
                  <a:gd name="T28" fmla="*/ 317 w 4710"/>
                  <a:gd name="T29" fmla="*/ 1487 h 5542"/>
                  <a:gd name="T30" fmla="*/ 745 w 4710"/>
                  <a:gd name="T31" fmla="*/ 886 h 5542"/>
                  <a:gd name="T32" fmla="*/ 2092 w 4710"/>
                  <a:gd name="T33" fmla="*/ 88 h 5542"/>
                  <a:gd name="T34" fmla="*/ 2484 w 4710"/>
                  <a:gd name="T35" fmla="*/ 18 h 5542"/>
                  <a:gd name="T36" fmla="*/ 2776 w 4710"/>
                  <a:gd name="T37" fmla="*/ 1 h 5542"/>
                  <a:gd name="T38" fmla="*/ 2838 w 4710"/>
                  <a:gd name="T39" fmla="*/ 38 h 5542"/>
                  <a:gd name="T40" fmla="*/ 2781 w 4710"/>
                  <a:gd name="T41" fmla="*/ 126 h 5542"/>
                  <a:gd name="T42" fmla="*/ 2484 w 4710"/>
                  <a:gd name="T43" fmla="*/ 143 h 5542"/>
                  <a:gd name="T44" fmla="*/ 1975 w 4710"/>
                  <a:gd name="T45" fmla="*/ 252 h 5542"/>
                  <a:gd name="T46" fmla="*/ 1120 w 4710"/>
                  <a:gd name="T47" fmla="*/ 709 h 5542"/>
                  <a:gd name="T48" fmla="*/ 431 w 4710"/>
                  <a:gd name="T49" fmla="*/ 1541 h 5542"/>
                  <a:gd name="T50" fmla="*/ 186 w 4710"/>
                  <a:gd name="T51" fmla="*/ 2241 h 5542"/>
                  <a:gd name="T52" fmla="*/ 129 w 4710"/>
                  <a:gd name="T53" fmla="*/ 2892 h 5542"/>
                  <a:gd name="T54" fmla="*/ 326 w 4710"/>
                  <a:gd name="T55" fmla="*/ 3792 h 5542"/>
                  <a:gd name="T56" fmla="*/ 707 w 4710"/>
                  <a:gd name="T57" fmla="*/ 4433 h 5542"/>
                  <a:gd name="T58" fmla="*/ 1407 w 4710"/>
                  <a:gd name="T59" fmla="*/ 5041 h 5542"/>
                  <a:gd name="T60" fmla="*/ 2236 w 4710"/>
                  <a:gd name="T61" fmla="*/ 5361 h 5542"/>
                  <a:gd name="T62" fmla="*/ 2747 w 4710"/>
                  <a:gd name="T63" fmla="*/ 5414 h 5542"/>
                  <a:gd name="T64" fmla="*/ 2837 w 4710"/>
                  <a:gd name="T65" fmla="*/ 5414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10" h="5542">
                    <a:moveTo>
                      <a:pt x="2837" y="5414"/>
                    </a:moveTo>
                    <a:cubicBezTo>
                      <a:pt x="3133" y="5408"/>
                      <a:pt x="3420" y="5353"/>
                      <a:pt x="3697" y="5249"/>
                    </a:cubicBezTo>
                    <a:cubicBezTo>
                      <a:pt x="3978" y="5143"/>
                      <a:pt x="4234" y="4995"/>
                      <a:pt x="4465" y="4803"/>
                    </a:cubicBezTo>
                    <a:cubicBezTo>
                      <a:pt x="4509" y="4767"/>
                      <a:pt x="4551" y="4728"/>
                      <a:pt x="4594" y="4690"/>
                    </a:cubicBezTo>
                    <a:cubicBezTo>
                      <a:pt x="4623" y="4664"/>
                      <a:pt x="4661" y="4664"/>
                      <a:pt x="4686" y="4691"/>
                    </a:cubicBezTo>
                    <a:cubicBezTo>
                      <a:pt x="4710" y="4717"/>
                      <a:pt x="4707" y="4756"/>
                      <a:pt x="4679" y="4782"/>
                    </a:cubicBezTo>
                    <a:cubicBezTo>
                      <a:pt x="4317" y="5120"/>
                      <a:pt x="3896" y="5350"/>
                      <a:pt x="3414" y="5466"/>
                    </a:cubicBezTo>
                    <a:cubicBezTo>
                      <a:pt x="3232" y="5510"/>
                      <a:pt x="3048" y="5534"/>
                      <a:pt x="2861" y="5539"/>
                    </a:cubicBezTo>
                    <a:cubicBezTo>
                      <a:pt x="2728" y="5542"/>
                      <a:pt x="2595" y="5538"/>
                      <a:pt x="2463" y="5523"/>
                    </a:cubicBezTo>
                    <a:cubicBezTo>
                      <a:pt x="1972" y="5468"/>
                      <a:pt x="1526" y="5296"/>
                      <a:pt x="1127" y="5006"/>
                    </a:cubicBezTo>
                    <a:cubicBezTo>
                      <a:pt x="792" y="4761"/>
                      <a:pt x="526" y="4455"/>
                      <a:pt x="328" y="4089"/>
                    </a:cubicBezTo>
                    <a:cubicBezTo>
                      <a:pt x="198" y="3847"/>
                      <a:pt x="106" y="3590"/>
                      <a:pt x="53" y="3320"/>
                    </a:cubicBezTo>
                    <a:cubicBezTo>
                      <a:pt x="23" y="3166"/>
                      <a:pt x="6" y="3010"/>
                      <a:pt x="3" y="2852"/>
                    </a:cubicBezTo>
                    <a:cubicBezTo>
                      <a:pt x="0" y="2742"/>
                      <a:pt x="5" y="2633"/>
                      <a:pt x="16" y="2524"/>
                    </a:cubicBezTo>
                    <a:cubicBezTo>
                      <a:pt x="55" y="2160"/>
                      <a:pt x="145" y="1812"/>
                      <a:pt x="317" y="1487"/>
                    </a:cubicBezTo>
                    <a:cubicBezTo>
                      <a:pt x="433" y="1268"/>
                      <a:pt x="574" y="1067"/>
                      <a:pt x="745" y="886"/>
                    </a:cubicBezTo>
                    <a:cubicBezTo>
                      <a:pt x="1117" y="491"/>
                      <a:pt x="1566" y="225"/>
                      <a:pt x="2092" y="88"/>
                    </a:cubicBezTo>
                    <a:cubicBezTo>
                      <a:pt x="2220" y="54"/>
                      <a:pt x="2351" y="29"/>
                      <a:pt x="2484" y="18"/>
                    </a:cubicBezTo>
                    <a:cubicBezTo>
                      <a:pt x="2581" y="10"/>
                      <a:pt x="2679" y="7"/>
                      <a:pt x="2776" y="1"/>
                    </a:cubicBezTo>
                    <a:cubicBezTo>
                      <a:pt x="2805" y="0"/>
                      <a:pt x="2826" y="12"/>
                      <a:pt x="2838" y="38"/>
                    </a:cubicBezTo>
                    <a:cubicBezTo>
                      <a:pt x="2857" y="79"/>
                      <a:pt x="2827" y="124"/>
                      <a:pt x="2781" y="126"/>
                    </a:cubicBezTo>
                    <a:cubicBezTo>
                      <a:pt x="2682" y="131"/>
                      <a:pt x="2583" y="133"/>
                      <a:pt x="2484" y="143"/>
                    </a:cubicBezTo>
                    <a:cubicBezTo>
                      <a:pt x="2311" y="161"/>
                      <a:pt x="2141" y="198"/>
                      <a:pt x="1975" y="252"/>
                    </a:cubicBezTo>
                    <a:cubicBezTo>
                      <a:pt x="1662" y="352"/>
                      <a:pt x="1377" y="504"/>
                      <a:pt x="1120" y="709"/>
                    </a:cubicBezTo>
                    <a:cubicBezTo>
                      <a:pt x="833" y="939"/>
                      <a:pt x="602" y="1216"/>
                      <a:pt x="431" y="1541"/>
                    </a:cubicBezTo>
                    <a:cubicBezTo>
                      <a:pt x="314" y="1762"/>
                      <a:pt x="231" y="1996"/>
                      <a:pt x="186" y="2241"/>
                    </a:cubicBezTo>
                    <a:cubicBezTo>
                      <a:pt x="145" y="2456"/>
                      <a:pt x="119" y="2673"/>
                      <a:pt x="129" y="2892"/>
                    </a:cubicBezTo>
                    <a:cubicBezTo>
                      <a:pt x="143" y="3203"/>
                      <a:pt x="207" y="3504"/>
                      <a:pt x="326" y="3792"/>
                    </a:cubicBezTo>
                    <a:cubicBezTo>
                      <a:pt x="422" y="4024"/>
                      <a:pt x="549" y="4238"/>
                      <a:pt x="707" y="4433"/>
                    </a:cubicBezTo>
                    <a:cubicBezTo>
                      <a:pt x="904" y="4677"/>
                      <a:pt x="1138" y="4880"/>
                      <a:pt x="1407" y="5041"/>
                    </a:cubicBezTo>
                    <a:cubicBezTo>
                      <a:pt x="1665" y="5194"/>
                      <a:pt x="1942" y="5301"/>
                      <a:pt x="2236" y="5361"/>
                    </a:cubicBezTo>
                    <a:cubicBezTo>
                      <a:pt x="2404" y="5395"/>
                      <a:pt x="2575" y="5415"/>
                      <a:pt x="2747" y="5414"/>
                    </a:cubicBezTo>
                    <a:cubicBezTo>
                      <a:pt x="2777" y="5414"/>
                      <a:pt x="2807" y="5414"/>
                      <a:pt x="2837" y="54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7">
                <a:extLst>
                  <a:ext uri="{FF2B5EF4-FFF2-40B4-BE49-F238E27FC236}">
                    <a16:creationId xmlns:a16="http://schemas.microsoft.com/office/drawing/2014/main" id="{6F2F79B3-3D7C-4065-ABCD-5BCC1D68B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175" y="2843213"/>
                <a:ext cx="585788" cy="822324"/>
              </a:xfrm>
              <a:custGeom>
                <a:avLst/>
                <a:gdLst>
                  <a:gd name="T0" fmla="*/ 1270 w 4626"/>
                  <a:gd name="T1" fmla="*/ 127 h 6513"/>
                  <a:gd name="T2" fmla="*/ 269 w 4626"/>
                  <a:gd name="T3" fmla="*/ 286 h 6513"/>
                  <a:gd name="T4" fmla="*/ 95 w 4626"/>
                  <a:gd name="T5" fmla="*/ 348 h 6513"/>
                  <a:gd name="T6" fmla="*/ 22 w 4626"/>
                  <a:gd name="T7" fmla="*/ 332 h 6513"/>
                  <a:gd name="T8" fmla="*/ 14 w 4626"/>
                  <a:gd name="T9" fmla="*/ 263 h 6513"/>
                  <a:gd name="T10" fmla="*/ 50 w 4626"/>
                  <a:gd name="T11" fmla="*/ 231 h 6513"/>
                  <a:gd name="T12" fmla="*/ 525 w 4626"/>
                  <a:gd name="T13" fmla="*/ 86 h 6513"/>
                  <a:gd name="T14" fmla="*/ 882 w 4626"/>
                  <a:gd name="T15" fmla="*/ 23 h 6513"/>
                  <a:gd name="T16" fmla="*/ 1193 w 4626"/>
                  <a:gd name="T17" fmla="*/ 1 h 6513"/>
                  <a:gd name="T18" fmla="*/ 1540 w 4626"/>
                  <a:gd name="T19" fmla="*/ 10 h 6513"/>
                  <a:gd name="T20" fmla="*/ 2322 w 4626"/>
                  <a:gd name="T21" fmla="*/ 171 h 6513"/>
                  <a:gd name="T22" fmla="*/ 3330 w 4626"/>
                  <a:gd name="T23" fmla="*/ 717 h 6513"/>
                  <a:gd name="T24" fmla="*/ 4284 w 4626"/>
                  <a:gd name="T25" fmla="*/ 1901 h 6513"/>
                  <a:gd name="T26" fmla="*/ 4560 w 4626"/>
                  <a:gd name="T27" fmla="*/ 2723 h 6513"/>
                  <a:gd name="T28" fmla="*/ 4622 w 4626"/>
                  <a:gd name="T29" fmla="*/ 3283 h 6513"/>
                  <a:gd name="T30" fmla="*/ 4608 w 4626"/>
                  <a:gd name="T31" fmla="*/ 3698 h 6513"/>
                  <a:gd name="T32" fmla="*/ 4431 w 4626"/>
                  <a:gd name="T33" fmla="*/ 4483 h 6513"/>
                  <a:gd name="T34" fmla="*/ 3909 w 4626"/>
                  <a:gd name="T35" fmla="*/ 5428 h 6513"/>
                  <a:gd name="T36" fmla="*/ 3430 w 4626"/>
                  <a:gd name="T37" fmla="*/ 5930 h 6513"/>
                  <a:gd name="T38" fmla="*/ 2503 w 4626"/>
                  <a:gd name="T39" fmla="*/ 6497 h 6513"/>
                  <a:gd name="T40" fmla="*/ 2414 w 4626"/>
                  <a:gd name="T41" fmla="*/ 6465 h 6513"/>
                  <a:gd name="T42" fmla="*/ 2457 w 4626"/>
                  <a:gd name="T43" fmla="*/ 6380 h 6513"/>
                  <a:gd name="T44" fmla="*/ 3267 w 4626"/>
                  <a:gd name="T45" fmla="*/ 5901 h 6513"/>
                  <a:gd name="T46" fmla="*/ 4195 w 4626"/>
                  <a:gd name="T47" fmla="*/ 4725 h 6513"/>
                  <a:gd name="T48" fmla="*/ 4448 w 4626"/>
                  <a:gd name="T49" fmla="*/ 3941 h 6513"/>
                  <a:gd name="T50" fmla="*/ 4498 w 4626"/>
                  <a:gd name="T51" fmla="*/ 3427 h 6513"/>
                  <a:gd name="T52" fmla="*/ 4480 w 4626"/>
                  <a:gd name="T53" fmla="*/ 3032 h 6513"/>
                  <a:gd name="T54" fmla="*/ 4173 w 4626"/>
                  <a:gd name="T55" fmla="*/ 1960 h 6513"/>
                  <a:gd name="T56" fmla="*/ 3689 w 4626"/>
                  <a:gd name="T57" fmla="*/ 1231 h 6513"/>
                  <a:gd name="T58" fmla="*/ 2644 w 4626"/>
                  <a:gd name="T59" fmla="*/ 436 h 6513"/>
                  <a:gd name="T60" fmla="*/ 1875 w 4626"/>
                  <a:gd name="T61" fmla="*/ 182 h 6513"/>
                  <a:gd name="T62" fmla="*/ 1408 w 4626"/>
                  <a:gd name="T63" fmla="*/ 128 h 6513"/>
                  <a:gd name="T64" fmla="*/ 1270 w 4626"/>
                  <a:gd name="T65" fmla="*/ 127 h 6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26" h="6513">
                    <a:moveTo>
                      <a:pt x="1270" y="127"/>
                    </a:moveTo>
                    <a:cubicBezTo>
                      <a:pt x="928" y="124"/>
                      <a:pt x="594" y="180"/>
                      <a:pt x="269" y="286"/>
                    </a:cubicBezTo>
                    <a:cubicBezTo>
                      <a:pt x="210" y="305"/>
                      <a:pt x="153" y="328"/>
                      <a:pt x="95" y="348"/>
                    </a:cubicBezTo>
                    <a:cubicBezTo>
                      <a:pt x="66" y="358"/>
                      <a:pt x="39" y="353"/>
                      <a:pt x="22" y="332"/>
                    </a:cubicBezTo>
                    <a:cubicBezTo>
                      <a:pt x="5" y="311"/>
                      <a:pt x="0" y="286"/>
                      <a:pt x="14" y="263"/>
                    </a:cubicBezTo>
                    <a:cubicBezTo>
                      <a:pt x="22" y="250"/>
                      <a:pt x="36" y="237"/>
                      <a:pt x="50" y="231"/>
                    </a:cubicBezTo>
                    <a:cubicBezTo>
                      <a:pt x="205" y="171"/>
                      <a:pt x="363" y="120"/>
                      <a:pt x="525" y="86"/>
                    </a:cubicBezTo>
                    <a:cubicBezTo>
                      <a:pt x="643" y="61"/>
                      <a:pt x="762" y="39"/>
                      <a:pt x="882" y="23"/>
                    </a:cubicBezTo>
                    <a:cubicBezTo>
                      <a:pt x="985" y="10"/>
                      <a:pt x="1089" y="3"/>
                      <a:pt x="1193" y="1"/>
                    </a:cubicBezTo>
                    <a:cubicBezTo>
                      <a:pt x="1308" y="0"/>
                      <a:pt x="1424" y="1"/>
                      <a:pt x="1540" y="10"/>
                    </a:cubicBezTo>
                    <a:cubicBezTo>
                      <a:pt x="1807" y="31"/>
                      <a:pt x="2068" y="85"/>
                      <a:pt x="2322" y="171"/>
                    </a:cubicBezTo>
                    <a:cubicBezTo>
                      <a:pt x="2690" y="294"/>
                      <a:pt x="3026" y="476"/>
                      <a:pt x="3330" y="717"/>
                    </a:cubicBezTo>
                    <a:cubicBezTo>
                      <a:pt x="3737" y="1039"/>
                      <a:pt x="4055" y="1434"/>
                      <a:pt x="4284" y="1901"/>
                    </a:cubicBezTo>
                    <a:cubicBezTo>
                      <a:pt x="4412" y="2163"/>
                      <a:pt x="4503" y="2437"/>
                      <a:pt x="4560" y="2723"/>
                    </a:cubicBezTo>
                    <a:cubicBezTo>
                      <a:pt x="4597" y="2908"/>
                      <a:pt x="4617" y="3095"/>
                      <a:pt x="4622" y="3283"/>
                    </a:cubicBezTo>
                    <a:cubicBezTo>
                      <a:pt x="4626" y="3422"/>
                      <a:pt x="4622" y="3560"/>
                      <a:pt x="4608" y="3698"/>
                    </a:cubicBezTo>
                    <a:cubicBezTo>
                      <a:pt x="4582" y="3967"/>
                      <a:pt x="4523" y="4229"/>
                      <a:pt x="4431" y="4483"/>
                    </a:cubicBezTo>
                    <a:cubicBezTo>
                      <a:pt x="4308" y="4826"/>
                      <a:pt x="4133" y="5141"/>
                      <a:pt x="3909" y="5428"/>
                    </a:cubicBezTo>
                    <a:cubicBezTo>
                      <a:pt x="3766" y="5612"/>
                      <a:pt x="3606" y="5779"/>
                      <a:pt x="3430" y="5930"/>
                    </a:cubicBezTo>
                    <a:cubicBezTo>
                      <a:pt x="3151" y="6169"/>
                      <a:pt x="2842" y="6358"/>
                      <a:pt x="2503" y="6497"/>
                    </a:cubicBezTo>
                    <a:cubicBezTo>
                      <a:pt x="2464" y="6513"/>
                      <a:pt x="2429" y="6500"/>
                      <a:pt x="2414" y="6465"/>
                    </a:cubicBezTo>
                    <a:cubicBezTo>
                      <a:pt x="2400" y="6430"/>
                      <a:pt x="2416" y="6397"/>
                      <a:pt x="2457" y="6380"/>
                    </a:cubicBezTo>
                    <a:cubicBezTo>
                      <a:pt x="2750" y="6260"/>
                      <a:pt x="3020" y="6100"/>
                      <a:pt x="3267" y="5901"/>
                    </a:cubicBezTo>
                    <a:cubicBezTo>
                      <a:pt x="3666" y="5579"/>
                      <a:pt x="3976" y="5188"/>
                      <a:pt x="4195" y="4725"/>
                    </a:cubicBezTo>
                    <a:cubicBezTo>
                      <a:pt x="4314" y="4475"/>
                      <a:pt x="4398" y="4213"/>
                      <a:pt x="4448" y="3941"/>
                    </a:cubicBezTo>
                    <a:cubicBezTo>
                      <a:pt x="4479" y="3771"/>
                      <a:pt x="4496" y="3600"/>
                      <a:pt x="4498" y="3427"/>
                    </a:cubicBezTo>
                    <a:cubicBezTo>
                      <a:pt x="4499" y="3295"/>
                      <a:pt x="4494" y="3163"/>
                      <a:pt x="4480" y="3032"/>
                    </a:cubicBezTo>
                    <a:cubicBezTo>
                      <a:pt x="4439" y="2657"/>
                      <a:pt x="4338" y="2299"/>
                      <a:pt x="4173" y="1960"/>
                    </a:cubicBezTo>
                    <a:cubicBezTo>
                      <a:pt x="4044" y="1695"/>
                      <a:pt x="3883" y="1452"/>
                      <a:pt x="3689" y="1231"/>
                    </a:cubicBezTo>
                    <a:cubicBezTo>
                      <a:pt x="3394" y="895"/>
                      <a:pt x="3046" y="630"/>
                      <a:pt x="2644" y="436"/>
                    </a:cubicBezTo>
                    <a:cubicBezTo>
                      <a:pt x="2399" y="318"/>
                      <a:pt x="2142" y="234"/>
                      <a:pt x="1875" y="182"/>
                    </a:cubicBezTo>
                    <a:cubicBezTo>
                      <a:pt x="1721" y="152"/>
                      <a:pt x="1565" y="133"/>
                      <a:pt x="1408" y="128"/>
                    </a:cubicBezTo>
                    <a:cubicBezTo>
                      <a:pt x="1362" y="126"/>
                      <a:pt x="1316" y="127"/>
                      <a:pt x="127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8">
                <a:extLst>
                  <a:ext uri="{FF2B5EF4-FFF2-40B4-BE49-F238E27FC236}">
                    <a16:creationId xmlns:a16="http://schemas.microsoft.com/office/drawing/2014/main" id="{5A91EEF4-1D1C-46E7-93DB-3284B1A4AA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4200" y="3130550"/>
                <a:ext cx="247650" cy="331787"/>
              </a:xfrm>
              <a:custGeom>
                <a:avLst/>
                <a:gdLst>
                  <a:gd name="T0" fmla="*/ 1 w 1959"/>
                  <a:gd name="T1" fmla="*/ 1635 h 2626"/>
                  <a:gd name="T2" fmla="*/ 166 w 1959"/>
                  <a:gd name="T3" fmla="*/ 1091 h 2626"/>
                  <a:gd name="T4" fmla="*/ 173 w 1959"/>
                  <a:gd name="T5" fmla="*/ 1079 h 2626"/>
                  <a:gd name="T6" fmla="*/ 202 w 1959"/>
                  <a:gd name="T7" fmla="*/ 1015 h 2626"/>
                  <a:gd name="T8" fmla="*/ 924 w 1959"/>
                  <a:gd name="T9" fmla="*/ 45 h 2626"/>
                  <a:gd name="T10" fmla="*/ 1036 w 1959"/>
                  <a:gd name="T11" fmla="*/ 45 h 2626"/>
                  <a:gd name="T12" fmla="*/ 1739 w 1959"/>
                  <a:gd name="T13" fmla="*/ 1017 h 2626"/>
                  <a:gd name="T14" fmla="*/ 1921 w 1959"/>
                  <a:gd name="T15" fmla="*/ 1473 h 2626"/>
                  <a:gd name="T16" fmla="*/ 1702 w 1959"/>
                  <a:gd name="T17" fmla="*/ 2258 h 2626"/>
                  <a:gd name="T18" fmla="*/ 1125 w 1959"/>
                  <a:gd name="T19" fmla="*/ 2585 h 2626"/>
                  <a:gd name="T20" fmla="*/ 373 w 1959"/>
                  <a:gd name="T21" fmla="*/ 2392 h 2626"/>
                  <a:gd name="T22" fmla="*/ 26 w 1959"/>
                  <a:gd name="T23" fmla="*/ 1845 h 2626"/>
                  <a:gd name="T24" fmla="*/ 1 w 1959"/>
                  <a:gd name="T25" fmla="*/ 1635 h 2626"/>
                  <a:gd name="T26" fmla="*/ 980 w 1959"/>
                  <a:gd name="T27" fmla="*/ 182 h 2626"/>
                  <a:gd name="T28" fmla="*/ 972 w 1959"/>
                  <a:gd name="T29" fmla="*/ 192 h 2626"/>
                  <a:gd name="T30" fmla="*/ 686 w 1959"/>
                  <a:gd name="T31" fmla="*/ 576 h 2626"/>
                  <a:gd name="T32" fmla="*/ 307 w 1959"/>
                  <a:gd name="T33" fmla="*/ 1085 h 2626"/>
                  <a:gd name="T34" fmla="*/ 298 w 1959"/>
                  <a:gd name="T35" fmla="*/ 1104 h 2626"/>
                  <a:gd name="T36" fmla="*/ 279 w 1959"/>
                  <a:gd name="T37" fmla="*/ 1149 h 2626"/>
                  <a:gd name="T38" fmla="*/ 182 w 1959"/>
                  <a:gd name="T39" fmla="*/ 1316 h 2626"/>
                  <a:gd name="T40" fmla="*/ 142 w 1959"/>
                  <a:gd name="T41" fmla="*/ 1786 h 2626"/>
                  <a:gd name="T42" fmla="*/ 431 w 1959"/>
                  <a:gd name="T43" fmla="*/ 2277 h 2626"/>
                  <a:gd name="T44" fmla="*/ 1130 w 1959"/>
                  <a:gd name="T45" fmla="*/ 2456 h 2626"/>
                  <a:gd name="T46" fmla="*/ 1701 w 1959"/>
                  <a:gd name="T47" fmla="*/ 2036 h 2626"/>
                  <a:gd name="T48" fmla="*/ 1783 w 1959"/>
                  <a:gd name="T49" fmla="*/ 1414 h 2626"/>
                  <a:gd name="T50" fmla="*/ 1666 w 1959"/>
                  <a:gd name="T51" fmla="*/ 1132 h 2626"/>
                  <a:gd name="T52" fmla="*/ 1187 w 1959"/>
                  <a:gd name="T53" fmla="*/ 469 h 2626"/>
                  <a:gd name="T54" fmla="*/ 980 w 1959"/>
                  <a:gd name="T55" fmla="*/ 182 h 2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9" h="2626">
                    <a:moveTo>
                      <a:pt x="1" y="1635"/>
                    </a:moveTo>
                    <a:cubicBezTo>
                      <a:pt x="1" y="1425"/>
                      <a:pt x="51" y="1248"/>
                      <a:pt x="166" y="1091"/>
                    </a:cubicBezTo>
                    <a:cubicBezTo>
                      <a:pt x="169" y="1087"/>
                      <a:pt x="173" y="1083"/>
                      <a:pt x="173" y="1079"/>
                    </a:cubicBezTo>
                    <a:cubicBezTo>
                      <a:pt x="171" y="1053"/>
                      <a:pt x="188" y="1035"/>
                      <a:pt x="202" y="1015"/>
                    </a:cubicBezTo>
                    <a:cubicBezTo>
                      <a:pt x="443" y="692"/>
                      <a:pt x="683" y="368"/>
                      <a:pt x="924" y="45"/>
                    </a:cubicBezTo>
                    <a:cubicBezTo>
                      <a:pt x="957" y="1"/>
                      <a:pt x="1004" y="0"/>
                      <a:pt x="1036" y="45"/>
                    </a:cubicBezTo>
                    <a:cubicBezTo>
                      <a:pt x="1271" y="369"/>
                      <a:pt x="1504" y="693"/>
                      <a:pt x="1739" y="1017"/>
                    </a:cubicBezTo>
                    <a:cubicBezTo>
                      <a:pt x="1839" y="1154"/>
                      <a:pt x="1899" y="1306"/>
                      <a:pt x="1921" y="1473"/>
                    </a:cubicBezTo>
                    <a:cubicBezTo>
                      <a:pt x="1959" y="1764"/>
                      <a:pt x="1891" y="2030"/>
                      <a:pt x="1702" y="2258"/>
                    </a:cubicBezTo>
                    <a:cubicBezTo>
                      <a:pt x="1552" y="2438"/>
                      <a:pt x="1359" y="2550"/>
                      <a:pt x="1125" y="2585"/>
                    </a:cubicBezTo>
                    <a:cubicBezTo>
                      <a:pt x="848" y="2626"/>
                      <a:pt x="595" y="2563"/>
                      <a:pt x="373" y="2392"/>
                    </a:cubicBezTo>
                    <a:cubicBezTo>
                      <a:pt x="192" y="2253"/>
                      <a:pt x="78" y="2068"/>
                      <a:pt x="26" y="1845"/>
                    </a:cubicBezTo>
                    <a:cubicBezTo>
                      <a:pt x="9" y="1771"/>
                      <a:pt x="0" y="1695"/>
                      <a:pt x="1" y="1635"/>
                    </a:cubicBezTo>
                    <a:close/>
                    <a:moveTo>
                      <a:pt x="980" y="182"/>
                    </a:moveTo>
                    <a:cubicBezTo>
                      <a:pt x="977" y="186"/>
                      <a:pt x="974" y="189"/>
                      <a:pt x="972" y="192"/>
                    </a:cubicBezTo>
                    <a:cubicBezTo>
                      <a:pt x="876" y="320"/>
                      <a:pt x="781" y="448"/>
                      <a:pt x="686" y="576"/>
                    </a:cubicBezTo>
                    <a:cubicBezTo>
                      <a:pt x="559" y="746"/>
                      <a:pt x="433" y="915"/>
                      <a:pt x="307" y="1085"/>
                    </a:cubicBezTo>
                    <a:cubicBezTo>
                      <a:pt x="303" y="1091"/>
                      <a:pt x="301" y="1098"/>
                      <a:pt x="298" y="1104"/>
                    </a:cubicBezTo>
                    <a:cubicBezTo>
                      <a:pt x="292" y="1119"/>
                      <a:pt x="289" y="1137"/>
                      <a:pt x="279" y="1149"/>
                    </a:cubicBezTo>
                    <a:cubicBezTo>
                      <a:pt x="241" y="1201"/>
                      <a:pt x="206" y="1256"/>
                      <a:pt x="182" y="1316"/>
                    </a:cubicBezTo>
                    <a:cubicBezTo>
                      <a:pt x="122" y="1468"/>
                      <a:pt x="112" y="1626"/>
                      <a:pt x="142" y="1786"/>
                    </a:cubicBezTo>
                    <a:cubicBezTo>
                      <a:pt x="180" y="1984"/>
                      <a:pt x="275" y="2150"/>
                      <a:pt x="431" y="2277"/>
                    </a:cubicBezTo>
                    <a:cubicBezTo>
                      <a:pt x="636" y="2443"/>
                      <a:pt x="871" y="2504"/>
                      <a:pt x="1130" y="2456"/>
                    </a:cubicBezTo>
                    <a:cubicBezTo>
                      <a:pt x="1386" y="2409"/>
                      <a:pt x="1576" y="2264"/>
                      <a:pt x="1701" y="2036"/>
                    </a:cubicBezTo>
                    <a:cubicBezTo>
                      <a:pt x="1808" y="1840"/>
                      <a:pt x="1830" y="1631"/>
                      <a:pt x="1783" y="1414"/>
                    </a:cubicBezTo>
                    <a:cubicBezTo>
                      <a:pt x="1760" y="1313"/>
                      <a:pt x="1726" y="1216"/>
                      <a:pt x="1666" y="1132"/>
                    </a:cubicBezTo>
                    <a:cubicBezTo>
                      <a:pt x="1508" y="910"/>
                      <a:pt x="1347" y="690"/>
                      <a:pt x="1187" y="469"/>
                    </a:cubicBezTo>
                    <a:cubicBezTo>
                      <a:pt x="1118" y="373"/>
                      <a:pt x="1049" y="278"/>
                      <a:pt x="980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9">
                <a:extLst>
                  <a:ext uri="{FF2B5EF4-FFF2-40B4-BE49-F238E27FC236}">
                    <a16:creationId xmlns:a16="http://schemas.microsoft.com/office/drawing/2014/main" id="{99BB51C1-7256-422A-8259-8C4A307F0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475" y="3179763"/>
                <a:ext cx="136525" cy="387350"/>
              </a:xfrm>
              <a:custGeom>
                <a:avLst/>
                <a:gdLst>
                  <a:gd name="T0" fmla="*/ 2 w 1083"/>
                  <a:gd name="T1" fmla="*/ 735 h 3076"/>
                  <a:gd name="T2" fmla="*/ 20 w 1083"/>
                  <a:gd name="T3" fmla="*/ 393 h 3076"/>
                  <a:gd name="T4" fmla="*/ 60 w 1083"/>
                  <a:gd name="T5" fmla="*/ 59 h 3076"/>
                  <a:gd name="T6" fmla="*/ 130 w 1083"/>
                  <a:gd name="T7" fmla="*/ 3 h 3076"/>
                  <a:gd name="T8" fmla="*/ 184 w 1083"/>
                  <a:gd name="T9" fmla="*/ 68 h 3076"/>
                  <a:gd name="T10" fmla="*/ 167 w 1083"/>
                  <a:gd name="T11" fmla="*/ 201 h 3076"/>
                  <a:gd name="T12" fmla="*/ 140 w 1083"/>
                  <a:gd name="T13" fmla="*/ 457 h 3076"/>
                  <a:gd name="T14" fmla="*/ 130 w 1083"/>
                  <a:gd name="T15" fmla="*/ 816 h 3076"/>
                  <a:gd name="T16" fmla="*/ 160 w 1083"/>
                  <a:gd name="T17" fmla="*/ 1162 h 3076"/>
                  <a:gd name="T18" fmla="*/ 348 w 1083"/>
                  <a:gd name="T19" fmla="*/ 1876 h 3076"/>
                  <a:gd name="T20" fmla="*/ 843 w 1083"/>
                  <a:gd name="T21" fmla="*/ 2723 h 3076"/>
                  <a:gd name="T22" fmla="*/ 1052 w 1083"/>
                  <a:gd name="T23" fmla="*/ 2956 h 3076"/>
                  <a:gd name="T24" fmla="*/ 1056 w 1083"/>
                  <a:gd name="T25" fmla="*/ 3050 h 3076"/>
                  <a:gd name="T26" fmla="*/ 963 w 1083"/>
                  <a:gd name="T27" fmla="*/ 3044 h 3076"/>
                  <a:gd name="T28" fmla="*/ 184 w 1083"/>
                  <a:gd name="T29" fmla="*/ 1796 h 3076"/>
                  <a:gd name="T30" fmla="*/ 49 w 1083"/>
                  <a:gd name="T31" fmla="*/ 1270 h 3076"/>
                  <a:gd name="T32" fmla="*/ 2 w 1083"/>
                  <a:gd name="T33" fmla="*/ 735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3" h="3076">
                    <a:moveTo>
                      <a:pt x="2" y="735"/>
                    </a:moveTo>
                    <a:cubicBezTo>
                      <a:pt x="0" y="661"/>
                      <a:pt x="5" y="527"/>
                      <a:pt x="20" y="393"/>
                    </a:cubicBezTo>
                    <a:cubicBezTo>
                      <a:pt x="32" y="281"/>
                      <a:pt x="46" y="170"/>
                      <a:pt x="60" y="59"/>
                    </a:cubicBezTo>
                    <a:cubicBezTo>
                      <a:pt x="65" y="22"/>
                      <a:pt x="94" y="0"/>
                      <a:pt x="130" y="3"/>
                    </a:cubicBezTo>
                    <a:cubicBezTo>
                      <a:pt x="162" y="6"/>
                      <a:pt x="187" y="34"/>
                      <a:pt x="184" y="68"/>
                    </a:cubicBezTo>
                    <a:cubicBezTo>
                      <a:pt x="180" y="113"/>
                      <a:pt x="172" y="157"/>
                      <a:pt x="167" y="201"/>
                    </a:cubicBezTo>
                    <a:cubicBezTo>
                      <a:pt x="158" y="286"/>
                      <a:pt x="149" y="371"/>
                      <a:pt x="140" y="457"/>
                    </a:cubicBezTo>
                    <a:cubicBezTo>
                      <a:pt x="128" y="576"/>
                      <a:pt x="123" y="696"/>
                      <a:pt x="130" y="816"/>
                    </a:cubicBezTo>
                    <a:cubicBezTo>
                      <a:pt x="136" y="931"/>
                      <a:pt x="146" y="1047"/>
                      <a:pt x="160" y="1162"/>
                    </a:cubicBezTo>
                    <a:cubicBezTo>
                      <a:pt x="192" y="1408"/>
                      <a:pt x="257" y="1645"/>
                      <a:pt x="348" y="1876"/>
                    </a:cubicBezTo>
                    <a:cubicBezTo>
                      <a:pt x="469" y="2184"/>
                      <a:pt x="632" y="2468"/>
                      <a:pt x="843" y="2723"/>
                    </a:cubicBezTo>
                    <a:cubicBezTo>
                      <a:pt x="909" y="2803"/>
                      <a:pt x="982" y="2879"/>
                      <a:pt x="1052" y="2956"/>
                    </a:cubicBezTo>
                    <a:cubicBezTo>
                      <a:pt x="1081" y="2987"/>
                      <a:pt x="1083" y="3023"/>
                      <a:pt x="1056" y="3050"/>
                    </a:cubicBezTo>
                    <a:cubicBezTo>
                      <a:pt x="1031" y="3076"/>
                      <a:pt x="992" y="3074"/>
                      <a:pt x="963" y="3044"/>
                    </a:cubicBezTo>
                    <a:cubicBezTo>
                      <a:pt x="607" y="2688"/>
                      <a:pt x="351" y="2270"/>
                      <a:pt x="184" y="1796"/>
                    </a:cubicBezTo>
                    <a:cubicBezTo>
                      <a:pt x="124" y="1624"/>
                      <a:pt x="80" y="1449"/>
                      <a:pt x="49" y="1270"/>
                    </a:cubicBezTo>
                    <a:cubicBezTo>
                      <a:pt x="22" y="1113"/>
                      <a:pt x="6" y="955"/>
                      <a:pt x="2" y="7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10">
                <a:extLst>
                  <a:ext uri="{FF2B5EF4-FFF2-40B4-BE49-F238E27FC236}">
                    <a16:creationId xmlns:a16="http://schemas.microsoft.com/office/drawing/2014/main" id="{4AF2B6D3-C71B-4F07-A850-6C9FF3834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238" y="3000375"/>
                <a:ext cx="136525" cy="277812"/>
              </a:xfrm>
              <a:custGeom>
                <a:avLst/>
                <a:gdLst>
                  <a:gd name="T0" fmla="*/ 1078 w 1078"/>
                  <a:gd name="T1" fmla="*/ 2125 h 2194"/>
                  <a:gd name="T2" fmla="*/ 1015 w 1078"/>
                  <a:gd name="T3" fmla="*/ 2194 h 2194"/>
                  <a:gd name="T4" fmla="*/ 952 w 1078"/>
                  <a:gd name="T5" fmla="*/ 2124 h 2194"/>
                  <a:gd name="T6" fmla="*/ 786 w 1078"/>
                  <a:gd name="T7" fmla="*/ 1203 h 2194"/>
                  <a:gd name="T8" fmla="*/ 367 w 1078"/>
                  <a:gd name="T9" fmla="*/ 464 h 2194"/>
                  <a:gd name="T10" fmla="*/ 44 w 1078"/>
                  <a:gd name="T11" fmla="*/ 130 h 2194"/>
                  <a:gd name="T12" fmla="*/ 11 w 1078"/>
                  <a:gd name="T13" fmla="*/ 86 h 2194"/>
                  <a:gd name="T14" fmla="*/ 38 w 1078"/>
                  <a:gd name="T15" fmla="*/ 16 h 2194"/>
                  <a:gd name="T16" fmla="*/ 115 w 1078"/>
                  <a:gd name="T17" fmla="*/ 25 h 2194"/>
                  <a:gd name="T18" fmla="*/ 335 w 1078"/>
                  <a:gd name="T19" fmla="*/ 237 h 2194"/>
                  <a:gd name="T20" fmla="*/ 927 w 1078"/>
                  <a:gd name="T21" fmla="*/ 1227 h 2194"/>
                  <a:gd name="T22" fmla="*/ 1049 w 1078"/>
                  <a:gd name="T23" fmla="*/ 1735 h 2194"/>
                  <a:gd name="T24" fmla="*/ 1076 w 1078"/>
                  <a:gd name="T25" fmla="*/ 2097 h 2194"/>
                  <a:gd name="T26" fmla="*/ 1078 w 1078"/>
                  <a:gd name="T27" fmla="*/ 2125 h 2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8" h="2194">
                    <a:moveTo>
                      <a:pt x="1078" y="2125"/>
                    </a:moveTo>
                    <a:cubicBezTo>
                      <a:pt x="1077" y="2164"/>
                      <a:pt x="1051" y="2193"/>
                      <a:pt x="1015" y="2194"/>
                    </a:cubicBezTo>
                    <a:cubicBezTo>
                      <a:pt x="977" y="2194"/>
                      <a:pt x="952" y="2167"/>
                      <a:pt x="952" y="2124"/>
                    </a:cubicBezTo>
                    <a:cubicBezTo>
                      <a:pt x="950" y="1808"/>
                      <a:pt x="896" y="1500"/>
                      <a:pt x="786" y="1203"/>
                    </a:cubicBezTo>
                    <a:cubicBezTo>
                      <a:pt x="686" y="934"/>
                      <a:pt x="547" y="688"/>
                      <a:pt x="367" y="464"/>
                    </a:cubicBezTo>
                    <a:cubicBezTo>
                      <a:pt x="269" y="343"/>
                      <a:pt x="162" y="232"/>
                      <a:pt x="44" y="130"/>
                    </a:cubicBezTo>
                    <a:cubicBezTo>
                      <a:pt x="31" y="118"/>
                      <a:pt x="17" y="103"/>
                      <a:pt x="11" y="86"/>
                    </a:cubicBezTo>
                    <a:cubicBezTo>
                      <a:pt x="0" y="59"/>
                      <a:pt x="14" y="30"/>
                      <a:pt x="38" y="16"/>
                    </a:cubicBezTo>
                    <a:cubicBezTo>
                      <a:pt x="63" y="0"/>
                      <a:pt x="91" y="3"/>
                      <a:pt x="115" y="25"/>
                    </a:cubicBezTo>
                    <a:cubicBezTo>
                      <a:pt x="189" y="95"/>
                      <a:pt x="265" y="163"/>
                      <a:pt x="335" y="237"/>
                    </a:cubicBezTo>
                    <a:cubicBezTo>
                      <a:pt x="604" y="524"/>
                      <a:pt x="800" y="855"/>
                      <a:pt x="927" y="1227"/>
                    </a:cubicBezTo>
                    <a:cubicBezTo>
                      <a:pt x="984" y="1392"/>
                      <a:pt x="1024" y="1562"/>
                      <a:pt x="1049" y="1735"/>
                    </a:cubicBezTo>
                    <a:cubicBezTo>
                      <a:pt x="1066" y="1855"/>
                      <a:pt x="1076" y="1976"/>
                      <a:pt x="1076" y="2097"/>
                    </a:cubicBezTo>
                    <a:cubicBezTo>
                      <a:pt x="1076" y="2106"/>
                      <a:pt x="1077" y="2116"/>
                      <a:pt x="1078" y="2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11">
                <a:extLst>
                  <a:ext uri="{FF2B5EF4-FFF2-40B4-BE49-F238E27FC236}">
                    <a16:creationId xmlns:a16="http://schemas.microsoft.com/office/drawing/2014/main" id="{02BD5132-E627-4294-8CA5-093F007E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38" y="3333750"/>
                <a:ext cx="68263" cy="66675"/>
              </a:xfrm>
              <a:custGeom>
                <a:avLst/>
                <a:gdLst>
                  <a:gd name="T0" fmla="*/ 92 w 540"/>
                  <a:gd name="T1" fmla="*/ 527 h 529"/>
                  <a:gd name="T2" fmla="*/ 16 w 540"/>
                  <a:gd name="T3" fmla="*/ 489 h 529"/>
                  <a:gd name="T4" fmla="*/ 76 w 540"/>
                  <a:gd name="T5" fmla="*/ 403 h 529"/>
                  <a:gd name="T6" fmla="*/ 324 w 540"/>
                  <a:gd name="T7" fmla="*/ 300 h 529"/>
                  <a:gd name="T8" fmla="*/ 414 w 540"/>
                  <a:gd name="T9" fmla="*/ 67 h 529"/>
                  <a:gd name="T10" fmla="*/ 458 w 540"/>
                  <a:gd name="T11" fmla="*/ 7 h 529"/>
                  <a:gd name="T12" fmla="*/ 528 w 540"/>
                  <a:gd name="T13" fmla="*/ 33 h 529"/>
                  <a:gd name="T14" fmla="*/ 539 w 540"/>
                  <a:gd name="T15" fmla="*/ 72 h 529"/>
                  <a:gd name="T16" fmla="*/ 432 w 540"/>
                  <a:gd name="T17" fmla="*/ 368 h 529"/>
                  <a:gd name="T18" fmla="*/ 144 w 540"/>
                  <a:gd name="T19" fmla="*/ 523 h 529"/>
                  <a:gd name="T20" fmla="*/ 118 w 540"/>
                  <a:gd name="T21" fmla="*/ 527 h 529"/>
                  <a:gd name="T22" fmla="*/ 92 w 540"/>
                  <a:gd name="T23" fmla="*/ 527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0" h="529">
                    <a:moveTo>
                      <a:pt x="92" y="527"/>
                    </a:moveTo>
                    <a:cubicBezTo>
                      <a:pt x="51" y="529"/>
                      <a:pt x="27" y="517"/>
                      <a:pt x="16" y="489"/>
                    </a:cubicBezTo>
                    <a:cubicBezTo>
                      <a:pt x="0" y="447"/>
                      <a:pt x="30" y="404"/>
                      <a:pt x="76" y="403"/>
                    </a:cubicBezTo>
                    <a:cubicBezTo>
                      <a:pt x="172" y="401"/>
                      <a:pt x="257" y="370"/>
                      <a:pt x="324" y="300"/>
                    </a:cubicBezTo>
                    <a:cubicBezTo>
                      <a:pt x="386" y="235"/>
                      <a:pt x="412" y="156"/>
                      <a:pt x="414" y="67"/>
                    </a:cubicBezTo>
                    <a:cubicBezTo>
                      <a:pt x="415" y="38"/>
                      <a:pt x="433" y="14"/>
                      <a:pt x="458" y="7"/>
                    </a:cubicBezTo>
                    <a:cubicBezTo>
                      <a:pt x="485" y="0"/>
                      <a:pt x="514" y="9"/>
                      <a:pt x="528" y="33"/>
                    </a:cubicBezTo>
                    <a:cubicBezTo>
                      <a:pt x="535" y="45"/>
                      <a:pt x="540" y="59"/>
                      <a:pt x="539" y="72"/>
                    </a:cubicBezTo>
                    <a:cubicBezTo>
                      <a:pt x="536" y="183"/>
                      <a:pt x="504" y="283"/>
                      <a:pt x="432" y="368"/>
                    </a:cubicBezTo>
                    <a:cubicBezTo>
                      <a:pt x="356" y="457"/>
                      <a:pt x="259" y="507"/>
                      <a:pt x="144" y="523"/>
                    </a:cubicBezTo>
                    <a:cubicBezTo>
                      <a:pt x="135" y="524"/>
                      <a:pt x="127" y="526"/>
                      <a:pt x="118" y="527"/>
                    </a:cubicBezTo>
                    <a:cubicBezTo>
                      <a:pt x="109" y="527"/>
                      <a:pt x="101" y="527"/>
                      <a:pt x="92" y="5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BC3E2439-C42C-4D92-B304-0B217F8E19D1}"/>
              </a:ext>
            </a:extLst>
          </p:cNvPr>
          <p:cNvGrpSpPr/>
          <p:nvPr/>
        </p:nvGrpSpPr>
        <p:grpSpPr>
          <a:xfrm>
            <a:off x="2090482" y="4911376"/>
            <a:ext cx="601662" cy="580372"/>
            <a:chOff x="2084388" y="2489209"/>
            <a:chExt cx="601662" cy="580372"/>
          </a:xfrm>
        </p:grpSpPr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4ECD6AD4-B353-4A70-8D46-33F0BDE662AA}"/>
                </a:ext>
              </a:extLst>
            </p:cNvPr>
            <p:cNvSpPr/>
            <p:nvPr/>
          </p:nvSpPr>
          <p:spPr>
            <a:xfrm>
              <a:off x="2084388" y="2489209"/>
              <a:ext cx="601662" cy="5803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580F44F3-99A4-4BA6-9398-82BB5603A95C}"/>
                </a:ext>
              </a:extLst>
            </p:cNvPr>
            <p:cNvGrpSpPr/>
            <p:nvPr/>
          </p:nvGrpSpPr>
          <p:grpSpPr>
            <a:xfrm>
              <a:off x="2184400" y="2585682"/>
              <a:ext cx="401638" cy="387426"/>
              <a:chOff x="2657475" y="2843213"/>
              <a:chExt cx="852488" cy="822324"/>
            </a:xfr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</a:gradFill>
          </p:grpSpPr>
          <p:sp>
            <p:nvSpPr>
              <p:cNvPr id="139" name="Freeform 5">
                <a:extLst>
                  <a:ext uri="{FF2B5EF4-FFF2-40B4-BE49-F238E27FC236}">
                    <a16:creationId xmlns:a16="http://schemas.microsoft.com/office/drawing/2014/main" id="{D0AC85D9-F625-4A45-B600-D5388EB243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8613" y="3000375"/>
                <a:ext cx="279400" cy="542925"/>
              </a:xfrm>
              <a:custGeom>
                <a:avLst/>
                <a:gdLst>
                  <a:gd name="T0" fmla="*/ 1608 w 2206"/>
                  <a:gd name="T1" fmla="*/ 3957 h 4300"/>
                  <a:gd name="T2" fmla="*/ 1760 w 2206"/>
                  <a:gd name="T3" fmla="*/ 4268 h 4300"/>
                  <a:gd name="T4" fmla="*/ 1569 w 2206"/>
                  <a:gd name="T5" fmla="*/ 4125 h 4300"/>
                  <a:gd name="T6" fmla="*/ 1362 w 2206"/>
                  <a:gd name="T7" fmla="*/ 3849 h 4300"/>
                  <a:gd name="T8" fmla="*/ 622 w 2206"/>
                  <a:gd name="T9" fmla="*/ 3653 h 4300"/>
                  <a:gd name="T10" fmla="*/ 241 w 2206"/>
                  <a:gd name="T11" fmla="*/ 3328 h 4300"/>
                  <a:gd name="T12" fmla="*/ 13 w 2206"/>
                  <a:gd name="T13" fmla="*/ 2737 h 4300"/>
                  <a:gd name="T14" fmla="*/ 217 w 2206"/>
                  <a:gd name="T15" fmla="*/ 1713 h 4300"/>
                  <a:gd name="T16" fmla="*/ 698 w 2206"/>
                  <a:gd name="T17" fmla="*/ 1024 h 4300"/>
                  <a:gd name="T18" fmla="*/ 1448 w 2206"/>
                  <a:gd name="T19" fmla="*/ 418 h 4300"/>
                  <a:gd name="T20" fmla="*/ 2105 w 2206"/>
                  <a:gd name="T21" fmla="*/ 21 h 4300"/>
                  <a:gd name="T22" fmla="*/ 2205 w 2206"/>
                  <a:gd name="T23" fmla="*/ 81 h 4300"/>
                  <a:gd name="T24" fmla="*/ 2177 w 2206"/>
                  <a:gd name="T25" fmla="*/ 535 h 4300"/>
                  <a:gd name="T26" fmla="*/ 2138 w 2206"/>
                  <a:gd name="T27" fmla="*/ 965 h 4300"/>
                  <a:gd name="T28" fmla="*/ 2121 w 2206"/>
                  <a:gd name="T29" fmla="*/ 1613 h 4300"/>
                  <a:gd name="T30" fmla="*/ 2009 w 2206"/>
                  <a:gd name="T31" fmla="*/ 1654 h 4300"/>
                  <a:gd name="T32" fmla="*/ 2005 w 2206"/>
                  <a:gd name="T33" fmla="*/ 1102 h 4300"/>
                  <a:gd name="T34" fmla="*/ 2065 w 2206"/>
                  <a:gd name="T35" fmla="*/ 288 h 4300"/>
                  <a:gd name="T36" fmla="*/ 1828 w 2206"/>
                  <a:gd name="T37" fmla="*/ 614 h 4300"/>
                  <a:gd name="T38" fmla="*/ 1383 w 2206"/>
                  <a:gd name="T39" fmla="*/ 1323 h 4300"/>
                  <a:gd name="T40" fmla="*/ 1248 w 2206"/>
                  <a:gd name="T41" fmla="*/ 1709 h 4300"/>
                  <a:gd name="T42" fmla="*/ 1146 w 2206"/>
                  <a:gd name="T43" fmla="*/ 2151 h 4300"/>
                  <a:gd name="T44" fmla="*/ 1150 w 2206"/>
                  <a:gd name="T45" fmla="*/ 2673 h 4300"/>
                  <a:gd name="T46" fmla="*/ 1299 w 2206"/>
                  <a:gd name="T47" fmla="*/ 3342 h 4300"/>
                  <a:gd name="T48" fmla="*/ 1413 w 2206"/>
                  <a:gd name="T49" fmla="*/ 3644 h 4300"/>
                  <a:gd name="T50" fmla="*/ 1479 w 2206"/>
                  <a:gd name="T51" fmla="*/ 3711 h 4300"/>
                  <a:gd name="T52" fmla="*/ 1921 w 2206"/>
                  <a:gd name="T53" fmla="*/ 3531 h 4300"/>
                  <a:gd name="T54" fmla="*/ 1976 w 2206"/>
                  <a:gd name="T55" fmla="*/ 3642 h 4300"/>
                  <a:gd name="T56" fmla="*/ 1527 w 2206"/>
                  <a:gd name="T57" fmla="*/ 3835 h 4300"/>
                  <a:gd name="T58" fmla="*/ 1901 w 2206"/>
                  <a:gd name="T59" fmla="*/ 292 h 4300"/>
                  <a:gd name="T60" fmla="*/ 1463 w 2206"/>
                  <a:gd name="T61" fmla="*/ 553 h 4300"/>
                  <a:gd name="T62" fmla="*/ 741 w 2206"/>
                  <a:gd name="T63" fmla="*/ 1159 h 4300"/>
                  <a:gd name="T64" fmla="*/ 342 w 2206"/>
                  <a:gd name="T65" fmla="*/ 1742 h 4300"/>
                  <a:gd name="T66" fmla="*/ 137 w 2206"/>
                  <a:gd name="T67" fmla="*/ 2719 h 4300"/>
                  <a:gd name="T68" fmla="*/ 339 w 2206"/>
                  <a:gd name="T69" fmla="*/ 3249 h 4300"/>
                  <a:gd name="T70" fmla="*/ 630 w 2206"/>
                  <a:gd name="T71" fmla="*/ 3512 h 4300"/>
                  <a:gd name="T72" fmla="*/ 954 w 2206"/>
                  <a:gd name="T73" fmla="*/ 3668 h 4300"/>
                  <a:gd name="T74" fmla="*/ 1308 w 2206"/>
                  <a:gd name="T75" fmla="*/ 3726 h 4300"/>
                  <a:gd name="T76" fmla="*/ 1128 w 2206"/>
                  <a:gd name="T77" fmla="*/ 3234 h 4300"/>
                  <a:gd name="T78" fmla="*/ 1019 w 2206"/>
                  <a:gd name="T79" fmla="*/ 2506 h 4300"/>
                  <a:gd name="T80" fmla="*/ 1019 w 2206"/>
                  <a:gd name="T81" fmla="*/ 2154 h 4300"/>
                  <a:gd name="T82" fmla="*/ 1137 w 2206"/>
                  <a:gd name="T83" fmla="*/ 1645 h 4300"/>
                  <a:gd name="T84" fmla="*/ 1231 w 2206"/>
                  <a:gd name="T85" fmla="*/ 1362 h 4300"/>
                  <a:gd name="T86" fmla="*/ 1748 w 2206"/>
                  <a:gd name="T87" fmla="*/ 510 h 4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6" h="4300">
                    <a:moveTo>
                      <a:pt x="1527" y="3835"/>
                    </a:moveTo>
                    <a:cubicBezTo>
                      <a:pt x="1553" y="3874"/>
                      <a:pt x="1580" y="3915"/>
                      <a:pt x="1608" y="3957"/>
                    </a:cubicBezTo>
                    <a:cubicBezTo>
                      <a:pt x="1659" y="4033"/>
                      <a:pt x="1711" y="4110"/>
                      <a:pt x="1762" y="4187"/>
                    </a:cubicBezTo>
                    <a:cubicBezTo>
                      <a:pt x="1781" y="4216"/>
                      <a:pt x="1780" y="4246"/>
                      <a:pt x="1760" y="4268"/>
                    </a:cubicBezTo>
                    <a:cubicBezTo>
                      <a:pt x="1731" y="4300"/>
                      <a:pt x="1683" y="4295"/>
                      <a:pt x="1657" y="4257"/>
                    </a:cubicBezTo>
                    <a:cubicBezTo>
                      <a:pt x="1628" y="4213"/>
                      <a:pt x="1598" y="4169"/>
                      <a:pt x="1569" y="4125"/>
                    </a:cubicBezTo>
                    <a:cubicBezTo>
                      <a:pt x="1509" y="4037"/>
                      <a:pt x="1449" y="3949"/>
                      <a:pt x="1390" y="3860"/>
                    </a:cubicBezTo>
                    <a:cubicBezTo>
                      <a:pt x="1382" y="3848"/>
                      <a:pt x="1373" y="3848"/>
                      <a:pt x="1362" y="3849"/>
                    </a:cubicBezTo>
                    <a:cubicBezTo>
                      <a:pt x="1177" y="3860"/>
                      <a:pt x="1000" y="3834"/>
                      <a:pt x="833" y="3752"/>
                    </a:cubicBezTo>
                    <a:cubicBezTo>
                      <a:pt x="763" y="3717"/>
                      <a:pt x="691" y="3689"/>
                      <a:pt x="622" y="3653"/>
                    </a:cubicBezTo>
                    <a:cubicBezTo>
                      <a:pt x="511" y="3594"/>
                      <a:pt x="416" y="3515"/>
                      <a:pt x="333" y="3420"/>
                    </a:cubicBezTo>
                    <a:cubicBezTo>
                      <a:pt x="305" y="3387"/>
                      <a:pt x="270" y="3360"/>
                      <a:pt x="241" y="3328"/>
                    </a:cubicBezTo>
                    <a:cubicBezTo>
                      <a:pt x="166" y="3246"/>
                      <a:pt x="121" y="3148"/>
                      <a:pt x="80" y="3046"/>
                    </a:cubicBezTo>
                    <a:cubicBezTo>
                      <a:pt x="41" y="2946"/>
                      <a:pt x="25" y="2842"/>
                      <a:pt x="13" y="2737"/>
                    </a:cubicBezTo>
                    <a:cubicBezTo>
                      <a:pt x="3" y="2654"/>
                      <a:pt x="0" y="2571"/>
                      <a:pt x="9" y="2488"/>
                    </a:cubicBezTo>
                    <a:cubicBezTo>
                      <a:pt x="38" y="2219"/>
                      <a:pt x="97" y="1958"/>
                      <a:pt x="217" y="1713"/>
                    </a:cubicBezTo>
                    <a:cubicBezTo>
                      <a:pt x="281" y="1581"/>
                      <a:pt x="348" y="1451"/>
                      <a:pt x="434" y="1331"/>
                    </a:cubicBezTo>
                    <a:cubicBezTo>
                      <a:pt x="513" y="1221"/>
                      <a:pt x="602" y="1119"/>
                      <a:pt x="698" y="1024"/>
                    </a:cubicBezTo>
                    <a:cubicBezTo>
                      <a:pt x="777" y="947"/>
                      <a:pt x="854" y="868"/>
                      <a:pt x="933" y="792"/>
                    </a:cubicBezTo>
                    <a:cubicBezTo>
                      <a:pt x="1087" y="643"/>
                      <a:pt x="1258" y="518"/>
                      <a:pt x="1448" y="418"/>
                    </a:cubicBezTo>
                    <a:cubicBezTo>
                      <a:pt x="1561" y="359"/>
                      <a:pt x="1668" y="287"/>
                      <a:pt x="1778" y="220"/>
                    </a:cubicBezTo>
                    <a:cubicBezTo>
                      <a:pt x="1887" y="154"/>
                      <a:pt x="1996" y="87"/>
                      <a:pt x="2105" y="21"/>
                    </a:cubicBezTo>
                    <a:cubicBezTo>
                      <a:pt x="2141" y="0"/>
                      <a:pt x="2179" y="6"/>
                      <a:pt x="2197" y="39"/>
                    </a:cubicBezTo>
                    <a:cubicBezTo>
                      <a:pt x="2203" y="51"/>
                      <a:pt x="2206" y="67"/>
                      <a:pt x="2205" y="81"/>
                    </a:cubicBezTo>
                    <a:cubicBezTo>
                      <a:pt x="2203" y="136"/>
                      <a:pt x="2200" y="191"/>
                      <a:pt x="2196" y="246"/>
                    </a:cubicBezTo>
                    <a:cubicBezTo>
                      <a:pt x="2190" y="343"/>
                      <a:pt x="2184" y="439"/>
                      <a:pt x="2177" y="535"/>
                    </a:cubicBezTo>
                    <a:cubicBezTo>
                      <a:pt x="2171" y="610"/>
                      <a:pt x="2163" y="685"/>
                      <a:pt x="2156" y="760"/>
                    </a:cubicBezTo>
                    <a:cubicBezTo>
                      <a:pt x="2150" y="828"/>
                      <a:pt x="2142" y="896"/>
                      <a:pt x="2138" y="965"/>
                    </a:cubicBezTo>
                    <a:cubicBezTo>
                      <a:pt x="2131" y="1069"/>
                      <a:pt x="2125" y="1174"/>
                      <a:pt x="2122" y="1280"/>
                    </a:cubicBezTo>
                    <a:cubicBezTo>
                      <a:pt x="2119" y="1391"/>
                      <a:pt x="2121" y="1502"/>
                      <a:pt x="2121" y="1613"/>
                    </a:cubicBezTo>
                    <a:cubicBezTo>
                      <a:pt x="2121" y="1643"/>
                      <a:pt x="2104" y="1667"/>
                      <a:pt x="2079" y="1675"/>
                    </a:cubicBezTo>
                    <a:cubicBezTo>
                      <a:pt x="2053" y="1683"/>
                      <a:pt x="2025" y="1676"/>
                      <a:pt x="2009" y="1654"/>
                    </a:cubicBezTo>
                    <a:cubicBezTo>
                      <a:pt x="2002" y="1645"/>
                      <a:pt x="1997" y="1632"/>
                      <a:pt x="1997" y="1621"/>
                    </a:cubicBezTo>
                    <a:cubicBezTo>
                      <a:pt x="1999" y="1448"/>
                      <a:pt x="1998" y="1275"/>
                      <a:pt x="2005" y="1102"/>
                    </a:cubicBezTo>
                    <a:cubicBezTo>
                      <a:pt x="2012" y="952"/>
                      <a:pt x="2028" y="802"/>
                      <a:pt x="2040" y="652"/>
                    </a:cubicBezTo>
                    <a:cubicBezTo>
                      <a:pt x="2050" y="531"/>
                      <a:pt x="2060" y="411"/>
                      <a:pt x="2065" y="288"/>
                    </a:cubicBezTo>
                    <a:cubicBezTo>
                      <a:pt x="2062" y="293"/>
                      <a:pt x="2058" y="297"/>
                      <a:pt x="2054" y="302"/>
                    </a:cubicBezTo>
                    <a:cubicBezTo>
                      <a:pt x="1979" y="406"/>
                      <a:pt x="1905" y="511"/>
                      <a:pt x="1828" y="614"/>
                    </a:cubicBezTo>
                    <a:cubicBezTo>
                      <a:pt x="1785" y="672"/>
                      <a:pt x="1735" y="726"/>
                      <a:pt x="1695" y="786"/>
                    </a:cubicBezTo>
                    <a:cubicBezTo>
                      <a:pt x="1580" y="958"/>
                      <a:pt x="1466" y="1132"/>
                      <a:pt x="1383" y="1323"/>
                    </a:cubicBezTo>
                    <a:cubicBezTo>
                      <a:pt x="1332" y="1441"/>
                      <a:pt x="1290" y="1561"/>
                      <a:pt x="1258" y="1686"/>
                    </a:cubicBezTo>
                    <a:cubicBezTo>
                      <a:pt x="1255" y="1694"/>
                      <a:pt x="1254" y="1705"/>
                      <a:pt x="1248" y="1709"/>
                    </a:cubicBezTo>
                    <a:cubicBezTo>
                      <a:pt x="1217" y="1736"/>
                      <a:pt x="1217" y="1774"/>
                      <a:pt x="1210" y="1809"/>
                    </a:cubicBezTo>
                    <a:cubicBezTo>
                      <a:pt x="1188" y="1923"/>
                      <a:pt x="1167" y="2037"/>
                      <a:pt x="1146" y="2151"/>
                    </a:cubicBezTo>
                    <a:cubicBezTo>
                      <a:pt x="1144" y="2161"/>
                      <a:pt x="1143" y="2170"/>
                      <a:pt x="1143" y="2179"/>
                    </a:cubicBezTo>
                    <a:cubicBezTo>
                      <a:pt x="1145" y="2344"/>
                      <a:pt x="1146" y="2508"/>
                      <a:pt x="1150" y="2673"/>
                    </a:cubicBezTo>
                    <a:cubicBezTo>
                      <a:pt x="1153" y="2748"/>
                      <a:pt x="1165" y="2822"/>
                      <a:pt x="1171" y="2897"/>
                    </a:cubicBezTo>
                    <a:cubicBezTo>
                      <a:pt x="1182" y="3055"/>
                      <a:pt x="1250" y="3196"/>
                      <a:pt x="1299" y="3342"/>
                    </a:cubicBezTo>
                    <a:cubicBezTo>
                      <a:pt x="1317" y="3396"/>
                      <a:pt x="1342" y="3447"/>
                      <a:pt x="1362" y="3500"/>
                    </a:cubicBezTo>
                    <a:cubicBezTo>
                      <a:pt x="1380" y="3547"/>
                      <a:pt x="1396" y="3596"/>
                      <a:pt x="1413" y="3644"/>
                    </a:cubicBezTo>
                    <a:cubicBezTo>
                      <a:pt x="1419" y="3659"/>
                      <a:pt x="1427" y="3674"/>
                      <a:pt x="1435" y="3689"/>
                    </a:cubicBezTo>
                    <a:cubicBezTo>
                      <a:pt x="1448" y="3717"/>
                      <a:pt x="1448" y="3716"/>
                      <a:pt x="1479" y="3711"/>
                    </a:cubicBezTo>
                    <a:cubicBezTo>
                      <a:pt x="1612" y="3688"/>
                      <a:pt x="1735" y="3641"/>
                      <a:pt x="1848" y="3568"/>
                    </a:cubicBezTo>
                    <a:cubicBezTo>
                      <a:pt x="1871" y="3553"/>
                      <a:pt x="1896" y="3542"/>
                      <a:pt x="1921" y="3531"/>
                    </a:cubicBezTo>
                    <a:cubicBezTo>
                      <a:pt x="1952" y="3518"/>
                      <a:pt x="1986" y="3532"/>
                      <a:pt x="2000" y="3562"/>
                    </a:cubicBezTo>
                    <a:cubicBezTo>
                      <a:pt x="2013" y="3591"/>
                      <a:pt x="2004" y="3627"/>
                      <a:pt x="1976" y="3642"/>
                    </a:cubicBezTo>
                    <a:cubicBezTo>
                      <a:pt x="1898" y="3684"/>
                      <a:pt x="1822" y="3729"/>
                      <a:pt x="1741" y="3764"/>
                    </a:cubicBezTo>
                    <a:cubicBezTo>
                      <a:pt x="1673" y="3794"/>
                      <a:pt x="1599" y="3812"/>
                      <a:pt x="1527" y="3835"/>
                    </a:cubicBezTo>
                    <a:close/>
                    <a:moveTo>
                      <a:pt x="1904" y="295"/>
                    </a:moveTo>
                    <a:cubicBezTo>
                      <a:pt x="1903" y="294"/>
                      <a:pt x="1902" y="293"/>
                      <a:pt x="1901" y="292"/>
                    </a:cubicBezTo>
                    <a:cubicBezTo>
                      <a:pt x="1859" y="317"/>
                      <a:pt x="1818" y="343"/>
                      <a:pt x="1775" y="368"/>
                    </a:cubicBezTo>
                    <a:cubicBezTo>
                      <a:pt x="1672" y="430"/>
                      <a:pt x="1568" y="493"/>
                      <a:pt x="1463" y="553"/>
                    </a:cubicBezTo>
                    <a:cubicBezTo>
                      <a:pt x="1362" y="610"/>
                      <a:pt x="1264" y="673"/>
                      <a:pt x="1173" y="747"/>
                    </a:cubicBezTo>
                    <a:cubicBezTo>
                      <a:pt x="1018" y="872"/>
                      <a:pt x="882" y="1018"/>
                      <a:pt x="741" y="1159"/>
                    </a:cubicBezTo>
                    <a:cubicBezTo>
                      <a:pt x="702" y="1198"/>
                      <a:pt x="666" y="1240"/>
                      <a:pt x="631" y="1282"/>
                    </a:cubicBezTo>
                    <a:cubicBezTo>
                      <a:pt x="513" y="1422"/>
                      <a:pt x="422" y="1578"/>
                      <a:pt x="342" y="1742"/>
                    </a:cubicBezTo>
                    <a:cubicBezTo>
                      <a:pt x="226" y="1977"/>
                      <a:pt x="164" y="2224"/>
                      <a:pt x="136" y="2482"/>
                    </a:cubicBezTo>
                    <a:cubicBezTo>
                      <a:pt x="128" y="2562"/>
                      <a:pt x="128" y="2640"/>
                      <a:pt x="137" y="2719"/>
                    </a:cubicBezTo>
                    <a:cubicBezTo>
                      <a:pt x="148" y="2815"/>
                      <a:pt x="162" y="2909"/>
                      <a:pt x="197" y="2999"/>
                    </a:cubicBezTo>
                    <a:cubicBezTo>
                      <a:pt x="233" y="3089"/>
                      <a:pt x="272" y="3177"/>
                      <a:pt x="339" y="3249"/>
                    </a:cubicBezTo>
                    <a:cubicBezTo>
                      <a:pt x="363" y="3275"/>
                      <a:pt x="393" y="3297"/>
                      <a:pt x="416" y="3324"/>
                    </a:cubicBezTo>
                    <a:cubicBezTo>
                      <a:pt x="478" y="3397"/>
                      <a:pt x="550" y="3458"/>
                      <a:pt x="630" y="3512"/>
                    </a:cubicBezTo>
                    <a:cubicBezTo>
                      <a:pt x="724" y="3575"/>
                      <a:pt x="833" y="3606"/>
                      <a:pt x="932" y="3659"/>
                    </a:cubicBezTo>
                    <a:cubicBezTo>
                      <a:pt x="939" y="3663"/>
                      <a:pt x="947" y="3665"/>
                      <a:pt x="954" y="3668"/>
                    </a:cubicBezTo>
                    <a:cubicBezTo>
                      <a:pt x="1062" y="3711"/>
                      <a:pt x="1176" y="3726"/>
                      <a:pt x="1292" y="3727"/>
                    </a:cubicBezTo>
                    <a:cubicBezTo>
                      <a:pt x="1297" y="3727"/>
                      <a:pt x="1303" y="3726"/>
                      <a:pt x="1308" y="3726"/>
                    </a:cubicBezTo>
                    <a:cubicBezTo>
                      <a:pt x="1287" y="3666"/>
                      <a:pt x="1268" y="3607"/>
                      <a:pt x="1246" y="3549"/>
                    </a:cubicBezTo>
                    <a:cubicBezTo>
                      <a:pt x="1207" y="3444"/>
                      <a:pt x="1162" y="3340"/>
                      <a:pt x="1128" y="3234"/>
                    </a:cubicBezTo>
                    <a:cubicBezTo>
                      <a:pt x="1093" y="3128"/>
                      <a:pt x="1052" y="3025"/>
                      <a:pt x="1044" y="2910"/>
                    </a:cubicBezTo>
                    <a:cubicBezTo>
                      <a:pt x="1034" y="2775"/>
                      <a:pt x="1021" y="2641"/>
                      <a:pt x="1019" y="2506"/>
                    </a:cubicBezTo>
                    <a:cubicBezTo>
                      <a:pt x="1017" y="2394"/>
                      <a:pt x="1018" y="2282"/>
                      <a:pt x="1017" y="2170"/>
                    </a:cubicBezTo>
                    <a:cubicBezTo>
                      <a:pt x="1017" y="2164"/>
                      <a:pt x="1018" y="2159"/>
                      <a:pt x="1019" y="2154"/>
                    </a:cubicBezTo>
                    <a:cubicBezTo>
                      <a:pt x="1044" y="2019"/>
                      <a:pt x="1068" y="1885"/>
                      <a:pt x="1094" y="1750"/>
                    </a:cubicBezTo>
                    <a:cubicBezTo>
                      <a:pt x="1101" y="1713"/>
                      <a:pt x="1101" y="1672"/>
                      <a:pt x="1137" y="1645"/>
                    </a:cubicBezTo>
                    <a:cubicBezTo>
                      <a:pt x="1142" y="1641"/>
                      <a:pt x="1142" y="1631"/>
                      <a:pt x="1145" y="1624"/>
                    </a:cubicBezTo>
                    <a:cubicBezTo>
                      <a:pt x="1173" y="1537"/>
                      <a:pt x="1199" y="1448"/>
                      <a:pt x="1231" y="1362"/>
                    </a:cubicBezTo>
                    <a:cubicBezTo>
                      <a:pt x="1309" y="1153"/>
                      <a:pt x="1428" y="965"/>
                      <a:pt x="1548" y="778"/>
                    </a:cubicBezTo>
                    <a:cubicBezTo>
                      <a:pt x="1608" y="684"/>
                      <a:pt x="1680" y="598"/>
                      <a:pt x="1748" y="510"/>
                    </a:cubicBezTo>
                    <a:cubicBezTo>
                      <a:pt x="1803" y="440"/>
                      <a:pt x="1852" y="367"/>
                      <a:pt x="1904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6">
                <a:extLst>
                  <a:ext uri="{FF2B5EF4-FFF2-40B4-BE49-F238E27FC236}">
                    <a16:creationId xmlns:a16="http://schemas.microsoft.com/office/drawing/2014/main" id="{80259DDD-F1D3-42EB-AA5E-F01EBA63E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675" y="2917825"/>
                <a:ext cx="596900" cy="700087"/>
              </a:xfrm>
              <a:custGeom>
                <a:avLst/>
                <a:gdLst>
                  <a:gd name="T0" fmla="*/ 2837 w 4710"/>
                  <a:gd name="T1" fmla="*/ 5414 h 5542"/>
                  <a:gd name="T2" fmla="*/ 3697 w 4710"/>
                  <a:gd name="T3" fmla="*/ 5249 h 5542"/>
                  <a:gd name="T4" fmla="*/ 4465 w 4710"/>
                  <a:gd name="T5" fmla="*/ 4803 h 5542"/>
                  <a:gd name="T6" fmla="*/ 4594 w 4710"/>
                  <a:gd name="T7" fmla="*/ 4690 h 5542"/>
                  <a:gd name="T8" fmla="*/ 4686 w 4710"/>
                  <a:gd name="T9" fmla="*/ 4691 h 5542"/>
                  <a:gd name="T10" fmla="*/ 4679 w 4710"/>
                  <a:gd name="T11" fmla="*/ 4782 h 5542"/>
                  <a:gd name="T12" fmla="*/ 3414 w 4710"/>
                  <a:gd name="T13" fmla="*/ 5466 h 5542"/>
                  <a:gd name="T14" fmla="*/ 2861 w 4710"/>
                  <a:gd name="T15" fmla="*/ 5539 h 5542"/>
                  <a:gd name="T16" fmla="*/ 2463 w 4710"/>
                  <a:gd name="T17" fmla="*/ 5523 h 5542"/>
                  <a:gd name="T18" fmla="*/ 1127 w 4710"/>
                  <a:gd name="T19" fmla="*/ 5006 h 5542"/>
                  <a:gd name="T20" fmla="*/ 328 w 4710"/>
                  <a:gd name="T21" fmla="*/ 4089 h 5542"/>
                  <a:gd name="T22" fmla="*/ 53 w 4710"/>
                  <a:gd name="T23" fmla="*/ 3320 h 5542"/>
                  <a:gd name="T24" fmla="*/ 3 w 4710"/>
                  <a:gd name="T25" fmla="*/ 2852 h 5542"/>
                  <a:gd name="T26" fmla="*/ 16 w 4710"/>
                  <a:gd name="T27" fmla="*/ 2524 h 5542"/>
                  <a:gd name="T28" fmla="*/ 317 w 4710"/>
                  <a:gd name="T29" fmla="*/ 1487 h 5542"/>
                  <a:gd name="T30" fmla="*/ 745 w 4710"/>
                  <a:gd name="T31" fmla="*/ 886 h 5542"/>
                  <a:gd name="T32" fmla="*/ 2092 w 4710"/>
                  <a:gd name="T33" fmla="*/ 88 h 5542"/>
                  <a:gd name="T34" fmla="*/ 2484 w 4710"/>
                  <a:gd name="T35" fmla="*/ 18 h 5542"/>
                  <a:gd name="T36" fmla="*/ 2776 w 4710"/>
                  <a:gd name="T37" fmla="*/ 1 h 5542"/>
                  <a:gd name="T38" fmla="*/ 2838 w 4710"/>
                  <a:gd name="T39" fmla="*/ 38 h 5542"/>
                  <a:gd name="T40" fmla="*/ 2781 w 4710"/>
                  <a:gd name="T41" fmla="*/ 126 h 5542"/>
                  <a:gd name="T42" fmla="*/ 2484 w 4710"/>
                  <a:gd name="T43" fmla="*/ 143 h 5542"/>
                  <a:gd name="T44" fmla="*/ 1975 w 4710"/>
                  <a:gd name="T45" fmla="*/ 252 h 5542"/>
                  <a:gd name="T46" fmla="*/ 1120 w 4710"/>
                  <a:gd name="T47" fmla="*/ 709 h 5542"/>
                  <a:gd name="T48" fmla="*/ 431 w 4710"/>
                  <a:gd name="T49" fmla="*/ 1541 h 5542"/>
                  <a:gd name="T50" fmla="*/ 186 w 4710"/>
                  <a:gd name="T51" fmla="*/ 2241 h 5542"/>
                  <a:gd name="T52" fmla="*/ 129 w 4710"/>
                  <a:gd name="T53" fmla="*/ 2892 h 5542"/>
                  <a:gd name="T54" fmla="*/ 326 w 4710"/>
                  <a:gd name="T55" fmla="*/ 3792 h 5542"/>
                  <a:gd name="T56" fmla="*/ 707 w 4710"/>
                  <a:gd name="T57" fmla="*/ 4433 h 5542"/>
                  <a:gd name="T58" fmla="*/ 1407 w 4710"/>
                  <a:gd name="T59" fmla="*/ 5041 h 5542"/>
                  <a:gd name="T60" fmla="*/ 2236 w 4710"/>
                  <a:gd name="T61" fmla="*/ 5361 h 5542"/>
                  <a:gd name="T62" fmla="*/ 2747 w 4710"/>
                  <a:gd name="T63" fmla="*/ 5414 h 5542"/>
                  <a:gd name="T64" fmla="*/ 2837 w 4710"/>
                  <a:gd name="T65" fmla="*/ 5414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10" h="5542">
                    <a:moveTo>
                      <a:pt x="2837" y="5414"/>
                    </a:moveTo>
                    <a:cubicBezTo>
                      <a:pt x="3133" y="5408"/>
                      <a:pt x="3420" y="5353"/>
                      <a:pt x="3697" y="5249"/>
                    </a:cubicBezTo>
                    <a:cubicBezTo>
                      <a:pt x="3978" y="5143"/>
                      <a:pt x="4234" y="4995"/>
                      <a:pt x="4465" y="4803"/>
                    </a:cubicBezTo>
                    <a:cubicBezTo>
                      <a:pt x="4509" y="4767"/>
                      <a:pt x="4551" y="4728"/>
                      <a:pt x="4594" y="4690"/>
                    </a:cubicBezTo>
                    <a:cubicBezTo>
                      <a:pt x="4623" y="4664"/>
                      <a:pt x="4661" y="4664"/>
                      <a:pt x="4686" y="4691"/>
                    </a:cubicBezTo>
                    <a:cubicBezTo>
                      <a:pt x="4710" y="4717"/>
                      <a:pt x="4707" y="4756"/>
                      <a:pt x="4679" y="4782"/>
                    </a:cubicBezTo>
                    <a:cubicBezTo>
                      <a:pt x="4317" y="5120"/>
                      <a:pt x="3896" y="5350"/>
                      <a:pt x="3414" y="5466"/>
                    </a:cubicBezTo>
                    <a:cubicBezTo>
                      <a:pt x="3232" y="5510"/>
                      <a:pt x="3048" y="5534"/>
                      <a:pt x="2861" y="5539"/>
                    </a:cubicBezTo>
                    <a:cubicBezTo>
                      <a:pt x="2728" y="5542"/>
                      <a:pt x="2595" y="5538"/>
                      <a:pt x="2463" y="5523"/>
                    </a:cubicBezTo>
                    <a:cubicBezTo>
                      <a:pt x="1972" y="5468"/>
                      <a:pt x="1526" y="5296"/>
                      <a:pt x="1127" y="5006"/>
                    </a:cubicBezTo>
                    <a:cubicBezTo>
                      <a:pt x="792" y="4761"/>
                      <a:pt x="526" y="4455"/>
                      <a:pt x="328" y="4089"/>
                    </a:cubicBezTo>
                    <a:cubicBezTo>
                      <a:pt x="198" y="3847"/>
                      <a:pt x="106" y="3590"/>
                      <a:pt x="53" y="3320"/>
                    </a:cubicBezTo>
                    <a:cubicBezTo>
                      <a:pt x="23" y="3166"/>
                      <a:pt x="6" y="3010"/>
                      <a:pt x="3" y="2852"/>
                    </a:cubicBezTo>
                    <a:cubicBezTo>
                      <a:pt x="0" y="2742"/>
                      <a:pt x="5" y="2633"/>
                      <a:pt x="16" y="2524"/>
                    </a:cubicBezTo>
                    <a:cubicBezTo>
                      <a:pt x="55" y="2160"/>
                      <a:pt x="145" y="1812"/>
                      <a:pt x="317" y="1487"/>
                    </a:cubicBezTo>
                    <a:cubicBezTo>
                      <a:pt x="433" y="1268"/>
                      <a:pt x="574" y="1067"/>
                      <a:pt x="745" y="886"/>
                    </a:cubicBezTo>
                    <a:cubicBezTo>
                      <a:pt x="1117" y="491"/>
                      <a:pt x="1566" y="225"/>
                      <a:pt x="2092" y="88"/>
                    </a:cubicBezTo>
                    <a:cubicBezTo>
                      <a:pt x="2220" y="54"/>
                      <a:pt x="2351" y="29"/>
                      <a:pt x="2484" y="18"/>
                    </a:cubicBezTo>
                    <a:cubicBezTo>
                      <a:pt x="2581" y="10"/>
                      <a:pt x="2679" y="7"/>
                      <a:pt x="2776" y="1"/>
                    </a:cubicBezTo>
                    <a:cubicBezTo>
                      <a:pt x="2805" y="0"/>
                      <a:pt x="2826" y="12"/>
                      <a:pt x="2838" y="38"/>
                    </a:cubicBezTo>
                    <a:cubicBezTo>
                      <a:pt x="2857" y="79"/>
                      <a:pt x="2827" y="124"/>
                      <a:pt x="2781" y="126"/>
                    </a:cubicBezTo>
                    <a:cubicBezTo>
                      <a:pt x="2682" y="131"/>
                      <a:pt x="2583" y="133"/>
                      <a:pt x="2484" y="143"/>
                    </a:cubicBezTo>
                    <a:cubicBezTo>
                      <a:pt x="2311" y="161"/>
                      <a:pt x="2141" y="198"/>
                      <a:pt x="1975" y="252"/>
                    </a:cubicBezTo>
                    <a:cubicBezTo>
                      <a:pt x="1662" y="352"/>
                      <a:pt x="1377" y="504"/>
                      <a:pt x="1120" y="709"/>
                    </a:cubicBezTo>
                    <a:cubicBezTo>
                      <a:pt x="833" y="939"/>
                      <a:pt x="602" y="1216"/>
                      <a:pt x="431" y="1541"/>
                    </a:cubicBezTo>
                    <a:cubicBezTo>
                      <a:pt x="314" y="1762"/>
                      <a:pt x="231" y="1996"/>
                      <a:pt x="186" y="2241"/>
                    </a:cubicBezTo>
                    <a:cubicBezTo>
                      <a:pt x="145" y="2456"/>
                      <a:pt x="119" y="2673"/>
                      <a:pt x="129" y="2892"/>
                    </a:cubicBezTo>
                    <a:cubicBezTo>
                      <a:pt x="143" y="3203"/>
                      <a:pt x="207" y="3504"/>
                      <a:pt x="326" y="3792"/>
                    </a:cubicBezTo>
                    <a:cubicBezTo>
                      <a:pt x="422" y="4024"/>
                      <a:pt x="549" y="4238"/>
                      <a:pt x="707" y="4433"/>
                    </a:cubicBezTo>
                    <a:cubicBezTo>
                      <a:pt x="904" y="4677"/>
                      <a:pt x="1138" y="4880"/>
                      <a:pt x="1407" y="5041"/>
                    </a:cubicBezTo>
                    <a:cubicBezTo>
                      <a:pt x="1665" y="5194"/>
                      <a:pt x="1942" y="5301"/>
                      <a:pt x="2236" y="5361"/>
                    </a:cubicBezTo>
                    <a:cubicBezTo>
                      <a:pt x="2404" y="5395"/>
                      <a:pt x="2575" y="5415"/>
                      <a:pt x="2747" y="5414"/>
                    </a:cubicBezTo>
                    <a:cubicBezTo>
                      <a:pt x="2777" y="5414"/>
                      <a:pt x="2807" y="5414"/>
                      <a:pt x="2837" y="54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7">
                <a:extLst>
                  <a:ext uri="{FF2B5EF4-FFF2-40B4-BE49-F238E27FC236}">
                    <a16:creationId xmlns:a16="http://schemas.microsoft.com/office/drawing/2014/main" id="{C2540E35-02AD-4533-BCBE-FE4335335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175" y="2843213"/>
                <a:ext cx="585788" cy="822324"/>
              </a:xfrm>
              <a:custGeom>
                <a:avLst/>
                <a:gdLst>
                  <a:gd name="T0" fmla="*/ 1270 w 4626"/>
                  <a:gd name="T1" fmla="*/ 127 h 6513"/>
                  <a:gd name="T2" fmla="*/ 269 w 4626"/>
                  <a:gd name="T3" fmla="*/ 286 h 6513"/>
                  <a:gd name="T4" fmla="*/ 95 w 4626"/>
                  <a:gd name="T5" fmla="*/ 348 h 6513"/>
                  <a:gd name="T6" fmla="*/ 22 w 4626"/>
                  <a:gd name="T7" fmla="*/ 332 h 6513"/>
                  <a:gd name="T8" fmla="*/ 14 w 4626"/>
                  <a:gd name="T9" fmla="*/ 263 h 6513"/>
                  <a:gd name="T10" fmla="*/ 50 w 4626"/>
                  <a:gd name="T11" fmla="*/ 231 h 6513"/>
                  <a:gd name="T12" fmla="*/ 525 w 4626"/>
                  <a:gd name="T13" fmla="*/ 86 h 6513"/>
                  <a:gd name="T14" fmla="*/ 882 w 4626"/>
                  <a:gd name="T15" fmla="*/ 23 h 6513"/>
                  <a:gd name="T16" fmla="*/ 1193 w 4626"/>
                  <a:gd name="T17" fmla="*/ 1 h 6513"/>
                  <a:gd name="T18" fmla="*/ 1540 w 4626"/>
                  <a:gd name="T19" fmla="*/ 10 h 6513"/>
                  <a:gd name="T20" fmla="*/ 2322 w 4626"/>
                  <a:gd name="T21" fmla="*/ 171 h 6513"/>
                  <a:gd name="T22" fmla="*/ 3330 w 4626"/>
                  <a:gd name="T23" fmla="*/ 717 h 6513"/>
                  <a:gd name="T24" fmla="*/ 4284 w 4626"/>
                  <a:gd name="T25" fmla="*/ 1901 h 6513"/>
                  <a:gd name="T26" fmla="*/ 4560 w 4626"/>
                  <a:gd name="T27" fmla="*/ 2723 h 6513"/>
                  <a:gd name="T28" fmla="*/ 4622 w 4626"/>
                  <a:gd name="T29" fmla="*/ 3283 h 6513"/>
                  <a:gd name="T30" fmla="*/ 4608 w 4626"/>
                  <a:gd name="T31" fmla="*/ 3698 h 6513"/>
                  <a:gd name="T32" fmla="*/ 4431 w 4626"/>
                  <a:gd name="T33" fmla="*/ 4483 h 6513"/>
                  <a:gd name="T34" fmla="*/ 3909 w 4626"/>
                  <a:gd name="T35" fmla="*/ 5428 h 6513"/>
                  <a:gd name="T36" fmla="*/ 3430 w 4626"/>
                  <a:gd name="T37" fmla="*/ 5930 h 6513"/>
                  <a:gd name="T38" fmla="*/ 2503 w 4626"/>
                  <a:gd name="T39" fmla="*/ 6497 h 6513"/>
                  <a:gd name="T40" fmla="*/ 2414 w 4626"/>
                  <a:gd name="T41" fmla="*/ 6465 h 6513"/>
                  <a:gd name="T42" fmla="*/ 2457 w 4626"/>
                  <a:gd name="T43" fmla="*/ 6380 h 6513"/>
                  <a:gd name="T44" fmla="*/ 3267 w 4626"/>
                  <a:gd name="T45" fmla="*/ 5901 h 6513"/>
                  <a:gd name="T46" fmla="*/ 4195 w 4626"/>
                  <a:gd name="T47" fmla="*/ 4725 h 6513"/>
                  <a:gd name="T48" fmla="*/ 4448 w 4626"/>
                  <a:gd name="T49" fmla="*/ 3941 h 6513"/>
                  <a:gd name="T50" fmla="*/ 4498 w 4626"/>
                  <a:gd name="T51" fmla="*/ 3427 h 6513"/>
                  <a:gd name="T52" fmla="*/ 4480 w 4626"/>
                  <a:gd name="T53" fmla="*/ 3032 h 6513"/>
                  <a:gd name="T54" fmla="*/ 4173 w 4626"/>
                  <a:gd name="T55" fmla="*/ 1960 h 6513"/>
                  <a:gd name="T56" fmla="*/ 3689 w 4626"/>
                  <a:gd name="T57" fmla="*/ 1231 h 6513"/>
                  <a:gd name="T58" fmla="*/ 2644 w 4626"/>
                  <a:gd name="T59" fmla="*/ 436 h 6513"/>
                  <a:gd name="T60" fmla="*/ 1875 w 4626"/>
                  <a:gd name="T61" fmla="*/ 182 h 6513"/>
                  <a:gd name="T62" fmla="*/ 1408 w 4626"/>
                  <a:gd name="T63" fmla="*/ 128 h 6513"/>
                  <a:gd name="T64" fmla="*/ 1270 w 4626"/>
                  <a:gd name="T65" fmla="*/ 127 h 6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26" h="6513">
                    <a:moveTo>
                      <a:pt x="1270" y="127"/>
                    </a:moveTo>
                    <a:cubicBezTo>
                      <a:pt x="928" y="124"/>
                      <a:pt x="594" y="180"/>
                      <a:pt x="269" y="286"/>
                    </a:cubicBezTo>
                    <a:cubicBezTo>
                      <a:pt x="210" y="305"/>
                      <a:pt x="153" y="328"/>
                      <a:pt x="95" y="348"/>
                    </a:cubicBezTo>
                    <a:cubicBezTo>
                      <a:pt x="66" y="358"/>
                      <a:pt x="39" y="353"/>
                      <a:pt x="22" y="332"/>
                    </a:cubicBezTo>
                    <a:cubicBezTo>
                      <a:pt x="5" y="311"/>
                      <a:pt x="0" y="286"/>
                      <a:pt x="14" y="263"/>
                    </a:cubicBezTo>
                    <a:cubicBezTo>
                      <a:pt x="22" y="250"/>
                      <a:pt x="36" y="237"/>
                      <a:pt x="50" y="231"/>
                    </a:cubicBezTo>
                    <a:cubicBezTo>
                      <a:pt x="205" y="171"/>
                      <a:pt x="363" y="120"/>
                      <a:pt x="525" y="86"/>
                    </a:cubicBezTo>
                    <a:cubicBezTo>
                      <a:pt x="643" y="61"/>
                      <a:pt x="762" y="39"/>
                      <a:pt x="882" y="23"/>
                    </a:cubicBezTo>
                    <a:cubicBezTo>
                      <a:pt x="985" y="10"/>
                      <a:pt x="1089" y="3"/>
                      <a:pt x="1193" y="1"/>
                    </a:cubicBezTo>
                    <a:cubicBezTo>
                      <a:pt x="1308" y="0"/>
                      <a:pt x="1424" y="1"/>
                      <a:pt x="1540" y="10"/>
                    </a:cubicBezTo>
                    <a:cubicBezTo>
                      <a:pt x="1807" y="31"/>
                      <a:pt x="2068" y="85"/>
                      <a:pt x="2322" y="171"/>
                    </a:cubicBezTo>
                    <a:cubicBezTo>
                      <a:pt x="2690" y="294"/>
                      <a:pt x="3026" y="476"/>
                      <a:pt x="3330" y="717"/>
                    </a:cubicBezTo>
                    <a:cubicBezTo>
                      <a:pt x="3737" y="1039"/>
                      <a:pt x="4055" y="1434"/>
                      <a:pt x="4284" y="1901"/>
                    </a:cubicBezTo>
                    <a:cubicBezTo>
                      <a:pt x="4412" y="2163"/>
                      <a:pt x="4503" y="2437"/>
                      <a:pt x="4560" y="2723"/>
                    </a:cubicBezTo>
                    <a:cubicBezTo>
                      <a:pt x="4597" y="2908"/>
                      <a:pt x="4617" y="3095"/>
                      <a:pt x="4622" y="3283"/>
                    </a:cubicBezTo>
                    <a:cubicBezTo>
                      <a:pt x="4626" y="3422"/>
                      <a:pt x="4622" y="3560"/>
                      <a:pt x="4608" y="3698"/>
                    </a:cubicBezTo>
                    <a:cubicBezTo>
                      <a:pt x="4582" y="3967"/>
                      <a:pt x="4523" y="4229"/>
                      <a:pt x="4431" y="4483"/>
                    </a:cubicBezTo>
                    <a:cubicBezTo>
                      <a:pt x="4308" y="4826"/>
                      <a:pt x="4133" y="5141"/>
                      <a:pt x="3909" y="5428"/>
                    </a:cubicBezTo>
                    <a:cubicBezTo>
                      <a:pt x="3766" y="5612"/>
                      <a:pt x="3606" y="5779"/>
                      <a:pt x="3430" y="5930"/>
                    </a:cubicBezTo>
                    <a:cubicBezTo>
                      <a:pt x="3151" y="6169"/>
                      <a:pt x="2842" y="6358"/>
                      <a:pt x="2503" y="6497"/>
                    </a:cubicBezTo>
                    <a:cubicBezTo>
                      <a:pt x="2464" y="6513"/>
                      <a:pt x="2429" y="6500"/>
                      <a:pt x="2414" y="6465"/>
                    </a:cubicBezTo>
                    <a:cubicBezTo>
                      <a:pt x="2400" y="6430"/>
                      <a:pt x="2416" y="6397"/>
                      <a:pt x="2457" y="6380"/>
                    </a:cubicBezTo>
                    <a:cubicBezTo>
                      <a:pt x="2750" y="6260"/>
                      <a:pt x="3020" y="6100"/>
                      <a:pt x="3267" y="5901"/>
                    </a:cubicBezTo>
                    <a:cubicBezTo>
                      <a:pt x="3666" y="5579"/>
                      <a:pt x="3976" y="5188"/>
                      <a:pt x="4195" y="4725"/>
                    </a:cubicBezTo>
                    <a:cubicBezTo>
                      <a:pt x="4314" y="4475"/>
                      <a:pt x="4398" y="4213"/>
                      <a:pt x="4448" y="3941"/>
                    </a:cubicBezTo>
                    <a:cubicBezTo>
                      <a:pt x="4479" y="3771"/>
                      <a:pt x="4496" y="3600"/>
                      <a:pt x="4498" y="3427"/>
                    </a:cubicBezTo>
                    <a:cubicBezTo>
                      <a:pt x="4499" y="3295"/>
                      <a:pt x="4494" y="3163"/>
                      <a:pt x="4480" y="3032"/>
                    </a:cubicBezTo>
                    <a:cubicBezTo>
                      <a:pt x="4439" y="2657"/>
                      <a:pt x="4338" y="2299"/>
                      <a:pt x="4173" y="1960"/>
                    </a:cubicBezTo>
                    <a:cubicBezTo>
                      <a:pt x="4044" y="1695"/>
                      <a:pt x="3883" y="1452"/>
                      <a:pt x="3689" y="1231"/>
                    </a:cubicBezTo>
                    <a:cubicBezTo>
                      <a:pt x="3394" y="895"/>
                      <a:pt x="3046" y="630"/>
                      <a:pt x="2644" y="436"/>
                    </a:cubicBezTo>
                    <a:cubicBezTo>
                      <a:pt x="2399" y="318"/>
                      <a:pt x="2142" y="234"/>
                      <a:pt x="1875" y="182"/>
                    </a:cubicBezTo>
                    <a:cubicBezTo>
                      <a:pt x="1721" y="152"/>
                      <a:pt x="1565" y="133"/>
                      <a:pt x="1408" y="128"/>
                    </a:cubicBezTo>
                    <a:cubicBezTo>
                      <a:pt x="1362" y="126"/>
                      <a:pt x="1316" y="127"/>
                      <a:pt x="127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8">
                <a:extLst>
                  <a:ext uri="{FF2B5EF4-FFF2-40B4-BE49-F238E27FC236}">
                    <a16:creationId xmlns:a16="http://schemas.microsoft.com/office/drawing/2014/main" id="{435AFD11-2E56-4709-957B-E103777282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4200" y="3130550"/>
                <a:ext cx="247650" cy="331787"/>
              </a:xfrm>
              <a:custGeom>
                <a:avLst/>
                <a:gdLst>
                  <a:gd name="T0" fmla="*/ 1 w 1959"/>
                  <a:gd name="T1" fmla="*/ 1635 h 2626"/>
                  <a:gd name="T2" fmla="*/ 166 w 1959"/>
                  <a:gd name="T3" fmla="*/ 1091 h 2626"/>
                  <a:gd name="T4" fmla="*/ 173 w 1959"/>
                  <a:gd name="T5" fmla="*/ 1079 h 2626"/>
                  <a:gd name="T6" fmla="*/ 202 w 1959"/>
                  <a:gd name="T7" fmla="*/ 1015 h 2626"/>
                  <a:gd name="T8" fmla="*/ 924 w 1959"/>
                  <a:gd name="T9" fmla="*/ 45 h 2626"/>
                  <a:gd name="T10" fmla="*/ 1036 w 1959"/>
                  <a:gd name="T11" fmla="*/ 45 h 2626"/>
                  <a:gd name="T12" fmla="*/ 1739 w 1959"/>
                  <a:gd name="T13" fmla="*/ 1017 h 2626"/>
                  <a:gd name="T14" fmla="*/ 1921 w 1959"/>
                  <a:gd name="T15" fmla="*/ 1473 h 2626"/>
                  <a:gd name="T16" fmla="*/ 1702 w 1959"/>
                  <a:gd name="T17" fmla="*/ 2258 h 2626"/>
                  <a:gd name="T18" fmla="*/ 1125 w 1959"/>
                  <a:gd name="T19" fmla="*/ 2585 h 2626"/>
                  <a:gd name="T20" fmla="*/ 373 w 1959"/>
                  <a:gd name="T21" fmla="*/ 2392 h 2626"/>
                  <a:gd name="T22" fmla="*/ 26 w 1959"/>
                  <a:gd name="T23" fmla="*/ 1845 h 2626"/>
                  <a:gd name="T24" fmla="*/ 1 w 1959"/>
                  <a:gd name="T25" fmla="*/ 1635 h 2626"/>
                  <a:gd name="T26" fmla="*/ 980 w 1959"/>
                  <a:gd name="T27" fmla="*/ 182 h 2626"/>
                  <a:gd name="T28" fmla="*/ 972 w 1959"/>
                  <a:gd name="T29" fmla="*/ 192 h 2626"/>
                  <a:gd name="T30" fmla="*/ 686 w 1959"/>
                  <a:gd name="T31" fmla="*/ 576 h 2626"/>
                  <a:gd name="T32" fmla="*/ 307 w 1959"/>
                  <a:gd name="T33" fmla="*/ 1085 h 2626"/>
                  <a:gd name="T34" fmla="*/ 298 w 1959"/>
                  <a:gd name="T35" fmla="*/ 1104 h 2626"/>
                  <a:gd name="T36" fmla="*/ 279 w 1959"/>
                  <a:gd name="T37" fmla="*/ 1149 h 2626"/>
                  <a:gd name="T38" fmla="*/ 182 w 1959"/>
                  <a:gd name="T39" fmla="*/ 1316 h 2626"/>
                  <a:gd name="T40" fmla="*/ 142 w 1959"/>
                  <a:gd name="T41" fmla="*/ 1786 h 2626"/>
                  <a:gd name="T42" fmla="*/ 431 w 1959"/>
                  <a:gd name="T43" fmla="*/ 2277 h 2626"/>
                  <a:gd name="T44" fmla="*/ 1130 w 1959"/>
                  <a:gd name="T45" fmla="*/ 2456 h 2626"/>
                  <a:gd name="T46" fmla="*/ 1701 w 1959"/>
                  <a:gd name="T47" fmla="*/ 2036 h 2626"/>
                  <a:gd name="T48" fmla="*/ 1783 w 1959"/>
                  <a:gd name="T49" fmla="*/ 1414 h 2626"/>
                  <a:gd name="T50" fmla="*/ 1666 w 1959"/>
                  <a:gd name="T51" fmla="*/ 1132 h 2626"/>
                  <a:gd name="T52" fmla="*/ 1187 w 1959"/>
                  <a:gd name="T53" fmla="*/ 469 h 2626"/>
                  <a:gd name="T54" fmla="*/ 980 w 1959"/>
                  <a:gd name="T55" fmla="*/ 182 h 2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9" h="2626">
                    <a:moveTo>
                      <a:pt x="1" y="1635"/>
                    </a:moveTo>
                    <a:cubicBezTo>
                      <a:pt x="1" y="1425"/>
                      <a:pt x="51" y="1248"/>
                      <a:pt x="166" y="1091"/>
                    </a:cubicBezTo>
                    <a:cubicBezTo>
                      <a:pt x="169" y="1087"/>
                      <a:pt x="173" y="1083"/>
                      <a:pt x="173" y="1079"/>
                    </a:cubicBezTo>
                    <a:cubicBezTo>
                      <a:pt x="171" y="1053"/>
                      <a:pt x="188" y="1035"/>
                      <a:pt x="202" y="1015"/>
                    </a:cubicBezTo>
                    <a:cubicBezTo>
                      <a:pt x="443" y="692"/>
                      <a:pt x="683" y="368"/>
                      <a:pt x="924" y="45"/>
                    </a:cubicBezTo>
                    <a:cubicBezTo>
                      <a:pt x="957" y="1"/>
                      <a:pt x="1004" y="0"/>
                      <a:pt x="1036" y="45"/>
                    </a:cubicBezTo>
                    <a:cubicBezTo>
                      <a:pt x="1271" y="369"/>
                      <a:pt x="1504" y="693"/>
                      <a:pt x="1739" y="1017"/>
                    </a:cubicBezTo>
                    <a:cubicBezTo>
                      <a:pt x="1839" y="1154"/>
                      <a:pt x="1899" y="1306"/>
                      <a:pt x="1921" y="1473"/>
                    </a:cubicBezTo>
                    <a:cubicBezTo>
                      <a:pt x="1959" y="1764"/>
                      <a:pt x="1891" y="2030"/>
                      <a:pt x="1702" y="2258"/>
                    </a:cubicBezTo>
                    <a:cubicBezTo>
                      <a:pt x="1552" y="2438"/>
                      <a:pt x="1359" y="2550"/>
                      <a:pt x="1125" y="2585"/>
                    </a:cubicBezTo>
                    <a:cubicBezTo>
                      <a:pt x="848" y="2626"/>
                      <a:pt x="595" y="2563"/>
                      <a:pt x="373" y="2392"/>
                    </a:cubicBezTo>
                    <a:cubicBezTo>
                      <a:pt x="192" y="2253"/>
                      <a:pt x="78" y="2068"/>
                      <a:pt x="26" y="1845"/>
                    </a:cubicBezTo>
                    <a:cubicBezTo>
                      <a:pt x="9" y="1771"/>
                      <a:pt x="0" y="1695"/>
                      <a:pt x="1" y="1635"/>
                    </a:cubicBezTo>
                    <a:close/>
                    <a:moveTo>
                      <a:pt x="980" y="182"/>
                    </a:moveTo>
                    <a:cubicBezTo>
                      <a:pt x="977" y="186"/>
                      <a:pt x="974" y="189"/>
                      <a:pt x="972" y="192"/>
                    </a:cubicBezTo>
                    <a:cubicBezTo>
                      <a:pt x="876" y="320"/>
                      <a:pt x="781" y="448"/>
                      <a:pt x="686" y="576"/>
                    </a:cubicBezTo>
                    <a:cubicBezTo>
                      <a:pt x="559" y="746"/>
                      <a:pt x="433" y="915"/>
                      <a:pt x="307" y="1085"/>
                    </a:cubicBezTo>
                    <a:cubicBezTo>
                      <a:pt x="303" y="1091"/>
                      <a:pt x="301" y="1098"/>
                      <a:pt x="298" y="1104"/>
                    </a:cubicBezTo>
                    <a:cubicBezTo>
                      <a:pt x="292" y="1119"/>
                      <a:pt x="289" y="1137"/>
                      <a:pt x="279" y="1149"/>
                    </a:cubicBezTo>
                    <a:cubicBezTo>
                      <a:pt x="241" y="1201"/>
                      <a:pt x="206" y="1256"/>
                      <a:pt x="182" y="1316"/>
                    </a:cubicBezTo>
                    <a:cubicBezTo>
                      <a:pt x="122" y="1468"/>
                      <a:pt x="112" y="1626"/>
                      <a:pt x="142" y="1786"/>
                    </a:cubicBezTo>
                    <a:cubicBezTo>
                      <a:pt x="180" y="1984"/>
                      <a:pt x="275" y="2150"/>
                      <a:pt x="431" y="2277"/>
                    </a:cubicBezTo>
                    <a:cubicBezTo>
                      <a:pt x="636" y="2443"/>
                      <a:pt x="871" y="2504"/>
                      <a:pt x="1130" y="2456"/>
                    </a:cubicBezTo>
                    <a:cubicBezTo>
                      <a:pt x="1386" y="2409"/>
                      <a:pt x="1576" y="2264"/>
                      <a:pt x="1701" y="2036"/>
                    </a:cubicBezTo>
                    <a:cubicBezTo>
                      <a:pt x="1808" y="1840"/>
                      <a:pt x="1830" y="1631"/>
                      <a:pt x="1783" y="1414"/>
                    </a:cubicBezTo>
                    <a:cubicBezTo>
                      <a:pt x="1760" y="1313"/>
                      <a:pt x="1726" y="1216"/>
                      <a:pt x="1666" y="1132"/>
                    </a:cubicBezTo>
                    <a:cubicBezTo>
                      <a:pt x="1508" y="910"/>
                      <a:pt x="1347" y="690"/>
                      <a:pt x="1187" y="469"/>
                    </a:cubicBezTo>
                    <a:cubicBezTo>
                      <a:pt x="1118" y="373"/>
                      <a:pt x="1049" y="278"/>
                      <a:pt x="980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9">
                <a:extLst>
                  <a:ext uri="{FF2B5EF4-FFF2-40B4-BE49-F238E27FC236}">
                    <a16:creationId xmlns:a16="http://schemas.microsoft.com/office/drawing/2014/main" id="{E8287C69-D738-4F06-89EF-77424286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475" y="3179763"/>
                <a:ext cx="136525" cy="387350"/>
              </a:xfrm>
              <a:custGeom>
                <a:avLst/>
                <a:gdLst>
                  <a:gd name="T0" fmla="*/ 2 w 1083"/>
                  <a:gd name="T1" fmla="*/ 735 h 3076"/>
                  <a:gd name="T2" fmla="*/ 20 w 1083"/>
                  <a:gd name="T3" fmla="*/ 393 h 3076"/>
                  <a:gd name="T4" fmla="*/ 60 w 1083"/>
                  <a:gd name="T5" fmla="*/ 59 h 3076"/>
                  <a:gd name="T6" fmla="*/ 130 w 1083"/>
                  <a:gd name="T7" fmla="*/ 3 h 3076"/>
                  <a:gd name="T8" fmla="*/ 184 w 1083"/>
                  <a:gd name="T9" fmla="*/ 68 h 3076"/>
                  <a:gd name="T10" fmla="*/ 167 w 1083"/>
                  <a:gd name="T11" fmla="*/ 201 h 3076"/>
                  <a:gd name="T12" fmla="*/ 140 w 1083"/>
                  <a:gd name="T13" fmla="*/ 457 h 3076"/>
                  <a:gd name="T14" fmla="*/ 130 w 1083"/>
                  <a:gd name="T15" fmla="*/ 816 h 3076"/>
                  <a:gd name="T16" fmla="*/ 160 w 1083"/>
                  <a:gd name="T17" fmla="*/ 1162 h 3076"/>
                  <a:gd name="T18" fmla="*/ 348 w 1083"/>
                  <a:gd name="T19" fmla="*/ 1876 h 3076"/>
                  <a:gd name="T20" fmla="*/ 843 w 1083"/>
                  <a:gd name="T21" fmla="*/ 2723 h 3076"/>
                  <a:gd name="T22" fmla="*/ 1052 w 1083"/>
                  <a:gd name="T23" fmla="*/ 2956 h 3076"/>
                  <a:gd name="T24" fmla="*/ 1056 w 1083"/>
                  <a:gd name="T25" fmla="*/ 3050 h 3076"/>
                  <a:gd name="T26" fmla="*/ 963 w 1083"/>
                  <a:gd name="T27" fmla="*/ 3044 h 3076"/>
                  <a:gd name="T28" fmla="*/ 184 w 1083"/>
                  <a:gd name="T29" fmla="*/ 1796 h 3076"/>
                  <a:gd name="T30" fmla="*/ 49 w 1083"/>
                  <a:gd name="T31" fmla="*/ 1270 h 3076"/>
                  <a:gd name="T32" fmla="*/ 2 w 1083"/>
                  <a:gd name="T33" fmla="*/ 735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3" h="3076">
                    <a:moveTo>
                      <a:pt x="2" y="735"/>
                    </a:moveTo>
                    <a:cubicBezTo>
                      <a:pt x="0" y="661"/>
                      <a:pt x="5" y="527"/>
                      <a:pt x="20" y="393"/>
                    </a:cubicBezTo>
                    <a:cubicBezTo>
                      <a:pt x="32" y="281"/>
                      <a:pt x="46" y="170"/>
                      <a:pt x="60" y="59"/>
                    </a:cubicBezTo>
                    <a:cubicBezTo>
                      <a:pt x="65" y="22"/>
                      <a:pt x="94" y="0"/>
                      <a:pt x="130" y="3"/>
                    </a:cubicBezTo>
                    <a:cubicBezTo>
                      <a:pt x="162" y="6"/>
                      <a:pt x="187" y="34"/>
                      <a:pt x="184" y="68"/>
                    </a:cubicBezTo>
                    <a:cubicBezTo>
                      <a:pt x="180" y="113"/>
                      <a:pt x="172" y="157"/>
                      <a:pt x="167" y="201"/>
                    </a:cubicBezTo>
                    <a:cubicBezTo>
                      <a:pt x="158" y="286"/>
                      <a:pt x="149" y="371"/>
                      <a:pt x="140" y="457"/>
                    </a:cubicBezTo>
                    <a:cubicBezTo>
                      <a:pt x="128" y="576"/>
                      <a:pt x="123" y="696"/>
                      <a:pt x="130" y="816"/>
                    </a:cubicBezTo>
                    <a:cubicBezTo>
                      <a:pt x="136" y="931"/>
                      <a:pt x="146" y="1047"/>
                      <a:pt x="160" y="1162"/>
                    </a:cubicBezTo>
                    <a:cubicBezTo>
                      <a:pt x="192" y="1408"/>
                      <a:pt x="257" y="1645"/>
                      <a:pt x="348" y="1876"/>
                    </a:cubicBezTo>
                    <a:cubicBezTo>
                      <a:pt x="469" y="2184"/>
                      <a:pt x="632" y="2468"/>
                      <a:pt x="843" y="2723"/>
                    </a:cubicBezTo>
                    <a:cubicBezTo>
                      <a:pt x="909" y="2803"/>
                      <a:pt x="982" y="2879"/>
                      <a:pt x="1052" y="2956"/>
                    </a:cubicBezTo>
                    <a:cubicBezTo>
                      <a:pt x="1081" y="2987"/>
                      <a:pt x="1083" y="3023"/>
                      <a:pt x="1056" y="3050"/>
                    </a:cubicBezTo>
                    <a:cubicBezTo>
                      <a:pt x="1031" y="3076"/>
                      <a:pt x="992" y="3074"/>
                      <a:pt x="963" y="3044"/>
                    </a:cubicBezTo>
                    <a:cubicBezTo>
                      <a:pt x="607" y="2688"/>
                      <a:pt x="351" y="2270"/>
                      <a:pt x="184" y="1796"/>
                    </a:cubicBezTo>
                    <a:cubicBezTo>
                      <a:pt x="124" y="1624"/>
                      <a:pt x="80" y="1449"/>
                      <a:pt x="49" y="1270"/>
                    </a:cubicBezTo>
                    <a:cubicBezTo>
                      <a:pt x="22" y="1113"/>
                      <a:pt x="6" y="955"/>
                      <a:pt x="2" y="7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0">
                <a:extLst>
                  <a:ext uri="{FF2B5EF4-FFF2-40B4-BE49-F238E27FC236}">
                    <a16:creationId xmlns:a16="http://schemas.microsoft.com/office/drawing/2014/main" id="{B36F2270-B1CC-42A0-81A4-78450B11D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238" y="3000375"/>
                <a:ext cx="136525" cy="277812"/>
              </a:xfrm>
              <a:custGeom>
                <a:avLst/>
                <a:gdLst>
                  <a:gd name="T0" fmla="*/ 1078 w 1078"/>
                  <a:gd name="T1" fmla="*/ 2125 h 2194"/>
                  <a:gd name="T2" fmla="*/ 1015 w 1078"/>
                  <a:gd name="T3" fmla="*/ 2194 h 2194"/>
                  <a:gd name="T4" fmla="*/ 952 w 1078"/>
                  <a:gd name="T5" fmla="*/ 2124 h 2194"/>
                  <a:gd name="T6" fmla="*/ 786 w 1078"/>
                  <a:gd name="T7" fmla="*/ 1203 h 2194"/>
                  <a:gd name="T8" fmla="*/ 367 w 1078"/>
                  <a:gd name="T9" fmla="*/ 464 h 2194"/>
                  <a:gd name="T10" fmla="*/ 44 w 1078"/>
                  <a:gd name="T11" fmla="*/ 130 h 2194"/>
                  <a:gd name="T12" fmla="*/ 11 w 1078"/>
                  <a:gd name="T13" fmla="*/ 86 h 2194"/>
                  <a:gd name="T14" fmla="*/ 38 w 1078"/>
                  <a:gd name="T15" fmla="*/ 16 h 2194"/>
                  <a:gd name="T16" fmla="*/ 115 w 1078"/>
                  <a:gd name="T17" fmla="*/ 25 h 2194"/>
                  <a:gd name="T18" fmla="*/ 335 w 1078"/>
                  <a:gd name="T19" fmla="*/ 237 h 2194"/>
                  <a:gd name="T20" fmla="*/ 927 w 1078"/>
                  <a:gd name="T21" fmla="*/ 1227 h 2194"/>
                  <a:gd name="T22" fmla="*/ 1049 w 1078"/>
                  <a:gd name="T23" fmla="*/ 1735 h 2194"/>
                  <a:gd name="T24" fmla="*/ 1076 w 1078"/>
                  <a:gd name="T25" fmla="*/ 2097 h 2194"/>
                  <a:gd name="T26" fmla="*/ 1078 w 1078"/>
                  <a:gd name="T27" fmla="*/ 2125 h 2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8" h="2194">
                    <a:moveTo>
                      <a:pt x="1078" y="2125"/>
                    </a:moveTo>
                    <a:cubicBezTo>
                      <a:pt x="1077" y="2164"/>
                      <a:pt x="1051" y="2193"/>
                      <a:pt x="1015" y="2194"/>
                    </a:cubicBezTo>
                    <a:cubicBezTo>
                      <a:pt x="977" y="2194"/>
                      <a:pt x="952" y="2167"/>
                      <a:pt x="952" y="2124"/>
                    </a:cubicBezTo>
                    <a:cubicBezTo>
                      <a:pt x="950" y="1808"/>
                      <a:pt x="896" y="1500"/>
                      <a:pt x="786" y="1203"/>
                    </a:cubicBezTo>
                    <a:cubicBezTo>
                      <a:pt x="686" y="934"/>
                      <a:pt x="547" y="688"/>
                      <a:pt x="367" y="464"/>
                    </a:cubicBezTo>
                    <a:cubicBezTo>
                      <a:pt x="269" y="343"/>
                      <a:pt x="162" y="232"/>
                      <a:pt x="44" y="130"/>
                    </a:cubicBezTo>
                    <a:cubicBezTo>
                      <a:pt x="31" y="118"/>
                      <a:pt x="17" y="103"/>
                      <a:pt x="11" y="86"/>
                    </a:cubicBezTo>
                    <a:cubicBezTo>
                      <a:pt x="0" y="59"/>
                      <a:pt x="14" y="30"/>
                      <a:pt x="38" y="16"/>
                    </a:cubicBezTo>
                    <a:cubicBezTo>
                      <a:pt x="63" y="0"/>
                      <a:pt x="91" y="3"/>
                      <a:pt x="115" y="25"/>
                    </a:cubicBezTo>
                    <a:cubicBezTo>
                      <a:pt x="189" y="95"/>
                      <a:pt x="265" y="163"/>
                      <a:pt x="335" y="237"/>
                    </a:cubicBezTo>
                    <a:cubicBezTo>
                      <a:pt x="604" y="524"/>
                      <a:pt x="800" y="855"/>
                      <a:pt x="927" y="1227"/>
                    </a:cubicBezTo>
                    <a:cubicBezTo>
                      <a:pt x="984" y="1392"/>
                      <a:pt x="1024" y="1562"/>
                      <a:pt x="1049" y="1735"/>
                    </a:cubicBezTo>
                    <a:cubicBezTo>
                      <a:pt x="1066" y="1855"/>
                      <a:pt x="1076" y="1976"/>
                      <a:pt x="1076" y="2097"/>
                    </a:cubicBezTo>
                    <a:cubicBezTo>
                      <a:pt x="1076" y="2106"/>
                      <a:pt x="1077" y="2116"/>
                      <a:pt x="1078" y="2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11">
                <a:extLst>
                  <a:ext uri="{FF2B5EF4-FFF2-40B4-BE49-F238E27FC236}">
                    <a16:creationId xmlns:a16="http://schemas.microsoft.com/office/drawing/2014/main" id="{50F60587-18CD-44E5-9C06-321B00884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38" y="3333750"/>
                <a:ext cx="68263" cy="66675"/>
              </a:xfrm>
              <a:custGeom>
                <a:avLst/>
                <a:gdLst>
                  <a:gd name="T0" fmla="*/ 92 w 540"/>
                  <a:gd name="T1" fmla="*/ 527 h 529"/>
                  <a:gd name="T2" fmla="*/ 16 w 540"/>
                  <a:gd name="T3" fmla="*/ 489 h 529"/>
                  <a:gd name="T4" fmla="*/ 76 w 540"/>
                  <a:gd name="T5" fmla="*/ 403 h 529"/>
                  <a:gd name="T6" fmla="*/ 324 w 540"/>
                  <a:gd name="T7" fmla="*/ 300 h 529"/>
                  <a:gd name="T8" fmla="*/ 414 w 540"/>
                  <a:gd name="T9" fmla="*/ 67 h 529"/>
                  <a:gd name="T10" fmla="*/ 458 w 540"/>
                  <a:gd name="T11" fmla="*/ 7 h 529"/>
                  <a:gd name="T12" fmla="*/ 528 w 540"/>
                  <a:gd name="T13" fmla="*/ 33 h 529"/>
                  <a:gd name="T14" fmla="*/ 539 w 540"/>
                  <a:gd name="T15" fmla="*/ 72 h 529"/>
                  <a:gd name="T16" fmla="*/ 432 w 540"/>
                  <a:gd name="T17" fmla="*/ 368 h 529"/>
                  <a:gd name="T18" fmla="*/ 144 w 540"/>
                  <a:gd name="T19" fmla="*/ 523 h 529"/>
                  <a:gd name="T20" fmla="*/ 118 w 540"/>
                  <a:gd name="T21" fmla="*/ 527 h 529"/>
                  <a:gd name="T22" fmla="*/ 92 w 540"/>
                  <a:gd name="T23" fmla="*/ 527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0" h="529">
                    <a:moveTo>
                      <a:pt x="92" y="527"/>
                    </a:moveTo>
                    <a:cubicBezTo>
                      <a:pt x="51" y="529"/>
                      <a:pt x="27" y="517"/>
                      <a:pt x="16" y="489"/>
                    </a:cubicBezTo>
                    <a:cubicBezTo>
                      <a:pt x="0" y="447"/>
                      <a:pt x="30" y="404"/>
                      <a:pt x="76" y="403"/>
                    </a:cubicBezTo>
                    <a:cubicBezTo>
                      <a:pt x="172" y="401"/>
                      <a:pt x="257" y="370"/>
                      <a:pt x="324" y="300"/>
                    </a:cubicBezTo>
                    <a:cubicBezTo>
                      <a:pt x="386" y="235"/>
                      <a:pt x="412" y="156"/>
                      <a:pt x="414" y="67"/>
                    </a:cubicBezTo>
                    <a:cubicBezTo>
                      <a:pt x="415" y="38"/>
                      <a:pt x="433" y="14"/>
                      <a:pt x="458" y="7"/>
                    </a:cubicBezTo>
                    <a:cubicBezTo>
                      <a:pt x="485" y="0"/>
                      <a:pt x="514" y="9"/>
                      <a:pt x="528" y="33"/>
                    </a:cubicBezTo>
                    <a:cubicBezTo>
                      <a:pt x="535" y="45"/>
                      <a:pt x="540" y="59"/>
                      <a:pt x="539" y="72"/>
                    </a:cubicBezTo>
                    <a:cubicBezTo>
                      <a:pt x="536" y="183"/>
                      <a:pt x="504" y="283"/>
                      <a:pt x="432" y="368"/>
                    </a:cubicBezTo>
                    <a:cubicBezTo>
                      <a:pt x="356" y="457"/>
                      <a:pt x="259" y="507"/>
                      <a:pt x="144" y="523"/>
                    </a:cubicBezTo>
                    <a:cubicBezTo>
                      <a:pt x="135" y="524"/>
                      <a:pt x="127" y="526"/>
                      <a:pt x="118" y="527"/>
                    </a:cubicBezTo>
                    <a:cubicBezTo>
                      <a:pt x="109" y="527"/>
                      <a:pt x="101" y="527"/>
                      <a:pt x="92" y="5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id="{9804FD72-D76A-4D31-A4B5-C17655FE7C57}"/>
              </a:ext>
            </a:extLst>
          </p:cNvPr>
          <p:cNvSpPr txBox="1"/>
          <p:nvPr/>
        </p:nvSpPr>
        <p:spPr>
          <a:xfrm>
            <a:off x="2869061" y="3660380"/>
            <a:ext cx="3467616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</a:rPr>
              <a:t>数字农业中控中心</a:t>
            </a: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5893098F-0021-4A7C-B3C4-ADE980F1CD37}"/>
              </a:ext>
            </a:extLst>
          </p:cNvPr>
          <p:cNvGrpSpPr/>
          <p:nvPr/>
        </p:nvGrpSpPr>
        <p:grpSpPr>
          <a:xfrm>
            <a:off x="3235675" y="2020654"/>
            <a:ext cx="587102" cy="164848"/>
            <a:chOff x="3282102" y="2010060"/>
            <a:chExt cx="936997" cy="263092"/>
          </a:xfrm>
        </p:grpSpPr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08DCE2F3-50EB-417D-AD1D-401A19BF719E}"/>
                </a:ext>
              </a:extLst>
            </p:cNvPr>
            <p:cNvCxnSpPr>
              <a:cxnSpLocks/>
            </p:cNvCxnSpPr>
            <p:nvPr/>
          </p:nvCxnSpPr>
          <p:spPr>
            <a:xfrm>
              <a:off x="3808318" y="2138157"/>
              <a:ext cx="410781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1A623A87-0766-40A9-AE3B-733B2B72D4F9}"/>
                </a:ext>
              </a:extLst>
            </p:cNvPr>
            <p:cNvSpPr/>
            <p:nvPr/>
          </p:nvSpPr>
          <p:spPr>
            <a:xfrm flipV="1">
              <a:off x="3282102" y="2037973"/>
              <a:ext cx="675781" cy="114579"/>
            </a:xfrm>
            <a:custGeom>
              <a:avLst/>
              <a:gdLst>
                <a:gd name="connsiteX0" fmla="*/ 0 w 917575"/>
                <a:gd name="connsiteY0" fmla="*/ 0 h 155575"/>
                <a:gd name="connsiteX1" fmla="*/ 536575 w 917575"/>
                <a:gd name="connsiteY1" fmla="*/ 0 h 155575"/>
                <a:gd name="connsiteX2" fmla="*/ 692150 w 917575"/>
                <a:gd name="connsiteY2" fmla="*/ 155575 h 155575"/>
                <a:gd name="connsiteX3" fmla="*/ 917575 w 917575"/>
                <a:gd name="connsiteY3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575" h="155575">
                  <a:moveTo>
                    <a:pt x="0" y="0"/>
                  </a:moveTo>
                  <a:lnTo>
                    <a:pt x="536575" y="0"/>
                  </a:lnTo>
                  <a:lnTo>
                    <a:pt x="692150" y="155575"/>
                  </a:lnTo>
                  <a:lnTo>
                    <a:pt x="917575" y="15557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2AF4DE3E-408C-4784-BF17-E46584469FA4}"/>
                </a:ext>
              </a:extLst>
            </p:cNvPr>
            <p:cNvSpPr/>
            <p:nvPr/>
          </p:nvSpPr>
          <p:spPr>
            <a:xfrm flipV="1">
              <a:off x="3957884" y="2010060"/>
              <a:ext cx="55825" cy="55826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5742CCAA-F7D6-4959-87F9-64FF2923027E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35" y="2245239"/>
              <a:ext cx="410780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14D23EA1-FCFD-4978-82E7-D2A17E8A2EC0}"/>
                </a:ext>
              </a:extLst>
            </p:cNvPr>
            <p:cNvSpPr/>
            <p:nvPr/>
          </p:nvSpPr>
          <p:spPr>
            <a:xfrm flipV="1">
              <a:off x="4073458" y="2217326"/>
              <a:ext cx="55825" cy="55826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AB6D8B7F-9C26-4B4A-92EB-42238865B775}"/>
              </a:ext>
            </a:extLst>
          </p:cNvPr>
          <p:cNvGrpSpPr/>
          <p:nvPr/>
        </p:nvGrpSpPr>
        <p:grpSpPr>
          <a:xfrm>
            <a:off x="5417783" y="2049490"/>
            <a:ext cx="493486" cy="168058"/>
            <a:chOff x="5435950" y="2020499"/>
            <a:chExt cx="899901" cy="306467"/>
          </a:xfrm>
        </p:grpSpPr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FD0A828C-3772-49A2-B9CB-9FA05993FB97}"/>
                </a:ext>
              </a:extLst>
            </p:cNvPr>
            <p:cNvCxnSpPr>
              <a:cxnSpLocks/>
            </p:cNvCxnSpPr>
            <p:nvPr/>
          </p:nvCxnSpPr>
          <p:spPr>
            <a:xfrm>
              <a:off x="5536612" y="2020499"/>
              <a:ext cx="799239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9CFCDB1E-4D7A-4E35-8EBC-1895FBC25065}"/>
                </a:ext>
              </a:extLst>
            </p:cNvPr>
            <p:cNvSpPr/>
            <p:nvPr/>
          </p:nvSpPr>
          <p:spPr>
            <a:xfrm>
              <a:off x="5435950" y="2155026"/>
              <a:ext cx="815445" cy="138258"/>
            </a:xfrm>
            <a:custGeom>
              <a:avLst/>
              <a:gdLst>
                <a:gd name="connsiteX0" fmla="*/ 0 w 917575"/>
                <a:gd name="connsiteY0" fmla="*/ 0 h 155575"/>
                <a:gd name="connsiteX1" fmla="*/ 536575 w 917575"/>
                <a:gd name="connsiteY1" fmla="*/ 0 h 155575"/>
                <a:gd name="connsiteX2" fmla="*/ 692150 w 917575"/>
                <a:gd name="connsiteY2" fmla="*/ 155575 h 155575"/>
                <a:gd name="connsiteX3" fmla="*/ 917575 w 917575"/>
                <a:gd name="connsiteY3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575" h="155575">
                  <a:moveTo>
                    <a:pt x="0" y="0"/>
                  </a:moveTo>
                  <a:lnTo>
                    <a:pt x="536575" y="0"/>
                  </a:lnTo>
                  <a:lnTo>
                    <a:pt x="692150" y="155575"/>
                  </a:lnTo>
                  <a:lnTo>
                    <a:pt x="917575" y="15557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21FB32FC-769F-4BFE-8317-3FD7922886F4}"/>
                </a:ext>
              </a:extLst>
            </p:cNvPr>
            <p:cNvSpPr/>
            <p:nvPr/>
          </p:nvSpPr>
          <p:spPr>
            <a:xfrm>
              <a:off x="6251396" y="2259603"/>
              <a:ext cx="67363" cy="67363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63C2621D-1486-424E-A9F9-659CD5573C9D}"/>
              </a:ext>
            </a:extLst>
          </p:cNvPr>
          <p:cNvGrpSpPr/>
          <p:nvPr/>
        </p:nvGrpSpPr>
        <p:grpSpPr>
          <a:xfrm flipH="1">
            <a:off x="3106982" y="5802663"/>
            <a:ext cx="587102" cy="164848"/>
            <a:chOff x="3282102" y="2010060"/>
            <a:chExt cx="936997" cy="263092"/>
          </a:xfrm>
        </p:grpSpPr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AC4FAB35-2B6F-4481-872A-F4CCED457C79}"/>
                </a:ext>
              </a:extLst>
            </p:cNvPr>
            <p:cNvCxnSpPr>
              <a:cxnSpLocks/>
            </p:cNvCxnSpPr>
            <p:nvPr/>
          </p:nvCxnSpPr>
          <p:spPr>
            <a:xfrm>
              <a:off x="3808318" y="2138157"/>
              <a:ext cx="410781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0E64E8BC-A32D-4585-950A-8DCE021A7CBE}"/>
                </a:ext>
              </a:extLst>
            </p:cNvPr>
            <p:cNvSpPr/>
            <p:nvPr/>
          </p:nvSpPr>
          <p:spPr>
            <a:xfrm flipV="1">
              <a:off x="3282102" y="2037973"/>
              <a:ext cx="675781" cy="114579"/>
            </a:xfrm>
            <a:custGeom>
              <a:avLst/>
              <a:gdLst>
                <a:gd name="connsiteX0" fmla="*/ 0 w 917575"/>
                <a:gd name="connsiteY0" fmla="*/ 0 h 155575"/>
                <a:gd name="connsiteX1" fmla="*/ 536575 w 917575"/>
                <a:gd name="connsiteY1" fmla="*/ 0 h 155575"/>
                <a:gd name="connsiteX2" fmla="*/ 692150 w 917575"/>
                <a:gd name="connsiteY2" fmla="*/ 155575 h 155575"/>
                <a:gd name="connsiteX3" fmla="*/ 917575 w 917575"/>
                <a:gd name="connsiteY3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575" h="155575">
                  <a:moveTo>
                    <a:pt x="0" y="0"/>
                  </a:moveTo>
                  <a:lnTo>
                    <a:pt x="536575" y="0"/>
                  </a:lnTo>
                  <a:lnTo>
                    <a:pt x="692150" y="155575"/>
                  </a:lnTo>
                  <a:lnTo>
                    <a:pt x="917575" y="15557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62ACD9AE-A28D-405C-9683-AB6BFF46C9BF}"/>
                </a:ext>
              </a:extLst>
            </p:cNvPr>
            <p:cNvSpPr/>
            <p:nvPr/>
          </p:nvSpPr>
          <p:spPr>
            <a:xfrm flipV="1">
              <a:off x="3957884" y="2010060"/>
              <a:ext cx="55825" cy="55826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A18CE970-276D-4330-97A6-7E4FB944CB1D}"/>
                </a:ext>
              </a:extLst>
            </p:cNvPr>
            <p:cNvCxnSpPr>
              <a:cxnSpLocks/>
            </p:cNvCxnSpPr>
            <p:nvPr/>
          </p:nvCxnSpPr>
          <p:spPr>
            <a:xfrm>
              <a:off x="3659635" y="2245239"/>
              <a:ext cx="410780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09011D85-DD25-4259-A787-699D84746ED7}"/>
                </a:ext>
              </a:extLst>
            </p:cNvPr>
            <p:cNvSpPr/>
            <p:nvPr/>
          </p:nvSpPr>
          <p:spPr>
            <a:xfrm flipV="1">
              <a:off x="4073458" y="2217326"/>
              <a:ext cx="55825" cy="55826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C7043EC9-D94F-4E8F-94FD-F5C878F39967}"/>
              </a:ext>
            </a:extLst>
          </p:cNvPr>
          <p:cNvGrpSpPr/>
          <p:nvPr/>
        </p:nvGrpSpPr>
        <p:grpSpPr>
          <a:xfrm flipH="1">
            <a:off x="5577319" y="5816600"/>
            <a:ext cx="493486" cy="168058"/>
            <a:chOff x="5435950" y="2020499"/>
            <a:chExt cx="899901" cy="306467"/>
          </a:xfrm>
        </p:grpSpPr>
        <p:cxnSp>
          <p:nvCxnSpPr>
            <p:cNvPr id="173" name="直接连接符 172">
              <a:extLst>
                <a:ext uri="{FF2B5EF4-FFF2-40B4-BE49-F238E27FC236}">
                  <a16:creationId xmlns:a16="http://schemas.microsoft.com/office/drawing/2014/main" id="{FB6AF7DC-6B6F-4B4A-8E9B-A42714EEAD98}"/>
                </a:ext>
              </a:extLst>
            </p:cNvPr>
            <p:cNvCxnSpPr>
              <a:cxnSpLocks/>
            </p:cNvCxnSpPr>
            <p:nvPr/>
          </p:nvCxnSpPr>
          <p:spPr>
            <a:xfrm>
              <a:off x="5536612" y="2020499"/>
              <a:ext cx="799239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9585DF66-D419-4ED9-8C8D-D71653BBC729}"/>
                </a:ext>
              </a:extLst>
            </p:cNvPr>
            <p:cNvSpPr/>
            <p:nvPr/>
          </p:nvSpPr>
          <p:spPr>
            <a:xfrm>
              <a:off x="5435950" y="2155026"/>
              <a:ext cx="815445" cy="138258"/>
            </a:xfrm>
            <a:custGeom>
              <a:avLst/>
              <a:gdLst>
                <a:gd name="connsiteX0" fmla="*/ 0 w 917575"/>
                <a:gd name="connsiteY0" fmla="*/ 0 h 155575"/>
                <a:gd name="connsiteX1" fmla="*/ 536575 w 917575"/>
                <a:gd name="connsiteY1" fmla="*/ 0 h 155575"/>
                <a:gd name="connsiteX2" fmla="*/ 692150 w 917575"/>
                <a:gd name="connsiteY2" fmla="*/ 155575 h 155575"/>
                <a:gd name="connsiteX3" fmla="*/ 917575 w 917575"/>
                <a:gd name="connsiteY3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575" h="155575">
                  <a:moveTo>
                    <a:pt x="0" y="0"/>
                  </a:moveTo>
                  <a:lnTo>
                    <a:pt x="536575" y="0"/>
                  </a:lnTo>
                  <a:lnTo>
                    <a:pt x="692150" y="155575"/>
                  </a:lnTo>
                  <a:lnTo>
                    <a:pt x="917575" y="15557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E32EC779-9178-4591-8CC6-2A8E5DDDD8C2}"/>
                </a:ext>
              </a:extLst>
            </p:cNvPr>
            <p:cNvSpPr/>
            <p:nvPr/>
          </p:nvSpPr>
          <p:spPr>
            <a:xfrm>
              <a:off x="6251396" y="2259603"/>
              <a:ext cx="67363" cy="67363"/>
            </a:xfrm>
            <a:prstGeom prst="ellipse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3226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sp>
        <p:nvSpPr>
          <p:cNvPr id="181" name="文本框 180">
            <a:extLst>
              <a:ext uri="{FF2B5EF4-FFF2-40B4-BE49-F238E27FC236}">
                <a16:creationId xmlns:a16="http://schemas.microsoft.com/office/drawing/2014/main" id="{1B5B8AF8-BB92-4972-91A0-43171887D70C}"/>
              </a:ext>
            </a:extLst>
          </p:cNvPr>
          <p:cNvSpPr txBox="1"/>
          <p:nvPr/>
        </p:nvSpPr>
        <p:spPr>
          <a:xfrm>
            <a:off x="765757" y="598734"/>
            <a:ext cx="3912076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dist">
              <a:defRPr sz="4000" kern="100">
                <a:gradFill>
                  <a:gsLst>
                    <a:gs pos="3000">
                      <a:srgbClr val="406C03"/>
                    </a:gs>
                    <a:gs pos="100000">
                      <a:srgbClr val="223A02"/>
                    </a:gs>
                  </a:gsLst>
                  <a:lin ang="2700000" scaled="1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3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现代农业核心示范区</a:t>
            </a:r>
          </a:p>
        </p:txBody>
      </p:sp>
      <p:sp>
        <p:nvSpPr>
          <p:cNvPr id="182" name="弧形 181">
            <a:extLst>
              <a:ext uri="{FF2B5EF4-FFF2-40B4-BE49-F238E27FC236}">
                <a16:creationId xmlns:a16="http://schemas.microsoft.com/office/drawing/2014/main" id="{80CF88EF-BAEC-4B45-BCC1-5AC5A3745913}"/>
              </a:ext>
            </a:extLst>
          </p:cNvPr>
          <p:cNvSpPr/>
          <p:nvPr/>
        </p:nvSpPr>
        <p:spPr>
          <a:xfrm>
            <a:off x="7570420" y="2025358"/>
            <a:ext cx="3854818" cy="3854818"/>
          </a:xfrm>
          <a:prstGeom prst="arc">
            <a:avLst>
              <a:gd name="adj1" fmla="val 16200000"/>
              <a:gd name="adj2" fmla="val 5510969"/>
            </a:avLst>
          </a:prstGeom>
          <a:noFill/>
          <a:ln w="635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2000">
                  <a:schemeClr val="accent1"/>
                </a:gs>
              </a:gsLst>
              <a:lin ang="5400000" scaled="1"/>
              <a:tileRect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2888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Office 主题​​">
  <a:themeElements>
    <a:clrScheme name="模板1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76B749"/>
      </a:accent1>
      <a:accent2>
        <a:srgbClr val="7F7F7F"/>
      </a:accent2>
      <a:accent3>
        <a:srgbClr val="262626"/>
      </a:accent3>
      <a:accent4>
        <a:srgbClr val="595959"/>
      </a:accent4>
      <a:accent5>
        <a:srgbClr val="BFBFBF"/>
      </a:accent5>
      <a:accent6>
        <a:srgbClr val="A5A5A5"/>
      </a:accent6>
      <a:hlink>
        <a:srgbClr val="7F7F7F"/>
      </a:hlink>
      <a:folHlink>
        <a:srgbClr val="3F3F3F"/>
      </a:folHlink>
    </a:clrScheme>
    <a:fontScheme name="思源黑体">
      <a:majorFont>
        <a:latin typeface="Roboto Bk"/>
        <a:ea typeface="思源黑体 CN Bold"/>
        <a:cs typeface=""/>
      </a:majorFont>
      <a:minorFont>
        <a:latin typeface="Roboto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775</Words>
  <Application>Microsoft Office PowerPoint</Application>
  <PresentationFormat>宽屏</PresentationFormat>
  <Paragraphs>196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Roboto Regular</vt:lpstr>
      <vt:lpstr>思源黑体 CN Normal</vt:lpstr>
      <vt:lpstr>Roboto Bold</vt:lpstr>
      <vt:lpstr>Roboto Bk</vt:lpstr>
      <vt:lpstr>思源黑体 CN Bold</vt:lpstr>
      <vt:lpstr>思源黑体 CN Regular</vt:lpstr>
      <vt:lpstr>微软雅黑</vt:lpstr>
      <vt:lpstr>优设标题黑</vt:lpstr>
      <vt:lpstr>Roboto</vt:lpstr>
      <vt:lpstr>等线</vt:lpstr>
      <vt:lpstr>微软雅黑 Light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吴 嘉辉</cp:lastModifiedBy>
  <cp:revision>34</cp:revision>
  <dcterms:created xsi:type="dcterms:W3CDTF">2022-06-21T11:17:35Z</dcterms:created>
  <dcterms:modified xsi:type="dcterms:W3CDTF">2022-06-24T11:25:10Z</dcterms:modified>
</cp:coreProperties>
</file>