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4" r:id="rId3"/>
    <p:sldId id="265" r:id="rId4"/>
    <p:sldId id="266" r:id="rId5"/>
    <p:sldId id="274" r:id="rId6"/>
    <p:sldId id="273" r:id="rId7"/>
    <p:sldId id="270" r:id="rId8"/>
    <p:sldId id="284" r:id="rId9"/>
    <p:sldId id="279" r:id="rId10"/>
    <p:sldId id="275" r:id="rId11"/>
    <p:sldId id="283" r:id="rId12"/>
    <p:sldId id="276" r:id="rId13"/>
    <p:sldId id="280" r:id="rId14"/>
    <p:sldId id="267" r:id="rId15"/>
    <p:sldId id="278" r:id="rId16"/>
    <p:sldId id="271" r:id="rId17"/>
    <p:sldId id="281" r:id="rId18"/>
    <p:sldId id="272" r:id="rId19"/>
    <p:sldId id="277" r:id="rId20"/>
    <p:sldId id="285" r:id="rId21"/>
    <p:sldId id="268" r:id="rId22"/>
    <p:sldId id="298" r:id="rId23"/>
  </p:sldIdLst>
  <p:sldSz cx="12192000" cy="6858000"/>
  <p:notesSz cx="6858000" cy="9144000"/>
  <p:embeddedFontLst>
    <p:embeddedFont>
      <p:font typeface="微软雅黑" panose="020B0503020204020204" charset="-122"/>
      <p:regular r:id="rId29"/>
    </p:embeddedFont>
    <p:embeddedFont>
      <p:font typeface="微软雅黑 Light" panose="020B0502040204020203" pitchFamily="34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B5A5B"/>
    <a:srgbClr val="191749"/>
    <a:srgbClr val="D04157"/>
    <a:srgbClr val="E3BB00"/>
    <a:srgbClr val="5C5CDB"/>
    <a:srgbClr val="87DAF0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108.xml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59073191858"/>
          <c:y val="0.0448637316561845"/>
          <c:w val="0.705067128627111"/>
          <c:h val="0.9101327742837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添加标题</c:v>
                </c:pt>
                <c:pt idx="1">
                  <c:v>添加标题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59073191858"/>
          <c:y val="0.0448637316561845"/>
          <c:w val="0.705067128627111"/>
          <c:h val="0.9101327742837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添加标题</c:v>
                </c:pt>
                <c:pt idx="1">
                  <c:v>添加标题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59073191858"/>
          <c:y val="0.0448637316561845"/>
          <c:w val="0.705067128627111"/>
          <c:h val="0.9101327742837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5B9BD5"/>
            </a:solidFill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添加标题</c:v>
                </c:pt>
                <c:pt idx="1">
                  <c:v>添加标题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59073191858"/>
          <c:y val="0.0448637316561845"/>
          <c:w val="0.705067128627111"/>
          <c:h val="0.9101327742837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添加标题</c:v>
                </c:pt>
                <c:pt idx="1">
                  <c:v>添加标题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44450" cap="rnd"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delete val="1"/>
          </c:dLbls>
          <c:cat>
            <c:numRef>
              <c:f>Sheet1!$A$2:$A$31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</c:numCache>
            </c:num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3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6</c:v>
                </c:pt>
                <c:pt idx="5">
                  <c:v>4</c:v>
                </c:pt>
                <c:pt idx="6">
                  <c:v>2.5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8</c:v>
                </c:pt>
                <c:pt idx="11">
                  <c:v>5</c:v>
                </c:pt>
                <c:pt idx="12">
                  <c:v>4.5</c:v>
                </c:pt>
                <c:pt idx="13">
                  <c:v>4</c:v>
                </c:pt>
                <c:pt idx="14">
                  <c:v>3</c:v>
                </c:pt>
                <c:pt idx="15">
                  <c:v>2</c:v>
                </c:pt>
                <c:pt idx="16">
                  <c:v>7</c:v>
                </c:pt>
                <c:pt idx="17">
                  <c:v>6</c:v>
                </c:pt>
                <c:pt idx="18">
                  <c:v>4</c:v>
                </c:pt>
                <c:pt idx="19">
                  <c:v>3.5</c:v>
                </c:pt>
                <c:pt idx="20">
                  <c:v>4.5</c:v>
                </c:pt>
                <c:pt idx="21">
                  <c:v>3</c:v>
                </c:pt>
                <c:pt idx="22">
                  <c:v>2.5</c:v>
                </c:pt>
                <c:pt idx="23">
                  <c:v>5</c:v>
                </c:pt>
                <c:pt idx="24">
                  <c:v>7</c:v>
                </c:pt>
                <c:pt idx="25">
                  <c:v>3</c:v>
                </c:pt>
                <c:pt idx="26">
                  <c:v>5</c:v>
                </c:pt>
                <c:pt idx="27">
                  <c:v>3</c:v>
                </c:pt>
                <c:pt idx="28">
                  <c:v>4</c:v>
                </c:pt>
                <c:pt idx="29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25"/>
        <c:axId val="958505824"/>
        <c:axId val="972628992"/>
      </c:barChart>
      <c:catAx>
        <c:axId val="95850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微软雅黑" panose="020B0503020204020204" charset="-122"/>
              </a:defRPr>
            </a:pPr>
          </a:p>
        </c:txPr>
        <c:crossAx val="972628992"/>
        <c:crosses val="autoZero"/>
        <c:auto val="1"/>
        <c:lblAlgn val="ctr"/>
        <c:lblOffset val="100"/>
        <c:noMultiLvlLbl val="0"/>
      </c:catAx>
      <c:valAx>
        <c:axId val="9726289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1">
                  <a:lumMod val="60000"/>
                  <a:lumOff val="40000"/>
                  <a:alpha val="26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微软雅黑" panose="020B0503020204020204" charset="-122"/>
              </a:defRPr>
            </a:pPr>
          </a:p>
        </c:txPr>
        <c:crossAx val="95850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微软雅黑" panose="020B0503020204020204" charset="-122"/>
              </a:rPr>
            </a:fld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微软雅黑" panose="020B0503020204020204" charset="-122"/>
              </a:rPr>
            </a:fld>
            <a:endParaRPr lang="zh-CN" altLang="en-US">
              <a:cs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4.png"/><Relationship Id="rId7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tags" Target="../tags/tag17.xml"/><Relationship Id="rId4" Type="http://schemas.openxmlformats.org/officeDocument/2006/relationships/image" Target="../media/image5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ata_security_156757 [转换]-01"/>
          <p:cNvPicPr>
            <a:picLocks noChangeAspect="1"/>
          </p:cNvPicPr>
          <p:nvPr userDrawn="1"/>
        </p:nvPicPr>
        <p:blipFill>
          <a:blip r:embed="rId2"/>
          <a:srcRect l="19921" t="19544" r="62434" b="61042"/>
          <a:stretch>
            <a:fillRect/>
          </a:stretch>
        </p:blipFill>
        <p:spPr>
          <a:xfrm>
            <a:off x="1561465" y="0"/>
            <a:ext cx="2736215" cy="1849755"/>
          </a:xfrm>
          <a:prstGeom prst="rect">
            <a:avLst/>
          </a:prstGeom>
        </p:spPr>
      </p:pic>
      <p:sp>
        <p:nvSpPr>
          <p:cNvPr id="4" name="任意多边形 3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7634 w 19200"/>
              <a:gd name="connsiteY0" fmla="*/ 0 h 10800"/>
              <a:gd name="connsiteX1" fmla="*/ 19200 w 19200"/>
              <a:gd name="connsiteY1" fmla="*/ 0 h 10800"/>
              <a:gd name="connsiteX2" fmla="*/ 19200 w 19200"/>
              <a:gd name="connsiteY2" fmla="*/ 7706 h 10800"/>
              <a:gd name="connsiteX3" fmla="*/ 19193 w 19200"/>
              <a:gd name="connsiteY3" fmla="*/ 7784 h 10800"/>
              <a:gd name="connsiteX4" fmla="*/ 18836 w 19200"/>
              <a:gd name="connsiteY4" fmla="*/ 10138 h 10800"/>
              <a:gd name="connsiteX5" fmla="*/ 15939 w 19200"/>
              <a:gd name="connsiteY5" fmla="*/ 10748 h 10800"/>
              <a:gd name="connsiteX6" fmla="*/ 13909 w 19200"/>
              <a:gd name="connsiteY6" fmla="*/ 10800 h 10800"/>
              <a:gd name="connsiteX7" fmla="*/ 7787 w 19200"/>
              <a:gd name="connsiteY7" fmla="*/ 10800 h 10800"/>
              <a:gd name="connsiteX8" fmla="*/ 7774 w 19200"/>
              <a:gd name="connsiteY8" fmla="*/ 10790 h 10800"/>
              <a:gd name="connsiteX9" fmla="*/ 8085 w 19200"/>
              <a:gd name="connsiteY9" fmla="*/ 8633 h 10800"/>
              <a:gd name="connsiteX10" fmla="*/ 5555 w 19200"/>
              <a:gd name="connsiteY10" fmla="*/ 7820 h 10800"/>
              <a:gd name="connsiteX11" fmla="*/ 1695 w 19200"/>
              <a:gd name="connsiteY11" fmla="*/ 7641 h 10800"/>
              <a:gd name="connsiteX12" fmla="*/ 826 w 19200"/>
              <a:gd name="connsiteY12" fmla="*/ 8128 h 10800"/>
              <a:gd name="connsiteX13" fmla="*/ 811 w 19200"/>
              <a:gd name="connsiteY13" fmla="*/ 10792 h 10800"/>
              <a:gd name="connsiteX14" fmla="*/ 810 w 19200"/>
              <a:gd name="connsiteY14" fmla="*/ 10800 h 10800"/>
              <a:gd name="connsiteX15" fmla="*/ 0 w 19200"/>
              <a:gd name="connsiteY15" fmla="*/ 10800 h 10800"/>
              <a:gd name="connsiteX16" fmla="*/ 0 w 19200"/>
              <a:gd name="connsiteY16" fmla="*/ 3216 h 10800"/>
              <a:gd name="connsiteX17" fmla="*/ 14 w 19200"/>
              <a:gd name="connsiteY17" fmla="*/ 3212 h 10800"/>
              <a:gd name="connsiteX18" fmla="*/ 775 w 19200"/>
              <a:gd name="connsiteY18" fmla="*/ 3010 h 10800"/>
              <a:gd name="connsiteX19" fmla="*/ 2455 w 19200"/>
              <a:gd name="connsiteY19" fmla="*/ 4262 h 10800"/>
              <a:gd name="connsiteX20" fmla="*/ 5900 w 19200"/>
              <a:gd name="connsiteY20" fmla="*/ 4363 h 10800"/>
              <a:gd name="connsiteX21" fmla="*/ 8595 w 19200"/>
              <a:gd name="connsiteY21" fmla="*/ 1346 h 10800"/>
              <a:gd name="connsiteX22" fmla="*/ 11043 w 19200"/>
              <a:gd name="connsiteY22" fmla="*/ 60 h 10800"/>
              <a:gd name="connsiteX23" fmla="*/ 17519 w 19200"/>
              <a:gd name="connsiteY23" fmla="*/ 1 h 10800"/>
              <a:gd name="connsiteX24" fmla="*/ 17521 w 19200"/>
              <a:gd name="connsiteY24" fmla="*/ 2 h 10800"/>
              <a:gd name="connsiteX25" fmla="*/ 17620 w 19200"/>
              <a:gd name="connsiteY25" fmla="*/ 1 h 10800"/>
              <a:gd name="connsiteX26" fmla="*/ 17634 w 19200"/>
              <a:gd name="connsiteY26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200" h="10800">
                <a:moveTo>
                  <a:pt x="17634" y="0"/>
                </a:moveTo>
                <a:lnTo>
                  <a:pt x="19200" y="0"/>
                </a:lnTo>
                <a:lnTo>
                  <a:pt x="19200" y="7706"/>
                </a:lnTo>
                <a:lnTo>
                  <a:pt x="19193" y="7784"/>
                </a:lnTo>
                <a:cubicBezTo>
                  <a:pt x="19101" y="8858"/>
                  <a:pt x="18836" y="10138"/>
                  <a:pt x="18127" y="10438"/>
                </a:cubicBezTo>
                <a:cubicBezTo>
                  <a:pt x="17634" y="10647"/>
                  <a:pt x="15939" y="10748"/>
                  <a:pt x="14080" y="10796"/>
                </a:cubicBezTo>
                <a:lnTo>
                  <a:pt x="13909" y="10800"/>
                </a:lnTo>
                <a:lnTo>
                  <a:pt x="7787" y="10800"/>
                </a:lnTo>
                <a:lnTo>
                  <a:pt x="7774" y="10790"/>
                </a:lnTo>
                <a:cubicBezTo>
                  <a:pt x="7200" y="10337"/>
                  <a:pt x="8085" y="8633"/>
                  <a:pt x="7586" y="7821"/>
                </a:cubicBezTo>
                <a:cubicBezTo>
                  <a:pt x="7006" y="6876"/>
                  <a:pt x="5555" y="7820"/>
                  <a:pt x="4086" y="8537"/>
                </a:cubicBezTo>
                <a:cubicBezTo>
                  <a:pt x="3196" y="8968"/>
                  <a:pt x="1695" y="7641"/>
                  <a:pt x="826" y="8128"/>
                </a:cubicBezTo>
                <a:cubicBezTo>
                  <a:pt x="159" y="8475"/>
                  <a:pt x="847" y="10036"/>
                  <a:pt x="811" y="10792"/>
                </a:cubicBezTo>
                <a:lnTo>
                  <a:pt x="810" y="10800"/>
                </a:lnTo>
                <a:lnTo>
                  <a:pt x="0" y="10800"/>
                </a:lnTo>
                <a:lnTo>
                  <a:pt x="0" y="3216"/>
                </a:lnTo>
                <a:lnTo>
                  <a:pt x="14" y="3212"/>
                </a:lnTo>
                <a:cubicBezTo>
                  <a:pt x="353" y="2982"/>
                  <a:pt x="775" y="3010"/>
                  <a:pt x="1197" y="3038"/>
                </a:cubicBezTo>
                <a:cubicBezTo>
                  <a:pt x="2525" y="3197"/>
                  <a:pt x="2455" y="4262"/>
                  <a:pt x="3669" y="4403"/>
                </a:cubicBezTo>
                <a:cubicBezTo>
                  <a:pt x="4883" y="4544"/>
                  <a:pt x="5900" y="4363"/>
                  <a:pt x="6990" y="3681"/>
                </a:cubicBezTo>
                <a:cubicBezTo>
                  <a:pt x="8080" y="2999"/>
                  <a:pt x="8595" y="1346"/>
                  <a:pt x="9540" y="701"/>
                </a:cubicBezTo>
                <a:cubicBezTo>
                  <a:pt x="10485" y="56"/>
                  <a:pt x="11043" y="60"/>
                  <a:pt x="11806" y="1"/>
                </a:cubicBezTo>
                <a:lnTo>
                  <a:pt x="17519" y="1"/>
                </a:lnTo>
                <a:lnTo>
                  <a:pt x="17521" y="2"/>
                </a:lnTo>
                <a:cubicBezTo>
                  <a:pt x="17550" y="5"/>
                  <a:pt x="17583" y="4"/>
                  <a:pt x="17620" y="1"/>
                </a:cubicBezTo>
                <a:lnTo>
                  <a:pt x="17634" y="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80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pic>
        <p:nvPicPr>
          <p:cNvPr id="6" name="图片 5" descr="Data_security_17 [转换]-01"/>
          <p:cNvPicPr>
            <a:picLocks noChangeAspect="1"/>
          </p:cNvPicPr>
          <p:nvPr userDrawn="1"/>
        </p:nvPicPr>
        <p:blipFill>
          <a:blip r:embed="rId4"/>
          <a:srcRect l="25190" t="38898" r="67386" b="56002"/>
          <a:stretch>
            <a:fillRect/>
          </a:stretch>
        </p:blipFill>
        <p:spPr>
          <a:xfrm>
            <a:off x="2272665" y="2375535"/>
            <a:ext cx="1069340" cy="452120"/>
          </a:xfrm>
          <a:prstGeom prst="rect">
            <a:avLst/>
          </a:prstGeom>
        </p:spPr>
      </p:pic>
      <p:sp>
        <p:nvSpPr>
          <p:cNvPr id="22" name="任意多边形 21"/>
          <p:cNvSpPr/>
          <p:nvPr userDrawn="1">
            <p:custDataLst>
              <p:tags r:id="rId5"/>
            </p:custDataLst>
          </p:nvPr>
        </p:nvSpPr>
        <p:spPr>
          <a:xfrm>
            <a:off x="1635125" y="222672"/>
            <a:ext cx="2786380" cy="1493733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388" h="2352">
                <a:moveTo>
                  <a:pt x="2794" y="0"/>
                </a:moveTo>
                <a:lnTo>
                  <a:pt x="2797" y="0"/>
                </a:lnTo>
                <a:cubicBezTo>
                  <a:pt x="3297" y="38"/>
                  <a:pt x="3691" y="456"/>
                  <a:pt x="3691" y="966"/>
                </a:cubicBezTo>
                <a:cubicBezTo>
                  <a:pt x="3691" y="1025"/>
                  <a:pt x="3686" y="1082"/>
                  <a:pt x="3676" y="1138"/>
                </a:cubicBezTo>
                <a:lnTo>
                  <a:pt x="3673" y="1151"/>
                </a:lnTo>
                <a:lnTo>
                  <a:pt x="3690" y="1148"/>
                </a:lnTo>
                <a:cubicBezTo>
                  <a:pt x="3720" y="1144"/>
                  <a:pt x="3751" y="1141"/>
                  <a:pt x="3783" y="1141"/>
                </a:cubicBezTo>
                <a:cubicBezTo>
                  <a:pt x="4117" y="1141"/>
                  <a:pt x="4388" y="1412"/>
                  <a:pt x="4388" y="1747"/>
                </a:cubicBezTo>
                <a:cubicBezTo>
                  <a:pt x="4388" y="2076"/>
                  <a:pt x="4125" y="2344"/>
                  <a:pt x="3798" y="2352"/>
                </a:cubicBezTo>
                <a:lnTo>
                  <a:pt x="3791" y="2352"/>
                </a:lnTo>
                <a:lnTo>
                  <a:pt x="3791" y="2352"/>
                </a:lnTo>
                <a:lnTo>
                  <a:pt x="3783" y="2352"/>
                </a:lnTo>
                <a:lnTo>
                  <a:pt x="570" y="2352"/>
                </a:lnTo>
                <a:lnTo>
                  <a:pt x="473" y="2352"/>
                </a:lnTo>
                <a:lnTo>
                  <a:pt x="473" y="2344"/>
                </a:lnTo>
                <a:lnTo>
                  <a:pt x="455" y="2341"/>
                </a:lnTo>
                <a:cubicBezTo>
                  <a:pt x="195" y="2288"/>
                  <a:pt x="0" y="2058"/>
                  <a:pt x="0" y="1782"/>
                </a:cubicBezTo>
                <a:cubicBezTo>
                  <a:pt x="0" y="1468"/>
                  <a:pt x="255" y="1212"/>
                  <a:pt x="570" y="1212"/>
                </a:cubicBezTo>
                <a:cubicBezTo>
                  <a:pt x="652" y="1212"/>
                  <a:pt x="730" y="1230"/>
                  <a:pt x="800" y="1261"/>
                </a:cubicBezTo>
                <a:lnTo>
                  <a:pt x="815" y="1267"/>
                </a:lnTo>
                <a:lnTo>
                  <a:pt x="1114" y="1267"/>
                </a:lnTo>
                <a:lnTo>
                  <a:pt x="1116" y="1264"/>
                </a:lnTo>
                <a:lnTo>
                  <a:pt x="1116" y="398"/>
                </a:lnTo>
                <a:lnTo>
                  <a:pt x="1120" y="397"/>
                </a:lnTo>
                <a:cubicBezTo>
                  <a:pt x="1134" y="394"/>
                  <a:pt x="1147" y="391"/>
                  <a:pt x="1161" y="389"/>
                </a:cubicBezTo>
                <a:lnTo>
                  <a:pt x="1173" y="387"/>
                </a:lnTo>
                <a:lnTo>
                  <a:pt x="1173" y="1146"/>
                </a:lnTo>
                <a:lnTo>
                  <a:pt x="1210" y="1146"/>
                </a:lnTo>
                <a:lnTo>
                  <a:pt x="1221" y="1136"/>
                </a:lnTo>
                <a:cubicBezTo>
                  <a:pt x="1329" y="1036"/>
                  <a:pt x="1474" y="974"/>
                  <a:pt x="1634" y="974"/>
                </a:cubicBezTo>
                <a:cubicBezTo>
                  <a:pt x="1742" y="974"/>
                  <a:pt x="1843" y="1003"/>
                  <a:pt x="1931" y="1052"/>
                </a:cubicBezTo>
                <a:lnTo>
                  <a:pt x="1944" y="1060"/>
                </a:lnTo>
                <a:lnTo>
                  <a:pt x="1944" y="389"/>
                </a:lnTo>
                <a:lnTo>
                  <a:pt x="1946" y="386"/>
                </a:lnTo>
                <a:cubicBezTo>
                  <a:pt x="1966" y="360"/>
                  <a:pt x="1987" y="335"/>
                  <a:pt x="2009" y="311"/>
                </a:cubicBezTo>
                <a:lnTo>
                  <a:pt x="2023" y="295"/>
                </a:lnTo>
                <a:lnTo>
                  <a:pt x="2023" y="931"/>
                </a:lnTo>
                <a:lnTo>
                  <a:pt x="2023" y="931"/>
                </a:lnTo>
                <a:lnTo>
                  <a:pt x="2024" y="928"/>
                </a:lnTo>
                <a:cubicBezTo>
                  <a:pt x="2161" y="638"/>
                  <a:pt x="2453" y="436"/>
                  <a:pt x="2793" y="429"/>
                </a:cubicBezTo>
                <a:lnTo>
                  <a:pt x="2794" y="429"/>
                </a:lnTo>
                <a:lnTo>
                  <a:pt x="2794" y="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8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 descr="Data_security_17 [转换]-01"/>
          <p:cNvPicPr>
            <a:picLocks noChangeAspect="1"/>
          </p:cNvPicPr>
          <p:nvPr userDrawn="1"/>
        </p:nvPicPr>
        <p:blipFill>
          <a:blip r:embed="rId4"/>
          <a:srcRect l="25190" t="38898" r="67386" b="54498"/>
          <a:stretch>
            <a:fillRect/>
          </a:stretch>
        </p:blipFill>
        <p:spPr>
          <a:xfrm>
            <a:off x="2272665" y="1784350"/>
            <a:ext cx="1069340" cy="585470"/>
          </a:xfrm>
          <a:prstGeom prst="rect">
            <a:avLst/>
          </a:prstGeom>
        </p:spPr>
      </p:pic>
      <p:pic>
        <p:nvPicPr>
          <p:cNvPr id="8" name="图片 7" descr="Data_security_17 [转换]-01"/>
          <p:cNvPicPr>
            <a:picLocks noChangeAspect="1"/>
          </p:cNvPicPr>
          <p:nvPr userDrawn="1"/>
        </p:nvPicPr>
        <p:blipFill>
          <a:blip r:embed="rId4">
            <a:lum bright="100000"/>
          </a:blip>
          <a:srcRect l="25190" t="38898" r="67386" b="55443"/>
          <a:stretch>
            <a:fillRect/>
          </a:stretch>
        </p:blipFill>
        <p:spPr>
          <a:xfrm>
            <a:off x="2272665" y="1207770"/>
            <a:ext cx="1069340" cy="5016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84" h="922">
                <a:moveTo>
                  <a:pt x="0" y="0"/>
                </a:moveTo>
                <a:lnTo>
                  <a:pt x="939" y="0"/>
                </a:lnTo>
                <a:lnTo>
                  <a:pt x="939" y="137"/>
                </a:lnTo>
                <a:lnTo>
                  <a:pt x="1307" y="137"/>
                </a:lnTo>
                <a:lnTo>
                  <a:pt x="1307" y="0"/>
                </a:lnTo>
                <a:lnTo>
                  <a:pt x="1416" y="0"/>
                </a:lnTo>
                <a:lnTo>
                  <a:pt x="1416" y="800"/>
                </a:lnTo>
                <a:lnTo>
                  <a:pt x="1684" y="800"/>
                </a:lnTo>
                <a:lnTo>
                  <a:pt x="1684" y="922"/>
                </a:lnTo>
                <a:lnTo>
                  <a:pt x="0" y="92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 descr="Data_security_17 [转换]-01"/>
          <p:cNvPicPr>
            <a:picLocks noChangeAspect="1"/>
          </p:cNvPicPr>
          <p:nvPr userDrawn="1"/>
        </p:nvPicPr>
        <p:blipFill>
          <a:blip r:embed="rId4">
            <a:lum bright="100000"/>
          </a:blip>
          <a:srcRect l="25190" t="38898" r="70379" b="54498"/>
          <a:stretch>
            <a:fillRect/>
          </a:stretch>
        </p:blipFill>
        <p:spPr>
          <a:xfrm>
            <a:off x="2272665" y="627380"/>
            <a:ext cx="638175" cy="5854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05" h="922">
                <a:moveTo>
                  <a:pt x="823" y="0"/>
                </a:moveTo>
                <a:lnTo>
                  <a:pt x="1005" y="0"/>
                </a:lnTo>
                <a:lnTo>
                  <a:pt x="1005" y="922"/>
                </a:lnTo>
                <a:lnTo>
                  <a:pt x="0" y="922"/>
                </a:lnTo>
                <a:lnTo>
                  <a:pt x="0" y="661"/>
                </a:lnTo>
                <a:lnTo>
                  <a:pt x="238" y="661"/>
                </a:lnTo>
                <a:lnTo>
                  <a:pt x="238" y="298"/>
                </a:lnTo>
                <a:lnTo>
                  <a:pt x="823" y="298"/>
                </a:lnTo>
                <a:lnTo>
                  <a:pt x="823" y="0"/>
                </a:lnTo>
                <a:close/>
              </a:path>
            </a:pathLst>
          </a:custGeom>
        </p:spPr>
      </p:pic>
      <p:pic>
        <p:nvPicPr>
          <p:cNvPr id="5" name="图片 4" descr="Data_security_1723423 [转换]-01"/>
          <p:cNvPicPr>
            <a:picLocks noChangeAspect="1"/>
          </p:cNvPicPr>
          <p:nvPr userDrawn="1"/>
        </p:nvPicPr>
        <p:blipFill>
          <a:blip r:embed="rId6"/>
          <a:srcRect l="13579" t="51759" r="55798" b="17111"/>
          <a:stretch>
            <a:fillRect/>
          </a:stretch>
        </p:blipFill>
        <p:spPr>
          <a:xfrm>
            <a:off x="460375" y="4095750"/>
            <a:ext cx="4415790" cy="2762250"/>
          </a:xfrm>
          <a:prstGeom prst="rect">
            <a:avLst/>
          </a:prstGeom>
        </p:spPr>
      </p:pic>
      <p:pic>
        <p:nvPicPr>
          <p:cNvPr id="9" name="图片 8" descr="Data_security_17 [转换]-01"/>
          <p:cNvPicPr>
            <a:picLocks noChangeAspect="1"/>
          </p:cNvPicPr>
          <p:nvPr userDrawn="1"/>
        </p:nvPicPr>
        <p:blipFill>
          <a:blip r:embed="rId4">
            <a:lum bright="100000"/>
          </a:blip>
          <a:srcRect l="25190" t="38898" r="67386" b="54498"/>
          <a:stretch>
            <a:fillRect/>
          </a:stretch>
        </p:blipFill>
        <p:spPr>
          <a:xfrm>
            <a:off x="2272665" y="2964815"/>
            <a:ext cx="1069340" cy="585470"/>
          </a:xfrm>
          <a:prstGeom prst="rect">
            <a:avLst/>
          </a:prstGeom>
        </p:spPr>
      </p:pic>
      <p:pic>
        <p:nvPicPr>
          <p:cNvPr id="11" name="图片 10" descr="Data_security_17 [转换]-01"/>
          <p:cNvPicPr>
            <a:picLocks noChangeAspect="1"/>
          </p:cNvPicPr>
          <p:nvPr userDrawn="1"/>
        </p:nvPicPr>
        <p:blipFill>
          <a:blip r:embed="rId4">
            <a:lum bright="100000"/>
          </a:blip>
          <a:srcRect l="25190" t="38898" r="67386" b="54498"/>
          <a:stretch>
            <a:fillRect/>
          </a:stretch>
        </p:blipFill>
        <p:spPr>
          <a:xfrm>
            <a:off x="2272665" y="3550285"/>
            <a:ext cx="1069340" cy="585470"/>
          </a:xfrm>
          <a:prstGeom prst="rect">
            <a:avLst/>
          </a:prstGeom>
        </p:spPr>
      </p:pic>
      <p:pic>
        <p:nvPicPr>
          <p:cNvPr id="12" name="图片 11" descr="Data_security_17 [转换]-01"/>
          <p:cNvPicPr>
            <a:picLocks noChangeAspect="1"/>
          </p:cNvPicPr>
          <p:nvPr userDrawn="1"/>
        </p:nvPicPr>
        <p:blipFill>
          <a:blip r:embed="rId4">
            <a:lum bright="100000"/>
          </a:blip>
          <a:srcRect l="25190" t="43790" r="67386" b="54498"/>
          <a:stretch>
            <a:fillRect/>
          </a:stretch>
        </p:blipFill>
        <p:spPr>
          <a:xfrm>
            <a:off x="2272665" y="2813050"/>
            <a:ext cx="1069340" cy="151765"/>
          </a:xfrm>
          <a:prstGeom prst="rect">
            <a:avLst/>
          </a:prstGeom>
        </p:spPr>
      </p:pic>
      <p:pic>
        <p:nvPicPr>
          <p:cNvPr id="15" name="图片 14" descr="Data_security_16845557 [转换]-0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 l="29016" t="25111" r="64995" b="61306"/>
          <a:stretch>
            <a:fillRect/>
          </a:stretch>
        </p:blipFill>
        <p:spPr>
          <a:xfrm>
            <a:off x="2970530" y="523240"/>
            <a:ext cx="936625" cy="1307465"/>
          </a:xfrm>
          <a:prstGeom prst="rect">
            <a:avLst/>
          </a:prstGeom>
        </p:spPr>
      </p:pic>
      <p:pic>
        <p:nvPicPr>
          <p:cNvPr id="26" name="图片 25" descr="Data_security_17 [转换]-01"/>
          <p:cNvPicPr>
            <a:picLocks noChangeAspect="1"/>
          </p:cNvPicPr>
          <p:nvPr userDrawn="1"/>
        </p:nvPicPr>
        <p:blipFill>
          <a:blip r:embed="rId4"/>
          <a:srcRect l="25190" t="44700" r="67386" b="54498"/>
          <a:stretch>
            <a:fillRect/>
          </a:stretch>
        </p:blipFill>
        <p:spPr>
          <a:xfrm>
            <a:off x="2272665" y="1711325"/>
            <a:ext cx="1069340" cy="71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0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0800">
                <a:moveTo>
                  <a:pt x="0" y="0"/>
                </a:moveTo>
                <a:lnTo>
                  <a:pt x="7631" y="0"/>
                </a:lnTo>
                <a:lnTo>
                  <a:pt x="7682" y="3"/>
                </a:lnTo>
                <a:cubicBezTo>
                  <a:pt x="10761" y="157"/>
                  <a:pt x="15400" y="38"/>
                  <a:pt x="17443" y="700"/>
                </a:cubicBezTo>
                <a:cubicBezTo>
                  <a:pt x="18754" y="1125"/>
                  <a:pt x="19094" y="1808"/>
                  <a:pt x="19194" y="2464"/>
                </a:cubicBezTo>
                <a:lnTo>
                  <a:pt x="19200" y="2505"/>
                </a:lnTo>
                <a:lnTo>
                  <a:pt x="19200" y="10800"/>
                </a:lnTo>
                <a:lnTo>
                  <a:pt x="17655" y="10800"/>
                </a:lnTo>
                <a:lnTo>
                  <a:pt x="17641" y="10777"/>
                </a:lnTo>
                <a:cubicBezTo>
                  <a:pt x="17273" y="10200"/>
                  <a:pt x="16622" y="9471"/>
                  <a:pt x="16930" y="8737"/>
                </a:cubicBezTo>
                <a:cubicBezTo>
                  <a:pt x="17350" y="7737"/>
                  <a:pt x="19071" y="7147"/>
                  <a:pt x="18210" y="6007"/>
                </a:cubicBezTo>
                <a:cubicBezTo>
                  <a:pt x="17820" y="5490"/>
                  <a:pt x="17410" y="5335"/>
                  <a:pt x="16983" y="5333"/>
                </a:cubicBezTo>
                <a:cubicBezTo>
                  <a:pt x="16468" y="5331"/>
                  <a:pt x="15929" y="5551"/>
                  <a:pt x="15371" y="5628"/>
                </a:cubicBezTo>
                <a:cubicBezTo>
                  <a:pt x="14351" y="5768"/>
                  <a:pt x="12651" y="5238"/>
                  <a:pt x="12041" y="5728"/>
                </a:cubicBezTo>
                <a:cubicBezTo>
                  <a:pt x="11431" y="6218"/>
                  <a:pt x="11579" y="6867"/>
                  <a:pt x="12140" y="7717"/>
                </a:cubicBezTo>
                <a:cubicBezTo>
                  <a:pt x="12701" y="8567"/>
                  <a:pt x="11530" y="8648"/>
                  <a:pt x="11051" y="9418"/>
                </a:cubicBezTo>
                <a:cubicBezTo>
                  <a:pt x="10782" y="9851"/>
                  <a:pt x="11015" y="10359"/>
                  <a:pt x="11486" y="10783"/>
                </a:cubicBezTo>
                <a:lnTo>
                  <a:pt x="11504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80000">
                <a:schemeClr val="accent2"/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pic>
        <p:nvPicPr>
          <p:cNvPr id="8" name="图片 7" descr="Data_security_1723423 [转换]-01"/>
          <p:cNvPicPr>
            <a:picLocks noChangeAspect="1"/>
          </p:cNvPicPr>
          <p:nvPr userDrawn="1"/>
        </p:nvPicPr>
        <p:blipFill>
          <a:blip r:embed="rId3"/>
          <a:srcRect l="13579" t="51759" r="55798" b="17111"/>
          <a:stretch>
            <a:fillRect/>
          </a:stretch>
        </p:blipFill>
        <p:spPr>
          <a:xfrm>
            <a:off x="6851015" y="4095750"/>
            <a:ext cx="4415790" cy="27622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5000">
                <a:schemeClr val="accent1"/>
              </a:gs>
              <a:gs pos="80000">
                <a:schemeClr val="accent2"/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" name="椭圆 6"/>
          <p:cNvSpPr/>
          <p:nvPr userDrawn="1">
            <p:custDataLst>
              <p:tags r:id="rId3"/>
            </p:custDataLst>
          </p:nvPr>
        </p:nvSpPr>
        <p:spPr>
          <a:xfrm>
            <a:off x="1656080" y="1879283"/>
            <a:ext cx="3099435" cy="3099435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/>
          <a:srcRect r="3459" b="4363"/>
          <a:stretch>
            <a:fillRect/>
          </a:stretch>
        </p:blipFill>
        <p:spPr>
          <a:xfrm>
            <a:off x="1281430" y="2153285"/>
            <a:ext cx="3474085" cy="28257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71" h="4450">
                <a:moveTo>
                  <a:pt x="0" y="0"/>
                </a:moveTo>
                <a:lnTo>
                  <a:pt x="5471" y="0"/>
                </a:lnTo>
                <a:lnTo>
                  <a:pt x="5471" y="2011"/>
                </a:lnTo>
                <a:lnTo>
                  <a:pt x="3039" y="2011"/>
                </a:lnTo>
                <a:lnTo>
                  <a:pt x="3039" y="4450"/>
                </a:lnTo>
                <a:lnTo>
                  <a:pt x="793" y="4450"/>
                </a:lnTo>
                <a:lnTo>
                  <a:pt x="793" y="4130"/>
                </a:lnTo>
                <a:cubicBezTo>
                  <a:pt x="806" y="4106"/>
                  <a:pt x="831" y="4089"/>
                  <a:pt x="861" y="4089"/>
                </a:cubicBezTo>
                <a:lnTo>
                  <a:pt x="861" y="4087"/>
                </a:lnTo>
                <a:lnTo>
                  <a:pt x="861" y="1463"/>
                </a:lnTo>
                <a:lnTo>
                  <a:pt x="0" y="14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4"/>
          <a:srcRect l="11496" r="3459" b="4374"/>
          <a:stretch>
            <a:fillRect/>
          </a:stretch>
        </p:blipFill>
        <p:spPr>
          <a:xfrm>
            <a:off x="1695102" y="2153285"/>
            <a:ext cx="3060413" cy="282543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20" h="4450">
                <a:moveTo>
                  <a:pt x="993" y="0"/>
                </a:moveTo>
                <a:lnTo>
                  <a:pt x="3765" y="0"/>
                </a:lnTo>
                <a:lnTo>
                  <a:pt x="3792" y="19"/>
                </a:lnTo>
                <a:cubicBezTo>
                  <a:pt x="4414" y="461"/>
                  <a:pt x="4820" y="1188"/>
                  <a:pt x="4820" y="2009"/>
                </a:cubicBezTo>
                <a:cubicBezTo>
                  <a:pt x="4820" y="3357"/>
                  <a:pt x="3727" y="4450"/>
                  <a:pt x="2379" y="4450"/>
                </a:cubicBezTo>
                <a:cubicBezTo>
                  <a:pt x="1452" y="4450"/>
                  <a:pt x="646" y="3933"/>
                  <a:pt x="233" y="3172"/>
                </a:cubicBezTo>
                <a:lnTo>
                  <a:pt x="210" y="3128"/>
                </a:lnTo>
                <a:lnTo>
                  <a:pt x="210" y="1463"/>
                </a:lnTo>
                <a:lnTo>
                  <a:pt x="0" y="1463"/>
                </a:lnTo>
                <a:lnTo>
                  <a:pt x="1" y="1458"/>
                </a:lnTo>
                <a:cubicBezTo>
                  <a:pt x="137" y="867"/>
                  <a:pt x="488" y="359"/>
                  <a:pt x="966" y="19"/>
                </a:cubicBezTo>
                <a:lnTo>
                  <a:pt x="993" y="0"/>
                </a:lnTo>
                <a:close/>
              </a:path>
            </a:pathLst>
          </a:custGeom>
        </p:spPr>
      </p:pic>
      <p:pic>
        <p:nvPicPr>
          <p:cNvPr id="15" name="图片 14" descr="Data_security_16845557 [转换]-0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l="29016" t="25111" r="64995" b="61306"/>
          <a:stretch>
            <a:fillRect/>
          </a:stretch>
        </p:blipFill>
        <p:spPr>
          <a:xfrm>
            <a:off x="4348480" y="1637665"/>
            <a:ext cx="1155700" cy="16135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5000">
                <a:schemeClr val="accent1"/>
              </a:gs>
              <a:gs pos="80000">
                <a:schemeClr val="accent2"/>
              </a:gs>
            </a:gsLst>
            <a:lin ang="13500000" scaled="0"/>
          </a:gradFill>
          <a:ln w="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6" name="圆角矩形 5"/>
          <p:cNvSpPr/>
          <p:nvPr userDrawn="1">
            <p:custDataLst>
              <p:tags r:id="rId3"/>
            </p:custDataLst>
          </p:nvPr>
        </p:nvSpPr>
        <p:spPr>
          <a:xfrm>
            <a:off x="215900" y="141288"/>
            <a:ext cx="11760200" cy="6575425"/>
          </a:xfrm>
          <a:prstGeom prst="roundRect">
            <a:avLst>
              <a:gd name="adj" fmla="val 237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任意多边形 4"/>
          <p:cNvSpPr/>
          <p:nvPr userDrawn="1"/>
        </p:nvSpPr>
        <p:spPr>
          <a:xfrm>
            <a:off x="0" y="2036232"/>
            <a:ext cx="12192000" cy="2785536"/>
          </a:xfrm>
          <a:custGeom>
            <a:avLst/>
            <a:gdLst>
              <a:gd name="connsiteX0" fmla="*/ 3887 w 19200"/>
              <a:gd name="connsiteY0" fmla="*/ 0 h 4386"/>
              <a:gd name="connsiteX1" fmla="*/ 4425 w 19200"/>
              <a:gd name="connsiteY1" fmla="*/ 4 h 4386"/>
              <a:gd name="connsiteX2" fmla="*/ 11445 w 19200"/>
              <a:gd name="connsiteY2" fmla="*/ 694 h 4386"/>
              <a:gd name="connsiteX3" fmla="*/ 16875 w 19200"/>
              <a:gd name="connsiteY3" fmla="*/ 304 h 4386"/>
              <a:gd name="connsiteX4" fmla="*/ 19132 w 19200"/>
              <a:gd name="connsiteY4" fmla="*/ 352 h 4386"/>
              <a:gd name="connsiteX5" fmla="*/ 19200 w 19200"/>
              <a:gd name="connsiteY5" fmla="*/ 356 h 4386"/>
              <a:gd name="connsiteX6" fmla="*/ 19200 w 19200"/>
              <a:gd name="connsiteY6" fmla="*/ 4152 h 4386"/>
              <a:gd name="connsiteX7" fmla="*/ 19187 w 19200"/>
              <a:gd name="connsiteY7" fmla="*/ 4151 h 4386"/>
              <a:gd name="connsiteX8" fmla="*/ 17985 w 19200"/>
              <a:gd name="connsiteY8" fmla="*/ 4083 h 4386"/>
              <a:gd name="connsiteX9" fmla="*/ 12705 w 19200"/>
              <a:gd name="connsiteY9" fmla="*/ 4383 h 4386"/>
              <a:gd name="connsiteX10" fmla="*/ 8175 w 19200"/>
              <a:gd name="connsiteY10" fmla="*/ 3873 h 4386"/>
              <a:gd name="connsiteX11" fmla="*/ 3735 w 19200"/>
              <a:gd name="connsiteY11" fmla="*/ 4173 h 4386"/>
              <a:gd name="connsiteX12" fmla="*/ 58 w 19200"/>
              <a:gd name="connsiteY12" fmla="*/ 4120 h 4386"/>
              <a:gd name="connsiteX13" fmla="*/ 0 w 19200"/>
              <a:gd name="connsiteY13" fmla="*/ 4118 h 4386"/>
              <a:gd name="connsiteX14" fmla="*/ 0 w 19200"/>
              <a:gd name="connsiteY14" fmla="*/ 146 h 4386"/>
              <a:gd name="connsiteX15" fmla="*/ 43 w 19200"/>
              <a:gd name="connsiteY15" fmla="*/ 142 h 4386"/>
              <a:gd name="connsiteX16" fmla="*/ 3887 w 19200"/>
              <a:gd name="connsiteY16" fmla="*/ 0 h 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200" h="4387">
                <a:moveTo>
                  <a:pt x="3887" y="0"/>
                </a:moveTo>
                <a:cubicBezTo>
                  <a:pt x="4066" y="1"/>
                  <a:pt x="4245" y="2"/>
                  <a:pt x="4425" y="4"/>
                </a:cubicBezTo>
                <a:cubicBezTo>
                  <a:pt x="7299" y="34"/>
                  <a:pt x="8955" y="634"/>
                  <a:pt x="11445" y="694"/>
                </a:cubicBezTo>
                <a:cubicBezTo>
                  <a:pt x="13935" y="754"/>
                  <a:pt x="14871" y="352"/>
                  <a:pt x="16875" y="304"/>
                </a:cubicBezTo>
                <a:cubicBezTo>
                  <a:pt x="17720" y="283"/>
                  <a:pt x="18466" y="308"/>
                  <a:pt x="19132" y="352"/>
                </a:cubicBezTo>
                <a:lnTo>
                  <a:pt x="19200" y="356"/>
                </a:lnTo>
                <a:lnTo>
                  <a:pt x="19200" y="4152"/>
                </a:lnTo>
                <a:lnTo>
                  <a:pt x="19187" y="4151"/>
                </a:lnTo>
                <a:cubicBezTo>
                  <a:pt x="18800" y="4111"/>
                  <a:pt x="18398" y="4085"/>
                  <a:pt x="17985" y="4083"/>
                </a:cubicBezTo>
                <a:cubicBezTo>
                  <a:pt x="15951" y="4077"/>
                  <a:pt x="14667" y="4425"/>
                  <a:pt x="12705" y="4383"/>
                </a:cubicBezTo>
                <a:cubicBezTo>
                  <a:pt x="10743" y="4341"/>
                  <a:pt x="9969" y="3915"/>
                  <a:pt x="8175" y="3873"/>
                </a:cubicBezTo>
                <a:cubicBezTo>
                  <a:pt x="6381" y="3831"/>
                  <a:pt x="5967" y="4155"/>
                  <a:pt x="3735" y="4173"/>
                </a:cubicBezTo>
                <a:cubicBezTo>
                  <a:pt x="2619" y="4182"/>
                  <a:pt x="1286" y="4160"/>
                  <a:pt x="58" y="4120"/>
                </a:cubicBezTo>
                <a:lnTo>
                  <a:pt x="0" y="4118"/>
                </a:lnTo>
                <a:lnTo>
                  <a:pt x="0" y="146"/>
                </a:lnTo>
                <a:lnTo>
                  <a:pt x="43" y="142"/>
                </a:lnTo>
                <a:cubicBezTo>
                  <a:pt x="1220" y="38"/>
                  <a:pt x="2543" y="-3"/>
                  <a:pt x="3887" y="0"/>
                </a:cubicBezTo>
                <a:close/>
              </a:path>
            </a:pathLst>
          </a:custGeom>
          <a:gradFill>
            <a:gsLst>
              <a:gs pos="15000">
                <a:schemeClr val="accent1"/>
              </a:gs>
              <a:gs pos="80000">
                <a:schemeClr val="accent2"/>
              </a:gs>
            </a:gsLst>
            <a:lin ang="2700000" scaled="0"/>
          </a:gradFill>
          <a:ln w="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+mj-ea"/>
          <a:cs typeface="微软雅黑" panose="020B0503020204020204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+mn-ea"/>
          <a:cs typeface="微软雅黑" panose="020B0503020204020204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+mn-ea"/>
          <a:cs typeface="微软雅黑" panose="020B0503020204020204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+mn-ea"/>
          <a:cs typeface="微软雅黑" panose="020B0503020204020204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+mn-ea"/>
          <a:cs typeface="微软雅黑" panose="020B0503020204020204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微软雅黑" panose="020B0503020204020204" charset="-122"/>
          <a:ea typeface="+mn-ea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44.xml"/><Relationship Id="rId5" Type="http://schemas.openxmlformats.org/officeDocument/2006/relationships/image" Target="../media/image7.png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2.xml"/><Relationship Id="rId1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6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8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2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8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4" Type="http://schemas.openxmlformats.org/officeDocument/2006/relationships/slideLayout" Target="../slideLayouts/slideLayout4.xml"/><Relationship Id="rId23" Type="http://schemas.openxmlformats.org/officeDocument/2006/relationships/tags" Target="../tags/tag106.xml"/><Relationship Id="rId22" Type="http://schemas.openxmlformats.org/officeDocument/2006/relationships/tags" Target="../tags/tag105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tags" Target="../tags/tag85.xml"/><Relationship Id="rId19" Type="http://schemas.openxmlformats.org/officeDocument/2006/relationships/tags" Target="../tags/tag102.xml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4.xml"/><Relationship Id="rId2" Type="http://schemas.openxmlformats.org/officeDocument/2006/relationships/image" Target="../media/image9.png"/><Relationship Id="rId1" Type="http://schemas.openxmlformats.org/officeDocument/2006/relationships/tags" Target="../tags/tag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5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0.xml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4955540" y="2306320"/>
            <a:ext cx="6195060" cy="8305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r"/>
            <a:r>
              <a:rPr lang="zh-CN" altLang="en-US" sz="5400" b="1">
                <a:solidFill>
                  <a:schemeClr val="bg2"/>
                </a:solidFill>
                <a:cs typeface="微软雅黑" panose="020B0503020204020204" charset="-122"/>
              </a:rPr>
              <a:t>工作总结汇报模板</a:t>
            </a:r>
            <a:endParaRPr lang="zh-CN" altLang="en-US" sz="5400" b="1">
              <a:solidFill>
                <a:schemeClr val="bg2"/>
              </a:solidFill>
              <a:cs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1"/>
            </p:custDataLst>
          </p:nvPr>
        </p:nvSpPr>
        <p:spPr>
          <a:xfrm>
            <a:off x="6630035" y="1802130"/>
            <a:ext cx="4520565" cy="368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dist"/>
            <a:r>
              <a:rPr lang="zh-CN" altLang="en-US" sz="2400">
                <a:solidFill>
                  <a:schemeClr val="bg2"/>
                </a:solidFill>
                <a:cs typeface="微软雅黑" panose="020B0503020204020204" charset="-122"/>
              </a:rPr>
              <a:t>计算机</a:t>
            </a:r>
            <a:r>
              <a:rPr lang="en-US" altLang="zh-CN" sz="2400">
                <a:solidFill>
                  <a:schemeClr val="bg2"/>
                </a:solidFill>
                <a:cs typeface="微软雅黑" panose="020B0503020204020204" charset="-122"/>
              </a:rPr>
              <a:t>IT</a:t>
            </a:r>
            <a:r>
              <a:rPr lang="zh-CN" altLang="en-US" sz="2400">
                <a:solidFill>
                  <a:schemeClr val="bg2"/>
                </a:solidFill>
                <a:cs typeface="微软雅黑" panose="020B0503020204020204" charset="-122"/>
              </a:rPr>
              <a:t>网络服务器通用</a:t>
            </a:r>
            <a:r>
              <a:rPr lang="zh-CN" altLang="en-US" sz="2400">
                <a:solidFill>
                  <a:schemeClr val="bg2"/>
                </a:solidFill>
                <a:cs typeface="微软雅黑" panose="020B0503020204020204" charset="-122"/>
              </a:rPr>
              <a:t>模板</a:t>
            </a:r>
            <a:endParaRPr lang="zh-CN" altLang="en-US" sz="2400">
              <a:solidFill>
                <a:schemeClr val="bg2"/>
              </a:solidFill>
              <a:cs typeface="微软雅黑" panose="020B050302020402020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2"/>
            </p:custDataLst>
          </p:nvPr>
        </p:nvSpPr>
        <p:spPr>
          <a:xfrm>
            <a:off x="6630670" y="3272155"/>
            <a:ext cx="4519930" cy="6883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noAutofit/>
          </a:bodyPr>
          <a:p>
            <a:pPr indent="0" algn="r" fontAlgn="auto">
              <a:lnSpc>
                <a:spcPct val="140000"/>
              </a:lnSpc>
            </a:pPr>
            <a:r>
              <a:rPr lang="zh-CN" altLang="en-US" sz="1600" b="0">
                <a:solidFill>
                  <a:schemeClr val="bg2"/>
                </a:solidFill>
                <a:cs typeface="微软雅黑" panose="020B0503020204020204" charset="-122"/>
              </a:rPr>
              <a:t>单击此处输入你的正文，文字是您思想的提炼，为最终演示的良好效果，请言简意赅的阐述观点。</a:t>
            </a:r>
            <a:endParaRPr lang="zh-CN" altLang="en-US" sz="1600" b="0">
              <a:solidFill>
                <a:schemeClr val="bg2"/>
              </a:solidFill>
              <a:cs typeface="微软雅黑" panose="020B0503020204020204" charset="-122"/>
            </a:endParaRPr>
          </a:p>
        </p:txBody>
      </p:sp>
      <p:sp>
        <p:nvSpPr>
          <p:cNvPr id="46" name="圆角矩形 45"/>
          <p:cNvSpPr/>
          <p:nvPr>
            <p:custDataLst>
              <p:tags r:id="rId3"/>
            </p:custDataLst>
          </p:nvPr>
        </p:nvSpPr>
        <p:spPr>
          <a:xfrm>
            <a:off x="6249670" y="4789170"/>
            <a:ext cx="2721610" cy="47688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r>
              <a:rPr lang="zh-CN" altLang="en-US" sz="2000">
                <a:solidFill>
                  <a:schemeClr val="accent1"/>
                </a:solidFill>
                <a:cs typeface="微软雅黑" panose="020B0503020204020204" charset="-122"/>
              </a:rPr>
              <a:t>汇报人</a:t>
            </a:r>
            <a:r>
              <a:rPr lang="en-US" altLang="zh-CN" sz="2000">
                <a:solidFill>
                  <a:schemeClr val="accent1"/>
                </a:solidFill>
                <a:cs typeface="微软雅黑" panose="020B0503020204020204" charset="-122"/>
              </a:rPr>
              <a:t>:OfficePLUS</a:t>
            </a:r>
            <a:endParaRPr lang="en-US" altLang="zh-CN" sz="2000">
              <a:solidFill>
                <a:schemeClr val="accent1"/>
              </a:solidFill>
              <a:cs typeface="微软雅黑" panose="020B0503020204020204" charset="-122"/>
            </a:endParaRPr>
          </a:p>
        </p:txBody>
      </p:sp>
      <p:sp>
        <p:nvSpPr>
          <p:cNvPr id="47" name="圆角矩形 46"/>
          <p:cNvSpPr/>
          <p:nvPr>
            <p:custDataLst>
              <p:tags r:id="rId4"/>
            </p:custDataLst>
          </p:nvPr>
        </p:nvSpPr>
        <p:spPr>
          <a:xfrm>
            <a:off x="9190355" y="4789170"/>
            <a:ext cx="1960880" cy="47688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r>
              <a:rPr lang="en-US" sz="2000">
                <a:solidFill>
                  <a:schemeClr val="accent1"/>
                </a:solidFill>
                <a:cs typeface="微软雅黑" panose="020B0503020204020204" charset="-122"/>
              </a:rPr>
              <a:t>20XX-01-01</a:t>
            </a:r>
            <a:endParaRPr lang="en-US" sz="2000">
              <a:solidFill>
                <a:schemeClr val="accent1"/>
              </a:solidFill>
              <a:cs typeface="微软雅黑" panose="020B0503020204020204" charset="-122"/>
            </a:endParaRPr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5">
            <a:lum bright="100000"/>
          </a:blip>
          <a:stretch>
            <a:fillRect/>
          </a:stretch>
        </p:blipFill>
        <p:spPr>
          <a:xfrm>
            <a:off x="9892030" y="295275"/>
            <a:ext cx="1620000" cy="216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文本框 22"/>
          <p:cNvSpPr txBox="1"/>
          <p:nvPr/>
        </p:nvSpPr>
        <p:spPr>
          <a:xfrm>
            <a:off x="944880" y="798195"/>
            <a:ext cx="2340000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行业动态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概述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22655" y="1287463"/>
            <a:ext cx="10287000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标题文字均可通过点击重新输入进行更改，请点击此处添加说明介绍文案等信息。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标题文字均可通过点击重新输入进行更改，请点击此处添加说明介绍文案等信息。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44880" y="2279015"/>
            <a:ext cx="2265680" cy="3665855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chemeClr val="tx2"/>
              </a:solidFill>
              <a:cs typeface="微软雅黑" panose="020B0503020204020204" charset="-122"/>
            </a:endParaRPr>
          </a:p>
        </p:txBody>
      </p:sp>
      <p:sp>
        <p:nvSpPr>
          <p:cNvPr id="46" name="任意多边形 22"/>
          <p:cNvSpPr>
            <a:spLocks noEditPoints="1"/>
          </p:cNvSpPr>
          <p:nvPr/>
        </p:nvSpPr>
        <p:spPr bwMode="auto">
          <a:xfrm>
            <a:off x="1534795" y="2681605"/>
            <a:ext cx="1086485" cy="1100455"/>
          </a:xfrm>
          <a:custGeom>
            <a:avLst/>
            <a:gdLst/>
            <a:ahLst/>
            <a:cxnLst>
              <a:cxn ang="0">
                <a:pos x="212" y="2"/>
              </a:cxn>
              <a:cxn ang="0">
                <a:pos x="144" y="20"/>
              </a:cxn>
              <a:cxn ang="0">
                <a:pos x="86" y="56"/>
              </a:cxn>
              <a:cxn ang="0">
                <a:pos x="40" y="106"/>
              </a:cxn>
              <a:cxn ang="0">
                <a:pos x="10" y="168"/>
              </a:cxn>
              <a:cxn ang="0">
                <a:pos x="0" y="238"/>
              </a:cxn>
              <a:cxn ang="0">
                <a:pos x="4" y="286"/>
              </a:cxn>
              <a:cxn ang="0">
                <a:pos x="28" y="352"/>
              </a:cxn>
              <a:cxn ang="0">
                <a:pos x="68" y="406"/>
              </a:cxn>
              <a:cxn ang="0">
                <a:pos x="124" y="446"/>
              </a:cxn>
              <a:cxn ang="0">
                <a:pos x="188" y="470"/>
              </a:cxn>
              <a:cxn ang="0">
                <a:pos x="236" y="476"/>
              </a:cxn>
              <a:cxn ang="0">
                <a:pos x="308" y="464"/>
              </a:cxn>
              <a:cxn ang="0">
                <a:pos x="370" y="434"/>
              </a:cxn>
              <a:cxn ang="0">
                <a:pos x="420" y="390"/>
              </a:cxn>
              <a:cxn ang="0">
                <a:pos x="456" y="330"/>
              </a:cxn>
              <a:cxn ang="0">
                <a:pos x="472" y="262"/>
              </a:cxn>
              <a:cxn ang="0">
                <a:pos x="472" y="214"/>
              </a:cxn>
              <a:cxn ang="0">
                <a:pos x="456" y="146"/>
              </a:cxn>
              <a:cxn ang="0">
                <a:pos x="420" y="88"/>
              </a:cxn>
              <a:cxn ang="0">
                <a:pos x="370" y="42"/>
              </a:cxn>
              <a:cxn ang="0">
                <a:pos x="308" y="12"/>
              </a:cxn>
              <a:cxn ang="0">
                <a:pos x="236" y="0"/>
              </a:cxn>
              <a:cxn ang="0">
                <a:pos x="236" y="438"/>
              </a:cxn>
              <a:cxn ang="0">
                <a:pos x="178" y="430"/>
              </a:cxn>
              <a:cxn ang="0">
                <a:pos x="124" y="404"/>
              </a:cxn>
              <a:cxn ang="0">
                <a:pos x="82" y="366"/>
              </a:cxn>
              <a:cxn ang="0">
                <a:pos x="52" y="316"/>
              </a:cxn>
              <a:cxn ang="0">
                <a:pos x="38" y="258"/>
              </a:cxn>
              <a:cxn ang="0">
                <a:pos x="38" y="218"/>
              </a:cxn>
              <a:cxn ang="0">
                <a:pos x="52" y="160"/>
              </a:cxn>
              <a:cxn ang="0">
                <a:pos x="82" y="110"/>
              </a:cxn>
              <a:cxn ang="0">
                <a:pos x="124" y="72"/>
              </a:cxn>
              <a:cxn ang="0">
                <a:pos x="178" y="46"/>
              </a:cxn>
              <a:cxn ang="0">
                <a:pos x="236" y="38"/>
              </a:cxn>
              <a:cxn ang="0">
                <a:pos x="278" y="42"/>
              </a:cxn>
              <a:cxn ang="0">
                <a:pos x="332" y="62"/>
              </a:cxn>
              <a:cxn ang="0">
                <a:pos x="378" y="96"/>
              </a:cxn>
              <a:cxn ang="0">
                <a:pos x="414" y="142"/>
              </a:cxn>
              <a:cxn ang="0">
                <a:pos x="434" y="198"/>
              </a:cxn>
              <a:cxn ang="0">
                <a:pos x="438" y="238"/>
              </a:cxn>
              <a:cxn ang="0">
                <a:pos x="428" y="298"/>
              </a:cxn>
              <a:cxn ang="0">
                <a:pos x="404" y="350"/>
              </a:cxn>
              <a:cxn ang="0">
                <a:pos x="364" y="392"/>
              </a:cxn>
              <a:cxn ang="0">
                <a:pos x="314" y="424"/>
              </a:cxn>
              <a:cxn ang="0">
                <a:pos x="258" y="438"/>
              </a:cxn>
            </a:cxnLst>
            <a:rect l="0" t="0" r="r" b="b"/>
            <a:pathLst>
              <a:path w="1711" h="1733">
                <a:moveTo>
                  <a:pt x="852" y="0"/>
                </a:moveTo>
                <a:lnTo>
                  <a:pt x="765" y="7"/>
                </a:lnTo>
                <a:lnTo>
                  <a:pt x="679" y="22"/>
                </a:lnTo>
                <a:lnTo>
                  <a:pt x="599" y="44"/>
                </a:lnTo>
                <a:lnTo>
                  <a:pt x="520" y="73"/>
                </a:lnTo>
                <a:lnTo>
                  <a:pt x="448" y="109"/>
                </a:lnTo>
                <a:lnTo>
                  <a:pt x="375" y="153"/>
                </a:lnTo>
                <a:lnTo>
                  <a:pt x="310" y="204"/>
                </a:lnTo>
                <a:lnTo>
                  <a:pt x="245" y="255"/>
                </a:lnTo>
                <a:lnTo>
                  <a:pt x="195" y="320"/>
                </a:lnTo>
                <a:lnTo>
                  <a:pt x="144" y="386"/>
                </a:lnTo>
                <a:lnTo>
                  <a:pt x="101" y="459"/>
                </a:lnTo>
                <a:lnTo>
                  <a:pt x="65" y="532"/>
                </a:lnTo>
                <a:lnTo>
                  <a:pt x="36" y="612"/>
                </a:lnTo>
                <a:lnTo>
                  <a:pt x="14" y="692"/>
                </a:lnTo>
                <a:lnTo>
                  <a:pt x="0" y="779"/>
                </a:lnTo>
                <a:lnTo>
                  <a:pt x="0" y="867"/>
                </a:lnTo>
                <a:lnTo>
                  <a:pt x="0" y="954"/>
                </a:lnTo>
                <a:lnTo>
                  <a:pt x="14" y="1041"/>
                </a:lnTo>
                <a:lnTo>
                  <a:pt x="36" y="1121"/>
                </a:lnTo>
                <a:lnTo>
                  <a:pt x="65" y="1201"/>
                </a:lnTo>
                <a:lnTo>
                  <a:pt x="101" y="1282"/>
                </a:lnTo>
                <a:lnTo>
                  <a:pt x="144" y="1347"/>
                </a:lnTo>
                <a:lnTo>
                  <a:pt x="195" y="1420"/>
                </a:lnTo>
                <a:lnTo>
                  <a:pt x="245" y="1478"/>
                </a:lnTo>
                <a:lnTo>
                  <a:pt x="310" y="1536"/>
                </a:lnTo>
                <a:lnTo>
                  <a:pt x="375" y="1580"/>
                </a:lnTo>
                <a:lnTo>
                  <a:pt x="448" y="1624"/>
                </a:lnTo>
                <a:lnTo>
                  <a:pt x="520" y="1660"/>
                </a:lnTo>
                <a:lnTo>
                  <a:pt x="599" y="1689"/>
                </a:lnTo>
                <a:lnTo>
                  <a:pt x="679" y="1711"/>
                </a:lnTo>
                <a:lnTo>
                  <a:pt x="765" y="1726"/>
                </a:lnTo>
                <a:lnTo>
                  <a:pt x="852" y="1733"/>
                </a:lnTo>
                <a:lnTo>
                  <a:pt x="939" y="1726"/>
                </a:lnTo>
                <a:lnTo>
                  <a:pt x="1025" y="1711"/>
                </a:lnTo>
                <a:lnTo>
                  <a:pt x="1112" y="1689"/>
                </a:lnTo>
                <a:lnTo>
                  <a:pt x="1191" y="1660"/>
                </a:lnTo>
                <a:lnTo>
                  <a:pt x="1263" y="1624"/>
                </a:lnTo>
                <a:lnTo>
                  <a:pt x="1336" y="1580"/>
                </a:lnTo>
                <a:lnTo>
                  <a:pt x="1401" y="1536"/>
                </a:lnTo>
                <a:lnTo>
                  <a:pt x="1458" y="1478"/>
                </a:lnTo>
                <a:lnTo>
                  <a:pt x="1516" y="1420"/>
                </a:lnTo>
                <a:lnTo>
                  <a:pt x="1567" y="1347"/>
                </a:lnTo>
                <a:lnTo>
                  <a:pt x="1610" y="1282"/>
                </a:lnTo>
                <a:lnTo>
                  <a:pt x="1646" y="1201"/>
                </a:lnTo>
                <a:lnTo>
                  <a:pt x="1675" y="1121"/>
                </a:lnTo>
                <a:lnTo>
                  <a:pt x="1697" y="1041"/>
                </a:lnTo>
                <a:lnTo>
                  <a:pt x="1704" y="954"/>
                </a:lnTo>
                <a:lnTo>
                  <a:pt x="1711" y="867"/>
                </a:lnTo>
                <a:lnTo>
                  <a:pt x="1704" y="779"/>
                </a:lnTo>
                <a:lnTo>
                  <a:pt x="1697" y="692"/>
                </a:lnTo>
                <a:lnTo>
                  <a:pt x="1675" y="612"/>
                </a:lnTo>
                <a:lnTo>
                  <a:pt x="1646" y="532"/>
                </a:lnTo>
                <a:lnTo>
                  <a:pt x="1610" y="459"/>
                </a:lnTo>
                <a:lnTo>
                  <a:pt x="1567" y="386"/>
                </a:lnTo>
                <a:lnTo>
                  <a:pt x="1516" y="320"/>
                </a:lnTo>
                <a:lnTo>
                  <a:pt x="1458" y="255"/>
                </a:lnTo>
                <a:lnTo>
                  <a:pt x="1401" y="204"/>
                </a:lnTo>
                <a:lnTo>
                  <a:pt x="1336" y="153"/>
                </a:lnTo>
                <a:lnTo>
                  <a:pt x="1263" y="109"/>
                </a:lnTo>
                <a:lnTo>
                  <a:pt x="1191" y="73"/>
                </a:lnTo>
                <a:lnTo>
                  <a:pt x="1112" y="44"/>
                </a:lnTo>
                <a:lnTo>
                  <a:pt x="1025" y="22"/>
                </a:lnTo>
                <a:lnTo>
                  <a:pt x="939" y="7"/>
                </a:lnTo>
                <a:lnTo>
                  <a:pt x="852" y="0"/>
                </a:lnTo>
                <a:close/>
                <a:moveTo>
                  <a:pt x="852" y="1595"/>
                </a:moveTo>
                <a:lnTo>
                  <a:pt x="780" y="1595"/>
                </a:lnTo>
                <a:lnTo>
                  <a:pt x="708" y="1580"/>
                </a:lnTo>
                <a:lnTo>
                  <a:pt x="643" y="1566"/>
                </a:lnTo>
                <a:lnTo>
                  <a:pt x="570" y="1544"/>
                </a:lnTo>
                <a:lnTo>
                  <a:pt x="513" y="1507"/>
                </a:lnTo>
                <a:lnTo>
                  <a:pt x="448" y="1471"/>
                </a:lnTo>
                <a:lnTo>
                  <a:pt x="397" y="1427"/>
                </a:lnTo>
                <a:lnTo>
                  <a:pt x="339" y="1383"/>
                </a:lnTo>
                <a:lnTo>
                  <a:pt x="296" y="1333"/>
                </a:lnTo>
                <a:lnTo>
                  <a:pt x="253" y="1274"/>
                </a:lnTo>
                <a:lnTo>
                  <a:pt x="217" y="1216"/>
                </a:lnTo>
                <a:lnTo>
                  <a:pt x="188" y="1150"/>
                </a:lnTo>
                <a:lnTo>
                  <a:pt x="166" y="1085"/>
                </a:lnTo>
                <a:lnTo>
                  <a:pt x="144" y="1012"/>
                </a:lnTo>
                <a:lnTo>
                  <a:pt x="137" y="939"/>
                </a:lnTo>
                <a:lnTo>
                  <a:pt x="130" y="867"/>
                </a:lnTo>
                <a:lnTo>
                  <a:pt x="137" y="794"/>
                </a:lnTo>
                <a:lnTo>
                  <a:pt x="144" y="721"/>
                </a:lnTo>
                <a:lnTo>
                  <a:pt x="166" y="648"/>
                </a:lnTo>
                <a:lnTo>
                  <a:pt x="188" y="583"/>
                </a:lnTo>
                <a:lnTo>
                  <a:pt x="217" y="517"/>
                </a:lnTo>
                <a:lnTo>
                  <a:pt x="253" y="459"/>
                </a:lnTo>
                <a:lnTo>
                  <a:pt x="296" y="400"/>
                </a:lnTo>
                <a:lnTo>
                  <a:pt x="339" y="350"/>
                </a:lnTo>
                <a:lnTo>
                  <a:pt x="397" y="306"/>
                </a:lnTo>
                <a:lnTo>
                  <a:pt x="448" y="262"/>
                </a:lnTo>
                <a:lnTo>
                  <a:pt x="513" y="226"/>
                </a:lnTo>
                <a:lnTo>
                  <a:pt x="570" y="197"/>
                </a:lnTo>
                <a:lnTo>
                  <a:pt x="643" y="167"/>
                </a:lnTo>
                <a:lnTo>
                  <a:pt x="708" y="153"/>
                </a:lnTo>
                <a:lnTo>
                  <a:pt x="780" y="138"/>
                </a:lnTo>
                <a:lnTo>
                  <a:pt x="852" y="138"/>
                </a:lnTo>
                <a:lnTo>
                  <a:pt x="931" y="138"/>
                </a:lnTo>
                <a:lnTo>
                  <a:pt x="1003" y="153"/>
                </a:lnTo>
                <a:lnTo>
                  <a:pt x="1068" y="167"/>
                </a:lnTo>
                <a:lnTo>
                  <a:pt x="1133" y="197"/>
                </a:lnTo>
                <a:lnTo>
                  <a:pt x="1198" y="226"/>
                </a:lnTo>
                <a:lnTo>
                  <a:pt x="1256" y="262"/>
                </a:lnTo>
                <a:lnTo>
                  <a:pt x="1314" y="306"/>
                </a:lnTo>
                <a:lnTo>
                  <a:pt x="1364" y="350"/>
                </a:lnTo>
                <a:lnTo>
                  <a:pt x="1415" y="400"/>
                </a:lnTo>
                <a:lnTo>
                  <a:pt x="1458" y="459"/>
                </a:lnTo>
                <a:lnTo>
                  <a:pt x="1494" y="517"/>
                </a:lnTo>
                <a:lnTo>
                  <a:pt x="1523" y="583"/>
                </a:lnTo>
                <a:lnTo>
                  <a:pt x="1545" y="648"/>
                </a:lnTo>
                <a:lnTo>
                  <a:pt x="1567" y="721"/>
                </a:lnTo>
                <a:lnTo>
                  <a:pt x="1574" y="794"/>
                </a:lnTo>
                <a:lnTo>
                  <a:pt x="1581" y="867"/>
                </a:lnTo>
                <a:lnTo>
                  <a:pt x="1574" y="939"/>
                </a:lnTo>
                <a:lnTo>
                  <a:pt x="1567" y="1012"/>
                </a:lnTo>
                <a:lnTo>
                  <a:pt x="1545" y="1085"/>
                </a:lnTo>
                <a:lnTo>
                  <a:pt x="1523" y="1150"/>
                </a:lnTo>
                <a:lnTo>
                  <a:pt x="1494" y="1216"/>
                </a:lnTo>
                <a:lnTo>
                  <a:pt x="1458" y="1274"/>
                </a:lnTo>
                <a:lnTo>
                  <a:pt x="1415" y="1333"/>
                </a:lnTo>
                <a:lnTo>
                  <a:pt x="1364" y="1383"/>
                </a:lnTo>
                <a:lnTo>
                  <a:pt x="1314" y="1427"/>
                </a:lnTo>
                <a:lnTo>
                  <a:pt x="1256" y="1471"/>
                </a:lnTo>
                <a:lnTo>
                  <a:pt x="1198" y="1507"/>
                </a:lnTo>
                <a:lnTo>
                  <a:pt x="1133" y="1544"/>
                </a:lnTo>
                <a:lnTo>
                  <a:pt x="1068" y="1566"/>
                </a:lnTo>
                <a:lnTo>
                  <a:pt x="1003" y="1580"/>
                </a:lnTo>
                <a:lnTo>
                  <a:pt x="931" y="1595"/>
                </a:lnTo>
                <a:lnTo>
                  <a:pt x="852" y="1595"/>
                </a:lnTo>
                <a:close/>
                <a:moveTo>
                  <a:pt x="1196" y="1012"/>
                </a:moveTo>
                <a:lnTo>
                  <a:pt x="1196" y="976"/>
                </a:lnTo>
                <a:lnTo>
                  <a:pt x="1189" y="939"/>
                </a:lnTo>
                <a:lnTo>
                  <a:pt x="1174" y="910"/>
                </a:lnTo>
                <a:lnTo>
                  <a:pt x="1160" y="888"/>
                </a:lnTo>
                <a:lnTo>
                  <a:pt x="1117" y="837"/>
                </a:lnTo>
                <a:lnTo>
                  <a:pt x="1095" y="823"/>
                </a:lnTo>
                <a:lnTo>
                  <a:pt x="1066" y="808"/>
                </a:lnTo>
                <a:lnTo>
                  <a:pt x="994" y="786"/>
                </a:lnTo>
                <a:lnTo>
                  <a:pt x="871" y="757"/>
                </a:lnTo>
                <a:lnTo>
                  <a:pt x="813" y="743"/>
                </a:lnTo>
                <a:lnTo>
                  <a:pt x="792" y="728"/>
                </a:lnTo>
                <a:lnTo>
                  <a:pt x="777" y="706"/>
                </a:lnTo>
                <a:lnTo>
                  <a:pt x="770" y="677"/>
                </a:lnTo>
                <a:lnTo>
                  <a:pt x="777" y="655"/>
                </a:lnTo>
                <a:lnTo>
                  <a:pt x="784" y="633"/>
                </a:lnTo>
                <a:lnTo>
                  <a:pt x="799" y="619"/>
                </a:lnTo>
                <a:lnTo>
                  <a:pt x="821" y="612"/>
                </a:lnTo>
                <a:lnTo>
                  <a:pt x="842" y="604"/>
                </a:lnTo>
                <a:lnTo>
                  <a:pt x="871" y="604"/>
                </a:lnTo>
                <a:lnTo>
                  <a:pt x="900" y="604"/>
                </a:lnTo>
                <a:lnTo>
                  <a:pt x="929" y="612"/>
                </a:lnTo>
                <a:lnTo>
                  <a:pt x="958" y="626"/>
                </a:lnTo>
                <a:lnTo>
                  <a:pt x="979" y="641"/>
                </a:lnTo>
                <a:lnTo>
                  <a:pt x="1001" y="670"/>
                </a:lnTo>
                <a:lnTo>
                  <a:pt x="1008" y="677"/>
                </a:lnTo>
                <a:lnTo>
                  <a:pt x="1008" y="684"/>
                </a:lnTo>
                <a:lnTo>
                  <a:pt x="1023" y="684"/>
                </a:lnTo>
                <a:lnTo>
                  <a:pt x="1160" y="684"/>
                </a:lnTo>
                <a:lnTo>
                  <a:pt x="1174" y="677"/>
                </a:lnTo>
                <a:lnTo>
                  <a:pt x="1182" y="670"/>
                </a:lnTo>
                <a:lnTo>
                  <a:pt x="1174" y="648"/>
                </a:lnTo>
                <a:lnTo>
                  <a:pt x="1160" y="612"/>
                </a:lnTo>
                <a:lnTo>
                  <a:pt x="1138" y="582"/>
                </a:lnTo>
                <a:lnTo>
                  <a:pt x="1117" y="553"/>
                </a:lnTo>
                <a:lnTo>
                  <a:pt x="1088" y="532"/>
                </a:lnTo>
                <a:lnTo>
                  <a:pt x="1059" y="510"/>
                </a:lnTo>
                <a:lnTo>
                  <a:pt x="1030" y="495"/>
                </a:lnTo>
                <a:lnTo>
                  <a:pt x="987" y="481"/>
                </a:lnTo>
                <a:lnTo>
                  <a:pt x="951" y="473"/>
                </a:lnTo>
                <a:lnTo>
                  <a:pt x="951" y="393"/>
                </a:lnTo>
                <a:lnTo>
                  <a:pt x="951" y="379"/>
                </a:lnTo>
                <a:lnTo>
                  <a:pt x="943" y="371"/>
                </a:lnTo>
                <a:lnTo>
                  <a:pt x="929" y="364"/>
                </a:lnTo>
                <a:lnTo>
                  <a:pt x="922" y="364"/>
                </a:lnTo>
                <a:lnTo>
                  <a:pt x="813" y="364"/>
                </a:lnTo>
                <a:lnTo>
                  <a:pt x="799" y="364"/>
                </a:lnTo>
                <a:lnTo>
                  <a:pt x="792" y="371"/>
                </a:lnTo>
                <a:lnTo>
                  <a:pt x="784" y="393"/>
                </a:lnTo>
                <a:lnTo>
                  <a:pt x="784" y="473"/>
                </a:lnTo>
                <a:lnTo>
                  <a:pt x="734" y="488"/>
                </a:lnTo>
                <a:lnTo>
                  <a:pt x="698" y="510"/>
                </a:lnTo>
                <a:lnTo>
                  <a:pt x="662" y="532"/>
                </a:lnTo>
                <a:lnTo>
                  <a:pt x="633" y="561"/>
                </a:lnTo>
                <a:lnTo>
                  <a:pt x="604" y="597"/>
                </a:lnTo>
                <a:lnTo>
                  <a:pt x="590" y="633"/>
                </a:lnTo>
                <a:lnTo>
                  <a:pt x="575" y="670"/>
                </a:lnTo>
                <a:lnTo>
                  <a:pt x="575" y="714"/>
                </a:lnTo>
                <a:lnTo>
                  <a:pt x="575" y="750"/>
                </a:lnTo>
                <a:lnTo>
                  <a:pt x="590" y="786"/>
                </a:lnTo>
                <a:lnTo>
                  <a:pt x="604" y="823"/>
                </a:lnTo>
                <a:lnTo>
                  <a:pt x="626" y="852"/>
                </a:lnTo>
                <a:lnTo>
                  <a:pt x="662" y="881"/>
                </a:lnTo>
                <a:lnTo>
                  <a:pt x="719" y="910"/>
                </a:lnTo>
                <a:lnTo>
                  <a:pt x="792" y="932"/>
                </a:lnTo>
                <a:lnTo>
                  <a:pt x="878" y="954"/>
                </a:lnTo>
                <a:lnTo>
                  <a:pt x="929" y="968"/>
                </a:lnTo>
                <a:lnTo>
                  <a:pt x="965" y="983"/>
                </a:lnTo>
                <a:lnTo>
                  <a:pt x="987" y="1012"/>
                </a:lnTo>
                <a:lnTo>
                  <a:pt x="994" y="1041"/>
                </a:lnTo>
                <a:lnTo>
                  <a:pt x="987" y="1070"/>
                </a:lnTo>
                <a:lnTo>
                  <a:pt x="972" y="1092"/>
                </a:lnTo>
                <a:lnTo>
                  <a:pt x="936" y="1107"/>
                </a:lnTo>
                <a:lnTo>
                  <a:pt x="878" y="1114"/>
                </a:lnTo>
                <a:lnTo>
                  <a:pt x="835" y="1114"/>
                </a:lnTo>
                <a:lnTo>
                  <a:pt x="799" y="1100"/>
                </a:lnTo>
                <a:lnTo>
                  <a:pt x="777" y="1092"/>
                </a:lnTo>
                <a:lnTo>
                  <a:pt x="756" y="1070"/>
                </a:lnTo>
                <a:lnTo>
                  <a:pt x="741" y="1056"/>
                </a:lnTo>
                <a:lnTo>
                  <a:pt x="727" y="1034"/>
                </a:lnTo>
                <a:lnTo>
                  <a:pt x="727" y="1027"/>
                </a:lnTo>
                <a:lnTo>
                  <a:pt x="719" y="1019"/>
                </a:lnTo>
                <a:lnTo>
                  <a:pt x="712" y="1019"/>
                </a:lnTo>
                <a:lnTo>
                  <a:pt x="553" y="1019"/>
                </a:lnTo>
                <a:lnTo>
                  <a:pt x="539" y="1027"/>
                </a:lnTo>
                <a:lnTo>
                  <a:pt x="539" y="1034"/>
                </a:lnTo>
                <a:lnTo>
                  <a:pt x="539" y="1041"/>
                </a:lnTo>
                <a:lnTo>
                  <a:pt x="553" y="1085"/>
                </a:lnTo>
                <a:lnTo>
                  <a:pt x="575" y="1129"/>
                </a:lnTo>
                <a:lnTo>
                  <a:pt x="597" y="1158"/>
                </a:lnTo>
                <a:lnTo>
                  <a:pt x="626" y="1187"/>
                </a:lnTo>
                <a:lnTo>
                  <a:pt x="662" y="1209"/>
                </a:lnTo>
                <a:lnTo>
                  <a:pt x="698" y="1231"/>
                </a:lnTo>
                <a:lnTo>
                  <a:pt x="741" y="1245"/>
                </a:lnTo>
                <a:lnTo>
                  <a:pt x="784" y="1260"/>
                </a:lnTo>
                <a:lnTo>
                  <a:pt x="784" y="1340"/>
                </a:lnTo>
                <a:lnTo>
                  <a:pt x="784" y="1354"/>
                </a:lnTo>
                <a:lnTo>
                  <a:pt x="792" y="1362"/>
                </a:lnTo>
                <a:lnTo>
                  <a:pt x="813" y="1369"/>
                </a:lnTo>
                <a:lnTo>
                  <a:pt x="922" y="1369"/>
                </a:lnTo>
                <a:lnTo>
                  <a:pt x="929" y="1369"/>
                </a:lnTo>
                <a:lnTo>
                  <a:pt x="943" y="1362"/>
                </a:lnTo>
                <a:lnTo>
                  <a:pt x="951" y="1354"/>
                </a:lnTo>
                <a:lnTo>
                  <a:pt x="951" y="1340"/>
                </a:lnTo>
                <a:lnTo>
                  <a:pt x="951" y="1260"/>
                </a:lnTo>
                <a:lnTo>
                  <a:pt x="1001" y="1245"/>
                </a:lnTo>
                <a:lnTo>
                  <a:pt x="1052" y="1231"/>
                </a:lnTo>
                <a:lnTo>
                  <a:pt x="1088" y="1209"/>
                </a:lnTo>
                <a:lnTo>
                  <a:pt x="1124" y="1180"/>
                </a:lnTo>
                <a:lnTo>
                  <a:pt x="1153" y="1143"/>
                </a:lnTo>
                <a:lnTo>
                  <a:pt x="1182" y="1100"/>
                </a:lnTo>
                <a:lnTo>
                  <a:pt x="1189" y="1056"/>
                </a:lnTo>
                <a:lnTo>
                  <a:pt x="1196" y="1012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p>
            <a:endParaRPr lang="zh-CN" altLang="en-US" u="sng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99185" y="3955415"/>
            <a:ext cx="195770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/>
            <a:r>
              <a:rPr lang="zh-CN" altLang="en-US" sz="20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行业应收</a:t>
            </a:r>
            <a:r>
              <a:rPr lang="zh-CN" altLang="en-US" sz="20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概述</a:t>
            </a:r>
            <a:endParaRPr lang="zh-CN" altLang="en-US" sz="20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99185" y="4214495"/>
            <a:ext cx="1957705" cy="13773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标题文字均可通过点击重新输入进行更改，请点击此处添加说明介绍文案等信息。</a:t>
            </a:r>
            <a:endParaRPr lang="zh-CN" altLang="en-US" sz="160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35705" y="2144395"/>
            <a:ext cx="7473950" cy="13773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标题文字均可通过点击重新输入进行更改，请点击此处添加说明介绍文案等信息。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点击此处添加说明介绍文案等信息。标题文字均可通过点击重新输入进行更改，请点击此处添加说明介绍文案等信息。点击此处添加说明介绍文案等信息。点击此处添加说明介绍文案等信息。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椭圆 12"/>
          <p:cNvSpPr/>
          <p:nvPr/>
        </p:nvSpPr>
        <p:spPr>
          <a:xfrm>
            <a:off x="3756660" y="4522470"/>
            <a:ext cx="571500" cy="571500"/>
          </a:xfrm>
          <a:prstGeom prst="ellipse">
            <a:avLst/>
          </a:prstGeom>
          <a:gradFill>
            <a:gsLst>
              <a:gs pos="0">
                <a:schemeClr val="accent1"/>
              </a:gs>
              <a:gs pos="75000">
                <a:schemeClr val="accent2"/>
              </a:gs>
            </a:gsLst>
            <a:lin ang="2700000" scaled="0"/>
          </a:gradFill>
          <a:ln w="12700">
            <a:noFill/>
          </a:ln>
        </p:spPr>
        <p:txBody>
          <a:bodyPr anchor="ctr">
            <a:noAutofit/>
          </a:bodyPr>
          <a:p>
            <a:pPr lvl="0" indent="0" algn="ctr">
              <a:buFont typeface="微软雅黑" panose="020B0503020204020204" charset="-122"/>
              <a:buNone/>
            </a:pPr>
            <a:endParaRPr lang="en-US" altLang="zh-CN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5" name="任意多边形 15"/>
          <p:cNvSpPr>
            <a:spLocks noChangeArrowheads="1"/>
          </p:cNvSpPr>
          <p:nvPr/>
        </p:nvSpPr>
        <p:spPr bwMode="auto">
          <a:xfrm>
            <a:off x="3874770" y="4672965"/>
            <a:ext cx="325755" cy="244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il" t="it" r="ir" b="ib"/>
            <a:pathLst>
              <a:path w="513" h="385">
                <a:moveTo>
                  <a:pt x="213" y="214"/>
                </a:moveTo>
                <a:cubicBezTo>
                  <a:pt x="213" y="179"/>
                  <a:pt x="242" y="150"/>
                  <a:pt x="278" y="150"/>
                </a:cubicBezTo>
                <a:cubicBezTo>
                  <a:pt x="314" y="150"/>
                  <a:pt x="343" y="179"/>
                  <a:pt x="343" y="214"/>
                </a:cubicBezTo>
                <a:cubicBezTo>
                  <a:pt x="343" y="249"/>
                  <a:pt x="314" y="278"/>
                  <a:pt x="278" y="278"/>
                </a:cubicBezTo>
                <a:cubicBezTo>
                  <a:pt x="242" y="278"/>
                  <a:pt x="213" y="249"/>
                  <a:pt x="213" y="214"/>
                </a:cubicBezTo>
                <a:close/>
                <a:moveTo>
                  <a:pt x="470" y="43"/>
                </a:moveTo>
                <a:cubicBezTo>
                  <a:pt x="214" y="43"/>
                  <a:pt x="214" y="43"/>
                  <a:pt x="214" y="43"/>
                </a:cubicBezTo>
                <a:cubicBezTo>
                  <a:pt x="214" y="18"/>
                  <a:pt x="196" y="0"/>
                  <a:pt x="171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03" y="0"/>
                  <a:pt x="86" y="18"/>
                  <a:pt x="86" y="43"/>
                </a:cubicBezTo>
                <a:cubicBezTo>
                  <a:pt x="43" y="43"/>
                  <a:pt x="43" y="43"/>
                  <a:pt x="43" y="43"/>
                </a:cubicBezTo>
                <a:cubicBezTo>
                  <a:pt x="18" y="43"/>
                  <a:pt x="0" y="61"/>
                  <a:pt x="0" y="86"/>
                </a:cubicBezTo>
                <a:cubicBezTo>
                  <a:pt x="43" y="86"/>
                  <a:pt x="43" y="86"/>
                  <a:pt x="43" y="86"/>
                </a:cubicBezTo>
                <a:cubicBezTo>
                  <a:pt x="68" y="86"/>
                  <a:pt x="86" y="103"/>
                  <a:pt x="86" y="128"/>
                </a:cubicBezTo>
                <a:cubicBezTo>
                  <a:pt x="86" y="299"/>
                  <a:pt x="86" y="299"/>
                  <a:pt x="86" y="299"/>
                </a:cubicBezTo>
                <a:cubicBezTo>
                  <a:pt x="86" y="324"/>
                  <a:pt x="68" y="342"/>
                  <a:pt x="43" y="342"/>
                </a:cubicBezTo>
                <a:cubicBezTo>
                  <a:pt x="0" y="342"/>
                  <a:pt x="0" y="342"/>
                  <a:pt x="0" y="342"/>
                </a:cubicBezTo>
                <a:cubicBezTo>
                  <a:pt x="0" y="367"/>
                  <a:pt x="18" y="385"/>
                  <a:pt x="43" y="385"/>
                </a:cubicBezTo>
                <a:cubicBezTo>
                  <a:pt x="470" y="385"/>
                  <a:pt x="470" y="385"/>
                  <a:pt x="470" y="385"/>
                </a:cubicBezTo>
                <a:cubicBezTo>
                  <a:pt x="495" y="385"/>
                  <a:pt x="513" y="367"/>
                  <a:pt x="513" y="342"/>
                </a:cubicBezTo>
                <a:cubicBezTo>
                  <a:pt x="513" y="86"/>
                  <a:pt x="513" y="86"/>
                  <a:pt x="513" y="86"/>
                </a:cubicBezTo>
                <a:cubicBezTo>
                  <a:pt x="513" y="61"/>
                  <a:pt x="495" y="43"/>
                  <a:pt x="470" y="43"/>
                </a:cubicBezTo>
                <a:close/>
                <a:moveTo>
                  <a:pt x="278" y="321"/>
                </a:moveTo>
                <a:cubicBezTo>
                  <a:pt x="217" y="321"/>
                  <a:pt x="171" y="274"/>
                  <a:pt x="171" y="214"/>
                </a:cubicBezTo>
                <a:cubicBezTo>
                  <a:pt x="171" y="153"/>
                  <a:pt x="217" y="107"/>
                  <a:pt x="278" y="107"/>
                </a:cubicBezTo>
                <a:cubicBezTo>
                  <a:pt x="338" y="107"/>
                  <a:pt x="385" y="153"/>
                  <a:pt x="385" y="214"/>
                </a:cubicBezTo>
                <a:cubicBezTo>
                  <a:pt x="385" y="274"/>
                  <a:pt x="338" y="321"/>
                  <a:pt x="278" y="321"/>
                </a:cubicBezTo>
                <a:close/>
                <a:moveTo>
                  <a:pt x="438" y="171"/>
                </a:moveTo>
                <a:cubicBezTo>
                  <a:pt x="420" y="171"/>
                  <a:pt x="406" y="157"/>
                  <a:pt x="406" y="139"/>
                </a:cubicBezTo>
                <a:cubicBezTo>
                  <a:pt x="406" y="121"/>
                  <a:pt x="420" y="107"/>
                  <a:pt x="438" y="107"/>
                </a:cubicBezTo>
                <a:cubicBezTo>
                  <a:pt x="456" y="107"/>
                  <a:pt x="470" y="121"/>
                  <a:pt x="470" y="139"/>
                </a:cubicBezTo>
                <a:cubicBezTo>
                  <a:pt x="470" y="157"/>
                  <a:pt x="456" y="171"/>
                  <a:pt x="438" y="17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>
            <a:noAutofit/>
          </a:bodyPr>
          <a:p>
            <a:pPr defTabSz="685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strike="noStrike" noProof="1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flipH="1">
            <a:off x="4476750" y="4515485"/>
            <a:ext cx="6577330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销售部对标企业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概述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4476750" y="4808538"/>
            <a:ext cx="6577330" cy="34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请点击此处添加说明介绍文案等</a:t>
            </a:r>
            <a:r>
              <a:rPr lang="en-US" altLang="zh-CN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标题文字均可通过点击重新输入进行更改。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椭圆 5"/>
          <p:cNvSpPr/>
          <p:nvPr/>
        </p:nvSpPr>
        <p:spPr>
          <a:xfrm>
            <a:off x="3756660" y="5364480"/>
            <a:ext cx="571500" cy="571500"/>
          </a:xfrm>
          <a:prstGeom prst="ellipse">
            <a:avLst/>
          </a:prstGeom>
          <a:gradFill>
            <a:gsLst>
              <a:gs pos="0">
                <a:schemeClr val="accent1"/>
              </a:gs>
              <a:gs pos="75000">
                <a:schemeClr val="accent2"/>
              </a:gs>
            </a:gsLst>
            <a:lin ang="2700000" scaled="0"/>
          </a:gradFill>
          <a:ln w="12700">
            <a:noFill/>
          </a:ln>
        </p:spPr>
        <p:txBody>
          <a:bodyPr anchor="ctr">
            <a:noAutofit/>
          </a:bodyPr>
          <a:p>
            <a:pPr lvl="0" indent="0" algn="ctr">
              <a:buFont typeface="微软雅黑" panose="020B0503020204020204" charset="-122"/>
              <a:buNone/>
            </a:pPr>
            <a:endParaRPr lang="en-US" altLang="zh-CN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4476750" y="5356225"/>
            <a:ext cx="6577330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市场部对标企业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概述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 flipH="1">
            <a:off x="4476750" y="5651183"/>
            <a:ext cx="6577330" cy="34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请点击此处添加说明介绍文案等</a:t>
            </a:r>
            <a:r>
              <a:rPr lang="en-US" altLang="zh-CN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标题文字均可通过点击重新输入进行更改。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椭圆 5"/>
          <p:cNvSpPr/>
          <p:nvPr/>
        </p:nvSpPr>
        <p:spPr>
          <a:xfrm>
            <a:off x="3756660" y="3680460"/>
            <a:ext cx="571500" cy="571500"/>
          </a:xfrm>
          <a:prstGeom prst="ellipse">
            <a:avLst/>
          </a:prstGeom>
          <a:gradFill>
            <a:gsLst>
              <a:gs pos="0">
                <a:schemeClr val="accent1"/>
              </a:gs>
              <a:gs pos="75000">
                <a:schemeClr val="accent2"/>
              </a:gs>
            </a:gsLst>
            <a:lin ang="2700000" scaled="0"/>
          </a:gradFill>
          <a:ln w="12700">
            <a:noFill/>
          </a:ln>
        </p:spPr>
        <p:txBody>
          <a:bodyPr anchor="ctr">
            <a:noAutofit/>
          </a:bodyPr>
          <a:p>
            <a:pPr lvl="0" indent="0" algn="ctr">
              <a:buFont typeface="微软雅黑" panose="020B0503020204020204" charset="-122"/>
              <a:buNone/>
            </a:pPr>
            <a:endParaRPr lang="en-US" altLang="zh-CN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7" name="任意多边形 6"/>
          <p:cNvSpPr>
            <a:spLocks noEditPoints="1"/>
          </p:cNvSpPr>
          <p:nvPr/>
        </p:nvSpPr>
        <p:spPr bwMode="auto">
          <a:xfrm>
            <a:off x="3908425" y="3816985"/>
            <a:ext cx="298450" cy="298450"/>
          </a:xfrm>
          <a:custGeom>
            <a:avLst/>
            <a:gdLst>
              <a:gd name="T0" fmla="*/ 123 w 131"/>
              <a:gd name="T1" fmla="*/ 72 h 131"/>
              <a:gd name="T2" fmla="*/ 51 w 131"/>
              <a:gd name="T3" fmla="*/ 0 h 131"/>
              <a:gd name="T4" fmla="*/ 0 w 131"/>
              <a:gd name="T5" fmla="*/ 0 h 131"/>
              <a:gd name="T6" fmla="*/ 0 w 131"/>
              <a:gd name="T7" fmla="*/ 51 h 131"/>
              <a:gd name="T8" fmla="*/ 72 w 131"/>
              <a:gd name="T9" fmla="*/ 123 h 131"/>
              <a:gd name="T10" fmla="*/ 89 w 131"/>
              <a:gd name="T11" fmla="*/ 123 h 131"/>
              <a:gd name="T12" fmla="*/ 123 w 131"/>
              <a:gd name="T13" fmla="*/ 89 h 131"/>
              <a:gd name="T14" fmla="*/ 123 w 131"/>
              <a:gd name="T15" fmla="*/ 72 h 131"/>
              <a:gd name="T16" fmla="*/ 34 w 131"/>
              <a:gd name="T17" fmla="*/ 34 h 131"/>
              <a:gd name="T18" fmla="*/ 17 w 131"/>
              <a:gd name="T19" fmla="*/ 34 h 131"/>
              <a:gd name="T20" fmla="*/ 17 w 131"/>
              <a:gd name="T21" fmla="*/ 17 h 131"/>
              <a:gd name="T22" fmla="*/ 34 w 131"/>
              <a:gd name="T23" fmla="*/ 17 h 131"/>
              <a:gd name="T24" fmla="*/ 34 w 131"/>
              <a:gd name="T25" fmla="*/ 34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1" h="131">
                <a:moveTo>
                  <a:pt x="123" y="72"/>
                </a:moveTo>
                <a:cubicBezTo>
                  <a:pt x="114" y="63"/>
                  <a:pt x="51" y="0"/>
                  <a:pt x="5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1"/>
                  <a:pt x="0" y="51"/>
                  <a:pt x="0" y="51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2" y="123"/>
                  <a:pt x="80" y="131"/>
                  <a:pt x="89" y="123"/>
                </a:cubicBezTo>
                <a:cubicBezTo>
                  <a:pt x="123" y="89"/>
                  <a:pt x="123" y="89"/>
                  <a:pt x="123" y="89"/>
                </a:cubicBezTo>
                <a:cubicBezTo>
                  <a:pt x="123" y="89"/>
                  <a:pt x="131" y="80"/>
                  <a:pt x="123" y="72"/>
                </a:cubicBezTo>
                <a:moveTo>
                  <a:pt x="34" y="34"/>
                </a:moveTo>
                <a:cubicBezTo>
                  <a:pt x="29" y="38"/>
                  <a:pt x="21" y="38"/>
                  <a:pt x="17" y="34"/>
                </a:cubicBezTo>
                <a:cubicBezTo>
                  <a:pt x="12" y="29"/>
                  <a:pt x="12" y="21"/>
                  <a:pt x="17" y="17"/>
                </a:cubicBezTo>
                <a:cubicBezTo>
                  <a:pt x="21" y="12"/>
                  <a:pt x="29" y="12"/>
                  <a:pt x="34" y="17"/>
                </a:cubicBezTo>
                <a:cubicBezTo>
                  <a:pt x="38" y="21"/>
                  <a:pt x="38" y="29"/>
                  <a:pt x="34" y="34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>
            <a:noAutofit/>
          </a:bodyPr>
          <a:p>
            <a:pPr defTabSz="685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strike="noStrike" noProof="1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 flipH="1">
            <a:off x="4476750" y="3672205"/>
            <a:ext cx="6577330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研发部对标企业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概述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 flipH="1">
            <a:off x="4476750" y="3967163"/>
            <a:ext cx="6577330" cy="34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请点击此处添加说明介绍文案等</a:t>
            </a:r>
            <a:r>
              <a:rPr lang="en-US" altLang="zh-CN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,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标题文字均可通过点击重新输入进行更改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9" name="任意多边形 4"/>
          <p:cNvSpPr>
            <a:spLocks noEditPoints="1"/>
          </p:cNvSpPr>
          <p:nvPr/>
        </p:nvSpPr>
        <p:spPr bwMode="auto">
          <a:xfrm>
            <a:off x="3885565" y="5508625"/>
            <a:ext cx="325755" cy="301625"/>
          </a:xfrm>
          <a:custGeom>
            <a:avLst/>
            <a:gdLst>
              <a:gd name="T0" fmla="*/ 108 w 144"/>
              <a:gd name="T1" fmla="*/ 0 h 132"/>
              <a:gd name="T2" fmla="*/ 36 w 144"/>
              <a:gd name="T3" fmla="*/ 0 h 132"/>
              <a:gd name="T4" fmla="*/ 0 w 144"/>
              <a:gd name="T5" fmla="*/ 36 h 132"/>
              <a:gd name="T6" fmla="*/ 0 w 144"/>
              <a:gd name="T7" fmla="*/ 60 h 132"/>
              <a:gd name="T8" fmla="*/ 36 w 144"/>
              <a:gd name="T9" fmla="*/ 96 h 132"/>
              <a:gd name="T10" fmla="*/ 42 w 144"/>
              <a:gd name="T11" fmla="*/ 96 h 132"/>
              <a:gd name="T12" fmla="*/ 42 w 144"/>
              <a:gd name="T13" fmla="*/ 132 h 132"/>
              <a:gd name="T14" fmla="*/ 83 w 144"/>
              <a:gd name="T15" fmla="*/ 96 h 132"/>
              <a:gd name="T16" fmla="*/ 108 w 144"/>
              <a:gd name="T17" fmla="*/ 96 h 132"/>
              <a:gd name="T18" fmla="*/ 144 w 144"/>
              <a:gd name="T19" fmla="*/ 60 h 132"/>
              <a:gd name="T20" fmla="*/ 144 w 144"/>
              <a:gd name="T21" fmla="*/ 36 h 132"/>
              <a:gd name="T22" fmla="*/ 108 w 144"/>
              <a:gd name="T23" fmla="*/ 0 h 132"/>
              <a:gd name="T24" fmla="*/ 36 w 144"/>
              <a:gd name="T25" fmla="*/ 60 h 132"/>
              <a:gd name="T26" fmla="*/ 24 w 144"/>
              <a:gd name="T27" fmla="*/ 48 h 132"/>
              <a:gd name="T28" fmla="*/ 36 w 144"/>
              <a:gd name="T29" fmla="*/ 36 h 132"/>
              <a:gd name="T30" fmla="*/ 48 w 144"/>
              <a:gd name="T31" fmla="*/ 48 h 132"/>
              <a:gd name="T32" fmla="*/ 36 w 144"/>
              <a:gd name="T33" fmla="*/ 60 h 132"/>
              <a:gd name="T34" fmla="*/ 72 w 144"/>
              <a:gd name="T35" fmla="*/ 60 h 132"/>
              <a:gd name="T36" fmla="*/ 60 w 144"/>
              <a:gd name="T37" fmla="*/ 48 h 132"/>
              <a:gd name="T38" fmla="*/ 72 w 144"/>
              <a:gd name="T39" fmla="*/ 36 h 132"/>
              <a:gd name="T40" fmla="*/ 84 w 144"/>
              <a:gd name="T41" fmla="*/ 48 h 132"/>
              <a:gd name="T42" fmla="*/ 72 w 144"/>
              <a:gd name="T43" fmla="*/ 60 h 132"/>
              <a:gd name="T44" fmla="*/ 108 w 144"/>
              <a:gd name="T45" fmla="*/ 60 h 132"/>
              <a:gd name="T46" fmla="*/ 96 w 144"/>
              <a:gd name="T47" fmla="*/ 48 h 132"/>
              <a:gd name="T48" fmla="*/ 108 w 144"/>
              <a:gd name="T49" fmla="*/ 36 h 132"/>
              <a:gd name="T50" fmla="*/ 120 w 144"/>
              <a:gd name="T51" fmla="*/ 48 h 132"/>
              <a:gd name="T52" fmla="*/ 108 w 144"/>
              <a:gd name="T53" fmla="*/ 6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4" h="132">
                <a:moveTo>
                  <a:pt x="108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80"/>
                  <a:pt x="16" y="96"/>
                  <a:pt x="36" y="96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132"/>
                  <a:pt x="42" y="132"/>
                  <a:pt x="42" y="132"/>
                </a:cubicBezTo>
                <a:cubicBezTo>
                  <a:pt x="83" y="96"/>
                  <a:pt x="83" y="96"/>
                  <a:pt x="83" y="96"/>
                </a:cubicBezTo>
                <a:cubicBezTo>
                  <a:pt x="108" y="96"/>
                  <a:pt x="108" y="96"/>
                  <a:pt x="108" y="96"/>
                </a:cubicBezTo>
                <a:cubicBezTo>
                  <a:pt x="128" y="96"/>
                  <a:pt x="144" y="80"/>
                  <a:pt x="144" y="60"/>
                </a:cubicBezTo>
                <a:cubicBezTo>
                  <a:pt x="144" y="36"/>
                  <a:pt x="144" y="36"/>
                  <a:pt x="144" y="36"/>
                </a:cubicBezTo>
                <a:cubicBezTo>
                  <a:pt x="144" y="16"/>
                  <a:pt x="128" y="0"/>
                  <a:pt x="108" y="0"/>
                </a:cubicBezTo>
                <a:moveTo>
                  <a:pt x="36" y="60"/>
                </a:moveTo>
                <a:cubicBezTo>
                  <a:pt x="29" y="60"/>
                  <a:pt x="24" y="55"/>
                  <a:pt x="24" y="48"/>
                </a:cubicBezTo>
                <a:cubicBezTo>
                  <a:pt x="24" y="41"/>
                  <a:pt x="29" y="36"/>
                  <a:pt x="36" y="36"/>
                </a:cubicBezTo>
                <a:cubicBezTo>
                  <a:pt x="43" y="36"/>
                  <a:pt x="48" y="41"/>
                  <a:pt x="48" y="48"/>
                </a:cubicBezTo>
                <a:cubicBezTo>
                  <a:pt x="48" y="55"/>
                  <a:pt x="43" y="60"/>
                  <a:pt x="36" y="60"/>
                </a:cubicBezTo>
                <a:moveTo>
                  <a:pt x="72" y="60"/>
                </a:moveTo>
                <a:cubicBezTo>
                  <a:pt x="65" y="60"/>
                  <a:pt x="60" y="55"/>
                  <a:pt x="60" y="48"/>
                </a:cubicBezTo>
                <a:cubicBezTo>
                  <a:pt x="60" y="41"/>
                  <a:pt x="65" y="36"/>
                  <a:pt x="72" y="36"/>
                </a:cubicBezTo>
                <a:cubicBezTo>
                  <a:pt x="79" y="36"/>
                  <a:pt x="84" y="41"/>
                  <a:pt x="84" y="48"/>
                </a:cubicBezTo>
                <a:cubicBezTo>
                  <a:pt x="84" y="55"/>
                  <a:pt x="79" y="60"/>
                  <a:pt x="72" y="60"/>
                </a:cubicBezTo>
                <a:moveTo>
                  <a:pt x="108" y="60"/>
                </a:moveTo>
                <a:cubicBezTo>
                  <a:pt x="101" y="60"/>
                  <a:pt x="96" y="55"/>
                  <a:pt x="96" y="48"/>
                </a:cubicBezTo>
                <a:cubicBezTo>
                  <a:pt x="96" y="41"/>
                  <a:pt x="101" y="36"/>
                  <a:pt x="108" y="36"/>
                </a:cubicBezTo>
                <a:cubicBezTo>
                  <a:pt x="115" y="36"/>
                  <a:pt x="120" y="41"/>
                  <a:pt x="120" y="48"/>
                </a:cubicBezTo>
                <a:cubicBezTo>
                  <a:pt x="120" y="55"/>
                  <a:pt x="115" y="60"/>
                  <a:pt x="108" y="60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>
            <a:noAutofit/>
          </a:bodyPr>
          <a:p>
            <a:pPr defTabSz="685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strike="noStrike" noProof="1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0" name="图表 9"/>
          <p:cNvGraphicFramePr/>
          <p:nvPr/>
        </p:nvGraphicFramePr>
        <p:xfrm>
          <a:off x="874713" y="1494974"/>
          <a:ext cx="10442575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977005" y="535305"/>
            <a:ext cx="4237990" cy="4381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/>
            <a:r>
              <a:rPr lang="zh-CN" altLang="en-US" sz="32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cs typeface="微软雅黑" panose="020B0503020204020204" charset="-122"/>
              </a:rPr>
              <a:t>行业营收季度情况分析</a:t>
            </a:r>
            <a:endParaRPr lang="zh-CN" altLang="en-US" sz="32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71645" y="983933"/>
            <a:ext cx="3649345" cy="34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微软雅黑" panose="020B0503020204020204" charset="-122"/>
              </a:rPr>
              <a:t>请点击此处添加说明介绍文案等信息。</a:t>
            </a:r>
            <a:endParaRPr lang="zh-CN" altLang="en-US" sz="1600"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8670" y="5391150"/>
            <a:ext cx="1620000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cs typeface="微软雅黑" panose="020B0503020204020204" charset="-122"/>
              </a:rPr>
              <a:t>第一季度情况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88670" y="5674043"/>
            <a:ext cx="1620000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微软雅黑" panose="020B0503020204020204" charset="-122"/>
              </a:rPr>
              <a:t>点此添加说明介绍文案等。</a:t>
            </a:r>
            <a:endParaRPr lang="zh-CN" altLang="en-US" sz="1600"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86505" y="5391150"/>
            <a:ext cx="1620000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cs typeface="微软雅黑" panose="020B0503020204020204" charset="-122"/>
              </a:rPr>
              <a:t>第二季度情况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6505" y="5674043"/>
            <a:ext cx="1620000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微软雅黑" panose="020B0503020204020204" charset="-122"/>
              </a:rPr>
              <a:t>点此添加说明介绍文案等。</a:t>
            </a:r>
            <a:endParaRPr lang="zh-CN" altLang="en-US" sz="1600"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84340" y="5391150"/>
            <a:ext cx="1620000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cs typeface="微软雅黑" panose="020B0503020204020204" charset="-122"/>
              </a:rPr>
              <a:t>第三季度情况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84340" y="5674043"/>
            <a:ext cx="1620000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微软雅黑" panose="020B0503020204020204" charset="-122"/>
              </a:rPr>
              <a:t>点此添加说明介绍文案等。</a:t>
            </a:r>
            <a:endParaRPr lang="zh-CN" altLang="en-US" sz="1600"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782175" y="5391150"/>
            <a:ext cx="1620000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cs typeface="微软雅黑" panose="020B0503020204020204" charset="-122"/>
              </a:rPr>
              <a:t>第四季度情况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82175" y="5674043"/>
            <a:ext cx="1620000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cs typeface="微软雅黑" panose="020B0503020204020204" charset="-122"/>
              </a:rPr>
              <a:t>点此添加说明介绍文案等。</a:t>
            </a:r>
            <a:endParaRPr lang="zh-CN" altLang="en-US" sz="1600"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8762365" y="2543175"/>
            <a:ext cx="2134235" cy="1861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115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叁</a:t>
            </a:r>
            <a:endParaRPr lang="zh-CN" altLang="en-US" sz="115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"/>
            </p:custDataLst>
          </p:nvPr>
        </p:nvSpPr>
        <p:spPr>
          <a:xfrm>
            <a:off x="4857750" y="3435350"/>
            <a:ext cx="3995420" cy="82994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p>
            <a:pPr algn="dist"/>
            <a:r>
              <a:rPr lang="zh-CN" altLang="en-US" sz="48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项目进度汇报</a:t>
            </a:r>
            <a:endParaRPr lang="zh-CN" altLang="en-US" sz="48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4857750" y="4253230"/>
            <a:ext cx="5689600" cy="779780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>
            <a:noAutofit/>
          </a:bodyPr>
          <a:p>
            <a:pPr indent="0"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您的正文已经简明扼要，字字珠玑，但信息却错综复杂，需要用更多的文字来表述；</a:t>
            </a:r>
            <a:endParaRPr lang="zh-CN" altLang="en-US" sz="16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" name="任意多边形 33"/>
          <p:cNvSpPr/>
          <p:nvPr/>
        </p:nvSpPr>
        <p:spPr>
          <a:xfrm>
            <a:off x="817880" y="1449070"/>
            <a:ext cx="5962650" cy="46069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390" h="7255">
                <a:moveTo>
                  <a:pt x="209" y="0"/>
                </a:moveTo>
                <a:lnTo>
                  <a:pt x="9181" y="0"/>
                </a:lnTo>
                <a:cubicBezTo>
                  <a:pt x="9296" y="0"/>
                  <a:pt x="9390" y="94"/>
                  <a:pt x="9390" y="209"/>
                </a:cubicBezTo>
                <a:lnTo>
                  <a:pt x="9390" y="7046"/>
                </a:lnTo>
                <a:cubicBezTo>
                  <a:pt x="9390" y="7161"/>
                  <a:pt x="9296" y="7255"/>
                  <a:pt x="9181" y="7255"/>
                </a:cubicBezTo>
                <a:lnTo>
                  <a:pt x="209" y="7255"/>
                </a:lnTo>
                <a:cubicBezTo>
                  <a:pt x="94" y="7255"/>
                  <a:pt x="0" y="7161"/>
                  <a:pt x="0" y="7046"/>
                </a:cubicBezTo>
                <a:lnTo>
                  <a:pt x="0" y="209"/>
                </a:lnTo>
                <a:cubicBezTo>
                  <a:pt x="0" y="94"/>
                  <a:pt x="94" y="0"/>
                  <a:pt x="209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75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pic>
        <p:nvPicPr>
          <p:cNvPr id="4" name="图片 3" descr="building-237889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90270" y="1319530"/>
            <a:ext cx="5962650" cy="46069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390" h="7255">
                <a:moveTo>
                  <a:pt x="209" y="0"/>
                </a:moveTo>
                <a:lnTo>
                  <a:pt x="9181" y="0"/>
                </a:lnTo>
                <a:cubicBezTo>
                  <a:pt x="9296" y="0"/>
                  <a:pt x="9390" y="94"/>
                  <a:pt x="9390" y="209"/>
                </a:cubicBezTo>
                <a:lnTo>
                  <a:pt x="9390" y="7046"/>
                </a:lnTo>
                <a:cubicBezTo>
                  <a:pt x="9390" y="7161"/>
                  <a:pt x="9296" y="7255"/>
                  <a:pt x="9181" y="7255"/>
                </a:cubicBezTo>
                <a:lnTo>
                  <a:pt x="209" y="7255"/>
                </a:lnTo>
                <a:cubicBezTo>
                  <a:pt x="94" y="7255"/>
                  <a:pt x="0" y="7161"/>
                  <a:pt x="0" y="7046"/>
                </a:cubicBezTo>
                <a:lnTo>
                  <a:pt x="0" y="209"/>
                </a:lnTo>
                <a:cubicBezTo>
                  <a:pt x="0" y="94"/>
                  <a:pt x="94" y="0"/>
                  <a:pt x="209" y="0"/>
                </a:cubicBez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6852920" y="4587240"/>
            <a:ext cx="3815715" cy="501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30160" y="1748790"/>
            <a:ext cx="3528060" cy="501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47305" y="3168015"/>
            <a:ext cx="3009900" cy="50165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1" name="空心弧 10"/>
          <p:cNvSpPr/>
          <p:nvPr/>
        </p:nvSpPr>
        <p:spPr>
          <a:xfrm rot="5400000">
            <a:off x="9904730" y="3168015"/>
            <a:ext cx="1469390" cy="1469390"/>
          </a:xfrm>
          <a:prstGeom prst="blockArc">
            <a:avLst>
              <a:gd name="adj1" fmla="val 10800000"/>
              <a:gd name="adj2" fmla="val 21587232"/>
              <a:gd name="adj3" fmla="val 345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  <a:cs typeface="微软雅黑" panose="020B0503020204020204" charset="-122"/>
            </a:endParaRPr>
          </a:p>
        </p:txBody>
      </p:sp>
      <p:sp>
        <p:nvSpPr>
          <p:cNvPr id="12" name="空心弧 11"/>
          <p:cNvSpPr/>
          <p:nvPr/>
        </p:nvSpPr>
        <p:spPr>
          <a:xfrm rot="16200000">
            <a:off x="6936105" y="1748790"/>
            <a:ext cx="1469390" cy="1469390"/>
          </a:xfrm>
          <a:prstGeom prst="blockArc">
            <a:avLst>
              <a:gd name="adj1" fmla="val 10800000"/>
              <a:gd name="adj2" fmla="val 21587232"/>
              <a:gd name="adj3" fmla="val 34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chemeClr val="tx1"/>
              </a:solidFill>
              <a:cs typeface="微软雅黑" panose="020B0503020204020204" charset="-122"/>
            </a:endParaRPr>
          </a:p>
        </p:txBody>
      </p:sp>
      <p:sp>
        <p:nvSpPr>
          <p:cNvPr id="13" name="直角三角形 12"/>
          <p:cNvSpPr/>
          <p:nvPr/>
        </p:nvSpPr>
        <p:spPr>
          <a:xfrm>
            <a:off x="11054715" y="1656080"/>
            <a:ext cx="319405" cy="14287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802245" y="1698625"/>
            <a:ext cx="150495" cy="15049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rgbClr val="0E7CD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85380" y="1946275"/>
            <a:ext cx="161988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交付阶段项目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85380" y="2229485"/>
            <a:ext cx="1619885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9548495" y="1698625"/>
            <a:ext cx="150495" cy="15049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rgbClr val="0E7CD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98305" y="1946275"/>
            <a:ext cx="161988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顺利完成项目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298305" y="2229485"/>
            <a:ext cx="1619885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802245" y="3117850"/>
            <a:ext cx="150495" cy="15049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rgbClr val="0E7CD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485380" y="3365500"/>
            <a:ext cx="161988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实施阶段项目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485380" y="3648710"/>
            <a:ext cx="1619885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9548495" y="3117850"/>
            <a:ext cx="150495" cy="15049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rgbClr val="0E7CD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298305" y="3365500"/>
            <a:ext cx="161988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售前对接项目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298305" y="3648710"/>
            <a:ext cx="1619885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7802245" y="4537075"/>
            <a:ext cx="150495" cy="15049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rgbClr val="0E7CD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485380" y="4784725"/>
            <a:ext cx="161988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前期准备项目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485380" y="5067935"/>
            <a:ext cx="1619885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9548495" y="4537075"/>
            <a:ext cx="150495" cy="15049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solidFill>
                <a:srgbClr val="0E7CD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298305" y="4784725"/>
            <a:ext cx="161988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筹备阶段项目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298305" y="5067935"/>
            <a:ext cx="1619885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3625850" y="798830"/>
            <a:ext cx="375285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625850" y="819785"/>
            <a:ext cx="767080" cy="0"/>
          </a:xfrm>
          <a:prstGeom prst="line">
            <a:avLst/>
          </a:prstGeom>
          <a:ln w="381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3"/>
          <p:cNvSpPr txBox="1"/>
          <p:nvPr/>
        </p:nvSpPr>
        <p:spPr>
          <a:xfrm>
            <a:off x="3750310" y="1001395"/>
            <a:ext cx="832485" cy="8477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625850" y="3552190"/>
            <a:ext cx="375285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3625850" y="3573780"/>
            <a:ext cx="767080" cy="0"/>
          </a:xfrm>
          <a:prstGeom prst="line">
            <a:avLst/>
          </a:prstGeom>
          <a:ln w="381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"/>
          <p:cNvSpPr txBox="1"/>
          <p:nvPr/>
        </p:nvSpPr>
        <p:spPr>
          <a:xfrm>
            <a:off x="3750310" y="3754755"/>
            <a:ext cx="832485" cy="8477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693660" y="798830"/>
            <a:ext cx="375285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7693660" y="819785"/>
            <a:ext cx="767080" cy="0"/>
          </a:xfrm>
          <a:prstGeom prst="line">
            <a:avLst/>
          </a:prstGeom>
          <a:ln w="381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"/>
          <p:cNvSpPr txBox="1"/>
          <p:nvPr/>
        </p:nvSpPr>
        <p:spPr>
          <a:xfrm>
            <a:off x="7817485" y="1001395"/>
            <a:ext cx="832485" cy="8477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693660" y="3552190"/>
            <a:ext cx="375285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7693660" y="3573780"/>
            <a:ext cx="767080" cy="0"/>
          </a:xfrm>
          <a:prstGeom prst="line">
            <a:avLst/>
          </a:prstGeom>
          <a:ln w="381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3"/>
          <p:cNvSpPr txBox="1"/>
          <p:nvPr/>
        </p:nvSpPr>
        <p:spPr>
          <a:xfrm>
            <a:off x="7817485" y="3754755"/>
            <a:ext cx="832485" cy="8477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582795" y="1054100"/>
            <a:ext cx="253555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客户需求改变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62475" y="1300480"/>
            <a:ext cx="2555875" cy="17214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标题文字均可通过点击重新输入进行更改，请点击此处添加说明介绍文案等信息。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5030" y="365760"/>
            <a:ext cx="2517140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zh-CN" altLang="en-US" sz="32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项目问题对策</a:t>
            </a:r>
            <a:endParaRPr lang="zh-CN" altLang="en-US" sz="32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5030" y="902653"/>
            <a:ext cx="2518410" cy="10325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标题文字均可通过点击重新输入进行更改，点此添加说明介绍文案等信息。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48395" y="1054100"/>
            <a:ext cx="253555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供货缺乏稳定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28075" y="1300480"/>
            <a:ext cx="2555875" cy="17214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标题文字均可通过点击重新输入进行更改，请点击此处添加说明介绍文案等信息。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82795" y="3860800"/>
            <a:ext cx="253555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成本居高不下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62475" y="4107180"/>
            <a:ext cx="2555875" cy="17214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标题文字均可通过点击重新输入进行更改，请点击此处添加说明介绍文案等信息。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48395" y="3860800"/>
            <a:ext cx="253555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结算进度不佳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28075" y="4107180"/>
            <a:ext cx="2555875" cy="17214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标题文字均可通过点击重新输入进行更改，请点击此处添加说明介绍文案等信息。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圆角矩形 9"/>
          <p:cNvSpPr/>
          <p:nvPr/>
        </p:nvSpPr>
        <p:spPr>
          <a:xfrm>
            <a:off x="6096635" y="1428750"/>
            <a:ext cx="5168265" cy="723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28370" y="4705350"/>
            <a:ext cx="5168265" cy="723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095750" y="1428750"/>
            <a:ext cx="4000500" cy="400050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 w="1619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</a:gradFill>
          </a:ln>
          <a:effectLst>
            <a:outerShdw blurRad="152400" algn="ctr" rotWithShape="0">
              <a:schemeClr val="accent1">
                <a:lumMod val="50000"/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47140" y="4867910"/>
            <a:ext cx="2423795" cy="39878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进度优秀项目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介绍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51825" y="1591310"/>
            <a:ext cx="2693035" cy="398780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p>
            <a:pPr algn="r">
              <a:lnSpc>
                <a:spcPct val="100000"/>
              </a:lnSpc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品质优秀项目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介绍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47140" y="1428750"/>
            <a:ext cx="2515870" cy="3190240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>
            <a:noAutofit/>
          </a:bodyPr>
          <a:p>
            <a:pPr indent="0"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rgbClr val="38065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文字均可通过重新输入进行更改，点击此处添加说明介绍文案等信息。文字可以通过点击重新输入的方式进行更改，请您点击此处添加说明介绍文案等信息。标题文字均可通过点击重新输入进行更改，请点击此处添加说明介绍文案等信息。</a:t>
            </a:r>
            <a:endParaRPr lang="zh-CN" altLang="en-US" sz="1600">
              <a:solidFill>
                <a:srgbClr val="38065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49030" y="2458085"/>
            <a:ext cx="2515870" cy="3190240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>
            <a:noAutofit/>
          </a:bodyPr>
          <a:p>
            <a:pPr indent="0"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rgbClr val="38065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文字均可通过重新输入进行更改，点击此处添加说明介绍文案等信息。文字可以通过点击重新输入的方式进行更改，请您点击此处添加说明介绍文案等信息。标题文字均可通过点击重新输入进行更改，请点击此处添加说明介绍文案等信息。</a:t>
            </a:r>
            <a:endParaRPr lang="zh-CN" altLang="en-US" sz="1600">
              <a:solidFill>
                <a:srgbClr val="38065C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8762365" y="2543175"/>
            <a:ext cx="2134235" cy="1861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115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肆</a:t>
            </a:r>
            <a:endParaRPr lang="zh-CN" altLang="en-US" sz="115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"/>
            </p:custDataLst>
          </p:nvPr>
        </p:nvSpPr>
        <p:spPr>
          <a:xfrm>
            <a:off x="4857750" y="3435350"/>
            <a:ext cx="3995420" cy="82994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p>
            <a:pPr algn="dist"/>
            <a:r>
              <a:rPr lang="zh-CN" altLang="en-US" sz="48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后续工作安排</a:t>
            </a:r>
            <a:endParaRPr lang="zh-CN" altLang="en-US" sz="48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4857750" y="4253230"/>
            <a:ext cx="5689600" cy="779780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>
            <a:noAutofit/>
          </a:bodyPr>
          <a:p>
            <a:pPr indent="0"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您的正文已经简明扼要，字字珠玑，但信息却错综复杂，需要用更多的文字来表述；</a:t>
            </a:r>
            <a:endParaRPr lang="zh-CN" altLang="en-US" sz="16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640" y="961390"/>
            <a:ext cx="5111750" cy="35058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54295" y="1539240"/>
            <a:ext cx="6329045" cy="2349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482705" y="1539240"/>
            <a:ext cx="288000" cy="2349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68400" y="4837430"/>
            <a:ext cx="222567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对市场部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期望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8200" y="5181283"/>
            <a:ext cx="2885440" cy="10325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标题文字均可通过点击重新输入进行更改，请点击此处添加说明介绍文案等信息。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98560" y="4837430"/>
            <a:ext cx="222567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对研发部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期望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68360" y="5181283"/>
            <a:ext cx="2885440" cy="10325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标题文字均可通过点击重新输入进行更改，请点击此处添加说明介绍文案等信息。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83480" y="4837430"/>
            <a:ext cx="222567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>
              <a:lnSpc>
                <a:spcPct val="100000"/>
              </a:lnSpc>
            </a:pP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对销售部</a:t>
            </a:r>
            <a:r>
              <a:rPr lang="zh-CN" altLang="en-US" sz="2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期望</a:t>
            </a:r>
            <a:endParaRPr lang="zh-CN" altLang="en-US" sz="2000" b="1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653280" y="5181283"/>
            <a:ext cx="2885440" cy="10325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标题文字均可通过点击重新输入进行更改，请点击此处添加说明介绍文案等信息。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44820" y="2043430"/>
            <a:ext cx="264731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领导寄语于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展望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44820" y="2389823"/>
            <a:ext cx="5663565" cy="10325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标题文字均可通过点击重新输入进行更改，请点击此处添加说明介绍文案等信息。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标题文字均可通过点击重新输入进行更改，请点击此处添加说明介绍文案等信息。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椭圆 6"/>
          <p:cNvSpPr/>
          <p:nvPr/>
        </p:nvSpPr>
        <p:spPr>
          <a:xfrm>
            <a:off x="1879609" y="3091815"/>
            <a:ext cx="1089007" cy="39624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364046" y="3091815"/>
            <a:ext cx="1089007" cy="39624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827211" y="3091815"/>
            <a:ext cx="1089007" cy="39624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9229416" y="3091815"/>
            <a:ext cx="1089007" cy="39624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对话气泡: 圆角矩形 1"/>
          <p:cNvSpPr/>
          <p:nvPr/>
        </p:nvSpPr>
        <p:spPr>
          <a:xfrm>
            <a:off x="1776095" y="1430655"/>
            <a:ext cx="1296035" cy="1295400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4" name="椭圆 9"/>
          <p:cNvSpPr/>
          <p:nvPr/>
        </p:nvSpPr>
        <p:spPr>
          <a:xfrm>
            <a:off x="2080895" y="1736090"/>
            <a:ext cx="686435" cy="685165"/>
          </a:xfrm>
          <a:custGeom>
            <a:avLst/>
            <a:gdLst>
              <a:gd name="connsiteX0" fmla="*/ 140017 w 606581"/>
              <a:gd name="connsiteY0" fmla="*/ 411043 h 605592"/>
              <a:gd name="connsiteX1" fmla="*/ 178821 w 606581"/>
              <a:gd name="connsiteY1" fmla="*/ 427078 h 605592"/>
              <a:gd name="connsiteX2" fmla="*/ 178821 w 606581"/>
              <a:gd name="connsiteY2" fmla="*/ 504564 h 605592"/>
              <a:gd name="connsiteX3" fmla="*/ 93692 w 606581"/>
              <a:gd name="connsiteY3" fmla="*/ 589557 h 605592"/>
              <a:gd name="connsiteX4" fmla="*/ 54887 w 606581"/>
              <a:gd name="connsiteY4" fmla="*/ 605592 h 605592"/>
              <a:gd name="connsiteX5" fmla="*/ 16083 w 606581"/>
              <a:gd name="connsiteY5" fmla="*/ 589557 h 605592"/>
              <a:gd name="connsiteX6" fmla="*/ 16083 w 606581"/>
              <a:gd name="connsiteY6" fmla="*/ 511979 h 605592"/>
              <a:gd name="connsiteX7" fmla="*/ 101212 w 606581"/>
              <a:gd name="connsiteY7" fmla="*/ 427078 h 605592"/>
              <a:gd name="connsiteX8" fmla="*/ 140017 w 606581"/>
              <a:gd name="connsiteY8" fmla="*/ 411043 h 605592"/>
              <a:gd name="connsiteX9" fmla="*/ 382501 w 606581"/>
              <a:gd name="connsiteY9" fmla="*/ 49537 h 605592"/>
              <a:gd name="connsiteX10" fmla="*/ 557044 w 606581"/>
              <a:gd name="connsiteY10" fmla="*/ 223798 h 605592"/>
              <a:gd name="connsiteX11" fmla="*/ 382501 w 606581"/>
              <a:gd name="connsiteY11" fmla="*/ 398059 h 605592"/>
              <a:gd name="connsiteX12" fmla="*/ 207957 w 606581"/>
              <a:gd name="connsiteY12" fmla="*/ 223798 h 605592"/>
              <a:gd name="connsiteX13" fmla="*/ 382501 w 606581"/>
              <a:gd name="connsiteY13" fmla="*/ 49537 h 605592"/>
              <a:gd name="connsiteX14" fmla="*/ 382536 w 606581"/>
              <a:gd name="connsiteY14" fmla="*/ 24750 h 605592"/>
              <a:gd name="connsiteX15" fmla="*/ 304914 w 606581"/>
              <a:gd name="connsiteY15" fmla="*/ 40417 h 605592"/>
              <a:gd name="connsiteX16" fmla="*/ 241591 w 606581"/>
              <a:gd name="connsiteY16" fmla="*/ 83058 h 605592"/>
              <a:gd name="connsiteX17" fmla="*/ 198880 w 606581"/>
              <a:gd name="connsiteY17" fmla="*/ 146278 h 605592"/>
              <a:gd name="connsiteX18" fmla="*/ 183189 w 606581"/>
              <a:gd name="connsiteY18" fmla="*/ 223774 h 605592"/>
              <a:gd name="connsiteX19" fmla="*/ 198880 w 606581"/>
              <a:gd name="connsiteY19" fmla="*/ 301177 h 605592"/>
              <a:gd name="connsiteX20" fmla="*/ 241591 w 606581"/>
              <a:gd name="connsiteY20" fmla="*/ 364490 h 605592"/>
              <a:gd name="connsiteX21" fmla="*/ 304914 w 606581"/>
              <a:gd name="connsiteY21" fmla="*/ 407131 h 605592"/>
              <a:gd name="connsiteX22" fmla="*/ 382536 w 606581"/>
              <a:gd name="connsiteY22" fmla="*/ 422705 h 605592"/>
              <a:gd name="connsiteX23" fmla="*/ 460158 w 606581"/>
              <a:gd name="connsiteY23" fmla="*/ 407131 h 605592"/>
              <a:gd name="connsiteX24" fmla="*/ 523481 w 606581"/>
              <a:gd name="connsiteY24" fmla="*/ 364490 h 605592"/>
              <a:gd name="connsiteX25" fmla="*/ 566192 w 606581"/>
              <a:gd name="connsiteY25" fmla="*/ 301177 h 605592"/>
              <a:gd name="connsiteX26" fmla="*/ 581883 w 606581"/>
              <a:gd name="connsiteY26" fmla="*/ 223774 h 605592"/>
              <a:gd name="connsiteX27" fmla="*/ 566192 w 606581"/>
              <a:gd name="connsiteY27" fmla="*/ 146278 h 605592"/>
              <a:gd name="connsiteX28" fmla="*/ 523481 w 606581"/>
              <a:gd name="connsiteY28" fmla="*/ 83058 h 605592"/>
              <a:gd name="connsiteX29" fmla="*/ 460158 w 606581"/>
              <a:gd name="connsiteY29" fmla="*/ 40417 h 605592"/>
              <a:gd name="connsiteX30" fmla="*/ 382536 w 606581"/>
              <a:gd name="connsiteY30" fmla="*/ 24750 h 605592"/>
              <a:gd name="connsiteX31" fmla="*/ 382536 w 606581"/>
              <a:gd name="connsiteY31" fmla="*/ 0 h 605592"/>
              <a:gd name="connsiteX32" fmla="*/ 469721 w 606581"/>
              <a:gd name="connsiteY32" fmla="*/ 17613 h 605592"/>
              <a:gd name="connsiteX33" fmla="*/ 540937 w 606581"/>
              <a:gd name="connsiteY33" fmla="*/ 65538 h 605592"/>
              <a:gd name="connsiteX34" fmla="*/ 588940 w 606581"/>
              <a:gd name="connsiteY34" fmla="*/ 136637 h 605592"/>
              <a:gd name="connsiteX35" fmla="*/ 606581 w 606581"/>
              <a:gd name="connsiteY35" fmla="*/ 223774 h 605592"/>
              <a:gd name="connsiteX36" fmla="*/ 588940 w 606581"/>
              <a:gd name="connsiteY36" fmla="*/ 310818 h 605592"/>
              <a:gd name="connsiteX37" fmla="*/ 540937 w 606581"/>
              <a:gd name="connsiteY37" fmla="*/ 381917 h 605592"/>
              <a:gd name="connsiteX38" fmla="*/ 469721 w 606581"/>
              <a:gd name="connsiteY38" fmla="*/ 429842 h 605592"/>
              <a:gd name="connsiteX39" fmla="*/ 382536 w 606581"/>
              <a:gd name="connsiteY39" fmla="*/ 447455 h 605592"/>
              <a:gd name="connsiteX40" fmla="*/ 295258 w 606581"/>
              <a:gd name="connsiteY40" fmla="*/ 429842 h 605592"/>
              <a:gd name="connsiteX41" fmla="*/ 240105 w 606581"/>
              <a:gd name="connsiteY41" fmla="*/ 396471 h 605592"/>
              <a:gd name="connsiteX42" fmla="*/ 209558 w 606581"/>
              <a:gd name="connsiteY42" fmla="*/ 427061 h 605592"/>
              <a:gd name="connsiteX43" fmla="*/ 196373 w 606581"/>
              <a:gd name="connsiteY43" fmla="*/ 409541 h 605592"/>
              <a:gd name="connsiteX44" fmla="*/ 178918 w 606581"/>
              <a:gd name="connsiteY44" fmla="*/ 396378 h 605592"/>
              <a:gd name="connsiteX45" fmla="*/ 209465 w 606581"/>
              <a:gd name="connsiteY45" fmla="*/ 365880 h 605592"/>
              <a:gd name="connsiteX46" fmla="*/ 176040 w 606581"/>
              <a:gd name="connsiteY46" fmla="*/ 310818 h 605592"/>
              <a:gd name="connsiteX47" fmla="*/ 158491 w 606581"/>
              <a:gd name="connsiteY47" fmla="*/ 223774 h 605592"/>
              <a:gd name="connsiteX48" fmla="*/ 176040 w 606581"/>
              <a:gd name="connsiteY48" fmla="*/ 136637 h 605592"/>
              <a:gd name="connsiteX49" fmla="*/ 224043 w 606581"/>
              <a:gd name="connsiteY49" fmla="*/ 65538 h 605592"/>
              <a:gd name="connsiteX50" fmla="*/ 295258 w 606581"/>
              <a:gd name="connsiteY50" fmla="*/ 17613 h 605592"/>
              <a:gd name="connsiteX51" fmla="*/ 382536 w 606581"/>
              <a:gd name="connsiteY51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6581" h="605592">
                <a:moveTo>
                  <a:pt x="140017" y="411043"/>
                </a:moveTo>
                <a:cubicBezTo>
                  <a:pt x="154035" y="411043"/>
                  <a:pt x="168053" y="416326"/>
                  <a:pt x="178821" y="427078"/>
                </a:cubicBezTo>
                <a:cubicBezTo>
                  <a:pt x="200266" y="448488"/>
                  <a:pt x="200266" y="483153"/>
                  <a:pt x="178821" y="504564"/>
                </a:cubicBezTo>
                <a:lnTo>
                  <a:pt x="93692" y="589557"/>
                </a:lnTo>
                <a:cubicBezTo>
                  <a:pt x="83016" y="600216"/>
                  <a:pt x="68905" y="605592"/>
                  <a:pt x="54887" y="605592"/>
                </a:cubicBezTo>
                <a:cubicBezTo>
                  <a:pt x="40870" y="605592"/>
                  <a:pt x="26759" y="600216"/>
                  <a:pt x="16083" y="589557"/>
                </a:cubicBezTo>
                <a:cubicBezTo>
                  <a:pt x="-5362" y="568147"/>
                  <a:pt x="-5362" y="533389"/>
                  <a:pt x="16083" y="511979"/>
                </a:cubicBezTo>
                <a:lnTo>
                  <a:pt x="101212" y="427078"/>
                </a:lnTo>
                <a:cubicBezTo>
                  <a:pt x="111888" y="416326"/>
                  <a:pt x="125999" y="411043"/>
                  <a:pt x="140017" y="411043"/>
                </a:cubicBezTo>
                <a:close/>
                <a:moveTo>
                  <a:pt x="382501" y="49537"/>
                </a:moveTo>
                <a:cubicBezTo>
                  <a:pt x="478871" y="49537"/>
                  <a:pt x="557044" y="127491"/>
                  <a:pt x="557044" y="223798"/>
                </a:cubicBezTo>
                <a:cubicBezTo>
                  <a:pt x="557044" y="320012"/>
                  <a:pt x="478871" y="398059"/>
                  <a:pt x="382501" y="398059"/>
                </a:cubicBezTo>
                <a:cubicBezTo>
                  <a:pt x="286130" y="398059"/>
                  <a:pt x="207957" y="320012"/>
                  <a:pt x="207957" y="223798"/>
                </a:cubicBezTo>
                <a:cubicBezTo>
                  <a:pt x="207957" y="127491"/>
                  <a:pt x="286130" y="49537"/>
                  <a:pt x="382501" y="49537"/>
                </a:cubicBezTo>
                <a:close/>
                <a:moveTo>
                  <a:pt x="382536" y="24750"/>
                </a:moveTo>
                <a:cubicBezTo>
                  <a:pt x="355610" y="24750"/>
                  <a:pt x="329519" y="30034"/>
                  <a:pt x="304914" y="40417"/>
                </a:cubicBezTo>
                <a:cubicBezTo>
                  <a:pt x="281238" y="50428"/>
                  <a:pt x="259882" y="64796"/>
                  <a:pt x="241591" y="83058"/>
                </a:cubicBezTo>
                <a:cubicBezTo>
                  <a:pt x="223300" y="101319"/>
                  <a:pt x="208908" y="122547"/>
                  <a:pt x="198880" y="146278"/>
                </a:cubicBezTo>
                <a:cubicBezTo>
                  <a:pt x="188481" y="170843"/>
                  <a:pt x="183189" y="196891"/>
                  <a:pt x="183189" y="223774"/>
                </a:cubicBezTo>
                <a:cubicBezTo>
                  <a:pt x="183189" y="250564"/>
                  <a:pt x="188481" y="276705"/>
                  <a:pt x="198880" y="301177"/>
                </a:cubicBezTo>
                <a:cubicBezTo>
                  <a:pt x="208908" y="324908"/>
                  <a:pt x="223300" y="346228"/>
                  <a:pt x="241591" y="364490"/>
                </a:cubicBezTo>
                <a:cubicBezTo>
                  <a:pt x="259882" y="382752"/>
                  <a:pt x="281238" y="397027"/>
                  <a:pt x="304914" y="407131"/>
                </a:cubicBezTo>
                <a:cubicBezTo>
                  <a:pt x="329519" y="417513"/>
                  <a:pt x="355610" y="422705"/>
                  <a:pt x="382536" y="422705"/>
                </a:cubicBezTo>
                <a:cubicBezTo>
                  <a:pt x="409462" y="422705"/>
                  <a:pt x="435553" y="417513"/>
                  <a:pt x="460158" y="407131"/>
                </a:cubicBezTo>
                <a:cubicBezTo>
                  <a:pt x="483834" y="397027"/>
                  <a:pt x="505190" y="382752"/>
                  <a:pt x="523481" y="364490"/>
                </a:cubicBezTo>
                <a:cubicBezTo>
                  <a:pt x="541772" y="346228"/>
                  <a:pt x="556164" y="324908"/>
                  <a:pt x="566192" y="301177"/>
                </a:cubicBezTo>
                <a:cubicBezTo>
                  <a:pt x="576591" y="276705"/>
                  <a:pt x="581883" y="250564"/>
                  <a:pt x="581883" y="223774"/>
                </a:cubicBezTo>
                <a:cubicBezTo>
                  <a:pt x="581883" y="196891"/>
                  <a:pt x="576591" y="170843"/>
                  <a:pt x="566192" y="146278"/>
                </a:cubicBezTo>
                <a:cubicBezTo>
                  <a:pt x="556164" y="122547"/>
                  <a:pt x="541772" y="101319"/>
                  <a:pt x="523481" y="83058"/>
                </a:cubicBezTo>
                <a:cubicBezTo>
                  <a:pt x="505190" y="64796"/>
                  <a:pt x="483834" y="50428"/>
                  <a:pt x="460158" y="40417"/>
                </a:cubicBezTo>
                <a:cubicBezTo>
                  <a:pt x="435553" y="30034"/>
                  <a:pt x="409462" y="24750"/>
                  <a:pt x="382536" y="24750"/>
                </a:cubicBezTo>
                <a:close/>
                <a:moveTo>
                  <a:pt x="382536" y="0"/>
                </a:moveTo>
                <a:cubicBezTo>
                  <a:pt x="412712" y="0"/>
                  <a:pt x="442145" y="5933"/>
                  <a:pt x="469721" y="17613"/>
                </a:cubicBezTo>
                <a:cubicBezTo>
                  <a:pt x="496462" y="28922"/>
                  <a:pt x="520417" y="45051"/>
                  <a:pt x="540937" y="65538"/>
                </a:cubicBezTo>
                <a:cubicBezTo>
                  <a:pt x="561549" y="86117"/>
                  <a:pt x="577705" y="110033"/>
                  <a:pt x="588940" y="136637"/>
                </a:cubicBezTo>
                <a:cubicBezTo>
                  <a:pt x="600639" y="164262"/>
                  <a:pt x="606581" y="193554"/>
                  <a:pt x="606581" y="223774"/>
                </a:cubicBezTo>
                <a:cubicBezTo>
                  <a:pt x="606581" y="253901"/>
                  <a:pt x="600639" y="283194"/>
                  <a:pt x="588940" y="310818"/>
                </a:cubicBezTo>
                <a:cubicBezTo>
                  <a:pt x="577705" y="337515"/>
                  <a:pt x="561549" y="361431"/>
                  <a:pt x="540937" y="381917"/>
                </a:cubicBezTo>
                <a:cubicBezTo>
                  <a:pt x="520417" y="402496"/>
                  <a:pt x="496462" y="418626"/>
                  <a:pt x="469721" y="429842"/>
                </a:cubicBezTo>
                <a:cubicBezTo>
                  <a:pt x="442145" y="441522"/>
                  <a:pt x="412805" y="447455"/>
                  <a:pt x="382536" y="447455"/>
                </a:cubicBezTo>
                <a:cubicBezTo>
                  <a:pt x="352267" y="447455"/>
                  <a:pt x="322927" y="441522"/>
                  <a:pt x="295258" y="429842"/>
                </a:cubicBezTo>
                <a:cubicBezTo>
                  <a:pt x="275295" y="421407"/>
                  <a:pt x="256818" y="410190"/>
                  <a:pt x="240105" y="396471"/>
                </a:cubicBezTo>
                <a:lnTo>
                  <a:pt x="209558" y="427061"/>
                </a:lnTo>
                <a:cubicBezTo>
                  <a:pt x="206030" y="420758"/>
                  <a:pt x="201666" y="414918"/>
                  <a:pt x="196373" y="409541"/>
                </a:cubicBezTo>
                <a:cubicBezTo>
                  <a:pt x="191081" y="404350"/>
                  <a:pt x="185232" y="399901"/>
                  <a:pt x="178918" y="396378"/>
                </a:cubicBezTo>
                <a:lnTo>
                  <a:pt x="209465" y="365880"/>
                </a:lnTo>
                <a:cubicBezTo>
                  <a:pt x="195724" y="349287"/>
                  <a:pt x="184582" y="330840"/>
                  <a:pt x="176040" y="310818"/>
                </a:cubicBezTo>
                <a:cubicBezTo>
                  <a:pt x="164341" y="283194"/>
                  <a:pt x="158491" y="253901"/>
                  <a:pt x="158491" y="223774"/>
                </a:cubicBezTo>
                <a:cubicBezTo>
                  <a:pt x="158491" y="193554"/>
                  <a:pt x="164341" y="164262"/>
                  <a:pt x="176040" y="136637"/>
                </a:cubicBezTo>
                <a:cubicBezTo>
                  <a:pt x="187367" y="110033"/>
                  <a:pt x="203523" y="86117"/>
                  <a:pt x="224043" y="65538"/>
                </a:cubicBezTo>
                <a:cubicBezTo>
                  <a:pt x="244655" y="45051"/>
                  <a:pt x="268610" y="28922"/>
                  <a:pt x="295258" y="17613"/>
                </a:cubicBezTo>
                <a:cubicBezTo>
                  <a:pt x="322927" y="5933"/>
                  <a:pt x="352267" y="0"/>
                  <a:pt x="3825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6" name="对话气泡: 圆角矩形 2"/>
          <p:cNvSpPr/>
          <p:nvPr/>
        </p:nvSpPr>
        <p:spPr>
          <a:xfrm>
            <a:off x="4260850" y="1430655"/>
            <a:ext cx="1296035" cy="1295400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7" name="椭圆 10"/>
          <p:cNvSpPr/>
          <p:nvPr/>
        </p:nvSpPr>
        <p:spPr>
          <a:xfrm>
            <a:off x="4617085" y="1735455"/>
            <a:ext cx="582930" cy="686435"/>
          </a:xfrm>
          <a:custGeom>
            <a:avLst/>
            <a:gdLst>
              <a:gd name="T0" fmla="*/ 4275 w 5265"/>
              <a:gd name="T1" fmla="*/ 4094 h 6209"/>
              <a:gd name="T2" fmla="*/ 4349 w 5265"/>
              <a:gd name="T3" fmla="*/ 3406 h 6209"/>
              <a:gd name="T4" fmla="*/ 2632 w 5265"/>
              <a:gd name="T5" fmla="*/ 0 h 6209"/>
              <a:gd name="T6" fmla="*/ 916 w 5265"/>
              <a:gd name="T7" fmla="*/ 3406 h 6209"/>
              <a:gd name="T8" fmla="*/ 990 w 5265"/>
              <a:gd name="T9" fmla="*/ 4094 h 6209"/>
              <a:gd name="T10" fmla="*/ 0 w 5265"/>
              <a:gd name="T11" fmla="*/ 5203 h 6209"/>
              <a:gd name="T12" fmla="*/ 414 w 5265"/>
              <a:gd name="T13" fmla="*/ 6166 h 6209"/>
              <a:gd name="T14" fmla="*/ 1145 w 5265"/>
              <a:gd name="T15" fmla="*/ 6166 h 6209"/>
              <a:gd name="T16" fmla="*/ 1145 w 5265"/>
              <a:gd name="T17" fmla="*/ 6150 h 6209"/>
              <a:gd name="T18" fmla="*/ 1384 w 5265"/>
              <a:gd name="T19" fmla="*/ 5169 h 6209"/>
              <a:gd name="T20" fmla="*/ 2072 w 5265"/>
              <a:gd name="T21" fmla="*/ 6209 h 6209"/>
              <a:gd name="T22" fmla="*/ 3193 w 5265"/>
              <a:gd name="T23" fmla="*/ 6209 h 6209"/>
              <a:gd name="T24" fmla="*/ 3881 w 5265"/>
              <a:gd name="T25" fmla="*/ 5169 h 6209"/>
              <a:gd name="T26" fmla="*/ 4120 w 5265"/>
              <a:gd name="T27" fmla="*/ 6150 h 6209"/>
              <a:gd name="T28" fmla="*/ 4119 w 5265"/>
              <a:gd name="T29" fmla="*/ 6166 h 6209"/>
              <a:gd name="T30" fmla="*/ 4851 w 5265"/>
              <a:gd name="T31" fmla="*/ 6166 h 6209"/>
              <a:gd name="T32" fmla="*/ 5265 w 5265"/>
              <a:gd name="T33" fmla="*/ 5203 h 6209"/>
              <a:gd name="T34" fmla="*/ 4275 w 5265"/>
              <a:gd name="T35" fmla="*/ 4094 h 6209"/>
              <a:gd name="T36" fmla="*/ 2632 w 5265"/>
              <a:gd name="T37" fmla="*/ 1651 h 6209"/>
              <a:gd name="T38" fmla="*/ 3282 w 5265"/>
              <a:gd name="T39" fmla="*/ 2300 h 6209"/>
              <a:gd name="T40" fmla="*/ 2632 w 5265"/>
              <a:gd name="T41" fmla="*/ 2950 h 6209"/>
              <a:gd name="T42" fmla="*/ 1983 w 5265"/>
              <a:gd name="T43" fmla="*/ 2300 h 6209"/>
              <a:gd name="T44" fmla="*/ 2632 w 5265"/>
              <a:gd name="T45" fmla="*/ 1651 h 6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265" h="6209">
                <a:moveTo>
                  <a:pt x="4275" y="4094"/>
                </a:moveTo>
                <a:cubicBezTo>
                  <a:pt x="4322" y="3872"/>
                  <a:pt x="4349" y="3641"/>
                  <a:pt x="4349" y="3406"/>
                </a:cubicBezTo>
                <a:cubicBezTo>
                  <a:pt x="4349" y="1525"/>
                  <a:pt x="2632" y="0"/>
                  <a:pt x="2632" y="0"/>
                </a:cubicBezTo>
                <a:cubicBezTo>
                  <a:pt x="2632" y="0"/>
                  <a:pt x="916" y="1525"/>
                  <a:pt x="916" y="3406"/>
                </a:cubicBezTo>
                <a:cubicBezTo>
                  <a:pt x="916" y="3641"/>
                  <a:pt x="943" y="3872"/>
                  <a:pt x="990" y="4094"/>
                </a:cubicBezTo>
                <a:cubicBezTo>
                  <a:pt x="541" y="4332"/>
                  <a:pt x="187" y="4725"/>
                  <a:pt x="0" y="5203"/>
                </a:cubicBezTo>
                <a:lnTo>
                  <a:pt x="414" y="6166"/>
                </a:lnTo>
                <a:lnTo>
                  <a:pt x="1145" y="6166"/>
                </a:lnTo>
                <a:cubicBezTo>
                  <a:pt x="1145" y="6161"/>
                  <a:pt x="1145" y="6155"/>
                  <a:pt x="1145" y="6150"/>
                </a:cubicBezTo>
                <a:cubicBezTo>
                  <a:pt x="1145" y="5796"/>
                  <a:pt x="1231" y="5463"/>
                  <a:pt x="1384" y="5169"/>
                </a:cubicBezTo>
                <a:cubicBezTo>
                  <a:pt x="1596" y="5581"/>
                  <a:pt x="1850" y="5936"/>
                  <a:pt x="2072" y="6209"/>
                </a:cubicBezTo>
                <a:lnTo>
                  <a:pt x="3193" y="6209"/>
                </a:lnTo>
                <a:cubicBezTo>
                  <a:pt x="3415" y="5936"/>
                  <a:pt x="3668" y="5581"/>
                  <a:pt x="3881" y="5169"/>
                </a:cubicBezTo>
                <a:cubicBezTo>
                  <a:pt x="4033" y="5463"/>
                  <a:pt x="4120" y="5796"/>
                  <a:pt x="4120" y="6150"/>
                </a:cubicBezTo>
                <a:cubicBezTo>
                  <a:pt x="4120" y="6155"/>
                  <a:pt x="4119" y="6161"/>
                  <a:pt x="4119" y="6166"/>
                </a:cubicBezTo>
                <a:lnTo>
                  <a:pt x="4851" y="6166"/>
                </a:lnTo>
                <a:lnTo>
                  <a:pt x="5265" y="5203"/>
                </a:lnTo>
                <a:cubicBezTo>
                  <a:pt x="5078" y="4725"/>
                  <a:pt x="4724" y="4332"/>
                  <a:pt x="4275" y="4094"/>
                </a:cubicBezTo>
                <a:close/>
                <a:moveTo>
                  <a:pt x="2632" y="1651"/>
                </a:moveTo>
                <a:cubicBezTo>
                  <a:pt x="2991" y="1651"/>
                  <a:pt x="3282" y="1942"/>
                  <a:pt x="3282" y="2300"/>
                </a:cubicBezTo>
                <a:cubicBezTo>
                  <a:pt x="3282" y="2659"/>
                  <a:pt x="2991" y="2950"/>
                  <a:pt x="2632" y="2950"/>
                </a:cubicBezTo>
                <a:cubicBezTo>
                  <a:pt x="2274" y="2950"/>
                  <a:pt x="1983" y="2659"/>
                  <a:pt x="1983" y="2300"/>
                </a:cubicBezTo>
                <a:cubicBezTo>
                  <a:pt x="1983" y="1942"/>
                  <a:pt x="2274" y="1651"/>
                  <a:pt x="2632" y="16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9" name="对话气泡: 圆角矩形 3"/>
          <p:cNvSpPr/>
          <p:nvPr/>
        </p:nvSpPr>
        <p:spPr>
          <a:xfrm>
            <a:off x="6724015" y="1430655"/>
            <a:ext cx="1296035" cy="1295400"/>
          </a:xfrm>
          <a:prstGeom prst="wedgeRoundRect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0" name="椭圆 11"/>
          <p:cNvSpPr/>
          <p:nvPr/>
        </p:nvSpPr>
        <p:spPr>
          <a:xfrm>
            <a:off x="7058660" y="1735455"/>
            <a:ext cx="625475" cy="686435"/>
          </a:xfrm>
          <a:custGeom>
            <a:avLst/>
            <a:gdLst>
              <a:gd name="connsiteX0" fmla="*/ 130776 w 510187"/>
              <a:gd name="connsiteY0" fmla="*/ 398252 h 559418"/>
              <a:gd name="connsiteX1" fmla="*/ 180826 w 510187"/>
              <a:gd name="connsiteY1" fmla="*/ 398252 h 559418"/>
              <a:gd name="connsiteX2" fmla="*/ 195356 w 510187"/>
              <a:gd name="connsiteY2" fmla="*/ 420815 h 559418"/>
              <a:gd name="connsiteX3" fmla="*/ 140463 w 510187"/>
              <a:gd name="connsiteY3" fmla="*/ 420815 h 559418"/>
              <a:gd name="connsiteX4" fmla="*/ 48435 w 510187"/>
              <a:gd name="connsiteY4" fmla="*/ 535243 h 559418"/>
              <a:gd name="connsiteX5" fmla="*/ 461752 w 510187"/>
              <a:gd name="connsiteY5" fmla="*/ 535243 h 559418"/>
              <a:gd name="connsiteX6" fmla="*/ 369724 w 510187"/>
              <a:gd name="connsiteY6" fmla="*/ 420815 h 559418"/>
              <a:gd name="connsiteX7" fmla="*/ 316445 w 510187"/>
              <a:gd name="connsiteY7" fmla="*/ 420815 h 559418"/>
              <a:gd name="connsiteX8" fmla="*/ 329361 w 510187"/>
              <a:gd name="connsiteY8" fmla="*/ 398252 h 559418"/>
              <a:gd name="connsiteX9" fmla="*/ 381026 w 510187"/>
              <a:gd name="connsiteY9" fmla="*/ 398252 h 559418"/>
              <a:gd name="connsiteX10" fmla="*/ 510187 w 510187"/>
              <a:gd name="connsiteY10" fmla="*/ 559418 h 559418"/>
              <a:gd name="connsiteX11" fmla="*/ 0 w 510187"/>
              <a:gd name="connsiteY11" fmla="*/ 559418 h 559418"/>
              <a:gd name="connsiteX12" fmla="*/ 254964 w 510187"/>
              <a:gd name="connsiteY12" fmla="*/ 79000 h 559418"/>
              <a:gd name="connsiteX13" fmla="*/ 175836 w 510187"/>
              <a:gd name="connsiteY13" fmla="*/ 159612 h 559418"/>
              <a:gd name="connsiteX14" fmla="*/ 254964 w 510187"/>
              <a:gd name="connsiteY14" fmla="*/ 238611 h 559418"/>
              <a:gd name="connsiteX15" fmla="*/ 335706 w 510187"/>
              <a:gd name="connsiteY15" fmla="*/ 159612 h 559418"/>
              <a:gd name="connsiteX16" fmla="*/ 254964 w 510187"/>
              <a:gd name="connsiteY16" fmla="*/ 79000 h 559418"/>
              <a:gd name="connsiteX17" fmla="*/ 254964 w 510187"/>
              <a:gd name="connsiteY17" fmla="*/ 0 h 559418"/>
              <a:gd name="connsiteX18" fmla="*/ 414834 w 510187"/>
              <a:gd name="connsiteY18" fmla="*/ 159612 h 559418"/>
              <a:gd name="connsiteX19" fmla="*/ 254964 w 510187"/>
              <a:gd name="connsiteY19" fmla="*/ 478835 h 559418"/>
              <a:gd name="connsiteX20" fmla="*/ 95093 w 510187"/>
              <a:gd name="connsiteY20" fmla="*/ 159612 h 559418"/>
              <a:gd name="connsiteX21" fmla="*/ 254964 w 510187"/>
              <a:gd name="connsiteY21" fmla="*/ 0 h 5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0187" h="559418">
                <a:moveTo>
                  <a:pt x="130776" y="398252"/>
                </a:moveTo>
                <a:lnTo>
                  <a:pt x="180826" y="398252"/>
                </a:lnTo>
                <a:cubicBezTo>
                  <a:pt x="185669" y="404699"/>
                  <a:pt x="190513" y="412757"/>
                  <a:pt x="195356" y="420815"/>
                </a:cubicBezTo>
                <a:lnTo>
                  <a:pt x="140463" y="420815"/>
                </a:lnTo>
                <a:lnTo>
                  <a:pt x="48435" y="535243"/>
                </a:lnTo>
                <a:lnTo>
                  <a:pt x="461752" y="535243"/>
                </a:lnTo>
                <a:lnTo>
                  <a:pt x="369724" y="420815"/>
                </a:lnTo>
                <a:lnTo>
                  <a:pt x="316445" y="420815"/>
                </a:lnTo>
                <a:cubicBezTo>
                  <a:pt x="319674" y="412757"/>
                  <a:pt x="324518" y="404699"/>
                  <a:pt x="329361" y="398252"/>
                </a:cubicBezTo>
                <a:lnTo>
                  <a:pt x="381026" y="398252"/>
                </a:lnTo>
                <a:lnTo>
                  <a:pt x="510187" y="559418"/>
                </a:lnTo>
                <a:lnTo>
                  <a:pt x="0" y="559418"/>
                </a:lnTo>
                <a:close/>
                <a:moveTo>
                  <a:pt x="254964" y="79000"/>
                </a:moveTo>
                <a:cubicBezTo>
                  <a:pt x="211363" y="79000"/>
                  <a:pt x="175836" y="116081"/>
                  <a:pt x="175836" y="159612"/>
                </a:cubicBezTo>
                <a:cubicBezTo>
                  <a:pt x="175836" y="203142"/>
                  <a:pt x="211363" y="238611"/>
                  <a:pt x="254964" y="238611"/>
                </a:cubicBezTo>
                <a:cubicBezTo>
                  <a:pt x="300179" y="238611"/>
                  <a:pt x="335706" y="203142"/>
                  <a:pt x="335706" y="159612"/>
                </a:cubicBezTo>
                <a:cubicBezTo>
                  <a:pt x="335706" y="116081"/>
                  <a:pt x="300179" y="79000"/>
                  <a:pt x="254964" y="79000"/>
                </a:cubicBezTo>
                <a:close/>
                <a:moveTo>
                  <a:pt x="254964" y="0"/>
                </a:moveTo>
                <a:cubicBezTo>
                  <a:pt x="343781" y="0"/>
                  <a:pt x="414834" y="70939"/>
                  <a:pt x="414834" y="159612"/>
                </a:cubicBezTo>
                <a:cubicBezTo>
                  <a:pt x="414834" y="246673"/>
                  <a:pt x="254964" y="478835"/>
                  <a:pt x="254964" y="478835"/>
                </a:cubicBezTo>
                <a:cubicBezTo>
                  <a:pt x="254964" y="478835"/>
                  <a:pt x="95093" y="246673"/>
                  <a:pt x="95093" y="159612"/>
                </a:cubicBezTo>
                <a:cubicBezTo>
                  <a:pt x="95093" y="70939"/>
                  <a:pt x="167761" y="0"/>
                  <a:pt x="2549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2" name="对话气泡: 圆角矩形 4"/>
          <p:cNvSpPr/>
          <p:nvPr/>
        </p:nvSpPr>
        <p:spPr>
          <a:xfrm>
            <a:off x="9135110" y="1430655"/>
            <a:ext cx="1296035" cy="1295400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3" name="椭圆 12"/>
          <p:cNvSpPr/>
          <p:nvPr/>
        </p:nvSpPr>
        <p:spPr>
          <a:xfrm>
            <a:off x="9439910" y="1751965"/>
            <a:ext cx="686435" cy="652145"/>
          </a:xfrm>
          <a:custGeom>
            <a:avLst/>
            <a:gdLst>
              <a:gd name="T0" fmla="*/ 491 w 501"/>
              <a:gd name="T1" fmla="*/ 207 h 477"/>
              <a:gd name="T2" fmla="*/ 390 w 501"/>
              <a:gd name="T3" fmla="*/ 305 h 477"/>
              <a:gd name="T4" fmla="*/ 414 w 501"/>
              <a:gd name="T5" fmla="*/ 444 h 477"/>
              <a:gd name="T6" fmla="*/ 403 w 501"/>
              <a:gd name="T7" fmla="*/ 470 h 477"/>
              <a:gd name="T8" fmla="*/ 388 w 501"/>
              <a:gd name="T9" fmla="*/ 475 h 477"/>
              <a:gd name="T10" fmla="*/ 375 w 501"/>
              <a:gd name="T11" fmla="*/ 472 h 477"/>
              <a:gd name="T12" fmla="*/ 251 w 501"/>
              <a:gd name="T13" fmla="*/ 407 h 477"/>
              <a:gd name="T14" fmla="*/ 126 w 501"/>
              <a:gd name="T15" fmla="*/ 472 h 477"/>
              <a:gd name="T16" fmla="*/ 98 w 501"/>
              <a:gd name="T17" fmla="*/ 470 h 477"/>
              <a:gd name="T18" fmla="*/ 87 w 501"/>
              <a:gd name="T19" fmla="*/ 444 h 477"/>
              <a:gd name="T20" fmla="*/ 111 w 501"/>
              <a:gd name="T21" fmla="*/ 305 h 477"/>
              <a:gd name="T22" fmla="*/ 10 w 501"/>
              <a:gd name="T23" fmla="*/ 207 h 477"/>
              <a:gd name="T24" fmla="*/ 3 w 501"/>
              <a:gd name="T25" fmla="*/ 180 h 477"/>
              <a:gd name="T26" fmla="*/ 25 w 501"/>
              <a:gd name="T27" fmla="*/ 161 h 477"/>
              <a:gd name="T28" fmla="*/ 164 w 501"/>
              <a:gd name="T29" fmla="*/ 141 h 477"/>
              <a:gd name="T30" fmla="*/ 227 w 501"/>
              <a:gd name="T31" fmla="*/ 15 h 477"/>
              <a:gd name="T32" fmla="*/ 251 w 501"/>
              <a:gd name="T33" fmla="*/ 0 h 477"/>
              <a:gd name="T34" fmla="*/ 274 w 501"/>
              <a:gd name="T35" fmla="*/ 15 h 477"/>
              <a:gd name="T36" fmla="*/ 337 w 501"/>
              <a:gd name="T37" fmla="*/ 141 h 477"/>
              <a:gd name="T38" fmla="*/ 476 w 501"/>
              <a:gd name="T39" fmla="*/ 161 h 477"/>
              <a:gd name="T40" fmla="*/ 498 w 501"/>
              <a:gd name="T41" fmla="*/ 180 h 477"/>
              <a:gd name="T42" fmla="*/ 491 w 501"/>
              <a:gd name="T43" fmla="*/ 207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01" h="477">
                <a:moveTo>
                  <a:pt x="491" y="207"/>
                </a:moveTo>
                <a:lnTo>
                  <a:pt x="390" y="305"/>
                </a:lnTo>
                <a:lnTo>
                  <a:pt x="414" y="444"/>
                </a:lnTo>
                <a:cubicBezTo>
                  <a:pt x="416" y="454"/>
                  <a:pt x="412" y="464"/>
                  <a:pt x="403" y="470"/>
                </a:cubicBezTo>
                <a:cubicBezTo>
                  <a:pt x="399" y="474"/>
                  <a:pt x="393" y="475"/>
                  <a:pt x="388" y="475"/>
                </a:cubicBezTo>
                <a:cubicBezTo>
                  <a:pt x="383" y="475"/>
                  <a:pt x="379" y="474"/>
                  <a:pt x="375" y="472"/>
                </a:cubicBezTo>
                <a:lnTo>
                  <a:pt x="251" y="407"/>
                </a:lnTo>
                <a:lnTo>
                  <a:pt x="126" y="472"/>
                </a:lnTo>
                <a:cubicBezTo>
                  <a:pt x="117" y="477"/>
                  <a:pt x="106" y="476"/>
                  <a:pt x="98" y="470"/>
                </a:cubicBezTo>
                <a:cubicBezTo>
                  <a:pt x="90" y="464"/>
                  <a:pt x="85" y="454"/>
                  <a:pt x="87" y="444"/>
                </a:cubicBezTo>
                <a:lnTo>
                  <a:pt x="111" y="305"/>
                </a:lnTo>
                <a:lnTo>
                  <a:pt x="10" y="207"/>
                </a:lnTo>
                <a:cubicBezTo>
                  <a:pt x="3" y="200"/>
                  <a:pt x="0" y="189"/>
                  <a:pt x="3" y="180"/>
                </a:cubicBezTo>
                <a:cubicBezTo>
                  <a:pt x="6" y="170"/>
                  <a:pt x="15" y="163"/>
                  <a:pt x="25" y="161"/>
                </a:cubicBezTo>
                <a:lnTo>
                  <a:pt x="164" y="141"/>
                </a:lnTo>
                <a:lnTo>
                  <a:pt x="227" y="15"/>
                </a:lnTo>
                <a:cubicBezTo>
                  <a:pt x="231" y="6"/>
                  <a:pt x="240" y="0"/>
                  <a:pt x="251" y="0"/>
                </a:cubicBezTo>
                <a:cubicBezTo>
                  <a:pt x="261" y="0"/>
                  <a:pt x="270" y="6"/>
                  <a:pt x="274" y="15"/>
                </a:cubicBezTo>
                <a:lnTo>
                  <a:pt x="337" y="141"/>
                </a:lnTo>
                <a:lnTo>
                  <a:pt x="476" y="161"/>
                </a:lnTo>
                <a:cubicBezTo>
                  <a:pt x="486" y="163"/>
                  <a:pt x="495" y="170"/>
                  <a:pt x="498" y="180"/>
                </a:cubicBezTo>
                <a:cubicBezTo>
                  <a:pt x="501" y="189"/>
                  <a:pt x="498" y="200"/>
                  <a:pt x="491" y="2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279525" y="4222115"/>
            <a:ext cx="2301875" cy="146875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279525" y="3853815"/>
            <a:ext cx="2301875" cy="398780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市场部工作安排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781425" y="4222115"/>
            <a:ext cx="2301875" cy="146875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781425" y="3853815"/>
            <a:ext cx="2301875" cy="398780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销售部工作安排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205220" y="4222115"/>
            <a:ext cx="2301875" cy="146875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205220" y="3853815"/>
            <a:ext cx="2301875" cy="398780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售后部工作安排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623300" y="4222115"/>
            <a:ext cx="2301875" cy="146875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623300" y="3853815"/>
            <a:ext cx="2301875" cy="398780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研发部工作安排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椭圆 4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83055" y="1369695"/>
            <a:ext cx="641350" cy="64579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 sz="1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椭圆 4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83055" y="2531745"/>
            <a:ext cx="641350" cy="64389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 sz="1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椭圆 4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83055" y="3688080"/>
            <a:ext cx="641350" cy="64389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 sz="1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椭圆 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83055" y="4844415"/>
            <a:ext cx="641350" cy="64389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 sz="1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椭圆 4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28485" y="1369695"/>
            <a:ext cx="641350" cy="64579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 sz="1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椭圆 4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928485" y="2531745"/>
            <a:ext cx="641350" cy="64389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 sz="1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椭圆 4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928485" y="3688080"/>
            <a:ext cx="641350" cy="64389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 sz="1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椭圆 3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28485" y="4844415"/>
            <a:ext cx="641350" cy="64389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 sz="1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任意多边形 37"/>
          <p:cNvSpPr>
            <a:spLocks noEditPoints="1"/>
          </p:cNvSpPr>
          <p:nvPr/>
        </p:nvSpPr>
        <p:spPr bwMode="auto">
          <a:xfrm>
            <a:off x="1779280" y="1527189"/>
            <a:ext cx="249891" cy="332091"/>
          </a:xfrm>
          <a:custGeom>
            <a:avLst/>
            <a:gdLst>
              <a:gd name="T0" fmla="*/ 10 w 66"/>
              <a:gd name="T1" fmla="*/ 57 h 66"/>
              <a:gd name="T2" fmla="*/ 9 w 66"/>
              <a:gd name="T3" fmla="*/ 64 h 66"/>
              <a:gd name="T4" fmla="*/ 7 w 66"/>
              <a:gd name="T5" fmla="*/ 57 h 66"/>
              <a:gd name="T6" fmla="*/ 12 w 66"/>
              <a:gd name="T7" fmla="*/ 52 h 66"/>
              <a:gd name="T8" fmla="*/ 53 w 66"/>
              <a:gd name="T9" fmla="*/ 12 h 66"/>
              <a:gd name="T10" fmla="*/ 57 w 66"/>
              <a:gd name="T11" fmla="*/ 2 h 66"/>
              <a:gd name="T12" fmla="*/ 59 w 66"/>
              <a:gd name="T13" fmla="*/ 10 h 66"/>
              <a:gd name="T14" fmla="*/ 57 w 66"/>
              <a:gd name="T15" fmla="*/ 12 h 66"/>
              <a:gd name="T16" fmla="*/ 56 w 66"/>
              <a:gd name="T17" fmla="*/ 13 h 66"/>
              <a:gd name="T18" fmla="*/ 54 w 66"/>
              <a:gd name="T19" fmla="*/ 14 h 66"/>
              <a:gd name="T20" fmla="*/ 56 w 66"/>
              <a:gd name="T21" fmla="*/ 21 h 66"/>
              <a:gd name="T22" fmla="*/ 53 w 66"/>
              <a:gd name="T23" fmla="*/ 16 h 66"/>
              <a:gd name="T24" fmla="*/ 43 w 66"/>
              <a:gd name="T25" fmla="*/ 25 h 66"/>
              <a:gd name="T26" fmla="*/ 46 w 66"/>
              <a:gd name="T27" fmla="*/ 31 h 66"/>
              <a:gd name="T28" fmla="*/ 35 w 66"/>
              <a:gd name="T29" fmla="*/ 33 h 66"/>
              <a:gd name="T30" fmla="*/ 38 w 66"/>
              <a:gd name="T31" fmla="*/ 39 h 66"/>
              <a:gd name="T32" fmla="*/ 27 w 66"/>
              <a:gd name="T33" fmla="*/ 41 h 66"/>
              <a:gd name="T34" fmla="*/ 29 w 66"/>
              <a:gd name="T35" fmla="*/ 48 h 66"/>
              <a:gd name="T36" fmla="*/ 16 w 66"/>
              <a:gd name="T37" fmla="*/ 52 h 66"/>
              <a:gd name="T38" fmla="*/ 21 w 66"/>
              <a:gd name="T39" fmla="*/ 56 h 66"/>
              <a:gd name="T40" fmla="*/ 14 w 66"/>
              <a:gd name="T41" fmla="*/ 54 h 66"/>
              <a:gd name="T42" fmla="*/ 13 w 66"/>
              <a:gd name="T43" fmla="*/ 55 h 66"/>
              <a:gd name="T44" fmla="*/ 16 w 66"/>
              <a:gd name="T45" fmla="*/ 61 h 66"/>
              <a:gd name="T46" fmla="*/ 32 w 66"/>
              <a:gd name="T47" fmla="*/ 17 h 66"/>
              <a:gd name="T48" fmla="*/ 25 w 66"/>
              <a:gd name="T49" fmla="*/ 24 h 66"/>
              <a:gd name="T50" fmla="*/ 39 w 66"/>
              <a:gd name="T51" fmla="*/ 26 h 66"/>
              <a:gd name="T52" fmla="*/ 29 w 66"/>
              <a:gd name="T53" fmla="*/ 8 h 66"/>
              <a:gd name="T54" fmla="*/ 16 w 66"/>
              <a:gd name="T55" fmla="*/ 15 h 66"/>
              <a:gd name="T56" fmla="*/ 31 w 66"/>
              <a:gd name="T57" fmla="*/ 16 h 66"/>
              <a:gd name="T58" fmla="*/ 33 w 66"/>
              <a:gd name="T59" fmla="*/ 13 h 66"/>
              <a:gd name="T60" fmla="*/ 45 w 66"/>
              <a:gd name="T61" fmla="*/ 10 h 66"/>
              <a:gd name="T62" fmla="*/ 35 w 66"/>
              <a:gd name="T63" fmla="*/ 17 h 66"/>
              <a:gd name="T64" fmla="*/ 50 w 66"/>
              <a:gd name="T65" fmla="*/ 15 h 66"/>
              <a:gd name="T66" fmla="*/ 36 w 66"/>
              <a:gd name="T67" fmla="*/ 15 h 66"/>
              <a:gd name="T68" fmla="*/ 14 w 66"/>
              <a:gd name="T69" fmla="*/ 32 h 66"/>
              <a:gd name="T70" fmla="*/ 21 w 66"/>
              <a:gd name="T71" fmla="*/ 23 h 66"/>
              <a:gd name="T72" fmla="*/ 7 w 66"/>
              <a:gd name="T73" fmla="*/ 28 h 66"/>
              <a:gd name="T74" fmla="*/ 10 w 66"/>
              <a:gd name="T75" fmla="*/ 46 h 66"/>
              <a:gd name="T76" fmla="*/ 13 w 66"/>
              <a:gd name="T77" fmla="*/ 34 h 66"/>
              <a:gd name="T78" fmla="*/ 17 w 66"/>
              <a:gd name="T79" fmla="*/ 34 h 66"/>
              <a:gd name="T80" fmla="*/ 31 w 66"/>
              <a:gd name="T81" fmla="*/ 34 h 66"/>
              <a:gd name="T82" fmla="*/ 22 w 66"/>
              <a:gd name="T83" fmla="*/ 25 h 66"/>
              <a:gd name="T84" fmla="*/ 23 w 66"/>
              <a:gd name="T85" fmla="*/ 41 h 66"/>
              <a:gd name="T86" fmla="*/ 13 w 66"/>
              <a:gd name="T87" fmla="*/ 50 h 66"/>
              <a:gd name="T88" fmla="*/ 23 w 66"/>
              <a:gd name="T89" fmla="*/ 41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94" h="523">
                <a:moveTo>
                  <a:pt x="93" y="366"/>
                </a:moveTo>
                <a:cubicBezTo>
                  <a:pt x="81" y="360"/>
                  <a:pt x="75" y="354"/>
                  <a:pt x="63" y="342"/>
                </a:cubicBezTo>
                <a:cubicBezTo>
                  <a:pt x="63" y="342"/>
                  <a:pt x="63" y="342"/>
                  <a:pt x="57" y="342"/>
                </a:cubicBezTo>
                <a:cubicBezTo>
                  <a:pt x="57" y="348"/>
                  <a:pt x="57" y="348"/>
                  <a:pt x="57" y="348"/>
                </a:cubicBezTo>
                <a:cubicBezTo>
                  <a:pt x="51" y="348"/>
                  <a:pt x="51" y="354"/>
                  <a:pt x="51" y="354"/>
                </a:cubicBezTo>
                <a:cubicBezTo>
                  <a:pt x="57" y="366"/>
                  <a:pt x="57" y="378"/>
                  <a:pt x="51" y="384"/>
                </a:cubicBezTo>
                <a:cubicBezTo>
                  <a:pt x="39" y="396"/>
                  <a:pt x="21" y="396"/>
                  <a:pt x="9" y="384"/>
                </a:cubicBezTo>
                <a:cubicBezTo>
                  <a:pt x="-3" y="378"/>
                  <a:pt x="-3" y="360"/>
                  <a:pt x="9" y="348"/>
                </a:cubicBezTo>
                <a:cubicBezTo>
                  <a:pt x="15" y="336"/>
                  <a:pt x="33" y="336"/>
                  <a:pt x="39" y="342"/>
                </a:cubicBezTo>
                <a:cubicBezTo>
                  <a:pt x="45" y="342"/>
                  <a:pt x="45" y="342"/>
                  <a:pt x="45" y="342"/>
                </a:cubicBezTo>
                <a:cubicBezTo>
                  <a:pt x="51" y="329"/>
                  <a:pt x="63" y="323"/>
                  <a:pt x="69" y="317"/>
                </a:cubicBezTo>
                <a:cubicBezTo>
                  <a:pt x="69" y="317"/>
                  <a:pt x="69" y="311"/>
                  <a:pt x="69" y="311"/>
                </a:cubicBezTo>
                <a:cubicBezTo>
                  <a:pt x="9" y="245"/>
                  <a:pt x="9" y="142"/>
                  <a:pt x="75" y="76"/>
                </a:cubicBezTo>
                <a:cubicBezTo>
                  <a:pt x="142" y="9"/>
                  <a:pt x="244" y="15"/>
                  <a:pt x="311" y="70"/>
                </a:cubicBezTo>
                <a:cubicBezTo>
                  <a:pt x="311" y="70"/>
                  <a:pt x="317" y="70"/>
                  <a:pt x="317" y="70"/>
                </a:cubicBezTo>
                <a:cubicBezTo>
                  <a:pt x="335" y="51"/>
                  <a:pt x="335" y="51"/>
                  <a:pt x="335" y="51"/>
                </a:cubicBezTo>
                <a:cubicBezTo>
                  <a:pt x="341" y="45"/>
                  <a:pt x="341" y="45"/>
                  <a:pt x="341" y="45"/>
                </a:cubicBezTo>
                <a:cubicBezTo>
                  <a:pt x="335" y="33"/>
                  <a:pt x="335" y="21"/>
                  <a:pt x="341" y="9"/>
                </a:cubicBezTo>
                <a:cubicBezTo>
                  <a:pt x="353" y="-3"/>
                  <a:pt x="371" y="-3"/>
                  <a:pt x="383" y="9"/>
                </a:cubicBezTo>
                <a:cubicBezTo>
                  <a:pt x="395" y="21"/>
                  <a:pt x="395" y="39"/>
                  <a:pt x="383" y="51"/>
                </a:cubicBezTo>
                <a:cubicBezTo>
                  <a:pt x="377" y="57"/>
                  <a:pt x="359" y="63"/>
                  <a:pt x="353" y="57"/>
                </a:cubicBezTo>
                <a:cubicBezTo>
                  <a:pt x="347" y="57"/>
                  <a:pt x="347" y="57"/>
                  <a:pt x="347" y="57"/>
                </a:cubicBezTo>
                <a:cubicBezTo>
                  <a:pt x="341" y="63"/>
                  <a:pt x="341" y="63"/>
                  <a:pt x="341" y="63"/>
                </a:cubicBezTo>
                <a:cubicBezTo>
                  <a:pt x="341" y="63"/>
                  <a:pt x="341" y="63"/>
                  <a:pt x="341" y="70"/>
                </a:cubicBezTo>
                <a:cubicBezTo>
                  <a:pt x="347" y="76"/>
                  <a:pt x="359" y="88"/>
                  <a:pt x="365" y="94"/>
                </a:cubicBezTo>
                <a:cubicBezTo>
                  <a:pt x="353" y="106"/>
                  <a:pt x="353" y="106"/>
                  <a:pt x="353" y="106"/>
                </a:cubicBezTo>
                <a:cubicBezTo>
                  <a:pt x="347" y="94"/>
                  <a:pt x="341" y="88"/>
                  <a:pt x="335" y="76"/>
                </a:cubicBezTo>
                <a:cubicBezTo>
                  <a:pt x="335" y="76"/>
                  <a:pt x="329" y="76"/>
                  <a:pt x="329" y="76"/>
                </a:cubicBezTo>
                <a:cubicBezTo>
                  <a:pt x="323" y="82"/>
                  <a:pt x="323" y="82"/>
                  <a:pt x="323" y="82"/>
                </a:cubicBezTo>
                <a:cubicBezTo>
                  <a:pt x="323" y="82"/>
                  <a:pt x="323" y="82"/>
                  <a:pt x="323" y="88"/>
                </a:cubicBezTo>
                <a:cubicBezTo>
                  <a:pt x="329" y="94"/>
                  <a:pt x="341" y="106"/>
                  <a:pt x="341" y="112"/>
                </a:cubicBezTo>
                <a:cubicBezTo>
                  <a:pt x="335" y="124"/>
                  <a:pt x="335" y="124"/>
                  <a:pt x="335" y="124"/>
                </a:cubicBezTo>
                <a:cubicBezTo>
                  <a:pt x="317" y="136"/>
                  <a:pt x="317" y="136"/>
                  <a:pt x="317" y="136"/>
                </a:cubicBezTo>
                <a:cubicBezTo>
                  <a:pt x="323" y="124"/>
                  <a:pt x="323" y="106"/>
                  <a:pt x="317" y="94"/>
                </a:cubicBezTo>
                <a:cubicBezTo>
                  <a:pt x="317" y="94"/>
                  <a:pt x="311" y="94"/>
                  <a:pt x="311" y="94"/>
                </a:cubicBezTo>
                <a:cubicBezTo>
                  <a:pt x="311" y="94"/>
                  <a:pt x="311" y="94"/>
                  <a:pt x="305" y="94"/>
                </a:cubicBezTo>
                <a:cubicBezTo>
                  <a:pt x="256" y="148"/>
                  <a:pt x="256" y="148"/>
                  <a:pt x="256" y="148"/>
                </a:cubicBezTo>
                <a:cubicBezTo>
                  <a:pt x="256" y="154"/>
                  <a:pt x="268" y="166"/>
                  <a:pt x="280" y="172"/>
                </a:cubicBezTo>
                <a:cubicBezTo>
                  <a:pt x="274" y="184"/>
                  <a:pt x="274" y="184"/>
                  <a:pt x="274" y="184"/>
                </a:cubicBezTo>
                <a:cubicBezTo>
                  <a:pt x="262" y="178"/>
                  <a:pt x="256" y="172"/>
                  <a:pt x="250" y="160"/>
                </a:cubicBezTo>
                <a:cubicBezTo>
                  <a:pt x="244" y="160"/>
                  <a:pt x="244" y="160"/>
                  <a:pt x="238" y="160"/>
                </a:cubicBezTo>
                <a:cubicBezTo>
                  <a:pt x="208" y="196"/>
                  <a:pt x="208" y="196"/>
                  <a:pt x="208" y="196"/>
                </a:cubicBezTo>
                <a:cubicBezTo>
                  <a:pt x="208" y="196"/>
                  <a:pt x="208" y="203"/>
                  <a:pt x="208" y="203"/>
                </a:cubicBezTo>
                <a:cubicBezTo>
                  <a:pt x="232" y="227"/>
                  <a:pt x="232" y="227"/>
                  <a:pt x="232" y="227"/>
                </a:cubicBezTo>
                <a:cubicBezTo>
                  <a:pt x="226" y="233"/>
                  <a:pt x="226" y="233"/>
                  <a:pt x="226" y="233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196" y="209"/>
                  <a:pt x="196" y="209"/>
                  <a:pt x="190" y="209"/>
                </a:cubicBezTo>
                <a:cubicBezTo>
                  <a:pt x="160" y="245"/>
                  <a:pt x="160" y="245"/>
                  <a:pt x="160" y="245"/>
                </a:cubicBezTo>
                <a:cubicBezTo>
                  <a:pt x="160" y="245"/>
                  <a:pt x="160" y="251"/>
                  <a:pt x="160" y="251"/>
                </a:cubicBezTo>
                <a:cubicBezTo>
                  <a:pt x="166" y="257"/>
                  <a:pt x="178" y="269"/>
                  <a:pt x="184" y="275"/>
                </a:cubicBezTo>
                <a:cubicBezTo>
                  <a:pt x="172" y="287"/>
                  <a:pt x="172" y="287"/>
                  <a:pt x="172" y="287"/>
                </a:cubicBezTo>
                <a:cubicBezTo>
                  <a:pt x="166" y="275"/>
                  <a:pt x="160" y="269"/>
                  <a:pt x="154" y="257"/>
                </a:cubicBezTo>
                <a:cubicBezTo>
                  <a:pt x="148" y="257"/>
                  <a:pt x="148" y="257"/>
                  <a:pt x="142" y="257"/>
                </a:cubicBezTo>
                <a:cubicBezTo>
                  <a:pt x="93" y="311"/>
                  <a:pt x="93" y="311"/>
                  <a:pt x="93" y="311"/>
                </a:cubicBezTo>
                <a:cubicBezTo>
                  <a:pt x="93" y="311"/>
                  <a:pt x="93" y="317"/>
                  <a:pt x="93" y="317"/>
                </a:cubicBezTo>
                <a:cubicBezTo>
                  <a:pt x="106" y="323"/>
                  <a:pt x="124" y="323"/>
                  <a:pt x="136" y="323"/>
                </a:cubicBezTo>
                <a:cubicBezTo>
                  <a:pt x="124" y="336"/>
                  <a:pt x="124" y="336"/>
                  <a:pt x="124" y="336"/>
                </a:cubicBezTo>
                <a:cubicBezTo>
                  <a:pt x="112" y="348"/>
                  <a:pt x="112" y="348"/>
                  <a:pt x="112" y="348"/>
                </a:cubicBezTo>
                <a:cubicBezTo>
                  <a:pt x="100" y="342"/>
                  <a:pt x="93" y="336"/>
                  <a:pt x="81" y="323"/>
                </a:cubicBezTo>
                <a:cubicBezTo>
                  <a:pt x="81" y="323"/>
                  <a:pt x="81" y="323"/>
                  <a:pt x="75" y="329"/>
                </a:cubicBezTo>
                <a:cubicBezTo>
                  <a:pt x="75" y="336"/>
                  <a:pt x="75" y="336"/>
                  <a:pt x="75" y="336"/>
                </a:cubicBezTo>
                <a:cubicBezTo>
                  <a:pt x="81" y="342"/>
                  <a:pt x="93" y="348"/>
                  <a:pt x="100" y="354"/>
                </a:cubicBezTo>
                <a:lnTo>
                  <a:pt x="93" y="366"/>
                </a:lnTo>
                <a:close/>
                <a:moveTo>
                  <a:pt x="232" y="148"/>
                </a:moveTo>
                <a:cubicBezTo>
                  <a:pt x="220" y="130"/>
                  <a:pt x="208" y="118"/>
                  <a:pt x="196" y="106"/>
                </a:cubicBezTo>
                <a:cubicBezTo>
                  <a:pt x="196" y="100"/>
                  <a:pt x="196" y="100"/>
                  <a:pt x="190" y="100"/>
                </a:cubicBezTo>
                <a:cubicBezTo>
                  <a:pt x="178" y="112"/>
                  <a:pt x="160" y="124"/>
                  <a:pt x="148" y="136"/>
                </a:cubicBezTo>
                <a:cubicBezTo>
                  <a:pt x="148" y="142"/>
                  <a:pt x="148" y="142"/>
                  <a:pt x="148" y="142"/>
                </a:cubicBezTo>
                <a:cubicBezTo>
                  <a:pt x="190" y="184"/>
                  <a:pt x="190" y="184"/>
                  <a:pt x="190" y="184"/>
                </a:cubicBezTo>
                <a:cubicBezTo>
                  <a:pt x="196" y="190"/>
                  <a:pt x="196" y="190"/>
                  <a:pt x="202" y="184"/>
                </a:cubicBezTo>
                <a:cubicBezTo>
                  <a:pt x="232" y="154"/>
                  <a:pt x="232" y="154"/>
                  <a:pt x="232" y="154"/>
                </a:cubicBezTo>
                <a:cubicBezTo>
                  <a:pt x="232" y="154"/>
                  <a:pt x="232" y="148"/>
                  <a:pt x="232" y="148"/>
                </a:cubicBezTo>
                <a:close/>
                <a:moveTo>
                  <a:pt x="190" y="82"/>
                </a:moveTo>
                <a:cubicBezTo>
                  <a:pt x="184" y="70"/>
                  <a:pt x="178" y="57"/>
                  <a:pt x="172" y="45"/>
                </a:cubicBezTo>
                <a:cubicBezTo>
                  <a:pt x="172" y="45"/>
                  <a:pt x="172" y="39"/>
                  <a:pt x="166" y="45"/>
                </a:cubicBezTo>
                <a:cubicBezTo>
                  <a:pt x="142" y="45"/>
                  <a:pt x="112" y="57"/>
                  <a:pt x="93" y="76"/>
                </a:cubicBezTo>
                <a:cubicBezTo>
                  <a:pt x="87" y="82"/>
                  <a:pt x="87" y="82"/>
                  <a:pt x="93" y="88"/>
                </a:cubicBezTo>
                <a:cubicBezTo>
                  <a:pt x="136" y="124"/>
                  <a:pt x="136" y="124"/>
                  <a:pt x="136" y="124"/>
                </a:cubicBezTo>
                <a:cubicBezTo>
                  <a:pt x="136" y="130"/>
                  <a:pt x="136" y="130"/>
                  <a:pt x="142" y="124"/>
                </a:cubicBezTo>
                <a:cubicBezTo>
                  <a:pt x="154" y="112"/>
                  <a:pt x="172" y="100"/>
                  <a:pt x="184" y="94"/>
                </a:cubicBezTo>
                <a:cubicBezTo>
                  <a:pt x="190" y="88"/>
                  <a:pt x="190" y="88"/>
                  <a:pt x="190" y="82"/>
                </a:cubicBezTo>
                <a:close/>
                <a:moveTo>
                  <a:pt x="184" y="45"/>
                </a:moveTo>
                <a:cubicBezTo>
                  <a:pt x="190" y="57"/>
                  <a:pt x="190" y="70"/>
                  <a:pt x="196" y="76"/>
                </a:cubicBezTo>
                <a:cubicBezTo>
                  <a:pt x="202" y="82"/>
                  <a:pt x="202" y="82"/>
                  <a:pt x="202" y="82"/>
                </a:cubicBezTo>
                <a:cubicBezTo>
                  <a:pt x="226" y="70"/>
                  <a:pt x="250" y="63"/>
                  <a:pt x="268" y="63"/>
                </a:cubicBezTo>
                <a:cubicBezTo>
                  <a:pt x="268" y="63"/>
                  <a:pt x="274" y="57"/>
                  <a:pt x="268" y="57"/>
                </a:cubicBezTo>
                <a:cubicBezTo>
                  <a:pt x="244" y="45"/>
                  <a:pt x="220" y="39"/>
                  <a:pt x="190" y="39"/>
                </a:cubicBezTo>
                <a:cubicBezTo>
                  <a:pt x="184" y="39"/>
                  <a:pt x="184" y="45"/>
                  <a:pt x="184" y="45"/>
                </a:cubicBezTo>
                <a:close/>
                <a:moveTo>
                  <a:pt x="208" y="100"/>
                </a:moveTo>
                <a:cubicBezTo>
                  <a:pt x="220" y="112"/>
                  <a:pt x="226" y="124"/>
                  <a:pt x="238" y="136"/>
                </a:cubicBezTo>
                <a:cubicBezTo>
                  <a:pt x="244" y="142"/>
                  <a:pt x="244" y="142"/>
                  <a:pt x="250" y="136"/>
                </a:cubicBezTo>
                <a:cubicBezTo>
                  <a:pt x="299" y="88"/>
                  <a:pt x="299" y="88"/>
                  <a:pt x="299" y="88"/>
                </a:cubicBezTo>
                <a:cubicBezTo>
                  <a:pt x="299" y="88"/>
                  <a:pt x="299" y="82"/>
                  <a:pt x="299" y="82"/>
                </a:cubicBezTo>
                <a:cubicBezTo>
                  <a:pt x="274" y="63"/>
                  <a:pt x="238" y="76"/>
                  <a:pt x="214" y="88"/>
                </a:cubicBezTo>
                <a:cubicBezTo>
                  <a:pt x="208" y="94"/>
                  <a:pt x="208" y="94"/>
                  <a:pt x="208" y="100"/>
                </a:cubicBezTo>
                <a:close/>
                <a:moveTo>
                  <a:pt x="45" y="172"/>
                </a:moveTo>
                <a:cubicBezTo>
                  <a:pt x="57" y="178"/>
                  <a:pt x="69" y="184"/>
                  <a:pt x="81" y="190"/>
                </a:cubicBezTo>
                <a:cubicBezTo>
                  <a:pt x="87" y="190"/>
                  <a:pt x="87" y="190"/>
                  <a:pt x="87" y="190"/>
                </a:cubicBezTo>
                <a:cubicBezTo>
                  <a:pt x="100" y="172"/>
                  <a:pt x="112" y="154"/>
                  <a:pt x="124" y="142"/>
                </a:cubicBezTo>
                <a:cubicBezTo>
                  <a:pt x="124" y="142"/>
                  <a:pt x="124" y="136"/>
                  <a:pt x="124" y="136"/>
                </a:cubicBezTo>
                <a:cubicBezTo>
                  <a:pt x="81" y="94"/>
                  <a:pt x="81" y="94"/>
                  <a:pt x="81" y="94"/>
                </a:cubicBezTo>
                <a:cubicBezTo>
                  <a:pt x="81" y="94"/>
                  <a:pt x="81" y="94"/>
                  <a:pt x="75" y="94"/>
                </a:cubicBezTo>
                <a:cubicBezTo>
                  <a:pt x="57" y="118"/>
                  <a:pt x="45" y="142"/>
                  <a:pt x="39" y="166"/>
                </a:cubicBezTo>
                <a:cubicBezTo>
                  <a:pt x="39" y="172"/>
                  <a:pt x="39" y="172"/>
                  <a:pt x="45" y="172"/>
                </a:cubicBezTo>
                <a:close/>
                <a:moveTo>
                  <a:pt x="39" y="190"/>
                </a:moveTo>
                <a:cubicBezTo>
                  <a:pt x="39" y="221"/>
                  <a:pt x="45" y="245"/>
                  <a:pt x="57" y="275"/>
                </a:cubicBezTo>
                <a:cubicBezTo>
                  <a:pt x="57" y="275"/>
                  <a:pt x="57" y="275"/>
                  <a:pt x="57" y="269"/>
                </a:cubicBezTo>
                <a:cubicBezTo>
                  <a:pt x="57" y="251"/>
                  <a:pt x="69" y="227"/>
                  <a:pt x="75" y="209"/>
                </a:cubicBezTo>
                <a:cubicBezTo>
                  <a:pt x="81" y="203"/>
                  <a:pt x="81" y="203"/>
                  <a:pt x="75" y="203"/>
                </a:cubicBezTo>
                <a:cubicBezTo>
                  <a:pt x="63" y="196"/>
                  <a:pt x="57" y="190"/>
                  <a:pt x="45" y="184"/>
                </a:cubicBezTo>
                <a:cubicBezTo>
                  <a:pt x="39" y="184"/>
                  <a:pt x="39" y="190"/>
                  <a:pt x="39" y="190"/>
                </a:cubicBezTo>
                <a:close/>
                <a:moveTo>
                  <a:pt x="100" y="203"/>
                </a:moveTo>
                <a:cubicBezTo>
                  <a:pt x="118" y="209"/>
                  <a:pt x="130" y="221"/>
                  <a:pt x="142" y="233"/>
                </a:cubicBezTo>
                <a:cubicBezTo>
                  <a:pt x="148" y="239"/>
                  <a:pt x="148" y="239"/>
                  <a:pt x="154" y="233"/>
                </a:cubicBezTo>
                <a:cubicBezTo>
                  <a:pt x="184" y="203"/>
                  <a:pt x="184" y="203"/>
                  <a:pt x="184" y="203"/>
                </a:cubicBezTo>
                <a:cubicBezTo>
                  <a:pt x="184" y="203"/>
                  <a:pt x="184" y="196"/>
                  <a:pt x="184" y="196"/>
                </a:cubicBezTo>
                <a:cubicBezTo>
                  <a:pt x="142" y="148"/>
                  <a:pt x="142" y="148"/>
                  <a:pt x="142" y="148"/>
                </a:cubicBezTo>
                <a:cubicBezTo>
                  <a:pt x="136" y="148"/>
                  <a:pt x="136" y="148"/>
                  <a:pt x="130" y="148"/>
                </a:cubicBezTo>
                <a:cubicBezTo>
                  <a:pt x="118" y="166"/>
                  <a:pt x="106" y="178"/>
                  <a:pt x="100" y="196"/>
                </a:cubicBezTo>
                <a:cubicBezTo>
                  <a:pt x="100" y="196"/>
                  <a:pt x="100" y="196"/>
                  <a:pt x="100" y="203"/>
                </a:cubicBezTo>
                <a:close/>
                <a:moveTo>
                  <a:pt x="136" y="245"/>
                </a:moveTo>
                <a:cubicBezTo>
                  <a:pt x="124" y="233"/>
                  <a:pt x="112" y="221"/>
                  <a:pt x="93" y="215"/>
                </a:cubicBezTo>
                <a:cubicBezTo>
                  <a:pt x="93" y="209"/>
                  <a:pt x="87" y="209"/>
                  <a:pt x="87" y="215"/>
                </a:cubicBezTo>
                <a:cubicBezTo>
                  <a:pt x="75" y="239"/>
                  <a:pt x="63" y="275"/>
                  <a:pt x="75" y="299"/>
                </a:cubicBezTo>
                <a:cubicBezTo>
                  <a:pt x="75" y="305"/>
                  <a:pt x="81" y="305"/>
                  <a:pt x="87" y="299"/>
                </a:cubicBezTo>
                <a:cubicBezTo>
                  <a:pt x="136" y="251"/>
                  <a:pt x="136" y="251"/>
                  <a:pt x="136" y="251"/>
                </a:cubicBezTo>
                <a:cubicBezTo>
                  <a:pt x="136" y="251"/>
                  <a:pt x="136" y="245"/>
                  <a:pt x="136" y="245"/>
                </a:cubicBezTo>
                <a:close/>
                <a:moveTo>
                  <a:pt x="300" y="311"/>
                </a:moveTo>
                <a:cubicBezTo>
                  <a:pt x="264" y="269"/>
                  <a:pt x="264" y="269"/>
                  <a:pt x="264" y="269"/>
                </a:cubicBezTo>
                <a:cubicBezTo>
                  <a:pt x="258" y="269"/>
                  <a:pt x="258" y="269"/>
                  <a:pt x="252" y="269"/>
                </a:cubicBezTo>
                <a:cubicBezTo>
                  <a:pt x="240" y="287"/>
                  <a:pt x="222" y="293"/>
                  <a:pt x="210" y="305"/>
                </a:cubicBezTo>
                <a:cubicBezTo>
                  <a:pt x="204" y="305"/>
                  <a:pt x="204" y="311"/>
                  <a:pt x="204" y="311"/>
                </a:cubicBezTo>
                <a:cubicBezTo>
                  <a:pt x="216" y="323"/>
                  <a:pt x="216" y="335"/>
                  <a:pt x="222" y="347"/>
                </a:cubicBezTo>
                <a:cubicBezTo>
                  <a:pt x="222" y="353"/>
                  <a:pt x="222" y="353"/>
                  <a:pt x="228" y="353"/>
                </a:cubicBezTo>
                <a:cubicBezTo>
                  <a:pt x="252" y="347"/>
                  <a:pt x="282" y="335"/>
                  <a:pt x="300" y="317"/>
                </a:cubicBezTo>
                <a:cubicBezTo>
                  <a:pt x="306" y="317"/>
                  <a:pt x="306" y="311"/>
                  <a:pt x="300" y="311"/>
                </a:cubicBezTo>
                <a:close/>
                <a:moveTo>
                  <a:pt x="95" y="366"/>
                </a:moveTo>
                <a:cubicBezTo>
                  <a:pt x="101" y="353"/>
                  <a:pt x="101" y="353"/>
                  <a:pt x="101" y="353"/>
                </a:cubicBezTo>
                <a:cubicBezTo>
                  <a:pt x="174" y="396"/>
                  <a:pt x="264" y="390"/>
                  <a:pt x="325" y="329"/>
                </a:cubicBezTo>
                <a:cubicBezTo>
                  <a:pt x="385" y="269"/>
                  <a:pt x="397" y="172"/>
                  <a:pt x="355" y="105"/>
                </a:cubicBezTo>
                <a:cubicBezTo>
                  <a:pt x="367" y="93"/>
                  <a:pt x="367" y="93"/>
                  <a:pt x="367" y="93"/>
                </a:cubicBezTo>
                <a:cubicBezTo>
                  <a:pt x="409" y="172"/>
                  <a:pt x="403" y="269"/>
                  <a:pt x="337" y="335"/>
                </a:cubicBezTo>
                <a:cubicBezTo>
                  <a:pt x="300" y="372"/>
                  <a:pt x="258" y="390"/>
                  <a:pt x="216" y="396"/>
                </a:cubicBezTo>
                <a:cubicBezTo>
                  <a:pt x="210" y="396"/>
                  <a:pt x="210" y="396"/>
                  <a:pt x="210" y="396"/>
                </a:cubicBezTo>
                <a:cubicBezTo>
                  <a:pt x="210" y="408"/>
                  <a:pt x="210" y="408"/>
                  <a:pt x="210" y="408"/>
                </a:cubicBezTo>
                <a:cubicBezTo>
                  <a:pt x="234" y="420"/>
                  <a:pt x="234" y="450"/>
                  <a:pt x="210" y="462"/>
                </a:cubicBezTo>
                <a:cubicBezTo>
                  <a:pt x="210" y="475"/>
                  <a:pt x="210" y="475"/>
                  <a:pt x="210" y="475"/>
                </a:cubicBezTo>
                <a:cubicBezTo>
                  <a:pt x="210" y="475"/>
                  <a:pt x="210" y="475"/>
                  <a:pt x="216" y="475"/>
                </a:cubicBezTo>
                <a:cubicBezTo>
                  <a:pt x="252" y="481"/>
                  <a:pt x="300" y="493"/>
                  <a:pt x="331" y="511"/>
                </a:cubicBezTo>
                <a:cubicBezTo>
                  <a:pt x="337" y="517"/>
                  <a:pt x="337" y="523"/>
                  <a:pt x="331" y="523"/>
                </a:cubicBezTo>
                <a:cubicBezTo>
                  <a:pt x="65" y="523"/>
                  <a:pt x="65" y="523"/>
                  <a:pt x="65" y="523"/>
                </a:cubicBezTo>
                <a:cubicBezTo>
                  <a:pt x="59" y="523"/>
                  <a:pt x="59" y="517"/>
                  <a:pt x="65" y="511"/>
                </a:cubicBezTo>
                <a:cubicBezTo>
                  <a:pt x="95" y="493"/>
                  <a:pt x="143" y="481"/>
                  <a:pt x="180" y="475"/>
                </a:cubicBezTo>
                <a:cubicBezTo>
                  <a:pt x="186" y="475"/>
                  <a:pt x="186" y="475"/>
                  <a:pt x="186" y="475"/>
                </a:cubicBezTo>
                <a:cubicBezTo>
                  <a:pt x="186" y="462"/>
                  <a:pt x="186" y="462"/>
                  <a:pt x="186" y="462"/>
                </a:cubicBezTo>
                <a:cubicBezTo>
                  <a:pt x="162" y="450"/>
                  <a:pt x="162" y="420"/>
                  <a:pt x="186" y="408"/>
                </a:cubicBezTo>
                <a:cubicBezTo>
                  <a:pt x="186" y="396"/>
                  <a:pt x="186" y="396"/>
                  <a:pt x="186" y="396"/>
                </a:cubicBezTo>
                <a:cubicBezTo>
                  <a:pt x="186" y="396"/>
                  <a:pt x="186" y="396"/>
                  <a:pt x="180" y="396"/>
                </a:cubicBezTo>
                <a:cubicBezTo>
                  <a:pt x="150" y="390"/>
                  <a:pt x="119" y="384"/>
                  <a:pt x="95" y="366"/>
                </a:cubicBezTo>
                <a:close/>
                <a:moveTo>
                  <a:pt x="113" y="347"/>
                </a:moveTo>
                <a:cubicBezTo>
                  <a:pt x="125" y="335"/>
                  <a:pt x="125" y="335"/>
                  <a:pt x="125" y="335"/>
                </a:cubicBezTo>
                <a:cubicBezTo>
                  <a:pt x="150" y="353"/>
                  <a:pt x="174" y="359"/>
                  <a:pt x="204" y="353"/>
                </a:cubicBezTo>
                <a:cubicBezTo>
                  <a:pt x="210" y="353"/>
                  <a:pt x="210" y="353"/>
                  <a:pt x="210" y="347"/>
                </a:cubicBezTo>
                <a:cubicBezTo>
                  <a:pt x="204" y="341"/>
                  <a:pt x="204" y="329"/>
                  <a:pt x="198" y="317"/>
                </a:cubicBezTo>
                <a:cubicBezTo>
                  <a:pt x="192" y="317"/>
                  <a:pt x="192" y="317"/>
                  <a:pt x="192" y="317"/>
                </a:cubicBezTo>
                <a:cubicBezTo>
                  <a:pt x="168" y="329"/>
                  <a:pt x="150" y="335"/>
                  <a:pt x="125" y="335"/>
                </a:cubicBezTo>
                <a:cubicBezTo>
                  <a:pt x="137" y="323"/>
                  <a:pt x="137" y="323"/>
                  <a:pt x="137" y="323"/>
                </a:cubicBezTo>
                <a:cubicBezTo>
                  <a:pt x="156" y="317"/>
                  <a:pt x="168" y="311"/>
                  <a:pt x="180" y="305"/>
                </a:cubicBezTo>
                <a:cubicBezTo>
                  <a:pt x="186" y="305"/>
                  <a:pt x="186" y="299"/>
                  <a:pt x="186" y="299"/>
                </a:cubicBezTo>
                <a:cubicBezTo>
                  <a:pt x="180" y="293"/>
                  <a:pt x="180" y="287"/>
                  <a:pt x="174" y="287"/>
                </a:cubicBezTo>
                <a:cubicBezTo>
                  <a:pt x="186" y="275"/>
                  <a:pt x="186" y="275"/>
                  <a:pt x="186" y="275"/>
                </a:cubicBezTo>
                <a:cubicBezTo>
                  <a:pt x="186" y="281"/>
                  <a:pt x="192" y="287"/>
                  <a:pt x="198" y="293"/>
                </a:cubicBezTo>
                <a:cubicBezTo>
                  <a:pt x="198" y="293"/>
                  <a:pt x="198" y="299"/>
                  <a:pt x="204" y="293"/>
                </a:cubicBezTo>
                <a:cubicBezTo>
                  <a:pt x="216" y="287"/>
                  <a:pt x="234" y="275"/>
                  <a:pt x="246" y="263"/>
                </a:cubicBezTo>
                <a:cubicBezTo>
                  <a:pt x="246" y="263"/>
                  <a:pt x="246" y="256"/>
                  <a:pt x="246" y="256"/>
                </a:cubicBezTo>
                <a:cubicBezTo>
                  <a:pt x="228" y="232"/>
                  <a:pt x="228" y="232"/>
                  <a:pt x="228" y="232"/>
                </a:cubicBezTo>
                <a:cubicBezTo>
                  <a:pt x="234" y="226"/>
                  <a:pt x="234" y="226"/>
                  <a:pt x="234" y="226"/>
                </a:cubicBezTo>
                <a:cubicBezTo>
                  <a:pt x="252" y="244"/>
                  <a:pt x="252" y="244"/>
                  <a:pt x="252" y="244"/>
                </a:cubicBezTo>
                <a:cubicBezTo>
                  <a:pt x="258" y="244"/>
                  <a:pt x="258" y="244"/>
                  <a:pt x="258" y="244"/>
                </a:cubicBezTo>
                <a:cubicBezTo>
                  <a:pt x="258" y="244"/>
                  <a:pt x="258" y="244"/>
                  <a:pt x="264" y="244"/>
                </a:cubicBezTo>
                <a:cubicBezTo>
                  <a:pt x="276" y="232"/>
                  <a:pt x="288" y="214"/>
                  <a:pt x="294" y="202"/>
                </a:cubicBezTo>
                <a:cubicBezTo>
                  <a:pt x="294" y="202"/>
                  <a:pt x="294" y="196"/>
                  <a:pt x="294" y="196"/>
                </a:cubicBezTo>
                <a:cubicBezTo>
                  <a:pt x="288" y="190"/>
                  <a:pt x="282" y="190"/>
                  <a:pt x="276" y="184"/>
                </a:cubicBezTo>
                <a:cubicBezTo>
                  <a:pt x="282" y="172"/>
                  <a:pt x="282" y="172"/>
                  <a:pt x="282" y="172"/>
                </a:cubicBezTo>
                <a:cubicBezTo>
                  <a:pt x="288" y="178"/>
                  <a:pt x="294" y="184"/>
                  <a:pt x="300" y="184"/>
                </a:cubicBezTo>
                <a:cubicBezTo>
                  <a:pt x="300" y="184"/>
                  <a:pt x="306" y="184"/>
                  <a:pt x="306" y="184"/>
                </a:cubicBezTo>
                <a:cubicBezTo>
                  <a:pt x="312" y="172"/>
                  <a:pt x="318" y="154"/>
                  <a:pt x="318" y="135"/>
                </a:cubicBezTo>
                <a:cubicBezTo>
                  <a:pt x="337" y="123"/>
                  <a:pt x="337" y="123"/>
                  <a:pt x="337" y="123"/>
                </a:cubicBezTo>
                <a:cubicBezTo>
                  <a:pt x="337" y="147"/>
                  <a:pt x="325" y="172"/>
                  <a:pt x="318" y="190"/>
                </a:cubicBezTo>
                <a:cubicBezTo>
                  <a:pt x="312" y="190"/>
                  <a:pt x="318" y="196"/>
                  <a:pt x="318" y="196"/>
                </a:cubicBezTo>
                <a:cubicBezTo>
                  <a:pt x="331" y="202"/>
                  <a:pt x="337" y="208"/>
                  <a:pt x="349" y="208"/>
                </a:cubicBezTo>
                <a:cubicBezTo>
                  <a:pt x="355" y="208"/>
                  <a:pt x="355" y="208"/>
                  <a:pt x="355" y="202"/>
                </a:cubicBezTo>
                <a:cubicBezTo>
                  <a:pt x="355" y="178"/>
                  <a:pt x="349" y="147"/>
                  <a:pt x="337" y="123"/>
                </a:cubicBezTo>
                <a:cubicBezTo>
                  <a:pt x="343" y="111"/>
                  <a:pt x="343" y="111"/>
                  <a:pt x="343" y="111"/>
                </a:cubicBezTo>
                <a:cubicBezTo>
                  <a:pt x="379" y="178"/>
                  <a:pt x="373" y="263"/>
                  <a:pt x="318" y="317"/>
                </a:cubicBezTo>
                <a:cubicBezTo>
                  <a:pt x="264" y="372"/>
                  <a:pt x="180" y="384"/>
                  <a:pt x="113" y="347"/>
                </a:cubicBezTo>
                <a:close/>
                <a:moveTo>
                  <a:pt x="349" y="220"/>
                </a:moveTo>
                <a:cubicBezTo>
                  <a:pt x="337" y="220"/>
                  <a:pt x="325" y="214"/>
                  <a:pt x="312" y="208"/>
                </a:cubicBezTo>
                <a:cubicBezTo>
                  <a:pt x="312" y="202"/>
                  <a:pt x="306" y="208"/>
                  <a:pt x="306" y="208"/>
                </a:cubicBezTo>
                <a:cubicBezTo>
                  <a:pt x="294" y="226"/>
                  <a:pt x="282" y="238"/>
                  <a:pt x="270" y="256"/>
                </a:cubicBezTo>
                <a:cubicBezTo>
                  <a:pt x="270" y="256"/>
                  <a:pt x="270" y="256"/>
                  <a:pt x="270" y="263"/>
                </a:cubicBezTo>
                <a:cubicBezTo>
                  <a:pt x="312" y="299"/>
                  <a:pt x="312" y="299"/>
                  <a:pt x="312" y="299"/>
                </a:cubicBezTo>
                <a:cubicBezTo>
                  <a:pt x="312" y="305"/>
                  <a:pt x="312" y="305"/>
                  <a:pt x="312" y="305"/>
                </a:cubicBezTo>
                <a:cubicBezTo>
                  <a:pt x="312" y="305"/>
                  <a:pt x="318" y="305"/>
                  <a:pt x="318" y="299"/>
                </a:cubicBezTo>
                <a:cubicBezTo>
                  <a:pt x="337" y="281"/>
                  <a:pt x="349" y="256"/>
                  <a:pt x="355" y="226"/>
                </a:cubicBezTo>
                <a:cubicBezTo>
                  <a:pt x="355" y="226"/>
                  <a:pt x="355" y="220"/>
                  <a:pt x="349" y="22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noAutofit/>
          </a:bodyPr>
          <a:p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任意多边形 35"/>
          <p:cNvSpPr>
            <a:spLocks noEditPoints="1"/>
          </p:cNvSpPr>
          <p:nvPr/>
        </p:nvSpPr>
        <p:spPr bwMode="auto">
          <a:xfrm>
            <a:off x="7086333" y="2705405"/>
            <a:ext cx="324752" cy="315290"/>
          </a:xfrm>
          <a:custGeom>
            <a:avLst/>
            <a:gdLst>
              <a:gd name="T0" fmla="*/ 54 w 54"/>
              <a:gd name="T1" fmla="*/ 34 h 50"/>
              <a:gd name="T2" fmla="*/ 2 w 54"/>
              <a:gd name="T3" fmla="*/ 34 h 50"/>
              <a:gd name="T4" fmla="*/ 1 w 54"/>
              <a:gd name="T5" fmla="*/ 36 h 50"/>
              <a:gd name="T6" fmla="*/ 19 w 54"/>
              <a:gd name="T7" fmla="*/ 50 h 50"/>
              <a:gd name="T8" fmla="*/ 38 w 54"/>
              <a:gd name="T9" fmla="*/ 50 h 50"/>
              <a:gd name="T10" fmla="*/ 42 w 54"/>
              <a:gd name="T11" fmla="*/ 47 h 50"/>
              <a:gd name="T12" fmla="*/ 40 w 54"/>
              <a:gd name="T13" fmla="*/ 42 h 50"/>
              <a:gd name="T14" fmla="*/ 40 w 54"/>
              <a:gd name="T15" fmla="*/ 40 h 50"/>
              <a:gd name="T16" fmla="*/ 41 w 54"/>
              <a:gd name="T17" fmla="*/ 40 h 50"/>
              <a:gd name="T18" fmla="*/ 45 w 54"/>
              <a:gd name="T19" fmla="*/ 43 h 50"/>
              <a:gd name="T20" fmla="*/ 47 w 54"/>
              <a:gd name="T21" fmla="*/ 42 h 50"/>
              <a:gd name="T22" fmla="*/ 42 w 54"/>
              <a:gd name="T23" fmla="*/ 38 h 50"/>
              <a:gd name="T24" fmla="*/ 43 w 54"/>
              <a:gd name="T25" fmla="*/ 37 h 50"/>
              <a:gd name="T26" fmla="*/ 45 w 54"/>
              <a:gd name="T27" fmla="*/ 36 h 50"/>
              <a:gd name="T28" fmla="*/ 50 w 54"/>
              <a:gd name="T29" fmla="*/ 39 h 50"/>
              <a:gd name="T30" fmla="*/ 54 w 54"/>
              <a:gd name="T31" fmla="*/ 34 h 50"/>
              <a:gd name="T32" fmla="*/ 35 w 54"/>
              <a:gd name="T33" fmla="*/ 31 h 50"/>
              <a:gd name="T34" fmla="*/ 27 w 54"/>
              <a:gd name="T35" fmla="*/ 3 h 50"/>
              <a:gd name="T36" fmla="*/ 29 w 54"/>
              <a:gd name="T37" fmla="*/ 1 h 50"/>
              <a:gd name="T38" fmla="*/ 47 w 54"/>
              <a:gd name="T39" fmla="*/ 15 h 50"/>
              <a:gd name="T40" fmla="*/ 51 w 54"/>
              <a:gd name="T41" fmla="*/ 30 h 50"/>
              <a:gd name="T42" fmla="*/ 49 w 54"/>
              <a:gd name="T43" fmla="*/ 32 h 50"/>
              <a:gd name="T44" fmla="*/ 36 w 54"/>
              <a:gd name="T45" fmla="*/ 32 h 50"/>
              <a:gd name="T46" fmla="*/ 35 w 54"/>
              <a:gd name="T47" fmla="*/ 31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11" h="497">
                <a:moveTo>
                  <a:pt x="322" y="343"/>
                </a:moveTo>
                <a:cubicBezTo>
                  <a:pt x="320" y="343"/>
                  <a:pt x="319" y="344"/>
                  <a:pt x="317" y="345"/>
                </a:cubicBezTo>
                <a:cubicBezTo>
                  <a:pt x="287" y="352"/>
                  <a:pt x="287" y="352"/>
                  <a:pt x="287" y="352"/>
                </a:cubicBezTo>
                <a:cubicBezTo>
                  <a:pt x="281" y="352"/>
                  <a:pt x="275" y="358"/>
                  <a:pt x="275" y="364"/>
                </a:cubicBezTo>
                <a:cubicBezTo>
                  <a:pt x="305" y="460"/>
                  <a:pt x="305" y="460"/>
                  <a:pt x="305" y="460"/>
                </a:cubicBezTo>
                <a:cubicBezTo>
                  <a:pt x="305" y="466"/>
                  <a:pt x="311" y="472"/>
                  <a:pt x="317" y="472"/>
                </a:cubicBezTo>
                <a:cubicBezTo>
                  <a:pt x="348" y="460"/>
                  <a:pt x="348" y="460"/>
                  <a:pt x="348" y="460"/>
                </a:cubicBezTo>
                <a:cubicBezTo>
                  <a:pt x="354" y="460"/>
                  <a:pt x="360" y="454"/>
                  <a:pt x="354" y="448"/>
                </a:cubicBezTo>
                <a:cubicBezTo>
                  <a:pt x="330" y="352"/>
                  <a:pt x="330" y="352"/>
                  <a:pt x="330" y="352"/>
                </a:cubicBezTo>
                <a:cubicBezTo>
                  <a:pt x="330" y="347"/>
                  <a:pt x="326" y="342"/>
                  <a:pt x="322" y="343"/>
                </a:cubicBezTo>
                <a:close/>
                <a:moveTo>
                  <a:pt x="251" y="309"/>
                </a:moveTo>
                <a:cubicBezTo>
                  <a:pt x="330" y="309"/>
                  <a:pt x="330" y="309"/>
                  <a:pt x="330" y="309"/>
                </a:cubicBezTo>
                <a:cubicBezTo>
                  <a:pt x="336" y="309"/>
                  <a:pt x="342" y="309"/>
                  <a:pt x="342" y="315"/>
                </a:cubicBezTo>
                <a:cubicBezTo>
                  <a:pt x="384" y="460"/>
                  <a:pt x="384" y="460"/>
                  <a:pt x="384" y="460"/>
                </a:cubicBezTo>
                <a:cubicBezTo>
                  <a:pt x="384" y="466"/>
                  <a:pt x="378" y="472"/>
                  <a:pt x="372" y="478"/>
                </a:cubicBezTo>
                <a:cubicBezTo>
                  <a:pt x="299" y="497"/>
                  <a:pt x="299" y="497"/>
                  <a:pt x="299" y="497"/>
                </a:cubicBezTo>
                <a:cubicBezTo>
                  <a:pt x="293" y="497"/>
                  <a:pt x="287" y="490"/>
                  <a:pt x="287" y="490"/>
                </a:cubicBezTo>
                <a:cubicBezTo>
                  <a:pt x="245" y="321"/>
                  <a:pt x="245" y="321"/>
                  <a:pt x="245" y="321"/>
                </a:cubicBezTo>
                <a:cubicBezTo>
                  <a:pt x="239" y="315"/>
                  <a:pt x="245" y="309"/>
                  <a:pt x="251" y="309"/>
                </a:cubicBezTo>
                <a:close/>
                <a:moveTo>
                  <a:pt x="245" y="234"/>
                </a:moveTo>
                <a:cubicBezTo>
                  <a:pt x="243" y="235"/>
                  <a:pt x="241" y="237"/>
                  <a:pt x="241" y="237"/>
                </a:cubicBezTo>
                <a:cubicBezTo>
                  <a:pt x="241" y="243"/>
                  <a:pt x="241" y="243"/>
                  <a:pt x="241" y="249"/>
                </a:cubicBezTo>
                <a:cubicBezTo>
                  <a:pt x="241" y="261"/>
                  <a:pt x="247" y="267"/>
                  <a:pt x="253" y="279"/>
                </a:cubicBezTo>
                <a:lnTo>
                  <a:pt x="253" y="279"/>
                </a:lnTo>
                <a:lnTo>
                  <a:pt x="255" y="280"/>
                </a:lnTo>
                <a:cubicBezTo>
                  <a:pt x="260" y="282"/>
                  <a:pt x="264" y="285"/>
                  <a:pt x="269" y="285"/>
                </a:cubicBezTo>
                <a:cubicBezTo>
                  <a:pt x="281" y="285"/>
                  <a:pt x="287" y="279"/>
                  <a:pt x="287" y="279"/>
                </a:cubicBezTo>
                <a:cubicBezTo>
                  <a:pt x="293" y="273"/>
                  <a:pt x="293" y="273"/>
                  <a:pt x="293" y="267"/>
                </a:cubicBezTo>
                <a:cubicBezTo>
                  <a:pt x="293" y="267"/>
                  <a:pt x="293" y="267"/>
                  <a:pt x="269" y="255"/>
                </a:cubicBezTo>
                <a:cubicBezTo>
                  <a:pt x="269" y="255"/>
                  <a:pt x="269" y="255"/>
                  <a:pt x="270" y="255"/>
                </a:cubicBezTo>
                <a:lnTo>
                  <a:pt x="270" y="254"/>
                </a:lnTo>
                <a:lnTo>
                  <a:pt x="270" y="254"/>
                </a:lnTo>
                <a:cubicBezTo>
                  <a:pt x="268" y="253"/>
                  <a:pt x="262" y="248"/>
                  <a:pt x="247" y="237"/>
                </a:cubicBezTo>
                <a:cubicBezTo>
                  <a:pt x="247" y="235"/>
                  <a:pt x="246" y="234"/>
                  <a:pt x="245" y="234"/>
                </a:cubicBezTo>
                <a:close/>
                <a:moveTo>
                  <a:pt x="384" y="225"/>
                </a:moveTo>
                <a:cubicBezTo>
                  <a:pt x="378" y="225"/>
                  <a:pt x="372" y="225"/>
                  <a:pt x="372" y="231"/>
                </a:cubicBezTo>
                <a:cubicBezTo>
                  <a:pt x="372" y="231"/>
                  <a:pt x="372" y="231"/>
                  <a:pt x="372" y="267"/>
                </a:cubicBezTo>
                <a:cubicBezTo>
                  <a:pt x="372" y="273"/>
                  <a:pt x="378" y="279"/>
                  <a:pt x="384" y="279"/>
                </a:cubicBezTo>
                <a:cubicBezTo>
                  <a:pt x="384" y="279"/>
                  <a:pt x="384" y="279"/>
                  <a:pt x="481" y="279"/>
                </a:cubicBezTo>
                <a:cubicBezTo>
                  <a:pt x="487" y="279"/>
                  <a:pt x="493" y="273"/>
                  <a:pt x="493" y="267"/>
                </a:cubicBezTo>
                <a:cubicBezTo>
                  <a:pt x="493" y="267"/>
                  <a:pt x="493" y="267"/>
                  <a:pt x="493" y="231"/>
                </a:cubicBezTo>
                <a:cubicBezTo>
                  <a:pt x="493" y="225"/>
                  <a:pt x="487" y="225"/>
                  <a:pt x="481" y="225"/>
                </a:cubicBezTo>
                <a:cubicBezTo>
                  <a:pt x="481" y="225"/>
                  <a:pt x="481" y="225"/>
                  <a:pt x="384" y="225"/>
                </a:cubicBezTo>
                <a:close/>
                <a:moveTo>
                  <a:pt x="271" y="213"/>
                </a:moveTo>
                <a:cubicBezTo>
                  <a:pt x="265" y="213"/>
                  <a:pt x="259" y="213"/>
                  <a:pt x="259" y="219"/>
                </a:cubicBezTo>
                <a:cubicBezTo>
                  <a:pt x="253" y="219"/>
                  <a:pt x="253" y="225"/>
                  <a:pt x="253" y="225"/>
                </a:cubicBezTo>
                <a:cubicBezTo>
                  <a:pt x="253" y="225"/>
                  <a:pt x="253" y="225"/>
                  <a:pt x="284" y="249"/>
                </a:cubicBezTo>
                <a:cubicBezTo>
                  <a:pt x="284" y="249"/>
                  <a:pt x="284" y="249"/>
                  <a:pt x="283" y="249"/>
                </a:cubicBezTo>
                <a:lnTo>
                  <a:pt x="282" y="250"/>
                </a:lnTo>
                <a:lnTo>
                  <a:pt x="283" y="250"/>
                </a:lnTo>
                <a:cubicBezTo>
                  <a:pt x="286" y="252"/>
                  <a:pt x="290" y="255"/>
                  <a:pt x="299" y="261"/>
                </a:cubicBezTo>
                <a:cubicBezTo>
                  <a:pt x="299" y="261"/>
                  <a:pt x="305" y="261"/>
                  <a:pt x="305" y="255"/>
                </a:cubicBezTo>
                <a:cubicBezTo>
                  <a:pt x="305" y="255"/>
                  <a:pt x="305" y="249"/>
                  <a:pt x="305" y="249"/>
                </a:cubicBezTo>
                <a:cubicBezTo>
                  <a:pt x="305" y="243"/>
                  <a:pt x="305" y="231"/>
                  <a:pt x="299" y="231"/>
                </a:cubicBezTo>
                <a:cubicBezTo>
                  <a:pt x="299" y="231"/>
                  <a:pt x="299" y="231"/>
                  <a:pt x="300" y="229"/>
                </a:cubicBezTo>
                <a:lnTo>
                  <a:pt x="301" y="229"/>
                </a:lnTo>
                <a:lnTo>
                  <a:pt x="299" y="227"/>
                </a:lnTo>
                <a:cubicBezTo>
                  <a:pt x="293" y="217"/>
                  <a:pt x="282" y="213"/>
                  <a:pt x="271" y="213"/>
                </a:cubicBezTo>
                <a:close/>
                <a:moveTo>
                  <a:pt x="323" y="201"/>
                </a:moveTo>
                <a:cubicBezTo>
                  <a:pt x="323" y="201"/>
                  <a:pt x="323" y="201"/>
                  <a:pt x="505" y="201"/>
                </a:cubicBezTo>
                <a:cubicBezTo>
                  <a:pt x="511" y="201"/>
                  <a:pt x="511" y="207"/>
                  <a:pt x="511" y="213"/>
                </a:cubicBezTo>
                <a:cubicBezTo>
                  <a:pt x="511" y="213"/>
                  <a:pt x="511" y="213"/>
                  <a:pt x="511" y="285"/>
                </a:cubicBezTo>
                <a:cubicBezTo>
                  <a:pt x="511" y="291"/>
                  <a:pt x="511" y="297"/>
                  <a:pt x="505" y="297"/>
                </a:cubicBezTo>
                <a:cubicBezTo>
                  <a:pt x="505" y="297"/>
                  <a:pt x="505" y="297"/>
                  <a:pt x="239" y="297"/>
                </a:cubicBezTo>
                <a:lnTo>
                  <a:pt x="229" y="297"/>
                </a:lnTo>
                <a:lnTo>
                  <a:pt x="229" y="298"/>
                </a:lnTo>
                <a:cubicBezTo>
                  <a:pt x="229" y="298"/>
                  <a:pt x="229" y="298"/>
                  <a:pt x="113" y="298"/>
                </a:cubicBezTo>
                <a:cubicBezTo>
                  <a:pt x="64" y="298"/>
                  <a:pt x="9" y="267"/>
                  <a:pt x="3" y="213"/>
                </a:cubicBezTo>
                <a:cubicBezTo>
                  <a:pt x="-4" y="207"/>
                  <a:pt x="3" y="201"/>
                  <a:pt x="9" y="201"/>
                </a:cubicBezTo>
                <a:cubicBezTo>
                  <a:pt x="9" y="201"/>
                  <a:pt x="9" y="201"/>
                  <a:pt x="312" y="201"/>
                </a:cubicBezTo>
                <a:lnTo>
                  <a:pt x="323" y="201"/>
                </a:lnTo>
                <a:lnTo>
                  <a:pt x="323" y="201"/>
                </a:lnTo>
                <a:close/>
                <a:moveTo>
                  <a:pt x="183" y="0"/>
                </a:moveTo>
                <a:cubicBezTo>
                  <a:pt x="228" y="0"/>
                  <a:pt x="272" y="40"/>
                  <a:pt x="284" y="85"/>
                </a:cubicBezTo>
                <a:cubicBezTo>
                  <a:pt x="308" y="176"/>
                  <a:pt x="308" y="176"/>
                  <a:pt x="308" y="176"/>
                </a:cubicBezTo>
                <a:cubicBezTo>
                  <a:pt x="308" y="182"/>
                  <a:pt x="308" y="188"/>
                  <a:pt x="296" y="188"/>
                </a:cubicBezTo>
                <a:cubicBezTo>
                  <a:pt x="216" y="188"/>
                  <a:pt x="216" y="188"/>
                  <a:pt x="216" y="188"/>
                </a:cubicBezTo>
                <a:cubicBezTo>
                  <a:pt x="216" y="188"/>
                  <a:pt x="210" y="188"/>
                  <a:pt x="210" y="182"/>
                </a:cubicBezTo>
                <a:cubicBezTo>
                  <a:pt x="161" y="13"/>
                  <a:pt x="161" y="13"/>
                  <a:pt x="161" y="13"/>
                </a:cubicBezTo>
                <a:cubicBezTo>
                  <a:pt x="161" y="7"/>
                  <a:pt x="168" y="1"/>
                  <a:pt x="174" y="1"/>
                </a:cubicBezTo>
                <a:cubicBezTo>
                  <a:pt x="177" y="0"/>
                  <a:pt x="180" y="0"/>
                  <a:pt x="18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noAutofit/>
          </a:bodyPr>
          <a:p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任意多边形 33"/>
          <p:cNvSpPr/>
          <p:nvPr>
            <p:custDataLst>
              <p:tags r:id="rId9"/>
            </p:custDataLst>
          </p:nvPr>
        </p:nvSpPr>
        <p:spPr bwMode="auto">
          <a:xfrm>
            <a:off x="7142480" y="1562100"/>
            <a:ext cx="213995" cy="260350"/>
          </a:xfrm>
          <a:custGeom>
            <a:avLst/>
            <a:gdLst>
              <a:gd name="T0" fmla="*/ 54 w 56"/>
              <a:gd name="T1" fmla="*/ 67 h 67"/>
              <a:gd name="T2" fmla="*/ 8 w 56"/>
              <a:gd name="T3" fmla="*/ 67 h 67"/>
              <a:gd name="T4" fmla="*/ 0 w 56"/>
              <a:gd name="T5" fmla="*/ 60 h 67"/>
              <a:gd name="T6" fmla="*/ 0 w 56"/>
              <a:gd name="T7" fmla="*/ 8 h 67"/>
              <a:gd name="T8" fmla="*/ 8 w 56"/>
              <a:gd name="T9" fmla="*/ 0 h 67"/>
              <a:gd name="T10" fmla="*/ 54 w 56"/>
              <a:gd name="T11" fmla="*/ 0 h 67"/>
              <a:gd name="T12" fmla="*/ 56 w 56"/>
              <a:gd name="T13" fmla="*/ 2 h 67"/>
              <a:gd name="T14" fmla="*/ 56 w 56"/>
              <a:gd name="T15" fmla="*/ 11 h 67"/>
              <a:gd name="T16" fmla="*/ 55 w 56"/>
              <a:gd name="T17" fmla="*/ 12 h 67"/>
              <a:gd name="T18" fmla="*/ 54 w 56"/>
              <a:gd name="T19" fmla="*/ 12 h 67"/>
              <a:gd name="T20" fmla="*/ 53 w 56"/>
              <a:gd name="T21" fmla="*/ 11 h 67"/>
              <a:gd name="T22" fmla="*/ 53 w 56"/>
              <a:gd name="T23" fmla="*/ 5 h 67"/>
              <a:gd name="T24" fmla="*/ 51 w 56"/>
              <a:gd name="T25" fmla="*/ 3 h 67"/>
              <a:gd name="T26" fmla="*/ 8 w 56"/>
              <a:gd name="T27" fmla="*/ 3 h 67"/>
              <a:gd name="T28" fmla="*/ 8 w 56"/>
              <a:gd name="T29" fmla="*/ 14 h 67"/>
              <a:gd name="T30" fmla="*/ 54 w 56"/>
              <a:gd name="T31" fmla="*/ 14 h 67"/>
              <a:gd name="T32" fmla="*/ 56 w 56"/>
              <a:gd name="T33" fmla="*/ 16 h 67"/>
              <a:gd name="T34" fmla="*/ 56 w 56"/>
              <a:gd name="T35" fmla="*/ 66 h 67"/>
              <a:gd name="T36" fmla="*/ 54 w 56"/>
              <a:gd name="T37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6" h="67">
                <a:moveTo>
                  <a:pt x="54" y="67"/>
                </a:moveTo>
                <a:cubicBezTo>
                  <a:pt x="8" y="67"/>
                  <a:pt x="8" y="67"/>
                  <a:pt x="8" y="67"/>
                </a:cubicBezTo>
                <a:cubicBezTo>
                  <a:pt x="4" y="67"/>
                  <a:pt x="0" y="64"/>
                  <a:pt x="0" y="60"/>
                </a:cubicBezTo>
                <a:cubicBezTo>
                  <a:pt x="0" y="42"/>
                  <a:pt x="0" y="25"/>
                  <a:pt x="0" y="8"/>
                </a:cubicBezTo>
                <a:cubicBezTo>
                  <a:pt x="0" y="4"/>
                  <a:pt x="4" y="0"/>
                  <a:pt x="8" y="0"/>
                </a:cubicBezTo>
                <a:cubicBezTo>
                  <a:pt x="24" y="0"/>
                  <a:pt x="38" y="0"/>
                  <a:pt x="54" y="0"/>
                </a:cubicBezTo>
                <a:cubicBezTo>
                  <a:pt x="55" y="0"/>
                  <a:pt x="56" y="1"/>
                  <a:pt x="56" y="2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2"/>
                  <a:pt x="55" y="12"/>
                  <a:pt x="55" y="12"/>
                </a:cubicBezTo>
                <a:cubicBezTo>
                  <a:pt x="54" y="12"/>
                  <a:pt x="54" y="12"/>
                  <a:pt x="54" y="12"/>
                </a:cubicBezTo>
                <a:cubicBezTo>
                  <a:pt x="54" y="12"/>
                  <a:pt x="53" y="12"/>
                  <a:pt x="53" y="11"/>
                </a:cubicBezTo>
                <a:cubicBezTo>
                  <a:pt x="53" y="5"/>
                  <a:pt x="53" y="5"/>
                  <a:pt x="53" y="5"/>
                </a:cubicBezTo>
                <a:cubicBezTo>
                  <a:pt x="53" y="4"/>
                  <a:pt x="52" y="3"/>
                  <a:pt x="51" y="3"/>
                </a:cubicBezTo>
                <a:cubicBezTo>
                  <a:pt x="8" y="3"/>
                  <a:pt x="8" y="3"/>
                  <a:pt x="8" y="3"/>
                </a:cubicBezTo>
                <a:cubicBezTo>
                  <a:pt x="2" y="3"/>
                  <a:pt x="1" y="14"/>
                  <a:pt x="8" y="14"/>
                </a:cubicBezTo>
                <a:cubicBezTo>
                  <a:pt x="54" y="14"/>
                  <a:pt x="54" y="14"/>
                  <a:pt x="54" y="14"/>
                </a:cubicBezTo>
                <a:cubicBezTo>
                  <a:pt x="55" y="14"/>
                  <a:pt x="56" y="15"/>
                  <a:pt x="56" y="16"/>
                </a:cubicBezTo>
                <a:cubicBezTo>
                  <a:pt x="56" y="32"/>
                  <a:pt x="56" y="49"/>
                  <a:pt x="56" y="66"/>
                </a:cubicBezTo>
                <a:cubicBezTo>
                  <a:pt x="56" y="67"/>
                  <a:pt x="55" y="67"/>
                  <a:pt x="54" y="6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Autofit/>
          </a:bodyPr>
          <a:p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任意多边形 32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1746885" y="2688590"/>
            <a:ext cx="274955" cy="323215"/>
          </a:xfrm>
          <a:custGeom>
            <a:avLst/>
            <a:gdLst>
              <a:gd name="T0" fmla="*/ 24 w 72"/>
              <a:gd name="T1" fmla="*/ 71 h 85"/>
              <a:gd name="T2" fmla="*/ 30 w 72"/>
              <a:gd name="T3" fmla="*/ 73 h 85"/>
              <a:gd name="T4" fmla="*/ 18 w 72"/>
              <a:gd name="T5" fmla="*/ 30 h 85"/>
              <a:gd name="T6" fmla="*/ 18 w 72"/>
              <a:gd name="T7" fmla="*/ 32 h 85"/>
              <a:gd name="T8" fmla="*/ 4 w 72"/>
              <a:gd name="T9" fmla="*/ 55 h 85"/>
              <a:gd name="T10" fmla="*/ 3 w 72"/>
              <a:gd name="T11" fmla="*/ 55 h 85"/>
              <a:gd name="T12" fmla="*/ 17 w 72"/>
              <a:gd name="T13" fmla="*/ 29 h 85"/>
              <a:gd name="T14" fmla="*/ 18 w 72"/>
              <a:gd name="T15" fmla="*/ 30 h 85"/>
              <a:gd name="T16" fmla="*/ 68 w 72"/>
              <a:gd name="T17" fmla="*/ 59 h 85"/>
              <a:gd name="T18" fmla="*/ 54 w 72"/>
              <a:gd name="T19" fmla="*/ 82 h 85"/>
              <a:gd name="T20" fmla="*/ 54 w 72"/>
              <a:gd name="T21" fmla="*/ 84 h 85"/>
              <a:gd name="T22" fmla="*/ 55 w 72"/>
              <a:gd name="T23" fmla="*/ 84 h 85"/>
              <a:gd name="T24" fmla="*/ 69 w 72"/>
              <a:gd name="T25" fmla="*/ 59 h 85"/>
              <a:gd name="T26" fmla="*/ 60 w 72"/>
              <a:gd name="T27" fmla="*/ 59 h 85"/>
              <a:gd name="T28" fmla="*/ 59 w 72"/>
              <a:gd name="T29" fmla="*/ 59 h 85"/>
              <a:gd name="T30" fmla="*/ 50 w 72"/>
              <a:gd name="T31" fmla="*/ 75 h 85"/>
              <a:gd name="T32" fmla="*/ 50 w 72"/>
              <a:gd name="T33" fmla="*/ 76 h 85"/>
              <a:gd name="T34" fmla="*/ 51 w 72"/>
              <a:gd name="T35" fmla="*/ 78 h 85"/>
              <a:gd name="T36" fmla="*/ 60 w 72"/>
              <a:gd name="T37" fmla="*/ 59 h 85"/>
              <a:gd name="T38" fmla="*/ 22 w 72"/>
              <a:gd name="T39" fmla="*/ 37 h 85"/>
              <a:gd name="T40" fmla="*/ 22 w 72"/>
              <a:gd name="T41" fmla="*/ 39 h 85"/>
              <a:gd name="T42" fmla="*/ 13 w 72"/>
              <a:gd name="T43" fmla="*/ 54 h 85"/>
              <a:gd name="T44" fmla="*/ 12 w 72"/>
              <a:gd name="T45" fmla="*/ 55 h 85"/>
              <a:gd name="T46" fmla="*/ 21 w 72"/>
              <a:gd name="T47" fmla="*/ 36 h 85"/>
              <a:gd name="T48" fmla="*/ 51 w 72"/>
              <a:gd name="T49" fmla="*/ 57 h 85"/>
              <a:gd name="T50" fmla="*/ 46 w 72"/>
              <a:gd name="T51" fmla="*/ 76 h 85"/>
              <a:gd name="T52" fmla="*/ 14 w 72"/>
              <a:gd name="T53" fmla="*/ 62 h 85"/>
              <a:gd name="T54" fmla="*/ 22 w 72"/>
              <a:gd name="T55" fmla="*/ 53 h 85"/>
              <a:gd name="T56" fmla="*/ 41 w 72"/>
              <a:gd name="T57" fmla="*/ 38 h 85"/>
              <a:gd name="T58" fmla="*/ 45 w 72"/>
              <a:gd name="T59" fmla="*/ 33 h 85"/>
              <a:gd name="T60" fmla="*/ 52 w 72"/>
              <a:gd name="T61" fmla="*/ 35 h 85"/>
              <a:gd name="T62" fmla="*/ 51 w 72"/>
              <a:gd name="T63" fmla="*/ 37 h 85"/>
              <a:gd name="T64" fmla="*/ 51 w 72"/>
              <a:gd name="T65" fmla="*/ 57 h 85"/>
              <a:gd name="T66" fmla="*/ 59 w 72"/>
              <a:gd name="T67" fmla="*/ 7 h 85"/>
              <a:gd name="T68" fmla="*/ 67 w 72"/>
              <a:gd name="T69" fmla="*/ 11 h 85"/>
              <a:gd name="T70" fmla="*/ 54 w 72"/>
              <a:gd name="T71" fmla="*/ 34 h 85"/>
              <a:gd name="T72" fmla="*/ 47 w 72"/>
              <a:gd name="T73" fmla="*/ 31 h 85"/>
              <a:gd name="T74" fmla="*/ 61 w 72"/>
              <a:gd name="T75" fmla="*/ 5 h 85"/>
              <a:gd name="T76" fmla="*/ 68 w 72"/>
              <a:gd name="T77" fmla="*/ 9 h 85"/>
              <a:gd name="T78" fmla="*/ 61 w 72"/>
              <a:gd name="T79" fmla="*/ 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2" h="85">
                <a:moveTo>
                  <a:pt x="30" y="74"/>
                </a:moveTo>
                <a:cubicBezTo>
                  <a:pt x="27" y="78"/>
                  <a:pt x="22" y="74"/>
                  <a:pt x="24" y="71"/>
                </a:cubicBezTo>
                <a:cubicBezTo>
                  <a:pt x="24" y="70"/>
                  <a:pt x="24" y="70"/>
                  <a:pt x="25" y="70"/>
                </a:cubicBezTo>
                <a:cubicBezTo>
                  <a:pt x="30" y="73"/>
                  <a:pt x="30" y="73"/>
                  <a:pt x="30" y="73"/>
                </a:cubicBezTo>
                <a:cubicBezTo>
                  <a:pt x="31" y="73"/>
                  <a:pt x="31" y="74"/>
                  <a:pt x="30" y="74"/>
                </a:cubicBezTo>
                <a:close/>
                <a:moveTo>
                  <a:pt x="18" y="30"/>
                </a:moveTo>
                <a:cubicBezTo>
                  <a:pt x="19" y="30"/>
                  <a:pt x="19" y="30"/>
                  <a:pt x="19" y="30"/>
                </a:cubicBezTo>
                <a:cubicBezTo>
                  <a:pt x="19" y="31"/>
                  <a:pt x="18" y="32"/>
                  <a:pt x="18" y="32"/>
                </a:cubicBezTo>
                <a:cubicBezTo>
                  <a:pt x="9" y="35"/>
                  <a:pt x="3" y="44"/>
                  <a:pt x="5" y="54"/>
                </a:cubicBezTo>
                <a:cubicBezTo>
                  <a:pt x="5" y="54"/>
                  <a:pt x="5" y="55"/>
                  <a:pt x="4" y="55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5"/>
                  <a:pt x="3" y="55"/>
                  <a:pt x="3" y="55"/>
                </a:cubicBezTo>
                <a:cubicBezTo>
                  <a:pt x="3" y="55"/>
                  <a:pt x="3" y="55"/>
                  <a:pt x="3" y="54"/>
                </a:cubicBezTo>
                <a:cubicBezTo>
                  <a:pt x="0" y="43"/>
                  <a:pt x="7" y="33"/>
                  <a:pt x="17" y="29"/>
                </a:cubicBezTo>
                <a:cubicBezTo>
                  <a:pt x="17" y="29"/>
                  <a:pt x="18" y="29"/>
                  <a:pt x="18" y="29"/>
                </a:cubicBezTo>
                <a:cubicBezTo>
                  <a:pt x="18" y="29"/>
                  <a:pt x="18" y="30"/>
                  <a:pt x="18" y="30"/>
                </a:cubicBezTo>
                <a:close/>
                <a:moveTo>
                  <a:pt x="68" y="59"/>
                </a:moveTo>
                <a:cubicBezTo>
                  <a:pt x="68" y="59"/>
                  <a:pt x="68" y="59"/>
                  <a:pt x="68" y="59"/>
                </a:cubicBezTo>
                <a:cubicBezTo>
                  <a:pt x="67" y="59"/>
                  <a:pt x="67" y="59"/>
                  <a:pt x="67" y="60"/>
                </a:cubicBezTo>
                <a:cubicBezTo>
                  <a:pt x="69" y="69"/>
                  <a:pt x="63" y="79"/>
                  <a:pt x="54" y="82"/>
                </a:cubicBezTo>
                <a:cubicBezTo>
                  <a:pt x="54" y="82"/>
                  <a:pt x="53" y="83"/>
                  <a:pt x="53" y="83"/>
                </a:cubicBezTo>
                <a:cubicBezTo>
                  <a:pt x="54" y="84"/>
                  <a:pt x="54" y="84"/>
                  <a:pt x="54" y="84"/>
                </a:cubicBezTo>
                <a:cubicBezTo>
                  <a:pt x="54" y="84"/>
                  <a:pt x="54" y="84"/>
                  <a:pt x="54" y="84"/>
                </a:cubicBezTo>
                <a:cubicBezTo>
                  <a:pt x="54" y="85"/>
                  <a:pt x="55" y="85"/>
                  <a:pt x="55" y="84"/>
                </a:cubicBezTo>
                <a:cubicBezTo>
                  <a:pt x="65" y="81"/>
                  <a:pt x="72" y="70"/>
                  <a:pt x="69" y="59"/>
                </a:cubicBezTo>
                <a:cubicBezTo>
                  <a:pt x="69" y="59"/>
                  <a:pt x="69" y="59"/>
                  <a:pt x="69" y="59"/>
                </a:cubicBezTo>
                <a:cubicBezTo>
                  <a:pt x="69" y="59"/>
                  <a:pt x="68" y="59"/>
                  <a:pt x="68" y="59"/>
                </a:cubicBezTo>
                <a:close/>
                <a:moveTo>
                  <a:pt x="60" y="59"/>
                </a:moveTo>
                <a:cubicBezTo>
                  <a:pt x="60" y="59"/>
                  <a:pt x="60" y="59"/>
                  <a:pt x="60" y="59"/>
                </a:cubicBezTo>
                <a:cubicBezTo>
                  <a:pt x="59" y="59"/>
                  <a:pt x="59" y="59"/>
                  <a:pt x="59" y="59"/>
                </a:cubicBezTo>
                <a:cubicBezTo>
                  <a:pt x="59" y="60"/>
                  <a:pt x="59" y="60"/>
                  <a:pt x="59" y="60"/>
                </a:cubicBezTo>
                <a:cubicBezTo>
                  <a:pt x="61" y="67"/>
                  <a:pt x="57" y="74"/>
                  <a:pt x="50" y="75"/>
                </a:cubicBezTo>
                <a:cubicBezTo>
                  <a:pt x="50" y="75"/>
                  <a:pt x="50" y="75"/>
                  <a:pt x="50" y="75"/>
                </a:cubicBezTo>
                <a:cubicBezTo>
                  <a:pt x="50" y="76"/>
                  <a:pt x="50" y="76"/>
                  <a:pt x="50" y="76"/>
                </a:cubicBezTo>
                <a:cubicBezTo>
                  <a:pt x="50" y="77"/>
                  <a:pt x="50" y="77"/>
                  <a:pt x="50" y="77"/>
                </a:cubicBezTo>
                <a:cubicBezTo>
                  <a:pt x="50" y="77"/>
                  <a:pt x="50" y="78"/>
                  <a:pt x="51" y="78"/>
                </a:cubicBezTo>
                <a:cubicBezTo>
                  <a:pt x="59" y="76"/>
                  <a:pt x="64" y="67"/>
                  <a:pt x="61" y="59"/>
                </a:cubicBezTo>
                <a:cubicBezTo>
                  <a:pt x="61" y="59"/>
                  <a:pt x="61" y="59"/>
                  <a:pt x="60" y="59"/>
                </a:cubicBezTo>
                <a:close/>
                <a:moveTo>
                  <a:pt x="22" y="37"/>
                </a:moveTo>
                <a:cubicBezTo>
                  <a:pt x="22" y="37"/>
                  <a:pt x="22" y="37"/>
                  <a:pt x="22" y="37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38"/>
                  <a:pt x="22" y="39"/>
                  <a:pt x="22" y="39"/>
                </a:cubicBezTo>
                <a:cubicBezTo>
                  <a:pt x="15" y="40"/>
                  <a:pt x="11" y="47"/>
                  <a:pt x="13" y="53"/>
                </a:cubicBezTo>
                <a:cubicBezTo>
                  <a:pt x="13" y="54"/>
                  <a:pt x="13" y="54"/>
                  <a:pt x="13" y="54"/>
                </a:cubicBezTo>
                <a:cubicBezTo>
                  <a:pt x="13" y="55"/>
                  <a:pt x="13" y="55"/>
                  <a:pt x="12" y="55"/>
                </a:cubicBezTo>
                <a:cubicBezTo>
                  <a:pt x="12" y="55"/>
                  <a:pt x="12" y="55"/>
                  <a:pt x="12" y="55"/>
                </a:cubicBezTo>
                <a:cubicBezTo>
                  <a:pt x="11" y="55"/>
                  <a:pt x="11" y="55"/>
                  <a:pt x="11" y="54"/>
                </a:cubicBezTo>
                <a:cubicBezTo>
                  <a:pt x="8" y="46"/>
                  <a:pt x="13" y="38"/>
                  <a:pt x="21" y="36"/>
                </a:cubicBezTo>
                <a:cubicBezTo>
                  <a:pt x="22" y="36"/>
                  <a:pt x="22" y="36"/>
                  <a:pt x="22" y="37"/>
                </a:cubicBezTo>
                <a:close/>
                <a:moveTo>
                  <a:pt x="51" y="57"/>
                </a:moveTo>
                <a:cubicBezTo>
                  <a:pt x="48" y="62"/>
                  <a:pt x="47" y="65"/>
                  <a:pt x="46" y="68"/>
                </a:cubicBezTo>
                <a:cubicBezTo>
                  <a:pt x="46" y="70"/>
                  <a:pt x="46" y="72"/>
                  <a:pt x="46" y="76"/>
                </a:cubicBezTo>
                <a:cubicBezTo>
                  <a:pt x="46" y="79"/>
                  <a:pt x="45" y="80"/>
                  <a:pt x="42" y="79"/>
                </a:cubicBezTo>
                <a:cubicBezTo>
                  <a:pt x="33" y="73"/>
                  <a:pt x="23" y="68"/>
                  <a:pt x="14" y="62"/>
                </a:cubicBezTo>
                <a:cubicBezTo>
                  <a:pt x="12" y="61"/>
                  <a:pt x="12" y="59"/>
                  <a:pt x="14" y="58"/>
                </a:cubicBezTo>
                <a:cubicBezTo>
                  <a:pt x="18" y="56"/>
                  <a:pt x="20" y="55"/>
                  <a:pt x="22" y="53"/>
                </a:cubicBezTo>
                <a:cubicBezTo>
                  <a:pt x="24" y="51"/>
                  <a:pt x="25" y="49"/>
                  <a:pt x="28" y="44"/>
                </a:cubicBezTo>
                <a:cubicBezTo>
                  <a:pt x="31" y="38"/>
                  <a:pt x="37" y="37"/>
                  <a:pt x="41" y="38"/>
                </a:cubicBezTo>
                <a:cubicBezTo>
                  <a:pt x="44" y="38"/>
                  <a:pt x="44" y="37"/>
                  <a:pt x="45" y="34"/>
                </a:cubicBezTo>
                <a:cubicBezTo>
                  <a:pt x="45" y="34"/>
                  <a:pt x="45" y="33"/>
                  <a:pt x="45" y="33"/>
                </a:cubicBezTo>
                <a:cubicBezTo>
                  <a:pt x="46" y="32"/>
                  <a:pt x="46" y="32"/>
                  <a:pt x="47" y="32"/>
                </a:cubicBezTo>
                <a:cubicBezTo>
                  <a:pt x="52" y="35"/>
                  <a:pt x="52" y="35"/>
                  <a:pt x="52" y="35"/>
                </a:cubicBezTo>
                <a:cubicBezTo>
                  <a:pt x="53" y="36"/>
                  <a:pt x="53" y="36"/>
                  <a:pt x="52" y="37"/>
                </a:cubicBezTo>
                <a:cubicBezTo>
                  <a:pt x="52" y="37"/>
                  <a:pt x="52" y="37"/>
                  <a:pt x="51" y="37"/>
                </a:cubicBezTo>
                <a:cubicBezTo>
                  <a:pt x="49" y="40"/>
                  <a:pt x="49" y="41"/>
                  <a:pt x="50" y="43"/>
                </a:cubicBezTo>
                <a:cubicBezTo>
                  <a:pt x="53" y="46"/>
                  <a:pt x="54" y="52"/>
                  <a:pt x="51" y="57"/>
                </a:cubicBezTo>
                <a:close/>
                <a:moveTo>
                  <a:pt x="46" y="30"/>
                </a:moveTo>
                <a:cubicBezTo>
                  <a:pt x="49" y="23"/>
                  <a:pt x="54" y="13"/>
                  <a:pt x="59" y="7"/>
                </a:cubicBezTo>
                <a:cubicBezTo>
                  <a:pt x="59" y="7"/>
                  <a:pt x="60" y="7"/>
                  <a:pt x="60" y="7"/>
                </a:cubicBezTo>
                <a:cubicBezTo>
                  <a:pt x="67" y="11"/>
                  <a:pt x="67" y="11"/>
                  <a:pt x="67" y="11"/>
                </a:cubicBezTo>
                <a:cubicBezTo>
                  <a:pt x="68" y="11"/>
                  <a:pt x="68" y="11"/>
                  <a:pt x="68" y="12"/>
                </a:cubicBezTo>
                <a:cubicBezTo>
                  <a:pt x="65" y="19"/>
                  <a:pt x="59" y="29"/>
                  <a:pt x="54" y="34"/>
                </a:cubicBezTo>
                <a:cubicBezTo>
                  <a:pt x="54" y="35"/>
                  <a:pt x="54" y="35"/>
                  <a:pt x="53" y="35"/>
                </a:cubicBezTo>
                <a:cubicBezTo>
                  <a:pt x="47" y="31"/>
                  <a:pt x="47" y="31"/>
                  <a:pt x="47" y="31"/>
                </a:cubicBezTo>
                <a:cubicBezTo>
                  <a:pt x="46" y="31"/>
                  <a:pt x="46" y="30"/>
                  <a:pt x="46" y="30"/>
                </a:cubicBezTo>
                <a:close/>
                <a:moveTo>
                  <a:pt x="61" y="5"/>
                </a:moveTo>
                <a:cubicBezTo>
                  <a:pt x="64" y="2"/>
                  <a:pt x="66" y="0"/>
                  <a:pt x="68" y="1"/>
                </a:cubicBezTo>
                <a:cubicBezTo>
                  <a:pt x="70" y="2"/>
                  <a:pt x="70" y="5"/>
                  <a:pt x="68" y="9"/>
                </a:cubicBezTo>
                <a:cubicBezTo>
                  <a:pt x="68" y="10"/>
                  <a:pt x="68" y="10"/>
                  <a:pt x="67" y="10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6"/>
                  <a:pt x="61" y="5"/>
                  <a:pt x="61" y="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Autofit/>
          </a:bodyPr>
          <a:p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任意多边形31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1808480" y="3902075"/>
            <a:ext cx="231140" cy="257175"/>
          </a:xfrm>
          <a:custGeom>
            <a:avLst/>
            <a:gdLst>
              <a:gd name="T0" fmla="*/ 6 w 60"/>
              <a:gd name="T1" fmla="*/ 52 h 67"/>
              <a:gd name="T2" fmla="*/ 0 w 60"/>
              <a:gd name="T3" fmla="*/ 6 h 67"/>
              <a:gd name="T4" fmla="*/ 42 w 60"/>
              <a:gd name="T5" fmla="*/ 0 h 67"/>
              <a:gd name="T6" fmla="*/ 43 w 60"/>
              <a:gd name="T7" fmla="*/ 8 h 67"/>
              <a:gd name="T8" fmla="*/ 42 w 60"/>
              <a:gd name="T9" fmla="*/ 9 h 67"/>
              <a:gd name="T10" fmla="*/ 41 w 60"/>
              <a:gd name="T11" fmla="*/ 3 h 67"/>
              <a:gd name="T12" fmla="*/ 6 w 60"/>
              <a:gd name="T13" fmla="*/ 1 h 67"/>
              <a:gd name="T14" fmla="*/ 42 w 60"/>
              <a:gd name="T15" fmla="*/ 10 h 67"/>
              <a:gd name="T16" fmla="*/ 43 w 60"/>
              <a:gd name="T17" fmla="*/ 12 h 67"/>
              <a:gd name="T18" fmla="*/ 22 w 60"/>
              <a:gd name="T19" fmla="*/ 13 h 67"/>
              <a:gd name="T20" fmla="*/ 15 w 60"/>
              <a:gd name="T21" fmla="*/ 51 h 67"/>
              <a:gd name="T22" fmla="*/ 58 w 60"/>
              <a:gd name="T23" fmla="*/ 67 h 67"/>
              <a:gd name="T24" fmla="*/ 16 w 60"/>
              <a:gd name="T25" fmla="*/ 61 h 67"/>
              <a:gd name="T26" fmla="*/ 22 w 60"/>
              <a:gd name="T27" fmla="*/ 14 h 67"/>
              <a:gd name="T28" fmla="*/ 60 w 60"/>
              <a:gd name="T29" fmla="*/ 16 h 67"/>
              <a:gd name="T30" fmla="*/ 59 w 60"/>
              <a:gd name="T31" fmla="*/ 24 h 67"/>
              <a:gd name="T32" fmla="*/ 57 w 60"/>
              <a:gd name="T33" fmla="*/ 23 h 67"/>
              <a:gd name="T34" fmla="*/ 56 w 60"/>
              <a:gd name="T35" fmla="*/ 16 h 67"/>
              <a:gd name="T36" fmla="*/ 22 w 60"/>
              <a:gd name="T37" fmla="*/ 25 h 67"/>
              <a:gd name="T38" fmla="*/ 60 w 60"/>
              <a:gd name="T39" fmla="*/ 27 h 67"/>
              <a:gd name="T40" fmla="*/ 58 w 60"/>
              <a:gd name="T41" fmla="*/ 67 h 67"/>
              <a:gd name="T42" fmla="*/ 23 w 60"/>
              <a:gd name="T43" fmla="*/ 18 h 67"/>
              <a:gd name="T44" fmla="*/ 22 w 60"/>
              <a:gd name="T45" fmla="*/ 17 h 67"/>
              <a:gd name="T46" fmla="*/ 55 w 60"/>
              <a:gd name="T47" fmla="*/ 16 h 67"/>
              <a:gd name="T48" fmla="*/ 56 w 60"/>
              <a:gd name="T49" fmla="*/ 17 h 67"/>
              <a:gd name="T50" fmla="*/ 55 w 60"/>
              <a:gd name="T51" fmla="*/ 20 h 67"/>
              <a:gd name="T52" fmla="*/ 22 w 60"/>
              <a:gd name="T53" fmla="*/ 19 h 67"/>
              <a:gd name="T54" fmla="*/ 23 w 60"/>
              <a:gd name="T55" fmla="*/ 18 h 67"/>
              <a:gd name="T56" fmla="*/ 56 w 60"/>
              <a:gd name="T57" fmla="*/ 19 h 67"/>
              <a:gd name="T58" fmla="*/ 55 w 60"/>
              <a:gd name="T59" fmla="*/ 20 h 67"/>
              <a:gd name="T60" fmla="*/ 23 w 60"/>
              <a:gd name="T61" fmla="*/ 22 h 67"/>
              <a:gd name="T62" fmla="*/ 22 w 60"/>
              <a:gd name="T63" fmla="*/ 21 h 67"/>
              <a:gd name="T64" fmla="*/ 55 w 60"/>
              <a:gd name="T65" fmla="*/ 21 h 67"/>
              <a:gd name="T66" fmla="*/ 56 w 60"/>
              <a:gd name="T67" fmla="*/ 22 h 67"/>
              <a:gd name="T68" fmla="*/ 55 w 60"/>
              <a:gd name="T69" fmla="*/ 25 h 67"/>
              <a:gd name="T70" fmla="*/ 22 w 60"/>
              <a:gd name="T71" fmla="*/ 24 h 67"/>
              <a:gd name="T72" fmla="*/ 23 w 60"/>
              <a:gd name="T73" fmla="*/ 23 h 67"/>
              <a:gd name="T74" fmla="*/ 56 w 60"/>
              <a:gd name="T75" fmla="*/ 24 h 67"/>
              <a:gd name="T76" fmla="*/ 55 w 60"/>
              <a:gd name="T77" fmla="*/ 25 h 67"/>
              <a:gd name="T78" fmla="*/ 7 w 60"/>
              <a:gd name="T79" fmla="*/ 3 h 67"/>
              <a:gd name="T80" fmla="*/ 6 w 60"/>
              <a:gd name="T81" fmla="*/ 2 h 67"/>
              <a:gd name="T82" fmla="*/ 39 w 60"/>
              <a:gd name="T83" fmla="*/ 2 h 67"/>
              <a:gd name="T84" fmla="*/ 40 w 60"/>
              <a:gd name="T85" fmla="*/ 2 h 67"/>
              <a:gd name="T86" fmla="*/ 39 w 60"/>
              <a:gd name="T87" fmla="*/ 5 h 67"/>
              <a:gd name="T88" fmla="*/ 6 w 60"/>
              <a:gd name="T89" fmla="*/ 5 h 67"/>
              <a:gd name="T90" fmla="*/ 7 w 60"/>
              <a:gd name="T91" fmla="*/ 4 h 67"/>
              <a:gd name="T92" fmla="*/ 40 w 60"/>
              <a:gd name="T93" fmla="*/ 5 h 67"/>
              <a:gd name="T94" fmla="*/ 39 w 60"/>
              <a:gd name="T95" fmla="*/ 5 h 67"/>
              <a:gd name="T96" fmla="*/ 7 w 60"/>
              <a:gd name="T97" fmla="*/ 8 h 67"/>
              <a:gd name="T98" fmla="*/ 6 w 60"/>
              <a:gd name="T99" fmla="*/ 7 h 67"/>
              <a:gd name="T100" fmla="*/ 39 w 60"/>
              <a:gd name="T101" fmla="*/ 6 h 67"/>
              <a:gd name="T102" fmla="*/ 40 w 60"/>
              <a:gd name="T103" fmla="*/ 7 h 67"/>
              <a:gd name="T104" fmla="*/ 39 w 60"/>
              <a:gd name="T105" fmla="*/ 10 h 67"/>
              <a:gd name="T106" fmla="*/ 6 w 60"/>
              <a:gd name="T107" fmla="*/ 9 h 67"/>
              <a:gd name="T108" fmla="*/ 7 w 60"/>
              <a:gd name="T109" fmla="*/ 8 h 67"/>
              <a:gd name="T110" fmla="*/ 40 w 60"/>
              <a:gd name="T111" fmla="*/ 9 h 67"/>
              <a:gd name="T112" fmla="*/ 39 w 60"/>
              <a:gd name="T113" fmla="*/ 1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0" h="67">
                <a:moveTo>
                  <a:pt x="14" y="52"/>
                </a:moveTo>
                <a:cubicBezTo>
                  <a:pt x="6" y="52"/>
                  <a:pt x="6" y="52"/>
                  <a:pt x="6" y="52"/>
                </a:cubicBezTo>
                <a:cubicBezTo>
                  <a:pt x="3" y="52"/>
                  <a:pt x="0" y="49"/>
                  <a:pt x="0" y="46"/>
                </a:cubicBezTo>
                <a:cubicBezTo>
                  <a:pt x="0" y="32"/>
                  <a:pt x="0" y="19"/>
                  <a:pt x="0" y="6"/>
                </a:cubicBezTo>
                <a:cubicBezTo>
                  <a:pt x="0" y="2"/>
                  <a:pt x="3" y="0"/>
                  <a:pt x="6" y="0"/>
                </a:cubicBezTo>
                <a:cubicBezTo>
                  <a:pt x="18" y="0"/>
                  <a:pt x="30" y="0"/>
                  <a:pt x="42" y="0"/>
                </a:cubicBezTo>
                <a:cubicBezTo>
                  <a:pt x="43" y="0"/>
                  <a:pt x="43" y="0"/>
                  <a:pt x="43" y="1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9"/>
                  <a:pt x="41" y="8"/>
                  <a:pt x="41" y="8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2"/>
                  <a:pt x="41" y="1"/>
                  <a:pt x="40" y="1"/>
                </a:cubicBezTo>
                <a:cubicBezTo>
                  <a:pt x="6" y="1"/>
                  <a:pt x="6" y="1"/>
                  <a:pt x="6" y="1"/>
                </a:cubicBezTo>
                <a:cubicBezTo>
                  <a:pt x="0" y="1"/>
                  <a:pt x="0" y="10"/>
                  <a:pt x="6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3" y="10"/>
                  <a:pt x="43" y="11"/>
                  <a:pt x="43" y="11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3"/>
                  <a:pt x="43" y="13"/>
                  <a:pt x="42" y="13"/>
                </a:cubicBezTo>
                <a:cubicBezTo>
                  <a:pt x="22" y="13"/>
                  <a:pt x="22" y="13"/>
                  <a:pt x="22" y="13"/>
                </a:cubicBezTo>
                <a:cubicBezTo>
                  <a:pt x="18" y="13"/>
                  <a:pt x="15" y="16"/>
                  <a:pt x="15" y="20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2"/>
                  <a:pt x="14" y="52"/>
                </a:cubicBezTo>
                <a:close/>
                <a:moveTo>
                  <a:pt x="58" y="67"/>
                </a:moveTo>
                <a:cubicBezTo>
                  <a:pt x="22" y="67"/>
                  <a:pt x="22" y="67"/>
                  <a:pt x="22" y="67"/>
                </a:cubicBezTo>
                <a:cubicBezTo>
                  <a:pt x="19" y="67"/>
                  <a:pt x="16" y="64"/>
                  <a:pt x="16" y="61"/>
                </a:cubicBezTo>
                <a:cubicBezTo>
                  <a:pt x="16" y="47"/>
                  <a:pt x="16" y="34"/>
                  <a:pt x="16" y="20"/>
                </a:cubicBezTo>
                <a:cubicBezTo>
                  <a:pt x="16" y="17"/>
                  <a:pt x="19" y="14"/>
                  <a:pt x="22" y="14"/>
                </a:cubicBezTo>
                <a:cubicBezTo>
                  <a:pt x="35" y="14"/>
                  <a:pt x="46" y="14"/>
                  <a:pt x="58" y="14"/>
                </a:cubicBezTo>
                <a:cubicBezTo>
                  <a:pt x="59" y="14"/>
                  <a:pt x="60" y="15"/>
                  <a:pt x="60" y="16"/>
                </a:cubicBezTo>
                <a:cubicBezTo>
                  <a:pt x="60" y="23"/>
                  <a:pt x="60" y="23"/>
                  <a:pt x="60" y="23"/>
                </a:cubicBezTo>
                <a:cubicBezTo>
                  <a:pt x="60" y="23"/>
                  <a:pt x="59" y="24"/>
                  <a:pt x="59" y="24"/>
                </a:cubicBezTo>
                <a:cubicBezTo>
                  <a:pt x="59" y="24"/>
                  <a:pt x="59" y="24"/>
                  <a:pt x="59" y="24"/>
                </a:cubicBezTo>
                <a:cubicBezTo>
                  <a:pt x="58" y="24"/>
                  <a:pt x="57" y="23"/>
                  <a:pt x="57" y="23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6"/>
                  <a:pt x="57" y="16"/>
                  <a:pt x="56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16" y="16"/>
                  <a:pt x="16" y="25"/>
                  <a:pt x="22" y="25"/>
                </a:cubicBezTo>
                <a:cubicBezTo>
                  <a:pt x="58" y="25"/>
                  <a:pt x="58" y="25"/>
                  <a:pt x="58" y="25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39"/>
                  <a:pt x="60" y="52"/>
                  <a:pt x="60" y="65"/>
                </a:cubicBezTo>
                <a:cubicBezTo>
                  <a:pt x="60" y="66"/>
                  <a:pt x="59" y="67"/>
                  <a:pt x="58" y="67"/>
                </a:cubicBezTo>
                <a:close/>
                <a:moveTo>
                  <a:pt x="55" y="18"/>
                </a:moveTo>
                <a:cubicBezTo>
                  <a:pt x="23" y="18"/>
                  <a:pt x="23" y="18"/>
                  <a:pt x="23" y="18"/>
                </a:cubicBezTo>
                <a:cubicBezTo>
                  <a:pt x="22" y="18"/>
                  <a:pt x="22" y="17"/>
                  <a:pt x="22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2" y="16"/>
                  <a:pt x="23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6" y="16"/>
                  <a:pt x="56" y="17"/>
                  <a:pt x="56" y="17"/>
                </a:cubicBezTo>
                <a:cubicBezTo>
                  <a:pt x="56" y="17"/>
                  <a:pt x="56" y="17"/>
                  <a:pt x="56" y="17"/>
                </a:cubicBezTo>
                <a:cubicBezTo>
                  <a:pt x="56" y="17"/>
                  <a:pt x="56" y="18"/>
                  <a:pt x="55" y="18"/>
                </a:cubicBezTo>
                <a:close/>
                <a:moveTo>
                  <a:pt x="55" y="20"/>
                </a:moveTo>
                <a:cubicBezTo>
                  <a:pt x="23" y="20"/>
                  <a:pt x="23" y="20"/>
                  <a:pt x="23" y="20"/>
                </a:cubicBezTo>
                <a:cubicBezTo>
                  <a:pt x="22" y="20"/>
                  <a:pt x="22" y="20"/>
                  <a:pt x="22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22" y="19"/>
                  <a:pt x="22" y="18"/>
                  <a:pt x="23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6" y="18"/>
                  <a:pt x="56" y="19"/>
                  <a:pt x="56" y="19"/>
                </a:cubicBezTo>
                <a:cubicBezTo>
                  <a:pt x="56" y="19"/>
                  <a:pt x="56" y="19"/>
                  <a:pt x="56" y="19"/>
                </a:cubicBezTo>
                <a:cubicBezTo>
                  <a:pt x="56" y="20"/>
                  <a:pt x="56" y="20"/>
                  <a:pt x="55" y="20"/>
                </a:cubicBezTo>
                <a:close/>
                <a:moveTo>
                  <a:pt x="55" y="22"/>
                </a:move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3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5" y="22"/>
                </a:cubicBezTo>
                <a:close/>
                <a:moveTo>
                  <a:pt x="55" y="25"/>
                </a:moveTo>
                <a:cubicBezTo>
                  <a:pt x="23" y="25"/>
                  <a:pt x="23" y="25"/>
                  <a:pt x="23" y="25"/>
                </a:cubicBezTo>
                <a:cubicBezTo>
                  <a:pt x="22" y="25"/>
                  <a:pt x="22" y="24"/>
                  <a:pt x="22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3"/>
                  <a:pt x="22" y="23"/>
                  <a:pt x="23" y="23"/>
                </a:cubicBezTo>
                <a:cubicBezTo>
                  <a:pt x="55" y="23"/>
                  <a:pt x="55" y="23"/>
                  <a:pt x="55" y="23"/>
                </a:cubicBezTo>
                <a:cubicBezTo>
                  <a:pt x="56" y="23"/>
                  <a:pt x="56" y="23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4"/>
                  <a:pt x="56" y="25"/>
                  <a:pt x="55" y="25"/>
                </a:cubicBezTo>
                <a:close/>
                <a:moveTo>
                  <a:pt x="39" y="3"/>
                </a:move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7" y="2"/>
                </a:cubicBezTo>
                <a:cubicBezTo>
                  <a:pt x="39" y="2"/>
                  <a:pt x="39" y="2"/>
                  <a:pt x="39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3"/>
                  <a:pt x="40" y="3"/>
                  <a:pt x="39" y="3"/>
                </a:cubicBezTo>
                <a:close/>
                <a:moveTo>
                  <a:pt x="39" y="5"/>
                </a:moveTo>
                <a:cubicBezTo>
                  <a:pt x="7" y="5"/>
                  <a:pt x="7" y="5"/>
                  <a:pt x="7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4"/>
                  <a:pt x="6" y="4"/>
                  <a:pt x="7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4"/>
                  <a:pt x="40" y="4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39" y="5"/>
                </a:cubicBezTo>
                <a:close/>
                <a:moveTo>
                  <a:pt x="39" y="8"/>
                </a:moveTo>
                <a:cubicBezTo>
                  <a:pt x="7" y="8"/>
                  <a:pt x="7" y="8"/>
                  <a:pt x="7" y="8"/>
                </a:cubicBezTo>
                <a:cubicBezTo>
                  <a:pt x="6" y="8"/>
                  <a:pt x="6" y="7"/>
                  <a:pt x="6" y="7"/>
                </a:cubicBezTo>
                <a:cubicBezTo>
                  <a:pt x="6" y="7"/>
                  <a:pt x="6" y="7"/>
                  <a:pt x="6" y="7"/>
                </a:cubicBezTo>
                <a:cubicBezTo>
                  <a:pt x="6" y="6"/>
                  <a:pt x="6" y="6"/>
                  <a:pt x="7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40" y="6"/>
                  <a:pt x="40" y="6"/>
                  <a:pt x="40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40" y="7"/>
                  <a:pt x="40" y="8"/>
                  <a:pt x="39" y="8"/>
                </a:cubicBezTo>
                <a:close/>
                <a:moveTo>
                  <a:pt x="39" y="10"/>
                </a:moveTo>
                <a:cubicBezTo>
                  <a:pt x="7" y="10"/>
                  <a:pt x="7" y="10"/>
                  <a:pt x="7" y="10"/>
                </a:cubicBezTo>
                <a:cubicBezTo>
                  <a:pt x="6" y="10"/>
                  <a:pt x="6" y="10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6" y="8"/>
                  <a:pt x="7" y="8"/>
                </a:cubicBezTo>
                <a:cubicBezTo>
                  <a:pt x="39" y="8"/>
                  <a:pt x="39" y="8"/>
                  <a:pt x="39" y="8"/>
                </a:cubicBezTo>
                <a:cubicBezTo>
                  <a:pt x="40" y="8"/>
                  <a:pt x="40" y="9"/>
                  <a:pt x="40" y="9"/>
                </a:cubicBezTo>
                <a:cubicBezTo>
                  <a:pt x="40" y="9"/>
                  <a:pt x="40" y="9"/>
                  <a:pt x="40" y="9"/>
                </a:cubicBezTo>
                <a:cubicBezTo>
                  <a:pt x="40" y="10"/>
                  <a:pt x="40" y="10"/>
                  <a:pt x="39" y="1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Autofit/>
          </a:bodyPr>
          <a:p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任意多边形 29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7146925" y="5019675"/>
            <a:ext cx="209550" cy="299085"/>
          </a:xfrm>
          <a:custGeom>
            <a:avLst/>
            <a:gdLst>
              <a:gd name="T0" fmla="*/ 6 w 55"/>
              <a:gd name="T1" fmla="*/ 68 h 78"/>
              <a:gd name="T2" fmla="*/ 3 w 55"/>
              <a:gd name="T3" fmla="*/ 51 h 78"/>
              <a:gd name="T4" fmla="*/ 0 w 55"/>
              <a:gd name="T5" fmla="*/ 44 h 78"/>
              <a:gd name="T6" fmla="*/ 5 w 55"/>
              <a:gd name="T7" fmla="*/ 36 h 78"/>
              <a:gd name="T8" fmla="*/ 21 w 55"/>
              <a:gd name="T9" fmla="*/ 16 h 78"/>
              <a:gd name="T10" fmla="*/ 17 w 55"/>
              <a:gd name="T11" fmla="*/ 8 h 78"/>
              <a:gd name="T12" fmla="*/ 15 w 55"/>
              <a:gd name="T13" fmla="*/ 8 h 78"/>
              <a:gd name="T14" fmla="*/ 15 w 55"/>
              <a:gd name="T15" fmla="*/ 5 h 78"/>
              <a:gd name="T16" fmla="*/ 26 w 55"/>
              <a:gd name="T17" fmla="*/ 1 h 78"/>
              <a:gd name="T18" fmla="*/ 28 w 55"/>
              <a:gd name="T19" fmla="*/ 1 h 78"/>
              <a:gd name="T20" fmla="*/ 29 w 55"/>
              <a:gd name="T21" fmla="*/ 4 h 78"/>
              <a:gd name="T22" fmla="*/ 28 w 55"/>
              <a:gd name="T23" fmla="*/ 5 h 78"/>
              <a:gd name="T24" fmla="*/ 41 w 55"/>
              <a:gd name="T25" fmla="*/ 42 h 78"/>
              <a:gd name="T26" fmla="*/ 41 w 55"/>
              <a:gd name="T27" fmla="*/ 43 h 78"/>
              <a:gd name="T28" fmla="*/ 40 w 55"/>
              <a:gd name="T29" fmla="*/ 47 h 78"/>
              <a:gd name="T30" fmla="*/ 35 w 55"/>
              <a:gd name="T31" fmla="*/ 46 h 78"/>
              <a:gd name="T32" fmla="*/ 33 w 55"/>
              <a:gd name="T33" fmla="*/ 45 h 78"/>
              <a:gd name="T34" fmla="*/ 32 w 55"/>
              <a:gd name="T35" fmla="*/ 45 h 78"/>
              <a:gd name="T36" fmla="*/ 23 w 55"/>
              <a:gd name="T37" fmla="*/ 27 h 78"/>
              <a:gd name="T38" fmla="*/ 14 w 55"/>
              <a:gd name="T39" fmla="*/ 41 h 78"/>
              <a:gd name="T40" fmla="*/ 13 w 55"/>
              <a:gd name="T41" fmla="*/ 49 h 78"/>
              <a:gd name="T42" fmla="*/ 23 w 55"/>
              <a:gd name="T43" fmla="*/ 68 h 78"/>
              <a:gd name="T44" fmla="*/ 50 w 55"/>
              <a:gd name="T45" fmla="*/ 68 h 78"/>
              <a:gd name="T46" fmla="*/ 54 w 55"/>
              <a:gd name="T47" fmla="*/ 74 h 78"/>
              <a:gd name="T48" fmla="*/ 6 w 55"/>
              <a:gd name="T49" fmla="*/ 78 h 78"/>
              <a:gd name="T50" fmla="*/ 3 w 55"/>
              <a:gd name="T51" fmla="*/ 72 h 78"/>
              <a:gd name="T52" fmla="*/ 7 w 55"/>
              <a:gd name="T53" fmla="*/ 41 h 78"/>
              <a:gd name="T54" fmla="*/ 7 w 55"/>
              <a:gd name="T55" fmla="*/ 48 h 78"/>
              <a:gd name="T56" fmla="*/ 7 w 55"/>
              <a:gd name="T57" fmla="*/ 41 h 78"/>
              <a:gd name="T58" fmla="*/ 51 w 55"/>
              <a:gd name="T59" fmla="*/ 45 h 78"/>
              <a:gd name="T60" fmla="*/ 54 w 55"/>
              <a:gd name="T61" fmla="*/ 48 h 78"/>
              <a:gd name="T62" fmla="*/ 31 w 55"/>
              <a:gd name="T63" fmla="*/ 59 h 78"/>
              <a:gd name="T64" fmla="*/ 27 w 55"/>
              <a:gd name="T65" fmla="*/ 5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5" h="78">
                <a:moveTo>
                  <a:pt x="6" y="68"/>
                </a:moveTo>
                <a:cubicBezTo>
                  <a:pt x="6" y="68"/>
                  <a:pt x="6" y="68"/>
                  <a:pt x="6" y="68"/>
                </a:cubicBezTo>
                <a:cubicBezTo>
                  <a:pt x="8" y="68"/>
                  <a:pt x="8" y="67"/>
                  <a:pt x="8" y="66"/>
                </a:cubicBezTo>
                <a:cubicBezTo>
                  <a:pt x="5" y="61"/>
                  <a:pt x="3" y="56"/>
                  <a:pt x="3" y="51"/>
                </a:cubicBezTo>
                <a:cubicBezTo>
                  <a:pt x="3" y="51"/>
                  <a:pt x="2" y="50"/>
                  <a:pt x="2" y="49"/>
                </a:cubicBezTo>
                <a:cubicBezTo>
                  <a:pt x="0" y="48"/>
                  <a:pt x="0" y="46"/>
                  <a:pt x="0" y="44"/>
                </a:cubicBezTo>
                <a:cubicBezTo>
                  <a:pt x="0" y="41"/>
                  <a:pt x="1" y="39"/>
                  <a:pt x="3" y="38"/>
                </a:cubicBezTo>
                <a:cubicBezTo>
                  <a:pt x="4" y="37"/>
                  <a:pt x="4" y="37"/>
                  <a:pt x="5" y="36"/>
                </a:cubicBezTo>
                <a:cubicBezTo>
                  <a:pt x="7" y="28"/>
                  <a:pt x="13" y="22"/>
                  <a:pt x="20" y="18"/>
                </a:cubicBezTo>
                <a:cubicBezTo>
                  <a:pt x="21" y="17"/>
                  <a:pt x="21" y="17"/>
                  <a:pt x="21" y="16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8"/>
                  <a:pt x="17" y="8"/>
                  <a:pt x="17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5" y="9"/>
                  <a:pt x="15" y="8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5"/>
                  <a:pt x="15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0"/>
                  <a:pt x="28" y="0"/>
                  <a:pt x="28" y="1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29" y="4"/>
                  <a:pt x="29" y="4"/>
                </a:cubicBezTo>
                <a:cubicBezTo>
                  <a:pt x="28" y="4"/>
                  <a:pt x="28" y="4"/>
                  <a:pt x="28" y="4"/>
                </a:cubicBezTo>
                <a:cubicBezTo>
                  <a:pt x="28" y="4"/>
                  <a:pt x="27" y="5"/>
                  <a:pt x="28" y="5"/>
                </a:cubicBezTo>
                <a:cubicBezTo>
                  <a:pt x="42" y="41"/>
                  <a:pt x="42" y="41"/>
                  <a:pt x="42" y="41"/>
                </a:cubicBezTo>
                <a:cubicBezTo>
                  <a:pt x="42" y="41"/>
                  <a:pt x="42" y="42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1" y="42"/>
                  <a:pt x="41" y="43"/>
                  <a:pt x="41" y="43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45"/>
                  <a:pt x="41" y="46"/>
                  <a:pt x="40" y="47"/>
                </a:cubicBezTo>
                <a:cubicBezTo>
                  <a:pt x="37" y="48"/>
                  <a:pt x="37" y="48"/>
                  <a:pt x="37" y="48"/>
                </a:cubicBezTo>
                <a:cubicBezTo>
                  <a:pt x="36" y="48"/>
                  <a:pt x="35" y="47"/>
                  <a:pt x="35" y="46"/>
                </a:cubicBezTo>
                <a:cubicBezTo>
                  <a:pt x="34" y="45"/>
                  <a:pt x="34" y="45"/>
                  <a:pt x="34" y="45"/>
                </a:cubicBezTo>
                <a:cubicBezTo>
                  <a:pt x="34" y="45"/>
                  <a:pt x="34" y="45"/>
                  <a:pt x="33" y="45"/>
                </a:cubicBezTo>
                <a:cubicBezTo>
                  <a:pt x="33" y="45"/>
                  <a:pt x="33" y="45"/>
                  <a:pt x="33" y="45"/>
                </a:cubicBezTo>
                <a:cubicBezTo>
                  <a:pt x="33" y="45"/>
                  <a:pt x="32" y="45"/>
                  <a:pt x="32" y="45"/>
                </a:cubicBezTo>
                <a:cubicBezTo>
                  <a:pt x="26" y="28"/>
                  <a:pt x="26" y="28"/>
                  <a:pt x="26" y="28"/>
                </a:cubicBezTo>
                <a:cubicBezTo>
                  <a:pt x="25" y="27"/>
                  <a:pt x="24" y="27"/>
                  <a:pt x="23" y="27"/>
                </a:cubicBezTo>
                <a:cubicBezTo>
                  <a:pt x="19" y="30"/>
                  <a:pt x="16" y="34"/>
                  <a:pt x="14" y="38"/>
                </a:cubicBezTo>
                <a:cubicBezTo>
                  <a:pt x="14" y="39"/>
                  <a:pt x="14" y="40"/>
                  <a:pt x="14" y="41"/>
                </a:cubicBezTo>
                <a:cubicBezTo>
                  <a:pt x="15" y="42"/>
                  <a:pt x="15" y="43"/>
                  <a:pt x="15" y="44"/>
                </a:cubicBezTo>
                <a:cubicBezTo>
                  <a:pt x="15" y="46"/>
                  <a:pt x="14" y="48"/>
                  <a:pt x="13" y="49"/>
                </a:cubicBezTo>
                <a:cubicBezTo>
                  <a:pt x="13" y="50"/>
                  <a:pt x="12" y="51"/>
                  <a:pt x="13" y="52"/>
                </a:cubicBezTo>
                <a:cubicBezTo>
                  <a:pt x="14" y="58"/>
                  <a:pt x="17" y="64"/>
                  <a:pt x="23" y="68"/>
                </a:cubicBezTo>
                <a:cubicBezTo>
                  <a:pt x="24" y="68"/>
                  <a:pt x="24" y="68"/>
                  <a:pt x="25" y="68"/>
                </a:cubicBezTo>
                <a:cubicBezTo>
                  <a:pt x="50" y="68"/>
                  <a:pt x="50" y="68"/>
                  <a:pt x="50" y="68"/>
                </a:cubicBezTo>
                <a:cubicBezTo>
                  <a:pt x="52" y="68"/>
                  <a:pt x="54" y="70"/>
                  <a:pt x="54" y="72"/>
                </a:cubicBezTo>
                <a:cubicBezTo>
                  <a:pt x="54" y="74"/>
                  <a:pt x="54" y="74"/>
                  <a:pt x="54" y="74"/>
                </a:cubicBezTo>
                <a:cubicBezTo>
                  <a:pt x="54" y="76"/>
                  <a:pt x="52" y="78"/>
                  <a:pt x="50" y="78"/>
                </a:cubicBezTo>
                <a:cubicBezTo>
                  <a:pt x="6" y="78"/>
                  <a:pt x="6" y="78"/>
                  <a:pt x="6" y="78"/>
                </a:cubicBezTo>
                <a:cubicBezTo>
                  <a:pt x="4" y="78"/>
                  <a:pt x="3" y="76"/>
                  <a:pt x="3" y="74"/>
                </a:cubicBezTo>
                <a:cubicBezTo>
                  <a:pt x="3" y="72"/>
                  <a:pt x="3" y="72"/>
                  <a:pt x="3" y="72"/>
                </a:cubicBezTo>
                <a:cubicBezTo>
                  <a:pt x="3" y="70"/>
                  <a:pt x="4" y="68"/>
                  <a:pt x="6" y="68"/>
                </a:cubicBezTo>
                <a:close/>
                <a:moveTo>
                  <a:pt x="7" y="41"/>
                </a:moveTo>
                <a:cubicBezTo>
                  <a:pt x="9" y="41"/>
                  <a:pt x="11" y="42"/>
                  <a:pt x="11" y="44"/>
                </a:cubicBezTo>
                <a:cubicBezTo>
                  <a:pt x="11" y="46"/>
                  <a:pt x="9" y="48"/>
                  <a:pt x="7" y="48"/>
                </a:cubicBezTo>
                <a:cubicBezTo>
                  <a:pt x="5" y="48"/>
                  <a:pt x="4" y="46"/>
                  <a:pt x="4" y="44"/>
                </a:cubicBezTo>
                <a:cubicBezTo>
                  <a:pt x="4" y="42"/>
                  <a:pt x="5" y="41"/>
                  <a:pt x="7" y="41"/>
                </a:cubicBezTo>
                <a:close/>
                <a:moveTo>
                  <a:pt x="28" y="54"/>
                </a:moveTo>
                <a:cubicBezTo>
                  <a:pt x="51" y="45"/>
                  <a:pt x="51" y="45"/>
                  <a:pt x="51" y="45"/>
                </a:cubicBezTo>
                <a:cubicBezTo>
                  <a:pt x="52" y="45"/>
                  <a:pt x="53" y="45"/>
                  <a:pt x="54" y="46"/>
                </a:cubicBezTo>
                <a:cubicBezTo>
                  <a:pt x="54" y="48"/>
                  <a:pt x="54" y="48"/>
                  <a:pt x="54" y="48"/>
                </a:cubicBezTo>
                <a:cubicBezTo>
                  <a:pt x="55" y="49"/>
                  <a:pt x="54" y="50"/>
                  <a:pt x="53" y="50"/>
                </a:cubicBezTo>
                <a:cubicBezTo>
                  <a:pt x="31" y="59"/>
                  <a:pt x="31" y="59"/>
                  <a:pt x="31" y="59"/>
                </a:cubicBezTo>
                <a:cubicBezTo>
                  <a:pt x="30" y="60"/>
                  <a:pt x="28" y="59"/>
                  <a:pt x="28" y="58"/>
                </a:cubicBezTo>
                <a:cubicBezTo>
                  <a:pt x="27" y="57"/>
                  <a:pt x="27" y="57"/>
                  <a:pt x="27" y="57"/>
                </a:cubicBezTo>
                <a:cubicBezTo>
                  <a:pt x="27" y="56"/>
                  <a:pt x="27" y="55"/>
                  <a:pt x="28" y="5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Autofit/>
          </a:bodyPr>
          <a:p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任意多边形 28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7090410" y="3870960"/>
            <a:ext cx="316865" cy="325755"/>
          </a:xfrm>
          <a:custGeom>
            <a:avLst/>
            <a:gdLst>
              <a:gd name="T0" fmla="*/ 58 w 83"/>
              <a:gd name="T1" fmla="*/ 28 h 85"/>
              <a:gd name="T2" fmla="*/ 35 w 83"/>
              <a:gd name="T3" fmla="*/ 14 h 85"/>
              <a:gd name="T4" fmla="*/ 20 w 83"/>
              <a:gd name="T5" fmla="*/ 34 h 85"/>
              <a:gd name="T6" fmla="*/ 33 w 83"/>
              <a:gd name="T7" fmla="*/ 15 h 85"/>
              <a:gd name="T8" fmla="*/ 34 w 83"/>
              <a:gd name="T9" fmla="*/ 16 h 85"/>
              <a:gd name="T10" fmla="*/ 23 w 83"/>
              <a:gd name="T11" fmla="*/ 41 h 85"/>
              <a:gd name="T12" fmla="*/ 35 w 83"/>
              <a:gd name="T13" fmla="*/ 56 h 85"/>
              <a:gd name="T14" fmla="*/ 23 w 83"/>
              <a:gd name="T15" fmla="*/ 55 h 85"/>
              <a:gd name="T16" fmla="*/ 20 w 83"/>
              <a:gd name="T17" fmla="*/ 52 h 85"/>
              <a:gd name="T18" fmla="*/ 44 w 83"/>
              <a:gd name="T19" fmla="*/ 64 h 85"/>
              <a:gd name="T20" fmla="*/ 22 w 83"/>
              <a:gd name="T21" fmla="*/ 63 h 85"/>
              <a:gd name="T22" fmla="*/ 22 w 83"/>
              <a:gd name="T23" fmla="*/ 57 h 85"/>
              <a:gd name="T24" fmla="*/ 67 w 83"/>
              <a:gd name="T25" fmla="*/ 41 h 85"/>
              <a:gd name="T26" fmla="*/ 65 w 83"/>
              <a:gd name="T27" fmla="*/ 46 h 85"/>
              <a:gd name="T28" fmla="*/ 54 w 83"/>
              <a:gd name="T29" fmla="*/ 50 h 85"/>
              <a:gd name="T30" fmla="*/ 40 w 83"/>
              <a:gd name="T31" fmla="*/ 11 h 85"/>
              <a:gd name="T32" fmla="*/ 57 w 83"/>
              <a:gd name="T33" fmla="*/ 24 h 85"/>
              <a:gd name="T34" fmla="*/ 52 w 83"/>
              <a:gd name="T35" fmla="*/ 40 h 85"/>
              <a:gd name="T36" fmla="*/ 52 w 83"/>
              <a:gd name="T37" fmla="*/ 40 h 85"/>
              <a:gd name="T38" fmla="*/ 34 w 83"/>
              <a:gd name="T39" fmla="*/ 43 h 85"/>
              <a:gd name="T40" fmla="*/ 58 w 83"/>
              <a:gd name="T41" fmla="*/ 61 h 85"/>
              <a:gd name="T42" fmla="*/ 9 w 83"/>
              <a:gd name="T43" fmla="*/ 34 h 85"/>
              <a:gd name="T44" fmla="*/ 33 w 83"/>
              <a:gd name="T45" fmla="*/ 10 h 85"/>
              <a:gd name="T46" fmla="*/ 66 w 83"/>
              <a:gd name="T47" fmla="*/ 18 h 85"/>
              <a:gd name="T48" fmla="*/ 76 w 83"/>
              <a:gd name="T49" fmla="*/ 47 h 85"/>
              <a:gd name="T50" fmla="*/ 75 w 83"/>
              <a:gd name="T51" fmla="*/ 47 h 85"/>
              <a:gd name="T52" fmla="*/ 73 w 83"/>
              <a:gd name="T53" fmla="*/ 39 h 85"/>
              <a:gd name="T54" fmla="*/ 68 w 83"/>
              <a:gd name="T55" fmla="*/ 25 h 85"/>
              <a:gd name="T56" fmla="*/ 68 w 83"/>
              <a:gd name="T57" fmla="*/ 37 h 85"/>
              <a:gd name="T58" fmla="*/ 52 w 83"/>
              <a:gd name="T59" fmla="*/ 71 h 85"/>
              <a:gd name="T60" fmla="*/ 58 w 83"/>
              <a:gd name="T61" fmla="*/ 66 h 85"/>
              <a:gd name="T62" fmla="*/ 70 w 83"/>
              <a:gd name="T63" fmla="*/ 53 h 85"/>
              <a:gd name="T64" fmla="*/ 58 w 83"/>
              <a:gd name="T65" fmla="*/ 61 h 85"/>
              <a:gd name="T66" fmla="*/ 17 w 83"/>
              <a:gd name="T67" fmla="*/ 49 h 85"/>
              <a:gd name="T68" fmla="*/ 12 w 83"/>
              <a:gd name="T69" fmla="*/ 38 h 85"/>
              <a:gd name="T70" fmla="*/ 15 w 83"/>
              <a:gd name="T71" fmla="*/ 54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3" h="85">
                <a:moveTo>
                  <a:pt x="58" y="27"/>
                </a:moveTo>
                <a:cubicBezTo>
                  <a:pt x="58" y="27"/>
                  <a:pt x="58" y="28"/>
                  <a:pt x="58" y="28"/>
                </a:cubicBezTo>
                <a:cubicBezTo>
                  <a:pt x="58" y="29"/>
                  <a:pt x="58" y="29"/>
                  <a:pt x="57" y="29"/>
                </a:cubicBezTo>
                <a:cubicBezTo>
                  <a:pt x="51" y="22"/>
                  <a:pt x="44" y="17"/>
                  <a:pt x="35" y="14"/>
                </a:cubicBezTo>
                <a:cubicBezTo>
                  <a:pt x="21" y="10"/>
                  <a:pt x="12" y="19"/>
                  <a:pt x="19" y="34"/>
                </a:cubicBezTo>
                <a:cubicBezTo>
                  <a:pt x="19" y="35"/>
                  <a:pt x="20" y="35"/>
                  <a:pt x="20" y="34"/>
                </a:cubicBezTo>
                <a:cubicBezTo>
                  <a:pt x="22" y="28"/>
                  <a:pt x="25" y="22"/>
                  <a:pt x="30" y="16"/>
                </a:cubicBezTo>
                <a:cubicBezTo>
                  <a:pt x="30" y="15"/>
                  <a:pt x="32" y="15"/>
                  <a:pt x="33" y="15"/>
                </a:cubicBezTo>
                <a:cubicBezTo>
                  <a:pt x="33" y="15"/>
                  <a:pt x="33" y="15"/>
                  <a:pt x="33" y="15"/>
                </a:cubicBezTo>
                <a:cubicBezTo>
                  <a:pt x="34" y="15"/>
                  <a:pt x="34" y="16"/>
                  <a:pt x="34" y="16"/>
                </a:cubicBezTo>
                <a:cubicBezTo>
                  <a:pt x="28" y="22"/>
                  <a:pt x="25" y="31"/>
                  <a:pt x="22" y="38"/>
                </a:cubicBezTo>
                <a:cubicBezTo>
                  <a:pt x="22" y="39"/>
                  <a:pt x="22" y="40"/>
                  <a:pt x="23" y="41"/>
                </a:cubicBezTo>
                <a:cubicBezTo>
                  <a:pt x="26" y="46"/>
                  <a:pt x="30" y="51"/>
                  <a:pt x="35" y="55"/>
                </a:cubicBezTo>
                <a:cubicBezTo>
                  <a:pt x="35" y="55"/>
                  <a:pt x="35" y="56"/>
                  <a:pt x="35" y="56"/>
                </a:cubicBezTo>
                <a:cubicBezTo>
                  <a:pt x="31" y="56"/>
                  <a:pt x="28" y="56"/>
                  <a:pt x="25" y="56"/>
                </a:cubicBezTo>
                <a:cubicBezTo>
                  <a:pt x="24" y="56"/>
                  <a:pt x="24" y="55"/>
                  <a:pt x="23" y="55"/>
                </a:cubicBezTo>
                <a:cubicBezTo>
                  <a:pt x="22" y="54"/>
                  <a:pt x="22" y="53"/>
                  <a:pt x="21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19" y="72"/>
                  <a:pt x="32" y="78"/>
                  <a:pt x="45" y="65"/>
                </a:cubicBezTo>
                <a:cubicBezTo>
                  <a:pt x="45" y="65"/>
                  <a:pt x="45" y="64"/>
                  <a:pt x="44" y="64"/>
                </a:cubicBezTo>
                <a:cubicBezTo>
                  <a:pt x="37" y="66"/>
                  <a:pt x="30" y="66"/>
                  <a:pt x="25" y="65"/>
                </a:cubicBezTo>
                <a:cubicBezTo>
                  <a:pt x="24" y="65"/>
                  <a:pt x="23" y="64"/>
                  <a:pt x="22" y="63"/>
                </a:cubicBezTo>
                <a:cubicBezTo>
                  <a:pt x="22" y="61"/>
                  <a:pt x="21" y="59"/>
                  <a:pt x="21" y="57"/>
                </a:cubicBezTo>
                <a:cubicBezTo>
                  <a:pt x="21" y="57"/>
                  <a:pt x="21" y="56"/>
                  <a:pt x="22" y="57"/>
                </a:cubicBezTo>
                <a:cubicBezTo>
                  <a:pt x="36" y="60"/>
                  <a:pt x="59" y="54"/>
                  <a:pt x="69" y="44"/>
                </a:cubicBezTo>
                <a:cubicBezTo>
                  <a:pt x="68" y="43"/>
                  <a:pt x="68" y="42"/>
                  <a:pt x="67" y="41"/>
                </a:cubicBezTo>
                <a:cubicBezTo>
                  <a:pt x="67" y="41"/>
                  <a:pt x="66" y="41"/>
                  <a:pt x="66" y="41"/>
                </a:cubicBezTo>
                <a:cubicBezTo>
                  <a:pt x="66" y="43"/>
                  <a:pt x="65" y="44"/>
                  <a:pt x="65" y="46"/>
                </a:cubicBezTo>
                <a:cubicBezTo>
                  <a:pt x="62" y="48"/>
                  <a:pt x="59" y="49"/>
                  <a:pt x="55" y="51"/>
                </a:cubicBezTo>
                <a:cubicBezTo>
                  <a:pt x="55" y="51"/>
                  <a:pt x="54" y="50"/>
                  <a:pt x="54" y="50"/>
                </a:cubicBezTo>
                <a:cubicBezTo>
                  <a:pt x="55" y="49"/>
                  <a:pt x="55" y="48"/>
                  <a:pt x="56" y="46"/>
                </a:cubicBezTo>
                <a:cubicBezTo>
                  <a:pt x="67" y="17"/>
                  <a:pt x="54" y="2"/>
                  <a:pt x="40" y="11"/>
                </a:cubicBezTo>
                <a:cubicBezTo>
                  <a:pt x="39" y="11"/>
                  <a:pt x="39" y="12"/>
                  <a:pt x="40" y="12"/>
                </a:cubicBezTo>
                <a:cubicBezTo>
                  <a:pt x="46" y="15"/>
                  <a:pt x="52" y="19"/>
                  <a:pt x="57" y="24"/>
                </a:cubicBezTo>
                <a:cubicBezTo>
                  <a:pt x="58" y="25"/>
                  <a:pt x="58" y="26"/>
                  <a:pt x="58" y="27"/>
                </a:cubicBezTo>
                <a:close/>
                <a:moveTo>
                  <a:pt x="52" y="40"/>
                </a:moveTo>
                <a:cubicBezTo>
                  <a:pt x="53" y="55"/>
                  <a:pt x="31" y="55"/>
                  <a:pt x="31" y="41"/>
                </a:cubicBezTo>
                <a:cubicBezTo>
                  <a:pt x="31" y="28"/>
                  <a:pt x="51" y="27"/>
                  <a:pt x="52" y="40"/>
                </a:cubicBezTo>
                <a:close/>
                <a:moveTo>
                  <a:pt x="44" y="43"/>
                </a:moveTo>
                <a:cubicBezTo>
                  <a:pt x="44" y="49"/>
                  <a:pt x="34" y="50"/>
                  <a:pt x="34" y="43"/>
                </a:cubicBezTo>
                <a:cubicBezTo>
                  <a:pt x="34" y="37"/>
                  <a:pt x="43" y="37"/>
                  <a:pt x="44" y="43"/>
                </a:cubicBezTo>
                <a:close/>
                <a:moveTo>
                  <a:pt x="58" y="61"/>
                </a:moveTo>
                <a:cubicBezTo>
                  <a:pt x="44" y="85"/>
                  <a:pt x="22" y="83"/>
                  <a:pt x="17" y="63"/>
                </a:cubicBezTo>
                <a:cubicBezTo>
                  <a:pt x="4" y="58"/>
                  <a:pt x="0" y="45"/>
                  <a:pt x="9" y="34"/>
                </a:cubicBezTo>
                <a:cubicBezTo>
                  <a:pt x="10" y="33"/>
                  <a:pt x="10" y="32"/>
                  <a:pt x="10" y="31"/>
                </a:cubicBezTo>
                <a:cubicBezTo>
                  <a:pt x="7" y="16"/>
                  <a:pt x="18" y="7"/>
                  <a:pt x="33" y="10"/>
                </a:cubicBezTo>
                <a:cubicBezTo>
                  <a:pt x="34" y="10"/>
                  <a:pt x="35" y="10"/>
                  <a:pt x="36" y="9"/>
                </a:cubicBezTo>
                <a:cubicBezTo>
                  <a:pt x="48" y="0"/>
                  <a:pt x="62" y="4"/>
                  <a:pt x="66" y="18"/>
                </a:cubicBezTo>
                <a:cubicBezTo>
                  <a:pt x="67" y="19"/>
                  <a:pt x="67" y="19"/>
                  <a:pt x="68" y="20"/>
                </a:cubicBezTo>
                <a:cubicBezTo>
                  <a:pt x="80" y="25"/>
                  <a:pt x="83" y="37"/>
                  <a:pt x="76" y="47"/>
                </a:cubicBezTo>
                <a:cubicBezTo>
                  <a:pt x="76" y="47"/>
                  <a:pt x="75" y="47"/>
                  <a:pt x="75" y="47"/>
                </a:cubicBezTo>
                <a:cubicBezTo>
                  <a:pt x="75" y="47"/>
                  <a:pt x="75" y="47"/>
                  <a:pt x="75" y="47"/>
                </a:cubicBezTo>
                <a:cubicBezTo>
                  <a:pt x="74" y="45"/>
                  <a:pt x="73" y="43"/>
                  <a:pt x="73" y="42"/>
                </a:cubicBezTo>
                <a:cubicBezTo>
                  <a:pt x="72" y="41"/>
                  <a:pt x="72" y="40"/>
                  <a:pt x="73" y="39"/>
                </a:cubicBezTo>
                <a:cubicBezTo>
                  <a:pt x="75" y="33"/>
                  <a:pt x="74" y="28"/>
                  <a:pt x="69" y="24"/>
                </a:cubicBezTo>
                <a:cubicBezTo>
                  <a:pt x="68" y="24"/>
                  <a:pt x="68" y="24"/>
                  <a:pt x="68" y="25"/>
                </a:cubicBezTo>
                <a:cubicBezTo>
                  <a:pt x="68" y="27"/>
                  <a:pt x="68" y="30"/>
                  <a:pt x="67" y="34"/>
                </a:cubicBezTo>
                <a:cubicBezTo>
                  <a:pt x="67" y="35"/>
                  <a:pt x="67" y="36"/>
                  <a:pt x="68" y="37"/>
                </a:cubicBezTo>
                <a:cubicBezTo>
                  <a:pt x="82" y="58"/>
                  <a:pt x="71" y="76"/>
                  <a:pt x="52" y="72"/>
                </a:cubicBezTo>
                <a:cubicBezTo>
                  <a:pt x="52" y="72"/>
                  <a:pt x="51" y="72"/>
                  <a:pt x="52" y="71"/>
                </a:cubicBezTo>
                <a:cubicBezTo>
                  <a:pt x="53" y="70"/>
                  <a:pt x="54" y="68"/>
                  <a:pt x="55" y="67"/>
                </a:cubicBezTo>
                <a:cubicBezTo>
                  <a:pt x="56" y="66"/>
                  <a:pt x="57" y="66"/>
                  <a:pt x="58" y="66"/>
                </a:cubicBezTo>
                <a:cubicBezTo>
                  <a:pt x="66" y="66"/>
                  <a:pt x="71" y="61"/>
                  <a:pt x="71" y="54"/>
                </a:cubicBezTo>
                <a:cubicBezTo>
                  <a:pt x="71" y="53"/>
                  <a:pt x="70" y="53"/>
                  <a:pt x="70" y="53"/>
                </a:cubicBezTo>
                <a:cubicBezTo>
                  <a:pt x="67" y="55"/>
                  <a:pt x="64" y="57"/>
                  <a:pt x="60" y="59"/>
                </a:cubicBezTo>
                <a:cubicBezTo>
                  <a:pt x="59" y="60"/>
                  <a:pt x="58" y="60"/>
                  <a:pt x="58" y="61"/>
                </a:cubicBezTo>
                <a:close/>
                <a:moveTo>
                  <a:pt x="16" y="53"/>
                </a:moveTo>
                <a:cubicBezTo>
                  <a:pt x="16" y="52"/>
                  <a:pt x="16" y="50"/>
                  <a:pt x="17" y="49"/>
                </a:cubicBezTo>
                <a:cubicBezTo>
                  <a:pt x="17" y="48"/>
                  <a:pt x="17" y="47"/>
                  <a:pt x="16" y="46"/>
                </a:cubicBezTo>
                <a:cubicBezTo>
                  <a:pt x="14" y="43"/>
                  <a:pt x="13" y="40"/>
                  <a:pt x="12" y="38"/>
                </a:cubicBezTo>
                <a:cubicBezTo>
                  <a:pt x="12" y="37"/>
                  <a:pt x="11" y="37"/>
                  <a:pt x="11" y="38"/>
                </a:cubicBezTo>
                <a:cubicBezTo>
                  <a:pt x="7" y="44"/>
                  <a:pt x="9" y="50"/>
                  <a:pt x="15" y="54"/>
                </a:cubicBezTo>
                <a:cubicBezTo>
                  <a:pt x="16" y="54"/>
                  <a:pt x="16" y="54"/>
                  <a:pt x="16" y="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Autofit/>
          </a:bodyPr>
          <a:p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任意多边形 16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1746885" y="5010785"/>
            <a:ext cx="314325" cy="314325"/>
          </a:xfrm>
          <a:custGeom>
            <a:avLst/>
            <a:gdLst>
              <a:gd name="T0" fmla="*/ 82 w 82"/>
              <a:gd name="T1" fmla="*/ 41 h 82"/>
              <a:gd name="T2" fmla="*/ 0 w 82"/>
              <a:gd name="T3" fmla="*/ 41 h 82"/>
              <a:gd name="T4" fmla="*/ 63 w 82"/>
              <a:gd name="T5" fmla="*/ 43 h 82"/>
              <a:gd name="T6" fmla="*/ 67 w 82"/>
              <a:gd name="T7" fmla="*/ 35 h 82"/>
              <a:gd name="T8" fmla="*/ 74 w 82"/>
              <a:gd name="T9" fmla="*/ 39 h 82"/>
              <a:gd name="T10" fmla="*/ 76 w 82"/>
              <a:gd name="T11" fmla="*/ 33 h 82"/>
              <a:gd name="T12" fmla="*/ 76 w 82"/>
              <a:gd name="T13" fmla="*/ 41 h 82"/>
              <a:gd name="T14" fmla="*/ 76 w 82"/>
              <a:gd name="T15" fmla="*/ 44 h 82"/>
              <a:gd name="T16" fmla="*/ 76 w 82"/>
              <a:gd name="T17" fmla="*/ 46 h 82"/>
              <a:gd name="T18" fmla="*/ 75 w 82"/>
              <a:gd name="T19" fmla="*/ 46 h 82"/>
              <a:gd name="T20" fmla="*/ 72 w 82"/>
              <a:gd name="T21" fmla="*/ 44 h 82"/>
              <a:gd name="T22" fmla="*/ 72 w 82"/>
              <a:gd name="T23" fmla="*/ 47 h 82"/>
              <a:gd name="T24" fmla="*/ 75 w 82"/>
              <a:gd name="T25" fmla="*/ 49 h 82"/>
              <a:gd name="T26" fmla="*/ 41 w 82"/>
              <a:gd name="T27" fmla="*/ 76 h 82"/>
              <a:gd name="T28" fmla="*/ 41 w 82"/>
              <a:gd name="T29" fmla="*/ 5 h 82"/>
              <a:gd name="T30" fmla="*/ 52 w 82"/>
              <a:gd name="T31" fmla="*/ 8 h 82"/>
              <a:gd name="T32" fmla="*/ 37 w 82"/>
              <a:gd name="T33" fmla="*/ 15 h 82"/>
              <a:gd name="T34" fmla="*/ 30 w 82"/>
              <a:gd name="T35" fmla="*/ 17 h 82"/>
              <a:gd name="T36" fmla="*/ 29 w 82"/>
              <a:gd name="T37" fmla="*/ 24 h 82"/>
              <a:gd name="T38" fmla="*/ 26 w 82"/>
              <a:gd name="T39" fmla="*/ 29 h 82"/>
              <a:gd name="T40" fmla="*/ 24 w 82"/>
              <a:gd name="T41" fmla="*/ 31 h 82"/>
              <a:gd name="T42" fmla="*/ 26 w 82"/>
              <a:gd name="T43" fmla="*/ 33 h 82"/>
              <a:gd name="T44" fmla="*/ 29 w 82"/>
              <a:gd name="T45" fmla="*/ 32 h 82"/>
              <a:gd name="T46" fmla="*/ 33 w 82"/>
              <a:gd name="T47" fmla="*/ 28 h 82"/>
              <a:gd name="T48" fmla="*/ 38 w 82"/>
              <a:gd name="T49" fmla="*/ 30 h 82"/>
              <a:gd name="T50" fmla="*/ 41 w 82"/>
              <a:gd name="T51" fmla="*/ 34 h 82"/>
              <a:gd name="T52" fmla="*/ 35 w 82"/>
              <a:gd name="T53" fmla="*/ 34 h 82"/>
              <a:gd name="T54" fmla="*/ 32 w 82"/>
              <a:gd name="T55" fmla="*/ 32 h 82"/>
              <a:gd name="T56" fmla="*/ 25 w 82"/>
              <a:gd name="T57" fmla="*/ 37 h 82"/>
              <a:gd name="T58" fmla="*/ 23 w 82"/>
              <a:gd name="T59" fmla="*/ 46 h 82"/>
              <a:gd name="T60" fmla="*/ 28 w 82"/>
              <a:gd name="T61" fmla="*/ 51 h 82"/>
              <a:gd name="T62" fmla="*/ 35 w 82"/>
              <a:gd name="T63" fmla="*/ 51 h 82"/>
              <a:gd name="T64" fmla="*/ 43 w 82"/>
              <a:gd name="T65" fmla="*/ 70 h 82"/>
              <a:gd name="T66" fmla="*/ 49 w 82"/>
              <a:gd name="T67" fmla="*/ 57 h 82"/>
              <a:gd name="T68" fmla="*/ 49 w 82"/>
              <a:gd name="T69" fmla="*/ 44 h 82"/>
              <a:gd name="T70" fmla="*/ 44 w 82"/>
              <a:gd name="T71" fmla="*/ 38 h 82"/>
              <a:gd name="T72" fmla="*/ 47 w 82"/>
              <a:gd name="T73" fmla="*/ 41 h 82"/>
              <a:gd name="T74" fmla="*/ 53 w 82"/>
              <a:gd name="T75" fmla="*/ 37 h 82"/>
              <a:gd name="T76" fmla="*/ 50 w 82"/>
              <a:gd name="T77" fmla="*/ 34 h 82"/>
              <a:gd name="T78" fmla="*/ 55 w 82"/>
              <a:gd name="T79" fmla="*/ 34 h 82"/>
              <a:gd name="T80" fmla="*/ 62 w 82"/>
              <a:gd name="T81" fmla="*/ 43 h 82"/>
              <a:gd name="T82" fmla="*/ 51 w 82"/>
              <a:gd name="T83" fmla="*/ 58 h 82"/>
              <a:gd name="T84" fmla="*/ 49 w 82"/>
              <a:gd name="T85" fmla="*/ 63 h 82"/>
              <a:gd name="T86" fmla="*/ 52 w 82"/>
              <a:gd name="T87" fmla="*/ 5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2" h="82">
                <a:moveTo>
                  <a:pt x="41" y="0"/>
                </a:moveTo>
                <a:cubicBezTo>
                  <a:pt x="64" y="0"/>
                  <a:pt x="82" y="18"/>
                  <a:pt x="82" y="41"/>
                </a:cubicBezTo>
                <a:cubicBezTo>
                  <a:pt x="82" y="63"/>
                  <a:pt x="64" y="82"/>
                  <a:pt x="41" y="82"/>
                </a:cubicBezTo>
                <a:cubicBezTo>
                  <a:pt x="18" y="82"/>
                  <a:pt x="0" y="63"/>
                  <a:pt x="0" y="41"/>
                </a:cubicBezTo>
                <a:cubicBezTo>
                  <a:pt x="0" y="18"/>
                  <a:pt x="18" y="0"/>
                  <a:pt x="41" y="0"/>
                </a:cubicBezTo>
                <a:close/>
                <a:moveTo>
                  <a:pt x="63" y="43"/>
                </a:moveTo>
                <a:cubicBezTo>
                  <a:pt x="64" y="40"/>
                  <a:pt x="64" y="38"/>
                  <a:pt x="65" y="35"/>
                </a:cubicBezTo>
                <a:cubicBezTo>
                  <a:pt x="65" y="34"/>
                  <a:pt x="65" y="34"/>
                  <a:pt x="67" y="35"/>
                </a:cubicBezTo>
                <a:cubicBezTo>
                  <a:pt x="68" y="37"/>
                  <a:pt x="70" y="38"/>
                  <a:pt x="72" y="40"/>
                </a:cubicBezTo>
                <a:cubicBezTo>
                  <a:pt x="73" y="41"/>
                  <a:pt x="74" y="41"/>
                  <a:pt x="74" y="39"/>
                </a:cubicBezTo>
                <a:cubicBezTo>
                  <a:pt x="74" y="37"/>
                  <a:pt x="74" y="35"/>
                  <a:pt x="75" y="33"/>
                </a:cubicBezTo>
                <a:cubicBezTo>
                  <a:pt x="75" y="32"/>
                  <a:pt x="75" y="32"/>
                  <a:pt x="76" y="33"/>
                </a:cubicBezTo>
                <a:cubicBezTo>
                  <a:pt x="76" y="36"/>
                  <a:pt x="76" y="38"/>
                  <a:pt x="76" y="41"/>
                </a:cubicBezTo>
                <a:cubicBezTo>
                  <a:pt x="76" y="41"/>
                  <a:pt x="77" y="41"/>
                  <a:pt x="76" y="41"/>
                </a:cubicBezTo>
                <a:cubicBezTo>
                  <a:pt x="75" y="43"/>
                  <a:pt x="75" y="43"/>
                  <a:pt x="75" y="43"/>
                </a:cubicBezTo>
                <a:cubicBezTo>
                  <a:pt x="75" y="44"/>
                  <a:pt x="75" y="44"/>
                  <a:pt x="76" y="44"/>
                </a:cubicBezTo>
                <a:cubicBezTo>
                  <a:pt x="76" y="44"/>
                  <a:pt x="76" y="45"/>
                  <a:pt x="76" y="45"/>
                </a:cubicBezTo>
                <a:cubicBezTo>
                  <a:pt x="76" y="45"/>
                  <a:pt x="76" y="46"/>
                  <a:pt x="76" y="46"/>
                </a:cubicBezTo>
                <a:cubicBezTo>
                  <a:pt x="76" y="46"/>
                  <a:pt x="76" y="47"/>
                  <a:pt x="76" y="47"/>
                </a:cubicBezTo>
                <a:cubicBezTo>
                  <a:pt x="75" y="47"/>
                  <a:pt x="75" y="46"/>
                  <a:pt x="75" y="46"/>
                </a:cubicBezTo>
                <a:cubicBezTo>
                  <a:pt x="74" y="46"/>
                  <a:pt x="74" y="47"/>
                  <a:pt x="73" y="45"/>
                </a:cubicBezTo>
                <a:cubicBezTo>
                  <a:pt x="73" y="45"/>
                  <a:pt x="73" y="45"/>
                  <a:pt x="72" y="44"/>
                </a:cubicBezTo>
                <a:cubicBezTo>
                  <a:pt x="70" y="39"/>
                  <a:pt x="70" y="39"/>
                  <a:pt x="71" y="45"/>
                </a:cubicBezTo>
                <a:cubicBezTo>
                  <a:pt x="72" y="46"/>
                  <a:pt x="72" y="47"/>
                  <a:pt x="72" y="47"/>
                </a:cubicBezTo>
                <a:cubicBezTo>
                  <a:pt x="72" y="49"/>
                  <a:pt x="73" y="49"/>
                  <a:pt x="74" y="49"/>
                </a:cubicBezTo>
                <a:cubicBezTo>
                  <a:pt x="74" y="49"/>
                  <a:pt x="75" y="49"/>
                  <a:pt x="75" y="49"/>
                </a:cubicBezTo>
                <a:cubicBezTo>
                  <a:pt x="75" y="49"/>
                  <a:pt x="76" y="49"/>
                  <a:pt x="75" y="49"/>
                </a:cubicBezTo>
                <a:cubicBezTo>
                  <a:pt x="72" y="65"/>
                  <a:pt x="58" y="76"/>
                  <a:pt x="41" y="76"/>
                </a:cubicBezTo>
                <a:cubicBezTo>
                  <a:pt x="21" y="76"/>
                  <a:pt x="6" y="60"/>
                  <a:pt x="6" y="41"/>
                </a:cubicBezTo>
                <a:cubicBezTo>
                  <a:pt x="6" y="21"/>
                  <a:pt x="21" y="5"/>
                  <a:pt x="41" y="5"/>
                </a:cubicBezTo>
                <a:cubicBezTo>
                  <a:pt x="45" y="5"/>
                  <a:pt x="48" y="6"/>
                  <a:pt x="52" y="7"/>
                </a:cubicBezTo>
                <a:cubicBezTo>
                  <a:pt x="52" y="7"/>
                  <a:pt x="52" y="8"/>
                  <a:pt x="52" y="8"/>
                </a:cubicBezTo>
                <a:cubicBezTo>
                  <a:pt x="48" y="10"/>
                  <a:pt x="44" y="12"/>
                  <a:pt x="41" y="14"/>
                </a:cubicBezTo>
                <a:cubicBezTo>
                  <a:pt x="39" y="15"/>
                  <a:pt x="39" y="15"/>
                  <a:pt x="37" y="15"/>
                </a:cubicBezTo>
                <a:cubicBezTo>
                  <a:pt x="36" y="15"/>
                  <a:pt x="34" y="16"/>
                  <a:pt x="32" y="16"/>
                </a:cubicBezTo>
                <a:cubicBezTo>
                  <a:pt x="31" y="16"/>
                  <a:pt x="31" y="16"/>
                  <a:pt x="30" y="17"/>
                </a:cubicBezTo>
                <a:cubicBezTo>
                  <a:pt x="30" y="19"/>
                  <a:pt x="30" y="20"/>
                  <a:pt x="30" y="22"/>
                </a:cubicBezTo>
                <a:cubicBezTo>
                  <a:pt x="29" y="23"/>
                  <a:pt x="29" y="23"/>
                  <a:pt x="29" y="24"/>
                </a:cubicBezTo>
                <a:cubicBezTo>
                  <a:pt x="28" y="26"/>
                  <a:pt x="28" y="27"/>
                  <a:pt x="27" y="28"/>
                </a:cubicBezTo>
                <a:cubicBezTo>
                  <a:pt x="27" y="29"/>
                  <a:pt x="27" y="29"/>
                  <a:pt x="26" y="29"/>
                </a:cubicBezTo>
                <a:cubicBezTo>
                  <a:pt x="26" y="29"/>
                  <a:pt x="25" y="30"/>
                  <a:pt x="25" y="30"/>
                </a:cubicBezTo>
                <a:cubicBezTo>
                  <a:pt x="24" y="30"/>
                  <a:pt x="24" y="30"/>
                  <a:pt x="24" y="31"/>
                </a:cubicBezTo>
                <a:cubicBezTo>
                  <a:pt x="24" y="31"/>
                  <a:pt x="24" y="32"/>
                  <a:pt x="25" y="32"/>
                </a:cubicBezTo>
                <a:cubicBezTo>
                  <a:pt x="25" y="33"/>
                  <a:pt x="25" y="33"/>
                  <a:pt x="26" y="33"/>
                </a:cubicBezTo>
                <a:cubicBezTo>
                  <a:pt x="26" y="33"/>
                  <a:pt x="26" y="33"/>
                  <a:pt x="27" y="33"/>
                </a:cubicBezTo>
                <a:cubicBezTo>
                  <a:pt x="28" y="33"/>
                  <a:pt x="28" y="33"/>
                  <a:pt x="29" y="32"/>
                </a:cubicBezTo>
                <a:cubicBezTo>
                  <a:pt x="29" y="31"/>
                  <a:pt x="30" y="30"/>
                  <a:pt x="31" y="29"/>
                </a:cubicBezTo>
                <a:cubicBezTo>
                  <a:pt x="31" y="28"/>
                  <a:pt x="32" y="28"/>
                  <a:pt x="33" y="28"/>
                </a:cubicBezTo>
                <a:cubicBezTo>
                  <a:pt x="34" y="29"/>
                  <a:pt x="35" y="29"/>
                  <a:pt x="36" y="29"/>
                </a:cubicBezTo>
                <a:cubicBezTo>
                  <a:pt x="37" y="30"/>
                  <a:pt x="37" y="30"/>
                  <a:pt x="38" y="30"/>
                </a:cubicBezTo>
                <a:cubicBezTo>
                  <a:pt x="39" y="31"/>
                  <a:pt x="40" y="32"/>
                  <a:pt x="41" y="33"/>
                </a:cubicBezTo>
                <a:cubicBezTo>
                  <a:pt x="42" y="33"/>
                  <a:pt x="41" y="34"/>
                  <a:pt x="41" y="34"/>
                </a:cubicBezTo>
                <a:cubicBezTo>
                  <a:pt x="39" y="34"/>
                  <a:pt x="38" y="34"/>
                  <a:pt x="37" y="34"/>
                </a:cubicBezTo>
                <a:cubicBezTo>
                  <a:pt x="36" y="35"/>
                  <a:pt x="36" y="34"/>
                  <a:pt x="35" y="34"/>
                </a:cubicBezTo>
                <a:cubicBezTo>
                  <a:pt x="35" y="33"/>
                  <a:pt x="34" y="33"/>
                  <a:pt x="33" y="32"/>
                </a:cubicBezTo>
                <a:cubicBezTo>
                  <a:pt x="33" y="32"/>
                  <a:pt x="32" y="32"/>
                  <a:pt x="32" y="32"/>
                </a:cubicBezTo>
                <a:cubicBezTo>
                  <a:pt x="30" y="33"/>
                  <a:pt x="28" y="34"/>
                  <a:pt x="26" y="35"/>
                </a:cubicBezTo>
                <a:cubicBezTo>
                  <a:pt x="25" y="35"/>
                  <a:pt x="25" y="36"/>
                  <a:pt x="25" y="37"/>
                </a:cubicBezTo>
                <a:cubicBezTo>
                  <a:pt x="24" y="39"/>
                  <a:pt x="24" y="42"/>
                  <a:pt x="23" y="44"/>
                </a:cubicBezTo>
                <a:cubicBezTo>
                  <a:pt x="22" y="45"/>
                  <a:pt x="22" y="45"/>
                  <a:pt x="23" y="46"/>
                </a:cubicBezTo>
                <a:cubicBezTo>
                  <a:pt x="24" y="48"/>
                  <a:pt x="25" y="49"/>
                  <a:pt x="26" y="51"/>
                </a:cubicBezTo>
                <a:cubicBezTo>
                  <a:pt x="27" y="52"/>
                  <a:pt x="27" y="52"/>
                  <a:pt x="28" y="51"/>
                </a:cubicBezTo>
                <a:cubicBezTo>
                  <a:pt x="30" y="51"/>
                  <a:pt x="32" y="51"/>
                  <a:pt x="33" y="50"/>
                </a:cubicBezTo>
                <a:cubicBezTo>
                  <a:pt x="34" y="50"/>
                  <a:pt x="35" y="50"/>
                  <a:pt x="35" y="51"/>
                </a:cubicBezTo>
                <a:cubicBezTo>
                  <a:pt x="37" y="57"/>
                  <a:pt x="39" y="63"/>
                  <a:pt x="41" y="69"/>
                </a:cubicBezTo>
                <a:cubicBezTo>
                  <a:pt x="42" y="71"/>
                  <a:pt x="42" y="71"/>
                  <a:pt x="43" y="70"/>
                </a:cubicBezTo>
                <a:cubicBezTo>
                  <a:pt x="45" y="67"/>
                  <a:pt x="46" y="64"/>
                  <a:pt x="48" y="61"/>
                </a:cubicBezTo>
                <a:cubicBezTo>
                  <a:pt x="49" y="59"/>
                  <a:pt x="49" y="59"/>
                  <a:pt x="49" y="57"/>
                </a:cubicBezTo>
                <a:cubicBezTo>
                  <a:pt x="50" y="53"/>
                  <a:pt x="50" y="50"/>
                  <a:pt x="51" y="46"/>
                </a:cubicBezTo>
                <a:cubicBezTo>
                  <a:pt x="51" y="44"/>
                  <a:pt x="51" y="44"/>
                  <a:pt x="49" y="44"/>
                </a:cubicBezTo>
                <a:cubicBezTo>
                  <a:pt x="48" y="45"/>
                  <a:pt x="48" y="44"/>
                  <a:pt x="47" y="43"/>
                </a:cubicBezTo>
                <a:cubicBezTo>
                  <a:pt x="46" y="41"/>
                  <a:pt x="45" y="39"/>
                  <a:pt x="44" y="38"/>
                </a:cubicBezTo>
                <a:cubicBezTo>
                  <a:pt x="43" y="36"/>
                  <a:pt x="43" y="36"/>
                  <a:pt x="44" y="37"/>
                </a:cubicBezTo>
                <a:cubicBezTo>
                  <a:pt x="45" y="38"/>
                  <a:pt x="46" y="40"/>
                  <a:pt x="47" y="41"/>
                </a:cubicBezTo>
                <a:cubicBezTo>
                  <a:pt x="49" y="42"/>
                  <a:pt x="49" y="42"/>
                  <a:pt x="50" y="41"/>
                </a:cubicBezTo>
                <a:cubicBezTo>
                  <a:pt x="51" y="40"/>
                  <a:pt x="52" y="38"/>
                  <a:pt x="53" y="37"/>
                </a:cubicBezTo>
                <a:cubicBezTo>
                  <a:pt x="54" y="36"/>
                  <a:pt x="54" y="36"/>
                  <a:pt x="52" y="35"/>
                </a:cubicBezTo>
                <a:cubicBezTo>
                  <a:pt x="51" y="35"/>
                  <a:pt x="51" y="34"/>
                  <a:pt x="50" y="34"/>
                </a:cubicBezTo>
                <a:cubicBezTo>
                  <a:pt x="49" y="33"/>
                  <a:pt x="48" y="33"/>
                  <a:pt x="50" y="34"/>
                </a:cubicBezTo>
                <a:cubicBezTo>
                  <a:pt x="52" y="34"/>
                  <a:pt x="53" y="34"/>
                  <a:pt x="55" y="34"/>
                </a:cubicBezTo>
                <a:cubicBezTo>
                  <a:pt x="57" y="35"/>
                  <a:pt x="57" y="35"/>
                  <a:pt x="58" y="36"/>
                </a:cubicBezTo>
                <a:cubicBezTo>
                  <a:pt x="59" y="39"/>
                  <a:pt x="60" y="41"/>
                  <a:pt x="62" y="43"/>
                </a:cubicBezTo>
                <a:cubicBezTo>
                  <a:pt x="62" y="45"/>
                  <a:pt x="63" y="44"/>
                  <a:pt x="63" y="43"/>
                </a:cubicBezTo>
                <a:close/>
                <a:moveTo>
                  <a:pt x="51" y="58"/>
                </a:moveTo>
                <a:cubicBezTo>
                  <a:pt x="51" y="58"/>
                  <a:pt x="50" y="59"/>
                  <a:pt x="50" y="59"/>
                </a:cubicBezTo>
                <a:cubicBezTo>
                  <a:pt x="49" y="61"/>
                  <a:pt x="49" y="61"/>
                  <a:pt x="49" y="63"/>
                </a:cubicBezTo>
                <a:cubicBezTo>
                  <a:pt x="50" y="66"/>
                  <a:pt x="50" y="66"/>
                  <a:pt x="51" y="63"/>
                </a:cubicBezTo>
                <a:cubicBezTo>
                  <a:pt x="51" y="61"/>
                  <a:pt x="52" y="60"/>
                  <a:pt x="52" y="58"/>
                </a:cubicBezTo>
                <a:cubicBezTo>
                  <a:pt x="53" y="55"/>
                  <a:pt x="53" y="55"/>
                  <a:pt x="51" y="5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Autofit/>
          </a:bodyPr>
          <a:p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77440" y="1689735"/>
            <a:ext cx="3860165" cy="34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点此添加说明介绍文案等信息。</a:t>
            </a:r>
            <a:endParaRPr lang="zh-CN" altLang="en-US" sz="16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77440" y="1384935"/>
            <a:ext cx="287972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重点项目工作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安排</a:t>
            </a:r>
            <a:endParaRPr lang="zh-CN" altLang="en-US" sz="20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77440" y="2856230"/>
            <a:ext cx="3860165" cy="34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点此添加说明介绍文案等信息。</a:t>
            </a:r>
            <a:endParaRPr lang="zh-CN" altLang="en-US" sz="16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377440" y="2551430"/>
            <a:ext cx="287972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紧急项目工作</a:t>
            </a:r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安排</a:t>
            </a:r>
            <a:endParaRPr lang="zh-CN" altLang="en-US" sz="20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1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77440" y="4022725"/>
            <a:ext cx="3860165" cy="34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点此添加说明介绍文案等信息。</a:t>
            </a:r>
            <a:endParaRPr lang="zh-CN" altLang="en-US" sz="16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77440" y="3717925"/>
            <a:ext cx="287972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关注项目工作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安排</a:t>
            </a:r>
            <a:endParaRPr lang="zh-CN" altLang="en-US" sz="20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1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77440" y="5165725"/>
            <a:ext cx="3860165" cy="34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点此添加说明介绍文案等信息。</a:t>
            </a:r>
            <a:endParaRPr lang="zh-CN" altLang="en-US" sz="16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377440" y="4860925"/>
            <a:ext cx="287972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高新项目工作</a:t>
            </a:r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安排</a:t>
            </a:r>
            <a:endParaRPr lang="zh-CN" altLang="en-US" sz="20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文本框 1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698740" y="1689735"/>
            <a:ext cx="3860165" cy="34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点此添加说明介绍文案等信息。</a:t>
            </a:r>
            <a:endParaRPr lang="zh-CN" altLang="en-US" sz="16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698740" y="1384935"/>
            <a:ext cx="287972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主要项目工作</a:t>
            </a:r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安排</a:t>
            </a:r>
            <a:endParaRPr lang="zh-CN" altLang="en-US" sz="20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文本框 17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698740" y="2856230"/>
            <a:ext cx="3860165" cy="34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点此添加说明介绍文案等信息。</a:t>
            </a:r>
            <a:endParaRPr lang="zh-CN" altLang="en-US" sz="16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698740" y="2551430"/>
            <a:ext cx="287972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涉外项目工作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安排</a:t>
            </a:r>
            <a:endParaRPr lang="zh-CN" altLang="en-US" sz="20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文本框 17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698740" y="4022725"/>
            <a:ext cx="3860165" cy="34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点此添加说明介绍文案等信息。</a:t>
            </a:r>
            <a:endParaRPr lang="zh-CN" altLang="en-US" sz="16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698740" y="3717925"/>
            <a:ext cx="287972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优秀项目工作</a:t>
            </a:r>
            <a:r>
              <a:rPr lang="zh-CN" altLang="en-US" sz="20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安排</a:t>
            </a:r>
            <a:endParaRPr lang="zh-CN" altLang="en-US" sz="20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文本框 17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698740" y="5165725"/>
            <a:ext cx="3860165" cy="34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点此添加说明介绍文案等信息。</a:t>
            </a:r>
            <a:endParaRPr lang="zh-CN" altLang="en-US" sz="16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698740" y="4860925"/>
            <a:ext cx="287972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特殊项目工作</a:t>
            </a:r>
            <a:r>
              <a:rPr lang="zh-CN" altLang="en-US" sz="2000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安排</a:t>
            </a:r>
            <a:endParaRPr lang="zh-CN" altLang="en-US" sz="2000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794635" y="1598295"/>
            <a:ext cx="264731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r>
              <a:rPr lang="zh-CN" altLang="en-US" sz="20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前期工作</a:t>
            </a:r>
            <a:r>
              <a:rPr lang="zh-CN" altLang="en-US" sz="20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</a:t>
            </a:r>
            <a:endParaRPr lang="zh-CN" altLang="en-US" sz="20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2794635" y="1854518"/>
            <a:ext cx="2647315" cy="34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点此添加说明介绍文案。</a:t>
            </a:r>
            <a:endParaRPr lang="zh-CN" altLang="en-US" sz="160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2027555" y="1657350"/>
            <a:ext cx="659130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r"/>
            <a:r>
              <a:rPr lang="en-US" altLang="zh-CN" sz="32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en-US" altLang="zh-CN" sz="32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2792730" y="2628900"/>
            <a:ext cx="264731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r>
              <a:rPr lang="zh-CN" altLang="en-US" sz="20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市场数据</a:t>
            </a:r>
            <a:r>
              <a:rPr lang="zh-CN" altLang="en-US" sz="20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分析</a:t>
            </a:r>
            <a:endParaRPr lang="zh-CN" altLang="en-US" sz="20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2792730" y="2885123"/>
            <a:ext cx="2647315" cy="34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点此添加说明介绍文案。</a:t>
            </a:r>
            <a:endParaRPr lang="zh-CN" altLang="en-US" sz="160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2025650" y="2687955"/>
            <a:ext cx="659130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r"/>
            <a:r>
              <a:rPr lang="en-US" altLang="zh-CN" sz="32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en-US" altLang="zh-CN" sz="32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2793365" y="3659505"/>
            <a:ext cx="264731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r>
              <a:rPr lang="zh-CN" altLang="en-US" sz="20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项目进度</a:t>
            </a:r>
            <a:r>
              <a:rPr lang="zh-CN" altLang="en-US" sz="20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汇报</a:t>
            </a:r>
            <a:endParaRPr lang="zh-CN" altLang="en-US" sz="20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2793365" y="3915728"/>
            <a:ext cx="2647315" cy="34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点此添加说明介绍文案。</a:t>
            </a:r>
            <a:endParaRPr lang="zh-CN" altLang="en-US" sz="160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2026285" y="3718560"/>
            <a:ext cx="659130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r"/>
            <a:r>
              <a:rPr lang="en-US" altLang="zh-CN" sz="32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en-US" altLang="zh-CN" sz="32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2794000" y="4690110"/>
            <a:ext cx="264731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r>
              <a:rPr lang="zh-CN" altLang="en-US" sz="20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后续工作</a:t>
            </a:r>
            <a:r>
              <a:rPr lang="zh-CN" altLang="en-US" sz="20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安排</a:t>
            </a:r>
            <a:endParaRPr lang="zh-CN" altLang="en-US" sz="20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2794000" y="4946333"/>
            <a:ext cx="2647315" cy="34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点此添加说明介绍文案。</a:t>
            </a:r>
            <a:endParaRPr lang="zh-CN" altLang="en-US" sz="160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5" name="文本框 44"/>
          <p:cNvSpPr txBox="1"/>
          <p:nvPr>
            <p:custDataLst>
              <p:tags r:id="rId12"/>
            </p:custDataLst>
          </p:nvPr>
        </p:nvSpPr>
        <p:spPr>
          <a:xfrm>
            <a:off x="2026920" y="4749165"/>
            <a:ext cx="659130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r"/>
            <a:r>
              <a:rPr lang="en-US" altLang="zh-CN" sz="32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  <a:endParaRPr lang="en-US" altLang="zh-CN" sz="32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7960360" y="1349375"/>
            <a:ext cx="3150235" cy="11074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dist"/>
            <a:r>
              <a:rPr lang="zh-CN" altLang="en-US" sz="72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目录</a:t>
            </a:r>
            <a:endParaRPr lang="zh-CN" altLang="en-US" sz="72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rot="5400000">
            <a:off x="-3114675" y="2875598"/>
            <a:ext cx="6858635" cy="11074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dist"/>
            <a:r>
              <a:rPr lang="zh-CN" altLang="en-US" sz="7200" b="1">
                <a:solidFill>
                  <a:schemeClr val="lt1">
                    <a:alpha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Contents</a:t>
            </a:r>
            <a:endParaRPr lang="zh-CN" altLang="en-US" sz="7200" b="1">
              <a:solidFill>
                <a:schemeClr val="lt1">
                  <a:alpha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2" name="文本框 41"/>
          <p:cNvSpPr txBox="1"/>
          <p:nvPr/>
        </p:nvSpPr>
        <p:spPr>
          <a:xfrm>
            <a:off x="2245995" y="2875280"/>
            <a:ext cx="7700010" cy="11074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dist"/>
            <a:r>
              <a:rPr lang="zh-CN" altLang="en-US" sz="7200" b="1">
                <a:solidFill>
                  <a:schemeClr val="bg2"/>
                </a:solidFill>
                <a:cs typeface="微软雅黑" panose="020B0503020204020204" charset="-122"/>
              </a:rPr>
              <a:t>感谢您的观看</a:t>
            </a:r>
            <a:endParaRPr lang="zh-CN" altLang="en-US" sz="7200" b="1">
              <a:solidFill>
                <a:schemeClr val="bg2"/>
              </a:solidFill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kumimoji="1" lang="en-US" altLang="zh-CN" spc="0" dirty="0" err="1">
                <a:solidFill>
                  <a:schemeClr val="bg1"/>
                </a:solidFill>
                <a:uFillTx/>
              </a:rPr>
              <a:t>OfficePLUS.cn</a:t>
            </a:r>
            <a:endParaRPr kumimoji="1" lang="en-US" altLang="zh-CN" spc="0" dirty="0" err="1">
              <a:solidFill>
                <a:schemeClr val="bg1"/>
              </a:solidFill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kumimoji="1" lang="zh-CN" altLang="en-US" spc="0" dirty="0">
                <a:solidFill>
                  <a:schemeClr val="bg1"/>
                </a:solidFill>
                <a:uFillTx/>
              </a:rPr>
              <a:t>中文：微软雅黑</a:t>
            </a:r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r>
              <a:rPr kumimoji="1" lang="zh-CN" altLang="en-US" spc="0" dirty="0">
                <a:solidFill>
                  <a:schemeClr val="bg1"/>
                </a:solidFill>
                <a:uFillTx/>
              </a:rPr>
              <a:t>英文：</a:t>
            </a:r>
            <a:r>
              <a:rPr kumimoji="1" lang="en-GB" altLang="zh-CN" spc="0" dirty="0">
                <a:solidFill>
                  <a:schemeClr val="bg1"/>
                </a:solidFill>
                <a:uFillTx/>
              </a:rPr>
              <a:t>Arail</a:t>
            </a:r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r>
              <a:rPr kumimoji="1" lang="zh-CN" altLang="en-US" spc="0" dirty="0">
                <a:solidFill>
                  <a:schemeClr val="bg1"/>
                </a:solidFill>
                <a:uFillTx/>
              </a:rPr>
              <a:t>标题 </a:t>
            </a:r>
            <a:r>
              <a:rPr kumimoji="1" lang="en-US" altLang="zh-CN" spc="0" dirty="0">
                <a:solidFill>
                  <a:schemeClr val="bg1"/>
                </a:solidFill>
                <a:uFillTx/>
              </a:rPr>
              <a:t>1.0</a:t>
            </a:r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r>
              <a:rPr kumimoji="1" lang="zh-CN" altLang="en-US" spc="0" dirty="0">
                <a:solidFill>
                  <a:schemeClr val="bg1"/>
                </a:solidFill>
                <a:uFillTx/>
              </a:rPr>
              <a:t>正文 </a:t>
            </a:r>
            <a:r>
              <a:rPr kumimoji="1" lang="en-US" altLang="zh-CN" spc="0" dirty="0">
                <a:solidFill>
                  <a:schemeClr val="bg1"/>
                </a:solidFill>
                <a:uFillTx/>
              </a:rPr>
              <a:t>1.4</a:t>
            </a:r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r>
              <a:rPr kumimoji="1" lang="zh-CN" altLang="en-US" spc="0" dirty="0">
                <a:solidFill>
                  <a:schemeClr val="bg1"/>
                </a:solidFill>
                <a:uFillTx/>
                <a:sym typeface="+mn-ea"/>
              </a:rPr>
              <a:t>freepik</a:t>
            </a:r>
            <a:endParaRPr kumimoji="1" lang="zh-CN" altLang="en-US" spc="0" dirty="0">
              <a:solidFill>
                <a:schemeClr val="bg1"/>
              </a:solidFill>
              <a:uFillTx/>
              <a:sym typeface="+mn-ea"/>
            </a:endParaRPr>
          </a:p>
          <a:p>
            <a:endParaRPr kumimoji="1" lang="en-GB" altLang="zh-CN" spc="0" dirty="0">
              <a:solidFill>
                <a:schemeClr val="bg1"/>
              </a:solidFill>
              <a:uFillTx/>
            </a:endParaRPr>
          </a:p>
          <a:p>
            <a:r>
              <a:rPr kumimoji="1" lang="zh-CN" altLang="en-US" spc="0" dirty="0">
                <a:solidFill>
                  <a:schemeClr val="bg1"/>
                </a:solidFill>
                <a:uFillTx/>
              </a:rPr>
              <a:t>本网站所提供的任何信息内容（包括但不限于 </a:t>
            </a:r>
            <a:r>
              <a:rPr kumimoji="1" lang="en-GB" altLang="zh-CN" spc="0" dirty="0">
                <a:solidFill>
                  <a:schemeClr val="bg1"/>
                </a:solidFill>
                <a:uFillTx/>
              </a:rPr>
              <a:t>PPT </a:t>
            </a:r>
            <a:r>
              <a:rPr kumimoji="1" lang="zh-CN" altLang="en-US" spc="0" dirty="0">
                <a:solidFill>
                  <a:schemeClr val="bg1"/>
                </a:solidFill>
                <a:uFillTx/>
              </a:rPr>
              <a:t>模板、</a:t>
            </a:r>
            <a:r>
              <a:rPr kumimoji="1" lang="en-GB" altLang="zh-CN" spc="0" dirty="0">
                <a:solidFill>
                  <a:schemeClr val="bg1"/>
                </a:solidFill>
                <a:uFillTx/>
              </a:rPr>
              <a:t>Word </a:t>
            </a:r>
            <a:r>
              <a:rPr kumimoji="1" lang="zh-CN" altLang="en-US" spc="0" dirty="0">
                <a:solidFill>
                  <a:schemeClr val="bg1"/>
                </a:solidFill>
                <a:uFillTx/>
              </a:rPr>
              <a:t>文档、</a:t>
            </a:r>
            <a:r>
              <a:rPr kumimoji="1" lang="en-GB" altLang="zh-CN" spc="0" dirty="0">
                <a:solidFill>
                  <a:schemeClr val="bg1"/>
                </a:solidFill>
                <a:uFillTx/>
              </a:rPr>
              <a:t>Excel </a:t>
            </a:r>
            <a:r>
              <a:rPr kumimoji="1" lang="zh-CN" altLang="en-US" spc="0" dirty="0">
                <a:solidFill>
                  <a:schemeClr val="bg1"/>
                </a:solidFill>
                <a:uFillTx/>
              </a:rPr>
              <a:t>图表、图片素材等）均受</a:t>
            </a:r>
            <a:r>
              <a:rPr kumimoji="1" lang="en-US" altLang="zh-CN" spc="0" dirty="0">
                <a:solidFill>
                  <a:schemeClr val="bg1"/>
                </a:solidFill>
                <a:uFillTx/>
              </a:rPr>
              <a:t>《</a:t>
            </a:r>
            <a:r>
              <a:rPr kumimoji="1" lang="zh-CN" altLang="en-US" spc="0" dirty="0">
                <a:solidFill>
                  <a:schemeClr val="bg1"/>
                </a:solidFill>
                <a:uFillTx/>
              </a:rPr>
              <a:t>中华人民共和国著作权法</a:t>
            </a:r>
            <a:r>
              <a:rPr kumimoji="1" lang="en-US" altLang="zh-CN" spc="0" dirty="0">
                <a:solidFill>
                  <a:schemeClr val="bg1"/>
                </a:solidFill>
                <a:uFillTx/>
              </a:rPr>
              <a:t>》</a:t>
            </a:r>
            <a:r>
              <a:rPr kumimoji="1" lang="zh-CN" altLang="en-US" spc="0" dirty="0">
                <a:solidFill>
                  <a:schemeClr val="bg1"/>
                </a:solidFill>
                <a:uFillTx/>
              </a:rPr>
              <a:t>、</a:t>
            </a:r>
            <a:r>
              <a:rPr kumimoji="1" lang="en-US" altLang="zh-CN" spc="0" dirty="0">
                <a:solidFill>
                  <a:schemeClr val="bg1"/>
                </a:solidFill>
                <a:uFillTx/>
              </a:rPr>
              <a:t>《</a:t>
            </a:r>
            <a:r>
              <a:rPr kumimoji="1" lang="zh-CN" altLang="en-US" spc="0" dirty="0">
                <a:solidFill>
                  <a:schemeClr val="bg1"/>
                </a:solidFill>
                <a:uFillTx/>
              </a:rPr>
              <a:t>信息网络传播权保护条例</a:t>
            </a:r>
            <a:r>
              <a:rPr kumimoji="1" lang="en-US" altLang="zh-CN" spc="0" dirty="0">
                <a:solidFill>
                  <a:schemeClr val="bg1"/>
                </a:solidFill>
                <a:uFillTx/>
              </a:rPr>
              <a:t>》</a:t>
            </a:r>
            <a:r>
              <a:rPr kumimoji="1" lang="zh-CN" altLang="en-US" spc="0" dirty="0">
                <a:solidFill>
                  <a:schemeClr val="bg1"/>
                </a:solidFill>
                <a:uFillTx/>
              </a:rPr>
              <a:t>及其他适用的法律法规的保护，未经权利人书面明确授权，信息内容的任何部分</a:t>
            </a:r>
            <a:r>
              <a:rPr kumimoji="1" lang="en-US" altLang="zh-CN" spc="0" dirty="0">
                <a:solidFill>
                  <a:schemeClr val="bg1"/>
                </a:solidFill>
                <a:uFillTx/>
              </a:rPr>
              <a:t>(</a:t>
            </a:r>
            <a:r>
              <a:rPr kumimoji="1" lang="zh-CN" altLang="en-US" spc="0" dirty="0">
                <a:solidFill>
                  <a:schemeClr val="bg1"/>
                </a:solidFill>
                <a:uFillTx/>
              </a:rPr>
              <a:t>包括图片或图表</a:t>
            </a:r>
            <a:r>
              <a:rPr kumimoji="1" lang="en-US" altLang="zh-CN" spc="0" dirty="0">
                <a:solidFill>
                  <a:schemeClr val="bg1"/>
                </a:solidFill>
                <a:uFillTx/>
              </a:rPr>
              <a:t>)</a:t>
            </a:r>
            <a:r>
              <a:rPr kumimoji="1" lang="zh-CN" altLang="en-US" spc="0" dirty="0">
                <a:solidFill>
                  <a:schemeClr val="bg1"/>
                </a:solidFill>
                <a:uFillTx/>
              </a:rPr>
              <a:t>不得被全部或部分的复制、传播、销售，否则将承担法律责任。</a:t>
            </a:r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r>
              <a:rPr kumimoji="1" spc="0" dirty="0">
                <a:solidFill>
                  <a:schemeClr val="bg1"/>
                </a:solidFill>
                <a:uFillTx/>
              </a:rPr>
              <a:t>Infinite@0615</a:t>
            </a:r>
            <a:endParaRPr kumimoji="1" spc="0" dirty="0">
              <a:solidFill>
                <a:schemeClr val="bg1"/>
              </a:solidFill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kumimoji="1" lang="zh-CN" altLang="en-US" spc="0" dirty="0">
                <a:solidFill>
                  <a:schemeClr val="bg1"/>
                </a:solidFill>
                <a:uFillTx/>
              </a:rPr>
              <a:t>标注</a:t>
            </a:r>
            <a:endParaRPr kumimoji="1" lang="zh-CN" altLang="en-US" spc="0" dirty="0">
              <a:solidFill>
                <a:schemeClr val="bg1"/>
              </a:solidFill>
              <a:uFillTx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kumimoji="1" lang="zh-CN" altLang="en-US" spc="0" dirty="0">
                <a:solidFill>
                  <a:schemeClr val="bg1"/>
                </a:solidFill>
                <a:uFillTx/>
              </a:rPr>
              <a:t>字体使用</a:t>
            </a:r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r>
              <a:rPr kumimoji="1" lang="zh-CN" altLang="en-US" spc="0" dirty="0">
                <a:solidFill>
                  <a:schemeClr val="bg1"/>
                </a:solidFill>
                <a:uFillTx/>
              </a:rPr>
              <a:t>行距</a:t>
            </a:r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r>
              <a:rPr kumimoji="1" lang="zh-CN" altLang="en-US" spc="0" dirty="0">
                <a:solidFill>
                  <a:schemeClr val="bg1"/>
                </a:solidFill>
                <a:uFillTx/>
              </a:rPr>
              <a:t>素材</a:t>
            </a:r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r>
              <a:rPr kumimoji="1" lang="zh-CN" altLang="en-US" spc="0" dirty="0">
                <a:solidFill>
                  <a:schemeClr val="bg1"/>
                </a:solidFill>
                <a:uFillTx/>
              </a:rPr>
              <a:t>声明</a:t>
            </a:r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endParaRPr kumimoji="1" lang="en-US" altLang="zh-CN" spc="0" dirty="0">
              <a:solidFill>
                <a:schemeClr val="bg1"/>
              </a:solidFill>
              <a:uFillTx/>
            </a:endParaRPr>
          </a:p>
          <a:p>
            <a:r>
              <a:rPr kumimoji="1" lang="zh-CN" altLang="en-US" spc="0" dirty="0">
                <a:solidFill>
                  <a:schemeClr val="bg1"/>
                </a:solidFill>
                <a:uFillTx/>
              </a:rPr>
              <a:t>作者</a:t>
            </a:r>
            <a:endParaRPr kumimoji="1" lang="zh-CN" altLang="en-US" spc="0" dirty="0">
              <a:solidFill>
                <a:schemeClr val="bg1"/>
              </a:solidFill>
              <a:uFillTx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8762365" y="2543175"/>
            <a:ext cx="2134235" cy="1861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115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壹</a:t>
            </a:r>
            <a:endParaRPr lang="zh-CN" altLang="en-US" sz="115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"/>
            </p:custDataLst>
          </p:nvPr>
        </p:nvSpPr>
        <p:spPr>
          <a:xfrm>
            <a:off x="4857750" y="3435350"/>
            <a:ext cx="3995420" cy="82994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p>
            <a:pPr algn="dist"/>
            <a:r>
              <a:rPr lang="zh-CN" altLang="en-US" sz="48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前期工作总结</a:t>
            </a:r>
            <a:endParaRPr lang="zh-CN" altLang="en-US" sz="48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4857750" y="4253230"/>
            <a:ext cx="5689600" cy="779780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>
            <a:noAutofit/>
          </a:bodyPr>
          <a:p>
            <a:pPr indent="0"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您的正文已经简明扼要，字字珠玑，但信息却错综复杂，需要用更多的文字来表述；</a:t>
            </a:r>
            <a:endParaRPr lang="zh-CN" altLang="en-US" sz="16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3513" r="14251"/>
          <a:stretch>
            <a:fillRect/>
          </a:stretch>
        </p:blipFill>
        <p:spPr>
          <a:xfrm>
            <a:off x="732155" y="1144905"/>
            <a:ext cx="4939030" cy="47993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32070" y="2710815"/>
            <a:ext cx="6329045" cy="308483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65445" y="3275965"/>
            <a:ext cx="264731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领导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寄语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65445" y="3571240"/>
            <a:ext cx="5663565" cy="17214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标题文字均可通过点击重新输入进行更改，请点击此处添加说明介绍文案等信息。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标题文字均可通过点击重新输入进行更改，请点击此处添加说明介绍文案等信息。标题文字均可通过点击重新输入进行更改，标题文字均可通过点击重新输入进行更改，请点击此处添加说明介绍文案等信息。</a:t>
            </a:r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71565" y="929640"/>
            <a:ext cx="2666365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32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工作情况简评</a:t>
            </a:r>
            <a:endParaRPr lang="zh-CN" altLang="en-US" sz="32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70930" y="1395413"/>
            <a:ext cx="5290185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标题文字均可通过点击重新输入进行更改，请点击此处添加说明介绍文案等信息。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请点击此处添加说明介绍文案等信息。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2010"/>
          <a:stretch>
            <a:fillRect/>
          </a:stretch>
        </p:blipFill>
        <p:spPr>
          <a:xfrm flipH="1">
            <a:off x="922020" y="899160"/>
            <a:ext cx="3642995" cy="52197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737" h="8220">
                <a:moveTo>
                  <a:pt x="0" y="0"/>
                </a:moveTo>
                <a:lnTo>
                  <a:pt x="5737" y="0"/>
                </a:lnTo>
                <a:lnTo>
                  <a:pt x="5737" y="8220"/>
                </a:lnTo>
                <a:lnTo>
                  <a:pt x="0" y="82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文本框 11"/>
          <p:cNvSpPr txBox="1"/>
          <p:nvPr/>
        </p:nvSpPr>
        <p:spPr>
          <a:xfrm flipH="1">
            <a:off x="5068570" y="1003935"/>
            <a:ext cx="6200140" cy="4921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32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主要工作数据</a:t>
            </a:r>
            <a:endParaRPr lang="zh-CN" altLang="en-US" sz="32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flipH="1">
            <a:off x="5069205" y="1477010"/>
            <a:ext cx="6199505" cy="20656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标题文字均可通过点击重新输入进行更改，请点击此处添加说明介绍文案等信息。</a:t>
            </a: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文字均可通过点击重新输入进行更改，请点击此处添加说明介绍文案等信息。标题文字均可通过点击重新输入来进行更改，请点击此处添加说明介绍文案等信息。标题文字均可通过点击重新输入进行更改，请点击此处添加说明介绍文案等信息。标题文字均可通过点击重新输入进行更改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5068570" y="3807460"/>
            <a:ext cx="1943100" cy="2311400"/>
          </a:xfrm>
          <a:prstGeom prst="roundRect">
            <a:avLst>
              <a:gd name="adj" fmla="val 3169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9229725" y="3807460"/>
            <a:ext cx="1943100" cy="2311400"/>
          </a:xfrm>
          <a:prstGeom prst="roundRect">
            <a:avLst>
              <a:gd name="adj" fmla="val 3169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148830" y="3807460"/>
            <a:ext cx="1943100" cy="2311400"/>
          </a:xfrm>
          <a:prstGeom prst="roundRect">
            <a:avLst>
              <a:gd name="adj" fmla="val 3169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9" name="文本框 58"/>
          <p:cNvSpPr>
            <a:spLocks noGrp="1"/>
          </p:cNvSpPr>
          <p:nvPr/>
        </p:nvSpPr>
        <p:spPr>
          <a:xfrm>
            <a:off x="5234305" y="3971290"/>
            <a:ext cx="1612265" cy="5810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3600" b="0" u="none" strike="noStrike" kern="1200" cap="none" spc="200" normalizeH="0" baseline="0">
                <a:gradFill>
                  <a:gsLst>
                    <a:gs pos="100000">
                      <a:srgbClr val="0082B0"/>
                    </a:gs>
                    <a:gs pos="0">
                      <a:srgbClr val="00B0F0"/>
                    </a:gs>
                  </a:gsLst>
                  <a:lin ang="5400000" scaled="0"/>
                </a:gradFill>
                <a:uFillTx/>
                <a:latin typeface="Arial Black" panose="020B0A04020102020204" charset="0"/>
                <a:ea typeface="阿里巴巴普惠体 M" panose="00020600040101010101" charset="-122"/>
                <a:cs typeface="Arial Black" panose="020B0A0402010202020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>
              <a:lnSpc>
                <a:spcPct val="100000"/>
              </a:lnSpc>
            </a:pPr>
            <a:r>
              <a:rPr lang="zh-CN" altLang="en-US" b="1" strike="noStrike" noProof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85%</a:t>
            </a:r>
            <a:endParaRPr lang="zh-CN" altLang="en-US" b="1" strike="noStrike" noProof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69205" y="4685030"/>
            <a:ext cx="1942465" cy="492125"/>
          </a:xfrm>
          <a:prstGeom prst="rect">
            <a:avLst/>
          </a:prstGeom>
          <a:noFill/>
        </p:spPr>
        <p:txBody>
          <a:bodyPr wrap="square" lIns="144145" tIns="0" rIns="144145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利润增长</a:t>
            </a:r>
            <a:endParaRPr lang="zh-CN" altLang="en-US" sz="32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70475" y="5220970"/>
            <a:ext cx="1941195" cy="779780"/>
          </a:xfrm>
          <a:prstGeom prst="rect">
            <a:avLst/>
          </a:prstGeom>
          <a:noFill/>
        </p:spPr>
        <p:txBody>
          <a:bodyPr wrap="square" lIns="144145" rIns="144145" rtlCol="0" anchor="t">
            <a:noAutofit/>
          </a:bodyPr>
          <a:lstStyle/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点此添加介绍文案等信息。</a:t>
            </a:r>
            <a:endParaRPr lang="zh-CN" altLang="en-US" sz="160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" name="文本框 58"/>
          <p:cNvSpPr>
            <a:spLocks noGrp="1"/>
          </p:cNvSpPr>
          <p:nvPr/>
        </p:nvSpPr>
        <p:spPr>
          <a:xfrm>
            <a:off x="7313930" y="3971290"/>
            <a:ext cx="1612265" cy="5810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3600" b="0" u="none" strike="noStrike" kern="1200" cap="none" spc="200" normalizeH="0" baseline="0">
                <a:gradFill>
                  <a:gsLst>
                    <a:gs pos="100000">
                      <a:srgbClr val="0082B0"/>
                    </a:gs>
                    <a:gs pos="0">
                      <a:srgbClr val="00B0F0"/>
                    </a:gs>
                  </a:gsLst>
                  <a:lin ang="5400000" scaled="0"/>
                </a:gradFill>
                <a:uFillTx/>
                <a:latin typeface="Arial Black" panose="020B0A04020102020204" charset="0"/>
                <a:ea typeface="阿里巴巴普惠体 M" panose="00020600040101010101" charset="-122"/>
                <a:cs typeface="Arial Black" panose="020B0A0402010202020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>
              <a:lnSpc>
                <a:spcPct val="100000"/>
              </a:lnSpc>
            </a:pPr>
            <a:r>
              <a:rPr lang="en-US" altLang="zh-CN" b="1" strike="noStrike" noProof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300</a:t>
            </a:r>
            <a:r>
              <a:rPr lang="zh-CN" altLang="en-US" b="1" strike="noStrike" noProof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万</a:t>
            </a:r>
            <a:endParaRPr lang="zh-CN" altLang="en-US" b="1" strike="noStrike" noProof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48830" y="4685030"/>
            <a:ext cx="1942465" cy="492125"/>
          </a:xfrm>
          <a:prstGeom prst="rect">
            <a:avLst/>
          </a:prstGeom>
          <a:noFill/>
        </p:spPr>
        <p:txBody>
          <a:bodyPr wrap="square" lIns="144145" tIns="0" rIns="144145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营业额</a:t>
            </a:r>
            <a:endParaRPr lang="zh-CN" altLang="en-US" sz="32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50100" y="5220970"/>
            <a:ext cx="1941195" cy="779780"/>
          </a:xfrm>
          <a:prstGeom prst="rect">
            <a:avLst/>
          </a:prstGeom>
          <a:noFill/>
        </p:spPr>
        <p:txBody>
          <a:bodyPr wrap="square" lIns="144145" rIns="144145" rtlCol="0" anchor="t">
            <a:noAutofit/>
          </a:bodyPr>
          <a:lstStyle/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点此添加介绍文案等信息。</a:t>
            </a:r>
            <a:endParaRPr lang="zh-CN" altLang="en-US" sz="160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" name="文本框 58"/>
          <p:cNvSpPr>
            <a:spLocks noGrp="1"/>
          </p:cNvSpPr>
          <p:nvPr/>
        </p:nvSpPr>
        <p:spPr>
          <a:xfrm>
            <a:off x="9394190" y="3971290"/>
            <a:ext cx="1612265" cy="58102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3600" b="0" u="none" strike="noStrike" kern="1200" cap="none" spc="200" normalizeH="0" baseline="0">
                <a:gradFill>
                  <a:gsLst>
                    <a:gs pos="100000">
                      <a:srgbClr val="0082B0"/>
                    </a:gs>
                    <a:gs pos="0">
                      <a:srgbClr val="00B0F0"/>
                    </a:gs>
                  </a:gsLst>
                  <a:lin ang="5400000" scaled="0"/>
                </a:gradFill>
                <a:uFillTx/>
                <a:latin typeface="Arial Black" panose="020B0A04020102020204" charset="0"/>
                <a:ea typeface="阿里巴巴普惠体 M" panose="00020600040101010101" charset="-122"/>
                <a:cs typeface="Arial Black" panose="020B0A0402010202020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>
              <a:lnSpc>
                <a:spcPct val="100000"/>
              </a:lnSpc>
            </a:pPr>
            <a:r>
              <a:rPr lang="en-US" altLang="zh-CN" b="1" strike="noStrike" noProof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60</a:t>
            </a:r>
            <a:r>
              <a:rPr lang="zh-CN" altLang="en-US" b="1" strike="noStrike" noProof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%</a:t>
            </a:r>
            <a:endParaRPr lang="zh-CN" altLang="en-US" b="1" strike="noStrike" noProof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229090" y="4685030"/>
            <a:ext cx="1942465" cy="492125"/>
          </a:xfrm>
          <a:prstGeom prst="rect">
            <a:avLst/>
          </a:prstGeom>
          <a:noFill/>
        </p:spPr>
        <p:txBody>
          <a:bodyPr wrap="square" lIns="144145" tIns="0" rIns="144145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项目</a:t>
            </a:r>
            <a:r>
              <a:rPr lang="zh-CN" altLang="en-US" sz="32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进度</a:t>
            </a:r>
            <a:endParaRPr lang="zh-CN" altLang="en-US" sz="32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30360" y="5220970"/>
            <a:ext cx="1941195" cy="779780"/>
          </a:xfrm>
          <a:prstGeom prst="rect">
            <a:avLst/>
          </a:prstGeom>
          <a:noFill/>
        </p:spPr>
        <p:txBody>
          <a:bodyPr wrap="square" lIns="144145" rIns="144145" rtlCol="0" anchor="t">
            <a:noAutofit/>
          </a:bodyPr>
          <a:lstStyle/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点此添加介绍文案等信息。</a:t>
            </a:r>
            <a:endParaRPr lang="zh-CN" altLang="en-US" sz="1600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1483" t="12281" r="758" b="27562"/>
          <a:stretch>
            <a:fillRect/>
          </a:stretch>
        </p:blipFill>
        <p:spPr>
          <a:xfrm>
            <a:off x="749300" y="1160145"/>
            <a:ext cx="10694035" cy="24822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841" h="3909">
                <a:moveTo>
                  <a:pt x="680" y="0"/>
                </a:moveTo>
                <a:lnTo>
                  <a:pt x="16841" y="0"/>
                </a:lnTo>
                <a:lnTo>
                  <a:pt x="16841" y="3909"/>
                </a:lnTo>
                <a:lnTo>
                  <a:pt x="0" y="3909"/>
                </a:lnTo>
                <a:lnTo>
                  <a:pt x="0" y="680"/>
                </a:lnTo>
                <a:lnTo>
                  <a:pt x="680" y="680"/>
                </a:lnTo>
                <a:lnTo>
                  <a:pt x="680" y="0"/>
                </a:lnTo>
                <a:close/>
              </a:path>
            </a:pathLst>
          </a:custGeom>
        </p:spPr>
      </p:pic>
      <p:sp>
        <p:nvSpPr>
          <p:cNvPr id="10" name="文本框 31"/>
          <p:cNvSpPr>
            <a:spLocks noGrp="1"/>
          </p:cNvSpPr>
          <p:nvPr/>
        </p:nvSpPr>
        <p:spPr>
          <a:xfrm>
            <a:off x="5243830" y="4144645"/>
            <a:ext cx="1703070" cy="34988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gradFill>
                  <a:gsLst>
                    <a:gs pos="100000">
                      <a:srgbClr val="0082B0"/>
                    </a:gs>
                    <a:gs pos="0">
                      <a:srgbClr val="00B0F0"/>
                    </a:gs>
                  </a:gsLst>
                  <a:lin ang="5400000" scaled="0"/>
                </a:gra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>
              <a:lnSpc>
                <a:spcPct val="100000"/>
              </a:lnSpc>
            </a:pPr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售后情况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" name="文本框 35"/>
          <p:cNvSpPr>
            <a:spLocks noGrp="1"/>
          </p:cNvSpPr>
          <p:nvPr/>
        </p:nvSpPr>
        <p:spPr>
          <a:xfrm>
            <a:off x="4845050" y="4585970"/>
            <a:ext cx="2501265" cy="117475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标题文字均可通过点击重新输入进行更改，请点击此处添加说明介绍文案等信息。</a:t>
            </a:r>
            <a:endParaRPr lang="zh-CN" altLang="en-US" sz="1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2" name="文本框 31"/>
          <p:cNvSpPr>
            <a:spLocks noGrp="1"/>
          </p:cNvSpPr>
          <p:nvPr/>
        </p:nvSpPr>
        <p:spPr>
          <a:xfrm>
            <a:off x="1822450" y="4144645"/>
            <a:ext cx="1703070" cy="34988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gradFill>
                  <a:gsLst>
                    <a:gs pos="100000">
                      <a:srgbClr val="0082B0"/>
                    </a:gs>
                    <a:gs pos="0">
                      <a:srgbClr val="00B0F0"/>
                    </a:gs>
                  </a:gsLst>
                  <a:lin ang="5400000" scaled="0"/>
                </a:gra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>
              <a:lnSpc>
                <a:spcPct val="100000"/>
              </a:lnSpc>
            </a:pPr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营销情况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" name="文本框 35"/>
          <p:cNvSpPr>
            <a:spLocks noGrp="1"/>
          </p:cNvSpPr>
          <p:nvPr/>
        </p:nvSpPr>
        <p:spPr>
          <a:xfrm>
            <a:off x="1423670" y="4585970"/>
            <a:ext cx="2501265" cy="117475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标题文字均可通过点击重新输入进行更改，请点击此处添加说明介绍文案等信息。</a:t>
            </a:r>
            <a:endParaRPr lang="zh-CN" altLang="en-US" sz="1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" name="文本框 31"/>
          <p:cNvSpPr>
            <a:spLocks noGrp="1"/>
          </p:cNvSpPr>
          <p:nvPr/>
        </p:nvSpPr>
        <p:spPr>
          <a:xfrm>
            <a:off x="8656955" y="4144645"/>
            <a:ext cx="1703070" cy="349885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800" b="0" u="none" strike="noStrike" kern="1200" cap="none" spc="200" normalizeH="0" baseline="0">
                <a:gradFill>
                  <a:gsLst>
                    <a:gs pos="100000">
                      <a:srgbClr val="0082B0"/>
                    </a:gs>
                    <a:gs pos="0">
                      <a:srgbClr val="00B0F0"/>
                    </a:gs>
                  </a:gsLst>
                  <a:lin ang="5400000" scaled="0"/>
                </a:gradFill>
                <a:uFillTx/>
                <a:latin typeface="阿里巴巴普惠体 M" panose="00020600040101010101" charset="-122"/>
                <a:ea typeface="阿里巴巴普惠体 M" panose="00020600040101010101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>
              <a:lnSpc>
                <a:spcPct val="100000"/>
              </a:lnSpc>
            </a:pPr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研发情况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文本框 35"/>
          <p:cNvSpPr>
            <a:spLocks noGrp="1"/>
          </p:cNvSpPr>
          <p:nvPr/>
        </p:nvSpPr>
        <p:spPr>
          <a:xfrm>
            <a:off x="8258175" y="4585970"/>
            <a:ext cx="2501265" cy="1174750"/>
          </a:xfrm>
          <a:prstGeom prst="rect">
            <a:avLst/>
          </a:prstGeom>
          <a:effectLst/>
        </p:spPr>
        <p:txBody>
          <a:bodyPr vert="horz" lIns="101600" tIns="38100" rIns="76200" bIns="38100" rtlCol="0" anchor="t" anchorCtr="0">
            <a:noAutofit/>
          </a:bodyPr>
          <a:lstStyle>
            <a:lvl1pPr marL="0" indent="0" algn="ctr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1200" b="0" u="none" strike="noStrike" kern="1200" cap="none" spc="200" normalizeH="0" baseline="0">
                <a:solidFill>
                  <a:schemeClr val="tx1"/>
                </a:solidFill>
                <a:uFillTx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lnSpc>
                <a:spcPct val="14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标题文字均可通过点击重新输入进行更改，请点击此处添加说明介绍文案等信息。</a:t>
            </a:r>
            <a:endParaRPr lang="zh-CN" altLang="en-US" sz="1600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49300" y="1160145"/>
            <a:ext cx="982980" cy="982980"/>
          </a:xfrm>
          <a:prstGeom prst="roundRect">
            <a:avLst>
              <a:gd name="adj" fmla="val 6976"/>
            </a:avLst>
          </a:prstGeom>
          <a:gradFill>
            <a:gsLst>
              <a:gs pos="0">
                <a:schemeClr val="accent2"/>
              </a:gs>
              <a:gs pos="75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317500" algn="ctr" rotWithShape="0">
              <a:schemeClr val="tx1">
                <a:alpha val="5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66" name="任意多边形 127"/>
          <p:cNvSpPr/>
          <p:nvPr/>
        </p:nvSpPr>
        <p:spPr bwMode="auto">
          <a:xfrm>
            <a:off x="1049020" y="1459865"/>
            <a:ext cx="383540" cy="3835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4" h="604">
                <a:moveTo>
                  <a:pt x="378" y="94"/>
                </a:moveTo>
                <a:cubicBezTo>
                  <a:pt x="304" y="94"/>
                  <a:pt x="245" y="153"/>
                  <a:pt x="245" y="226"/>
                </a:cubicBezTo>
                <a:cubicBezTo>
                  <a:pt x="245" y="231"/>
                  <a:pt x="249" y="235"/>
                  <a:pt x="254" y="235"/>
                </a:cubicBezTo>
                <a:cubicBezTo>
                  <a:pt x="260" y="235"/>
                  <a:pt x="264" y="231"/>
                  <a:pt x="264" y="226"/>
                </a:cubicBezTo>
                <a:cubicBezTo>
                  <a:pt x="264" y="163"/>
                  <a:pt x="315" y="113"/>
                  <a:pt x="378" y="113"/>
                </a:cubicBezTo>
                <a:cubicBezTo>
                  <a:pt x="383" y="113"/>
                  <a:pt x="387" y="109"/>
                  <a:pt x="387" y="103"/>
                </a:cubicBezTo>
                <a:cubicBezTo>
                  <a:pt x="387" y="98"/>
                  <a:pt x="383" y="94"/>
                  <a:pt x="378" y="94"/>
                </a:cubicBezTo>
                <a:close/>
                <a:moveTo>
                  <a:pt x="377" y="415"/>
                </a:moveTo>
                <a:cubicBezTo>
                  <a:pt x="273" y="415"/>
                  <a:pt x="189" y="331"/>
                  <a:pt x="189" y="227"/>
                </a:cubicBezTo>
                <a:cubicBezTo>
                  <a:pt x="189" y="122"/>
                  <a:pt x="273" y="38"/>
                  <a:pt x="377" y="38"/>
                </a:cubicBezTo>
                <a:cubicBezTo>
                  <a:pt x="482" y="38"/>
                  <a:pt x="566" y="122"/>
                  <a:pt x="566" y="227"/>
                </a:cubicBezTo>
                <a:cubicBezTo>
                  <a:pt x="566" y="331"/>
                  <a:pt x="482" y="415"/>
                  <a:pt x="377" y="415"/>
                </a:cubicBezTo>
                <a:close/>
                <a:moveTo>
                  <a:pt x="90" y="560"/>
                </a:moveTo>
                <a:cubicBezTo>
                  <a:pt x="84" y="567"/>
                  <a:pt x="76" y="571"/>
                  <a:pt x="67" y="571"/>
                </a:cubicBezTo>
                <a:cubicBezTo>
                  <a:pt x="48" y="571"/>
                  <a:pt x="33" y="556"/>
                  <a:pt x="33" y="537"/>
                </a:cubicBezTo>
                <a:cubicBezTo>
                  <a:pt x="33" y="528"/>
                  <a:pt x="37" y="520"/>
                  <a:pt x="44" y="513"/>
                </a:cubicBezTo>
                <a:lnTo>
                  <a:pt x="43" y="513"/>
                </a:lnTo>
                <a:lnTo>
                  <a:pt x="196" y="361"/>
                </a:lnTo>
                <a:cubicBezTo>
                  <a:pt x="209" y="379"/>
                  <a:pt x="225" y="395"/>
                  <a:pt x="243" y="408"/>
                </a:cubicBezTo>
                <a:cubicBezTo>
                  <a:pt x="243" y="408"/>
                  <a:pt x="90" y="560"/>
                  <a:pt x="90" y="560"/>
                </a:cubicBezTo>
                <a:close/>
                <a:moveTo>
                  <a:pt x="377" y="0"/>
                </a:moveTo>
                <a:cubicBezTo>
                  <a:pt x="252" y="0"/>
                  <a:pt x="151" y="101"/>
                  <a:pt x="151" y="227"/>
                </a:cubicBezTo>
                <a:cubicBezTo>
                  <a:pt x="151" y="265"/>
                  <a:pt x="161" y="301"/>
                  <a:pt x="177" y="332"/>
                </a:cubicBezTo>
                <a:lnTo>
                  <a:pt x="20" y="490"/>
                </a:lnTo>
                <a:lnTo>
                  <a:pt x="20" y="490"/>
                </a:lnTo>
                <a:cubicBezTo>
                  <a:pt x="8" y="502"/>
                  <a:pt x="0" y="519"/>
                  <a:pt x="0" y="537"/>
                </a:cubicBezTo>
                <a:cubicBezTo>
                  <a:pt x="0" y="574"/>
                  <a:pt x="30" y="604"/>
                  <a:pt x="67" y="604"/>
                </a:cubicBezTo>
                <a:cubicBezTo>
                  <a:pt x="85" y="604"/>
                  <a:pt x="102" y="596"/>
                  <a:pt x="114" y="584"/>
                </a:cubicBezTo>
                <a:lnTo>
                  <a:pt x="114" y="584"/>
                </a:lnTo>
                <a:lnTo>
                  <a:pt x="271" y="427"/>
                </a:lnTo>
                <a:cubicBezTo>
                  <a:pt x="303" y="443"/>
                  <a:pt x="339" y="453"/>
                  <a:pt x="377" y="453"/>
                </a:cubicBezTo>
                <a:cubicBezTo>
                  <a:pt x="503" y="453"/>
                  <a:pt x="604" y="352"/>
                  <a:pt x="604" y="227"/>
                </a:cubicBezTo>
                <a:cubicBezTo>
                  <a:pt x="604" y="101"/>
                  <a:pt x="503" y="0"/>
                  <a:pt x="3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lIns="19049" tIns="19049" rIns="19049" bIns="19049" anchor="ctr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1"/>
          <p:cNvSpPr>
            <a:spLocks noChangeArrowheads="1"/>
          </p:cNvSpPr>
          <p:nvPr/>
        </p:nvSpPr>
        <p:spPr bwMode="auto">
          <a:xfrm>
            <a:off x="6251575" y="1285240"/>
            <a:ext cx="839470" cy="993775"/>
          </a:xfrm>
          <a:custGeom>
            <a:avLst/>
            <a:gdLst>
              <a:gd name="T0" fmla="*/ 3243492 w 3243492"/>
              <a:gd name="T1" fmla="*/ 0 h 2240066"/>
              <a:gd name="T2" fmla="*/ 3243492 w 3243492"/>
              <a:gd name="T3" fmla="*/ 1764406 h 2240066"/>
              <a:gd name="T4" fmla="*/ 2370148 w 3243492"/>
              <a:gd name="T5" fmla="*/ 1764406 h 2240066"/>
              <a:gd name="T6" fmla="*/ 2382210 w 3243492"/>
              <a:gd name="T7" fmla="*/ 2240066 h 2240066"/>
              <a:gd name="T8" fmla="*/ 1860032 w 3243492"/>
              <a:gd name="T9" fmla="*/ 1764406 h 2240066"/>
              <a:gd name="T10" fmla="*/ 0 w 3243492"/>
              <a:gd name="T11" fmla="*/ 1764406 h 2240066"/>
              <a:gd name="T12" fmla="*/ 0 w 3243492"/>
              <a:gd name="T13" fmla="*/ 0 h 22400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43492"/>
              <a:gd name="T22" fmla="*/ 0 h 2240066"/>
              <a:gd name="T23" fmla="*/ 3243492 w 3243492"/>
              <a:gd name="T24" fmla="*/ 2240066 h 22400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43492" h="2240066">
                <a:moveTo>
                  <a:pt x="3243492" y="0"/>
                </a:moveTo>
                <a:lnTo>
                  <a:pt x="3243492" y="1764406"/>
                </a:lnTo>
                <a:lnTo>
                  <a:pt x="2370148" y="1764406"/>
                </a:lnTo>
                <a:lnTo>
                  <a:pt x="2382210" y="2240066"/>
                </a:lnTo>
                <a:lnTo>
                  <a:pt x="1860032" y="1764406"/>
                </a:lnTo>
                <a:lnTo>
                  <a:pt x="0" y="176440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p>
            <a:pPr algn="ctr"/>
            <a:endParaRPr lang="zh-CN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任意多边形 3"/>
          <p:cNvSpPr>
            <a:spLocks noEditPoints="1" noChangeArrowheads="1"/>
          </p:cNvSpPr>
          <p:nvPr/>
        </p:nvSpPr>
        <p:spPr bwMode="auto">
          <a:xfrm>
            <a:off x="6417945" y="1421765"/>
            <a:ext cx="488950" cy="494030"/>
          </a:xfrm>
          <a:custGeom>
            <a:avLst/>
            <a:gdLst>
              <a:gd name="T0" fmla="*/ 99 w 197"/>
              <a:gd name="T1" fmla="*/ 0 h 198"/>
              <a:gd name="T2" fmla="*/ 0 w 197"/>
              <a:gd name="T3" fmla="*/ 99 h 198"/>
              <a:gd name="T4" fmla="*/ 99 w 197"/>
              <a:gd name="T5" fmla="*/ 198 h 198"/>
              <a:gd name="T6" fmla="*/ 197 w 197"/>
              <a:gd name="T7" fmla="*/ 99 h 198"/>
              <a:gd name="T8" fmla="*/ 99 w 197"/>
              <a:gd name="T9" fmla="*/ 0 h 198"/>
              <a:gd name="T10" fmla="*/ 99 w 197"/>
              <a:gd name="T11" fmla="*/ 184 h 198"/>
              <a:gd name="T12" fmla="*/ 36 w 197"/>
              <a:gd name="T13" fmla="*/ 156 h 198"/>
              <a:gd name="T14" fmla="*/ 44 w 197"/>
              <a:gd name="T15" fmla="*/ 136 h 198"/>
              <a:gd name="T16" fmla="*/ 54 w 197"/>
              <a:gd name="T17" fmla="*/ 123 h 198"/>
              <a:gd name="T18" fmla="*/ 36 w 197"/>
              <a:gd name="T19" fmla="*/ 110 h 198"/>
              <a:gd name="T20" fmla="*/ 24 w 197"/>
              <a:gd name="T21" fmla="*/ 101 h 198"/>
              <a:gd name="T22" fmla="*/ 16 w 197"/>
              <a:gd name="T23" fmla="*/ 119 h 198"/>
              <a:gd name="T24" fmla="*/ 14 w 197"/>
              <a:gd name="T25" fmla="*/ 99 h 198"/>
              <a:gd name="T26" fmla="*/ 29 w 197"/>
              <a:gd name="T27" fmla="*/ 51 h 198"/>
              <a:gd name="T28" fmla="*/ 34 w 197"/>
              <a:gd name="T29" fmla="*/ 67 h 198"/>
              <a:gd name="T30" fmla="*/ 47 w 197"/>
              <a:gd name="T31" fmla="*/ 59 h 198"/>
              <a:gd name="T32" fmla="*/ 54 w 197"/>
              <a:gd name="T33" fmla="*/ 47 h 198"/>
              <a:gd name="T34" fmla="*/ 56 w 197"/>
              <a:gd name="T35" fmla="*/ 66 h 198"/>
              <a:gd name="T36" fmla="*/ 65 w 197"/>
              <a:gd name="T37" fmla="*/ 65 h 198"/>
              <a:gd name="T38" fmla="*/ 76 w 197"/>
              <a:gd name="T39" fmla="*/ 43 h 198"/>
              <a:gd name="T40" fmla="*/ 97 w 197"/>
              <a:gd name="T41" fmla="*/ 54 h 198"/>
              <a:gd name="T42" fmla="*/ 87 w 197"/>
              <a:gd name="T43" fmla="*/ 64 h 198"/>
              <a:gd name="T44" fmla="*/ 84 w 197"/>
              <a:gd name="T45" fmla="*/ 84 h 198"/>
              <a:gd name="T46" fmla="*/ 110 w 197"/>
              <a:gd name="T47" fmla="*/ 93 h 198"/>
              <a:gd name="T48" fmla="*/ 118 w 197"/>
              <a:gd name="T49" fmla="*/ 103 h 198"/>
              <a:gd name="T50" fmla="*/ 121 w 197"/>
              <a:gd name="T51" fmla="*/ 113 h 198"/>
              <a:gd name="T52" fmla="*/ 123 w 197"/>
              <a:gd name="T53" fmla="*/ 126 h 198"/>
              <a:gd name="T54" fmla="*/ 123 w 197"/>
              <a:gd name="T55" fmla="*/ 137 h 198"/>
              <a:gd name="T56" fmla="*/ 131 w 197"/>
              <a:gd name="T57" fmla="*/ 153 h 198"/>
              <a:gd name="T58" fmla="*/ 156 w 197"/>
              <a:gd name="T59" fmla="*/ 102 h 198"/>
              <a:gd name="T60" fmla="*/ 159 w 197"/>
              <a:gd name="T61" fmla="*/ 84 h 198"/>
              <a:gd name="T62" fmla="*/ 173 w 197"/>
              <a:gd name="T63" fmla="*/ 68 h 198"/>
              <a:gd name="T64" fmla="*/ 173 w 197"/>
              <a:gd name="T65" fmla="*/ 58 h 198"/>
              <a:gd name="T66" fmla="*/ 183 w 197"/>
              <a:gd name="T67" fmla="*/ 99 h 198"/>
              <a:gd name="T68" fmla="*/ 99 w 197"/>
              <a:gd name="T69" fmla="*/ 184 h 1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7"/>
              <a:gd name="T106" fmla="*/ 0 h 198"/>
              <a:gd name="T107" fmla="*/ 197 w 197"/>
              <a:gd name="T108" fmla="*/ 198 h 19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7" h="198">
                <a:moveTo>
                  <a:pt x="99" y="0"/>
                </a:moveTo>
                <a:cubicBezTo>
                  <a:pt x="44" y="0"/>
                  <a:pt x="0" y="45"/>
                  <a:pt x="0" y="99"/>
                </a:cubicBezTo>
                <a:cubicBezTo>
                  <a:pt x="0" y="153"/>
                  <a:pt x="44" y="198"/>
                  <a:pt x="99" y="198"/>
                </a:cubicBezTo>
                <a:cubicBezTo>
                  <a:pt x="153" y="198"/>
                  <a:pt x="197" y="153"/>
                  <a:pt x="197" y="99"/>
                </a:cubicBezTo>
                <a:cubicBezTo>
                  <a:pt x="197" y="45"/>
                  <a:pt x="153" y="0"/>
                  <a:pt x="99" y="0"/>
                </a:cubicBezTo>
                <a:close/>
                <a:moveTo>
                  <a:pt x="99" y="184"/>
                </a:moveTo>
                <a:cubicBezTo>
                  <a:pt x="74" y="184"/>
                  <a:pt x="51" y="173"/>
                  <a:pt x="36" y="156"/>
                </a:cubicBezTo>
                <a:cubicBezTo>
                  <a:pt x="37" y="154"/>
                  <a:pt x="41" y="142"/>
                  <a:pt x="44" y="136"/>
                </a:cubicBezTo>
                <a:cubicBezTo>
                  <a:pt x="47" y="130"/>
                  <a:pt x="48" y="129"/>
                  <a:pt x="54" y="123"/>
                </a:cubicBezTo>
                <a:cubicBezTo>
                  <a:pt x="61" y="117"/>
                  <a:pt x="41" y="115"/>
                  <a:pt x="36" y="110"/>
                </a:cubicBezTo>
                <a:cubicBezTo>
                  <a:pt x="31" y="105"/>
                  <a:pt x="29" y="105"/>
                  <a:pt x="24" y="101"/>
                </a:cubicBezTo>
                <a:cubicBezTo>
                  <a:pt x="20" y="98"/>
                  <a:pt x="17" y="112"/>
                  <a:pt x="16" y="119"/>
                </a:cubicBezTo>
                <a:cubicBezTo>
                  <a:pt x="15" y="113"/>
                  <a:pt x="14" y="106"/>
                  <a:pt x="14" y="99"/>
                </a:cubicBezTo>
                <a:cubicBezTo>
                  <a:pt x="14" y="81"/>
                  <a:pt x="20" y="64"/>
                  <a:pt x="29" y="51"/>
                </a:cubicBezTo>
                <a:cubicBezTo>
                  <a:pt x="26" y="59"/>
                  <a:pt x="24" y="71"/>
                  <a:pt x="34" y="67"/>
                </a:cubicBezTo>
                <a:cubicBezTo>
                  <a:pt x="46" y="63"/>
                  <a:pt x="47" y="59"/>
                  <a:pt x="47" y="59"/>
                </a:cubicBezTo>
                <a:cubicBezTo>
                  <a:pt x="54" y="47"/>
                  <a:pt x="54" y="47"/>
                  <a:pt x="54" y="47"/>
                </a:cubicBezTo>
                <a:cubicBezTo>
                  <a:pt x="54" y="47"/>
                  <a:pt x="55" y="63"/>
                  <a:pt x="56" y="66"/>
                </a:cubicBezTo>
                <a:cubicBezTo>
                  <a:pt x="58" y="68"/>
                  <a:pt x="63" y="75"/>
                  <a:pt x="65" y="65"/>
                </a:cubicBezTo>
                <a:cubicBezTo>
                  <a:pt x="69" y="48"/>
                  <a:pt x="69" y="43"/>
                  <a:pt x="76" y="43"/>
                </a:cubicBezTo>
                <a:cubicBezTo>
                  <a:pt x="82" y="43"/>
                  <a:pt x="95" y="38"/>
                  <a:pt x="97" y="54"/>
                </a:cubicBezTo>
                <a:cubicBezTo>
                  <a:pt x="98" y="69"/>
                  <a:pt x="95" y="60"/>
                  <a:pt x="87" y="64"/>
                </a:cubicBezTo>
                <a:cubicBezTo>
                  <a:pt x="79" y="68"/>
                  <a:pt x="76" y="82"/>
                  <a:pt x="84" y="84"/>
                </a:cubicBezTo>
                <a:cubicBezTo>
                  <a:pt x="92" y="86"/>
                  <a:pt x="110" y="93"/>
                  <a:pt x="110" y="93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21" y="113"/>
                  <a:pt x="121" y="113"/>
                  <a:pt x="121" y="113"/>
                </a:cubicBezTo>
                <a:cubicBezTo>
                  <a:pt x="121" y="113"/>
                  <a:pt x="123" y="125"/>
                  <a:pt x="123" y="126"/>
                </a:cubicBezTo>
                <a:cubicBezTo>
                  <a:pt x="123" y="127"/>
                  <a:pt x="123" y="137"/>
                  <a:pt x="123" y="137"/>
                </a:cubicBezTo>
                <a:cubicBezTo>
                  <a:pt x="123" y="137"/>
                  <a:pt x="123" y="158"/>
                  <a:pt x="131" y="153"/>
                </a:cubicBezTo>
                <a:cubicBezTo>
                  <a:pt x="139" y="148"/>
                  <a:pt x="160" y="115"/>
                  <a:pt x="156" y="102"/>
                </a:cubicBezTo>
                <a:cubicBezTo>
                  <a:pt x="151" y="90"/>
                  <a:pt x="151" y="88"/>
                  <a:pt x="159" y="84"/>
                </a:cubicBezTo>
                <a:cubicBezTo>
                  <a:pt x="167" y="80"/>
                  <a:pt x="173" y="74"/>
                  <a:pt x="173" y="68"/>
                </a:cubicBezTo>
                <a:cubicBezTo>
                  <a:pt x="172" y="64"/>
                  <a:pt x="173" y="61"/>
                  <a:pt x="173" y="58"/>
                </a:cubicBezTo>
                <a:cubicBezTo>
                  <a:pt x="180" y="71"/>
                  <a:pt x="183" y="84"/>
                  <a:pt x="183" y="99"/>
                </a:cubicBezTo>
                <a:cubicBezTo>
                  <a:pt x="183" y="146"/>
                  <a:pt x="145" y="184"/>
                  <a:pt x="99" y="18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Autofit/>
          </a:bodyPr>
          <a:p>
            <a:endParaRPr lang="zh-CN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任意多边形 16"/>
          <p:cNvSpPr>
            <a:spLocks noChangeArrowheads="1"/>
          </p:cNvSpPr>
          <p:nvPr/>
        </p:nvSpPr>
        <p:spPr bwMode="auto">
          <a:xfrm>
            <a:off x="6251575" y="4482465"/>
            <a:ext cx="839470" cy="993775"/>
          </a:xfrm>
          <a:custGeom>
            <a:avLst/>
            <a:gdLst>
              <a:gd name="T0" fmla="*/ 3243492 w 3243492"/>
              <a:gd name="T1" fmla="*/ 0 h 2240066"/>
              <a:gd name="T2" fmla="*/ 3243492 w 3243492"/>
              <a:gd name="T3" fmla="*/ 1764406 h 2240066"/>
              <a:gd name="T4" fmla="*/ 2370148 w 3243492"/>
              <a:gd name="T5" fmla="*/ 1764406 h 2240066"/>
              <a:gd name="T6" fmla="*/ 2382210 w 3243492"/>
              <a:gd name="T7" fmla="*/ 2240066 h 2240066"/>
              <a:gd name="T8" fmla="*/ 1860032 w 3243492"/>
              <a:gd name="T9" fmla="*/ 1764406 h 2240066"/>
              <a:gd name="T10" fmla="*/ 0 w 3243492"/>
              <a:gd name="T11" fmla="*/ 1764406 h 2240066"/>
              <a:gd name="T12" fmla="*/ 0 w 3243492"/>
              <a:gd name="T13" fmla="*/ 0 h 22400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43492"/>
              <a:gd name="T22" fmla="*/ 0 h 2240066"/>
              <a:gd name="T23" fmla="*/ 3243492 w 3243492"/>
              <a:gd name="T24" fmla="*/ 2240066 h 22400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43492" h="2240066">
                <a:moveTo>
                  <a:pt x="3243492" y="0"/>
                </a:moveTo>
                <a:lnTo>
                  <a:pt x="3243492" y="1764406"/>
                </a:lnTo>
                <a:lnTo>
                  <a:pt x="2370148" y="1764406"/>
                </a:lnTo>
                <a:lnTo>
                  <a:pt x="2382210" y="2240066"/>
                </a:lnTo>
                <a:lnTo>
                  <a:pt x="1860032" y="1764406"/>
                </a:lnTo>
                <a:lnTo>
                  <a:pt x="0" y="176440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p>
            <a:pPr algn="ctr"/>
            <a:endParaRPr lang="zh-CN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任意多边形 6"/>
          <p:cNvSpPr>
            <a:spLocks noChangeArrowheads="1"/>
          </p:cNvSpPr>
          <p:nvPr/>
        </p:nvSpPr>
        <p:spPr bwMode="auto">
          <a:xfrm>
            <a:off x="6423307" y="4630420"/>
            <a:ext cx="492002" cy="490220"/>
          </a:xfrm>
          <a:custGeom>
            <a:avLst/>
            <a:gdLst>
              <a:gd name="T0" fmla="*/ 111 w 163"/>
              <a:gd name="T1" fmla="*/ 80 h 161"/>
              <a:gd name="T2" fmla="*/ 139 w 163"/>
              <a:gd name="T3" fmla="*/ 68 h 161"/>
              <a:gd name="T4" fmla="*/ 163 w 163"/>
              <a:gd name="T5" fmla="*/ 34 h 161"/>
              <a:gd name="T6" fmla="*/ 130 w 163"/>
              <a:gd name="T7" fmla="*/ 0 h 161"/>
              <a:gd name="T8" fmla="*/ 96 w 163"/>
              <a:gd name="T9" fmla="*/ 27 h 161"/>
              <a:gd name="T10" fmla="*/ 84 w 163"/>
              <a:gd name="T11" fmla="*/ 53 h 161"/>
              <a:gd name="T12" fmla="*/ 0 w 163"/>
              <a:gd name="T13" fmla="*/ 137 h 161"/>
              <a:gd name="T14" fmla="*/ 29 w 163"/>
              <a:gd name="T15" fmla="*/ 161 h 161"/>
              <a:gd name="T16" fmla="*/ 111 w 163"/>
              <a:gd name="T17" fmla="*/ 80 h 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3"/>
              <a:gd name="T28" fmla="*/ 0 h 161"/>
              <a:gd name="T29" fmla="*/ 163 w 163"/>
              <a:gd name="T30" fmla="*/ 161 h 1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75" h="772">
                <a:moveTo>
                  <a:pt x="658" y="193"/>
                </a:moveTo>
                <a:lnTo>
                  <a:pt x="703" y="173"/>
                </a:lnTo>
                <a:lnTo>
                  <a:pt x="743" y="118"/>
                </a:lnTo>
                <a:lnTo>
                  <a:pt x="689" y="62"/>
                </a:lnTo>
                <a:lnTo>
                  <a:pt x="633" y="106"/>
                </a:lnTo>
                <a:lnTo>
                  <a:pt x="614" y="149"/>
                </a:lnTo>
                <a:lnTo>
                  <a:pt x="477" y="286"/>
                </a:lnTo>
                <a:lnTo>
                  <a:pt x="524" y="325"/>
                </a:lnTo>
                <a:lnTo>
                  <a:pt x="658" y="193"/>
                </a:lnTo>
                <a:close/>
                <a:moveTo>
                  <a:pt x="740" y="564"/>
                </a:moveTo>
                <a:cubicBezTo>
                  <a:pt x="489" y="349"/>
                  <a:pt x="489" y="349"/>
                  <a:pt x="489" y="349"/>
                </a:cubicBezTo>
                <a:cubicBezTo>
                  <a:pt x="481" y="341"/>
                  <a:pt x="481" y="341"/>
                  <a:pt x="481" y="341"/>
                </a:cubicBezTo>
                <a:cubicBezTo>
                  <a:pt x="411" y="278"/>
                  <a:pt x="411" y="278"/>
                  <a:pt x="411" y="278"/>
                </a:cubicBezTo>
                <a:cubicBezTo>
                  <a:pt x="418" y="239"/>
                  <a:pt x="434" y="125"/>
                  <a:pt x="371" y="63"/>
                </a:cubicBezTo>
                <a:cubicBezTo>
                  <a:pt x="332" y="24"/>
                  <a:pt x="277" y="0"/>
                  <a:pt x="219" y="0"/>
                </a:cubicBezTo>
                <a:cubicBezTo>
                  <a:pt x="203" y="0"/>
                  <a:pt x="191" y="0"/>
                  <a:pt x="176" y="4"/>
                </a:cubicBezTo>
                <a:cubicBezTo>
                  <a:pt x="172" y="4"/>
                  <a:pt x="168" y="8"/>
                  <a:pt x="168" y="12"/>
                </a:cubicBezTo>
                <a:cubicBezTo>
                  <a:pt x="168" y="16"/>
                  <a:pt x="168" y="20"/>
                  <a:pt x="172" y="20"/>
                </a:cubicBezTo>
                <a:cubicBezTo>
                  <a:pt x="262" y="114"/>
                  <a:pt x="262" y="114"/>
                  <a:pt x="262" y="114"/>
                </a:cubicBezTo>
                <a:cubicBezTo>
                  <a:pt x="281" y="204"/>
                  <a:pt x="281" y="204"/>
                  <a:pt x="281" y="204"/>
                </a:cubicBezTo>
                <a:cubicBezTo>
                  <a:pt x="207" y="282"/>
                  <a:pt x="207" y="282"/>
                  <a:pt x="207" y="282"/>
                </a:cubicBezTo>
                <a:cubicBezTo>
                  <a:pt x="117" y="263"/>
                  <a:pt x="117" y="263"/>
                  <a:pt x="117" y="263"/>
                </a:cubicBezTo>
                <a:cubicBezTo>
                  <a:pt x="23" y="169"/>
                  <a:pt x="23" y="169"/>
                  <a:pt x="23" y="169"/>
                </a:cubicBezTo>
                <a:cubicBezTo>
                  <a:pt x="19" y="165"/>
                  <a:pt x="15" y="165"/>
                  <a:pt x="11" y="169"/>
                </a:cubicBezTo>
                <a:cubicBezTo>
                  <a:pt x="7" y="169"/>
                  <a:pt x="3" y="172"/>
                  <a:pt x="3" y="176"/>
                </a:cubicBezTo>
                <a:cubicBezTo>
                  <a:pt x="-8" y="247"/>
                  <a:pt x="11" y="321"/>
                  <a:pt x="62" y="372"/>
                </a:cubicBezTo>
                <a:cubicBezTo>
                  <a:pt x="93" y="404"/>
                  <a:pt x="140" y="419"/>
                  <a:pt x="203" y="419"/>
                </a:cubicBezTo>
                <a:cubicBezTo>
                  <a:pt x="227" y="419"/>
                  <a:pt x="254" y="415"/>
                  <a:pt x="281" y="411"/>
                </a:cubicBezTo>
                <a:cubicBezTo>
                  <a:pt x="567" y="737"/>
                  <a:pt x="567" y="737"/>
                  <a:pt x="567" y="737"/>
                </a:cubicBezTo>
                <a:cubicBezTo>
                  <a:pt x="591" y="760"/>
                  <a:pt x="618" y="772"/>
                  <a:pt x="653" y="772"/>
                </a:cubicBezTo>
                <a:cubicBezTo>
                  <a:pt x="685" y="772"/>
                  <a:pt x="716" y="760"/>
                  <a:pt x="740" y="737"/>
                </a:cubicBezTo>
                <a:cubicBezTo>
                  <a:pt x="787" y="690"/>
                  <a:pt x="787" y="611"/>
                  <a:pt x="740" y="564"/>
                </a:cubicBezTo>
                <a:close/>
                <a:moveTo>
                  <a:pt x="673" y="674"/>
                </a:moveTo>
                <a:cubicBezTo>
                  <a:pt x="661" y="686"/>
                  <a:pt x="642" y="686"/>
                  <a:pt x="630" y="674"/>
                </a:cubicBezTo>
                <a:cubicBezTo>
                  <a:pt x="618" y="662"/>
                  <a:pt x="618" y="643"/>
                  <a:pt x="630" y="631"/>
                </a:cubicBezTo>
                <a:cubicBezTo>
                  <a:pt x="642" y="619"/>
                  <a:pt x="661" y="619"/>
                  <a:pt x="673" y="631"/>
                </a:cubicBezTo>
                <a:cubicBezTo>
                  <a:pt x="685" y="643"/>
                  <a:pt x="685" y="662"/>
                  <a:pt x="673" y="674"/>
                </a:cubicBezTo>
                <a:close/>
                <a:moveTo>
                  <a:pt x="265" y="471"/>
                </a:moveTo>
                <a:cubicBezTo>
                  <a:pt x="253" y="459"/>
                  <a:pt x="238" y="459"/>
                  <a:pt x="226" y="471"/>
                </a:cubicBezTo>
                <a:cubicBezTo>
                  <a:pt x="41" y="651"/>
                  <a:pt x="41" y="651"/>
                  <a:pt x="41" y="651"/>
                </a:cubicBezTo>
                <a:cubicBezTo>
                  <a:pt x="34" y="662"/>
                  <a:pt x="34" y="682"/>
                  <a:pt x="41" y="690"/>
                </a:cubicBezTo>
                <a:cubicBezTo>
                  <a:pt x="116" y="760"/>
                  <a:pt x="116" y="760"/>
                  <a:pt x="116" y="760"/>
                </a:cubicBezTo>
                <a:cubicBezTo>
                  <a:pt x="124" y="772"/>
                  <a:pt x="143" y="772"/>
                  <a:pt x="155" y="760"/>
                </a:cubicBezTo>
                <a:cubicBezTo>
                  <a:pt x="332" y="584"/>
                  <a:pt x="332" y="584"/>
                  <a:pt x="332" y="584"/>
                </a:cubicBezTo>
                <a:cubicBezTo>
                  <a:pt x="344" y="576"/>
                  <a:pt x="344" y="557"/>
                  <a:pt x="332" y="545"/>
                </a:cubicBezTo>
                <a:lnTo>
                  <a:pt x="265" y="47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noAutofit/>
          </a:bodyPr>
          <a:p>
            <a:endParaRPr lang="zh-CN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1" name="任意多边形 7"/>
          <p:cNvSpPr>
            <a:spLocks noChangeArrowheads="1"/>
          </p:cNvSpPr>
          <p:nvPr/>
        </p:nvSpPr>
        <p:spPr bwMode="auto">
          <a:xfrm>
            <a:off x="6251575" y="2894965"/>
            <a:ext cx="839470" cy="993775"/>
          </a:xfrm>
          <a:custGeom>
            <a:avLst/>
            <a:gdLst>
              <a:gd name="T0" fmla="*/ 3243492 w 3243492"/>
              <a:gd name="T1" fmla="*/ 0 h 2240066"/>
              <a:gd name="T2" fmla="*/ 3243492 w 3243492"/>
              <a:gd name="T3" fmla="*/ 1764406 h 2240066"/>
              <a:gd name="T4" fmla="*/ 2370148 w 3243492"/>
              <a:gd name="T5" fmla="*/ 1764406 h 2240066"/>
              <a:gd name="T6" fmla="*/ 2382210 w 3243492"/>
              <a:gd name="T7" fmla="*/ 2240066 h 2240066"/>
              <a:gd name="T8" fmla="*/ 1860032 w 3243492"/>
              <a:gd name="T9" fmla="*/ 1764406 h 2240066"/>
              <a:gd name="T10" fmla="*/ 0 w 3243492"/>
              <a:gd name="T11" fmla="*/ 1764406 h 2240066"/>
              <a:gd name="T12" fmla="*/ 0 w 3243492"/>
              <a:gd name="T13" fmla="*/ 0 h 22400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43492"/>
              <a:gd name="T22" fmla="*/ 0 h 2240066"/>
              <a:gd name="T23" fmla="*/ 3243492 w 3243492"/>
              <a:gd name="T24" fmla="*/ 2240066 h 22400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43492" h="2240066">
                <a:moveTo>
                  <a:pt x="3243492" y="0"/>
                </a:moveTo>
                <a:lnTo>
                  <a:pt x="3243492" y="1764406"/>
                </a:lnTo>
                <a:lnTo>
                  <a:pt x="2370148" y="1764406"/>
                </a:lnTo>
                <a:lnTo>
                  <a:pt x="2382210" y="2240066"/>
                </a:lnTo>
                <a:lnTo>
                  <a:pt x="1860032" y="1764406"/>
                </a:lnTo>
                <a:lnTo>
                  <a:pt x="0" y="176440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noAutofit/>
          </a:bodyPr>
          <a:p>
            <a:pPr algn="ctr"/>
            <a:endParaRPr lang="zh-CN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2" name="任意多边形 9"/>
          <p:cNvSpPr>
            <a:spLocks noChangeArrowheads="1"/>
          </p:cNvSpPr>
          <p:nvPr/>
        </p:nvSpPr>
        <p:spPr bwMode="auto">
          <a:xfrm>
            <a:off x="6471920" y="3066415"/>
            <a:ext cx="433705" cy="487680"/>
          </a:xfrm>
          <a:custGeom>
            <a:avLst/>
            <a:gdLst>
              <a:gd name="T0" fmla="*/ 84 w 86"/>
              <a:gd name="T1" fmla="*/ 0 h 5"/>
              <a:gd name="T2" fmla="*/ 3 w 86"/>
              <a:gd name="T3" fmla="*/ 0 h 5"/>
              <a:gd name="T4" fmla="*/ 0 w 86"/>
              <a:gd name="T5" fmla="*/ 3 h 5"/>
              <a:gd name="T6" fmla="*/ 3 w 86"/>
              <a:gd name="T7" fmla="*/ 5 h 5"/>
              <a:gd name="T8" fmla="*/ 84 w 86"/>
              <a:gd name="T9" fmla="*/ 5 h 5"/>
              <a:gd name="T10" fmla="*/ 86 w 86"/>
              <a:gd name="T11" fmla="*/ 3 h 5"/>
              <a:gd name="T12" fmla="*/ 84 w 86"/>
              <a:gd name="T13" fmla="*/ 0 h 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6"/>
              <a:gd name="T22" fmla="*/ 0 h 5"/>
              <a:gd name="T23" fmla="*/ 86 w 86"/>
              <a:gd name="T24" fmla="*/ 5 h 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3" h="768">
                <a:moveTo>
                  <a:pt x="459" y="493"/>
                </a:moveTo>
                <a:cubicBezTo>
                  <a:pt x="141" y="493"/>
                  <a:pt x="141" y="493"/>
                  <a:pt x="141" y="493"/>
                </a:cubicBezTo>
                <a:cubicBezTo>
                  <a:pt x="133" y="493"/>
                  <a:pt x="129" y="497"/>
                  <a:pt x="129" y="505"/>
                </a:cubicBezTo>
                <a:cubicBezTo>
                  <a:pt x="129" y="509"/>
                  <a:pt x="133" y="513"/>
                  <a:pt x="141" y="513"/>
                </a:cubicBezTo>
                <a:cubicBezTo>
                  <a:pt x="459" y="513"/>
                  <a:pt x="459" y="513"/>
                  <a:pt x="459" y="513"/>
                </a:cubicBezTo>
                <a:cubicBezTo>
                  <a:pt x="463" y="513"/>
                  <a:pt x="467" y="509"/>
                  <a:pt x="467" y="505"/>
                </a:cubicBezTo>
                <a:cubicBezTo>
                  <a:pt x="467" y="497"/>
                  <a:pt x="463" y="493"/>
                  <a:pt x="459" y="493"/>
                </a:cubicBezTo>
                <a:close/>
                <a:moveTo>
                  <a:pt x="459" y="387"/>
                </a:moveTo>
                <a:cubicBezTo>
                  <a:pt x="141" y="387"/>
                  <a:pt x="141" y="387"/>
                  <a:pt x="141" y="387"/>
                </a:cubicBezTo>
                <a:cubicBezTo>
                  <a:pt x="133" y="387"/>
                  <a:pt x="129" y="391"/>
                  <a:pt x="129" y="395"/>
                </a:cubicBezTo>
                <a:cubicBezTo>
                  <a:pt x="129" y="403"/>
                  <a:pt x="133" y="407"/>
                  <a:pt x="141" y="407"/>
                </a:cubicBezTo>
                <a:cubicBezTo>
                  <a:pt x="459" y="407"/>
                  <a:pt x="459" y="407"/>
                  <a:pt x="459" y="407"/>
                </a:cubicBezTo>
                <a:cubicBezTo>
                  <a:pt x="463" y="407"/>
                  <a:pt x="467" y="403"/>
                  <a:pt x="467" y="395"/>
                </a:cubicBezTo>
                <a:cubicBezTo>
                  <a:pt x="467" y="391"/>
                  <a:pt x="463" y="387"/>
                  <a:pt x="459" y="387"/>
                </a:cubicBezTo>
                <a:close/>
                <a:moveTo>
                  <a:pt x="459" y="278"/>
                </a:moveTo>
                <a:cubicBezTo>
                  <a:pt x="141" y="278"/>
                  <a:pt x="141" y="278"/>
                  <a:pt x="141" y="278"/>
                </a:cubicBezTo>
                <a:cubicBezTo>
                  <a:pt x="133" y="278"/>
                  <a:pt x="129" y="286"/>
                  <a:pt x="129" y="290"/>
                </a:cubicBezTo>
                <a:cubicBezTo>
                  <a:pt x="129" y="297"/>
                  <a:pt x="133" y="301"/>
                  <a:pt x="141" y="301"/>
                </a:cubicBezTo>
                <a:cubicBezTo>
                  <a:pt x="459" y="301"/>
                  <a:pt x="459" y="301"/>
                  <a:pt x="459" y="301"/>
                </a:cubicBezTo>
                <a:cubicBezTo>
                  <a:pt x="463" y="301"/>
                  <a:pt x="467" y="297"/>
                  <a:pt x="467" y="290"/>
                </a:cubicBezTo>
                <a:cubicBezTo>
                  <a:pt x="467" y="286"/>
                  <a:pt x="463" y="278"/>
                  <a:pt x="459" y="278"/>
                </a:cubicBezTo>
                <a:close/>
                <a:moveTo>
                  <a:pt x="683" y="98"/>
                </a:moveTo>
                <a:cubicBezTo>
                  <a:pt x="683" y="43"/>
                  <a:pt x="640" y="0"/>
                  <a:pt x="585" y="0"/>
                </a:cubicBezTo>
                <a:cubicBezTo>
                  <a:pt x="98" y="0"/>
                  <a:pt x="98" y="0"/>
                  <a:pt x="98" y="0"/>
                </a:cubicBezTo>
                <a:cubicBezTo>
                  <a:pt x="43" y="0"/>
                  <a:pt x="0" y="43"/>
                  <a:pt x="0" y="98"/>
                </a:cubicBezTo>
                <a:cubicBezTo>
                  <a:pt x="0" y="662"/>
                  <a:pt x="0" y="662"/>
                  <a:pt x="0" y="662"/>
                </a:cubicBezTo>
                <a:cubicBezTo>
                  <a:pt x="0" y="670"/>
                  <a:pt x="4" y="674"/>
                  <a:pt x="8" y="682"/>
                </a:cubicBezTo>
                <a:cubicBezTo>
                  <a:pt x="86" y="756"/>
                  <a:pt x="86" y="756"/>
                  <a:pt x="86" y="756"/>
                </a:cubicBezTo>
                <a:cubicBezTo>
                  <a:pt x="98" y="768"/>
                  <a:pt x="114" y="768"/>
                  <a:pt x="122" y="756"/>
                </a:cubicBezTo>
                <a:cubicBezTo>
                  <a:pt x="204" y="678"/>
                  <a:pt x="204" y="678"/>
                  <a:pt x="204" y="678"/>
                </a:cubicBezTo>
                <a:cubicBezTo>
                  <a:pt x="287" y="760"/>
                  <a:pt x="287" y="760"/>
                  <a:pt x="287" y="760"/>
                </a:cubicBezTo>
                <a:cubicBezTo>
                  <a:pt x="298" y="768"/>
                  <a:pt x="314" y="768"/>
                  <a:pt x="322" y="760"/>
                </a:cubicBezTo>
                <a:cubicBezTo>
                  <a:pt x="408" y="678"/>
                  <a:pt x="408" y="678"/>
                  <a:pt x="408" y="678"/>
                </a:cubicBezTo>
                <a:cubicBezTo>
                  <a:pt x="491" y="760"/>
                  <a:pt x="491" y="760"/>
                  <a:pt x="491" y="760"/>
                </a:cubicBezTo>
                <a:cubicBezTo>
                  <a:pt x="495" y="764"/>
                  <a:pt x="502" y="768"/>
                  <a:pt x="510" y="768"/>
                </a:cubicBezTo>
                <a:cubicBezTo>
                  <a:pt x="514" y="768"/>
                  <a:pt x="522" y="764"/>
                  <a:pt x="526" y="760"/>
                </a:cubicBezTo>
                <a:cubicBezTo>
                  <a:pt x="601" y="686"/>
                  <a:pt x="601" y="686"/>
                  <a:pt x="601" y="686"/>
                </a:cubicBezTo>
                <a:cubicBezTo>
                  <a:pt x="608" y="682"/>
                  <a:pt x="608" y="674"/>
                  <a:pt x="608" y="666"/>
                </a:cubicBezTo>
                <a:cubicBezTo>
                  <a:pt x="608" y="192"/>
                  <a:pt x="608" y="192"/>
                  <a:pt x="608" y="192"/>
                </a:cubicBezTo>
                <a:cubicBezTo>
                  <a:pt x="652" y="180"/>
                  <a:pt x="683" y="141"/>
                  <a:pt x="683" y="98"/>
                </a:cubicBezTo>
                <a:close/>
                <a:moveTo>
                  <a:pt x="510" y="705"/>
                </a:moveTo>
                <a:cubicBezTo>
                  <a:pt x="424" y="623"/>
                  <a:pt x="424" y="623"/>
                  <a:pt x="424" y="623"/>
                </a:cubicBezTo>
                <a:cubicBezTo>
                  <a:pt x="416" y="615"/>
                  <a:pt x="400" y="615"/>
                  <a:pt x="389" y="623"/>
                </a:cubicBezTo>
                <a:cubicBezTo>
                  <a:pt x="306" y="705"/>
                  <a:pt x="306" y="705"/>
                  <a:pt x="306" y="705"/>
                </a:cubicBezTo>
                <a:cubicBezTo>
                  <a:pt x="224" y="623"/>
                  <a:pt x="224" y="623"/>
                  <a:pt x="224" y="623"/>
                </a:cubicBezTo>
                <a:cubicBezTo>
                  <a:pt x="212" y="615"/>
                  <a:pt x="196" y="615"/>
                  <a:pt x="184" y="623"/>
                </a:cubicBezTo>
                <a:cubicBezTo>
                  <a:pt x="106" y="701"/>
                  <a:pt x="106" y="701"/>
                  <a:pt x="106" y="701"/>
                </a:cubicBezTo>
                <a:cubicBezTo>
                  <a:pt x="51" y="650"/>
                  <a:pt x="51" y="650"/>
                  <a:pt x="51" y="650"/>
                </a:cubicBezTo>
                <a:cubicBezTo>
                  <a:pt x="51" y="98"/>
                  <a:pt x="51" y="98"/>
                  <a:pt x="51" y="98"/>
                </a:cubicBezTo>
                <a:cubicBezTo>
                  <a:pt x="51" y="74"/>
                  <a:pt x="71" y="55"/>
                  <a:pt x="98" y="55"/>
                </a:cubicBezTo>
                <a:cubicBezTo>
                  <a:pt x="126" y="55"/>
                  <a:pt x="145" y="74"/>
                  <a:pt x="145" y="98"/>
                </a:cubicBezTo>
                <a:cubicBezTo>
                  <a:pt x="145" y="121"/>
                  <a:pt x="126" y="141"/>
                  <a:pt x="98" y="141"/>
                </a:cubicBezTo>
                <a:cubicBezTo>
                  <a:pt x="82" y="141"/>
                  <a:pt x="71" y="153"/>
                  <a:pt x="71" y="168"/>
                </a:cubicBezTo>
                <a:cubicBezTo>
                  <a:pt x="71" y="184"/>
                  <a:pt x="82" y="196"/>
                  <a:pt x="98" y="196"/>
                </a:cubicBezTo>
                <a:cubicBezTo>
                  <a:pt x="557" y="196"/>
                  <a:pt x="557" y="196"/>
                  <a:pt x="557" y="196"/>
                </a:cubicBezTo>
                <a:cubicBezTo>
                  <a:pt x="557" y="658"/>
                  <a:pt x="557" y="658"/>
                  <a:pt x="557" y="658"/>
                </a:cubicBezTo>
                <a:lnTo>
                  <a:pt x="510" y="705"/>
                </a:lnTo>
                <a:close/>
                <a:moveTo>
                  <a:pt x="585" y="141"/>
                </a:moveTo>
                <a:cubicBezTo>
                  <a:pt x="184" y="141"/>
                  <a:pt x="184" y="141"/>
                  <a:pt x="184" y="141"/>
                </a:cubicBezTo>
                <a:cubicBezTo>
                  <a:pt x="192" y="129"/>
                  <a:pt x="196" y="114"/>
                  <a:pt x="196" y="98"/>
                </a:cubicBezTo>
                <a:cubicBezTo>
                  <a:pt x="196" y="82"/>
                  <a:pt x="192" y="67"/>
                  <a:pt x="184" y="55"/>
                </a:cubicBezTo>
                <a:cubicBezTo>
                  <a:pt x="585" y="55"/>
                  <a:pt x="585" y="55"/>
                  <a:pt x="585" y="55"/>
                </a:cubicBezTo>
                <a:cubicBezTo>
                  <a:pt x="608" y="55"/>
                  <a:pt x="632" y="74"/>
                  <a:pt x="632" y="98"/>
                </a:cubicBezTo>
                <a:cubicBezTo>
                  <a:pt x="632" y="121"/>
                  <a:pt x="608" y="141"/>
                  <a:pt x="585" y="14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noAutofit/>
          </a:bodyPr>
          <a:p>
            <a:endParaRPr lang="zh-CN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" name="任意多边形 10"/>
          <p:cNvSpPr>
            <a:spLocks noChangeArrowheads="1"/>
          </p:cNvSpPr>
          <p:nvPr/>
        </p:nvSpPr>
        <p:spPr bwMode="auto">
          <a:xfrm>
            <a:off x="1971675" y="4482465"/>
            <a:ext cx="840105" cy="993775"/>
          </a:xfrm>
          <a:custGeom>
            <a:avLst/>
            <a:gdLst>
              <a:gd name="T0" fmla="*/ 3243492 w 3243492"/>
              <a:gd name="T1" fmla="*/ 0 h 2240066"/>
              <a:gd name="T2" fmla="*/ 3243492 w 3243492"/>
              <a:gd name="T3" fmla="*/ 1764406 h 2240066"/>
              <a:gd name="T4" fmla="*/ 2370148 w 3243492"/>
              <a:gd name="T5" fmla="*/ 1764406 h 2240066"/>
              <a:gd name="T6" fmla="*/ 2382210 w 3243492"/>
              <a:gd name="T7" fmla="*/ 2240066 h 2240066"/>
              <a:gd name="T8" fmla="*/ 1860032 w 3243492"/>
              <a:gd name="T9" fmla="*/ 1764406 h 2240066"/>
              <a:gd name="T10" fmla="*/ 0 w 3243492"/>
              <a:gd name="T11" fmla="*/ 1764406 h 2240066"/>
              <a:gd name="T12" fmla="*/ 0 w 3243492"/>
              <a:gd name="T13" fmla="*/ 0 h 22400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43492"/>
              <a:gd name="T22" fmla="*/ 0 h 2240066"/>
              <a:gd name="T23" fmla="*/ 3243492 w 3243492"/>
              <a:gd name="T24" fmla="*/ 2240066 h 22400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43492" h="2240066">
                <a:moveTo>
                  <a:pt x="3243492" y="0"/>
                </a:moveTo>
                <a:lnTo>
                  <a:pt x="3243492" y="1764406"/>
                </a:lnTo>
                <a:lnTo>
                  <a:pt x="2370148" y="1764406"/>
                </a:lnTo>
                <a:lnTo>
                  <a:pt x="2382210" y="2240066"/>
                </a:lnTo>
                <a:lnTo>
                  <a:pt x="1860032" y="1764406"/>
                </a:lnTo>
                <a:lnTo>
                  <a:pt x="0" y="176440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noAutofit/>
          </a:bodyPr>
          <a:p>
            <a:pPr algn="ctr"/>
            <a:endParaRPr lang="zh-CN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1" name="任意多边形 12"/>
          <p:cNvSpPr>
            <a:spLocks noEditPoints="1" noChangeArrowheads="1"/>
          </p:cNvSpPr>
          <p:nvPr/>
        </p:nvSpPr>
        <p:spPr bwMode="auto">
          <a:xfrm>
            <a:off x="2146300" y="4638040"/>
            <a:ext cx="495300" cy="433705"/>
          </a:xfrm>
          <a:custGeom>
            <a:avLst/>
            <a:gdLst>
              <a:gd name="T0" fmla="*/ 172 w 199"/>
              <a:gd name="T1" fmla="*/ 27 h 174"/>
              <a:gd name="T2" fmla="*/ 137 w 199"/>
              <a:gd name="T3" fmla="*/ 27 h 174"/>
              <a:gd name="T4" fmla="*/ 134 w 199"/>
              <a:gd name="T5" fmla="*/ 14 h 174"/>
              <a:gd name="T6" fmla="*/ 99 w 199"/>
              <a:gd name="T7" fmla="*/ 0 h 174"/>
              <a:gd name="T8" fmla="*/ 65 w 199"/>
              <a:gd name="T9" fmla="*/ 14 h 174"/>
              <a:gd name="T10" fmla="*/ 62 w 199"/>
              <a:gd name="T11" fmla="*/ 27 h 174"/>
              <a:gd name="T12" fmla="*/ 27 w 199"/>
              <a:gd name="T13" fmla="*/ 27 h 174"/>
              <a:gd name="T14" fmla="*/ 0 w 199"/>
              <a:gd name="T15" fmla="*/ 53 h 174"/>
              <a:gd name="T16" fmla="*/ 0 w 199"/>
              <a:gd name="T17" fmla="*/ 147 h 174"/>
              <a:gd name="T18" fmla="*/ 27 w 199"/>
              <a:gd name="T19" fmla="*/ 174 h 174"/>
              <a:gd name="T20" fmla="*/ 172 w 199"/>
              <a:gd name="T21" fmla="*/ 174 h 174"/>
              <a:gd name="T22" fmla="*/ 199 w 199"/>
              <a:gd name="T23" fmla="*/ 147 h 174"/>
              <a:gd name="T24" fmla="*/ 199 w 199"/>
              <a:gd name="T25" fmla="*/ 53 h 174"/>
              <a:gd name="T26" fmla="*/ 172 w 199"/>
              <a:gd name="T27" fmla="*/ 27 h 174"/>
              <a:gd name="T28" fmla="*/ 74 w 199"/>
              <a:gd name="T29" fmla="*/ 19 h 174"/>
              <a:gd name="T30" fmla="*/ 99 w 199"/>
              <a:gd name="T31" fmla="*/ 11 h 174"/>
              <a:gd name="T32" fmla="*/ 125 w 199"/>
              <a:gd name="T33" fmla="*/ 20 h 174"/>
              <a:gd name="T34" fmla="*/ 126 w 199"/>
              <a:gd name="T35" fmla="*/ 27 h 174"/>
              <a:gd name="T36" fmla="*/ 73 w 199"/>
              <a:gd name="T37" fmla="*/ 27 h 174"/>
              <a:gd name="T38" fmla="*/ 74 w 199"/>
              <a:gd name="T39" fmla="*/ 19 h 174"/>
              <a:gd name="T40" fmla="*/ 134 w 199"/>
              <a:gd name="T41" fmla="*/ 111 h 174"/>
              <a:gd name="T42" fmla="*/ 108 w 199"/>
              <a:gd name="T43" fmla="*/ 111 h 174"/>
              <a:gd name="T44" fmla="*/ 108 w 199"/>
              <a:gd name="T45" fmla="*/ 136 h 174"/>
              <a:gd name="T46" fmla="*/ 99 w 199"/>
              <a:gd name="T47" fmla="*/ 145 h 174"/>
              <a:gd name="T48" fmla="*/ 91 w 199"/>
              <a:gd name="T49" fmla="*/ 136 h 174"/>
              <a:gd name="T50" fmla="*/ 91 w 199"/>
              <a:gd name="T51" fmla="*/ 111 h 174"/>
              <a:gd name="T52" fmla="*/ 65 w 199"/>
              <a:gd name="T53" fmla="*/ 111 h 174"/>
              <a:gd name="T54" fmla="*/ 56 w 199"/>
              <a:gd name="T55" fmla="*/ 102 h 174"/>
              <a:gd name="T56" fmla="*/ 65 w 199"/>
              <a:gd name="T57" fmla="*/ 93 h 174"/>
              <a:gd name="T58" fmla="*/ 91 w 199"/>
              <a:gd name="T59" fmla="*/ 93 h 174"/>
              <a:gd name="T60" fmla="*/ 91 w 199"/>
              <a:gd name="T61" fmla="*/ 68 h 174"/>
              <a:gd name="T62" fmla="*/ 99 w 199"/>
              <a:gd name="T63" fmla="*/ 59 h 174"/>
              <a:gd name="T64" fmla="*/ 108 w 199"/>
              <a:gd name="T65" fmla="*/ 68 h 174"/>
              <a:gd name="T66" fmla="*/ 108 w 199"/>
              <a:gd name="T67" fmla="*/ 93 h 174"/>
              <a:gd name="T68" fmla="*/ 134 w 199"/>
              <a:gd name="T69" fmla="*/ 93 h 174"/>
              <a:gd name="T70" fmla="*/ 143 w 199"/>
              <a:gd name="T71" fmla="*/ 102 h 174"/>
              <a:gd name="T72" fmla="*/ 134 w 199"/>
              <a:gd name="T73" fmla="*/ 111 h 17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99"/>
              <a:gd name="T112" fmla="*/ 0 h 174"/>
              <a:gd name="T113" fmla="*/ 199 w 199"/>
              <a:gd name="T114" fmla="*/ 174 h 17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99" h="174">
                <a:moveTo>
                  <a:pt x="172" y="27"/>
                </a:moveTo>
                <a:cubicBezTo>
                  <a:pt x="137" y="27"/>
                  <a:pt x="137" y="27"/>
                  <a:pt x="137" y="27"/>
                </a:cubicBezTo>
                <a:cubicBezTo>
                  <a:pt x="137" y="23"/>
                  <a:pt x="137" y="18"/>
                  <a:pt x="134" y="14"/>
                </a:cubicBezTo>
                <a:cubicBezTo>
                  <a:pt x="129" y="5"/>
                  <a:pt x="117" y="1"/>
                  <a:pt x="99" y="0"/>
                </a:cubicBezTo>
                <a:cubicBezTo>
                  <a:pt x="82" y="0"/>
                  <a:pt x="70" y="5"/>
                  <a:pt x="65" y="14"/>
                </a:cubicBezTo>
                <a:cubicBezTo>
                  <a:pt x="62" y="18"/>
                  <a:pt x="62" y="23"/>
                  <a:pt x="62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12" y="27"/>
                  <a:pt x="0" y="39"/>
                  <a:pt x="0" y="53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62"/>
                  <a:pt x="12" y="174"/>
                  <a:pt x="27" y="174"/>
                </a:cubicBezTo>
                <a:cubicBezTo>
                  <a:pt x="172" y="174"/>
                  <a:pt x="172" y="174"/>
                  <a:pt x="172" y="174"/>
                </a:cubicBezTo>
                <a:cubicBezTo>
                  <a:pt x="187" y="174"/>
                  <a:pt x="199" y="162"/>
                  <a:pt x="199" y="147"/>
                </a:cubicBezTo>
                <a:cubicBezTo>
                  <a:pt x="199" y="53"/>
                  <a:pt x="199" y="53"/>
                  <a:pt x="199" y="53"/>
                </a:cubicBezTo>
                <a:cubicBezTo>
                  <a:pt x="199" y="39"/>
                  <a:pt x="187" y="27"/>
                  <a:pt x="172" y="27"/>
                </a:cubicBezTo>
                <a:close/>
                <a:moveTo>
                  <a:pt x="74" y="19"/>
                </a:moveTo>
                <a:cubicBezTo>
                  <a:pt x="78" y="14"/>
                  <a:pt x="86" y="11"/>
                  <a:pt x="99" y="11"/>
                </a:cubicBezTo>
                <a:cubicBezTo>
                  <a:pt x="113" y="11"/>
                  <a:pt x="122" y="14"/>
                  <a:pt x="125" y="20"/>
                </a:cubicBezTo>
                <a:cubicBezTo>
                  <a:pt x="126" y="22"/>
                  <a:pt x="126" y="25"/>
                  <a:pt x="126" y="27"/>
                </a:cubicBezTo>
                <a:cubicBezTo>
                  <a:pt x="73" y="27"/>
                  <a:pt x="73" y="27"/>
                  <a:pt x="73" y="27"/>
                </a:cubicBezTo>
                <a:cubicBezTo>
                  <a:pt x="73" y="24"/>
                  <a:pt x="73" y="22"/>
                  <a:pt x="74" y="19"/>
                </a:cubicBezTo>
                <a:close/>
                <a:moveTo>
                  <a:pt x="134" y="111"/>
                </a:moveTo>
                <a:cubicBezTo>
                  <a:pt x="108" y="111"/>
                  <a:pt x="108" y="111"/>
                  <a:pt x="108" y="111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8" y="141"/>
                  <a:pt x="104" y="145"/>
                  <a:pt x="99" y="145"/>
                </a:cubicBezTo>
                <a:cubicBezTo>
                  <a:pt x="95" y="145"/>
                  <a:pt x="91" y="141"/>
                  <a:pt x="91" y="136"/>
                </a:cubicBezTo>
                <a:cubicBezTo>
                  <a:pt x="91" y="111"/>
                  <a:pt x="91" y="111"/>
                  <a:pt x="91" y="111"/>
                </a:cubicBezTo>
                <a:cubicBezTo>
                  <a:pt x="65" y="111"/>
                  <a:pt x="65" y="111"/>
                  <a:pt x="65" y="111"/>
                </a:cubicBezTo>
                <a:cubicBezTo>
                  <a:pt x="60" y="111"/>
                  <a:pt x="56" y="107"/>
                  <a:pt x="56" y="102"/>
                </a:cubicBezTo>
                <a:cubicBezTo>
                  <a:pt x="56" y="97"/>
                  <a:pt x="60" y="93"/>
                  <a:pt x="65" y="93"/>
                </a:cubicBezTo>
                <a:cubicBezTo>
                  <a:pt x="91" y="93"/>
                  <a:pt x="91" y="93"/>
                  <a:pt x="91" y="93"/>
                </a:cubicBezTo>
                <a:cubicBezTo>
                  <a:pt x="91" y="68"/>
                  <a:pt x="91" y="68"/>
                  <a:pt x="91" y="68"/>
                </a:cubicBezTo>
                <a:cubicBezTo>
                  <a:pt x="91" y="63"/>
                  <a:pt x="95" y="59"/>
                  <a:pt x="99" y="59"/>
                </a:cubicBezTo>
                <a:cubicBezTo>
                  <a:pt x="104" y="59"/>
                  <a:pt x="108" y="63"/>
                  <a:pt x="108" y="68"/>
                </a:cubicBezTo>
                <a:cubicBezTo>
                  <a:pt x="108" y="93"/>
                  <a:pt x="108" y="93"/>
                  <a:pt x="108" y="93"/>
                </a:cubicBezTo>
                <a:cubicBezTo>
                  <a:pt x="134" y="93"/>
                  <a:pt x="134" y="93"/>
                  <a:pt x="134" y="93"/>
                </a:cubicBezTo>
                <a:cubicBezTo>
                  <a:pt x="139" y="93"/>
                  <a:pt x="143" y="97"/>
                  <a:pt x="143" y="102"/>
                </a:cubicBezTo>
                <a:cubicBezTo>
                  <a:pt x="143" y="107"/>
                  <a:pt x="139" y="111"/>
                  <a:pt x="134" y="11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Autofit/>
          </a:bodyPr>
          <a:p>
            <a:endParaRPr lang="zh-CN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" name="任意多边形 13"/>
          <p:cNvSpPr>
            <a:spLocks noChangeArrowheads="1"/>
          </p:cNvSpPr>
          <p:nvPr/>
        </p:nvSpPr>
        <p:spPr bwMode="auto">
          <a:xfrm>
            <a:off x="1971675" y="2894965"/>
            <a:ext cx="840105" cy="993775"/>
          </a:xfrm>
          <a:custGeom>
            <a:avLst/>
            <a:gdLst>
              <a:gd name="T0" fmla="*/ 3243492 w 3243492"/>
              <a:gd name="T1" fmla="*/ 0 h 2240066"/>
              <a:gd name="T2" fmla="*/ 3243492 w 3243492"/>
              <a:gd name="T3" fmla="*/ 1764406 h 2240066"/>
              <a:gd name="T4" fmla="*/ 2370148 w 3243492"/>
              <a:gd name="T5" fmla="*/ 1764406 h 2240066"/>
              <a:gd name="T6" fmla="*/ 2382210 w 3243492"/>
              <a:gd name="T7" fmla="*/ 2240066 h 2240066"/>
              <a:gd name="T8" fmla="*/ 1860032 w 3243492"/>
              <a:gd name="T9" fmla="*/ 1764406 h 2240066"/>
              <a:gd name="T10" fmla="*/ 0 w 3243492"/>
              <a:gd name="T11" fmla="*/ 1764406 h 2240066"/>
              <a:gd name="T12" fmla="*/ 0 w 3243492"/>
              <a:gd name="T13" fmla="*/ 0 h 22400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43492"/>
              <a:gd name="T22" fmla="*/ 0 h 2240066"/>
              <a:gd name="T23" fmla="*/ 3243492 w 3243492"/>
              <a:gd name="T24" fmla="*/ 2240066 h 22400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43492" h="2240066">
                <a:moveTo>
                  <a:pt x="3243492" y="0"/>
                </a:moveTo>
                <a:lnTo>
                  <a:pt x="3243492" y="1764406"/>
                </a:lnTo>
                <a:lnTo>
                  <a:pt x="2370148" y="1764406"/>
                </a:lnTo>
                <a:lnTo>
                  <a:pt x="2382210" y="2240066"/>
                </a:lnTo>
                <a:lnTo>
                  <a:pt x="1860032" y="1764406"/>
                </a:lnTo>
                <a:lnTo>
                  <a:pt x="0" y="176440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>
            <a:noAutofit/>
          </a:bodyPr>
          <a:p>
            <a:pPr algn="ctr"/>
            <a:endParaRPr lang="zh-CN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3" name="任意多边形 15"/>
          <p:cNvSpPr>
            <a:spLocks noChangeArrowheads="1"/>
          </p:cNvSpPr>
          <p:nvPr/>
        </p:nvSpPr>
        <p:spPr bwMode="auto">
          <a:xfrm>
            <a:off x="2218887" y="3049270"/>
            <a:ext cx="349053" cy="492125"/>
          </a:xfrm>
          <a:custGeom>
            <a:avLst/>
            <a:gdLst>
              <a:gd name="T0" fmla="*/ 12 w 83"/>
              <a:gd name="T1" fmla="*/ 98 h 99"/>
              <a:gd name="T2" fmla="*/ 13 w 83"/>
              <a:gd name="T3" fmla="*/ 95 h 99"/>
              <a:gd name="T4" fmla="*/ 24 w 83"/>
              <a:gd name="T5" fmla="*/ 64 h 99"/>
              <a:gd name="T6" fmla="*/ 41 w 83"/>
              <a:gd name="T7" fmla="*/ 52 h 99"/>
              <a:gd name="T8" fmla="*/ 58 w 83"/>
              <a:gd name="T9" fmla="*/ 64 h 99"/>
              <a:gd name="T10" fmla="*/ 69 w 83"/>
              <a:gd name="T11" fmla="*/ 95 h 99"/>
              <a:gd name="T12" fmla="*/ 70 w 83"/>
              <a:gd name="T13" fmla="*/ 98 h 99"/>
              <a:gd name="T14" fmla="*/ 76 w 83"/>
              <a:gd name="T15" fmla="*/ 98 h 99"/>
              <a:gd name="T16" fmla="*/ 83 w 83"/>
              <a:gd name="T17" fmla="*/ 99 h 99"/>
              <a:gd name="T18" fmla="*/ 83 w 83"/>
              <a:gd name="T19" fmla="*/ 7 h 99"/>
              <a:gd name="T20" fmla="*/ 81 w 83"/>
              <a:gd name="T21" fmla="*/ 2 h 99"/>
              <a:gd name="T22" fmla="*/ 76 w 83"/>
              <a:gd name="T23" fmla="*/ 0 h 99"/>
              <a:gd name="T24" fmla="*/ 7 w 83"/>
              <a:gd name="T25" fmla="*/ 0 h 99"/>
              <a:gd name="T26" fmla="*/ 0 w 83"/>
              <a:gd name="T27" fmla="*/ 7 h 99"/>
              <a:gd name="T28" fmla="*/ 0 w 83"/>
              <a:gd name="T29" fmla="*/ 99 h 99"/>
              <a:gd name="T30" fmla="*/ 7 w 83"/>
              <a:gd name="T31" fmla="*/ 98 h 99"/>
              <a:gd name="T32" fmla="*/ 12 w 83"/>
              <a:gd name="T33" fmla="*/ 98 h 9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3"/>
              <a:gd name="T52" fmla="*/ 0 h 99"/>
              <a:gd name="T53" fmla="*/ 83 w 83"/>
              <a:gd name="T54" fmla="*/ 99 h 9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50" h="775">
                <a:moveTo>
                  <a:pt x="159" y="383"/>
                </a:moveTo>
                <a:cubicBezTo>
                  <a:pt x="163" y="371"/>
                  <a:pt x="163" y="371"/>
                  <a:pt x="163" y="371"/>
                </a:cubicBezTo>
                <a:cubicBezTo>
                  <a:pt x="206" y="250"/>
                  <a:pt x="206" y="250"/>
                  <a:pt x="206" y="250"/>
                </a:cubicBezTo>
                <a:cubicBezTo>
                  <a:pt x="218" y="223"/>
                  <a:pt x="246" y="203"/>
                  <a:pt x="273" y="203"/>
                </a:cubicBezTo>
                <a:cubicBezTo>
                  <a:pt x="305" y="203"/>
                  <a:pt x="332" y="223"/>
                  <a:pt x="340" y="250"/>
                </a:cubicBezTo>
                <a:cubicBezTo>
                  <a:pt x="384" y="371"/>
                  <a:pt x="384" y="371"/>
                  <a:pt x="384" y="371"/>
                </a:cubicBezTo>
                <a:cubicBezTo>
                  <a:pt x="387" y="383"/>
                  <a:pt x="387" y="383"/>
                  <a:pt x="387" y="383"/>
                </a:cubicBezTo>
                <a:cubicBezTo>
                  <a:pt x="411" y="383"/>
                  <a:pt x="411" y="383"/>
                  <a:pt x="411" y="383"/>
                </a:cubicBezTo>
                <a:cubicBezTo>
                  <a:pt x="439" y="387"/>
                  <a:pt x="439" y="387"/>
                  <a:pt x="439" y="387"/>
                </a:cubicBezTo>
                <a:cubicBezTo>
                  <a:pt x="439" y="27"/>
                  <a:pt x="439" y="27"/>
                  <a:pt x="439" y="27"/>
                </a:cubicBezTo>
                <a:cubicBezTo>
                  <a:pt x="439" y="20"/>
                  <a:pt x="435" y="12"/>
                  <a:pt x="431" y="8"/>
                </a:cubicBezTo>
                <a:cubicBezTo>
                  <a:pt x="427" y="0"/>
                  <a:pt x="419" y="0"/>
                  <a:pt x="411" y="0"/>
                </a:cubicBezTo>
                <a:cubicBezTo>
                  <a:pt x="139" y="0"/>
                  <a:pt x="139" y="0"/>
                  <a:pt x="139" y="0"/>
                </a:cubicBezTo>
                <a:cubicBezTo>
                  <a:pt x="124" y="0"/>
                  <a:pt x="112" y="12"/>
                  <a:pt x="112" y="27"/>
                </a:cubicBezTo>
                <a:cubicBezTo>
                  <a:pt x="112" y="387"/>
                  <a:pt x="112" y="387"/>
                  <a:pt x="112" y="387"/>
                </a:cubicBezTo>
                <a:cubicBezTo>
                  <a:pt x="139" y="383"/>
                  <a:pt x="139" y="383"/>
                  <a:pt x="139" y="383"/>
                </a:cubicBezTo>
                <a:lnTo>
                  <a:pt x="159" y="383"/>
                </a:lnTo>
                <a:close/>
                <a:moveTo>
                  <a:pt x="550" y="454"/>
                </a:moveTo>
                <a:cubicBezTo>
                  <a:pt x="546" y="446"/>
                  <a:pt x="542" y="442"/>
                  <a:pt x="534" y="442"/>
                </a:cubicBezTo>
                <a:cubicBezTo>
                  <a:pt x="439" y="442"/>
                  <a:pt x="439" y="442"/>
                  <a:pt x="439" y="442"/>
                </a:cubicBezTo>
                <a:cubicBezTo>
                  <a:pt x="412" y="438"/>
                  <a:pt x="412" y="438"/>
                  <a:pt x="412" y="438"/>
                </a:cubicBezTo>
                <a:cubicBezTo>
                  <a:pt x="384" y="438"/>
                  <a:pt x="384" y="438"/>
                  <a:pt x="384" y="438"/>
                </a:cubicBezTo>
                <a:cubicBezTo>
                  <a:pt x="360" y="438"/>
                  <a:pt x="360" y="438"/>
                  <a:pt x="360" y="438"/>
                </a:cubicBezTo>
                <a:cubicBezTo>
                  <a:pt x="353" y="438"/>
                  <a:pt x="353" y="438"/>
                  <a:pt x="353" y="438"/>
                </a:cubicBezTo>
                <a:cubicBezTo>
                  <a:pt x="345" y="423"/>
                  <a:pt x="345" y="423"/>
                  <a:pt x="345" y="423"/>
                </a:cubicBezTo>
                <a:cubicBezTo>
                  <a:pt x="289" y="270"/>
                  <a:pt x="289" y="270"/>
                  <a:pt x="289" y="270"/>
                </a:cubicBezTo>
                <a:cubicBezTo>
                  <a:pt x="289" y="262"/>
                  <a:pt x="282" y="258"/>
                  <a:pt x="274" y="258"/>
                </a:cubicBezTo>
                <a:cubicBezTo>
                  <a:pt x="270" y="258"/>
                  <a:pt x="262" y="262"/>
                  <a:pt x="258" y="270"/>
                </a:cubicBezTo>
                <a:cubicBezTo>
                  <a:pt x="207" y="423"/>
                  <a:pt x="207" y="423"/>
                  <a:pt x="207" y="423"/>
                </a:cubicBezTo>
                <a:cubicBezTo>
                  <a:pt x="199" y="438"/>
                  <a:pt x="199" y="438"/>
                  <a:pt x="199" y="438"/>
                </a:cubicBezTo>
                <a:cubicBezTo>
                  <a:pt x="187" y="438"/>
                  <a:pt x="187" y="438"/>
                  <a:pt x="187" y="438"/>
                </a:cubicBezTo>
                <a:cubicBezTo>
                  <a:pt x="163" y="438"/>
                  <a:pt x="163" y="438"/>
                  <a:pt x="163" y="438"/>
                </a:cubicBezTo>
                <a:cubicBezTo>
                  <a:pt x="140" y="438"/>
                  <a:pt x="140" y="438"/>
                  <a:pt x="140" y="438"/>
                </a:cubicBezTo>
                <a:cubicBezTo>
                  <a:pt x="112" y="442"/>
                  <a:pt x="112" y="442"/>
                  <a:pt x="112" y="442"/>
                </a:cubicBezTo>
                <a:cubicBezTo>
                  <a:pt x="17" y="442"/>
                  <a:pt x="17" y="442"/>
                  <a:pt x="17" y="442"/>
                </a:cubicBezTo>
                <a:cubicBezTo>
                  <a:pt x="10" y="442"/>
                  <a:pt x="6" y="446"/>
                  <a:pt x="2" y="454"/>
                </a:cubicBezTo>
                <a:cubicBezTo>
                  <a:pt x="-2" y="462"/>
                  <a:pt x="2" y="466"/>
                  <a:pt x="6" y="473"/>
                </a:cubicBezTo>
                <a:cubicBezTo>
                  <a:pt x="151" y="579"/>
                  <a:pt x="151" y="579"/>
                  <a:pt x="151" y="579"/>
                </a:cubicBezTo>
                <a:cubicBezTo>
                  <a:pt x="100" y="752"/>
                  <a:pt x="100" y="752"/>
                  <a:pt x="100" y="752"/>
                </a:cubicBezTo>
                <a:cubicBezTo>
                  <a:pt x="96" y="759"/>
                  <a:pt x="100" y="767"/>
                  <a:pt x="104" y="771"/>
                </a:cubicBezTo>
                <a:cubicBezTo>
                  <a:pt x="108" y="771"/>
                  <a:pt x="108" y="771"/>
                  <a:pt x="112" y="771"/>
                </a:cubicBezTo>
                <a:cubicBezTo>
                  <a:pt x="112" y="771"/>
                  <a:pt x="116" y="771"/>
                  <a:pt x="116" y="775"/>
                </a:cubicBezTo>
                <a:cubicBezTo>
                  <a:pt x="116" y="775"/>
                  <a:pt x="116" y="771"/>
                  <a:pt x="120" y="771"/>
                </a:cubicBezTo>
                <a:cubicBezTo>
                  <a:pt x="124" y="771"/>
                  <a:pt x="124" y="771"/>
                  <a:pt x="124" y="771"/>
                </a:cubicBezTo>
                <a:cubicBezTo>
                  <a:pt x="274" y="669"/>
                  <a:pt x="274" y="669"/>
                  <a:pt x="274" y="669"/>
                </a:cubicBezTo>
                <a:cubicBezTo>
                  <a:pt x="424" y="771"/>
                  <a:pt x="424" y="771"/>
                  <a:pt x="424" y="771"/>
                </a:cubicBezTo>
                <a:cubicBezTo>
                  <a:pt x="427" y="771"/>
                  <a:pt x="431" y="775"/>
                  <a:pt x="435" y="775"/>
                </a:cubicBezTo>
                <a:cubicBezTo>
                  <a:pt x="439" y="775"/>
                  <a:pt x="443" y="771"/>
                  <a:pt x="443" y="771"/>
                </a:cubicBezTo>
                <a:cubicBezTo>
                  <a:pt x="451" y="767"/>
                  <a:pt x="451" y="759"/>
                  <a:pt x="451" y="752"/>
                </a:cubicBezTo>
                <a:cubicBezTo>
                  <a:pt x="396" y="579"/>
                  <a:pt x="396" y="579"/>
                  <a:pt x="396" y="579"/>
                </a:cubicBezTo>
                <a:cubicBezTo>
                  <a:pt x="542" y="473"/>
                  <a:pt x="542" y="473"/>
                  <a:pt x="542" y="473"/>
                </a:cubicBezTo>
                <a:cubicBezTo>
                  <a:pt x="550" y="466"/>
                  <a:pt x="550" y="462"/>
                  <a:pt x="550" y="45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noAutofit/>
          </a:bodyPr>
          <a:p>
            <a:endParaRPr lang="zh-CN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7" name="任意多边形 16"/>
          <p:cNvSpPr>
            <a:spLocks noChangeArrowheads="1"/>
          </p:cNvSpPr>
          <p:nvPr/>
        </p:nvSpPr>
        <p:spPr bwMode="auto">
          <a:xfrm>
            <a:off x="1971675" y="1282065"/>
            <a:ext cx="840105" cy="993775"/>
          </a:xfrm>
          <a:custGeom>
            <a:avLst/>
            <a:gdLst>
              <a:gd name="T0" fmla="*/ 3243492 w 3243492"/>
              <a:gd name="T1" fmla="*/ 0 h 2240066"/>
              <a:gd name="T2" fmla="*/ 3243492 w 3243492"/>
              <a:gd name="T3" fmla="*/ 1764406 h 2240066"/>
              <a:gd name="T4" fmla="*/ 2370148 w 3243492"/>
              <a:gd name="T5" fmla="*/ 1764406 h 2240066"/>
              <a:gd name="T6" fmla="*/ 2382210 w 3243492"/>
              <a:gd name="T7" fmla="*/ 2240066 h 2240066"/>
              <a:gd name="T8" fmla="*/ 1860032 w 3243492"/>
              <a:gd name="T9" fmla="*/ 1764406 h 2240066"/>
              <a:gd name="T10" fmla="*/ 0 w 3243492"/>
              <a:gd name="T11" fmla="*/ 1764406 h 2240066"/>
              <a:gd name="T12" fmla="*/ 0 w 3243492"/>
              <a:gd name="T13" fmla="*/ 0 h 224006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43492"/>
              <a:gd name="T22" fmla="*/ 0 h 2240066"/>
              <a:gd name="T23" fmla="*/ 3243492 w 3243492"/>
              <a:gd name="T24" fmla="*/ 2240066 h 224006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43492" h="2240066">
                <a:moveTo>
                  <a:pt x="3243492" y="0"/>
                </a:moveTo>
                <a:lnTo>
                  <a:pt x="3243492" y="1764406"/>
                </a:lnTo>
                <a:lnTo>
                  <a:pt x="2370148" y="1764406"/>
                </a:lnTo>
                <a:lnTo>
                  <a:pt x="2382210" y="2240066"/>
                </a:lnTo>
                <a:lnTo>
                  <a:pt x="1860032" y="1764406"/>
                </a:lnTo>
                <a:lnTo>
                  <a:pt x="0" y="176440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noAutofit/>
          </a:bodyPr>
          <a:p>
            <a:pPr algn="ctr"/>
            <a:endParaRPr lang="zh-CN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5" name="任意多边形 18"/>
          <p:cNvSpPr>
            <a:spLocks noEditPoints="1" noChangeArrowheads="1"/>
          </p:cNvSpPr>
          <p:nvPr/>
        </p:nvSpPr>
        <p:spPr bwMode="auto">
          <a:xfrm>
            <a:off x="2200275" y="1424940"/>
            <a:ext cx="387350" cy="473075"/>
          </a:xfrm>
          <a:custGeom>
            <a:avLst/>
            <a:gdLst>
              <a:gd name="T0" fmla="*/ 144 w 155"/>
              <a:gd name="T1" fmla="*/ 91 h 190"/>
              <a:gd name="T2" fmla="*/ 121 w 155"/>
              <a:gd name="T3" fmla="*/ 89 h 190"/>
              <a:gd name="T4" fmla="*/ 108 w 155"/>
              <a:gd name="T5" fmla="*/ 74 h 190"/>
              <a:gd name="T6" fmla="*/ 72 w 155"/>
              <a:gd name="T7" fmla="*/ 33 h 190"/>
              <a:gd name="T8" fmla="*/ 63 w 155"/>
              <a:gd name="T9" fmla="*/ 1 h 190"/>
              <a:gd name="T10" fmla="*/ 58 w 155"/>
              <a:gd name="T11" fmla="*/ 0 h 190"/>
              <a:gd name="T12" fmla="*/ 41 w 155"/>
              <a:gd name="T13" fmla="*/ 53 h 190"/>
              <a:gd name="T14" fmla="*/ 51 w 155"/>
              <a:gd name="T15" fmla="*/ 79 h 190"/>
              <a:gd name="T16" fmla="*/ 14 w 155"/>
              <a:gd name="T17" fmla="*/ 87 h 190"/>
              <a:gd name="T18" fmla="*/ 8 w 155"/>
              <a:gd name="T19" fmla="*/ 127 h 190"/>
              <a:gd name="T20" fmla="*/ 8 w 155"/>
              <a:gd name="T21" fmla="*/ 147 h 190"/>
              <a:gd name="T22" fmla="*/ 16 w 155"/>
              <a:gd name="T23" fmla="*/ 155 h 190"/>
              <a:gd name="T24" fmla="*/ 32 w 155"/>
              <a:gd name="T25" fmla="*/ 172 h 190"/>
              <a:gd name="T26" fmla="*/ 61 w 155"/>
              <a:gd name="T27" fmla="*/ 190 h 190"/>
              <a:gd name="T28" fmla="*/ 67 w 155"/>
              <a:gd name="T29" fmla="*/ 187 h 190"/>
              <a:gd name="T30" fmla="*/ 92 w 155"/>
              <a:gd name="T31" fmla="*/ 189 h 190"/>
              <a:gd name="T32" fmla="*/ 125 w 155"/>
              <a:gd name="T33" fmla="*/ 164 h 190"/>
              <a:gd name="T34" fmla="*/ 149 w 155"/>
              <a:gd name="T35" fmla="*/ 161 h 190"/>
              <a:gd name="T36" fmla="*/ 148 w 155"/>
              <a:gd name="T37" fmla="*/ 94 h 190"/>
              <a:gd name="T38" fmla="*/ 93 w 155"/>
              <a:gd name="T39" fmla="*/ 176 h 190"/>
              <a:gd name="T40" fmla="*/ 95 w 155"/>
              <a:gd name="T41" fmla="*/ 169 h 190"/>
              <a:gd name="T42" fmla="*/ 90 w 155"/>
              <a:gd name="T43" fmla="*/ 156 h 190"/>
              <a:gd name="T44" fmla="*/ 92 w 155"/>
              <a:gd name="T45" fmla="*/ 149 h 190"/>
              <a:gd name="T46" fmla="*/ 86 w 155"/>
              <a:gd name="T47" fmla="*/ 137 h 190"/>
              <a:gd name="T48" fmla="*/ 75 w 155"/>
              <a:gd name="T49" fmla="*/ 121 h 190"/>
              <a:gd name="T50" fmla="*/ 76 w 155"/>
              <a:gd name="T51" fmla="*/ 115 h 190"/>
              <a:gd name="T52" fmla="*/ 40 w 155"/>
              <a:gd name="T53" fmla="*/ 98 h 190"/>
              <a:gd name="T54" fmla="*/ 26 w 155"/>
              <a:gd name="T55" fmla="*/ 102 h 190"/>
              <a:gd name="T56" fmla="*/ 22 w 155"/>
              <a:gd name="T57" fmla="*/ 110 h 190"/>
              <a:gd name="T58" fmla="*/ 28 w 155"/>
              <a:gd name="T59" fmla="*/ 113 h 190"/>
              <a:gd name="T60" fmla="*/ 35 w 155"/>
              <a:gd name="T61" fmla="*/ 113 h 190"/>
              <a:gd name="T62" fmla="*/ 50 w 155"/>
              <a:gd name="T63" fmla="*/ 108 h 190"/>
              <a:gd name="T64" fmla="*/ 39 w 155"/>
              <a:gd name="T65" fmla="*/ 125 h 190"/>
              <a:gd name="T66" fmla="*/ 17 w 155"/>
              <a:gd name="T67" fmla="*/ 120 h 190"/>
              <a:gd name="T68" fmla="*/ 22 w 155"/>
              <a:gd name="T69" fmla="*/ 95 h 190"/>
              <a:gd name="T70" fmla="*/ 59 w 155"/>
              <a:gd name="T71" fmla="*/ 91 h 190"/>
              <a:gd name="T72" fmla="*/ 63 w 155"/>
              <a:gd name="T73" fmla="*/ 86 h 190"/>
              <a:gd name="T74" fmla="*/ 63 w 155"/>
              <a:gd name="T75" fmla="*/ 84 h 190"/>
              <a:gd name="T76" fmla="*/ 52 w 155"/>
              <a:gd name="T77" fmla="*/ 47 h 190"/>
              <a:gd name="T78" fmla="*/ 45 w 155"/>
              <a:gd name="T79" fmla="*/ 30 h 190"/>
              <a:gd name="T80" fmla="*/ 56 w 155"/>
              <a:gd name="T81" fmla="*/ 14 h 190"/>
              <a:gd name="T82" fmla="*/ 62 w 155"/>
              <a:gd name="T83" fmla="*/ 40 h 190"/>
              <a:gd name="T84" fmla="*/ 102 w 155"/>
              <a:gd name="T85" fmla="*/ 85 h 190"/>
              <a:gd name="T86" fmla="*/ 139 w 155"/>
              <a:gd name="T87" fmla="*/ 103 h 190"/>
              <a:gd name="T88" fmla="*/ 140 w 155"/>
              <a:gd name="T89" fmla="*/ 152 h 190"/>
              <a:gd name="T90" fmla="*/ 119 w 155"/>
              <a:gd name="T91" fmla="*/ 154 h 190"/>
              <a:gd name="T92" fmla="*/ 86 w 155"/>
              <a:gd name="T93" fmla="*/ 179 h 190"/>
              <a:gd name="T94" fmla="*/ 46 w 155"/>
              <a:gd name="T95" fmla="*/ 176 h 190"/>
              <a:gd name="T96" fmla="*/ 54 w 155"/>
              <a:gd name="T97" fmla="*/ 172 h 190"/>
              <a:gd name="T98" fmla="*/ 75 w 155"/>
              <a:gd name="T99" fmla="*/ 163 h 190"/>
              <a:gd name="T100" fmla="*/ 81 w 155"/>
              <a:gd name="T101" fmla="*/ 169 h 190"/>
              <a:gd name="T102" fmla="*/ 55 w 155"/>
              <a:gd name="T103" fmla="*/ 178 h 190"/>
              <a:gd name="T104" fmla="*/ 18 w 155"/>
              <a:gd name="T105" fmla="*/ 134 h 190"/>
              <a:gd name="T106" fmla="*/ 40 w 155"/>
              <a:gd name="T107" fmla="*/ 136 h 190"/>
              <a:gd name="T108" fmla="*/ 63 w 155"/>
              <a:gd name="T109" fmla="*/ 127 h 190"/>
              <a:gd name="T110" fmla="*/ 48 w 155"/>
              <a:gd name="T111" fmla="*/ 143 h 190"/>
              <a:gd name="T112" fmla="*/ 20 w 155"/>
              <a:gd name="T113" fmla="*/ 141 h 190"/>
              <a:gd name="T114" fmla="*/ 49 w 155"/>
              <a:gd name="T115" fmla="*/ 154 h 190"/>
              <a:gd name="T116" fmla="*/ 71 w 155"/>
              <a:gd name="T117" fmla="*/ 145 h 190"/>
              <a:gd name="T118" fmla="*/ 53 w 155"/>
              <a:gd name="T119" fmla="*/ 160 h 190"/>
              <a:gd name="T120" fmla="*/ 31 w 155"/>
              <a:gd name="T121" fmla="*/ 158 h 190"/>
              <a:gd name="T122" fmla="*/ 49 w 155"/>
              <a:gd name="T123" fmla="*/ 154 h 19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55"/>
              <a:gd name="T187" fmla="*/ 0 h 190"/>
              <a:gd name="T188" fmla="*/ 155 w 155"/>
              <a:gd name="T189" fmla="*/ 190 h 19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55" h="190">
                <a:moveTo>
                  <a:pt x="148" y="94"/>
                </a:moveTo>
                <a:cubicBezTo>
                  <a:pt x="147" y="92"/>
                  <a:pt x="145" y="91"/>
                  <a:pt x="144" y="91"/>
                </a:cubicBezTo>
                <a:cubicBezTo>
                  <a:pt x="128" y="91"/>
                  <a:pt x="128" y="91"/>
                  <a:pt x="128" y="91"/>
                </a:cubicBezTo>
                <a:cubicBezTo>
                  <a:pt x="125" y="91"/>
                  <a:pt x="122" y="90"/>
                  <a:pt x="121" y="89"/>
                </a:cubicBezTo>
                <a:cubicBezTo>
                  <a:pt x="120" y="88"/>
                  <a:pt x="117" y="86"/>
                  <a:pt x="112" y="79"/>
                </a:cubicBezTo>
                <a:cubicBezTo>
                  <a:pt x="108" y="74"/>
                  <a:pt x="108" y="74"/>
                  <a:pt x="108" y="74"/>
                </a:cubicBezTo>
                <a:cubicBezTo>
                  <a:pt x="103" y="67"/>
                  <a:pt x="100" y="63"/>
                  <a:pt x="98" y="61"/>
                </a:cubicBezTo>
                <a:cubicBezTo>
                  <a:pt x="72" y="33"/>
                  <a:pt x="72" y="33"/>
                  <a:pt x="72" y="33"/>
                </a:cubicBezTo>
                <a:cubicBezTo>
                  <a:pt x="65" y="4"/>
                  <a:pt x="65" y="4"/>
                  <a:pt x="65" y="4"/>
                </a:cubicBezTo>
                <a:cubicBezTo>
                  <a:pt x="65" y="2"/>
                  <a:pt x="64" y="1"/>
                  <a:pt x="63" y="1"/>
                </a:cubicBezTo>
                <a:cubicBezTo>
                  <a:pt x="62" y="0"/>
                  <a:pt x="61" y="0"/>
                  <a:pt x="59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42" y="4"/>
                  <a:pt x="33" y="14"/>
                  <a:pt x="33" y="30"/>
                </a:cubicBezTo>
                <a:cubicBezTo>
                  <a:pt x="33" y="35"/>
                  <a:pt x="36" y="43"/>
                  <a:pt x="41" y="53"/>
                </a:cubicBezTo>
                <a:cubicBezTo>
                  <a:pt x="43" y="57"/>
                  <a:pt x="43" y="57"/>
                  <a:pt x="43" y="57"/>
                </a:cubicBezTo>
                <a:cubicBezTo>
                  <a:pt x="47" y="64"/>
                  <a:pt x="50" y="72"/>
                  <a:pt x="51" y="79"/>
                </a:cubicBezTo>
                <a:cubicBezTo>
                  <a:pt x="50" y="79"/>
                  <a:pt x="50" y="79"/>
                  <a:pt x="50" y="79"/>
                </a:cubicBezTo>
                <a:cubicBezTo>
                  <a:pt x="35" y="79"/>
                  <a:pt x="23" y="82"/>
                  <a:pt x="14" y="87"/>
                </a:cubicBezTo>
                <a:cubicBezTo>
                  <a:pt x="5" y="92"/>
                  <a:pt x="0" y="99"/>
                  <a:pt x="0" y="108"/>
                </a:cubicBezTo>
                <a:cubicBezTo>
                  <a:pt x="0" y="115"/>
                  <a:pt x="3" y="121"/>
                  <a:pt x="8" y="127"/>
                </a:cubicBezTo>
                <a:cubicBezTo>
                  <a:pt x="6" y="130"/>
                  <a:pt x="5" y="133"/>
                  <a:pt x="5" y="136"/>
                </a:cubicBezTo>
                <a:cubicBezTo>
                  <a:pt x="5" y="140"/>
                  <a:pt x="6" y="144"/>
                  <a:pt x="8" y="147"/>
                </a:cubicBezTo>
                <a:cubicBezTo>
                  <a:pt x="10" y="149"/>
                  <a:pt x="13" y="151"/>
                  <a:pt x="17" y="152"/>
                </a:cubicBezTo>
                <a:cubicBezTo>
                  <a:pt x="16" y="153"/>
                  <a:pt x="16" y="154"/>
                  <a:pt x="16" y="155"/>
                </a:cubicBezTo>
                <a:cubicBezTo>
                  <a:pt x="16" y="164"/>
                  <a:pt x="22" y="170"/>
                  <a:pt x="32" y="171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32" y="180"/>
                  <a:pt x="36" y="190"/>
                  <a:pt x="55" y="190"/>
                </a:cubicBezTo>
                <a:cubicBezTo>
                  <a:pt x="61" y="190"/>
                  <a:pt x="61" y="190"/>
                  <a:pt x="61" y="190"/>
                </a:cubicBezTo>
                <a:cubicBezTo>
                  <a:pt x="62" y="190"/>
                  <a:pt x="63" y="189"/>
                  <a:pt x="63" y="189"/>
                </a:cubicBezTo>
                <a:cubicBezTo>
                  <a:pt x="67" y="187"/>
                  <a:pt x="67" y="187"/>
                  <a:pt x="67" y="187"/>
                </a:cubicBezTo>
                <a:cubicBezTo>
                  <a:pt x="73" y="189"/>
                  <a:pt x="79" y="190"/>
                  <a:pt x="84" y="190"/>
                </a:cubicBezTo>
                <a:cubicBezTo>
                  <a:pt x="86" y="190"/>
                  <a:pt x="88" y="189"/>
                  <a:pt x="92" y="189"/>
                </a:cubicBezTo>
                <a:cubicBezTo>
                  <a:pt x="92" y="189"/>
                  <a:pt x="93" y="189"/>
                  <a:pt x="93" y="189"/>
                </a:cubicBezTo>
                <a:cubicBezTo>
                  <a:pt x="105" y="183"/>
                  <a:pt x="115" y="175"/>
                  <a:pt x="125" y="164"/>
                </a:cubicBezTo>
                <a:cubicBezTo>
                  <a:pt x="144" y="164"/>
                  <a:pt x="144" y="164"/>
                  <a:pt x="144" y="164"/>
                </a:cubicBezTo>
                <a:cubicBezTo>
                  <a:pt x="146" y="164"/>
                  <a:pt x="148" y="163"/>
                  <a:pt x="149" y="161"/>
                </a:cubicBezTo>
                <a:cubicBezTo>
                  <a:pt x="153" y="150"/>
                  <a:pt x="155" y="138"/>
                  <a:pt x="155" y="127"/>
                </a:cubicBezTo>
                <a:cubicBezTo>
                  <a:pt x="155" y="116"/>
                  <a:pt x="153" y="105"/>
                  <a:pt x="148" y="94"/>
                </a:cubicBezTo>
                <a:close/>
                <a:moveTo>
                  <a:pt x="86" y="179"/>
                </a:moveTo>
                <a:cubicBezTo>
                  <a:pt x="93" y="176"/>
                  <a:pt x="93" y="176"/>
                  <a:pt x="93" y="176"/>
                </a:cubicBezTo>
                <a:cubicBezTo>
                  <a:pt x="94" y="175"/>
                  <a:pt x="95" y="174"/>
                  <a:pt x="95" y="173"/>
                </a:cubicBezTo>
                <a:cubicBezTo>
                  <a:pt x="96" y="172"/>
                  <a:pt x="96" y="170"/>
                  <a:pt x="95" y="169"/>
                </a:cubicBezTo>
                <a:cubicBezTo>
                  <a:pt x="93" y="165"/>
                  <a:pt x="90" y="161"/>
                  <a:pt x="87" y="158"/>
                </a:cubicBezTo>
                <a:cubicBezTo>
                  <a:pt x="90" y="156"/>
                  <a:pt x="90" y="156"/>
                  <a:pt x="90" y="156"/>
                </a:cubicBezTo>
                <a:cubicBezTo>
                  <a:pt x="91" y="156"/>
                  <a:pt x="92" y="155"/>
                  <a:pt x="92" y="153"/>
                </a:cubicBezTo>
                <a:cubicBezTo>
                  <a:pt x="93" y="152"/>
                  <a:pt x="93" y="151"/>
                  <a:pt x="92" y="149"/>
                </a:cubicBezTo>
                <a:cubicBezTo>
                  <a:pt x="89" y="145"/>
                  <a:pt x="86" y="142"/>
                  <a:pt x="83" y="139"/>
                </a:cubicBezTo>
                <a:cubicBezTo>
                  <a:pt x="85" y="139"/>
                  <a:pt x="85" y="138"/>
                  <a:pt x="86" y="137"/>
                </a:cubicBezTo>
                <a:cubicBezTo>
                  <a:pt x="86" y="135"/>
                  <a:pt x="86" y="134"/>
                  <a:pt x="86" y="133"/>
                </a:cubicBezTo>
                <a:cubicBezTo>
                  <a:pt x="83" y="128"/>
                  <a:pt x="79" y="124"/>
                  <a:pt x="75" y="121"/>
                </a:cubicBezTo>
                <a:cubicBezTo>
                  <a:pt x="76" y="120"/>
                  <a:pt x="76" y="119"/>
                  <a:pt x="77" y="119"/>
                </a:cubicBezTo>
                <a:cubicBezTo>
                  <a:pt x="77" y="117"/>
                  <a:pt x="77" y="116"/>
                  <a:pt x="76" y="115"/>
                </a:cubicBezTo>
                <a:cubicBezTo>
                  <a:pt x="70" y="103"/>
                  <a:pt x="61" y="97"/>
                  <a:pt x="49" y="97"/>
                </a:cubicBezTo>
                <a:cubicBezTo>
                  <a:pt x="46" y="97"/>
                  <a:pt x="43" y="98"/>
                  <a:pt x="40" y="98"/>
                </a:cubicBezTo>
                <a:cubicBezTo>
                  <a:pt x="38" y="99"/>
                  <a:pt x="35" y="100"/>
                  <a:pt x="31" y="101"/>
                </a:cubicBezTo>
                <a:cubicBezTo>
                  <a:pt x="26" y="102"/>
                  <a:pt x="26" y="102"/>
                  <a:pt x="26" y="102"/>
                </a:cubicBezTo>
                <a:cubicBezTo>
                  <a:pt x="24" y="102"/>
                  <a:pt x="22" y="103"/>
                  <a:pt x="21" y="104"/>
                </a:cubicBezTo>
                <a:cubicBezTo>
                  <a:pt x="21" y="106"/>
                  <a:pt x="21" y="108"/>
                  <a:pt x="22" y="110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25" y="113"/>
                  <a:pt x="26" y="113"/>
                  <a:pt x="28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4" y="113"/>
                  <a:pt x="34" y="113"/>
                  <a:pt x="35" y="113"/>
                </a:cubicBezTo>
                <a:cubicBezTo>
                  <a:pt x="38" y="111"/>
                  <a:pt x="41" y="110"/>
                  <a:pt x="44" y="109"/>
                </a:cubicBezTo>
                <a:cubicBezTo>
                  <a:pt x="46" y="109"/>
                  <a:pt x="48" y="108"/>
                  <a:pt x="50" y="108"/>
                </a:cubicBezTo>
                <a:cubicBezTo>
                  <a:pt x="55" y="108"/>
                  <a:pt x="59" y="110"/>
                  <a:pt x="62" y="114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30" y="125"/>
                  <a:pt x="30" y="125"/>
                  <a:pt x="30" y="125"/>
                </a:cubicBezTo>
                <a:cubicBezTo>
                  <a:pt x="25" y="125"/>
                  <a:pt x="21" y="123"/>
                  <a:pt x="17" y="120"/>
                </a:cubicBezTo>
                <a:cubicBezTo>
                  <a:pt x="14" y="116"/>
                  <a:pt x="12" y="112"/>
                  <a:pt x="12" y="107"/>
                </a:cubicBezTo>
                <a:cubicBezTo>
                  <a:pt x="12" y="103"/>
                  <a:pt x="13" y="99"/>
                  <a:pt x="22" y="95"/>
                </a:cubicBezTo>
                <a:cubicBezTo>
                  <a:pt x="30" y="92"/>
                  <a:pt x="41" y="91"/>
                  <a:pt x="56" y="91"/>
                </a:cubicBezTo>
                <a:cubicBezTo>
                  <a:pt x="59" y="91"/>
                  <a:pt x="59" y="91"/>
                  <a:pt x="59" y="91"/>
                </a:cubicBezTo>
                <a:cubicBezTo>
                  <a:pt x="59" y="91"/>
                  <a:pt x="59" y="91"/>
                  <a:pt x="59" y="91"/>
                </a:cubicBezTo>
                <a:cubicBezTo>
                  <a:pt x="61" y="90"/>
                  <a:pt x="63" y="88"/>
                  <a:pt x="63" y="86"/>
                </a:cubicBezTo>
                <a:cubicBezTo>
                  <a:pt x="63" y="85"/>
                  <a:pt x="63" y="85"/>
                  <a:pt x="63" y="85"/>
                </a:cubicBezTo>
                <a:cubicBezTo>
                  <a:pt x="63" y="84"/>
                  <a:pt x="63" y="84"/>
                  <a:pt x="63" y="84"/>
                </a:cubicBezTo>
                <a:cubicBezTo>
                  <a:pt x="63" y="73"/>
                  <a:pt x="59" y="60"/>
                  <a:pt x="52" y="47"/>
                </a:cubicBezTo>
                <a:cubicBezTo>
                  <a:pt x="52" y="47"/>
                  <a:pt x="52" y="47"/>
                  <a:pt x="52" y="47"/>
                </a:cubicBezTo>
                <a:cubicBezTo>
                  <a:pt x="50" y="44"/>
                  <a:pt x="50" y="44"/>
                  <a:pt x="50" y="44"/>
                </a:cubicBezTo>
                <a:cubicBezTo>
                  <a:pt x="47" y="39"/>
                  <a:pt x="45" y="34"/>
                  <a:pt x="45" y="30"/>
                </a:cubicBezTo>
                <a:cubicBezTo>
                  <a:pt x="45" y="26"/>
                  <a:pt x="46" y="22"/>
                  <a:pt x="48" y="19"/>
                </a:cubicBezTo>
                <a:cubicBezTo>
                  <a:pt x="50" y="17"/>
                  <a:pt x="53" y="15"/>
                  <a:pt x="56" y="14"/>
                </a:cubicBez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2" y="39"/>
                  <a:pt x="62" y="40"/>
                </a:cubicBezTo>
                <a:cubicBezTo>
                  <a:pt x="91" y="70"/>
                  <a:pt x="91" y="70"/>
                  <a:pt x="91" y="70"/>
                </a:cubicBezTo>
                <a:cubicBezTo>
                  <a:pt x="96" y="77"/>
                  <a:pt x="100" y="81"/>
                  <a:pt x="102" y="85"/>
                </a:cubicBezTo>
                <a:cubicBezTo>
                  <a:pt x="112" y="98"/>
                  <a:pt x="116" y="100"/>
                  <a:pt x="117" y="101"/>
                </a:cubicBezTo>
                <a:cubicBezTo>
                  <a:pt x="118" y="101"/>
                  <a:pt x="122" y="103"/>
                  <a:pt x="139" y="103"/>
                </a:cubicBezTo>
                <a:cubicBezTo>
                  <a:pt x="142" y="111"/>
                  <a:pt x="144" y="120"/>
                  <a:pt x="144" y="129"/>
                </a:cubicBezTo>
                <a:cubicBezTo>
                  <a:pt x="144" y="136"/>
                  <a:pt x="142" y="144"/>
                  <a:pt x="140" y="152"/>
                </a:cubicBezTo>
                <a:cubicBezTo>
                  <a:pt x="122" y="152"/>
                  <a:pt x="122" y="152"/>
                  <a:pt x="122" y="152"/>
                </a:cubicBezTo>
                <a:cubicBezTo>
                  <a:pt x="121" y="152"/>
                  <a:pt x="120" y="153"/>
                  <a:pt x="119" y="154"/>
                </a:cubicBezTo>
                <a:cubicBezTo>
                  <a:pt x="111" y="164"/>
                  <a:pt x="102" y="172"/>
                  <a:pt x="90" y="179"/>
                </a:cubicBezTo>
                <a:lnTo>
                  <a:pt x="86" y="179"/>
                </a:lnTo>
                <a:close/>
                <a:moveTo>
                  <a:pt x="55" y="178"/>
                </a:moveTo>
                <a:cubicBezTo>
                  <a:pt x="51" y="178"/>
                  <a:pt x="48" y="178"/>
                  <a:pt x="46" y="176"/>
                </a:cubicBezTo>
                <a:cubicBezTo>
                  <a:pt x="45" y="175"/>
                  <a:pt x="44" y="174"/>
                  <a:pt x="43" y="172"/>
                </a:cubicBezTo>
                <a:cubicBezTo>
                  <a:pt x="54" y="172"/>
                  <a:pt x="54" y="172"/>
                  <a:pt x="54" y="172"/>
                </a:cubicBezTo>
                <a:cubicBezTo>
                  <a:pt x="55" y="172"/>
                  <a:pt x="55" y="172"/>
                  <a:pt x="56" y="172"/>
                </a:cubicBezTo>
                <a:cubicBezTo>
                  <a:pt x="75" y="163"/>
                  <a:pt x="75" y="163"/>
                  <a:pt x="75" y="163"/>
                </a:cubicBezTo>
                <a:cubicBezTo>
                  <a:pt x="77" y="165"/>
                  <a:pt x="79" y="167"/>
                  <a:pt x="81" y="169"/>
                </a:cubicBezTo>
                <a:cubicBezTo>
                  <a:pt x="81" y="169"/>
                  <a:pt x="81" y="169"/>
                  <a:pt x="81" y="169"/>
                </a:cubicBezTo>
                <a:cubicBezTo>
                  <a:pt x="60" y="178"/>
                  <a:pt x="60" y="178"/>
                  <a:pt x="60" y="178"/>
                </a:cubicBezTo>
                <a:lnTo>
                  <a:pt x="55" y="178"/>
                </a:lnTo>
                <a:close/>
                <a:moveTo>
                  <a:pt x="17" y="136"/>
                </a:moveTo>
                <a:cubicBezTo>
                  <a:pt x="17" y="135"/>
                  <a:pt x="17" y="135"/>
                  <a:pt x="18" y="134"/>
                </a:cubicBezTo>
                <a:cubicBezTo>
                  <a:pt x="21" y="135"/>
                  <a:pt x="27" y="136"/>
                  <a:pt x="33" y="136"/>
                </a:cubicBezTo>
                <a:cubicBezTo>
                  <a:pt x="40" y="136"/>
                  <a:pt x="40" y="136"/>
                  <a:pt x="40" y="136"/>
                </a:cubicBezTo>
                <a:cubicBezTo>
                  <a:pt x="41" y="136"/>
                  <a:pt x="42" y="136"/>
                  <a:pt x="42" y="136"/>
                </a:cubicBezTo>
                <a:cubicBezTo>
                  <a:pt x="63" y="127"/>
                  <a:pt x="63" y="127"/>
                  <a:pt x="63" y="127"/>
                </a:cubicBezTo>
                <a:cubicBezTo>
                  <a:pt x="66" y="128"/>
                  <a:pt x="69" y="130"/>
                  <a:pt x="71" y="132"/>
                </a:cubicBezTo>
                <a:cubicBezTo>
                  <a:pt x="48" y="143"/>
                  <a:pt x="48" y="143"/>
                  <a:pt x="48" y="143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27" y="143"/>
                  <a:pt x="23" y="142"/>
                  <a:pt x="20" y="141"/>
                </a:cubicBezTo>
                <a:cubicBezTo>
                  <a:pt x="18" y="140"/>
                  <a:pt x="17" y="138"/>
                  <a:pt x="17" y="136"/>
                </a:cubicBezTo>
                <a:close/>
                <a:moveTo>
                  <a:pt x="49" y="154"/>
                </a:moveTo>
                <a:cubicBezTo>
                  <a:pt x="49" y="154"/>
                  <a:pt x="50" y="154"/>
                  <a:pt x="51" y="154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74" y="146"/>
                  <a:pt x="76" y="147"/>
                  <a:pt x="78" y="149"/>
                </a:cubicBezTo>
                <a:cubicBezTo>
                  <a:pt x="53" y="160"/>
                  <a:pt x="53" y="160"/>
                  <a:pt x="53" y="160"/>
                </a:cubicBezTo>
                <a:cubicBezTo>
                  <a:pt x="42" y="160"/>
                  <a:pt x="42" y="160"/>
                  <a:pt x="42" y="160"/>
                </a:cubicBezTo>
                <a:cubicBezTo>
                  <a:pt x="37" y="160"/>
                  <a:pt x="33" y="160"/>
                  <a:pt x="31" y="158"/>
                </a:cubicBezTo>
                <a:cubicBezTo>
                  <a:pt x="28" y="157"/>
                  <a:pt x="28" y="156"/>
                  <a:pt x="27" y="154"/>
                </a:cubicBezTo>
                <a:lnTo>
                  <a:pt x="49" y="15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Autofit/>
          </a:bodyPr>
          <a:p>
            <a:endParaRPr lang="zh-CN" altLang="zh-CN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3121660" y="2919095"/>
            <a:ext cx="277177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浙江分部工作情况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 flipH="1">
            <a:off x="3121660" y="3201988"/>
            <a:ext cx="2771775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 flipH="1">
            <a:off x="3125470" y="1306195"/>
            <a:ext cx="277177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河北分部工作情况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3125470" y="1589088"/>
            <a:ext cx="2771775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 flipH="1">
            <a:off x="3117850" y="4382135"/>
            <a:ext cx="277177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江西分部工作情况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 flipH="1">
            <a:off x="3117850" y="4665028"/>
            <a:ext cx="2771775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 flipH="1">
            <a:off x="7423785" y="2922270"/>
            <a:ext cx="277177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湖南分部工作情况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 flipH="1">
            <a:off x="7423785" y="3205163"/>
            <a:ext cx="2771775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 flipH="1">
            <a:off x="7427595" y="1309370"/>
            <a:ext cx="277177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甘肃分部工作情况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 flipH="1">
            <a:off x="7427595" y="1592263"/>
            <a:ext cx="2771775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 flipH="1">
            <a:off x="7419975" y="4385310"/>
            <a:ext cx="2771775" cy="307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/>
            <a:r>
              <a:rPr lang="zh-CN" altLang="en-US" sz="20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四川分部工作情况</a:t>
            </a:r>
            <a:endParaRPr lang="zh-CN" altLang="en-US" sz="2000" b="1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 flipH="1">
            <a:off x="7419975" y="4668203"/>
            <a:ext cx="2771775" cy="6883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请点击此处添加说明介绍文案等信息。</a:t>
            </a:r>
            <a:endParaRPr lang="zh-CN" altLang="en-US" sz="160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8762365" y="2543175"/>
            <a:ext cx="2134235" cy="1861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115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贰</a:t>
            </a:r>
            <a:endParaRPr lang="zh-CN" altLang="en-US" sz="115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"/>
            </p:custDataLst>
          </p:nvPr>
        </p:nvSpPr>
        <p:spPr>
          <a:xfrm>
            <a:off x="4857750" y="3435350"/>
            <a:ext cx="3995420" cy="82994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p>
            <a:pPr algn="dist"/>
            <a:r>
              <a:rPr lang="zh-CN" altLang="en-US" sz="48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市场数据分析</a:t>
            </a:r>
            <a:endParaRPr lang="zh-CN" altLang="en-US" sz="48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4857750" y="4253230"/>
            <a:ext cx="5689600" cy="779780"/>
          </a:xfrm>
          <a:prstGeom prst="rect">
            <a:avLst/>
          </a:prstGeom>
          <a:noFill/>
          <a:ln w="9525">
            <a:noFill/>
          </a:ln>
        </p:spPr>
        <p:txBody>
          <a:bodyPr wrap="square" lIns="0" rIns="0">
            <a:noAutofit/>
          </a:bodyPr>
          <a:p>
            <a:pPr indent="0" algn="l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您的正文已经简明扼要，字字珠玑，但信息却错综复杂，需要用更多的文字来表述；</a:t>
            </a:r>
            <a:endParaRPr lang="zh-CN" altLang="en-US" sz="1600" b="1"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图表 1"/>
          <p:cNvGraphicFramePr/>
          <p:nvPr/>
        </p:nvGraphicFramePr>
        <p:xfrm>
          <a:off x="-258" y="1156830"/>
          <a:ext cx="5864860" cy="454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3" name="图表 2"/>
          <p:cNvGraphicFramePr/>
          <p:nvPr/>
        </p:nvGraphicFramePr>
        <p:xfrm>
          <a:off x="410282" y="1474870"/>
          <a:ext cx="5043779" cy="3907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图表 3"/>
          <p:cNvGraphicFramePr/>
          <p:nvPr/>
        </p:nvGraphicFramePr>
        <p:xfrm>
          <a:off x="831438" y="1801133"/>
          <a:ext cx="4201468" cy="3254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图表 6"/>
          <p:cNvGraphicFramePr/>
          <p:nvPr/>
        </p:nvGraphicFramePr>
        <p:xfrm>
          <a:off x="1251585" y="2126615"/>
          <a:ext cx="3361174" cy="2603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文本框 9"/>
          <p:cNvSpPr txBox="1"/>
          <p:nvPr/>
        </p:nvSpPr>
        <p:spPr>
          <a:xfrm>
            <a:off x="1109980" y="1837055"/>
            <a:ext cx="1858645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fontAlgn="auto">
              <a:lnSpc>
                <a:spcPct val="100000"/>
              </a:lnSpc>
            </a:pPr>
            <a:r>
              <a:rPr kumimoji="1" lang="en-US" altLang="zh-CN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70%</a:t>
            </a:r>
            <a:endParaRPr kumimoji="1" lang="en-US" altLang="zh-CN" sz="2000" b="1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11"/>
          <p:cNvSpPr txBox="1"/>
          <p:nvPr/>
        </p:nvSpPr>
        <p:spPr>
          <a:xfrm>
            <a:off x="1109980" y="2131695"/>
            <a:ext cx="1858645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fontAlgn="auto">
              <a:lnSpc>
                <a:spcPct val="100000"/>
              </a:lnSpc>
            </a:pPr>
            <a:r>
              <a:rPr kumimoji="1" lang="en-US" altLang="zh-CN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65%</a:t>
            </a:r>
            <a:endParaRPr kumimoji="1" lang="en-US" altLang="zh-CN" sz="20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1109980" y="1266190"/>
            <a:ext cx="1858645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fontAlgn="auto">
              <a:lnSpc>
                <a:spcPct val="100000"/>
              </a:lnSpc>
            </a:pPr>
            <a:r>
              <a:rPr kumimoji="1" lang="en-US" altLang="zh-CN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85%</a:t>
            </a:r>
            <a:endParaRPr kumimoji="1" lang="en-US" altLang="zh-CN" sz="20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09980" y="1551305"/>
            <a:ext cx="1858645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 fontAlgn="auto">
              <a:lnSpc>
                <a:spcPct val="100000"/>
              </a:lnSpc>
            </a:pPr>
            <a:r>
              <a:rPr kumimoji="1" lang="en-US" altLang="zh-CN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80%</a:t>
            </a:r>
            <a:endParaRPr kumimoji="1" lang="en-US" altLang="zh-CN" sz="20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7"/>
          <p:cNvSpPr txBox="1"/>
          <p:nvPr/>
        </p:nvSpPr>
        <p:spPr>
          <a:xfrm>
            <a:off x="5234305" y="4537710"/>
            <a:ext cx="2483485" cy="119888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kumimoji="1" lang="en-US" altLang="zh-CN" sz="7200" b="1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90%</a:t>
            </a:r>
            <a:endParaRPr kumimoji="1" lang="en-US" altLang="zh-CN" sz="7200" b="1" dirty="0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6"/>
          <p:cNvSpPr txBox="1"/>
          <p:nvPr/>
        </p:nvSpPr>
        <p:spPr>
          <a:xfrm>
            <a:off x="7717790" y="4874895"/>
            <a:ext cx="3250565" cy="779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标题文字可进行更改，请点击此处用于添加说明介绍文案等信息。</a:t>
            </a:r>
            <a:endParaRPr lang="en-US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文本框 13"/>
          <p:cNvSpPr txBox="1"/>
          <p:nvPr/>
        </p:nvSpPr>
        <p:spPr>
          <a:xfrm>
            <a:off x="6286500" y="1177925"/>
            <a:ext cx="1734820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00000"/>
              </a:lnSpc>
            </a:pP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行业</a:t>
            </a:r>
            <a:r>
              <a:rPr kumimoji="1"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公关占比</a:t>
            </a:r>
            <a:endParaRPr kumimoji="1" lang="zh-CN" altLang="en-US" sz="20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矩形 21"/>
          <p:cNvSpPr/>
          <p:nvPr/>
        </p:nvSpPr>
        <p:spPr>
          <a:xfrm>
            <a:off x="8752840" y="2847975"/>
            <a:ext cx="282575" cy="282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矩形 12"/>
          <p:cNvSpPr/>
          <p:nvPr/>
        </p:nvSpPr>
        <p:spPr>
          <a:xfrm>
            <a:off x="6004560" y="1243330"/>
            <a:ext cx="282575" cy="2825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文本框 5"/>
          <p:cNvSpPr txBox="1"/>
          <p:nvPr/>
        </p:nvSpPr>
        <p:spPr>
          <a:xfrm>
            <a:off x="7717790" y="4422775"/>
            <a:ext cx="3026410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zh-CN" altLang="en-US" sz="2000" b="1" dirty="0">
                <a:gradFill>
                  <a:gsLst>
                    <a:gs pos="65000">
                      <a:schemeClr val="accent2"/>
                    </a:gs>
                    <a:gs pos="90000">
                      <a:schemeClr val="accent1"/>
                    </a:gs>
                  </a:gsLst>
                  <a:lin ang="5400000"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行业增长率</a:t>
            </a:r>
            <a:endParaRPr kumimoji="1" lang="zh-CN" altLang="en-US" sz="2000" b="1" dirty="0">
              <a:gradFill>
                <a:gsLst>
                  <a:gs pos="65000">
                    <a:schemeClr val="accent2"/>
                  </a:gs>
                  <a:gs pos="90000">
                    <a:schemeClr val="accent1"/>
                  </a:gs>
                </a:gsLst>
                <a:lin ang="5400000"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文本框 14"/>
          <p:cNvSpPr txBox="1"/>
          <p:nvPr/>
        </p:nvSpPr>
        <p:spPr>
          <a:xfrm>
            <a:off x="5894070" y="1525270"/>
            <a:ext cx="2127885" cy="1123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标题文字可进行更改，请点击此处用于添加说明介绍文案等信息。</a:t>
            </a:r>
            <a:endParaRPr lang="en-US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1" name="文本框 25"/>
          <p:cNvSpPr txBox="1"/>
          <p:nvPr/>
        </p:nvSpPr>
        <p:spPr>
          <a:xfrm>
            <a:off x="8642350" y="1555750"/>
            <a:ext cx="2127885" cy="1123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标题文字可进行更改，请点击此处用于添加说明介绍文案等信息。</a:t>
            </a:r>
            <a:endParaRPr lang="en-US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2" name="矩形 15"/>
          <p:cNvSpPr/>
          <p:nvPr/>
        </p:nvSpPr>
        <p:spPr>
          <a:xfrm>
            <a:off x="8752840" y="1264285"/>
            <a:ext cx="282575" cy="282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文本框 16"/>
          <p:cNvSpPr txBox="1"/>
          <p:nvPr/>
        </p:nvSpPr>
        <p:spPr>
          <a:xfrm>
            <a:off x="9034780" y="1198880"/>
            <a:ext cx="1709420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kumimoji="1"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行业研发</a:t>
            </a:r>
            <a:r>
              <a:rPr kumimoji="1"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占比</a:t>
            </a:r>
            <a:endParaRPr kumimoji="1" lang="zh-CN" altLang="en-US" sz="20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文本框 20"/>
          <p:cNvSpPr txBox="1"/>
          <p:nvPr/>
        </p:nvSpPr>
        <p:spPr>
          <a:xfrm>
            <a:off x="5884545" y="3117850"/>
            <a:ext cx="2127885" cy="1123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标题文字可进行更改，请点击此处用于添加说明介绍文案等信息。</a:t>
            </a:r>
            <a:endParaRPr lang="en-US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5" name="文本框 22"/>
          <p:cNvSpPr txBox="1"/>
          <p:nvPr/>
        </p:nvSpPr>
        <p:spPr>
          <a:xfrm>
            <a:off x="9034780" y="2782570"/>
            <a:ext cx="1734820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kumimoji="1" lang="zh-CN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行业宣传</a:t>
            </a:r>
            <a:r>
              <a:rPr kumimoji="1" lang="zh-CN" alt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占比</a:t>
            </a:r>
            <a:endParaRPr kumimoji="1" lang="zh-CN" altLang="en-US" sz="20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6" name="矩形 18"/>
          <p:cNvSpPr/>
          <p:nvPr/>
        </p:nvSpPr>
        <p:spPr>
          <a:xfrm>
            <a:off x="6004560" y="2826385"/>
            <a:ext cx="282575" cy="2825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zh-CN" altLang="en-US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文本框 19"/>
          <p:cNvSpPr txBox="1"/>
          <p:nvPr/>
        </p:nvSpPr>
        <p:spPr>
          <a:xfrm>
            <a:off x="6286500" y="2760980"/>
            <a:ext cx="1726565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kumimoji="1" lang="zh-CN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行业售后</a:t>
            </a:r>
            <a:r>
              <a:rPr kumimoji="1" lang="zh-CN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占比</a:t>
            </a:r>
            <a:endParaRPr kumimoji="1" lang="zh-CN" alt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1" name="文本框 23"/>
          <p:cNvSpPr txBox="1"/>
          <p:nvPr/>
        </p:nvSpPr>
        <p:spPr>
          <a:xfrm>
            <a:off x="8642350" y="3139440"/>
            <a:ext cx="2127885" cy="1123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标题文字可进行更改，请点击此处用于添加说明介绍文案等信息。</a:t>
            </a:r>
            <a:endParaRPr lang="en-US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PA" val="v3.0.0"/>
</p:tagLst>
</file>

<file path=ppt/tags/tag101.xml><?xml version="1.0" encoding="utf-8"?>
<p:tagLst xmlns:p="http://schemas.openxmlformats.org/presentationml/2006/main">
  <p:tag name="PA" val="v3.0.0"/>
</p:tagLst>
</file>

<file path=ppt/tags/tag102.xml><?xml version="1.0" encoding="utf-8"?>
<p:tagLst xmlns:p="http://schemas.openxmlformats.org/presentationml/2006/main">
  <p:tag name="PA" val="v3.0.0"/>
</p:tagLst>
</file>

<file path=ppt/tags/tag103.xml><?xml version="1.0" encoding="utf-8"?>
<p:tagLst xmlns:p="http://schemas.openxmlformats.org/presentationml/2006/main">
  <p:tag name="PA" val="v3.0.0"/>
</p:tagLst>
</file>

<file path=ppt/tags/tag104.xml><?xml version="1.0" encoding="utf-8"?>
<p:tagLst xmlns:p="http://schemas.openxmlformats.org/presentationml/2006/main">
  <p:tag name="PA" val="v3.0.0"/>
</p:tagLst>
</file>

<file path=ppt/tags/tag105.xml><?xml version="1.0" encoding="utf-8"?>
<p:tagLst xmlns:p="http://schemas.openxmlformats.org/presentationml/2006/main">
  <p:tag name="PA" val="v3.0.0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COMMONDATA" val="eyJoZGlkIjoiZTRkZjc0ZThkMTFjODEwZDRiNjI1NjZlODBiMWQzYzE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.xml><?xml version="1.0" encoding="utf-8"?>
<p:tagLst xmlns:p="http://schemas.openxmlformats.org/presentationml/2006/main">
  <p:tag name="KSO_WM_UNIT_PLACING_PICTURE_USER_VIEWPORT" val="{&quot;height&quot;:10800,&quot;width&quot;:17549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p="http://schemas.openxmlformats.org/presentationml/2006/main">
  <p:tag name="KSO_WM_UNIT_FILL_FORE_SCHEMECOLOR_INDEX_BRIGHTNESS" val="0"/>
  <p:tag name="KSO_WM_UNIT_FILL_FORE_SCHEMECOLOR_INDEX" val="3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800,&quot;width&quot;:1754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41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4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4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4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5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46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47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48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49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51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52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53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54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55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56.xml><?xml version="1.0" encoding="utf-8"?>
<p:tagLst xmlns:p="http://schemas.openxmlformats.org/presentationml/2006/main">
  <p:tag name="KSO_WM_UNIT_TEXT_FILL_FORE_SCHEMECOLOR_INDEX_BRIGHTNESS" val="0"/>
  <p:tag name="KSO_WM_UNIT_TEXT_FILL_FORE_SCHEMECOLOR_INDEX" val="16"/>
  <p:tag name="KSO_WM_UNIT_TEXT_FILL_TYPE" val="1"/>
</p:tagLst>
</file>

<file path=ppt/tags/tag5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UNIT_PLACING_PICTURE_USER_VIEWPORT" val="{&quot;height&quot;:8220.47244094488,&quot;width&quot;:11953.56377952756}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68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74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PA" val="v3.0.0"/>
</p:tagLst>
</file>

<file path=ppt/tags/tag85.xml><?xml version="1.0" encoding="utf-8"?>
<p:tagLst xmlns:p="http://schemas.openxmlformats.org/presentationml/2006/main">
  <p:tag name="PA" val="v3.0.0"/>
</p:tagLst>
</file>

<file path=ppt/tags/tag86.xml><?xml version="1.0" encoding="utf-8"?>
<p:tagLst xmlns:p="http://schemas.openxmlformats.org/presentationml/2006/main">
  <p:tag name="PA" val="v3.0.0"/>
</p:tagLst>
</file>

<file path=ppt/tags/tag87.xml><?xml version="1.0" encoding="utf-8"?>
<p:tagLst xmlns:p="http://schemas.openxmlformats.org/presentationml/2006/main">
  <p:tag name="PA" val="v3.0.0"/>
</p:tagLst>
</file>

<file path=ppt/tags/tag88.xml><?xml version="1.0" encoding="utf-8"?>
<p:tagLst xmlns:p="http://schemas.openxmlformats.org/presentationml/2006/main">
  <p:tag name="PA" val="v3.0.0"/>
</p:tagLst>
</file>

<file path=ppt/tags/tag89.xml><?xml version="1.0" encoding="utf-8"?>
<p:tagLst xmlns:p="http://schemas.openxmlformats.org/presentationml/2006/main">
  <p:tag name="PA" val="v3.0.0"/>
</p:tagLst>
</file>

<file path=ppt/tags/tag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90.xml><?xml version="1.0" encoding="utf-8"?>
<p:tagLst xmlns:p="http://schemas.openxmlformats.org/presentationml/2006/main">
  <p:tag name="PA" val="v3.0.0"/>
</p:tagLst>
</file>

<file path=ppt/tags/tag91.xml><?xml version="1.0" encoding="utf-8"?>
<p:tagLst xmlns:p="http://schemas.openxmlformats.org/presentationml/2006/main">
  <p:tag name="PA" val="v3.0.0"/>
</p:tagLst>
</file>

<file path=ppt/tags/tag92.xml><?xml version="1.0" encoding="utf-8"?>
<p:tagLst xmlns:p="http://schemas.openxmlformats.org/presentationml/2006/main">
  <p:tag name="PA" val="v3.0.0"/>
</p:tagLst>
</file>

<file path=ppt/tags/tag93.xml><?xml version="1.0" encoding="utf-8"?>
<p:tagLst xmlns:p="http://schemas.openxmlformats.org/presentationml/2006/main">
  <p:tag name="PA" val="v3.0.0"/>
</p:tagLst>
</file>

<file path=ppt/tags/tag94.xml><?xml version="1.0" encoding="utf-8"?>
<p:tagLst xmlns:p="http://schemas.openxmlformats.org/presentationml/2006/main">
  <p:tag name="PA" val="v3.0.0"/>
</p:tagLst>
</file>

<file path=ppt/tags/tag95.xml><?xml version="1.0" encoding="utf-8"?>
<p:tagLst xmlns:p="http://schemas.openxmlformats.org/presentationml/2006/main">
  <p:tag name="PA" val="v3.0.0"/>
</p:tagLst>
</file>

<file path=ppt/tags/tag96.xml><?xml version="1.0" encoding="utf-8"?>
<p:tagLst xmlns:p="http://schemas.openxmlformats.org/presentationml/2006/main">
  <p:tag name="PA" val="v3.0.0"/>
</p:tagLst>
</file>

<file path=ppt/tags/tag97.xml><?xml version="1.0" encoding="utf-8"?>
<p:tagLst xmlns:p="http://schemas.openxmlformats.org/presentationml/2006/main">
  <p:tag name="PA" val="v3.0.0"/>
</p:tagLst>
</file>

<file path=ppt/tags/tag98.xml><?xml version="1.0" encoding="utf-8"?>
<p:tagLst xmlns:p="http://schemas.openxmlformats.org/presentationml/2006/main">
  <p:tag name="PA" val="v3.0.0"/>
</p:tagLst>
</file>

<file path=ppt/tags/tag99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3100</Words>
  <Application>WPS 演示</Application>
  <PresentationFormat>宽屏</PresentationFormat>
  <Paragraphs>356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Wingdings</vt:lpstr>
      <vt:lpstr>微软雅黑 Light</vt:lpstr>
      <vt:lpstr>Arial Black</vt:lpstr>
      <vt:lpstr>阿里巴巴普惠体 M</vt:lpstr>
      <vt:lpstr>阿里巴巴普惠体 R</vt:lpstr>
      <vt:lpstr>Arial Unicode MS</vt:lpstr>
      <vt:lpstr>Bebas Neue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喵了个咪的宇宙无敌超级大萝卜</cp:lastModifiedBy>
  <cp:revision>162</cp:revision>
  <dcterms:created xsi:type="dcterms:W3CDTF">2019-06-19T02:08:00Z</dcterms:created>
  <dcterms:modified xsi:type="dcterms:W3CDTF">2022-08-20T14:59:41Z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72352228EC7D4DA6B5CD8601A8706701</vt:lpwstr>
  </property>
</Properties>
</file>