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sldIdLst>
    <p:sldId id="257" r:id="rId3"/>
    <p:sldId id="259" r:id="rId4"/>
    <p:sldId id="267" r:id="rId5"/>
    <p:sldId id="260" r:id="rId6"/>
    <p:sldId id="261" r:id="rId7"/>
    <p:sldId id="316" r:id="rId8"/>
    <p:sldId id="268" r:id="rId9"/>
    <p:sldId id="270" r:id="rId10"/>
    <p:sldId id="318" r:id="rId11"/>
    <p:sldId id="272" r:id="rId12"/>
    <p:sldId id="271" r:id="rId13"/>
    <p:sldId id="320" r:id="rId14"/>
    <p:sldId id="274" r:id="rId15"/>
    <p:sldId id="278" r:id="rId16"/>
    <p:sldId id="31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8E"/>
    <a:srgbClr val="F7F7F7"/>
    <a:srgbClr val="EDFBFF"/>
    <a:srgbClr val="006CEF"/>
    <a:srgbClr val="EE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7" autoAdjust="0"/>
    <p:restoredTop sz="88086" autoAdjust="0"/>
  </p:normalViewPr>
  <p:slideViewPr>
    <p:cSldViewPr snapToGrid="0" showGuides="1">
      <p:cViewPr varScale="1">
        <p:scale>
          <a:sx n="150" d="100"/>
          <a:sy n="150" d="100"/>
        </p:scale>
        <p:origin x="9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 descr="图片包含 图示&#10;&#10;描述已自动生成">
            <a:extLst>
              <a:ext uri="{FF2B5EF4-FFF2-40B4-BE49-F238E27FC236}">
                <a16:creationId xmlns:a16="http://schemas.microsoft.com/office/drawing/2014/main" id="{241511C5-F25E-389D-DB3D-6EE6449BB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9" name="弧形 98">
            <a:extLst>
              <a:ext uri="{FF2B5EF4-FFF2-40B4-BE49-F238E27FC236}">
                <a16:creationId xmlns:a16="http://schemas.microsoft.com/office/drawing/2014/main" id="{56C6F4F6-0EE3-14B7-CA70-899A69822AC7}"/>
              </a:ext>
            </a:extLst>
          </p:cNvPr>
          <p:cNvSpPr/>
          <p:nvPr userDrawn="1"/>
        </p:nvSpPr>
        <p:spPr>
          <a:xfrm>
            <a:off x="4917790" y="-2274061"/>
            <a:ext cx="15077532" cy="15077530"/>
          </a:xfrm>
          <a:prstGeom prst="arc">
            <a:avLst>
              <a:gd name="adj1" fmla="val 10061193"/>
              <a:gd name="adj2" fmla="val 13466295"/>
            </a:avLst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40EF0082-9230-C2AF-03C6-2BD48E4E4655}"/>
              </a:ext>
            </a:extLst>
          </p:cNvPr>
          <p:cNvSpPr/>
          <p:nvPr userDrawn="1"/>
        </p:nvSpPr>
        <p:spPr>
          <a:xfrm>
            <a:off x="7438870" y="0"/>
            <a:ext cx="4753130" cy="6858000"/>
          </a:xfrm>
          <a:custGeom>
            <a:avLst/>
            <a:gdLst>
              <a:gd name="connsiteX0" fmla="*/ 1150118 w 4753130"/>
              <a:gd name="connsiteY0" fmla="*/ 0 h 6858000"/>
              <a:gd name="connsiteX1" fmla="*/ 4753130 w 4753130"/>
              <a:gd name="connsiteY1" fmla="*/ 0 h 6858000"/>
              <a:gd name="connsiteX2" fmla="*/ 4753130 w 4753130"/>
              <a:gd name="connsiteY2" fmla="*/ 6858000 h 6858000"/>
              <a:gd name="connsiteX3" fmla="*/ 1150117 w 4753130"/>
              <a:gd name="connsiteY3" fmla="*/ 6858000 h 6858000"/>
              <a:gd name="connsiteX4" fmla="*/ 1130109 w 4753130"/>
              <a:gd name="connsiteY4" fmla="*/ 6832540 h 6858000"/>
              <a:gd name="connsiteX5" fmla="*/ 0 w 4753130"/>
              <a:gd name="connsiteY5" fmla="*/ 3429001 h 6858000"/>
              <a:gd name="connsiteX6" fmla="*/ 1130109 w 4753130"/>
              <a:gd name="connsiteY6" fmla="*/ 254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130" h="6858000">
                <a:moveTo>
                  <a:pt x="1150118" y="0"/>
                </a:moveTo>
                <a:lnTo>
                  <a:pt x="4753130" y="0"/>
                </a:lnTo>
                <a:lnTo>
                  <a:pt x="4753130" y="6858000"/>
                </a:lnTo>
                <a:lnTo>
                  <a:pt x="1150117" y="6858000"/>
                </a:lnTo>
                <a:lnTo>
                  <a:pt x="1130109" y="6832540"/>
                </a:lnTo>
                <a:cubicBezTo>
                  <a:pt x="420328" y="5883451"/>
                  <a:pt x="0" y="4705312"/>
                  <a:pt x="0" y="3429001"/>
                </a:cubicBezTo>
                <a:cubicBezTo>
                  <a:pt x="0" y="2152690"/>
                  <a:pt x="420328" y="974552"/>
                  <a:pt x="1130109" y="25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BE4D96F0-2B43-9CBD-005D-AF0F27A9DE31}"/>
              </a:ext>
            </a:extLst>
          </p:cNvPr>
          <p:cNvSpPr/>
          <p:nvPr userDrawn="1"/>
        </p:nvSpPr>
        <p:spPr>
          <a:xfrm>
            <a:off x="9871398" y="310058"/>
            <a:ext cx="2320603" cy="6237884"/>
          </a:xfrm>
          <a:custGeom>
            <a:avLst/>
            <a:gdLst>
              <a:gd name="connsiteX0" fmla="*/ 2320603 w 2320603"/>
              <a:gd name="connsiteY0" fmla="*/ 0 h 6237884"/>
              <a:gd name="connsiteX1" fmla="*/ 2320603 w 2320603"/>
              <a:gd name="connsiteY1" fmla="*/ 6237884 h 6237884"/>
              <a:gd name="connsiteX2" fmla="*/ 2287767 w 2320603"/>
              <a:gd name="connsiteY2" fmla="*/ 6228560 h 6237884"/>
              <a:gd name="connsiteX3" fmla="*/ 0 w 2320603"/>
              <a:gd name="connsiteY3" fmla="*/ 3118942 h 6237884"/>
              <a:gd name="connsiteX4" fmla="*/ 2287767 w 2320603"/>
              <a:gd name="connsiteY4" fmla="*/ 9324 h 623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603" h="6237884">
                <a:moveTo>
                  <a:pt x="2320603" y="0"/>
                </a:moveTo>
                <a:lnTo>
                  <a:pt x="2320603" y="6237884"/>
                </a:lnTo>
                <a:lnTo>
                  <a:pt x="2287767" y="6228560"/>
                </a:lnTo>
                <a:cubicBezTo>
                  <a:pt x="962351" y="5816313"/>
                  <a:pt x="0" y="4580012"/>
                  <a:pt x="0" y="3118942"/>
                </a:cubicBezTo>
                <a:cubicBezTo>
                  <a:pt x="0" y="1657872"/>
                  <a:pt x="962351" y="421571"/>
                  <a:pt x="2287767" y="93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2F6816D-66AD-AF14-AB9F-F4CF9D869B00}"/>
              </a:ext>
            </a:extLst>
          </p:cNvPr>
          <p:cNvGrpSpPr/>
          <p:nvPr userDrawn="1"/>
        </p:nvGrpSpPr>
        <p:grpSpPr>
          <a:xfrm>
            <a:off x="6246879" y="812800"/>
            <a:ext cx="5232400" cy="5232400"/>
            <a:chOff x="1735667" y="-380200"/>
            <a:chExt cx="5232400" cy="5232400"/>
          </a:xfrm>
          <a:effectLst>
            <a:outerShdw blurRad="63500" dist="38100" dir="5400000" algn="t" rotWithShape="0">
              <a:schemeClr val="accent1">
                <a:lumMod val="50000"/>
                <a:alpha val="20000"/>
              </a:schemeClr>
            </a:outerShdw>
          </a:effectLst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CDD8688E-1A09-A241-6817-5F4A4BEC25FF}"/>
                </a:ext>
              </a:extLst>
            </p:cNvPr>
            <p:cNvCxnSpPr/>
            <p:nvPr/>
          </p:nvCxnSpPr>
          <p:spPr>
            <a:xfrm>
              <a:off x="1735667" y="4851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EAC9CCA1-F472-B30D-E8F6-4A6E44084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8067" y="-379400"/>
              <a:ext cx="0" cy="5230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39084D7D-3714-A3C8-C9ED-6D7AB54D0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667" y="-379400"/>
              <a:ext cx="0" cy="5230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3A5BE864-E062-2AC4-FF58-CAD0F0791B2A}"/>
                </a:ext>
              </a:extLst>
            </p:cNvPr>
            <p:cNvCxnSpPr/>
            <p:nvPr/>
          </p:nvCxnSpPr>
          <p:spPr>
            <a:xfrm>
              <a:off x="1735667" y="-379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6B7DAF18-8BE2-D0C0-C77D-D02265F687D9}"/>
                </a:ext>
              </a:extLst>
            </p:cNvPr>
            <p:cNvGrpSpPr/>
            <p:nvPr/>
          </p:nvGrpSpPr>
          <p:grpSpPr>
            <a:xfrm rot="5400000">
              <a:off x="1735667" y="201800"/>
              <a:ext cx="5232400" cy="4068400"/>
              <a:chOff x="1735667" y="201800"/>
              <a:chExt cx="5232400" cy="4068400"/>
            </a:xfrm>
          </p:grpSpPr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913BBFCE-7A2E-6D33-5D6F-7AED4A5C84F6}"/>
                  </a:ext>
                </a:extLst>
              </p:cNvPr>
              <p:cNvCxnSpPr/>
              <p:nvPr/>
            </p:nvCxnSpPr>
            <p:spPr>
              <a:xfrm>
                <a:off x="1735667" y="1364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1528AFD0-B2D7-A836-2F6F-772918B423E3}"/>
                  </a:ext>
                </a:extLst>
              </p:cNvPr>
              <p:cNvCxnSpPr/>
              <p:nvPr/>
            </p:nvCxnSpPr>
            <p:spPr>
              <a:xfrm>
                <a:off x="1735667" y="19454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D9B575A4-A760-B887-3735-7A7043748AC9}"/>
                  </a:ext>
                </a:extLst>
              </p:cNvPr>
              <p:cNvCxnSpPr/>
              <p:nvPr/>
            </p:nvCxnSpPr>
            <p:spPr>
              <a:xfrm>
                <a:off x="1735667" y="25266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6880D847-D8AD-C23C-6A72-95E897F1F730}"/>
                  </a:ext>
                </a:extLst>
              </p:cNvPr>
              <p:cNvCxnSpPr/>
              <p:nvPr/>
            </p:nvCxnSpPr>
            <p:spPr>
              <a:xfrm>
                <a:off x="1735667" y="3107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4CDA09FF-1280-8F6F-1C95-4EC54522CCDB}"/>
                  </a:ext>
                </a:extLst>
              </p:cNvPr>
              <p:cNvCxnSpPr/>
              <p:nvPr/>
            </p:nvCxnSpPr>
            <p:spPr>
              <a:xfrm>
                <a:off x="1735667" y="4270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1CE00877-4D75-71E0-ED8B-2EC8636463A7}"/>
                  </a:ext>
                </a:extLst>
              </p:cNvPr>
              <p:cNvCxnSpPr/>
              <p:nvPr/>
            </p:nvCxnSpPr>
            <p:spPr>
              <a:xfrm>
                <a:off x="1735667" y="3689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3143BDF5-0333-9F1F-2E67-95299761B3DA}"/>
                  </a:ext>
                </a:extLst>
              </p:cNvPr>
              <p:cNvCxnSpPr/>
              <p:nvPr/>
            </p:nvCxnSpPr>
            <p:spPr>
              <a:xfrm>
                <a:off x="1735667" y="783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5BED8848-1FC9-02DE-87C1-4B787EAF6453}"/>
                  </a:ext>
                </a:extLst>
              </p:cNvPr>
              <p:cNvCxnSpPr/>
              <p:nvPr/>
            </p:nvCxnSpPr>
            <p:spPr>
              <a:xfrm>
                <a:off x="1735667" y="201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C39531E3-6C59-11E2-50A1-2D32E860B7C0}"/>
                </a:ext>
              </a:extLst>
            </p:cNvPr>
            <p:cNvGrpSpPr/>
            <p:nvPr/>
          </p:nvGrpSpPr>
          <p:grpSpPr>
            <a:xfrm>
              <a:off x="1735667" y="201800"/>
              <a:ext cx="5232400" cy="4068400"/>
              <a:chOff x="1735667" y="201800"/>
              <a:chExt cx="5232400" cy="4068400"/>
            </a:xfrm>
          </p:grpSpPr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636364AA-FD9B-7734-EA4E-01A2B67D3C4D}"/>
                  </a:ext>
                </a:extLst>
              </p:cNvPr>
              <p:cNvCxnSpPr/>
              <p:nvPr/>
            </p:nvCxnSpPr>
            <p:spPr>
              <a:xfrm>
                <a:off x="1735667" y="1364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1D3A5E57-FBC8-D488-2090-F436C6DC3A9B}"/>
                  </a:ext>
                </a:extLst>
              </p:cNvPr>
              <p:cNvCxnSpPr/>
              <p:nvPr/>
            </p:nvCxnSpPr>
            <p:spPr>
              <a:xfrm>
                <a:off x="1735667" y="19454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950EED2F-4863-68B2-9571-BADA6EDA64C4}"/>
                  </a:ext>
                </a:extLst>
              </p:cNvPr>
              <p:cNvCxnSpPr/>
              <p:nvPr/>
            </p:nvCxnSpPr>
            <p:spPr>
              <a:xfrm>
                <a:off x="1735667" y="25266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9740F474-9755-859B-0AA4-DAF45C9B72B0}"/>
                  </a:ext>
                </a:extLst>
              </p:cNvPr>
              <p:cNvCxnSpPr/>
              <p:nvPr/>
            </p:nvCxnSpPr>
            <p:spPr>
              <a:xfrm>
                <a:off x="1735667" y="3107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9EA504C5-47EF-14CF-12E2-DEB563178477}"/>
                  </a:ext>
                </a:extLst>
              </p:cNvPr>
              <p:cNvCxnSpPr/>
              <p:nvPr/>
            </p:nvCxnSpPr>
            <p:spPr>
              <a:xfrm>
                <a:off x="1735667" y="4270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:a16="http://schemas.microsoft.com/office/drawing/2014/main" id="{F6CEBC44-7AFA-F6EE-2F87-8287877C40E5}"/>
                  </a:ext>
                </a:extLst>
              </p:cNvPr>
              <p:cNvCxnSpPr/>
              <p:nvPr/>
            </p:nvCxnSpPr>
            <p:spPr>
              <a:xfrm>
                <a:off x="1735667" y="3689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789AE043-B32C-3126-F7A2-807021F1CEC5}"/>
                  </a:ext>
                </a:extLst>
              </p:cNvPr>
              <p:cNvCxnSpPr/>
              <p:nvPr/>
            </p:nvCxnSpPr>
            <p:spPr>
              <a:xfrm>
                <a:off x="1735667" y="783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76E46512-FD55-B609-A0E6-18E989504EEC}"/>
                  </a:ext>
                </a:extLst>
              </p:cNvPr>
              <p:cNvCxnSpPr/>
              <p:nvPr/>
            </p:nvCxnSpPr>
            <p:spPr>
              <a:xfrm>
                <a:off x="1735667" y="201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E43DC0D0-9F37-2AA1-AA07-FD3D8EBC4972}"/>
              </a:ext>
            </a:extLst>
          </p:cNvPr>
          <p:cNvGrpSpPr/>
          <p:nvPr userDrawn="1"/>
        </p:nvGrpSpPr>
        <p:grpSpPr>
          <a:xfrm>
            <a:off x="74695" y="427198"/>
            <a:ext cx="1265932" cy="436072"/>
            <a:chOff x="74695" y="427198"/>
            <a:chExt cx="1265932" cy="436072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grpSpPr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4718B524-1C43-AC47-A5D7-A19EDA93EE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CAE26BF5-14C6-22F8-5664-9E4BE4D9E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83AD24C7-17FA-11AE-5532-5BCDC897F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865998C4-F3A6-FA60-961F-65C8DA2296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7ABBA0A3-CA3D-B87E-EDDB-937B279F4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747FFF64-295C-9EAE-9170-849A298BFB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EB5DADE8-37CC-5A78-D472-E0CFCC96D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E4108359-9D33-04F0-B3C4-6A2D7E8883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21797252-592B-68E7-B4C3-14F8110FB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54BE2BB9-80C1-1A67-5C9E-FFC84BE23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F7033895-FFE2-B61F-7964-77C503405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BC749A66-B31F-2DAD-032C-C922D1B10D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B3C660C9-22DA-AED8-4B9E-2F6CD283FE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20B94FB7-E450-5183-3CCF-8B7A3157B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C33D1B4F-8F7D-32FB-7FEF-7D7667BCE8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537CC389-71AB-14AB-E9B5-6C56FCD9F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91F7C19C-2E13-863C-9A81-A24D55D11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0C1C36D1-4C8E-2F6D-829F-8EA39BDE4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ED39193-22D6-FC1F-B27F-DF3584E9B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E74F13F3-2091-F10B-D675-0B72247DE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365B64C4-540E-2235-1258-FD31CFCD6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5966101B-5EFD-6D56-AD12-13BB09966E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9136BCCC-0B9D-5C2C-C004-24D081FDB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BB7C2C85-AA81-EA2C-BDE5-1ED719818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7CEF6ACD-B6E6-B41E-616B-F016DD4ABA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003243FC-BFAC-FC2F-9678-DEFC300D5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E89AD3EA-A9ED-C035-ED70-8AEDE7087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F756BB81-7829-9057-F706-BCAC25B68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7E46C650-A632-113E-B526-043517C8E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B7558A5B-2638-953F-48EB-439554EA0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3BF65C3-9CB2-9F03-14F8-4E81DDD948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A4148A57-305E-F16B-FC01-F51AD2891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76CCF4BB-2742-3635-6425-1358005D0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AB696B6C-F62C-2489-3038-7A106D837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C0187ABD-0345-4665-A81C-EC4F7292F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122BF47D-EE3C-9214-3E5D-D906BE468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ECD47344-8182-7C17-68E4-3B5909C28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07D9F4A3-F2F4-F79D-4861-DD4A794741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80E0091A-C530-E390-9D35-638C9BC52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40014A29-3284-47DB-0626-1E7F47315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8" name="椭圆 187">
            <a:extLst>
              <a:ext uri="{FF2B5EF4-FFF2-40B4-BE49-F238E27FC236}">
                <a16:creationId xmlns:a16="http://schemas.microsoft.com/office/drawing/2014/main" id="{65327D4D-3ABB-8C44-DA37-5EB0EF3219A3}"/>
              </a:ext>
            </a:extLst>
          </p:cNvPr>
          <p:cNvSpPr/>
          <p:nvPr userDrawn="1"/>
        </p:nvSpPr>
        <p:spPr>
          <a:xfrm rot="7200000">
            <a:off x="4861807" y="5547296"/>
            <a:ext cx="124999" cy="12499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3DF96A3D-81FD-F286-2BBB-9286480119C9}"/>
              </a:ext>
            </a:extLst>
          </p:cNvPr>
          <p:cNvSpPr/>
          <p:nvPr userDrawn="1"/>
        </p:nvSpPr>
        <p:spPr>
          <a:xfrm rot="7200000">
            <a:off x="4903288" y="5754996"/>
            <a:ext cx="63148" cy="631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十字形 189">
            <a:extLst>
              <a:ext uri="{FF2B5EF4-FFF2-40B4-BE49-F238E27FC236}">
                <a16:creationId xmlns:a16="http://schemas.microsoft.com/office/drawing/2014/main" id="{1453E379-CB9B-4877-B022-E210D05DAD3B}"/>
              </a:ext>
            </a:extLst>
          </p:cNvPr>
          <p:cNvSpPr/>
          <p:nvPr userDrawn="1"/>
        </p:nvSpPr>
        <p:spPr>
          <a:xfrm>
            <a:off x="10671035" y="183517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十字形 190">
            <a:extLst>
              <a:ext uri="{FF2B5EF4-FFF2-40B4-BE49-F238E27FC236}">
                <a16:creationId xmlns:a16="http://schemas.microsoft.com/office/drawing/2014/main" id="{88C328E0-802A-370F-A994-E9B7DA3C791B}"/>
              </a:ext>
            </a:extLst>
          </p:cNvPr>
          <p:cNvSpPr/>
          <p:nvPr userDrawn="1"/>
        </p:nvSpPr>
        <p:spPr>
          <a:xfrm>
            <a:off x="10445468" y="497803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十字形 191">
            <a:extLst>
              <a:ext uri="{FF2B5EF4-FFF2-40B4-BE49-F238E27FC236}">
                <a16:creationId xmlns:a16="http://schemas.microsoft.com/office/drawing/2014/main" id="{9638780F-67E3-C49C-DC59-AA2167ADF6B4}"/>
              </a:ext>
            </a:extLst>
          </p:cNvPr>
          <p:cNvSpPr/>
          <p:nvPr userDrawn="1"/>
        </p:nvSpPr>
        <p:spPr>
          <a:xfrm flipH="1">
            <a:off x="8783855" y="6200989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十字形 192">
            <a:extLst>
              <a:ext uri="{FF2B5EF4-FFF2-40B4-BE49-F238E27FC236}">
                <a16:creationId xmlns:a16="http://schemas.microsoft.com/office/drawing/2014/main" id="{C83E8B40-4ED6-4D03-A64B-3B6EEDDA8E0C}"/>
              </a:ext>
            </a:extLst>
          </p:cNvPr>
          <p:cNvSpPr/>
          <p:nvPr userDrawn="1"/>
        </p:nvSpPr>
        <p:spPr>
          <a:xfrm flipH="1">
            <a:off x="9354211" y="6524900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弧形 193">
            <a:extLst>
              <a:ext uri="{FF2B5EF4-FFF2-40B4-BE49-F238E27FC236}">
                <a16:creationId xmlns:a16="http://schemas.microsoft.com/office/drawing/2014/main" id="{FD961AD1-C018-CE77-27AE-51CC50321F3A}"/>
              </a:ext>
            </a:extLst>
          </p:cNvPr>
          <p:cNvSpPr/>
          <p:nvPr userDrawn="1"/>
        </p:nvSpPr>
        <p:spPr>
          <a:xfrm>
            <a:off x="4846228" y="-4842163"/>
            <a:ext cx="15077532" cy="15077530"/>
          </a:xfrm>
          <a:prstGeom prst="arc">
            <a:avLst>
              <a:gd name="adj1" fmla="val 8817118"/>
              <a:gd name="adj2" fmla="val 12089952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6B95DA1-5DCD-3F4C-FDED-71E5095DF8E2}"/>
              </a:ext>
            </a:extLst>
          </p:cNvPr>
          <p:cNvGrpSpPr/>
          <p:nvPr userDrawn="1"/>
        </p:nvGrpSpPr>
        <p:grpSpPr>
          <a:xfrm>
            <a:off x="0" y="5254606"/>
            <a:ext cx="2656573" cy="1603393"/>
            <a:chOff x="0" y="3792354"/>
            <a:chExt cx="5096462" cy="3065646"/>
          </a:xfrm>
        </p:grpSpPr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3AEBD3C-537C-36E7-F685-D3232DCB7114}"/>
                </a:ext>
              </a:extLst>
            </p:cNvPr>
            <p:cNvSpPr/>
            <p:nvPr/>
          </p:nvSpPr>
          <p:spPr>
            <a:xfrm>
              <a:off x="0" y="3792354"/>
              <a:ext cx="5096462" cy="3065646"/>
            </a:xfrm>
            <a:custGeom>
              <a:avLst/>
              <a:gdLst>
                <a:gd name="connsiteX0" fmla="*/ 0 w 5096462"/>
                <a:gd name="connsiteY0" fmla="*/ 0 h 2452750"/>
                <a:gd name="connsiteX1" fmla="*/ 26019 w 5096462"/>
                <a:gd name="connsiteY1" fmla="*/ 22195 h 2452750"/>
                <a:gd name="connsiteX2" fmla="*/ 4722499 w 5096462"/>
                <a:gd name="connsiteY2" fmla="*/ 2359251 h 2452750"/>
                <a:gd name="connsiteX3" fmla="*/ 5096462 w 5096462"/>
                <a:gd name="connsiteY3" fmla="*/ 2452750 h 2452750"/>
                <a:gd name="connsiteX4" fmla="*/ 0 w 5096462"/>
                <a:gd name="connsiteY4" fmla="*/ 2452750 h 24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62" h="2452750">
                  <a:moveTo>
                    <a:pt x="0" y="0"/>
                  </a:moveTo>
                  <a:lnTo>
                    <a:pt x="26019" y="22195"/>
                  </a:lnTo>
                  <a:cubicBezTo>
                    <a:pt x="1300950" y="1058700"/>
                    <a:pt x="2907802" y="1868279"/>
                    <a:pt x="4722499" y="2359251"/>
                  </a:cubicBezTo>
                  <a:lnTo>
                    <a:pt x="5096462" y="2452750"/>
                  </a:lnTo>
                  <a:lnTo>
                    <a:pt x="0" y="245275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89302551-098D-C90B-2D84-B54E8420BBA4}"/>
                </a:ext>
              </a:extLst>
            </p:cNvPr>
            <p:cNvSpPr/>
            <p:nvPr/>
          </p:nvSpPr>
          <p:spPr>
            <a:xfrm>
              <a:off x="0" y="4405250"/>
              <a:ext cx="5096462" cy="2452750"/>
            </a:xfrm>
            <a:custGeom>
              <a:avLst/>
              <a:gdLst>
                <a:gd name="connsiteX0" fmla="*/ 0 w 5096462"/>
                <a:gd name="connsiteY0" fmla="*/ 0 h 2452750"/>
                <a:gd name="connsiteX1" fmla="*/ 26019 w 5096462"/>
                <a:gd name="connsiteY1" fmla="*/ 22195 h 2452750"/>
                <a:gd name="connsiteX2" fmla="*/ 4722499 w 5096462"/>
                <a:gd name="connsiteY2" fmla="*/ 2359251 h 2452750"/>
                <a:gd name="connsiteX3" fmla="*/ 5096462 w 5096462"/>
                <a:gd name="connsiteY3" fmla="*/ 2452750 h 2452750"/>
                <a:gd name="connsiteX4" fmla="*/ 0 w 5096462"/>
                <a:gd name="connsiteY4" fmla="*/ 2452750 h 24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62" h="2452750">
                  <a:moveTo>
                    <a:pt x="0" y="0"/>
                  </a:moveTo>
                  <a:lnTo>
                    <a:pt x="26019" y="22195"/>
                  </a:lnTo>
                  <a:cubicBezTo>
                    <a:pt x="1300950" y="1058700"/>
                    <a:pt x="2907802" y="1868279"/>
                    <a:pt x="4722499" y="2359251"/>
                  </a:cubicBezTo>
                  <a:lnTo>
                    <a:pt x="5096462" y="2452750"/>
                  </a:lnTo>
                  <a:lnTo>
                    <a:pt x="0" y="245275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67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图片包含 图示&#10;&#10;描述已自动生成">
            <a:extLst>
              <a:ext uri="{FF2B5EF4-FFF2-40B4-BE49-F238E27FC236}">
                <a16:creationId xmlns:a16="http://schemas.microsoft.com/office/drawing/2014/main" id="{600DA6C4-5ABD-5CE2-3279-87F767C23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31818" b="25757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EC9EC41-9E9A-46AB-EE2C-75D9A51C0955}"/>
              </a:ext>
            </a:extLst>
          </p:cNvPr>
          <p:cNvSpPr/>
          <p:nvPr userDrawn="1"/>
        </p:nvSpPr>
        <p:spPr>
          <a:xfrm>
            <a:off x="695325" y="2412878"/>
            <a:ext cx="2402576" cy="2386921"/>
          </a:xfrm>
          <a:prstGeom prst="roundRect">
            <a:avLst>
              <a:gd name="adj" fmla="val 10011"/>
            </a:avLst>
          </a:prstGeom>
          <a:ln>
            <a:noFill/>
          </a:ln>
          <a:effectLst>
            <a:outerShdw blurRad="254000" dist="3683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E9DD8C9-B8AC-CFAF-896A-8E1DF6F4010D}"/>
              </a:ext>
            </a:extLst>
          </p:cNvPr>
          <p:cNvSpPr/>
          <p:nvPr userDrawn="1"/>
        </p:nvSpPr>
        <p:spPr>
          <a:xfrm>
            <a:off x="3494916" y="2412878"/>
            <a:ext cx="2402576" cy="2386921"/>
          </a:xfrm>
          <a:prstGeom prst="roundRect">
            <a:avLst>
              <a:gd name="adj" fmla="val 10011"/>
            </a:avLst>
          </a:prstGeom>
          <a:ln>
            <a:noFill/>
          </a:ln>
          <a:effectLst>
            <a:outerShdw blurRad="254000" dist="3683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B9C4F54-0A15-D268-D95F-6D82607C5406}"/>
              </a:ext>
            </a:extLst>
          </p:cNvPr>
          <p:cNvSpPr/>
          <p:nvPr userDrawn="1"/>
        </p:nvSpPr>
        <p:spPr>
          <a:xfrm>
            <a:off x="6294507" y="2412878"/>
            <a:ext cx="2402576" cy="2386921"/>
          </a:xfrm>
          <a:prstGeom prst="roundRect">
            <a:avLst>
              <a:gd name="adj" fmla="val 10011"/>
            </a:avLst>
          </a:prstGeom>
          <a:ln>
            <a:noFill/>
          </a:ln>
          <a:effectLst>
            <a:outerShdw blurRad="254000" dist="3683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C7F492C-62B9-EF46-BB89-504C1DC932A7}"/>
              </a:ext>
            </a:extLst>
          </p:cNvPr>
          <p:cNvSpPr/>
          <p:nvPr userDrawn="1"/>
        </p:nvSpPr>
        <p:spPr>
          <a:xfrm>
            <a:off x="9094099" y="2412878"/>
            <a:ext cx="2402576" cy="2386921"/>
          </a:xfrm>
          <a:prstGeom prst="roundRect">
            <a:avLst>
              <a:gd name="adj" fmla="val 10011"/>
            </a:avLst>
          </a:prstGeom>
          <a:ln>
            <a:noFill/>
          </a:ln>
          <a:effectLst>
            <a:outerShdw blurRad="254000" dist="3683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A2C9C4E-DB43-2ED7-4E8C-F2E393C96745}"/>
              </a:ext>
            </a:extLst>
          </p:cNvPr>
          <p:cNvCxnSpPr>
            <a:cxnSpLocks/>
          </p:cNvCxnSpPr>
          <p:nvPr userDrawn="1"/>
        </p:nvCxnSpPr>
        <p:spPr>
          <a:xfrm>
            <a:off x="980123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D27C85A-8FD1-462F-E23B-E8A55F7F8CA9}"/>
              </a:ext>
            </a:extLst>
          </p:cNvPr>
          <p:cNvCxnSpPr>
            <a:cxnSpLocks/>
          </p:cNvCxnSpPr>
          <p:nvPr userDrawn="1"/>
        </p:nvCxnSpPr>
        <p:spPr>
          <a:xfrm>
            <a:off x="3779714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2686D58-49FD-2CBC-7CA6-5E63D1EBF4BD}"/>
              </a:ext>
            </a:extLst>
          </p:cNvPr>
          <p:cNvCxnSpPr>
            <a:cxnSpLocks/>
          </p:cNvCxnSpPr>
          <p:nvPr userDrawn="1"/>
        </p:nvCxnSpPr>
        <p:spPr>
          <a:xfrm>
            <a:off x="6579305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29A2A63-C516-912C-440A-CF6023A05F69}"/>
              </a:ext>
            </a:extLst>
          </p:cNvPr>
          <p:cNvCxnSpPr>
            <a:cxnSpLocks/>
          </p:cNvCxnSpPr>
          <p:nvPr userDrawn="1"/>
        </p:nvCxnSpPr>
        <p:spPr>
          <a:xfrm>
            <a:off x="9378897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C161843-4532-625D-0EDD-0FEC7354733A}"/>
              </a:ext>
            </a:extLst>
          </p:cNvPr>
          <p:cNvSpPr txBox="1"/>
          <p:nvPr userDrawn="1"/>
        </p:nvSpPr>
        <p:spPr>
          <a:xfrm>
            <a:off x="987711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01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5E9B41-DA58-46A9-6CE9-C4F04E5F978E}"/>
              </a:ext>
            </a:extLst>
          </p:cNvPr>
          <p:cNvSpPr txBox="1"/>
          <p:nvPr userDrawn="1"/>
        </p:nvSpPr>
        <p:spPr>
          <a:xfrm>
            <a:off x="3787302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02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E81725D-8183-EA36-4431-916B85E71B7F}"/>
              </a:ext>
            </a:extLst>
          </p:cNvPr>
          <p:cNvSpPr txBox="1"/>
          <p:nvPr userDrawn="1"/>
        </p:nvSpPr>
        <p:spPr>
          <a:xfrm>
            <a:off x="6586893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03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78E99B-290B-156E-6035-DCEB85E514F3}"/>
              </a:ext>
            </a:extLst>
          </p:cNvPr>
          <p:cNvSpPr txBox="1"/>
          <p:nvPr userDrawn="1"/>
        </p:nvSpPr>
        <p:spPr>
          <a:xfrm>
            <a:off x="9386485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04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pic>
        <p:nvPicPr>
          <p:cNvPr id="33" name="图片 32" descr="电脑的屏幕&#10;&#10;低可信度描述已自动生成">
            <a:extLst>
              <a:ext uri="{FF2B5EF4-FFF2-40B4-BE49-F238E27FC236}">
                <a16:creationId xmlns:a16="http://schemas.microsoft.com/office/drawing/2014/main" id="{FC6F486C-ED34-8B31-46A9-F7737B1D1E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94"/>
          <a:stretch>
            <a:fillRect/>
          </a:stretch>
        </p:blipFill>
        <p:spPr>
          <a:xfrm>
            <a:off x="0" y="5855403"/>
            <a:ext cx="12192000" cy="1002597"/>
          </a:xfrm>
          <a:custGeom>
            <a:avLst/>
            <a:gdLst>
              <a:gd name="connsiteX0" fmla="*/ 0 w 12192000"/>
              <a:gd name="connsiteY0" fmla="*/ 0 h 1002597"/>
              <a:gd name="connsiteX1" fmla="*/ 12192000 w 12192000"/>
              <a:gd name="connsiteY1" fmla="*/ 0 h 1002597"/>
              <a:gd name="connsiteX2" fmla="*/ 12192000 w 12192000"/>
              <a:gd name="connsiteY2" fmla="*/ 1002597 h 1002597"/>
              <a:gd name="connsiteX3" fmla="*/ 0 w 12192000"/>
              <a:gd name="connsiteY3" fmla="*/ 1002597 h 100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02597">
                <a:moveTo>
                  <a:pt x="0" y="0"/>
                </a:moveTo>
                <a:lnTo>
                  <a:pt x="12192000" y="0"/>
                </a:lnTo>
                <a:lnTo>
                  <a:pt x="12192000" y="1002597"/>
                </a:lnTo>
                <a:lnTo>
                  <a:pt x="0" y="1002597"/>
                </a:lnTo>
                <a:close/>
              </a:path>
            </a:pathLst>
          </a:custGeom>
        </p:spPr>
      </p:pic>
      <p:sp>
        <p:nvSpPr>
          <p:cNvPr id="34" name="十字形 33">
            <a:extLst>
              <a:ext uri="{FF2B5EF4-FFF2-40B4-BE49-F238E27FC236}">
                <a16:creationId xmlns:a16="http://schemas.microsoft.com/office/drawing/2014/main" id="{851CE590-7BF6-904A-A72C-FD1811A2EDA8}"/>
              </a:ext>
            </a:extLst>
          </p:cNvPr>
          <p:cNvSpPr/>
          <p:nvPr userDrawn="1"/>
        </p:nvSpPr>
        <p:spPr>
          <a:xfrm>
            <a:off x="10975290" y="1337778"/>
            <a:ext cx="473175" cy="473175"/>
          </a:xfrm>
          <a:prstGeom prst="plus">
            <a:avLst>
              <a:gd name="adj" fmla="val 33195"/>
            </a:avLst>
          </a:prstGeom>
          <a:solidFill>
            <a:schemeClr val="accent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十字形 34">
            <a:extLst>
              <a:ext uri="{FF2B5EF4-FFF2-40B4-BE49-F238E27FC236}">
                <a16:creationId xmlns:a16="http://schemas.microsoft.com/office/drawing/2014/main" id="{E0112480-C753-F9B6-AA09-7B90F3535B67}"/>
              </a:ext>
            </a:extLst>
          </p:cNvPr>
          <p:cNvSpPr/>
          <p:nvPr userDrawn="1"/>
        </p:nvSpPr>
        <p:spPr>
          <a:xfrm>
            <a:off x="10749723" y="1652064"/>
            <a:ext cx="186137" cy="186137"/>
          </a:xfrm>
          <a:prstGeom prst="plus">
            <a:avLst>
              <a:gd name="adj" fmla="val 33195"/>
            </a:avLst>
          </a:prstGeom>
          <a:solidFill>
            <a:schemeClr val="accent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十字形 35">
            <a:extLst>
              <a:ext uri="{FF2B5EF4-FFF2-40B4-BE49-F238E27FC236}">
                <a16:creationId xmlns:a16="http://schemas.microsoft.com/office/drawing/2014/main" id="{13640926-E5E1-B630-D8AF-73F011E51B40}"/>
              </a:ext>
            </a:extLst>
          </p:cNvPr>
          <p:cNvSpPr/>
          <p:nvPr userDrawn="1"/>
        </p:nvSpPr>
        <p:spPr>
          <a:xfrm>
            <a:off x="695325" y="5487827"/>
            <a:ext cx="186137" cy="186137"/>
          </a:xfrm>
          <a:prstGeom prst="plus">
            <a:avLst>
              <a:gd name="adj" fmla="val 33195"/>
            </a:avLst>
          </a:prstGeom>
          <a:solidFill>
            <a:schemeClr val="accent2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十字形 36">
            <a:extLst>
              <a:ext uri="{FF2B5EF4-FFF2-40B4-BE49-F238E27FC236}">
                <a16:creationId xmlns:a16="http://schemas.microsoft.com/office/drawing/2014/main" id="{32586151-744B-0EE7-D23A-D2CE1BF84A9A}"/>
              </a:ext>
            </a:extLst>
          </p:cNvPr>
          <p:cNvSpPr/>
          <p:nvPr userDrawn="1"/>
        </p:nvSpPr>
        <p:spPr>
          <a:xfrm>
            <a:off x="881462" y="5615426"/>
            <a:ext cx="117076" cy="117076"/>
          </a:xfrm>
          <a:prstGeom prst="plus">
            <a:avLst>
              <a:gd name="adj" fmla="val 33195"/>
            </a:avLst>
          </a:prstGeom>
          <a:solidFill>
            <a:schemeClr val="accent2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35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图示&#10;&#10;描述已自动生成">
            <a:extLst>
              <a:ext uri="{FF2B5EF4-FFF2-40B4-BE49-F238E27FC236}">
                <a16:creationId xmlns:a16="http://schemas.microsoft.com/office/drawing/2014/main" id="{1886B1A5-859A-08F9-70E9-79A91F325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31818" b="25757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22116BF-18D5-B050-9593-CDCCE6F4EE8D}"/>
              </a:ext>
            </a:extLst>
          </p:cNvPr>
          <p:cNvSpPr/>
          <p:nvPr userDrawn="1"/>
        </p:nvSpPr>
        <p:spPr>
          <a:xfrm>
            <a:off x="1528766" y="0"/>
            <a:ext cx="2346562" cy="6858000"/>
          </a:xfrm>
          <a:custGeom>
            <a:avLst/>
            <a:gdLst>
              <a:gd name="connsiteX0" fmla="*/ 0 w 3875328"/>
              <a:gd name="connsiteY0" fmla="*/ 0 h 6858000"/>
              <a:gd name="connsiteX1" fmla="*/ 2337519 w 3875328"/>
              <a:gd name="connsiteY1" fmla="*/ 0 h 6858000"/>
              <a:gd name="connsiteX2" fmla="*/ 2370156 w 3875328"/>
              <a:gd name="connsiteY2" fmla="*/ 28272 h 6858000"/>
              <a:gd name="connsiteX3" fmla="*/ 3875328 w 3875328"/>
              <a:gd name="connsiteY3" fmla="*/ 3429000 h 6858000"/>
              <a:gd name="connsiteX4" fmla="*/ 2370156 w 3875328"/>
              <a:gd name="connsiteY4" fmla="*/ 6829729 h 6858000"/>
              <a:gd name="connsiteX5" fmla="*/ 2337519 w 3875328"/>
              <a:gd name="connsiteY5" fmla="*/ 6858000 h 6858000"/>
              <a:gd name="connsiteX6" fmla="*/ 0 w 38753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328" h="6858000">
                <a:moveTo>
                  <a:pt x="0" y="0"/>
                </a:moveTo>
                <a:lnTo>
                  <a:pt x="2337519" y="0"/>
                </a:lnTo>
                <a:lnTo>
                  <a:pt x="2370156" y="28272"/>
                </a:lnTo>
                <a:cubicBezTo>
                  <a:pt x="3294815" y="868684"/>
                  <a:pt x="3875328" y="2081049"/>
                  <a:pt x="3875328" y="3429000"/>
                </a:cubicBezTo>
                <a:cubicBezTo>
                  <a:pt x="3875328" y="4776951"/>
                  <a:pt x="3294815" y="5989317"/>
                  <a:pt x="2370156" y="6829729"/>
                </a:cubicBezTo>
                <a:lnTo>
                  <a:pt x="233751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37ABF1E-9F63-DD7E-ACA6-CE36083F5A24}"/>
              </a:ext>
            </a:extLst>
          </p:cNvPr>
          <p:cNvSpPr/>
          <p:nvPr userDrawn="1"/>
        </p:nvSpPr>
        <p:spPr>
          <a:xfrm>
            <a:off x="0" y="0"/>
            <a:ext cx="3875328" cy="6858000"/>
          </a:xfrm>
          <a:custGeom>
            <a:avLst/>
            <a:gdLst>
              <a:gd name="connsiteX0" fmla="*/ 0 w 3875328"/>
              <a:gd name="connsiteY0" fmla="*/ 0 h 6858000"/>
              <a:gd name="connsiteX1" fmla="*/ 2337519 w 3875328"/>
              <a:gd name="connsiteY1" fmla="*/ 0 h 6858000"/>
              <a:gd name="connsiteX2" fmla="*/ 2370156 w 3875328"/>
              <a:gd name="connsiteY2" fmla="*/ 28272 h 6858000"/>
              <a:gd name="connsiteX3" fmla="*/ 3875328 w 3875328"/>
              <a:gd name="connsiteY3" fmla="*/ 3429000 h 6858000"/>
              <a:gd name="connsiteX4" fmla="*/ 2370156 w 3875328"/>
              <a:gd name="connsiteY4" fmla="*/ 6829729 h 6858000"/>
              <a:gd name="connsiteX5" fmla="*/ 2337519 w 3875328"/>
              <a:gd name="connsiteY5" fmla="*/ 6858000 h 6858000"/>
              <a:gd name="connsiteX6" fmla="*/ 0 w 38753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328" h="6858000">
                <a:moveTo>
                  <a:pt x="0" y="0"/>
                </a:moveTo>
                <a:lnTo>
                  <a:pt x="2337519" y="0"/>
                </a:lnTo>
                <a:lnTo>
                  <a:pt x="2370156" y="28272"/>
                </a:lnTo>
                <a:cubicBezTo>
                  <a:pt x="3294815" y="868684"/>
                  <a:pt x="3875328" y="2081049"/>
                  <a:pt x="3875328" y="3429000"/>
                </a:cubicBezTo>
                <a:cubicBezTo>
                  <a:pt x="3875328" y="4776951"/>
                  <a:pt x="3294815" y="5989317"/>
                  <a:pt x="2370156" y="6829729"/>
                </a:cubicBezTo>
                <a:lnTo>
                  <a:pt x="233751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C4110E4-0422-2F82-1863-4979B260344F}"/>
              </a:ext>
            </a:extLst>
          </p:cNvPr>
          <p:cNvGrpSpPr/>
          <p:nvPr userDrawn="1"/>
        </p:nvGrpSpPr>
        <p:grpSpPr>
          <a:xfrm>
            <a:off x="2413141" y="5362600"/>
            <a:ext cx="553038" cy="396073"/>
            <a:chOff x="1047791" y="6174060"/>
            <a:chExt cx="698742" cy="500423"/>
          </a:xfrm>
        </p:grpSpPr>
        <p:sp>
          <p:nvSpPr>
            <p:cNvPr id="6" name="十字形 5">
              <a:extLst>
                <a:ext uri="{FF2B5EF4-FFF2-40B4-BE49-F238E27FC236}">
                  <a16:creationId xmlns:a16="http://schemas.microsoft.com/office/drawing/2014/main" id="{DF2387F1-1DD7-5B0A-B703-A7D3A6562443}"/>
                </a:ext>
              </a:extLst>
            </p:cNvPr>
            <p:cNvSpPr/>
            <p:nvPr/>
          </p:nvSpPr>
          <p:spPr>
            <a:xfrm rot="10800000">
              <a:off x="1047791" y="6201308"/>
              <a:ext cx="473175" cy="473175"/>
            </a:xfrm>
            <a:prstGeom prst="plus">
              <a:avLst>
                <a:gd name="adj" fmla="val 33195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十字形 7">
              <a:extLst>
                <a:ext uri="{FF2B5EF4-FFF2-40B4-BE49-F238E27FC236}">
                  <a16:creationId xmlns:a16="http://schemas.microsoft.com/office/drawing/2014/main" id="{8BA29E6F-9ADD-8DEC-6E8F-59E8CCEEC3F8}"/>
                </a:ext>
              </a:extLst>
            </p:cNvPr>
            <p:cNvSpPr/>
            <p:nvPr/>
          </p:nvSpPr>
          <p:spPr>
            <a:xfrm rot="10800000">
              <a:off x="1560396" y="6174060"/>
              <a:ext cx="186137" cy="186137"/>
            </a:xfrm>
            <a:prstGeom prst="plus">
              <a:avLst>
                <a:gd name="adj" fmla="val 33195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十字形 8">
            <a:extLst>
              <a:ext uri="{FF2B5EF4-FFF2-40B4-BE49-F238E27FC236}">
                <a16:creationId xmlns:a16="http://schemas.microsoft.com/office/drawing/2014/main" id="{E4B928B7-9FBA-6EA9-3F48-4F989E7CD8EA}"/>
              </a:ext>
            </a:extLst>
          </p:cNvPr>
          <p:cNvSpPr/>
          <p:nvPr userDrawn="1"/>
        </p:nvSpPr>
        <p:spPr>
          <a:xfrm rot="10800000" flipH="1">
            <a:off x="921773" y="1097261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十字形 9">
            <a:extLst>
              <a:ext uri="{FF2B5EF4-FFF2-40B4-BE49-F238E27FC236}">
                <a16:creationId xmlns:a16="http://schemas.microsoft.com/office/drawing/2014/main" id="{F49AF09E-1A50-ED11-612C-E62B62A2FADA}"/>
              </a:ext>
            </a:extLst>
          </p:cNvPr>
          <p:cNvSpPr/>
          <p:nvPr userDrawn="1"/>
        </p:nvSpPr>
        <p:spPr>
          <a:xfrm rot="10800000" flipH="1">
            <a:off x="638455" y="1060388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59C6395-7015-7503-A370-7A4699486440}"/>
              </a:ext>
            </a:extLst>
          </p:cNvPr>
          <p:cNvSpPr/>
          <p:nvPr userDrawn="1"/>
        </p:nvSpPr>
        <p:spPr>
          <a:xfrm>
            <a:off x="1245000" y="1397001"/>
            <a:ext cx="9701054" cy="3739754"/>
          </a:xfrm>
          <a:prstGeom prst="roundRect">
            <a:avLst>
              <a:gd name="adj" fmla="val 8777"/>
            </a:avLst>
          </a:prstGeom>
          <a:solidFill>
            <a:schemeClr val="bg1"/>
          </a:solidFill>
          <a:ln>
            <a:noFill/>
          </a:ln>
          <a:effectLst>
            <a:outerShdw blurRad="317500" dist="3048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十字形 19">
            <a:extLst>
              <a:ext uri="{FF2B5EF4-FFF2-40B4-BE49-F238E27FC236}">
                <a16:creationId xmlns:a16="http://schemas.microsoft.com/office/drawing/2014/main" id="{0B1B1521-FCFE-5DAE-B43B-F175985F2554}"/>
              </a:ext>
            </a:extLst>
          </p:cNvPr>
          <p:cNvSpPr/>
          <p:nvPr userDrawn="1"/>
        </p:nvSpPr>
        <p:spPr>
          <a:xfrm>
            <a:off x="10345673" y="1644691"/>
            <a:ext cx="440586" cy="44058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AC2A6B35-8BF7-0A4B-0099-E22EF9C3DEF2}"/>
              </a:ext>
            </a:extLst>
          </p:cNvPr>
          <p:cNvSpPr/>
          <p:nvPr userDrawn="1"/>
        </p:nvSpPr>
        <p:spPr>
          <a:xfrm>
            <a:off x="10135641" y="1937332"/>
            <a:ext cx="173317" cy="17331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AAF634D-23E2-57DF-C489-F15EF504EB5D}"/>
              </a:ext>
            </a:extLst>
          </p:cNvPr>
          <p:cNvCxnSpPr>
            <a:cxnSpLocks/>
          </p:cNvCxnSpPr>
          <p:nvPr userDrawn="1"/>
        </p:nvCxnSpPr>
        <p:spPr>
          <a:xfrm>
            <a:off x="1245000" y="3998315"/>
            <a:ext cx="97020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38597BF8-E48F-EA6C-5FE8-98A3CB0FAF91}"/>
              </a:ext>
            </a:extLst>
          </p:cNvPr>
          <p:cNvSpPr/>
          <p:nvPr userDrawn="1"/>
        </p:nvSpPr>
        <p:spPr>
          <a:xfrm rot="5400000">
            <a:off x="1775306" y="3941788"/>
            <a:ext cx="131143" cy="11305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 descr="电脑的屏幕&#10;&#10;低可信度描述已自动生成">
            <a:extLst>
              <a:ext uri="{FF2B5EF4-FFF2-40B4-BE49-F238E27FC236}">
                <a16:creationId xmlns:a16="http://schemas.microsoft.com/office/drawing/2014/main" id="{8715363E-6E04-40B0-B430-1FC37FEDE1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5"/>
          <a:stretch>
            <a:fillRect/>
          </a:stretch>
        </p:blipFill>
        <p:spPr>
          <a:xfrm>
            <a:off x="1245000" y="4627737"/>
            <a:ext cx="9701054" cy="509019"/>
          </a:xfrm>
          <a:custGeom>
            <a:avLst/>
            <a:gdLst>
              <a:gd name="connsiteX0" fmla="*/ 0 w 9701054"/>
              <a:gd name="connsiteY0" fmla="*/ 0 h 509019"/>
              <a:gd name="connsiteX1" fmla="*/ 9701054 w 9701054"/>
              <a:gd name="connsiteY1" fmla="*/ 0 h 509019"/>
              <a:gd name="connsiteX2" fmla="*/ 9701054 w 9701054"/>
              <a:gd name="connsiteY2" fmla="*/ 180781 h 509019"/>
              <a:gd name="connsiteX3" fmla="*/ 9372816 w 9701054"/>
              <a:gd name="connsiteY3" fmla="*/ 509019 h 509019"/>
              <a:gd name="connsiteX4" fmla="*/ 328238 w 9701054"/>
              <a:gd name="connsiteY4" fmla="*/ 509019 h 509019"/>
              <a:gd name="connsiteX5" fmla="*/ 0 w 9701054"/>
              <a:gd name="connsiteY5" fmla="*/ 180781 h 50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1054" h="509019">
                <a:moveTo>
                  <a:pt x="0" y="0"/>
                </a:moveTo>
                <a:lnTo>
                  <a:pt x="9701054" y="0"/>
                </a:lnTo>
                <a:lnTo>
                  <a:pt x="9701054" y="180781"/>
                </a:lnTo>
                <a:cubicBezTo>
                  <a:pt x="9701054" y="362062"/>
                  <a:pt x="9554097" y="509019"/>
                  <a:pt x="9372816" y="509019"/>
                </a:cubicBezTo>
                <a:lnTo>
                  <a:pt x="328238" y="509019"/>
                </a:lnTo>
                <a:cubicBezTo>
                  <a:pt x="146957" y="509019"/>
                  <a:pt x="0" y="362062"/>
                  <a:pt x="0" y="180781"/>
                </a:cubicBezTo>
                <a:close/>
              </a:path>
            </a:pathLst>
          </a:cu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33ECAC-846F-E5CA-DD1B-798556F33C89}"/>
              </a:ext>
            </a:extLst>
          </p:cNvPr>
          <p:cNvGrpSpPr/>
          <p:nvPr userDrawn="1"/>
        </p:nvGrpSpPr>
        <p:grpSpPr>
          <a:xfrm flipH="1">
            <a:off x="9535427" y="5254606"/>
            <a:ext cx="2656573" cy="1603393"/>
            <a:chOff x="0" y="3792354"/>
            <a:chExt cx="5096462" cy="3065646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5EAD716-23F2-BDC4-29B9-CC7A5E10C015}"/>
                </a:ext>
              </a:extLst>
            </p:cNvPr>
            <p:cNvSpPr/>
            <p:nvPr/>
          </p:nvSpPr>
          <p:spPr>
            <a:xfrm>
              <a:off x="0" y="3792354"/>
              <a:ext cx="5096462" cy="3065646"/>
            </a:xfrm>
            <a:custGeom>
              <a:avLst/>
              <a:gdLst>
                <a:gd name="connsiteX0" fmla="*/ 0 w 5096462"/>
                <a:gd name="connsiteY0" fmla="*/ 0 h 2452750"/>
                <a:gd name="connsiteX1" fmla="*/ 26019 w 5096462"/>
                <a:gd name="connsiteY1" fmla="*/ 22195 h 2452750"/>
                <a:gd name="connsiteX2" fmla="*/ 4722499 w 5096462"/>
                <a:gd name="connsiteY2" fmla="*/ 2359251 h 2452750"/>
                <a:gd name="connsiteX3" fmla="*/ 5096462 w 5096462"/>
                <a:gd name="connsiteY3" fmla="*/ 2452750 h 2452750"/>
                <a:gd name="connsiteX4" fmla="*/ 0 w 5096462"/>
                <a:gd name="connsiteY4" fmla="*/ 2452750 h 24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62" h="2452750">
                  <a:moveTo>
                    <a:pt x="0" y="0"/>
                  </a:moveTo>
                  <a:lnTo>
                    <a:pt x="26019" y="22195"/>
                  </a:lnTo>
                  <a:cubicBezTo>
                    <a:pt x="1300950" y="1058700"/>
                    <a:pt x="2907802" y="1868279"/>
                    <a:pt x="4722499" y="2359251"/>
                  </a:cubicBezTo>
                  <a:lnTo>
                    <a:pt x="5096462" y="2452750"/>
                  </a:lnTo>
                  <a:lnTo>
                    <a:pt x="0" y="245275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41ABF097-2582-2C80-BB04-55A98E424353}"/>
                </a:ext>
              </a:extLst>
            </p:cNvPr>
            <p:cNvSpPr/>
            <p:nvPr/>
          </p:nvSpPr>
          <p:spPr>
            <a:xfrm>
              <a:off x="0" y="4405250"/>
              <a:ext cx="5096462" cy="2452750"/>
            </a:xfrm>
            <a:custGeom>
              <a:avLst/>
              <a:gdLst>
                <a:gd name="connsiteX0" fmla="*/ 0 w 5096462"/>
                <a:gd name="connsiteY0" fmla="*/ 0 h 2452750"/>
                <a:gd name="connsiteX1" fmla="*/ 26019 w 5096462"/>
                <a:gd name="connsiteY1" fmla="*/ 22195 h 2452750"/>
                <a:gd name="connsiteX2" fmla="*/ 4722499 w 5096462"/>
                <a:gd name="connsiteY2" fmla="*/ 2359251 h 2452750"/>
                <a:gd name="connsiteX3" fmla="*/ 5096462 w 5096462"/>
                <a:gd name="connsiteY3" fmla="*/ 2452750 h 2452750"/>
                <a:gd name="connsiteX4" fmla="*/ 0 w 5096462"/>
                <a:gd name="connsiteY4" fmla="*/ 2452750 h 24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62" h="2452750">
                  <a:moveTo>
                    <a:pt x="0" y="0"/>
                  </a:moveTo>
                  <a:lnTo>
                    <a:pt x="26019" y="22195"/>
                  </a:lnTo>
                  <a:cubicBezTo>
                    <a:pt x="1300950" y="1058700"/>
                    <a:pt x="2907802" y="1868279"/>
                    <a:pt x="4722499" y="2359251"/>
                  </a:cubicBezTo>
                  <a:lnTo>
                    <a:pt x="5096462" y="2452750"/>
                  </a:lnTo>
                  <a:lnTo>
                    <a:pt x="0" y="245275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50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图示&#10;&#10;描述已自动生成">
            <a:extLst>
              <a:ext uri="{FF2B5EF4-FFF2-40B4-BE49-F238E27FC236}">
                <a16:creationId xmlns:a16="http://schemas.microsoft.com/office/drawing/2014/main" id="{9D753128-9638-43B5-9E78-12067FB18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31818" b="25757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87159D6-FE35-B2DF-56E2-7A5675FE10E8}"/>
              </a:ext>
            </a:extLst>
          </p:cNvPr>
          <p:cNvSpPr/>
          <p:nvPr userDrawn="1"/>
        </p:nvSpPr>
        <p:spPr>
          <a:xfrm>
            <a:off x="607941" y="441326"/>
            <a:ext cx="320292" cy="320292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89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图示&#10;&#10;描述已自动生成">
            <a:extLst>
              <a:ext uri="{FF2B5EF4-FFF2-40B4-BE49-F238E27FC236}">
                <a16:creationId xmlns:a16="http://schemas.microsoft.com/office/drawing/2014/main" id="{FF4828D9-3159-2903-2DC6-E5A9C385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31818" b="25757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31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图示&#10;&#10;描述已自动生成">
            <a:extLst>
              <a:ext uri="{FF2B5EF4-FFF2-40B4-BE49-F238E27FC236}">
                <a16:creationId xmlns:a16="http://schemas.microsoft.com/office/drawing/2014/main" id="{327D2336-7267-D9E9-BFAF-9AFA6A892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32AA40F-4110-F703-1D37-F5F581571BEE}"/>
              </a:ext>
            </a:extLst>
          </p:cNvPr>
          <p:cNvSpPr/>
          <p:nvPr userDrawn="1"/>
        </p:nvSpPr>
        <p:spPr>
          <a:xfrm>
            <a:off x="7438870" y="0"/>
            <a:ext cx="4753130" cy="6858000"/>
          </a:xfrm>
          <a:custGeom>
            <a:avLst/>
            <a:gdLst>
              <a:gd name="connsiteX0" fmla="*/ 1150118 w 4753130"/>
              <a:gd name="connsiteY0" fmla="*/ 0 h 6858000"/>
              <a:gd name="connsiteX1" fmla="*/ 4753130 w 4753130"/>
              <a:gd name="connsiteY1" fmla="*/ 0 h 6858000"/>
              <a:gd name="connsiteX2" fmla="*/ 4753130 w 4753130"/>
              <a:gd name="connsiteY2" fmla="*/ 6858000 h 6858000"/>
              <a:gd name="connsiteX3" fmla="*/ 1150117 w 4753130"/>
              <a:gd name="connsiteY3" fmla="*/ 6858000 h 6858000"/>
              <a:gd name="connsiteX4" fmla="*/ 1130109 w 4753130"/>
              <a:gd name="connsiteY4" fmla="*/ 6832540 h 6858000"/>
              <a:gd name="connsiteX5" fmla="*/ 0 w 4753130"/>
              <a:gd name="connsiteY5" fmla="*/ 3429001 h 6858000"/>
              <a:gd name="connsiteX6" fmla="*/ 1130109 w 4753130"/>
              <a:gd name="connsiteY6" fmla="*/ 254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130" h="6858000">
                <a:moveTo>
                  <a:pt x="1150118" y="0"/>
                </a:moveTo>
                <a:lnTo>
                  <a:pt x="4753130" y="0"/>
                </a:lnTo>
                <a:lnTo>
                  <a:pt x="4753130" y="6858000"/>
                </a:lnTo>
                <a:lnTo>
                  <a:pt x="1150117" y="6858000"/>
                </a:lnTo>
                <a:lnTo>
                  <a:pt x="1130109" y="6832540"/>
                </a:lnTo>
                <a:cubicBezTo>
                  <a:pt x="420328" y="5883451"/>
                  <a:pt x="0" y="4705312"/>
                  <a:pt x="0" y="3429001"/>
                </a:cubicBezTo>
                <a:cubicBezTo>
                  <a:pt x="0" y="2152690"/>
                  <a:pt x="420328" y="974552"/>
                  <a:pt x="1130109" y="25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FC51C2F-8A0F-4DC3-6FE5-76CBB5A9878C}"/>
              </a:ext>
            </a:extLst>
          </p:cNvPr>
          <p:cNvSpPr/>
          <p:nvPr userDrawn="1"/>
        </p:nvSpPr>
        <p:spPr>
          <a:xfrm>
            <a:off x="9871398" y="310058"/>
            <a:ext cx="2320603" cy="6237884"/>
          </a:xfrm>
          <a:custGeom>
            <a:avLst/>
            <a:gdLst>
              <a:gd name="connsiteX0" fmla="*/ 2320603 w 2320603"/>
              <a:gd name="connsiteY0" fmla="*/ 0 h 6237884"/>
              <a:gd name="connsiteX1" fmla="*/ 2320603 w 2320603"/>
              <a:gd name="connsiteY1" fmla="*/ 6237884 h 6237884"/>
              <a:gd name="connsiteX2" fmla="*/ 2287767 w 2320603"/>
              <a:gd name="connsiteY2" fmla="*/ 6228560 h 6237884"/>
              <a:gd name="connsiteX3" fmla="*/ 0 w 2320603"/>
              <a:gd name="connsiteY3" fmla="*/ 3118942 h 6237884"/>
              <a:gd name="connsiteX4" fmla="*/ 2287767 w 2320603"/>
              <a:gd name="connsiteY4" fmla="*/ 9324 h 623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603" h="6237884">
                <a:moveTo>
                  <a:pt x="2320603" y="0"/>
                </a:moveTo>
                <a:lnTo>
                  <a:pt x="2320603" y="6237884"/>
                </a:lnTo>
                <a:lnTo>
                  <a:pt x="2287767" y="6228560"/>
                </a:lnTo>
                <a:cubicBezTo>
                  <a:pt x="962351" y="5816313"/>
                  <a:pt x="0" y="4580012"/>
                  <a:pt x="0" y="3118942"/>
                </a:cubicBezTo>
                <a:cubicBezTo>
                  <a:pt x="0" y="1657872"/>
                  <a:pt x="962351" y="421571"/>
                  <a:pt x="2287767" y="93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BFDD02B-58CF-4FE0-5373-84431E6FF531}"/>
              </a:ext>
            </a:extLst>
          </p:cNvPr>
          <p:cNvGrpSpPr/>
          <p:nvPr userDrawn="1"/>
        </p:nvGrpSpPr>
        <p:grpSpPr>
          <a:xfrm>
            <a:off x="6246879" y="812800"/>
            <a:ext cx="5232400" cy="5232400"/>
            <a:chOff x="1735667" y="-380200"/>
            <a:chExt cx="5232400" cy="5232400"/>
          </a:xfrm>
          <a:effectLst>
            <a:outerShdw blurRad="63500" dist="38100" dir="5400000" algn="t" rotWithShape="0">
              <a:schemeClr val="accent1">
                <a:lumMod val="50000"/>
                <a:alpha val="20000"/>
              </a:schemeClr>
            </a:outerShdw>
          </a:effectLst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7184FF9-342C-0FD6-BFDB-2EFA2F8294B7}"/>
                </a:ext>
              </a:extLst>
            </p:cNvPr>
            <p:cNvCxnSpPr/>
            <p:nvPr/>
          </p:nvCxnSpPr>
          <p:spPr>
            <a:xfrm>
              <a:off x="1735667" y="4851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697FE6EC-2F4E-6680-45EE-9DDECF0535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8067" y="-379400"/>
              <a:ext cx="0" cy="5230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23C55C1-F4E2-AF93-6457-3B3447878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667" y="-379400"/>
              <a:ext cx="0" cy="5230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86EE611-7936-95E9-1435-25F656FEBA89}"/>
                </a:ext>
              </a:extLst>
            </p:cNvPr>
            <p:cNvCxnSpPr/>
            <p:nvPr/>
          </p:nvCxnSpPr>
          <p:spPr>
            <a:xfrm>
              <a:off x="1735667" y="-379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D47D18A-753C-3691-F93C-0428BC37695E}"/>
                </a:ext>
              </a:extLst>
            </p:cNvPr>
            <p:cNvGrpSpPr/>
            <p:nvPr/>
          </p:nvGrpSpPr>
          <p:grpSpPr>
            <a:xfrm rot="5400000">
              <a:off x="1735667" y="201800"/>
              <a:ext cx="5232400" cy="4068400"/>
              <a:chOff x="1735667" y="201800"/>
              <a:chExt cx="5232400" cy="4068400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53943B7-DDB7-BE78-3339-20D1DA11D1C9}"/>
                  </a:ext>
                </a:extLst>
              </p:cNvPr>
              <p:cNvCxnSpPr/>
              <p:nvPr/>
            </p:nvCxnSpPr>
            <p:spPr>
              <a:xfrm>
                <a:off x="1735667" y="1364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45129F7D-F6F4-FC4A-946A-0A606F058674}"/>
                  </a:ext>
                </a:extLst>
              </p:cNvPr>
              <p:cNvCxnSpPr/>
              <p:nvPr/>
            </p:nvCxnSpPr>
            <p:spPr>
              <a:xfrm>
                <a:off x="1735667" y="19454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610B5FB6-AA86-E184-874A-7E5A3857E355}"/>
                  </a:ext>
                </a:extLst>
              </p:cNvPr>
              <p:cNvCxnSpPr/>
              <p:nvPr/>
            </p:nvCxnSpPr>
            <p:spPr>
              <a:xfrm>
                <a:off x="1735667" y="25266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64F9422-866B-216F-821E-90C1B0FB357A}"/>
                  </a:ext>
                </a:extLst>
              </p:cNvPr>
              <p:cNvCxnSpPr/>
              <p:nvPr/>
            </p:nvCxnSpPr>
            <p:spPr>
              <a:xfrm>
                <a:off x="1735667" y="3107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7FBECC2A-5B45-5464-5838-42F9860568DC}"/>
                  </a:ext>
                </a:extLst>
              </p:cNvPr>
              <p:cNvCxnSpPr/>
              <p:nvPr/>
            </p:nvCxnSpPr>
            <p:spPr>
              <a:xfrm>
                <a:off x="1735667" y="4270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DB31AE7E-07DF-E654-E72B-9969991888EE}"/>
                  </a:ext>
                </a:extLst>
              </p:cNvPr>
              <p:cNvCxnSpPr/>
              <p:nvPr/>
            </p:nvCxnSpPr>
            <p:spPr>
              <a:xfrm>
                <a:off x="1735667" y="3689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AF5B7475-F473-E4FB-0C6F-E16B1459A6C5}"/>
                  </a:ext>
                </a:extLst>
              </p:cNvPr>
              <p:cNvCxnSpPr/>
              <p:nvPr/>
            </p:nvCxnSpPr>
            <p:spPr>
              <a:xfrm>
                <a:off x="1735667" y="783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1FE68FD3-A121-DE44-9760-146E89EAA25B}"/>
                  </a:ext>
                </a:extLst>
              </p:cNvPr>
              <p:cNvCxnSpPr/>
              <p:nvPr/>
            </p:nvCxnSpPr>
            <p:spPr>
              <a:xfrm>
                <a:off x="1735667" y="201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55B5406-D67A-5A47-4280-9113E6278D02}"/>
                </a:ext>
              </a:extLst>
            </p:cNvPr>
            <p:cNvGrpSpPr/>
            <p:nvPr/>
          </p:nvGrpSpPr>
          <p:grpSpPr>
            <a:xfrm>
              <a:off x="1735667" y="201800"/>
              <a:ext cx="5232400" cy="4068400"/>
              <a:chOff x="1735667" y="201800"/>
              <a:chExt cx="5232400" cy="40684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02CB0527-FC26-DA4C-EBDA-20B4A3AE4648}"/>
                  </a:ext>
                </a:extLst>
              </p:cNvPr>
              <p:cNvCxnSpPr/>
              <p:nvPr/>
            </p:nvCxnSpPr>
            <p:spPr>
              <a:xfrm>
                <a:off x="1735667" y="1364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25C1DC8A-69B9-4DAD-13AE-EE86D6DD4538}"/>
                  </a:ext>
                </a:extLst>
              </p:cNvPr>
              <p:cNvCxnSpPr/>
              <p:nvPr/>
            </p:nvCxnSpPr>
            <p:spPr>
              <a:xfrm>
                <a:off x="1735667" y="19454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82651F90-B761-43D4-9DE2-F02D635CE99A}"/>
                  </a:ext>
                </a:extLst>
              </p:cNvPr>
              <p:cNvCxnSpPr/>
              <p:nvPr/>
            </p:nvCxnSpPr>
            <p:spPr>
              <a:xfrm>
                <a:off x="1735667" y="25266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8CE1C80F-3544-3A5A-49C5-C0D5BF141961}"/>
                  </a:ext>
                </a:extLst>
              </p:cNvPr>
              <p:cNvCxnSpPr/>
              <p:nvPr/>
            </p:nvCxnSpPr>
            <p:spPr>
              <a:xfrm>
                <a:off x="1735667" y="3107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8A64F4A9-B45E-15EB-CE79-4AF897F9C54B}"/>
                  </a:ext>
                </a:extLst>
              </p:cNvPr>
              <p:cNvCxnSpPr/>
              <p:nvPr/>
            </p:nvCxnSpPr>
            <p:spPr>
              <a:xfrm>
                <a:off x="1735667" y="4270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2E09843C-E885-F7A0-CF31-3A3D3F66709E}"/>
                  </a:ext>
                </a:extLst>
              </p:cNvPr>
              <p:cNvCxnSpPr/>
              <p:nvPr/>
            </p:nvCxnSpPr>
            <p:spPr>
              <a:xfrm>
                <a:off x="1735667" y="3689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8C819688-CDE7-5C3B-3F43-08451FEEE09C}"/>
                  </a:ext>
                </a:extLst>
              </p:cNvPr>
              <p:cNvCxnSpPr/>
              <p:nvPr/>
            </p:nvCxnSpPr>
            <p:spPr>
              <a:xfrm>
                <a:off x="1735667" y="783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1396B6F8-D268-AB9E-085F-7053C99DD1B2}"/>
                  </a:ext>
                </a:extLst>
              </p:cNvPr>
              <p:cNvCxnSpPr/>
              <p:nvPr/>
            </p:nvCxnSpPr>
            <p:spPr>
              <a:xfrm>
                <a:off x="1735667" y="201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EAF73EF-64F4-A732-F561-FA7984B6DCB6}"/>
              </a:ext>
            </a:extLst>
          </p:cNvPr>
          <p:cNvGrpSpPr/>
          <p:nvPr userDrawn="1"/>
        </p:nvGrpSpPr>
        <p:grpSpPr>
          <a:xfrm>
            <a:off x="74695" y="427198"/>
            <a:ext cx="1265932" cy="436072"/>
            <a:chOff x="74695" y="427198"/>
            <a:chExt cx="1265932" cy="436072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ED3C58B-3904-4479-6349-4CF649527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F81BC9C-0623-B617-20A5-CA340C369F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A780082-57F1-8032-434A-72EA9E5BC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56E1438-E8CA-7053-3BC4-991563E664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588CFA5-19EF-E6E4-D373-111488E04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D100845C-BB8E-CB89-47B5-99AA38B83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A712E36-C25D-6FFB-631C-3A375EC8D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B897089-1B71-89CD-213F-6D898FA2B2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76EC68F3-CA4F-658B-7E67-80A1E583F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1415DA5-991D-5AD5-E0E6-0C88DA139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A82F5CF-E717-46C7-3D53-A4F51FCBA7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9C6777E-D75E-B73E-BB6B-81E02F0E5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5F19170-05A4-702B-4B69-0510AFC5EF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456FA30-E332-A6F6-3002-A25B64996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696EC8D-A928-6AE9-8FBA-A7D893A0CD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093F419F-697F-D2AE-D88B-2C4B26C28A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FC0FE02-B2D5-9046-F368-E2FEE8797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EED0FED2-7377-68D8-A486-20725AFEE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C5A4D98-CFCD-5E75-51D4-4E1AF2D3C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647A2BD4-37EA-3C7F-48E5-8B14482CB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DE9EEE21-8F72-697C-6183-8FBA5B1EA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0AFC434-841E-9E50-A42D-ADEB1C215D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02DD806-2F6B-C79B-50FE-CF79D388C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3DBB188-349D-B262-3D63-752C2F0FC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C1EA66F-7AD5-9761-343A-C91DEDB1E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6D6938E-12D9-266E-AC60-9FF0173C1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593917D9-A421-1CEE-8DC5-F1ACC1EC2A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885FBA91-90C3-A1D5-1893-C4770F717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84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849A208-0685-1A39-7F35-B6328FFA14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81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3BF37FF-2276-0FC1-10E8-EA41B3717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678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9A36D9C-CDA4-9E27-C6FA-A5D6CEFAD3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675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14F1666-2559-4DCD-F451-B56E1DCFD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72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B7844FC-FC88-2873-D7C9-92BFAED4A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9671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180AAA59-9F31-82F2-22BF-4D47CF407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692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7CBC083E-BFF7-90DB-DAD7-312098D3E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690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6604120F-A3E4-6709-EE7C-ED56942B76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687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F6F895E0-6C50-36D2-398E-456D33B0B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814427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8BBE66E-A9FE-5322-B1BE-1FFC50ADB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685352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264ECD7-DE4B-8D45-B7B8-22DDC2F7D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556275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69807ED-BC8C-362A-8151-0A18BB572F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5" y="427198"/>
              <a:ext cx="50956" cy="488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椭圆 72">
            <a:extLst>
              <a:ext uri="{FF2B5EF4-FFF2-40B4-BE49-F238E27FC236}">
                <a16:creationId xmlns:a16="http://schemas.microsoft.com/office/drawing/2014/main" id="{2A3D679F-AF37-2F90-D1AB-6F95606B063A}"/>
              </a:ext>
            </a:extLst>
          </p:cNvPr>
          <p:cNvSpPr/>
          <p:nvPr userDrawn="1"/>
        </p:nvSpPr>
        <p:spPr>
          <a:xfrm rot="7200000">
            <a:off x="4861807" y="5547296"/>
            <a:ext cx="124999" cy="12499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34DBF11A-F4CB-5A3E-0BE6-48C46E997C9E}"/>
              </a:ext>
            </a:extLst>
          </p:cNvPr>
          <p:cNvSpPr/>
          <p:nvPr userDrawn="1"/>
        </p:nvSpPr>
        <p:spPr>
          <a:xfrm rot="7200000">
            <a:off x="4903288" y="5754996"/>
            <a:ext cx="63148" cy="631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十字形 74">
            <a:extLst>
              <a:ext uri="{FF2B5EF4-FFF2-40B4-BE49-F238E27FC236}">
                <a16:creationId xmlns:a16="http://schemas.microsoft.com/office/drawing/2014/main" id="{BDBEF609-A22B-971D-3F65-B60B4F519091}"/>
              </a:ext>
            </a:extLst>
          </p:cNvPr>
          <p:cNvSpPr/>
          <p:nvPr userDrawn="1"/>
        </p:nvSpPr>
        <p:spPr>
          <a:xfrm>
            <a:off x="10671035" y="183517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十字形 75">
            <a:extLst>
              <a:ext uri="{FF2B5EF4-FFF2-40B4-BE49-F238E27FC236}">
                <a16:creationId xmlns:a16="http://schemas.microsoft.com/office/drawing/2014/main" id="{4DB09EA2-CB18-5CFD-89C3-3BA1425E7F18}"/>
              </a:ext>
            </a:extLst>
          </p:cNvPr>
          <p:cNvSpPr/>
          <p:nvPr userDrawn="1"/>
        </p:nvSpPr>
        <p:spPr>
          <a:xfrm>
            <a:off x="10445468" y="497803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十字形 76">
            <a:extLst>
              <a:ext uri="{FF2B5EF4-FFF2-40B4-BE49-F238E27FC236}">
                <a16:creationId xmlns:a16="http://schemas.microsoft.com/office/drawing/2014/main" id="{F78DD4D8-EEA4-334C-D3E5-4EBF86122069}"/>
              </a:ext>
            </a:extLst>
          </p:cNvPr>
          <p:cNvSpPr/>
          <p:nvPr userDrawn="1"/>
        </p:nvSpPr>
        <p:spPr>
          <a:xfrm flipH="1">
            <a:off x="8783855" y="6200989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十字形 77">
            <a:extLst>
              <a:ext uri="{FF2B5EF4-FFF2-40B4-BE49-F238E27FC236}">
                <a16:creationId xmlns:a16="http://schemas.microsoft.com/office/drawing/2014/main" id="{56B63E0F-444C-425F-DD65-10779C3B43F4}"/>
              </a:ext>
            </a:extLst>
          </p:cNvPr>
          <p:cNvSpPr/>
          <p:nvPr userDrawn="1"/>
        </p:nvSpPr>
        <p:spPr>
          <a:xfrm flipH="1">
            <a:off x="9354211" y="6524900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ECDD79F7-D528-539F-A79E-0762CC697CF4}"/>
              </a:ext>
            </a:extLst>
          </p:cNvPr>
          <p:cNvGrpSpPr/>
          <p:nvPr userDrawn="1"/>
        </p:nvGrpSpPr>
        <p:grpSpPr>
          <a:xfrm>
            <a:off x="0" y="5254606"/>
            <a:ext cx="2656573" cy="1603393"/>
            <a:chOff x="0" y="3792354"/>
            <a:chExt cx="5096462" cy="3065646"/>
          </a:xfrm>
        </p:grpSpPr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18CE5102-0033-29F1-DD8F-A84E3D0A196E}"/>
                </a:ext>
              </a:extLst>
            </p:cNvPr>
            <p:cNvSpPr/>
            <p:nvPr/>
          </p:nvSpPr>
          <p:spPr>
            <a:xfrm>
              <a:off x="0" y="3792354"/>
              <a:ext cx="5096462" cy="3065646"/>
            </a:xfrm>
            <a:custGeom>
              <a:avLst/>
              <a:gdLst>
                <a:gd name="connsiteX0" fmla="*/ 0 w 5096462"/>
                <a:gd name="connsiteY0" fmla="*/ 0 h 2452750"/>
                <a:gd name="connsiteX1" fmla="*/ 26019 w 5096462"/>
                <a:gd name="connsiteY1" fmla="*/ 22195 h 2452750"/>
                <a:gd name="connsiteX2" fmla="*/ 4722499 w 5096462"/>
                <a:gd name="connsiteY2" fmla="*/ 2359251 h 2452750"/>
                <a:gd name="connsiteX3" fmla="*/ 5096462 w 5096462"/>
                <a:gd name="connsiteY3" fmla="*/ 2452750 h 2452750"/>
                <a:gd name="connsiteX4" fmla="*/ 0 w 5096462"/>
                <a:gd name="connsiteY4" fmla="*/ 2452750 h 24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62" h="2452750">
                  <a:moveTo>
                    <a:pt x="0" y="0"/>
                  </a:moveTo>
                  <a:lnTo>
                    <a:pt x="26019" y="22195"/>
                  </a:lnTo>
                  <a:cubicBezTo>
                    <a:pt x="1300950" y="1058700"/>
                    <a:pt x="2907802" y="1868279"/>
                    <a:pt x="4722499" y="2359251"/>
                  </a:cubicBezTo>
                  <a:lnTo>
                    <a:pt x="5096462" y="2452750"/>
                  </a:lnTo>
                  <a:lnTo>
                    <a:pt x="0" y="245275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08F9FB86-0FA8-3F5F-F898-F0BF9178E788}"/>
                </a:ext>
              </a:extLst>
            </p:cNvPr>
            <p:cNvSpPr/>
            <p:nvPr/>
          </p:nvSpPr>
          <p:spPr>
            <a:xfrm>
              <a:off x="0" y="4405250"/>
              <a:ext cx="5096462" cy="2452750"/>
            </a:xfrm>
            <a:custGeom>
              <a:avLst/>
              <a:gdLst>
                <a:gd name="connsiteX0" fmla="*/ 0 w 5096462"/>
                <a:gd name="connsiteY0" fmla="*/ 0 h 2452750"/>
                <a:gd name="connsiteX1" fmla="*/ 26019 w 5096462"/>
                <a:gd name="connsiteY1" fmla="*/ 22195 h 2452750"/>
                <a:gd name="connsiteX2" fmla="*/ 4722499 w 5096462"/>
                <a:gd name="connsiteY2" fmla="*/ 2359251 h 2452750"/>
                <a:gd name="connsiteX3" fmla="*/ 5096462 w 5096462"/>
                <a:gd name="connsiteY3" fmla="*/ 2452750 h 2452750"/>
                <a:gd name="connsiteX4" fmla="*/ 0 w 5096462"/>
                <a:gd name="connsiteY4" fmla="*/ 2452750 h 24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62" h="2452750">
                  <a:moveTo>
                    <a:pt x="0" y="0"/>
                  </a:moveTo>
                  <a:lnTo>
                    <a:pt x="26019" y="22195"/>
                  </a:lnTo>
                  <a:cubicBezTo>
                    <a:pt x="1300950" y="1058700"/>
                    <a:pt x="2907802" y="1868279"/>
                    <a:pt x="4722499" y="2359251"/>
                  </a:cubicBezTo>
                  <a:lnTo>
                    <a:pt x="5096462" y="2452750"/>
                  </a:lnTo>
                  <a:lnTo>
                    <a:pt x="0" y="245275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50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9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878DD3-C6AB-F88F-F97E-D1B83948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6B2FB-EA83-D82E-345E-5DC61AD6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AB00D0-7534-E980-241C-558BCC4F0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599389-76D4-485B-80C5-71AC2954CC96}" type="datetimeFigureOut">
              <a:rPr lang="zh-CN" altLang="en-US" smtClean="0"/>
              <a:pPr/>
              <a:t>2022/8/13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934F84-7E27-0A53-1779-8730EB057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AAD3D2-87F0-75B2-2A42-99F7F7CAC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95D269D-CAA3-49D9-B56B-E22679168FD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41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5094B694-90C4-4791-D30C-ECAFDE5BEF25}"/>
              </a:ext>
            </a:extLst>
          </p:cNvPr>
          <p:cNvSpPr txBox="1"/>
          <p:nvPr/>
        </p:nvSpPr>
        <p:spPr>
          <a:xfrm>
            <a:off x="618954" y="1689649"/>
            <a:ext cx="3927646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7200" b="1" dirty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accent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岗位竞聘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82F0D1E-569A-4886-3217-9D4A7EEBDA69}"/>
              </a:ext>
            </a:extLst>
          </p:cNvPr>
          <p:cNvGrpSpPr/>
          <p:nvPr/>
        </p:nvGrpSpPr>
        <p:grpSpPr>
          <a:xfrm>
            <a:off x="6246879" y="812800"/>
            <a:ext cx="5232400" cy="5232400"/>
            <a:chOff x="1735667" y="-380200"/>
            <a:chExt cx="5232400" cy="5232400"/>
          </a:xfrm>
          <a:effectLst>
            <a:outerShdw blurRad="63500" dist="38100" dir="5400000" algn="t" rotWithShape="0">
              <a:schemeClr val="accent1">
                <a:lumMod val="50000"/>
                <a:alpha val="20000"/>
              </a:schemeClr>
            </a:outerShdw>
          </a:effectLst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9D035C6-640C-0630-56A6-C6521A18F968}"/>
                </a:ext>
              </a:extLst>
            </p:cNvPr>
            <p:cNvCxnSpPr/>
            <p:nvPr/>
          </p:nvCxnSpPr>
          <p:spPr>
            <a:xfrm>
              <a:off x="1735667" y="4851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FC45F76-335E-E34F-980D-EA3ED9861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8067" y="-379400"/>
              <a:ext cx="0" cy="5230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1617DDF-CFAF-88AC-50C5-4563D7F6BE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667" y="-379400"/>
              <a:ext cx="0" cy="5230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EA7AF92-2995-F90F-CE41-EAD456C465DC}"/>
                </a:ext>
              </a:extLst>
            </p:cNvPr>
            <p:cNvCxnSpPr/>
            <p:nvPr/>
          </p:nvCxnSpPr>
          <p:spPr>
            <a:xfrm>
              <a:off x="1735667" y="-379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7BC5A740-7F80-25BA-2326-295699D3DA0A}"/>
                </a:ext>
              </a:extLst>
            </p:cNvPr>
            <p:cNvGrpSpPr/>
            <p:nvPr/>
          </p:nvGrpSpPr>
          <p:grpSpPr>
            <a:xfrm rot="5400000">
              <a:off x="1735667" y="201800"/>
              <a:ext cx="5232400" cy="4068400"/>
              <a:chOff x="1735667" y="201800"/>
              <a:chExt cx="5232400" cy="4068400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BA8D0191-452D-32CC-778F-7B06569387BA}"/>
                  </a:ext>
                </a:extLst>
              </p:cNvPr>
              <p:cNvCxnSpPr/>
              <p:nvPr/>
            </p:nvCxnSpPr>
            <p:spPr>
              <a:xfrm>
                <a:off x="1735667" y="1364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CAAE69C0-EBC3-B474-0D4B-D6957CDAB237}"/>
                  </a:ext>
                </a:extLst>
              </p:cNvPr>
              <p:cNvCxnSpPr/>
              <p:nvPr/>
            </p:nvCxnSpPr>
            <p:spPr>
              <a:xfrm>
                <a:off x="1735667" y="19454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2A3D9F73-FA04-5FB5-DE87-4303D6567148}"/>
                  </a:ext>
                </a:extLst>
              </p:cNvPr>
              <p:cNvCxnSpPr/>
              <p:nvPr/>
            </p:nvCxnSpPr>
            <p:spPr>
              <a:xfrm>
                <a:off x="1735667" y="25266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8DEF46F8-469F-24C5-C589-28F10E4C6EFB}"/>
                  </a:ext>
                </a:extLst>
              </p:cNvPr>
              <p:cNvCxnSpPr/>
              <p:nvPr/>
            </p:nvCxnSpPr>
            <p:spPr>
              <a:xfrm>
                <a:off x="1735667" y="3107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D6E58020-A5B4-EBB7-CD8A-1364B16BB7DD}"/>
                  </a:ext>
                </a:extLst>
              </p:cNvPr>
              <p:cNvCxnSpPr/>
              <p:nvPr/>
            </p:nvCxnSpPr>
            <p:spPr>
              <a:xfrm>
                <a:off x="1735667" y="4270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C1845C15-F380-CB1A-E3C7-36F8CF3B3DF3}"/>
                  </a:ext>
                </a:extLst>
              </p:cNvPr>
              <p:cNvCxnSpPr/>
              <p:nvPr/>
            </p:nvCxnSpPr>
            <p:spPr>
              <a:xfrm>
                <a:off x="1735667" y="3689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16E05D68-F752-C329-97BE-0D413BDFC60F}"/>
                  </a:ext>
                </a:extLst>
              </p:cNvPr>
              <p:cNvCxnSpPr/>
              <p:nvPr/>
            </p:nvCxnSpPr>
            <p:spPr>
              <a:xfrm>
                <a:off x="1735667" y="783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27ADA9E1-67BD-9833-F2C8-FC43FE9862BB}"/>
                  </a:ext>
                </a:extLst>
              </p:cNvPr>
              <p:cNvCxnSpPr/>
              <p:nvPr/>
            </p:nvCxnSpPr>
            <p:spPr>
              <a:xfrm>
                <a:off x="1735667" y="201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99981A2-698F-629C-F8C6-4F4A9F56D49A}"/>
                </a:ext>
              </a:extLst>
            </p:cNvPr>
            <p:cNvGrpSpPr/>
            <p:nvPr/>
          </p:nvGrpSpPr>
          <p:grpSpPr>
            <a:xfrm>
              <a:off x="1735667" y="201800"/>
              <a:ext cx="5232400" cy="4068400"/>
              <a:chOff x="1735667" y="201800"/>
              <a:chExt cx="5232400" cy="406840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3C8A0E97-969F-F6E6-6059-0FFF33926AC1}"/>
                  </a:ext>
                </a:extLst>
              </p:cNvPr>
              <p:cNvCxnSpPr/>
              <p:nvPr/>
            </p:nvCxnSpPr>
            <p:spPr>
              <a:xfrm>
                <a:off x="1735667" y="1364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3584462B-F4B3-C8D0-82A1-90EA83F539E6}"/>
                  </a:ext>
                </a:extLst>
              </p:cNvPr>
              <p:cNvCxnSpPr/>
              <p:nvPr/>
            </p:nvCxnSpPr>
            <p:spPr>
              <a:xfrm>
                <a:off x="1735667" y="19454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990ACE93-EF02-E112-6402-1C3C026163C9}"/>
                  </a:ext>
                </a:extLst>
              </p:cNvPr>
              <p:cNvCxnSpPr/>
              <p:nvPr/>
            </p:nvCxnSpPr>
            <p:spPr>
              <a:xfrm>
                <a:off x="1735667" y="25266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5801B823-A5FA-3689-A6E0-50149F2ED511}"/>
                  </a:ext>
                </a:extLst>
              </p:cNvPr>
              <p:cNvCxnSpPr/>
              <p:nvPr/>
            </p:nvCxnSpPr>
            <p:spPr>
              <a:xfrm>
                <a:off x="1735667" y="3107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3BE37FE6-2717-36EA-411F-A2A07410E638}"/>
                  </a:ext>
                </a:extLst>
              </p:cNvPr>
              <p:cNvCxnSpPr/>
              <p:nvPr/>
            </p:nvCxnSpPr>
            <p:spPr>
              <a:xfrm>
                <a:off x="1735667" y="42702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DE886314-1009-AC3B-BF92-1764D9D0ADE7}"/>
                  </a:ext>
                </a:extLst>
              </p:cNvPr>
              <p:cNvCxnSpPr/>
              <p:nvPr/>
            </p:nvCxnSpPr>
            <p:spPr>
              <a:xfrm>
                <a:off x="1735667" y="3689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C800C12A-6AD0-4EAC-47A4-AED9837781D6}"/>
                  </a:ext>
                </a:extLst>
              </p:cNvPr>
              <p:cNvCxnSpPr/>
              <p:nvPr/>
            </p:nvCxnSpPr>
            <p:spPr>
              <a:xfrm>
                <a:off x="1735667" y="7830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FA05FA4C-9654-2475-B2E4-89BBF55352F4}"/>
                  </a:ext>
                </a:extLst>
              </p:cNvPr>
              <p:cNvCxnSpPr/>
              <p:nvPr/>
            </p:nvCxnSpPr>
            <p:spPr>
              <a:xfrm>
                <a:off x="1735667" y="201800"/>
                <a:ext cx="52324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790D6407-31C0-0F61-BCFF-4BF30506F946}"/>
              </a:ext>
            </a:extLst>
          </p:cNvPr>
          <p:cNvSpPr/>
          <p:nvPr/>
        </p:nvSpPr>
        <p:spPr>
          <a:xfrm>
            <a:off x="6492412" y="1058333"/>
            <a:ext cx="4741334" cy="4741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森林里的人&#10;&#10;描述已自动生成">
            <a:extLst>
              <a:ext uri="{FF2B5EF4-FFF2-40B4-BE49-F238E27FC236}">
                <a16:creationId xmlns:a16="http://schemas.microsoft.com/office/drawing/2014/main" id="{312FFF8A-5C88-4389-9B9B-2BD1EB40F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809" r="20158" b="5489"/>
          <a:stretch>
            <a:fillRect/>
          </a:stretch>
        </p:blipFill>
        <p:spPr>
          <a:xfrm>
            <a:off x="6656578" y="1222499"/>
            <a:ext cx="4413002" cy="4413002"/>
          </a:xfrm>
          <a:custGeom>
            <a:avLst/>
            <a:gdLst>
              <a:gd name="connsiteX0" fmla="*/ 2685025 w 5370050"/>
              <a:gd name="connsiteY0" fmla="*/ 0 h 5370050"/>
              <a:gd name="connsiteX1" fmla="*/ 5370050 w 5370050"/>
              <a:gd name="connsiteY1" fmla="*/ 2685025 h 5370050"/>
              <a:gd name="connsiteX2" fmla="*/ 2685025 w 5370050"/>
              <a:gd name="connsiteY2" fmla="*/ 5370050 h 5370050"/>
              <a:gd name="connsiteX3" fmla="*/ 0 w 5370050"/>
              <a:gd name="connsiteY3" fmla="*/ 2685025 h 5370050"/>
              <a:gd name="connsiteX4" fmla="*/ 2685025 w 5370050"/>
              <a:gd name="connsiteY4" fmla="*/ 0 h 53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050" h="5370050">
                <a:moveTo>
                  <a:pt x="2685025" y="0"/>
                </a:moveTo>
                <a:cubicBezTo>
                  <a:pt x="4167923" y="0"/>
                  <a:pt x="5370050" y="1202127"/>
                  <a:pt x="5370050" y="2685025"/>
                </a:cubicBezTo>
                <a:cubicBezTo>
                  <a:pt x="5370050" y="4167923"/>
                  <a:pt x="4167923" y="5370050"/>
                  <a:pt x="2685025" y="5370050"/>
                </a:cubicBezTo>
                <a:cubicBezTo>
                  <a:pt x="1202127" y="5370050"/>
                  <a:pt x="0" y="4167923"/>
                  <a:pt x="0" y="2685025"/>
                </a:cubicBezTo>
                <a:cubicBezTo>
                  <a:pt x="0" y="1202127"/>
                  <a:pt x="1202127" y="0"/>
                  <a:pt x="2685025" y="0"/>
                </a:cubicBezTo>
                <a:close/>
              </a:path>
            </a:pathLst>
          </a:cu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832469DE-1BE7-8AF9-D9F5-42ACFF767D9B}"/>
              </a:ext>
            </a:extLst>
          </p:cNvPr>
          <p:cNvSpPr txBox="1"/>
          <p:nvPr/>
        </p:nvSpPr>
        <p:spPr>
          <a:xfrm>
            <a:off x="777647" y="1223135"/>
            <a:ext cx="3657556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医疗护理行业</a:t>
            </a:r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49CECCB6-6346-BB0D-5021-0E59FA0343EA}"/>
              </a:ext>
            </a:extLst>
          </p:cNvPr>
          <p:cNvGrpSpPr/>
          <p:nvPr/>
        </p:nvGrpSpPr>
        <p:grpSpPr>
          <a:xfrm>
            <a:off x="1492405" y="3272540"/>
            <a:ext cx="2077825" cy="621951"/>
            <a:chOff x="1481293" y="3433096"/>
            <a:chExt cx="2077825" cy="621951"/>
          </a:xfrm>
        </p:grpSpPr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35BA9A65-E67B-999D-A334-3EECE8AF85E4}"/>
                </a:ext>
              </a:extLst>
            </p:cNvPr>
            <p:cNvSpPr txBox="1"/>
            <p:nvPr/>
          </p:nvSpPr>
          <p:spPr>
            <a:xfrm>
              <a:off x="1540939" y="3778048"/>
              <a:ext cx="201817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pc="1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护士长</a:t>
              </a:r>
            </a:p>
          </p:txBody>
        </p: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0DE05FD2-8DA3-1CEE-0115-887450E89426}"/>
                </a:ext>
              </a:extLst>
            </p:cNvPr>
            <p:cNvGrpSpPr/>
            <p:nvPr/>
          </p:nvGrpSpPr>
          <p:grpSpPr>
            <a:xfrm>
              <a:off x="1481293" y="3433096"/>
              <a:ext cx="1278812" cy="317425"/>
              <a:chOff x="1596795" y="3710976"/>
              <a:chExt cx="1278812" cy="317425"/>
            </a:xfrm>
          </p:grpSpPr>
          <p:sp>
            <p:nvSpPr>
              <p:cNvPr id="142" name="矩形: 圆角 141">
                <a:extLst>
                  <a:ext uri="{FF2B5EF4-FFF2-40B4-BE49-F238E27FC236}">
                    <a16:creationId xmlns:a16="http://schemas.microsoft.com/office/drawing/2014/main" id="{639B67B9-64A4-A807-AD16-6EA3A8A319EA}"/>
                  </a:ext>
                </a:extLst>
              </p:cNvPr>
              <p:cNvSpPr/>
              <p:nvPr/>
            </p:nvSpPr>
            <p:spPr>
              <a:xfrm>
                <a:off x="1596795" y="3710976"/>
                <a:ext cx="1278812" cy="31742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0436679C-B3B8-B42A-1B4F-FDFF86CF7DCE}"/>
                  </a:ext>
                </a:extLst>
              </p:cNvPr>
              <p:cNvSpPr txBox="1"/>
              <p:nvPr/>
            </p:nvSpPr>
            <p:spPr>
              <a:xfrm>
                <a:off x="1792635" y="3746578"/>
                <a:ext cx="88713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zh-CN" altLang="en-US" sz="1600" spc="1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POSans M" panose="00020600040101010101" pitchFamily="18" charset="-122"/>
                  </a:rPr>
                  <a:t>目标岗位</a:t>
                </a:r>
              </a:p>
            </p:txBody>
          </p:sp>
        </p:grp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C1E52678-45E7-F4F0-CC2A-D76657700B11}"/>
              </a:ext>
            </a:extLst>
          </p:cNvPr>
          <p:cNvGrpSpPr>
            <a:grpSpLocks noChangeAspect="1"/>
          </p:cNvGrpSpPr>
          <p:nvPr/>
        </p:nvGrpSpPr>
        <p:grpSpPr>
          <a:xfrm>
            <a:off x="784225" y="3276222"/>
            <a:ext cx="601489" cy="601489"/>
            <a:chOff x="758452" y="3771400"/>
            <a:chExt cx="580563" cy="580563"/>
          </a:xfrm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grpSpPr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A52490F5-6836-F5E2-1718-B3AD65FD442A}"/>
                </a:ext>
              </a:extLst>
            </p:cNvPr>
            <p:cNvSpPr/>
            <p:nvPr/>
          </p:nvSpPr>
          <p:spPr>
            <a:xfrm>
              <a:off x="758452" y="3771400"/>
              <a:ext cx="580563" cy="580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图形 58">
              <a:extLst>
                <a:ext uri="{FF2B5EF4-FFF2-40B4-BE49-F238E27FC236}">
                  <a16:creationId xmlns:a16="http://schemas.microsoft.com/office/drawing/2014/main" id="{27193408-84B5-3F67-E2D7-046FB6058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732" y="3866004"/>
              <a:ext cx="208004" cy="391355"/>
            </a:xfrm>
            <a:custGeom>
              <a:avLst/>
              <a:gdLst>
                <a:gd name="connsiteX0" fmla="*/ 396434 w 542955"/>
                <a:gd name="connsiteY0" fmla="*/ 271463 h 1021556"/>
                <a:gd name="connsiteX1" fmla="*/ 146522 w 542955"/>
                <a:gd name="connsiteY1" fmla="*/ 271463 h 1021556"/>
                <a:gd name="connsiteX2" fmla="*/ 113422 w 542955"/>
                <a:gd name="connsiteY2" fmla="*/ 244793 h 1021556"/>
                <a:gd name="connsiteX3" fmla="*/ 68655 w 542955"/>
                <a:gd name="connsiteY3" fmla="*/ 41196 h 1021556"/>
                <a:gd name="connsiteX4" fmla="*/ 75322 w 542955"/>
                <a:gd name="connsiteY4" fmla="*/ 12621 h 1021556"/>
                <a:gd name="connsiteX5" fmla="*/ 101754 w 542955"/>
                <a:gd name="connsiteY5" fmla="*/ 0 h 1021556"/>
                <a:gd name="connsiteX6" fmla="*/ 441082 w 542955"/>
                <a:gd name="connsiteY6" fmla="*/ 0 h 1021556"/>
                <a:gd name="connsiteX7" fmla="*/ 467514 w 542955"/>
                <a:gd name="connsiteY7" fmla="*/ 12740 h 1021556"/>
                <a:gd name="connsiteX8" fmla="*/ 474301 w 542955"/>
                <a:gd name="connsiteY8" fmla="*/ 41315 h 1021556"/>
                <a:gd name="connsiteX9" fmla="*/ 429533 w 542955"/>
                <a:gd name="connsiteY9" fmla="*/ 244912 h 1021556"/>
                <a:gd name="connsiteX10" fmla="*/ 396434 w 542955"/>
                <a:gd name="connsiteY10" fmla="*/ 271463 h 1021556"/>
                <a:gd name="connsiteX11" fmla="*/ 173787 w 542955"/>
                <a:gd name="connsiteY11" fmla="*/ 203597 h 1021556"/>
                <a:gd name="connsiteX12" fmla="*/ 369050 w 542955"/>
                <a:gd name="connsiteY12" fmla="*/ 203597 h 1021556"/>
                <a:gd name="connsiteX13" fmla="*/ 398815 w 542955"/>
                <a:gd name="connsiteY13" fmla="*/ 67866 h 1021556"/>
                <a:gd name="connsiteX14" fmla="*/ 144021 w 542955"/>
                <a:gd name="connsiteY14" fmla="*/ 67866 h 1021556"/>
                <a:gd name="connsiteX15" fmla="*/ 173787 w 542955"/>
                <a:gd name="connsiteY15" fmla="*/ 203597 h 1021556"/>
                <a:gd name="connsiteX16" fmla="*/ 271537 w 542955"/>
                <a:gd name="connsiteY16" fmla="*/ 1021556 h 1021556"/>
                <a:gd name="connsiteX17" fmla="*/ 246534 w 542955"/>
                <a:gd name="connsiteY17" fmla="*/ 1010603 h 1021556"/>
                <a:gd name="connsiteX18" fmla="*/ 8885 w 542955"/>
                <a:gd name="connsiteY18" fmla="*/ 751284 h 1021556"/>
                <a:gd name="connsiteX19" fmla="*/ 789 w 542955"/>
                <a:gd name="connsiteY19" fmla="*/ 721162 h 1021556"/>
                <a:gd name="connsiteX20" fmla="*/ 91515 w 542955"/>
                <a:gd name="connsiteY20" fmla="*/ 366117 h 1021556"/>
                <a:gd name="connsiteX21" fmla="*/ 124733 w 542955"/>
                <a:gd name="connsiteY21" fmla="*/ 339328 h 1021556"/>
                <a:gd name="connsiteX22" fmla="*/ 418341 w 542955"/>
                <a:gd name="connsiteY22" fmla="*/ 339328 h 1021556"/>
                <a:gd name="connsiteX23" fmla="*/ 451441 w 542955"/>
                <a:gd name="connsiteY23" fmla="*/ 366117 h 1021556"/>
                <a:gd name="connsiteX24" fmla="*/ 542166 w 542955"/>
                <a:gd name="connsiteY24" fmla="*/ 721162 h 1021556"/>
                <a:gd name="connsiteX25" fmla="*/ 534070 w 542955"/>
                <a:gd name="connsiteY25" fmla="*/ 751284 h 1021556"/>
                <a:gd name="connsiteX26" fmla="*/ 296421 w 542955"/>
                <a:gd name="connsiteY26" fmla="*/ 1010483 h 1021556"/>
                <a:gd name="connsiteX27" fmla="*/ 271537 w 542955"/>
                <a:gd name="connsiteY27" fmla="*/ 1021556 h 1021556"/>
                <a:gd name="connsiteX28" fmla="*/ 70798 w 542955"/>
                <a:gd name="connsiteY28" fmla="*/ 718304 h 1021556"/>
                <a:gd name="connsiteX29" fmla="*/ 271537 w 542955"/>
                <a:gd name="connsiteY29" fmla="*/ 937379 h 1021556"/>
                <a:gd name="connsiteX30" fmla="*/ 472277 w 542955"/>
                <a:gd name="connsiteY30" fmla="*/ 718304 h 1021556"/>
                <a:gd name="connsiteX31" fmla="*/ 390957 w 542955"/>
                <a:gd name="connsiteY31" fmla="*/ 407194 h 1021556"/>
                <a:gd name="connsiteX32" fmla="*/ 151999 w 542955"/>
                <a:gd name="connsiteY32" fmla="*/ 407194 h 1021556"/>
                <a:gd name="connsiteX33" fmla="*/ 70798 w 542955"/>
                <a:gd name="connsiteY33" fmla="*/ 718304 h 102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955" h="1021556">
                  <a:moveTo>
                    <a:pt x="396434" y="271463"/>
                  </a:moveTo>
                  <a:lnTo>
                    <a:pt x="146522" y="271463"/>
                  </a:lnTo>
                  <a:cubicBezTo>
                    <a:pt x="130567" y="271463"/>
                    <a:pt x="116756" y="260390"/>
                    <a:pt x="113422" y="244793"/>
                  </a:cubicBezTo>
                  <a:lnTo>
                    <a:pt x="68655" y="41196"/>
                  </a:lnTo>
                  <a:cubicBezTo>
                    <a:pt x="66512" y="31194"/>
                    <a:pt x="68893" y="20717"/>
                    <a:pt x="75322" y="12621"/>
                  </a:cubicBezTo>
                  <a:cubicBezTo>
                    <a:pt x="81752" y="4643"/>
                    <a:pt x="91515" y="0"/>
                    <a:pt x="101754" y="0"/>
                  </a:cubicBezTo>
                  <a:lnTo>
                    <a:pt x="441082" y="0"/>
                  </a:lnTo>
                  <a:cubicBezTo>
                    <a:pt x="451322" y="0"/>
                    <a:pt x="461085" y="4763"/>
                    <a:pt x="467514" y="12740"/>
                  </a:cubicBezTo>
                  <a:cubicBezTo>
                    <a:pt x="473944" y="20717"/>
                    <a:pt x="476444" y="31194"/>
                    <a:pt x="474301" y="41315"/>
                  </a:cubicBezTo>
                  <a:lnTo>
                    <a:pt x="429533" y="244912"/>
                  </a:lnTo>
                  <a:cubicBezTo>
                    <a:pt x="426080" y="260390"/>
                    <a:pt x="412388" y="271463"/>
                    <a:pt x="396434" y="271463"/>
                  </a:cubicBezTo>
                  <a:close/>
                  <a:moveTo>
                    <a:pt x="173787" y="203597"/>
                  </a:moveTo>
                  <a:lnTo>
                    <a:pt x="369050" y="203597"/>
                  </a:lnTo>
                  <a:lnTo>
                    <a:pt x="398815" y="67866"/>
                  </a:lnTo>
                  <a:lnTo>
                    <a:pt x="144021" y="67866"/>
                  </a:lnTo>
                  <a:lnTo>
                    <a:pt x="173787" y="203597"/>
                  </a:lnTo>
                  <a:close/>
                  <a:moveTo>
                    <a:pt x="271537" y="1021556"/>
                  </a:moveTo>
                  <a:cubicBezTo>
                    <a:pt x="262012" y="1021556"/>
                    <a:pt x="252964" y="1017508"/>
                    <a:pt x="246534" y="1010603"/>
                  </a:cubicBezTo>
                  <a:lnTo>
                    <a:pt x="8885" y="751284"/>
                  </a:lnTo>
                  <a:cubicBezTo>
                    <a:pt x="1504" y="743188"/>
                    <a:pt x="-1592" y="731996"/>
                    <a:pt x="789" y="721162"/>
                  </a:cubicBezTo>
                  <a:lnTo>
                    <a:pt x="91515" y="366117"/>
                  </a:lnTo>
                  <a:cubicBezTo>
                    <a:pt x="94849" y="350520"/>
                    <a:pt x="108660" y="339328"/>
                    <a:pt x="124733" y="339328"/>
                  </a:cubicBezTo>
                  <a:lnTo>
                    <a:pt x="418341" y="339328"/>
                  </a:lnTo>
                  <a:cubicBezTo>
                    <a:pt x="434296" y="339328"/>
                    <a:pt x="448107" y="350520"/>
                    <a:pt x="451441" y="366117"/>
                  </a:cubicBezTo>
                  <a:lnTo>
                    <a:pt x="542166" y="721162"/>
                  </a:lnTo>
                  <a:cubicBezTo>
                    <a:pt x="544548" y="731877"/>
                    <a:pt x="541452" y="743188"/>
                    <a:pt x="534070" y="751284"/>
                  </a:cubicBezTo>
                  <a:lnTo>
                    <a:pt x="296421" y="1010483"/>
                  </a:lnTo>
                  <a:cubicBezTo>
                    <a:pt x="289992" y="1017508"/>
                    <a:pt x="280943" y="1021556"/>
                    <a:pt x="271537" y="1021556"/>
                  </a:cubicBezTo>
                  <a:close/>
                  <a:moveTo>
                    <a:pt x="70798" y="718304"/>
                  </a:moveTo>
                  <a:lnTo>
                    <a:pt x="271537" y="937379"/>
                  </a:lnTo>
                  <a:lnTo>
                    <a:pt x="472277" y="718304"/>
                  </a:lnTo>
                  <a:lnTo>
                    <a:pt x="390957" y="407194"/>
                  </a:lnTo>
                  <a:lnTo>
                    <a:pt x="151999" y="407194"/>
                  </a:lnTo>
                  <a:lnTo>
                    <a:pt x="70798" y="718304"/>
                  </a:ln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F1CCEB19-CB41-AD19-4528-698EDEE21CC4}"/>
              </a:ext>
            </a:extLst>
          </p:cNvPr>
          <p:cNvSpPr txBox="1"/>
          <p:nvPr/>
        </p:nvSpPr>
        <p:spPr>
          <a:xfrm>
            <a:off x="1552051" y="4595235"/>
            <a:ext cx="141037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OfficePLUS</a:t>
            </a:r>
            <a:endParaRPr lang="zh-CN" altLang="en-US" spc="133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AD2983E7-5849-0FCC-2534-DA522157F0C0}"/>
              </a:ext>
            </a:extLst>
          </p:cNvPr>
          <p:cNvGrpSpPr/>
          <p:nvPr/>
        </p:nvGrpSpPr>
        <p:grpSpPr>
          <a:xfrm>
            <a:off x="1465575" y="4242539"/>
            <a:ext cx="1278812" cy="317425"/>
            <a:chOff x="1569965" y="4917783"/>
            <a:chExt cx="1278812" cy="317425"/>
          </a:xfrm>
        </p:grpSpPr>
        <p:sp>
          <p:nvSpPr>
            <p:cNvPr id="151" name="矩形: 圆角 150">
              <a:extLst>
                <a:ext uri="{FF2B5EF4-FFF2-40B4-BE49-F238E27FC236}">
                  <a16:creationId xmlns:a16="http://schemas.microsoft.com/office/drawing/2014/main" id="{D433C69B-22CA-4FBC-F258-F2CD410ECBEA}"/>
                </a:ext>
              </a:extLst>
            </p:cNvPr>
            <p:cNvSpPr/>
            <p:nvPr/>
          </p:nvSpPr>
          <p:spPr>
            <a:xfrm>
              <a:off x="1569965" y="4917783"/>
              <a:ext cx="1278812" cy="3174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B37361D2-4B2E-F5C0-B81C-1D456435D7F0}"/>
                </a:ext>
              </a:extLst>
            </p:cNvPr>
            <p:cNvSpPr txBox="1"/>
            <p:nvPr/>
          </p:nvSpPr>
          <p:spPr>
            <a:xfrm>
              <a:off x="1878371" y="4953385"/>
              <a:ext cx="66200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600" spc="1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</a:rPr>
                <a:t>竞聘人</a:t>
              </a: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844F9D91-41B7-E179-0CAD-64459B25148A}"/>
              </a:ext>
            </a:extLst>
          </p:cNvPr>
          <p:cNvGrpSpPr>
            <a:grpSpLocks noChangeAspect="1"/>
          </p:cNvGrpSpPr>
          <p:nvPr/>
        </p:nvGrpSpPr>
        <p:grpSpPr>
          <a:xfrm>
            <a:off x="784224" y="4250093"/>
            <a:ext cx="601489" cy="601489"/>
            <a:chOff x="770105" y="4982079"/>
            <a:chExt cx="580563" cy="580563"/>
          </a:xfrm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grpSpPr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C2F102A2-7AEC-BBAD-4B03-40D66892340E}"/>
                </a:ext>
              </a:extLst>
            </p:cNvPr>
            <p:cNvSpPr/>
            <p:nvPr/>
          </p:nvSpPr>
          <p:spPr>
            <a:xfrm>
              <a:off x="770105" y="4982079"/>
              <a:ext cx="580563" cy="580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图形 55">
              <a:extLst>
                <a:ext uri="{FF2B5EF4-FFF2-40B4-BE49-F238E27FC236}">
                  <a16:creationId xmlns:a16="http://schemas.microsoft.com/office/drawing/2014/main" id="{307AF22C-6B3A-AC7D-D3AC-60C3CDF0CF72}"/>
                </a:ext>
              </a:extLst>
            </p:cNvPr>
            <p:cNvSpPr/>
            <p:nvPr/>
          </p:nvSpPr>
          <p:spPr>
            <a:xfrm>
              <a:off x="889365" y="5077466"/>
              <a:ext cx="342043" cy="389788"/>
            </a:xfrm>
            <a:custGeom>
              <a:avLst/>
              <a:gdLst>
                <a:gd name="connsiteX0" fmla="*/ 235980 w 471959"/>
                <a:gd name="connsiteY0" fmla="*/ 250020 h 537838"/>
                <a:gd name="connsiteX1" fmla="*/ 360720 w 471959"/>
                <a:gd name="connsiteY1" fmla="*/ 125280 h 537838"/>
                <a:gd name="connsiteX2" fmla="*/ 235980 w 471959"/>
                <a:gd name="connsiteY2" fmla="*/ 0 h 537838"/>
                <a:gd name="connsiteX3" fmla="*/ 111240 w 471959"/>
                <a:gd name="connsiteY3" fmla="*/ 125280 h 537838"/>
                <a:gd name="connsiteX4" fmla="*/ 235980 w 471959"/>
                <a:gd name="connsiteY4" fmla="*/ 250020 h 537838"/>
                <a:gd name="connsiteX5" fmla="*/ 235980 w 471959"/>
                <a:gd name="connsiteY5" fmla="*/ 32400 h 537838"/>
                <a:gd name="connsiteX6" fmla="*/ 328320 w 471959"/>
                <a:gd name="connsiteY6" fmla="*/ 124740 h 537838"/>
                <a:gd name="connsiteX7" fmla="*/ 235980 w 471959"/>
                <a:gd name="connsiteY7" fmla="*/ 217620 h 537838"/>
                <a:gd name="connsiteX8" fmla="*/ 143640 w 471959"/>
                <a:gd name="connsiteY8" fmla="*/ 125280 h 537838"/>
                <a:gd name="connsiteX9" fmla="*/ 235980 w 471959"/>
                <a:gd name="connsiteY9" fmla="*/ 32400 h 537838"/>
                <a:gd name="connsiteX10" fmla="*/ 235980 w 471959"/>
                <a:gd name="connsiteY10" fmla="*/ 285120 h 537838"/>
                <a:gd name="connsiteX11" fmla="*/ 0 w 471959"/>
                <a:gd name="connsiteY11" fmla="*/ 521640 h 537838"/>
                <a:gd name="connsiteX12" fmla="*/ 16200 w 471959"/>
                <a:gd name="connsiteY12" fmla="*/ 537839 h 537838"/>
                <a:gd name="connsiteX13" fmla="*/ 32400 w 471959"/>
                <a:gd name="connsiteY13" fmla="*/ 521640 h 537838"/>
                <a:gd name="connsiteX14" fmla="*/ 235980 w 471959"/>
                <a:gd name="connsiteY14" fmla="*/ 317520 h 537838"/>
                <a:gd name="connsiteX15" fmla="*/ 439560 w 471959"/>
                <a:gd name="connsiteY15" fmla="*/ 521640 h 537838"/>
                <a:gd name="connsiteX16" fmla="*/ 455760 w 471959"/>
                <a:gd name="connsiteY16" fmla="*/ 537839 h 537838"/>
                <a:gd name="connsiteX17" fmla="*/ 471960 w 471959"/>
                <a:gd name="connsiteY17" fmla="*/ 521640 h 537838"/>
                <a:gd name="connsiteX18" fmla="*/ 235980 w 471959"/>
                <a:gd name="connsiteY18" fmla="*/ 285120 h 53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1959" h="537838">
                  <a:moveTo>
                    <a:pt x="235980" y="250020"/>
                  </a:moveTo>
                  <a:cubicBezTo>
                    <a:pt x="305100" y="250020"/>
                    <a:pt x="360720" y="193860"/>
                    <a:pt x="360720" y="125280"/>
                  </a:cubicBezTo>
                  <a:cubicBezTo>
                    <a:pt x="360720" y="56700"/>
                    <a:pt x="305100" y="0"/>
                    <a:pt x="235980" y="0"/>
                  </a:cubicBezTo>
                  <a:cubicBezTo>
                    <a:pt x="166860" y="0"/>
                    <a:pt x="111240" y="56160"/>
                    <a:pt x="111240" y="125280"/>
                  </a:cubicBezTo>
                  <a:cubicBezTo>
                    <a:pt x="111240" y="194400"/>
                    <a:pt x="166860" y="250020"/>
                    <a:pt x="235980" y="250020"/>
                  </a:cubicBezTo>
                  <a:close/>
                  <a:moveTo>
                    <a:pt x="235980" y="32400"/>
                  </a:moveTo>
                  <a:cubicBezTo>
                    <a:pt x="287280" y="32400"/>
                    <a:pt x="328320" y="73980"/>
                    <a:pt x="328320" y="124740"/>
                  </a:cubicBezTo>
                  <a:cubicBezTo>
                    <a:pt x="328320" y="175500"/>
                    <a:pt x="287280" y="217620"/>
                    <a:pt x="235980" y="217620"/>
                  </a:cubicBezTo>
                  <a:cubicBezTo>
                    <a:pt x="184680" y="217620"/>
                    <a:pt x="143640" y="176040"/>
                    <a:pt x="143640" y="125280"/>
                  </a:cubicBezTo>
                  <a:cubicBezTo>
                    <a:pt x="143640" y="74520"/>
                    <a:pt x="184680" y="32400"/>
                    <a:pt x="235980" y="32400"/>
                  </a:cubicBezTo>
                  <a:close/>
                  <a:moveTo>
                    <a:pt x="235980" y="285120"/>
                  </a:moveTo>
                  <a:cubicBezTo>
                    <a:pt x="105840" y="285120"/>
                    <a:pt x="0" y="390960"/>
                    <a:pt x="0" y="521640"/>
                  </a:cubicBezTo>
                  <a:cubicBezTo>
                    <a:pt x="0" y="530820"/>
                    <a:pt x="7020" y="537839"/>
                    <a:pt x="16200" y="537839"/>
                  </a:cubicBezTo>
                  <a:cubicBezTo>
                    <a:pt x="25380" y="537839"/>
                    <a:pt x="32400" y="530820"/>
                    <a:pt x="32400" y="521640"/>
                  </a:cubicBezTo>
                  <a:cubicBezTo>
                    <a:pt x="32400" y="409320"/>
                    <a:pt x="123660" y="317520"/>
                    <a:pt x="235980" y="317520"/>
                  </a:cubicBezTo>
                  <a:cubicBezTo>
                    <a:pt x="348300" y="317520"/>
                    <a:pt x="439560" y="409320"/>
                    <a:pt x="439560" y="521640"/>
                  </a:cubicBezTo>
                  <a:cubicBezTo>
                    <a:pt x="439560" y="530820"/>
                    <a:pt x="446580" y="537839"/>
                    <a:pt x="455760" y="537839"/>
                  </a:cubicBezTo>
                  <a:cubicBezTo>
                    <a:pt x="464940" y="537839"/>
                    <a:pt x="471960" y="530820"/>
                    <a:pt x="471960" y="521640"/>
                  </a:cubicBezTo>
                  <a:cubicBezTo>
                    <a:pt x="471960" y="390960"/>
                    <a:pt x="366120" y="285120"/>
                    <a:pt x="235980" y="285120"/>
                  </a:cubicBezTo>
                  <a:close/>
                </a:path>
              </a:pathLst>
            </a:custGeom>
            <a:solidFill>
              <a:schemeClr val="bg1"/>
            </a:solidFill>
            <a:ln w="5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6DC4F70-A68E-4BDE-6175-3DC5388F2C20}"/>
              </a:ext>
            </a:extLst>
          </p:cNvPr>
          <p:cNvCxnSpPr>
            <a:cxnSpLocks/>
          </p:cNvCxnSpPr>
          <p:nvPr/>
        </p:nvCxnSpPr>
        <p:spPr>
          <a:xfrm>
            <a:off x="784225" y="4068515"/>
            <a:ext cx="3643313" cy="0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8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977DE706-BB91-BA61-7E9F-F7C24AB88F74}"/>
              </a:ext>
            </a:extLst>
          </p:cNvPr>
          <p:cNvSpPr/>
          <p:nvPr/>
        </p:nvSpPr>
        <p:spPr>
          <a:xfrm>
            <a:off x="0" y="5714672"/>
            <a:ext cx="12192000" cy="1143330"/>
          </a:xfrm>
          <a:custGeom>
            <a:avLst/>
            <a:gdLst>
              <a:gd name="connsiteX0" fmla="*/ 0 w 12192000"/>
              <a:gd name="connsiteY0" fmla="*/ 0 h 1143329"/>
              <a:gd name="connsiteX1" fmla="*/ 192979 w 12192000"/>
              <a:gd name="connsiteY1" fmla="*/ 75397 h 1143329"/>
              <a:gd name="connsiteX2" fmla="*/ 6096000 w 12192000"/>
              <a:gd name="connsiteY2" fmla="*/ 986193 h 1143329"/>
              <a:gd name="connsiteX3" fmla="*/ 11999022 w 12192000"/>
              <a:gd name="connsiteY3" fmla="*/ 75397 h 1143329"/>
              <a:gd name="connsiteX4" fmla="*/ 12192000 w 12192000"/>
              <a:gd name="connsiteY4" fmla="*/ 0 h 1143329"/>
              <a:gd name="connsiteX5" fmla="*/ 12192000 w 12192000"/>
              <a:gd name="connsiteY5" fmla="*/ 1143329 h 1143329"/>
              <a:gd name="connsiteX6" fmla="*/ 0 w 12192000"/>
              <a:gd name="connsiteY6" fmla="*/ 1143329 h 11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143329">
                <a:moveTo>
                  <a:pt x="0" y="0"/>
                </a:moveTo>
                <a:lnTo>
                  <a:pt x="192979" y="75397"/>
                </a:lnTo>
                <a:cubicBezTo>
                  <a:pt x="1703693" y="638133"/>
                  <a:pt x="3790727" y="986193"/>
                  <a:pt x="6096000" y="986193"/>
                </a:cubicBezTo>
                <a:cubicBezTo>
                  <a:pt x="8401273" y="986193"/>
                  <a:pt x="10488307" y="638133"/>
                  <a:pt x="11999022" y="75397"/>
                </a:cubicBezTo>
                <a:lnTo>
                  <a:pt x="12192000" y="0"/>
                </a:lnTo>
                <a:lnTo>
                  <a:pt x="12192000" y="1143329"/>
                </a:lnTo>
                <a:lnTo>
                  <a:pt x="0" y="1143329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34538A78-76BB-3A66-5BC9-2202B94074FC}"/>
              </a:ext>
            </a:extLst>
          </p:cNvPr>
          <p:cNvSpPr/>
          <p:nvPr/>
        </p:nvSpPr>
        <p:spPr>
          <a:xfrm>
            <a:off x="0" y="6138725"/>
            <a:ext cx="12192000" cy="719275"/>
          </a:xfrm>
          <a:custGeom>
            <a:avLst/>
            <a:gdLst>
              <a:gd name="connsiteX0" fmla="*/ 0 w 12192000"/>
              <a:gd name="connsiteY0" fmla="*/ 0 h 1143329"/>
              <a:gd name="connsiteX1" fmla="*/ 192979 w 12192000"/>
              <a:gd name="connsiteY1" fmla="*/ 75397 h 1143329"/>
              <a:gd name="connsiteX2" fmla="*/ 6096000 w 12192000"/>
              <a:gd name="connsiteY2" fmla="*/ 986193 h 1143329"/>
              <a:gd name="connsiteX3" fmla="*/ 11999022 w 12192000"/>
              <a:gd name="connsiteY3" fmla="*/ 75397 h 1143329"/>
              <a:gd name="connsiteX4" fmla="*/ 12192000 w 12192000"/>
              <a:gd name="connsiteY4" fmla="*/ 0 h 1143329"/>
              <a:gd name="connsiteX5" fmla="*/ 12192000 w 12192000"/>
              <a:gd name="connsiteY5" fmla="*/ 1143329 h 1143329"/>
              <a:gd name="connsiteX6" fmla="*/ 0 w 12192000"/>
              <a:gd name="connsiteY6" fmla="*/ 1143329 h 11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143329">
                <a:moveTo>
                  <a:pt x="0" y="0"/>
                </a:moveTo>
                <a:lnTo>
                  <a:pt x="192979" y="75397"/>
                </a:lnTo>
                <a:cubicBezTo>
                  <a:pt x="1703693" y="638133"/>
                  <a:pt x="3790727" y="986193"/>
                  <a:pt x="6096000" y="986193"/>
                </a:cubicBezTo>
                <a:cubicBezTo>
                  <a:pt x="8401273" y="986193"/>
                  <a:pt x="10488307" y="638133"/>
                  <a:pt x="11999022" y="75397"/>
                </a:cubicBezTo>
                <a:lnTo>
                  <a:pt x="12192000" y="0"/>
                </a:lnTo>
                <a:lnTo>
                  <a:pt x="12192000" y="1143329"/>
                </a:lnTo>
                <a:lnTo>
                  <a:pt x="0" y="114332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AB5A36-CEC2-B8E5-F96D-294201ED0F84}"/>
              </a:ext>
            </a:extLst>
          </p:cNvPr>
          <p:cNvSpPr txBox="1"/>
          <p:nvPr/>
        </p:nvSpPr>
        <p:spPr>
          <a:xfrm>
            <a:off x="695325" y="52811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个人优势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51F66C3-9EE9-8184-80AC-3ADF72A7CFEE}"/>
              </a:ext>
            </a:extLst>
          </p:cNvPr>
          <p:cNvSpPr/>
          <p:nvPr/>
        </p:nvSpPr>
        <p:spPr>
          <a:xfrm>
            <a:off x="1457853" y="1515531"/>
            <a:ext cx="2856444" cy="4343400"/>
          </a:xfrm>
          <a:custGeom>
            <a:avLst/>
            <a:gdLst>
              <a:gd name="connsiteX0" fmla="*/ 307582 w 2856444"/>
              <a:gd name="connsiteY0" fmla="*/ 0 h 4343400"/>
              <a:gd name="connsiteX1" fmla="*/ 2548862 w 2856444"/>
              <a:gd name="connsiteY1" fmla="*/ 0 h 4343400"/>
              <a:gd name="connsiteX2" fmla="*/ 2856444 w 2856444"/>
              <a:gd name="connsiteY2" fmla="*/ 307582 h 4343400"/>
              <a:gd name="connsiteX3" fmla="*/ 2856444 w 2856444"/>
              <a:gd name="connsiteY3" fmla="*/ 2915178 h 4343400"/>
              <a:gd name="connsiteX4" fmla="*/ 2856444 w 2856444"/>
              <a:gd name="connsiteY4" fmla="*/ 2952833 h 4343400"/>
              <a:gd name="connsiteX5" fmla="*/ 2852634 w 2856444"/>
              <a:gd name="connsiteY5" fmla="*/ 2990625 h 4343400"/>
              <a:gd name="connsiteX6" fmla="*/ 2849070 w 2856444"/>
              <a:gd name="connsiteY6" fmla="*/ 3061206 h 4343400"/>
              <a:gd name="connsiteX7" fmla="*/ 1428222 w 2856444"/>
              <a:gd name="connsiteY7" fmla="*/ 4343400 h 4343400"/>
              <a:gd name="connsiteX8" fmla="*/ 7374 w 2856444"/>
              <a:gd name="connsiteY8" fmla="*/ 3061206 h 4343400"/>
              <a:gd name="connsiteX9" fmla="*/ 3810 w 2856444"/>
              <a:gd name="connsiteY9" fmla="*/ 2990625 h 4343400"/>
              <a:gd name="connsiteX10" fmla="*/ 0 w 2856444"/>
              <a:gd name="connsiteY10" fmla="*/ 2952833 h 4343400"/>
              <a:gd name="connsiteX11" fmla="*/ 0 w 2856444"/>
              <a:gd name="connsiteY11" fmla="*/ 2915178 h 4343400"/>
              <a:gd name="connsiteX12" fmla="*/ 0 w 2856444"/>
              <a:gd name="connsiteY12" fmla="*/ 307582 h 4343400"/>
              <a:gd name="connsiteX13" fmla="*/ 307582 w 2856444"/>
              <a:gd name="connsiteY13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6444" h="4343400">
                <a:moveTo>
                  <a:pt x="307582" y="0"/>
                </a:moveTo>
                <a:lnTo>
                  <a:pt x="2548862" y="0"/>
                </a:lnTo>
                <a:cubicBezTo>
                  <a:pt x="2718735" y="0"/>
                  <a:pt x="2856444" y="137709"/>
                  <a:pt x="2856444" y="307582"/>
                </a:cubicBezTo>
                <a:lnTo>
                  <a:pt x="2856444" y="2915178"/>
                </a:lnTo>
                <a:lnTo>
                  <a:pt x="2856444" y="2952833"/>
                </a:lnTo>
                <a:lnTo>
                  <a:pt x="2852634" y="2990625"/>
                </a:lnTo>
                <a:lnTo>
                  <a:pt x="2849070" y="3061206"/>
                </a:lnTo>
                <a:cubicBezTo>
                  <a:pt x="2775931" y="3781395"/>
                  <a:pt x="2167708" y="4343400"/>
                  <a:pt x="1428222" y="4343400"/>
                </a:cubicBezTo>
                <a:cubicBezTo>
                  <a:pt x="688736" y="4343400"/>
                  <a:pt x="80513" y="3781395"/>
                  <a:pt x="7374" y="3061206"/>
                </a:cubicBezTo>
                <a:lnTo>
                  <a:pt x="3810" y="2990625"/>
                </a:lnTo>
                <a:lnTo>
                  <a:pt x="0" y="2952833"/>
                </a:lnTo>
                <a:lnTo>
                  <a:pt x="0" y="2915178"/>
                </a:lnTo>
                <a:lnTo>
                  <a:pt x="0" y="307582"/>
                </a:lnTo>
                <a:cubicBezTo>
                  <a:pt x="0" y="137709"/>
                  <a:pt x="137709" y="0"/>
                  <a:pt x="307582" y="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254000" dist="622300" dir="5400000" sx="90000" sy="9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340483D-154E-22CD-35B8-D468967D7376}"/>
              </a:ext>
            </a:extLst>
          </p:cNvPr>
          <p:cNvSpPr/>
          <p:nvPr/>
        </p:nvSpPr>
        <p:spPr>
          <a:xfrm>
            <a:off x="4667778" y="1515531"/>
            <a:ext cx="2856444" cy="4343400"/>
          </a:xfrm>
          <a:custGeom>
            <a:avLst/>
            <a:gdLst>
              <a:gd name="connsiteX0" fmla="*/ 307582 w 2856444"/>
              <a:gd name="connsiteY0" fmla="*/ 0 h 4343400"/>
              <a:gd name="connsiteX1" fmla="*/ 2548862 w 2856444"/>
              <a:gd name="connsiteY1" fmla="*/ 0 h 4343400"/>
              <a:gd name="connsiteX2" fmla="*/ 2856444 w 2856444"/>
              <a:gd name="connsiteY2" fmla="*/ 307582 h 4343400"/>
              <a:gd name="connsiteX3" fmla="*/ 2856444 w 2856444"/>
              <a:gd name="connsiteY3" fmla="*/ 2915178 h 4343400"/>
              <a:gd name="connsiteX4" fmla="*/ 2856444 w 2856444"/>
              <a:gd name="connsiteY4" fmla="*/ 2952833 h 4343400"/>
              <a:gd name="connsiteX5" fmla="*/ 2852634 w 2856444"/>
              <a:gd name="connsiteY5" fmla="*/ 2990625 h 4343400"/>
              <a:gd name="connsiteX6" fmla="*/ 2849070 w 2856444"/>
              <a:gd name="connsiteY6" fmla="*/ 3061206 h 4343400"/>
              <a:gd name="connsiteX7" fmla="*/ 1428222 w 2856444"/>
              <a:gd name="connsiteY7" fmla="*/ 4343400 h 4343400"/>
              <a:gd name="connsiteX8" fmla="*/ 7374 w 2856444"/>
              <a:gd name="connsiteY8" fmla="*/ 3061206 h 4343400"/>
              <a:gd name="connsiteX9" fmla="*/ 3810 w 2856444"/>
              <a:gd name="connsiteY9" fmla="*/ 2990625 h 4343400"/>
              <a:gd name="connsiteX10" fmla="*/ 0 w 2856444"/>
              <a:gd name="connsiteY10" fmla="*/ 2952833 h 4343400"/>
              <a:gd name="connsiteX11" fmla="*/ 0 w 2856444"/>
              <a:gd name="connsiteY11" fmla="*/ 2915178 h 4343400"/>
              <a:gd name="connsiteX12" fmla="*/ 0 w 2856444"/>
              <a:gd name="connsiteY12" fmla="*/ 307582 h 4343400"/>
              <a:gd name="connsiteX13" fmla="*/ 307582 w 2856444"/>
              <a:gd name="connsiteY13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6444" h="4343400">
                <a:moveTo>
                  <a:pt x="307582" y="0"/>
                </a:moveTo>
                <a:lnTo>
                  <a:pt x="2548862" y="0"/>
                </a:lnTo>
                <a:cubicBezTo>
                  <a:pt x="2718735" y="0"/>
                  <a:pt x="2856444" y="137709"/>
                  <a:pt x="2856444" y="307582"/>
                </a:cubicBezTo>
                <a:lnTo>
                  <a:pt x="2856444" y="2915178"/>
                </a:lnTo>
                <a:lnTo>
                  <a:pt x="2856444" y="2952833"/>
                </a:lnTo>
                <a:lnTo>
                  <a:pt x="2852634" y="2990625"/>
                </a:lnTo>
                <a:lnTo>
                  <a:pt x="2849070" y="3061206"/>
                </a:lnTo>
                <a:cubicBezTo>
                  <a:pt x="2775931" y="3781395"/>
                  <a:pt x="2167708" y="4343400"/>
                  <a:pt x="1428222" y="4343400"/>
                </a:cubicBezTo>
                <a:cubicBezTo>
                  <a:pt x="688736" y="4343400"/>
                  <a:pt x="80513" y="3781395"/>
                  <a:pt x="7374" y="3061206"/>
                </a:cubicBezTo>
                <a:lnTo>
                  <a:pt x="3810" y="2990625"/>
                </a:lnTo>
                <a:lnTo>
                  <a:pt x="0" y="2952833"/>
                </a:lnTo>
                <a:lnTo>
                  <a:pt x="0" y="2915178"/>
                </a:lnTo>
                <a:lnTo>
                  <a:pt x="0" y="307582"/>
                </a:lnTo>
                <a:cubicBezTo>
                  <a:pt x="0" y="137709"/>
                  <a:pt x="137709" y="0"/>
                  <a:pt x="307582" y="0"/>
                </a:cubicBezTo>
                <a:close/>
              </a:path>
            </a:pathLst>
          </a:custGeom>
          <a:ln>
            <a:noFill/>
          </a:ln>
          <a:effectLst>
            <a:outerShdw blurRad="254000" dist="622300" dir="5400000" sx="90000" sy="9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BFC5027-42E1-CBC4-3012-01EAA722BCE5}"/>
              </a:ext>
            </a:extLst>
          </p:cNvPr>
          <p:cNvSpPr/>
          <p:nvPr/>
        </p:nvSpPr>
        <p:spPr>
          <a:xfrm>
            <a:off x="7877703" y="1515531"/>
            <a:ext cx="2856444" cy="4343400"/>
          </a:xfrm>
          <a:custGeom>
            <a:avLst/>
            <a:gdLst>
              <a:gd name="connsiteX0" fmla="*/ 307582 w 2856444"/>
              <a:gd name="connsiteY0" fmla="*/ 0 h 4343400"/>
              <a:gd name="connsiteX1" fmla="*/ 2548862 w 2856444"/>
              <a:gd name="connsiteY1" fmla="*/ 0 h 4343400"/>
              <a:gd name="connsiteX2" fmla="*/ 2856444 w 2856444"/>
              <a:gd name="connsiteY2" fmla="*/ 307582 h 4343400"/>
              <a:gd name="connsiteX3" fmla="*/ 2856444 w 2856444"/>
              <a:gd name="connsiteY3" fmla="*/ 2915178 h 4343400"/>
              <a:gd name="connsiteX4" fmla="*/ 2856444 w 2856444"/>
              <a:gd name="connsiteY4" fmla="*/ 2952833 h 4343400"/>
              <a:gd name="connsiteX5" fmla="*/ 2852634 w 2856444"/>
              <a:gd name="connsiteY5" fmla="*/ 2990625 h 4343400"/>
              <a:gd name="connsiteX6" fmla="*/ 2849070 w 2856444"/>
              <a:gd name="connsiteY6" fmla="*/ 3061206 h 4343400"/>
              <a:gd name="connsiteX7" fmla="*/ 1428222 w 2856444"/>
              <a:gd name="connsiteY7" fmla="*/ 4343400 h 4343400"/>
              <a:gd name="connsiteX8" fmla="*/ 7374 w 2856444"/>
              <a:gd name="connsiteY8" fmla="*/ 3061206 h 4343400"/>
              <a:gd name="connsiteX9" fmla="*/ 3810 w 2856444"/>
              <a:gd name="connsiteY9" fmla="*/ 2990625 h 4343400"/>
              <a:gd name="connsiteX10" fmla="*/ 0 w 2856444"/>
              <a:gd name="connsiteY10" fmla="*/ 2952833 h 4343400"/>
              <a:gd name="connsiteX11" fmla="*/ 0 w 2856444"/>
              <a:gd name="connsiteY11" fmla="*/ 2915178 h 4343400"/>
              <a:gd name="connsiteX12" fmla="*/ 0 w 2856444"/>
              <a:gd name="connsiteY12" fmla="*/ 307582 h 4343400"/>
              <a:gd name="connsiteX13" fmla="*/ 307582 w 2856444"/>
              <a:gd name="connsiteY13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6444" h="4343400">
                <a:moveTo>
                  <a:pt x="307582" y="0"/>
                </a:moveTo>
                <a:lnTo>
                  <a:pt x="2548862" y="0"/>
                </a:lnTo>
                <a:cubicBezTo>
                  <a:pt x="2718735" y="0"/>
                  <a:pt x="2856444" y="137709"/>
                  <a:pt x="2856444" y="307582"/>
                </a:cubicBezTo>
                <a:lnTo>
                  <a:pt x="2856444" y="2915178"/>
                </a:lnTo>
                <a:lnTo>
                  <a:pt x="2856444" y="2952833"/>
                </a:lnTo>
                <a:lnTo>
                  <a:pt x="2852634" y="2990625"/>
                </a:lnTo>
                <a:lnTo>
                  <a:pt x="2849070" y="3061206"/>
                </a:lnTo>
                <a:cubicBezTo>
                  <a:pt x="2775931" y="3781395"/>
                  <a:pt x="2167708" y="4343400"/>
                  <a:pt x="1428222" y="4343400"/>
                </a:cubicBezTo>
                <a:cubicBezTo>
                  <a:pt x="688736" y="4343400"/>
                  <a:pt x="80513" y="3781395"/>
                  <a:pt x="7374" y="3061206"/>
                </a:cubicBezTo>
                <a:lnTo>
                  <a:pt x="3810" y="2990625"/>
                </a:lnTo>
                <a:lnTo>
                  <a:pt x="0" y="2952833"/>
                </a:lnTo>
                <a:lnTo>
                  <a:pt x="0" y="2915178"/>
                </a:lnTo>
                <a:lnTo>
                  <a:pt x="0" y="307582"/>
                </a:lnTo>
                <a:cubicBezTo>
                  <a:pt x="0" y="137709"/>
                  <a:pt x="137709" y="0"/>
                  <a:pt x="307582" y="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254000" dist="622300" dir="5400000" sx="90000" sy="9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179F8B-4633-EAC4-B91B-E3D8E6EA6970}"/>
              </a:ext>
            </a:extLst>
          </p:cNvPr>
          <p:cNvSpPr txBox="1"/>
          <p:nvPr/>
        </p:nvSpPr>
        <p:spPr>
          <a:xfrm>
            <a:off x="1806075" y="2231712"/>
            <a:ext cx="2160000" cy="1724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认真向上级医生、同事学习，不断吸取他们的经验教训，提高自已的业务水平。利用进修学习的时机大量吸收新知识、开拓业务视野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EECC8D5-C744-1E7C-14FF-FC5F17BB7CB8}"/>
              </a:ext>
            </a:extLst>
          </p:cNvPr>
          <p:cNvSpPr/>
          <p:nvPr/>
        </p:nvSpPr>
        <p:spPr>
          <a:xfrm>
            <a:off x="2706075" y="2026493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0A995F6-596B-FB50-5C2C-9D9C913F8525}"/>
              </a:ext>
            </a:extLst>
          </p:cNvPr>
          <p:cNvSpPr txBox="1"/>
          <p:nvPr/>
        </p:nvSpPr>
        <p:spPr>
          <a:xfrm>
            <a:off x="8225925" y="2231712"/>
            <a:ext cx="2160000" cy="2053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拥有多次组织活动的经历，具有良好的与他人沟通、协调的能力和组织能力，能够协调配合同事，发扬团队精神，这是一个集体具有优势的坚强保障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50A0004-8C0B-3806-A15D-DA06B5681942}"/>
              </a:ext>
            </a:extLst>
          </p:cNvPr>
          <p:cNvSpPr/>
          <p:nvPr/>
        </p:nvSpPr>
        <p:spPr>
          <a:xfrm>
            <a:off x="9125925" y="2026493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9FEC635-4BD0-8AEE-7158-E443E54A090A}"/>
              </a:ext>
            </a:extLst>
          </p:cNvPr>
          <p:cNvSpPr txBox="1"/>
          <p:nvPr/>
        </p:nvSpPr>
        <p:spPr>
          <a:xfrm>
            <a:off x="5016000" y="2231712"/>
            <a:ext cx="2160000" cy="2053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多年的护士工作已使我深深地爱上了这一职业，处处为患者着想，时时为患者负责。每当一个个患者痊愈时候，我都感到自己从事的职业是多么神圣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A9A8EEB2-F67D-F520-4C2A-4A6FFFAECC71}"/>
              </a:ext>
            </a:extLst>
          </p:cNvPr>
          <p:cNvSpPr/>
          <p:nvPr/>
        </p:nvSpPr>
        <p:spPr>
          <a:xfrm>
            <a:off x="5916000" y="2026493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E6BCA42-30A0-A018-B61D-1F41FF870E0B}"/>
              </a:ext>
            </a:extLst>
          </p:cNvPr>
          <p:cNvSpPr txBox="1"/>
          <p:nvPr/>
        </p:nvSpPr>
        <p:spPr>
          <a:xfrm>
            <a:off x="2389144" y="4665140"/>
            <a:ext cx="993862" cy="10156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6600" b="1" dirty="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01</a:t>
            </a:r>
            <a:endParaRPr lang="zh-CN" altLang="en-US" sz="6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DD5AD92-56E1-33F5-7AD2-22F3A223CAEB}"/>
              </a:ext>
            </a:extLst>
          </p:cNvPr>
          <p:cNvSpPr txBox="1"/>
          <p:nvPr/>
        </p:nvSpPr>
        <p:spPr>
          <a:xfrm>
            <a:off x="8808994" y="4665140"/>
            <a:ext cx="993862" cy="10156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6600" b="1" dirty="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03</a:t>
            </a:r>
            <a:endParaRPr lang="zh-CN" altLang="en-US" sz="6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4F22406-5325-4C6F-D8F6-E30245DE7C92}"/>
              </a:ext>
            </a:extLst>
          </p:cNvPr>
          <p:cNvSpPr txBox="1"/>
          <p:nvPr/>
        </p:nvSpPr>
        <p:spPr>
          <a:xfrm>
            <a:off x="5599069" y="4665140"/>
            <a:ext cx="993862" cy="10156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02</a:t>
            </a:r>
            <a:endParaRPr lang="zh-CN" alt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11987639-6761-D9A2-5178-ED62BB21983D}"/>
              </a:ext>
            </a:extLst>
          </p:cNvPr>
          <p:cNvSpPr/>
          <p:nvPr/>
        </p:nvSpPr>
        <p:spPr>
          <a:xfrm>
            <a:off x="1923375" y="1344081"/>
            <a:ext cx="1925400" cy="45402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27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64A3AD3-5914-C09C-6DBB-20E906D64CBC}"/>
              </a:ext>
            </a:extLst>
          </p:cNvPr>
          <p:cNvSpPr txBox="1"/>
          <p:nvPr/>
        </p:nvSpPr>
        <p:spPr>
          <a:xfrm>
            <a:off x="2256029" y="1417205"/>
            <a:ext cx="1260092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业务能力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D40229E8-8CED-3A22-7D27-1A384C2A28C4}"/>
              </a:ext>
            </a:extLst>
          </p:cNvPr>
          <p:cNvSpPr/>
          <p:nvPr/>
        </p:nvSpPr>
        <p:spPr>
          <a:xfrm>
            <a:off x="8343225" y="1344081"/>
            <a:ext cx="1925400" cy="45402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27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9A4B7A4-AC8A-83DD-3692-8EFC1D641FC9}"/>
              </a:ext>
            </a:extLst>
          </p:cNvPr>
          <p:cNvSpPr txBox="1"/>
          <p:nvPr/>
        </p:nvSpPr>
        <p:spPr>
          <a:xfrm>
            <a:off x="8792964" y="1417205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管理能力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43BD3E0F-7B94-0270-D4A1-C7E34C8F4178}"/>
              </a:ext>
            </a:extLst>
          </p:cNvPr>
          <p:cNvSpPr/>
          <p:nvPr/>
        </p:nvSpPr>
        <p:spPr>
          <a:xfrm>
            <a:off x="5133300" y="1344081"/>
            <a:ext cx="1925400" cy="4540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27000" dist="127000" dir="5400000" sx="90000" sy="90000" algn="t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FC25AF8-DC9D-EA60-057E-227E00579C18}"/>
              </a:ext>
            </a:extLst>
          </p:cNvPr>
          <p:cNvSpPr txBox="1"/>
          <p:nvPr/>
        </p:nvSpPr>
        <p:spPr>
          <a:xfrm>
            <a:off x="5583039" y="1417205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工作热情</a:t>
            </a:r>
          </a:p>
        </p:txBody>
      </p:sp>
    </p:spTree>
    <p:extLst>
      <p:ext uri="{BB962C8B-B14F-4D97-AF65-F5344CB8AC3E}">
        <p14:creationId xmlns:p14="http://schemas.microsoft.com/office/powerpoint/2010/main" val="120166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96">
            <a:extLst>
              <a:ext uri="{FF2B5EF4-FFF2-40B4-BE49-F238E27FC236}">
                <a16:creationId xmlns:a16="http://schemas.microsoft.com/office/drawing/2014/main" id="{9550F9F9-ABB9-741A-26F3-768BA990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07" y="540783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39A36FB9-57CA-B181-1B5B-0B7C3B4F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07" y="54927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8F0E6FE7-FDB8-A115-48F1-E810ED757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07" y="216879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22CBA328-C783-5820-04E3-522982EA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0" y="540783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E8A0C6B2-BB39-7E81-7CD6-358569B0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0" y="54927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08" name="图片 107">
            <a:extLst>
              <a:ext uri="{FF2B5EF4-FFF2-40B4-BE49-F238E27FC236}">
                <a16:creationId xmlns:a16="http://schemas.microsoft.com/office/drawing/2014/main" id="{CD36809A-E58F-2505-4805-43A7DE27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0" y="216879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id="{6EF971F8-52B4-27BA-9DD7-C82EC1561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74" y="540783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C8F1CEDB-5262-7BB3-BAD5-F214309F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74" y="54927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15" name="图片 114">
            <a:extLst>
              <a:ext uri="{FF2B5EF4-FFF2-40B4-BE49-F238E27FC236}">
                <a16:creationId xmlns:a16="http://schemas.microsoft.com/office/drawing/2014/main" id="{979DBDD3-B6E2-25BA-E827-610C8145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74" y="216879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116" name="图片 115">
            <a:extLst>
              <a:ext uri="{FF2B5EF4-FFF2-40B4-BE49-F238E27FC236}">
                <a16:creationId xmlns:a16="http://schemas.microsoft.com/office/drawing/2014/main" id="{5BF3643E-7A8E-BFDA-A43B-56CC3081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74" y="378831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  <a:reflection blurRad="127000" stA="52000" endA="300" endPos="35000" dir="5400000" sy="-100000" algn="bl" rotWithShape="0"/>
          </a:effectLst>
        </p:spPr>
      </p:pic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4930C6F6-F333-5853-A67C-BA7B53C33C07}"/>
              </a:ext>
            </a:extLst>
          </p:cNvPr>
          <p:cNvSpPr/>
          <p:nvPr/>
        </p:nvSpPr>
        <p:spPr>
          <a:xfrm flipH="1">
            <a:off x="0" y="4095059"/>
            <a:ext cx="12192000" cy="2685941"/>
          </a:xfrm>
          <a:custGeom>
            <a:avLst/>
            <a:gdLst>
              <a:gd name="connsiteX0" fmla="*/ 0 w 12192000"/>
              <a:gd name="connsiteY0" fmla="*/ 0 h 2685941"/>
              <a:gd name="connsiteX1" fmla="*/ 0 w 12192000"/>
              <a:gd name="connsiteY1" fmla="*/ 2685941 h 2685941"/>
              <a:gd name="connsiteX2" fmla="*/ 12192000 w 12192000"/>
              <a:gd name="connsiteY2" fmla="*/ 2685941 h 2685941"/>
              <a:gd name="connsiteX3" fmla="*/ 12192000 w 12192000"/>
              <a:gd name="connsiteY3" fmla="*/ 555443 h 2685941"/>
              <a:gd name="connsiteX4" fmla="*/ 12127908 w 12192000"/>
              <a:gd name="connsiteY4" fmla="*/ 705813 h 2685941"/>
              <a:gd name="connsiteX5" fmla="*/ 1852858 w 12192000"/>
              <a:gd name="connsiteY5" fmla="*/ 723243 h 2685941"/>
              <a:gd name="connsiteX6" fmla="*/ 27412 w 12192000"/>
              <a:gd name="connsiteY6" fmla="*/ 12522 h 268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85941">
                <a:moveTo>
                  <a:pt x="0" y="0"/>
                </a:moveTo>
                <a:lnTo>
                  <a:pt x="0" y="2685941"/>
                </a:lnTo>
                <a:lnTo>
                  <a:pt x="12192000" y="2685941"/>
                </a:lnTo>
                <a:lnTo>
                  <a:pt x="12192000" y="555443"/>
                </a:lnTo>
                <a:lnTo>
                  <a:pt x="12127908" y="705813"/>
                </a:lnTo>
                <a:cubicBezTo>
                  <a:pt x="11263186" y="2402848"/>
                  <a:pt x="6762154" y="2428091"/>
                  <a:pt x="1852858" y="723243"/>
                </a:cubicBezTo>
                <a:cubicBezTo>
                  <a:pt x="1219401" y="503263"/>
                  <a:pt x="609131" y="264890"/>
                  <a:pt x="27412" y="12522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EE3496B8-B049-A0F2-991B-BC516C089D1A}"/>
              </a:ext>
            </a:extLst>
          </p:cNvPr>
          <p:cNvSpPr/>
          <p:nvPr/>
        </p:nvSpPr>
        <p:spPr>
          <a:xfrm flipH="1">
            <a:off x="0" y="4172059"/>
            <a:ext cx="12192000" cy="2685941"/>
          </a:xfrm>
          <a:custGeom>
            <a:avLst/>
            <a:gdLst>
              <a:gd name="connsiteX0" fmla="*/ 0 w 12192000"/>
              <a:gd name="connsiteY0" fmla="*/ 0 h 2685941"/>
              <a:gd name="connsiteX1" fmla="*/ 0 w 12192000"/>
              <a:gd name="connsiteY1" fmla="*/ 2685941 h 2685941"/>
              <a:gd name="connsiteX2" fmla="*/ 12192000 w 12192000"/>
              <a:gd name="connsiteY2" fmla="*/ 2685941 h 2685941"/>
              <a:gd name="connsiteX3" fmla="*/ 12192000 w 12192000"/>
              <a:gd name="connsiteY3" fmla="*/ 555443 h 2685941"/>
              <a:gd name="connsiteX4" fmla="*/ 12127908 w 12192000"/>
              <a:gd name="connsiteY4" fmla="*/ 705813 h 2685941"/>
              <a:gd name="connsiteX5" fmla="*/ 1852858 w 12192000"/>
              <a:gd name="connsiteY5" fmla="*/ 723243 h 2685941"/>
              <a:gd name="connsiteX6" fmla="*/ 27412 w 12192000"/>
              <a:gd name="connsiteY6" fmla="*/ 12522 h 268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85941">
                <a:moveTo>
                  <a:pt x="0" y="0"/>
                </a:moveTo>
                <a:lnTo>
                  <a:pt x="0" y="2685941"/>
                </a:lnTo>
                <a:lnTo>
                  <a:pt x="12192000" y="2685941"/>
                </a:lnTo>
                <a:lnTo>
                  <a:pt x="12192000" y="555443"/>
                </a:lnTo>
                <a:lnTo>
                  <a:pt x="12127908" y="705813"/>
                </a:lnTo>
                <a:cubicBezTo>
                  <a:pt x="11263186" y="2402848"/>
                  <a:pt x="6762154" y="2428091"/>
                  <a:pt x="1852858" y="723243"/>
                </a:cubicBezTo>
                <a:cubicBezTo>
                  <a:pt x="1219401" y="503263"/>
                  <a:pt x="609131" y="264890"/>
                  <a:pt x="27412" y="12522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0FC44B3-85BC-E2DE-053C-CE008AB6FE1A}"/>
              </a:ext>
            </a:extLst>
          </p:cNvPr>
          <p:cNvSpPr txBox="1"/>
          <p:nvPr/>
        </p:nvSpPr>
        <p:spPr>
          <a:xfrm>
            <a:off x="695325" y="52811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个人荣誉</a:t>
            </a:r>
          </a:p>
        </p:txBody>
      </p:sp>
      <p:sp>
        <p:nvSpPr>
          <p:cNvPr id="40" name="泪滴形 39">
            <a:extLst>
              <a:ext uri="{FF2B5EF4-FFF2-40B4-BE49-F238E27FC236}">
                <a16:creationId xmlns:a16="http://schemas.microsoft.com/office/drawing/2014/main" id="{751535B8-CD41-BA53-7327-5808DAB670EF}"/>
              </a:ext>
            </a:extLst>
          </p:cNvPr>
          <p:cNvSpPr/>
          <p:nvPr/>
        </p:nvSpPr>
        <p:spPr>
          <a:xfrm rot="16200000" flipH="1">
            <a:off x="1576851" y="1972859"/>
            <a:ext cx="257155" cy="257155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AE3BED9-640D-5914-D7F8-3CB59F8704AC}"/>
              </a:ext>
            </a:extLst>
          </p:cNvPr>
          <p:cNvSpPr txBox="1"/>
          <p:nvPr/>
        </p:nvSpPr>
        <p:spPr>
          <a:xfrm>
            <a:off x="714575" y="1578177"/>
            <a:ext cx="852798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99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6BA9D54-70B8-B379-05BA-1C732935809B}"/>
              </a:ext>
            </a:extLst>
          </p:cNvPr>
          <p:cNvSpPr txBox="1"/>
          <p:nvPr/>
        </p:nvSpPr>
        <p:spPr>
          <a:xfrm>
            <a:off x="1604272" y="2008786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项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9348261-DB45-9A80-DAEC-D0596C95509A}"/>
              </a:ext>
            </a:extLst>
          </p:cNvPr>
          <p:cNvCxnSpPr>
            <a:cxnSpLocks/>
          </p:cNvCxnSpPr>
          <p:nvPr/>
        </p:nvCxnSpPr>
        <p:spPr>
          <a:xfrm>
            <a:off x="742153" y="2310235"/>
            <a:ext cx="25866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08133D8D-DB18-5FF4-D284-4D5499F9B666}"/>
              </a:ext>
            </a:extLst>
          </p:cNvPr>
          <p:cNvSpPr txBox="1"/>
          <p:nvPr/>
        </p:nvSpPr>
        <p:spPr>
          <a:xfrm>
            <a:off x="2174663" y="1688410"/>
            <a:ext cx="1154162" cy="584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某某某荣誉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一等奖</a:t>
            </a:r>
          </a:p>
        </p:txBody>
      </p:sp>
      <p:sp>
        <p:nvSpPr>
          <p:cNvPr id="59" name="泪滴形 58">
            <a:extLst>
              <a:ext uri="{FF2B5EF4-FFF2-40B4-BE49-F238E27FC236}">
                <a16:creationId xmlns:a16="http://schemas.microsoft.com/office/drawing/2014/main" id="{1F327181-6E24-F74C-0FA7-0644B00C0FBA}"/>
              </a:ext>
            </a:extLst>
          </p:cNvPr>
          <p:cNvSpPr/>
          <p:nvPr/>
        </p:nvSpPr>
        <p:spPr>
          <a:xfrm rot="16200000" flipH="1">
            <a:off x="1576851" y="3212033"/>
            <a:ext cx="257155" cy="257155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F2D7DDE-3615-A96F-9EB2-AB9AFBB577CF}"/>
              </a:ext>
            </a:extLst>
          </p:cNvPr>
          <p:cNvSpPr txBox="1"/>
          <p:nvPr/>
        </p:nvSpPr>
        <p:spPr>
          <a:xfrm>
            <a:off x="714575" y="2817351"/>
            <a:ext cx="852798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98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F1FBEDD-16B7-DA05-56D0-C69A5571214B}"/>
              </a:ext>
            </a:extLst>
          </p:cNvPr>
          <p:cNvSpPr txBox="1"/>
          <p:nvPr/>
        </p:nvSpPr>
        <p:spPr>
          <a:xfrm>
            <a:off x="1604272" y="3247960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项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E3DF2E2-4E50-1FB2-BCB7-4589C3B75FDE}"/>
              </a:ext>
            </a:extLst>
          </p:cNvPr>
          <p:cNvCxnSpPr>
            <a:cxnSpLocks/>
          </p:cNvCxnSpPr>
          <p:nvPr/>
        </p:nvCxnSpPr>
        <p:spPr>
          <a:xfrm>
            <a:off x="742153" y="3549409"/>
            <a:ext cx="25866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C70941D2-DF57-6216-2BC6-412747B47C7F}"/>
              </a:ext>
            </a:extLst>
          </p:cNvPr>
          <p:cNvSpPr txBox="1"/>
          <p:nvPr/>
        </p:nvSpPr>
        <p:spPr>
          <a:xfrm>
            <a:off x="2174663" y="2927584"/>
            <a:ext cx="1154162" cy="584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某某某荣誉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二等奖</a:t>
            </a:r>
          </a:p>
        </p:txBody>
      </p:sp>
      <p:sp>
        <p:nvSpPr>
          <p:cNvPr id="66" name="泪滴形 65">
            <a:extLst>
              <a:ext uri="{FF2B5EF4-FFF2-40B4-BE49-F238E27FC236}">
                <a16:creationId xmlns:a16="http://schemas.microsoft.com/office/drawing/2014/main" id="{2191C389-85DE-3580-128B-FA1CAC88F8D9}"/>
              </a:ext>
            </a:extLst>
          </p:cNvPr>
          <p:cNvSpPr/>
          <p:nvPr/>
        </p:nvSpPr>
        <p:spPr>
          <a:xfrm rot="16200000" flipH="1">
            <a:off x="1576851" y="4451206"/>
            <a:ext cx="257155" cy="257155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F74B343-286C-3100-B691-3961A7ACE8B1}"/>
              </a:ext>
            </a:extLst>
          </p:cNvPr>
          <p:cNvSpPr txBox="1"/>
          <p:nvPr/>
        </p:nvSpPr>
        <p:spPr>
          <a:xfrm>
            <a:off x="714575" y="4056524"/>
            <a:ext cx="852798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97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394D31E-D1F8-B95B-A517-4EFBC10340BC}"/>
              </a:ext>
            </a:extLst>
          </p:cNvPr>
          <p:cNvSpPr txBox="1"/>
          <p:nvPr/>
        </p:nvSpPr>
        <p:spPr>
          <a:xfrm>
            <a:off x="1604272" y="4487133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项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2E9388FA-C602-48D3-54F5-2A4BC699F950}"/>
              </a:ext>
            </a:extLst>
          </p:cNvPr>
          <p:cNvCxnSpPr>
            <a:cxnSpLocks/>
          </p:cNvCxnSpPr>
          <p:nvPr/>
        </p:nvCxnSpPr>
        <p:spPr>
          <a:xfrm>
            <a:off x="742153" y="4788582"/>
            <a:ext cx="25866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52A2BA42-1D0F-AC47-C13D-4462E20E7FEF}"/>
              </a:ext>
            </a:extLst>
          </p:cNvPr>
          <p:cNvSpPr txBox="1"/>
          <p:nvPr/>
        </p:nvSpPr>
        <p:spPr>
          <a:xfrm>
            <a:off x="2174663" y="4166757"/>
            <a:ext cx="1154162" cy="584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某某某荣誉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三等奖</a:t>
            </a:r>
          </a:p>
        </p:txBody>
      </p:sp>
      <p:pic>
        <p:nvPicPr>
          <p:cNvPr id="74" name="图片 73" descr="电脑的屏幕&#10;&#10;低可信度描述已自动生成">
            <a:extLst>
              <a:ext uri="{FF2B5EF4-FFF2-40B4-BE49-F238E27FC236}">
                <a16:creationId xmlns:a16="http://schemas.microsoft.com/office/drawing/2014/main" id="{9BBE1A11-4AB1-D9DB-C364-218AA460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79"/>
          <a:stretch>
            <a:fillRect/>
          </a:stretch>
        </p:blipFill>
        <p:spPr>
          <a:xfrm>
            <a:off x="0" y="6232719"/>
            <a:ext cx="12192000" cy="605577"/>
          </a:xfrm>
          <a:custGeom>
            <a:avLst/>
            <a:gdLst>
              <a:gd name="connsiteX0" fmla="*/ 0 w 12192000"/>
              <a:gd name="connsiteY0" fmla="*/ 0 h 605577"/>
              <a:gd name="connsiteX1" fmla="*/ 12192000 w 12192000"/>
              <a:gd name="connsiteY1" fmla="*/ 0 h 605577"/>
              <a:gd name="connsiteX2" fmla="*/ 12192000 w 12192000"/>
              <a:gd name="connsiteY2" fmla="*/ 605577 h 605577"/>
              <a:gd name="connsiteX3" fmla="*/ 0 w 12192000"/>
              <a:gd name="connsiteY3" fmla="*/ 605577 h 60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5577">
                <a:moveTo>
                  <a:pt x="0" y="0"/>
                </a:moveTo>
                <a:lnTo>
                  <a:pt x="12192000" y="0"/>
                </a:lnTo>
                <a:lnTo>
                  <a:pt x="12192000" y="605577"/>
                </a:lnTo>
                <a:lnTo>
                  <a:pt x="0" y="605577"/>
                </a:lnTo>
                <a:close/>
              </a:path>
            </a:pathLst>
          </a:custGeom>
        </p:spPr>
      </p:pic>
      <p:grpSp>
        <p:nvGrpSpPr>
          <p:cNvPr id="79" name="组合 78">
            <a:extLst>
              <a:ext uri="{FF2B5EF4-FFF2-40B4-BE49-F238E27FC236}">
                <a16:creationId xmlns:a16="http://schemas.microsoft.com/office/drawing/2014/main" id="{D24508BE-C3D5-CEB9-1D6A-203707CABC4E}"/>
              </a:ext>
            </a:extLst>
          </p:cNvPr>
          <p:cNvGrpSpPr/>
          <p:nvPr/>
        </p:nvGrpSpPr>
        <p:grpSpPr>
          <a:xfrm flipH="1">
            <a:off x="225149" y="5742615"/>
            <a:ext cx="517004" cy="370267"/>
            <a:chOff x="231320" y="5859509"/>
            <a:chExt cx="893625" cy="639994"/>
          </a:xfrm>
        </p:grpSpPr>
        <p:sp>
          <p:nvSpPr>
            <p:cNvPr id="77" name="十字形 76">
              <a:extLst>
                <a:ext uri="{FF2B5EF4-FFF2-40B4-BE49-F238E27FC236}">
                  <a16:creationId xmlns:a16="http://schemas.microsoft.com/office/drawing/2014/main" id="{4954BD57-6323-B64A-8294-655C0AD1D4A9}"/>
                </a:ext>
              </a:extLst>
            </p:cNvPr>
            <p:cNvSpPr/>
            <p:nvPr/>
          </p:nvSpPr>
          <p:spPr>
            <a:xfrm>
              <a:off x="519799" y="5859509"/>
              <a:ext cx="605146" cy="605146"/>
            </a:xfrm>
            <a:prstGeom prst="plus">
              <a:avLst>
                <a:gd name="adj" fmla="val 33195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十字形 77">
              <a:extLst>
                <a:ext uri="{FF2B5EF4-FFF2-40B4-BE49-F238E27FC236}">
                  <a16:creationId xmlns:a16="http://schemas.microsoft.com/office/drawing/2014/main" id="{071077B2-BE70-F429-8B93-2D2803C07138}"/>
                </a:ext>
              </a:extLst>
            </p:cNvPr>
            <p:cNvSpPr/>
            <p:nvPr/>
          </p:nvSpPr>
          <p:spPr>
            <a:xfrm>
              <a:off x="231320" y="6261451"/>
              <a:ext cx="238052" cy="238052"/>
            </a:xfrm>
            <a:prstGeom prst="plus">
              <a:avLst>
                <a:gd name="adj" fmla="val 33195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" name="图片 101">
            <a:extLst>
              <a:ext uri="{FF2B5EF4-FFF2-40B4-BE49-F238E27FC236}">
                <a16:creationId xmlns:a16="http://schemas.microsoft.com/office/drawing/2014/main" id="{12BA3134-DFC9-7860-C35D-62402BD9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07" y="378831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  <a:reflection blurRad="127000" stA="52000" endA="300" endPos="35000" dir="5400000" sy="-100000" algn="bl" rotWithShape="0"/>
          </a:effectLst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AF414779-2973-C6E0-5820-62B472A7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0" y="3788315"/>
            <a:ext cx="2022340" cy="1439581"/>
          </a:xfrm>
          <a:prstGeom prst="rect">
            <a:avLst/>
          </a:prstGeom>
          <a:effectLst>
            <a:outerShdw blurRad="63500" sx="101000" sy="101000" algn="ctr" rotWithShape="0">
              <a:schemeClr val="accent1">
                <a:lumMod val="50000"/>
                <a:alpha val="20000"/>
              </a:schemeClr>
            </a:outerShdw>
            <a:reflection blurRad="1270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482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D473B737-5F60-2B9C-C062-3207A92EB957}"/>
              </a:ext>
            </a:extLst>
          </p:cNvPr>
          <p:cNvSpPr/>
          <p:nvPr/>
        </p:nvSpPr>
        <p:spPr>
          <a:xfrm>
            <a:off x="1245000" y="1397001"/>
            <a:ext cx="9701054" cy="3739754"/>
          </a:xfrm>
          <a:prstGeom prst="roundRect">
            <a:avLst>
              <a:gd name="adj" fmla="val 8777"/>
            </a:avLst>
          </a:prstGeom>
          <a:solidFill>
            <a:schemeClr val="bg1"/>
          </a:solidFill>
          <a:ln>
            <a:noFill/>
          </a:ln>
          <a:effectLst>
            <a:outerShdw blurRad="317500" dist="3048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0ACC7A-C14B-DA1A-43D9-C2D996ED6FC4}"/>
              </a:ext>
            </a:extLst>
          </p:cNvPr>
          <p:cNvSpPr txBox="1"/>
          <p:nvPr/>
        </p:nvSpPr>
        <p:spPr>
          <a:xfrm>
            <a:off x="2196054" y="4173911"/>
            <a:ext cx="10722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01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6DEAA3-9575-721D-893F-66936D3CBB92}"/>
              </a:ext>
            </a:extLst>
          </p:cNvPr>
          <p:cNvSpPr txBox="1"/>
          <p:nvPr/>
        </p:nvSpPr>
        <p:spPr>
          <a:xfrm>
            <a:off x="4482321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02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E52682-6BA2-2E9D-727B-6EF263925CF8}"/>
              </a:ext>
            </a:extLst>
          </p:cNvPr>
          <p:cNvSpPr txBox="1"/>
          <p:nvPr/>
        </p:nvSpPr>
        <p:spPr>
          <a:xfrm>
            <a:off x="6727038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03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87C5F3-A581-0A65-0347-963734E08974}"/>
              </a:ext>
            </a:extLst>
          </p:cNvPr>
          <p:cNvSpPr txBox="1"/>
          <p:nvPr/>
        </p:nvSpPr>
        <p:spPr>
          <a:xfrm>
            <a:off x="8971755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PART 04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7D8272-CE8D-C17B-A400-D6AF730CC530}"/>
              </a:ext>
            </a:extLst>
          </p:cNvPr>
          <p:cNvSpPr txBox="1"/>
          <p:nvPr/>
        </p:nvSpPr>
        <p:spPr>
          <a:xfrm>
            <a:off x="2957001" y="1681449"/>
            <a:ext cx="2183290" cy="21236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3800" b="1" dirty="0">
                <a:solidFill>
                  <a:schemeClr val="accent2"/>
                </a:solidFill>
                <a:effectLst>
                  <a:outerShdw blurRad="63500" sx="101000" sy="101000" algn="ctr" rotWithShape="0">
                    <a:schemeClr val="accent2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04</a:t>
            </a:r>
            <a:endParaRPr lang="zh-CN" altLang="en-US" sz="13800" b="1" dirty="0">
              <a:solidFill>
                <a:schemeClr val="accent2"/>
              </a:solidFill>
              <a:effectLst>
                <a:outerShdw blurRad="63500" sx="101000" sy="101000" algn="ctr" rotWithShape="0">
                  <a:schemeClr val="accent2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D9C2CB-4CAD-7452-8603-1B3095CC58A5}"/>
              </a:ext>
            </a:extLst>
          </p:cNvPr>
          <p:cNvSpPr txBox="1"/>
          <p:nvPr/>
        </p:nvSpPr>
        <p:spPr>
          <a:xfrm>
            <a:off x="5346497" y="2464486"/>
            <a:ext cx="3473911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accent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未来规划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5546AB-212D-EB43-915E-DC3F013A1B3A}"/>
              </a:ext>
            </a:extLst>
          </p:cNvPr>
          <p:cNvSpPr txBox="1"/>
          <p:nvPr/>
        </p:nvSpPr>
        <p:spPr>
          <a:xfrm>
            <a:off x="5343848" y="1990726"/>
            <a:ext cx="3472966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Future Planning</a:t>
            </a:r>
            <a:endParaRPr lang="zh-CN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E873455F-EB3D-BD44-E6D5-81C2B3E8496A}"/>
              </a:ext>
            </a:extLst>
          </p:cNvPr>
          <p:cNvSpPr/>
          <p:nvPr/>
        </p:nvSpPr>
        <p:spPr>
          <a:xfrm>
            <a:off x="10345673" y="1644691"/>
            <a:ext cx="440586" cy="44058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十字形 21">
            <a:extLst>
              <a:ext uri="{FF2B5EF4-FFF2-40B4-BE49-F238E27FC236}">
                <a16:creationId xmlns:a16="http://schemas.microsoft.com/office/drawing/2014/main" id="{ADCBD398-3DD0-A382-B14B-7A8443B12D6E}"/>
              </a:ext>
            </a:extLst>
          </p:cNvPr>
          <p:cNvSpPr/>
          <p:nvPr/>
        </p:nvSpPr>
        <p:spPr>
          <a:xfrm>
            <a:off x="10135641" y="1937332"/>
            <a:ext cx="173317" cy="17331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8CE09E3-912F-6950-605C-4A861E4731FF}"/>
              </a:ext>
            </a:extLst>
          </p:cNvPr>
          <p:cNvCxnSpPr>
            <a:cxnSpLocks/>
          </p:cNvCxnSpPr>
          <p:nvPr/>
        </p:nvCxnSpPr>
        <p:spPr>
          <a:xfrm>
            <a:off x="1245000" y="3998315"/>
            <a:ext cx="97020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6D07792F-7993-B0DD-EE3F-D1D404135676}"/>
              </a:ext>
            </a:extLst>
          </p:cNvPr>
          <p:cNvSpPr/>
          <p:nvPr/>
        </p:nvSpPr>
        <p:spPr>
          <a:xfrm flipV="1">
            <a:off x="2689660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A3E9E63-9F93-43B4-2BD4-C867944F3738}"/>
              </a:ext>
            </a:extLst>
          </p:cNvPr>
          <p:cNvSpPr/>
          <p:nvPr/>
        </p:nvSpPr>
        <p:spPr>
          <a:xfrm flipV="1">
            <a:off x="4958422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999E274-FA2D-F5B9-B71A-52E4C97741DD}"/>
              </a:ext>
            </a:extLst>
          </p:cNvPr>
          <p:cNvSpPr/>
          <p:nvPr/>
        </p:nvSpPr>
        <p:spPr>
          <a:xfrm flipV="1">
            <a:off x="7203139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0796FDE-AE92-DD11-D234-3B696CE4D37C}"/>
              </a:ext>
            </a:extLst>
          </p:cNvPr>
          <p:cNvSpPr/>
          <p:nvPr/>
        </p:nvSpPr>
        <p:spPr>
          <a:xfrm flipV="1">
            <a:off x="9447856" y="3959051"/>
            <a:ext cx="78528" cy="78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5B91C877-6B4D-FF4C-BFFF-DAA137E6E673}"/>
              </a:ext>
            </a:extLst>
          </p:cNvPr>
          <p:cNvSpPr/>
          <p:nvPr/>
        </p:nvSpPr>
        <p:spPr>
          <a:xfrm rot="5400000">
            <a:off x="8426405" y="3941790"/>
            <a:ext cx="131143" cy="11305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 descr="电脑的屏幕&#10;&#10;低可信度描述已自动生成">
            <a:extLst>
              <a:ext uri="{FF2B5EF4-FFF2-40B4-BE49-F238E27FC236}">
                <a16:creationId xmlns:a16="http://schemas.microsoft.com/office/drawing/2014/main" id="{B03EE62D-46B4-417B-243E-C679377C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5"/>
          <a:stretch>
            <a:fillRect/>
          </a:stretch>
        </p:blipFill>
        <p:spPr>
          <a:xfrm>
            <a:off x="1245000" y="4627737"/>
            <a:ext cx="9701054" cy="509019"/>
          </a:xfrm>
          <a:custGeom>
            <a:avLst/>
            <a:gdLst>
              <a:gd name="connsiteX0" fmla="*/ 0 w 9701054"/>
              <a:gd name="connsiteY0" fmla="*/ 0 h 509019"/>
              <a:gd name="connsiteX1" fmla="*/ 9701054 w 9701054"/>
              <a:gd name="connsiteY1" fmla="*/ 0 h 509019"/>
              <a:gd name="connsiteX2" fmla="*/ 9701054 w 9701054"/>
              <a:gd name="connsiteY2" fmla="*/ 180781 h 509019"/>
              <a:gd name="connsiteX3" fmla="*/ 9372816 w 9701054"/>
              <a:gd name="connsiteY3" fmla="*/ 509019 h 509019"/>
              <a:gd name="connsiteX4" fmla="*/ 328238 w 9701054"/>
              <a:gd name="connsiteY4" fmla="*/ 509019 h 509019"/>
              <a:gd name="connsiteX5" fmla="*/ 0 w 9701054"/>
              <a:gd name="connsiteY5" fmla="*/ 180781 h 50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1054" h="509019">
                <a:moveTo>
                  <a:pt x="0" y="0"/>
                </a:moveTo>
                <a:lnTo>
                  <a:pt x="9701054" y="0"/>
                </a:lnTo>
                <a:lnTo>
                  <a:pt x="9701054" y="180781"/>
                </a:lnTo>
                <a:cubicBezTo>
                  <a:pt x="9701054" y="362062"/>
                  <a:pt x="9554097" y="509019"/>
                  <a:pt x="9372816" y="509019"/>
                </a:cubicBezTo>
                <a:lnTo>
                  <a:pt x="328238" y="509019"/>
                </a:lnTo>
                <a:cubicBezTo>
                  <a:pt x="146957" y="509019"/>
                  <a:pt x="0" y="362062"/>
                  <a:pt x="0" y="18078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34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>
            <a:extLst>
              <a:ext uri="{FF2B5EF4-FFF2-40B4-BE49-F238E27FC236}">
                <a16:creationId xmlns:a16="http://schemas.microsoft.com/office/drawing/2014/main" id="{32414F30-970C-0DD4-4AC2-73D345E066D8}"/>
              </a:ext>
            </a:extLst>
          </p:cNvPr>
          <p:cNvSpPr/>
          <p:nvPr/>
        </p:nvSpPr>
        <p:spPr>
          <a:xfrm>
            <a:off x="607941" y="441326"/>
            <a:ext cx="320292" cy="320292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704991-8073-D3CC-FAB6-076F1D39C85C}"/>
              </a:ext>
            </a:extLst>
          </p:cNvPr>
          <p:cNvSpPr txBox="1"/>
          <p:nvPr/>
        </p:nvSpPr>
        <p:spPr>
          <a:xfrm>
            <a:off x="695325" y="52811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你的标题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C74B00C-B43A-B7AC-6614-58A7DCE7B5D1}"/>
              </a:ext>
            </a:extLst>
          </p:cNvPr>
          <p:cNvSpPr/>
          <p:nvPr/>
        </p:nvSpPr>
        <p:spPr>
          <a:xfrm>
            <a:off x="961289" y="1449992"/>
            <a:ext cx="3829867" cy="481277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人站在厨房里工作&#10;&#10;中度可信度描述已自动生成">
            <a:extLst>
              <a:ext uri="{FF2B5EF4-FFF2-40B4-BE49-F238E27FC236}">
                <a16:creationId xmlns:a16="http://schemas.microsoft.com/office/drawing/2014/main" id="{78F2BC88-4C67-9DE0-DE29-D5814B977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5674" b="15380"/>
          <a:stretch/>
        </p:blipFill>
        <p:spPr>
          <a:xfrm>
            <a:off x="1183668" y="1251193"/>
            <a:ext cx="3829867" cy="4812771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C017E7A-C23D-DE5B-AE58-1B9762954E5B}"/>
              </a:ext>
            </a:extLst>
          </p:cNvPr>
          <p:cNvSpPr/>
          <p:nvPr/>
        </p:nvSpPr>
        <p:spPr>
          <a:xfrm>
            <a:off x="4510160" y="1528567"/>
            <a:ext cx="6720551" cy="1373786"/>
          </a:xfrm>
          <a:prstGeom prst="roundRect">
            <a:avLst>
              <a:gd name="adj" fmla="val 9013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190500" dist="190500" dir="5400000" sx="90000" sy="90000" algn="t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13A54D42-4DE8-12AC-F96B-E4F4B99BE555}"/>
              </a:ext>
            </a:extLst>
          </p:cNvPr>
          <p:cNvSpPr/>
          <p:nvPr/>
        </p:nvSpPr>
        <p:spPr>
          <a:xfrm>
            <a:off x="4510160" y="3070086"/>
            <a:ext cx="6720551" cy="1373786"/>
          </a:xfrm>
          <a:prstGeom prst="roundRect">
            <a:avLst>
              <a:gd name="adj" fmla="val 9013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190500" dist="190500" dir="5400000" sx="90000" sy="90000" algn="t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4B13480F-9E37-47A0-1F3C-1710FAB8BE13}"/>
              </a:ext>
            </a:extLst>
          </p:cNvPr>
          <p:cNvSpPr/>
          <p:nvPr/>
        </p:nvSpPr>
        <p:spPr>
          <a:xfrm>
            <a:off x="4510160" y="4611604"/>
            <a:ext cx="6720551" cy="1373786"/>
          </a:xfrm>
          <a:prstGeom prst="roundRect">
            <a:avLst>
              <a:gd name="adj" fmla="val 9013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190500" dist="190500" dir="5400000" sx="90000" sy="90000" algn="t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40AAF66-9AE1-9D57-D211-8866C3A13C41}"/>
              </a:ext>
            </a:extLst>
          </p:cNvPr>
          <p:cNvSpPr txBox="1"/>
          <p:nvPr/>
        </p:nvSpPr>
        <p:spPr>
          <a:xfrm>
            <a:off x="5939028" y="1779411"/>
            <a:ext cx="5049520" cy="8720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严格无菌操作，输液反应率为零，灭菌消毒合格率为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，药品、仪器设备及急救物品完好率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，年护理事故发生率为零。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FFBC947-98BB-299D-ABA1-1AD2A482F0EA}"/>
              </a:ext>
            </a:extLst>
          </p:cNvPr>
          <p:cNvSpPr/>
          <p:nvPr/>
        </p:nvSpPr>
        <p:spPr>
          <a:xfrm>
            <a:off x="4752323" y="1710635"/>
            <a:ext cx="1009650" cy="1009650"/>
          </a:xfrm>
          <a:prstGeom prst="ellipse">
            <a:avLst/>
          </a:prstGeom>
          <a:ln>
            <a:noFill/>
          </a:ln>
          <a:effectLst>
            <a:outerShdw blurRad="127000" dist="1016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6B0472D-720B-15A4-E71E-F58AE17752E2}"/>
              </a:ext>
            </a:extLst>
          </p:cNvPr>
          <p:cNvSpPr txBox="1"/>
          <p:nvPr/>
        </p:nvSpPr>
        <p:spPr>
          <a:xfrm>
            <a:off x="5000668" y="1907684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主要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目标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BE347A8-1132-E9AE-9C83-BD6C1B641932}"/>
              </a:ext>
            </a:extLst>
          </p:cNvPr>
          <p:cNvSpPr txBox="1"/>
          <p:nvPr/>
        </p:nvSpPr>
        <p:spPr>
          <a:xfrm>
            <a:off x="5939028" y="3320930"/>
            <a:ext cx="5049520" cy="8720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加强护理管理，确保目标实现。建立健全各项规章制度，以制度管人，采取强有力的监督措施，让制度形成习惯从而使科室形成一种良好的风气，以利于科室长远发展。</a:t>
            </a: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C985F8C-6882-6FBF-038D-75050C9D48F2}"/>
              </a:ext>
            </a:extLst>
          </p:cNvPr>
          <p:cNvSpPr/>
          <p:nvPr/>
        </p:nvSpPr>
        <p:spPr>
          <a:xfrm>
            <a:off x="4752323" y="3252154"/>
            <a:ext cx="1009650" cy="1009650"/>
          </a:xfrm>
          <a:prstGeom prst="ellipse">
            <a:avLst/>
          </a:prstGeom>
          <a:ln>
            <a:noFill/>
          </a:ln>
          <a:effectLst>
            <a:outerShdw blurRad="127000" dist="1016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2ECBABA-EC70-1A38-808F-D9F08B6A4555}"/>
              </a:ext>
            </a:extLst>
          </p:cNvPr>
          <p:cNvSpPr txBox="1"/>
          <p:nvPr/>
        </p:nvSpPr>
        <p:spPr>
          <a:xfrm>
            <a:off x="5000668" y="3449203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保证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措施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EFD28FE-14F4-47ED-9671-65A217A71DC8}"/>
              </a:ext>
            </a:extLst>
          </p:cNvPr>
          <p:cNvSpPr txBox="1"/>
          <p:nvPr/>
        </p:nvSpPr>
        <p:spPr>
          <a:xfrm>
            <a:off x="5939028" y="5011331"/>
            <a:ext cx="5049520" cy="5743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定期清点药品，防止积压、变质，发现有沉淀、变色、过期、标签模糊等药品及时报药械科处理。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920E90C-32A2-9767-B116-BC1EC30FC1A0}"/>
              </a:ext>
            </a:extLst>
          </p:cNvPr>
          <p:cNvSpPr/>
          <p:nvPr/>
        </p:nvSpPr>
        <p:spPr>
          <a:xfrm>
            <a:off x="4752323" y="4793672"/>
            <a:ext cx="1009650" cy="1009650"/>
          </a:xfrm>
          <a:prstGeom prst="ellipse">
            <a:avLst/>
          </a:prstGeom>
          <a:ln>
            <a:noFill/>
          </a:ln>
          <a:effectLst>
            <a:outerShdw blurRad="127000" dist="1016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17CAD83-77CB-9CE1-06F5-524B112C8331}"/>
              </a:ext>
            </a:extLst>
          </p:cNvPr>
          <p:cNvSpPr txBox="1"/>
          <p:nvPr/>
        </p:nvSpPr>
        <p:spPr>
          <a:xfrm>
            <a:off x="5000668" y="4990721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药品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管理</a:t>
            </a: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5FDFF895-3021-6563-9463-C2DD44EA5463}"/>
              </a:ext>
            </a:extLst>
          </p:cNvPr>
          <p:cNvSpPr/>
          <p:nvPr/>
        </p:nvSpPr>
        <p:spPr>
          <a:xfrm>
            <a:off x="11212711" y="1855460"/>
            <a:ext cx="18000" cy="720000"/>
          </a:xfrm>
          <a:custGeom>
            <a:avLst/>
            <a:gdLst>
              <a:gd name="connsiteX0" fmla="*/ 18000 w 18000"/>
              <a:gd name="connsiteY0" fmla="*/ 0 h 720000"/>
              <a:gd name="connsiteX1" fmla="*/ 18000 w 18000"/>
              <a:gd name="connsiteY1" fmla="*/ 720000 h 720000"/>
              <a:gd name="connsiteX2" fmla="*/ 0 w 18000"/>
              <a:gd name="connsiteY2" fmla="*/ 702000 h 720000"/>
              <a:gd name="connsiteX3" fmla="*/ 0 w 18000"/>
              <a:gd name="connsiteY3" fmla="*/ 18000 h 720000"/>
              <a:gd name="connsiteX4" fmla="*/ 18000 w 18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" h="720000">
                <a:moveTo>
                  <a:pt x="18000" y="0"/>
                </a:moveTo>
                <a:lnTo>
                  <a:pt x="18000" y="720000"/>
                </a:lnTo>
                <a:cubicBezTo>
                  <a:pt x="8059" y="720000"/>
                  <a:pt x="0" y="711941"/>
                  <a:pt x="0" y="702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FAC53CC6-4420-0BD9-3D14-B00885166ACA}"/>
              </a:ext>
            </a:extLst>
          </p:cNvPr>
          <p:cNvSpPr/>
          <p:nvPr/>
        </p:nvSpPr>
        <p:spPr>
          <a:xfrm>
            <a:off x="11212711" y="3396979"/>
            <a:ext cx="18000" cy="720000"/>
          </a:xfrm>
          <a:custGeom>
            <a:avLst/>
            <a:gdLst>
              <a:gd name="connsiteX0" fmla="*/ 18000 w 18000"/>
              <a:gd name="connsiteY0" fmla="*/ 0 h 720000"/>
              <a:gd name="connsiteX1" fmla="*/ 18000 w 18000"/>
              <a:gd name="connsiteY1" fmla="*/ 720000 h 720000"/>
              <a:gd name="connsiteX2" fmla="*/ 0 w 18000"/>
              <a:gd name="connsiteY2" fmla="*/ 702000 h 720000"/>
              <a:gd name="connsiteX3" fmla="*/ 0 w 18000"/>
              <a:gd name="connsiteY3" fmla="*/ 18000 h 720000"/>
              <a:gd name="connsiteX4" fmla="*/ 18000 w 18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" h="720000">
                <a:moveTo>
                  <a:pt x="18000" y="0"/>
                </a:moveTo>
                <a:lnTo>
                  <a:pt x="18000" y="720000"/>
                </a:lnTo>
                <a:cubicBezTo>
                  <a:pt x="8059" y="720000"/>
                  <a:pt x="0" y="711941"/>
                  <a:pt x="0" y="702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F350EC71-F699-ECAF-DF95-A058E2078FDE}"/>
              </a:ext>
            </a:extLst>
          </p:cNvPr>
          <p:cNvSpPr/>
          <p:nvPr/>
        </p:nvSpPr>
        <p:spPr>
          <a:xfrm>
            <a:off x="11212711" y="4938497"/>
            <a:ext cx="18000" cy="720000"/>
          </a:xfrm>
          <a:custGeom>
            <a:avLst/>
            <a:gdLst>
              <a:gd name="connsiteX0" fmla="*/ 18000 w 18000"/>
              <a:gd name="connsiteY0" fmla="*/ 0 h 720000"/>
              <a:gd name="connsiteX1" fmla="*/ 18000 w 18000"/>
              <a:gd name="connsiteY1" fmla="*/ 720000 h 720000"/>
              <a:gd name="connsiteX2" fmla="*/ 0 w 18000"/>
              <a:gd name="connsiteY2" fmla="*/ 702000 h 720000"/>
              <a:gd name="connsiteX3" fmla="*/ 0 w 18000"/>
              <a:gd name="connsiteY3" fmla="*/ 18000 h 720000"/>
              <a:gd name="connsiteX4" fmla="*/ 18000 w 18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" h="720000">
                <a:moveTo>
                  <a:pt x="18000" y="0"/>
                </a:moveTo>
                <a:lnTo>
                  <a:pt x="18000" y="720000"/>
                </a:lnTo>
                <a:cubicBezTo>
                  <a:pt x="8059" y="720000"/>
                  <a:pt x="0" y="711941"/>
                  <a:pt x="0" y="702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 descr="电脑的屏幕&#10;&#10;低可信度描述已自动生成">
            <a:extLst>
              <a:ext uri="{FF2B5EF4-FFF2-40B4-BE49-F238E27FC236}">
                <a16:creationId xmlns:a16="http://schemas.microsoft.com/office/drawing/2014/main" id="{71F9C6B9-7298-E1B1-19C7-E19E262A81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53"/>
          <a:stretch>
            <a:fillRect/>
          </a:stretch>
        </p:blipFill>
        <p:spPr>
          <a:xfrm>
            <a:off x="0" y="6321740"/>
            <a:ext cx="12192000" cy="536260"/>
          </a:xfrm>
          <a:custGeom>
            <a:avLst/>
            <a:gdLst>
              <a:gd name="connsiteX0" fmla="*/ 0 w 12192000"/>
              <a:gd name="connsiteY0" fmla="*/ 0 h 536260"/>
              <a:gd name="connsiteX1" fmla="*/ 12192000 w 12192000"/>
              <a:gd name="connsiteY1" fmla="*/ 0 h 536260"/>
              <a:gd name="connsiteX2" fmla="*/ 12192000 w 12192000"/>
              <a:gd name="connsiteY2" fmla="*/ 536260 h 536260"/>
              <a:gd name="connsiteX3" fmla="*/ 0 w 12192000"/>
              <a:gd name="connsiteY3" fmla="*/ 536260 h 53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36260">
                <a:moveTo>
                  <a:pt x="0" y="0"/>
                </a:moveTo>
                <a:lnTo>
                  <a:pt x="12192000" y="0"/>
                </a:lnTo>
                <a:lnTo>
                  <a:pt x="12192000" y="536260"/>
                </a:lnTo>
                <a:lnTo>
                  <a:pt x="0" y="5362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24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弧形 18">
            <a:extLst>
              <a:ext uri="{FF2B5EF4-FFF2-40B4-BE49-F238E27FC236}">
                <a16:creationId xmlns:a16="http://schemas.microsoft.com/office/drawing/2014/main" id="{D2064691-17B2-FFD5-F4D0-9513FB584CA8}"/>
              </a:ext>
            </a:extLst>
          </p:cNvPr>
          <p:cNvSpPr/>
          <p:nvPr/>
        </p:nvSpPr>
        <p:spPr>
          <a:xfrm>
            <a:off x="4917790" y="-2274061"/>
            <a:ext cx="15077532" cy="15077530"/>
          </a:xfrm>
          <a:prstGeom prst="arc">
            <a:avLst>
              <a:gd name="adj1" fmla="val 10061193"/>
              <a:gd name="adj2" fmla="val 13466295"/>
            </a:avLst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任意多边形: 形状 187">
            <a:extLst>
              <a:ext uri="{FF2B5EF4-FFF2-40B4-BE49-F238E27FC236}">
                <a16:creationId xmlns:a16="http://schemas.microsoft.com/office/drawing/2014/main" id="{ECD69670-F92C-8B36-5CF5-AE9842D35CC7}"/>
              </a:ext>
            </a:extLst>
          </p:cNvPr>
          <p:cNvSpPr/>
          <p:nvPr/>
        </p:nvSpPr>
        <p:spPr>
          <a:xfrm>
            <a:off x="7438870" y="0"/>
            <a:ext cx="4753130" cy="6858000"/>
          </a:xfrm>
          <a:custGeom>
            <a:avLst/>
            <a:gdLst>
              <a:gd name="connsiteX0" fmla="*/ 1150118 w 4753130"/>
              <a:gd name="connsiteY0" fmla="*/ 0 h 6858000"/>
              <a:gd name="connsiteX1" fmla="*/ 4753130 w 4753130"/>
              <a:gd name="connsiteY1" fmla="*/ 0 h 6858000"/>
              <a:gd name="connsiteX2" fmla="*/ 4753130 w 4753130"/>
              <a:gd name="connsiteY2" fmla="*/ 6858000 h 6858000"/>
              <a:gd name="connsiteX3" fmla="*/ 1150117 w 4753130"/>
              <a:gd name="connsiteY3" fmla="*/ 6858000 h 6858000"/>
              <a:gd name="connsiteX4" fmla="*/ 1130109 w 4753130"/>
              <a:gd name="connsiteY4" fmla="*/ 6832540 h 6858000"/>
              <a:gd name="connsiteX5" fmla="*/ 0 w 4753130"/>
              <a:gd name="connsiteY5" fmla="*/ 3429001 h 6858000"/>
              <a:gd name="connsiteX6" fmla="*/ 1130109 w 4753130"/>
              <a:gd name="connsiteY6" fmla="*/ 254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130" h="6858000">
                <a:moveTo>
                  <a:pt x="1150118" y="0"/>
                </a:moveTo>
                <a:lnTo>
                  <a:pt x="4753130" y="0"/>
                </a:lnTo>
                <a:lnTo>
                  <a:pt x="4753130" y="6858000"/>
                </a:lnTo>
                <a:lnTo>
                  <a:pt x="1150117" y="6858000"/>
                </a:lnTo>
                <a:lnTo>
                  <a:pt x="1130109" y="6832540"/>
                </a:lnTo>
                <a:cubicBezTo>
                  <a:pt x="420328" y="5883451"/>
                  <a:pt x="0" y="4705312"/>
                  <a:pt x="0" y="3429001"/>
                </a:cubicBezTo>
                <a:cubicBezTo>
                  <a:pt x="0" y="2152690"/>
                  <a:pt x="420328" y="974552"/>
                  <a:pt x="1130109" y="25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任意多边形: 形状 185">
            <a:extLst>
              <a:ext uri="{FF2B5EF4-FFF2-40B4-BE49-F238E27FC236}">
                <a16:creationId xmlns:a16="http://schemas.microsoft.com/office/drawing/2014/main" id="{8CA2753B-2982-051B-BAFA-E0C4AB5F6E46}"/>
              </a:ext>
            </a:extLst>
          </p:cNvPr>
          <p:cNvSpPr/>
          <p:nvPr/>
        </p:nvSpPr>
        <p:spPr>
          <a:xfrm>
            <a:off x="9871398" y="310058"/>
            <a:ext cx="2320603" cy="6237884"/>
          </a:xfrm>
          <a:custGeom>
            <a:avLst/>
            <a:gdLst>
              <a:gd name="connsiteX0" fmla="*/ 2320603 w 2320603"/>
              <a:gd name="connsiteY0" fmla="*/ 0 h 6237884"/>
              <a:gd name="connsiteX1" fmla="*/ 2320603 w 2320603"/>
              <a:gd name="connsiteY1" fmla="*/ 6237884 h 6237884"/>
              <a:gd name="connsiteX2" fmla="*/ 2287767 w 2320603"/>
              <a:gd name="connsiteY2" fmla="*/ 6228560 h 6237884"/>
              <a:gd name="connsiteX3" fmla="*/ 0 w 2320603"/>
              <a:gd name="connsiteY3" fmla="*/ 3118942 h 6237884"/>
              <a:gd name="connsiteX4" fmla="*/ 2287767 w 2320603"/>
              <a:gd name="connsiteY4" fmla="*/ 9324 h 623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603" h="6237884">
                <a:moveTo>
                  <a:pt x="2320603" y="0"/>
                </a:moveTo>
                <a:lnTo>
                  <a:pt x="2320603" y="6237884"/>
                </a:lnTo>
                <a:lnTo>
                  <a:pt x="2287767" y="6228560"/>
                </a:lnTo>
                <a:cubicBezTo>
                  <a:pt x="962351" y="5816313"/>
                  <a:pt x="0" y="4580012"/>
                  <a:pt x="0" y="3118942"/>
                </a:cubicBezTo>
                <a:cubicBezTo>
                  <a:pt x="0" y="1657872"/>
                  <a:pt x="962351" y="421571"/>
                  <a:pt x="2287767" y="93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94B694-90C4-4791-D30C-ECAFDE5BEF25}"/>
              </a:ext>
            </a:extLst>
          </p:cNvPr>
          <p:cNvSpPr txBox="1"/>
          <p:nvPr/>
        </p:nvSpPr>
        <p:spPr>
          <a:xfrm>
            <a:off x="593554" y="1689649"/>
            <a:ext cx="395692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7200" b="1" dirty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accent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9D035C6-640C-0630-56A6-C6521A18F968}"/>
              </a:ext>
            </a:extLst>
          </p:cNvPr>
          <p:cNvCxnSpPr/>
          <p:nvPr/>
        </p:nvCxnSpPr>
        <p:spPr>
          <a:xfrm>
            <a:off x="6246879" y="6044400"/>
            <a:ext cx="52324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FC45F76-335E-E34F-980D-EA3ED9861CE4}"/>
              </a:ext>
            </a:extLst>
          </p:cNvPr>
          <p:cNvCxnSpPr>
            <a:cxnSpLocks/>
          </p:cNvCxnSpPr>
          <p:nvPr/>
        </p:nvCxnSpPr>
        <p:spPr>
          <a:xfrm flipV="1">
            <a:off x="11479279" y="813600"/>
            <a:ext cx="0" cy="52308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1617DDF-CFAF-88AC-50C5-4563D7F6BEFD}"/>
              </a:ext>
            </a:extLst>
          </p:cNvPr>
          <p:cNvCxnSpPr>
            <a:cxnSpLocks/>
          </p:cNvCxnSpPr>
          <p:nvPr/>
        </p:nvCxnSpPr>
        <p:spPr>
          <a:xfrm flipV="1">
            <a:off x="6246879" y="813600"/>
            <a:ext cx="0" cy="52308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EA7AF92-2995-F90F-CE41-EAD456C465DC}"/>
              </a:ext>
            </a:extLst>
          </p:cNvPr>
          <p:cNvCxnSpPr/>
          <p:nvPr/>
        </p:nvCxnSpPr>
        <p:spPr>
          <a:xfrm>
            <a:off x="6246879" y="813600"/>
            <a:ext cx="52324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BC5A740-7F80-25BA-2326-295699D3DA0A}"/>
              </a:ext>
            </a:extLst>
          </p:cNvPr>
          <p:cNvGrpSpPr/>
          <p:nvPr/>
        </p:nvGrpSpPr>
        <p:grpSpPr>
          <a:xfrm rot="5400000">
            <a:off x="6246879" y="1394800"/>
            <a:ext cx="5232400" cy="4068400"/>
            <a:chOff x="1735667" y="201800"/>
            <a:chExt cx="5232400" cy="4068400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BA8D0191-452D-32CC-778F-7B06569387BA}"/>
                </a:ext>
              </a:extLst>
            </p:cNvPr>
            <p:cNvCxnSpPr/>
            <p:nvPr/>
          </p:nvCxnSpPr>
          <p:spPr>
            <a:xfrm>
              <a:off x="1735667" y="13642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CAAE69C0-EBC3-B474-0D4B-D6957CDAB237}"/>
                </a:ext>
              </a:extLst>
            </p:cNvPr>
            <p:cNvCxnSpPr/>
            <p:nvPr/>
          </p:nvCxnSpPr>
          <p:spPr>
            <a:xfrm>
              <a:off x="1735667" y="1945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2A3D9F73-FA04-5FB5-DE87-4303D6567148}"/>
                </a:ext>
              </a:extLst>
            </p:cNvPr>
            <p:cNvCxnSpPr/>
            <p:nvPr/>
          </p:nvCxnSpPr>
          <p:spPr>
            <a:xfrm>
              <a:off x="1735667" y="25266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DEF46F8-469F-24C5-C589-28F10E4C6EFB}"/>
                </a:ext>
              </a:extLst>
            </p:cNvPr>
            <p:cNvCxnSpPr/>
            <p:nvPr/>
          </p:nvCxnSpPr>
          <p:spPr>
            <a:xfrm>
              <a:off x="1735667" y="31078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D6E58020-A5B4-EBB7-CD8A-1364B16BB7DD}"/>
                </a:ext>
              </a:extLst>
            </p:cNvPr>
            <p:cNvCxnSpPr/>
            <p:nvPr/>
          </p:nvCxnSpPr>
          <p:spPr>
            <a:xfrm>
              <a:off x="1735667" y="42702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1845C15-F380-CB1A-E3C7-36F8CF3B3DF3}"/>
                </a:ext>
              </a:extLst>
            </p:cNvPr>
            <p:cNvCxnSpPr/>
            <p:nvPr/>
          </p:nvCxnSpPr>
          <p:spPr>
            <a:xfrm>
              <a:off x="1735667" y="36890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6E05D68-F752-C329-97BE-0D413BDFC60F}"/>
                </a:ext>
              </a:extLst>
            </p:cNvPr>
            <p:cNvCxnSpPr/>
            <p:nvPr/>
          </p:nvCxnSpPr>
          <p:spPr>
            <a:xfrm>
              <a:off x="1735667" y="7830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7ADA9E1-67BD-9833-F2C8-FC43FE9862BB}"/>
                </a:ext>
              </a:extLst>
            </p:cNvPr>
            <p:cNvCxnSpPr/>
            <p:nvPr/>
          </p:nvCxnSpPr>
          <p:spPr>
            <a:xfrm>
              <a:off x="1735667" y="2018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99981A2-698F-629C-F8C6-4F4A9F56D49A}"/>
              </a:ext>
            </a:extLst>
          </p:cNvPr>
          <p:cNvGrpSpPr/>
          <p:nvPr/>
        </p:nvGrpSpPr>
        <p:grpSpPr>
          <a:xfrm>
            <a:off x="6246879" y="1394800"/>
            <a:ext cx="5232400" cy="4068400"/>
            <a:chOff x="1735667" y="201800"/>
            <a:chExt cx="5232400" cy="4068400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C8A0E97-969F-F6E6-6059-0FFF33926AC1}"/>
                </a:ext>
              </a:extLst>
            </p:cNvPr>
            <p:cNvCxnSpPr/>
            <p:nvPr/>
          </p:nvCxnSpPr>
          <p:spPr>
            <a:xfrm>
              <a:off x="1735667" y="13642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584462B-F4B3-C8D0-82A1-90EA83F539E6}"/>
                </a:ext>
              </a:extLst>
            </p:cNvPr>
            <p:cNvCxnSpPr/>
            <p:nvPr/>
          </p:nvCxnSpPr>
          <p:spPr>
            <a:xfrm>
              <a:off x="1735667" y="19454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90ACE93-EF02-E112-6402-1C3C026163C9}"/>
                </a:ext>
              </a:extLst>
            </p:cNvPr>
            <p:cNvCxnSpPr/>
            <p:nvPr/>
          </p:nvCxnSpPr>
          <p:spPr>
            <a:xfrm>
              <a:off x="1735667" y="25266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5801B823-A5FA-3689-A6E0-50149F2ED511}"/>
                </a:ext>
              </a:extLst>
            </p:cNvPr>
            <p:cNvCxnSpPr/>
            <p:nvPr/>
          </p:nvCxnSpPr>
          <p:spPr>
            <a:xfrm>
              <a:off x="1735667" y="31078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BE37FE6-2717-36EA-411F-A2A07410E638}"/>
                </a:ext>
              </a:extLst>
            </p:cNvPr>
            <p:cNvCxnSpPr/>
            <p:nvPr/>
          </p:nvCxnSpPr>
          <p:spPr>
            <a:xfrm>
              <a:off x="1735667" y="42702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E886314-1009-AC3B-BF92-1764D9D0ADE7}"/>
                </a:ext>
              </a:extLst>
            </p:cNvPr>
            <p:cNvCxnSpPr/>
            <p:nvPr/>
          </p:nvCxnSpPr>
          <p:spPr>
            <a:xfrm>
              <a:off x="1735667" y="36890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C800C12A-6AD0-4EAC-47A4-AED9837781D6}"/>
                </a:ext>
              </a:extLst>
            </p:cNvPr>
            <p:cNvCxnSpPr/>
            <p:nvPr/>
          </p:nvCxnSpPr>
          <p:spPr>
            <a:xfrm>
              <a:off x="1735667" y="7830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FA05FA4C-9654-2475-B2E4-89BBF55352F4}"/>
                </a:ext>
              </a:extLst>
            </p:cNvPr>
            <p:cNvCxnSpPr/>
            <p:nvPr/>
          </p:nvCxnSpPr>
          <p:spPr>
            <a:xfrm>
              <a:off x="1735667" y="201800"/>
              <a:ext cx="52324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790D6407-31C0-0F61-BCFF-4BF30506F946}"/>
              </a:ext>
            </a:extLst>
          </p:cNvPr>
          <p:cNvSpPr/>
          <p:nvPr/>
        </p:nvSpPr>
        <p:spPr>
          <a:xfrm>
            <a:off x="6492412" y="1058333"/>
            <a:ext cx="4741334" cy="4741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森林里的人&#10;&#10;描述已自动生成">
            <a:extLst>
              <a:ext uri="{FF2B5EF4-FFF2-40B4-BE49-F238E27FC236}">
                <a16:creationId xmlns:a16="http://schemas.microsoft.com/office/drawing/2014/main" id="{312FFF8A-5C88-4389-9B9B-2BD1EB40F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809" r="20158" b="5489"/>
          <a:stretch>
            <a:fillRect/>
          </a:stretch>
        </p:blipFill>
        <p:spPr>
          <a:xfrm>
            <a:off x="6656578" y="1222499"/>
            <a:ext cx="4413002" cy="4413002"/>
          </a:xfrm>
          <a:custGeom>
            <a:avLst/>
            <a:gdLst>
              <a:gd name="connsiteX0" fmla="*/ 2685025 w 5370050"/>
              <a:gd name="connsiteY0" fmla="*/ 0 h 5370050"/>
              <a:gd name="connsiteX1" fmla="*/ 5370050 w 5370050"/>
              <a:gd name="connsiteY1" fmla="*/ 2685025 h 5370050"/>
              <a:gd name="connsiteX2" fmla="*/ 2685025 w 5370050"/>
              <a:gd name="connsiteY2" fmla="*/ 5370050 h 5370050"/>
              <a:gd name="connsiteX3" fmla="*/ 0 w 5370050"/>
              <a:gd name="connsiteY3" fmla="*/ 2685025 h 5370050"/>
              <a:gd name="connsiteX4" fmla="*/ 2685025 w 5370050"/>
              <a:gd name="connsiteY4" fmla="*/ 0 h 53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050" h="5370050">
                <a:moveTo>
                  <a:pt x="2685025" y="0"/>
                </a:moveTo>
                <a:cubicBezTo>
                  <a:pt x="4167923" y="0"/>
                  <a:pt x="5370050" y="1202127"/>
                  <a:pt x="5370050" y="2685025"/>
                </a:cubicBezTo>
                <a:cubicBezTo>
                  <a:pt x="5370050" y="4167923"/>
                  <a:pt x="4167923" y="5370050"/>
                  <a:pt x="2685025" y="5370050"/>
                </a:cubicBezTo>
                <a:cubicBezTo>
                  <a:pt x="1202127" y="5370050"/>
                  <a:pt x="0" y="4167923"/>
                  <a:pt x="0" y="2685025"/>
                </a:cubicBezTo>
                <a:cubicBezTo>
                  <a:pt x="0" y="1202127"/>
                  <a:pt x="1202127" y="0"/>
                  <a:pt x="2685025" y="0"/>
                </a:cubicBezTo>
                <a:close/>
              </a:path>
            </a:pathLst>
          </a:cu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832469DE-1BE7-8AF9-D9F5-42ACFF767D9B}"/>
              </a:ext>
            </a:extLst>
          </p:cNvPr>
          <p:cNvSpPr txBox="1"/>
          <p:nvPr/>
        </p:nvSpPr>
        <p:spPr>
          <a:xfrm>
            <a:off x="777647" y="1223135"/>
            <a:ext cx="3657556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医疗护理行业</a:t>
            </a: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FC77E82-2B47-2FBD-EE19-336CE3D11A39}"/>
              </a:ext>
            </a:extLst>
          </p:cNvPr>
          <p:cNvSpPr>
            <a:spLocks noChangeAspect="1"/>
          </p:cNvSpPr>
          <p:nvPr/>
        </p:nvSpPr>
        <p:spPr>
          <a:xfrm>
            <a:off x="614684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98F85771-4733-485E-B54D-447DD7E60BD1}"/>
              </a:ext>
            </a:extLst>
          </p:cNvPr>
          <p:cNvSpPr>
            <a:spLocks noChangeAspect="1"/>
          </p:cNvSpPr>
          <p:nvPr/>
        </p:nvSpPr>
        <p:spPr>
          <a:xfrm>
            <a:off x="749681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1F93543D-8AA7-B9BF-330B-59FEFDF244AC}"/>
              </a:ext>
            </a:extLst>
          </p:cNvPr>
          <p:cNvSpPr>
            <a:spLocks noChangeAspect="1"/>
          </p:cNvSpPr>
          <p:nvPr/>
        </p:nvSpPr>
        <p:spPr>
          <a:xfrm>
            <a:off x="884678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8B8FC6B3-4242-C14E-B641-BA00339725FB}"/>
              </a:ext>
            </a:extLst>
          </p:cNvPr>
          <p:cNvSpPr>
            <a:spLocks noChangeAspect="1"/>
          </p:cNvSpPr>
          <p:nvPr/>
        </p:nvSpPr>
        <p:spPr>
          <a:xfrm>
            <a:off x="1019675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2FCE26EC-CFAE-2F44-537B-8D27683D6603}"/>
              </a:ext>
            </a:extLst>
          </p:cNvPr>
          <p:cNvSpPr>
            <a:spLocks noChangeAspect="1"/>
          </p:cNvSpPr>
          <p:nvPr/>
        </p:nvSpPr>
        <p:spPr>
          <a:xfrm>
            <a:off x="1154672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86A16192-9A2C-7890-AFFD-012921A56B3A}"/>
              </a:ext>
            </a:extLst>
          </p:cNvPr>
          <p:cNvSpPr>
            <a:spLocks noChangeAspect="1"/>
          </p:cNvSpPr>
          <p:nvPr/>
        </p:nvSpPr>
        <p:spPr>
          <a:xfrm>
            <a:off x="1289671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BE9D70BD-DC67-C520-E7FB-5CBEF23B1257}"/>
              </a:ext>
            </a:extLst>
          </p:cNvPr>
          <p:cNvSpPr>
            <a:spLocks noChangeAspect="1"/>
          </p:cNvSpPr>
          <p:nvPr/>
        </p:nvSpPr>
        <p:spPr>
          <a:xfrm>
            <a:off x="209692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CED5D0C-3400-A074-C837-D421525AB94E}"/>
              </a:ext>
            </a:extLst>
          </p:cNvPr>
          <p:cNvSpPr>
            <a:spLocks noChangeAspect="1"/>
          </p:cNvSpPr>
          <p:nvPr/>
        </p:nvSpPr>
        <p:spPr>
          <a:xfrm>
            <a:off x="344690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3904C29E-3B29-D40F-1599-09A997DCBDCF}"/>
              </a:ext>
            </a:extLst>
          </p:cNvPr>
          <p:cNvSpPr>
            <a:spLocks noChangeAspect="1"/>
          </p:cNvSpPr>
          <p:nvPr/>
        </p:nvSpPr>
        <p:spPr>
          <a:xfrm>
            <a:off x="479687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A8B051AB-F038-73CD-757B-2F8372A6EEB7}"/>
              </a:ext>
            </a:extLst>
          </p:cNvPr>
          <p:cNvSpPr>
            <a:spLocks noChangeAspect="1"/>
          </p:cNvSpPr>
          <p:nvPr/>
        </p:nvSpPr>
        <p:spPr>
          <a:xfrm>
            <a:off x="614684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FCA55583-4DCB-48C2-1EF1-F0675885E6BF}"/>
              </a:ext>
            </a:extLst>
          </p:cNvPr>
          <p:cNvSpPr>
            <a:spLocks noChangeAspect="1"/>
          </p:cNvSpPr>
          <p:nvPr/>
        </p:nvSpPr>
        <p:spPr>
          <a:xfrm>
            <a:off x="749681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EC691A5A-22B1-44B1-F56E-1649376E293A}"/>
              </a:ext>
            </a:extLst>
          </p:cNvPr>
          <p:cNvSpPr>
            <a:spLocks noChangeAspect="1"/>
          </p:cNvSpPr>
          <p:nvPr/>
        </p:nvSpPr>
        <p:spPr>
          <a:xfrm>
            <a:off x="884678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DB6F0D57-1526-6723-30FD-D00922B009DC}"/>
              </a:ext>
            </a:extLst>
          </p:cNvPr>
          <p:cNvSpPr>
            <a:spLocks noChangeAspect="1"/>
          </p:cNvSpPr>
          <p:nvPr/>
        </p:nvSpPr>
        <p:spPr>
          <a:xfrm>
            <a:off x="1019675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A8B93FC-A437-5BB6-734D-1BE870248159}"/>
              </a:ext>
            </a:extLst>
          </p:cNvPr>
          <p:cNvSpPr>
            <a:spLocks noChangeAspect="1"/>
          </p:cNvSpPr>
          <p:nvPr/>
        </p:nvSpPr>
        <p:spPr>
          <a:xfrm>
            <a:off x="1154672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65E2AF66-D0AD-97AD-3521-300C7ADD37FA}"/>
              </a:ext>
            </a:extLst>
          </p:cNvPr>
          <p:cNvSpPr>
            <a:spLocks noChangeAspect="1"/>
          </p:cNvSpPr>
          <p:nvPr/>
        </p:nvSpPr>
        <p:spPr>
          <a:xfrm>
            <a:off x="1289671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4545AC09-D1B6-4F8F-3D49-39C78997C90C}"/>
              </a:ext>
            </a:extLst>
          </p:cNvPr>
          <p:cNvSpPr>
            <a:spLocks noChangeAspect="1"/>
          </p:cNvSpPr>
          <p:nvPr/>
        </p:nvSpPr>
        <p:spPr>
          <a:xfrm>
            <a:off x="209692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5743E5CB-EA67-5786-E6AD-32DCA644028E}"/>
              </a:ext>
            </a:extLst>
          </p:cNvPr>
          <p:cNvSpPr>
            <a:spLocks noChangeAspect="1"/>
          </p:cNvSpPr>
          <p:nvPr/>
        </p:nvSpPr>
        <p:spPr>
          <a:xfrm>
            <a:off x="344690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F0D7D004-744C-0709-8756-16C80A5D2ED9}"/>
              </a:ext>
            </a:extLst>
          </p:cNvPr>
          <p:cNvSpPr>
            <a:spLocks noChangeAspect="1"/>
          </p:cNvSpPr>
          <p:nvPr/>
        </p:nvSpPr>
        <p:spPr>
          <a:xfrm>
            <a:off x="479687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7AB85AC5-4D7E-C81A-3B20-A4867A0B661C}"/>
              </a:ext>
            </a:extLst>
          </p:cNvPr>
          <p:cNvSpPr>
            <a:spLocks noChangeAspect="1"/>
          </p:cNvSpPr>
          <p:nvPr/>
        </p:nvSpPr>
        <p:spPr>
          <a:xfrm>
            <a:off x="614684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55BDDDD7-E10C-DED3-8A36-B8157A1E0692}"/>
              </a:ext>
            </a:extLst>
          </p:cNvPr>
          <p:cNvSpPr>
            <a:spLocks noChangeAspect="1"/>
          </p:cNvSpPr>
          <p:nvPr/>
        </p:nvSpPr>
        <p:spPr>
          <a:xfrm>
            <a:off x="749681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54F24301-67E5-00F9-CC3F-C0FD77445796}"/>
              </a:ext>
            </a:extLst>
          </p:cNvPr>
          <p:cNvSpPr>
            <a:spLocks noChangeAspect="1"/>
          </p:cNvSpPr>
          <p:nvPr/>
        </p:nvSpPr>
        <p:spPr>
          <a:xfrm>
            <a:off x="884678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ED2334D2-91E4-470A-5434-832C881742A8}"/>
              </a:ext>
            </a:extLst>
          </p:cNvPr>
          <p:cNvSpPr>
            <a:spLocks noChangeAspect="1"/>
          </p:cNvSpPr>
          <p:nvPr/>
        </p:nvSpPr>
        <p:spPr>
          <a:xfrm>
            <a:off x="1019675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B8D1E8B7-579C-BB14-03FC-F764207CA967}"/>
              </a:ext>
            </a:extLst>
          </p:cNvPr>
          <p:cNvSpPr>
            <a:spLocks noChangeAspect="1"/>
          </p:cNvSpPr>
          <p:nvPr/>
        </p:nvSpPr>
        <p:spPr>
          <a:xfrm>
            <a:off x="1154672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275C2FA0-2CDD-0B72-D358-307B9B6DA067}"/>
              </a:ext>
            </a:extLst>
          </p:cNvPr>
          <p:cNvSpPr>
            <a:spLocks noChangeAspect="1"/>
          </p:cNvSpPr>
          <p:nvPr/>
        </p:nvSpPr>
        <p:spPr>
          <a:xfrm>
            <a:off x="1289671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BA831D0F-CD16-E27A-2EEA-A7F50C75FE5F}"/>
              </a:ext>
            </a:extLst>
          </p:cNvPr>
          <p:cNvSpPr>
            <a:spLocks noChangeAspect="1"/>
          </p:cNvSpPr>
          <p:nvPr/>
        </p:nvSpPr>
        <p:spPr>
          <a:xfrm>
            <a:off x="209692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62E81E0-2141-5FDF-880C-EB7CCBAC8CBB}"/>
              </a:ext>
            </a:extLst>
          </p:cNvPr>
          <p:cNvSpPr>
            <a:spLocks noChangeAspect="1"/>
          </p:cNvSpPr>
          <p:nvPr/>
        </p:nvSpPr>
        <p:spPr>
          <a:xfrm>
            <a:off x="344690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3B5E5911-4A65-5D12-AA47-DA85F0214285}"/>
              </a:ext>
            </a:extLst>
          </p:cNvPr>
          <p:cNvSpPr>
            <a:spLocks noChangeAspect="1"/>
          </p:cNvSpPr>
          <p:nvPr/>
        </p:nvSpPr>
        <p:spPr>
          <a:xfrm>
            <a:off x="479687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DFB44702-17BF-8B84-3439-4B5F4C6B0976}"/>
              </a:ext>
            </a:extLst>
          </p:cNvPr>
          <p:cNvSpPr>
            <a:spLocks noChangeAspect="1"/>
          </p:cNvSpPr>
          <p:nvPr/>
        </p:nvSpPr>
        <p:spPr>
          <a:xfrm>
            <a:off x="614684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3D8B1076-1A7B-260B-E4B2-BBB5C89514E9}"/>
              </a:ext>
            </a:extLst>
          </p:cNvPr>
          <p:cNvSpPr>
            <a:spLocks noChangeAspect="1"/>
          </p:cNvSpPr>
          <p:nvPr/>
        </p:nvSpPr>
        <p:spPr>
          <a:xfrm>
            <a:off x="749681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522E644B-1607-9264-6C31-09203250BA9B}"/>
              </a:ext>
            </a:extLst>
          </p:cNvPr>
          <p:cNvSpPr>
            <a:spLocks noChangeAspect="1"/>
          </p:cNvSpPr>
          <p:nvPr/>
        </p:nvSpPr>
        <p:spPr>
          <a:xfrm>
            <a:off x="884678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CE863005-0099-CF6B-A5F9-2BB86D5B15DE}"/>
              </a:ext>
            </a:extLst>
          </p:cNvPr>
          <p:cNvSpPr>
            <a:spLocks noChangeAspect="1"/>
          </p:cNvSpPr>
          <p:nvPr/>
        </p:nvSpPr>
        <p:spPr>
          <a:xfrm>
            <a:off x="1019675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CE46D2B8-C830-91F2-A6B4-25B27E483695}"/>
              </a:ext>
            </a:extLst>
          </p:cNvPr>
          <p:cNvSpPr>
            <a:spLocks noChangeAspect="1"/>
          </p:cNvSpPr>
          <p:nvPr/>
        </p:nvSpPr>
        <p:spPr>
          <a:xfrm>
            <a:off x="1154672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6861A66-8E09-30F4-4452-BD72C56BBCC5}"/>
              </a:ext>
            </a:extLst>
          </p:cNvPr>
          <p:cNvSpPr>
            <a:spLocks noChangeAspect="1"/>
          </p:cNvSpPr>
          <p:nvPr/>
        </p:nvSpPr>
        <p:spPr>
          <a:xfrm>
            <a:off x="1289671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0CF8299-275A-3D55-3CC2-38F937E0576A}"/>
              </a:ext>
            </a:extLst>
          </p:cNvPr>
          <p:cNvSpPr>
            <a:spLocks noChangeAspect="1"/>
          </p:cNvSpPr>
          <p:nvPr/>
        </p:nvSpPr>
        <p:spPr>
          <a:xfrm>
            <a:off x="209692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94F84D5E-4BED-55FE-B1A2-210101A06303}"/>
              </a:ext>
            </a:extLst>
          </p:cNvPr>
          <p:cNvSpPr>
            <a:spLocks noChangeAspect="1"/>
          </p:cNvSpPr>
          <p:nvPr/>
        </p:nvSpPr>
        <p:spPr>
          <a:xfrm>
            <a:off x="344690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F099DE29-C62C-F48B-C80A-8662216416CB}"/>
              </a:ext>
            </a:extLst>
          </p:cNvPr>
          <p:cNvSpPr>
            <a:spLocks noChangeAspect="1"/>
          </p:cNvSpPr>
          <p:nvPr/>
        </p:nvSpPr>
        <p:spPr>
          <a:xfrm>
            <a:off x="479687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9C4AD043-F0FD-EFD6-E7AD-B922FE74B353}"/>
              </a:ext>
            </a:extLst>
          </p:cNvPr>
          <p:cNvSpPr>
            <a:spLocks noChangeAspect="1"/>
          </p:cNvSpPr>
          <p:nvPr/>
        </p:nvSpPr>
        <p:spPr>
          <a:xfrm>
            <a:off x="74695" y="814427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08074FB7-1D4D-7D9D-99F0-95C0B1213F13}"/>
              </a:ext>
            </a:extLst>
          </p:cNvPr>
          <p:cNvSpPr>
            <a:spLocks noChangeAspect="1"/>
          </p:cNvSpPr>
          <p:nvPr/>
        </p:nvSpPr>
        <p:spPr>
          <a:xfrm>
            <a:off x="74695" y="685352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8D550F2C-C870-9D78-8AE1-F03D7713FAF4}"/>
              </a:ext>
            </a:extLst>
          </p:cNvPr>
          <p:cNvSpPr>
            <a:spLocks noChangeAspect="1"/>
          </p:cNvSpPr>
          <p:nvPr/>
        </p:nvSpPr>
        <p:spPr>
          <a:xfrm>
            <a:off x="74695" y="556275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162B9372-11CF-DA09-D4B5-A1B295495382}"/>
              </a:ext>
            </a:extLst>
          </p:cNvPr>
          <p:cNvSpPr>
            <a:spLocks noChangeAspect="1"/>
          </p:cNvSpPr>
          <p:nvPr/>
        </p:nvSpPr>
        <p:spPr>
          <a:xfrm>
            <a:off x="74695" y="427198"/>
            <a:ext cx="50956" cy="4884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49CECCB6-6346-BB0D-5021-0E59FA0343EA}"/>
              </a:ext>
            </a:extLst>
          </p:cNvPr>
          <p:cNvGrpSpPr/>
          <p:nvPr/>
        </p:nvGrpSpPr>
        <p:grpSpPr>
          <a:xfrm>
            <a:off x="1492405" y="3272540"/>
            <a:ext cx="2077825" cy="621951"/>
            <a:chOff x="1481293" y="3433096"/>
            <a:chExt cx="2077825" cy="621951"/>
          </a:xfrm>
        </p:grpSpPr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35BA9A65-E67B-999D-A334-3EECE8AF85E4}"/>
                </a:ext>
              </a:extLst>
            </p:cNvPr>
            <p:cNvSpPr txBox="1"/>
            <p:nvPr/>
          </p:nvSpPr>
          <p:spPr>
            <a:xfrm>
              <a:off x="1540939" y="3778048"/>
              <a:ext cx="201817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pc="1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护士长</a:t>
              </a:r>
            </a:p>
          </p:txBody>
        </p: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0DE05FD2-8DA3-1CEE-0115-887450E89426}"/>
                </a:ext>
              </a:extLst>
            </p:cNvPr>
            <p:cNvGrpSpPr/>
            <p:nvPr/>
          </p:nvGrpSpPr>
          <p:grpSpPr>
            <a:xfrm>
              <a:off x="1481293" y="3433096"/>
              <a:ext cx="1278812" cy="317425"/>
              <a:chOff x="1596795" y="3710976"/>
              <a:chExt cx="1278812" cy="317425"/>
            </a:xfrm>
          </p:grpSpPr>
          <p:sp>
            <p:nvSpPr>
              <p:cNvPr id="142" name="矩形: 圆角 141">
                <a:extLst>
                  <a:ext uri="{FF2B5EF4-FFF2-40B4-BE49-F238E27FC236}">
                    <a16:creationId xmlns:a16="http://schemas.microsoft.com/office/drawing/2014/main" id="{639B67B9-64A4-A807-AD16-6EA3A8A319EA}"/>
                  </a:ext>
                </a:extLst>
              </p:cNvPr>
              <p:cNvSpPr/>
              <p:nvPr/>
            </p:nvSpPr>
            <p:spPr>
              <a:xfrm>
                <a:off x="1596795" y="3710976"/>
                <a:ext cx="1278812" cy="31742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0436679C-B3B8-B42A-1B4F-FDFF86CF7DCE}"/>
                  </a:ext>
                </a:extLst>
              </p:cNvPr>
              <p:cNvSpPr txBox="1"/>
              <p:nvPr/>
            </p:nvSpPr>
            <p:spPr>
              <a:xfrm>
                <a:off x="1792635" y="3746578"/>
                <a:ext cx="88713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zh-CN" altLang="en-US" sz="1600" spc="1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POSans M" panose="00020600040101010101" pitchFamily="18" charset="-122"/>
                  </a:rPr>
                  <a:t>目标岗位</a:t>
                </a:r>
              </a:p>
            </p:txBody>
          </p:sp>
        </p:grp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C1E52678-45E7-F4F0-CC2A-D76657700B11}"/>
              </a:ext>
            </a:extLst>
          </p:cNvPr>
          <p:cNvGrpSpPr>
            <a:grpSpLocks noChangeAspect="1"/>
          </p:cNvGrpSpPr>
          <p:nvPr/>
        </p:nvGrpSpPr>
        <p:grpSpPr>
          <a:xfrm>
            <a:off x="784225" y="3276222"/>
            <a:ext cx="601489" cy="601489"/>
            <a:chOff x="758452" y="3771400"/>
            <a:chExt cx="580563" cy="580563"/>
          </a:xfrm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grpSpPr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A52490F5-6836-F5E2-1718-B3AD65FD442A}"/>
                </a:ext>
              </a:extLst>
            </p:cNvPr>
            <p:cNvSpPr/>
            <p:nvPr/>
          </p:nvSpPr>
          <p:spPr>
            <a:xfrm>
              <a:off x="758452" y="3771400"/>
              <a:ext cx="580563" cy="580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图形 58">
              <a:extLst>
                <a:ext uri="{FF2B5EF4-FFF2-40B4-BE49-F238E27FC236}">
                  <a16:creationId xmlns:a16="http://schemas.microsoft.com/office/drawing/2014/main" id="{27193408-84B5-3F67-E2D7-046FB6058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732" y="3866004"/>
              <a:ext cx="208004" cy="391355"/>
            </a:xfrm>
            <a:custGeom>
              <a:avLst/>
              <a:gdLst>
                <a:gd name="connsiteX0" fmla="*/ 396434 w 542955"/>
                <a:gd name="connsiteY0" fmla="*/ 271463 h 1021556"/>
                <a:gd name="connsiteX1" fmla="*/ 146522 w 542955"/>
                <a:gd name="connsiteY1" fmla="*/ 271463 h 1021556"/>
                <a:gd name="connsiteX2" fmla="*/ 113422 w 542955"/>
                <a:gd name="connsiteY2" fmla="*/ 244793 h 1021556"/>
                <a:gd name="connsiteX3" fmla="*/ 68655 w 542955"/>
                <a:gd name="connsiteY3" fmla="*/ 41196 h 1021556"/>
                <a:gd name="connsiteX4" fmla="*/ 75322 w 542955"/>
                <a:gd name="connsiteY4" fmla="*/ 12621 h 1021556"/>
                <a:gd name="connsiteX5" fmla="*/ 101754 w 542955"/>
                <a:gd name="connsiteY5" fmla="*/ 0 h 1021556"/>
                <a:gd name="connsiteX6" fmla="*/ 441082 w 542955"/>
                <a:gd name="connsiteY6" fmla="*/ 0 h 1021556"/>
                <a:gd name="connsiteX7" fmla="*/ 467514 w 542955"/>
                <a:gd name="connsiteY7" fmla="*/ 12740 h 1021556"/>
                <a:gd name="connsiteX8" fmla="*/ 474301 w 542955"/>
                <a:gd name="connsiteY8" fmla="*/ 41315 h 1021556"/>
                <a:gd name="connsiteX9" fmla="*/ 429533 w 542955"/>
                <a:gd name="connsiteY9" fmla="*/ 244912 h 1021556"/>
                <a:gd name="connsiteX10" fmla="*/ 396434 w 542955"/>
                <a:gd name="connsiteY10" fmla="*/ 271463 h 1021556"/>
                <a:gd name="connsiteX11" fmla="*/ 173787 w 542955"/>
                <a:gd name="connsiteY11" fmla="*/ 203597 h 1021556"/>
                <a:gd name="connsiteX12" fmla="*/ 369050 w 542955"/>
                <a:gd name="connsiteY12" fmla="*/ 203597 h 1021556"/>
                <a:gd name="connsiteX13" fmla="*/ 398815 w 542955"/>
                <a:gd name="connsiteY13" fmla="*/ 67866 h 1021556"/>
                <a:gd name="connsiteX14" fmla="*/ 144021 w 542955"/>
                <a:gd name="connsiteY14" fmla="*/ 67866 h 1021556"/>
                <a:gd name="connsiteX15" fmla="*/ 173787 w 542955"/>
                <a:gd name="connsiteY15" fmla="*/ 203597 h 1021556"/>
                <a:gd name="connsiteX16" fmla="*/ 271537 w 542955"/>
                <a:gd name="connsiteY16" fmla="*/ 1021556 h 1021556"/>
                <a:gd name="connsiteX17" fmla="*/ 246534 w 542955"/>
                <a:gd name="connsiteY17" fmla="*/ 1010603 h 1021556"/>
                <a:gd name="connsiteX18" fmla="*/ 8885 w 542955"/>
                <a:gd name="connsiteY18" fmla="*/ 751284 h 1021556"/>
                <a:gd name="connsiteX19" fmla="*/ 789 w 542955"/>
                <a:gd name="connsiteY19" fmla="*/ 721162 h 1021556"/>
                <a:gd name="connsiteX20" fmla="*/ 91515 w 542955"/>
                <a:gd name="connsiteY20" fmla="*/ 366117 h 1021556"/>
                <a:gd name="connsiteX21" fmla="*/ 124733 w 542955"/>
                <a:gd name="connsiteY21" fmla="*/ 339328 h 1021556"/>
                <a:gd name="connsiteX22" fmla="*/ 418341 w 542955"/>
                <a:gd name="connsiteY22" fmla="*/ 339328 h 1021556"/>
                <a:gd name="connsiteX23" fmla="*/ 451441 w 542955"/>
                <a:gd name="connsiteY23" fmla="*/ 366117 h 1021556"/>
                <a:gd name="connsiteX24" fmla="*/ 542166 w 542955"/>
                <a:gd name="connsiteY24" fmla="*/ 721162 h 1021556"/>
                <a:gd name="connsiteX25" fmla="*/ 534070 w 542955"/>
                <a:gd name="connsiteY25" fmla="*/ 751284 h 1021556"/>
                <a:gd name="connsiteX26" fmla="*/ 296421 w 542955"/>
                <a:gd name="connsiteY26" fmla="*/ 1010483 h 1021556"/>
                <a:gd name="connsiteX27" fmla="*/ 271537 w 542955"/>
                <a:gd name="connsiteY27" fmla="*/ 1021556 h 1021556"/>
                <a:gd name="connsiteX28" fmla="*/ 70798 w 542955"/>
                <a:gd name="connsiteY28" fmla="*/ 718304 h 1021556"/>
                <a:gd name="connsiteX29" fmla="*/ 271537 w 542955"/>
                <a:gd name="connsiteY29" fmla="*/ 937379 h 1021556"/>
                <a:gd name="connsiteX30" fmla="*/ 472277 w 542955"/>
                <a:gd name="connsiteY30" fmla="*/ 718304 h 1021556"/>
                <a:gd name="connsiteX31" fmla="*/ 390957 w 542955"/>
                <a:gd name="connsiteY31" fmla="*/ 407194 h 1021556"/>
                <a:gd name="connsiteX32" fmla="*/ 151999 w 542955"/>
                <a:gd name="connsiteY32" fmla="*/ 407194 h 1021556"/>
                <a:gd name="connsiteX33" fmla="*/ 70798 w 542955"/>
                <a:gd name="connsiteY33" fmla="*/ 718304 h 102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955" h="1021556">
                  <a:moveTo>
                    <a:pt x="396434" y="271463"/>
                  </a:moveTo>
                  <a:lnTo>
                    <a:pt x="146522" y="271463"/>
                  </a:lnTo>
                  <a:cubicBezTo>
                    <a:pt x="130567" y="271463"/>
                    <a:pt x="116756" y="260390"/>
                    <a:pt x="113422" y="244793"/>
                  </a:cubicBezTo>
                  <a:lnTo>
                    <a:pt x="68655" y="41196"/>
                  </a:lnTo>
                  <a:cubicBezTo>
                    <a:pt x="66512" y="31194"/>
                    <a:pt x="68893" y="20717"/>
                    <a:pt x="75322" y="12621"/>
                  </a:cubicBezTo>
                  <a:cubicBezTo>
                    <a:pt x="81752" y="4643"/>
                    <a:pt x="91515" y="0"/>
                    <a:pt x="101754" y="0"/>
                  </a:cubicBezTo>
                  <a:lnTo>
                    <a:pt x="441082" y="0"/>
                  </a:lnTo>
                  <a:cubicBezTo>
                    <a:pt x="451322" y="0"/>
                    <a:pt x="461085" y="4763"/>
                    <a:pt x="467514" y="12740"/>
                  </a:cubicBezTo>
                  <a:cubicBezTo>
                    <a:pt x="473944" y="20717"/>
                    <a:pt x="476444" y="31194"/>
                    <a:pt x="474301" y="41315"/>
                  </a:cubicBezTo>
                  <a:lnTo>
                    <a:pt x="429533" y="244912"/>
                  </a:lnTo>
                  <a:cubicBezTo>
                    <a:pt x="426080" y="260390"/>
                    <a:pt x="412388" y="271463"/>
                    <a:pt x="396434" y="271463"/>
                  </a:cubicBezTo>
                  <a:close/>
                  <a:moveTo>
                    <a:pt x="173787" y="203597"/>
                  </a:moveTo>
                  <a:lnTo>
                    <a:pt x="369050" y="203597"/>
                  </a:lnTo>
                  <a:lnTo>
                    <a:pt x="398815" y="67866"/>
                  </a:lnTo>
                  <a:lnTo>
                    <a:pt x="144021" y="67866"/>
                  </a:lnTo>
                  <a:lnTo>
                    <a:pt x="173787" y="203597"/>
                  </a:lnTo>
                  <a:close/>
                  <a:moveTo>
                    <a:pt x="271537" y="1021556"/>
                  </a:moveTo>
                  <a:cubicBezTo>
                    <a:pt x="262012" y="1021556"/>
                    <a:pt x="252964" y="1017508"/>
                    <a:pt x="246534" y="1010603"/>
                  </a:cubicBezTo>
                  <a:lnTo>
                    <a:pt x="8885" y="751284"/>
                  </a:lnTo>
                  <a:cubicBezTo>
                    <a:pt x="1504" y="743188"/>
                    <a:pt x="-1592" y="731996"/>
                    <a:pt x="789" y="721162"/>
                  </a:cubicBezTo>
                  <a:lnTo>
                    <a:pt x="91515" y="366117"/>
                  </a:lnTo>
                  <a:cubicBezTo>
                    <a:pt x="94849" y="350520"/>
                    <a:pt x="108660" y="339328"/>
                    <a:pt x="124733" y="339328"/>
                  </a:cubicBezTo>
                  <a:lnTo>
                    <a:pt x="418341" y="339328"/>
                  </a:lnTo>
                  <a:cubicBezTo>
                    <a:pt x="434296" y="339328"/>
                    <a:pt x="448107" y="350520"/>
                    <a:pt x="451441" y="366117"/>
                  </a:cubicBezTo>
                  <a:lnTo>
                    <a:pt x="542166" y="721162"/>
                  </a:lnTo>
                  <a:cubicBezTo>
                    <a:pt x="544548" y="731877"/>
                    <a:pt x="541452" y="743188"/>
                    <a:pt x="534070" y="751284"/>
                  </a:cubicBezTo>
                  <a:lnTo>
                    <a:pt x="296421" y="1010483"/>
                  </a:lnTo>
                  <a:cubicBezTo>
                    <a:pt x="289992" y="1017508"/>
                    <a:pt x="280943" y="1021556"/>
                    <a:pt x="271537" y="1021556"/>
                  </a:cubicBezTo>
                  <a:close/>
                  <a:moveTo>
                    <a:pt x="70798" y="718304"/>
                  </a:moveTo>
                  <a:lnTo>
                    <a:pt x="271537" y="937379"/>
                  </a:lnTo>
                  <a:lnTo>
                    <a:pt x="472277" y="718304"/>
                  </a:lnTo>
                  <a:lnTo>
                    <a:pt x="390957" y="407194"/>
                  </a:lnTo>
                  <a:lnTo>
                    <a:pt x="151999" y="407194"/>
                  </a:lnTo>
                  <a:lnTo>
                    <a:pt x="70798" y="718304"/>
                  </a:ln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F1CCEB19-CB41-AD19-4528-698EDEE21CC4}"/>
              </a:ext>
            </a:extLst>
          </p:cNvPr>
          <p:cNvSpPr txBox="1"/>
          <p:nvPr/>
        </p:nvSpPr>
        <p:spPr>
          <a:xfrm>
            <a:off x="1552051" y="4595235"/>
            <a:ext cx="141974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OfficePLUS</a:t>
            </a:r>
            <a:endParaRPr lang="zh-CN" altLang="en-US" spc="133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AD2983E7-5849-0FCC-2534-DA522157F0C0}"/>
              </a:ext>
            </a:extLst>
          </p:cNvPr>
          <p:cNvGrpSpPr/>
          <p:nvPr/>
        </p:nvGrpSpPr>
        <p:grpSpPr>
          <a:xfrm>
            <a:off x="1465575" y="4242539"/>
            <a:ext cx="1278812" cy="317425"/>
            <a:chOff x="1569965" y="4917783"/>
            <a:chExt cx="1278812" cy="317425"/>
          </a:xfrm>
        </p:grpSpPr>
        <p:sp>
          <p:nvSpPr>
            <p:cNvPr id="151" name="矩形: 圆角 150">
              <a:extLst>
                <a:ext uri="{FF2B5EF4-FFF2-40B4-BE49-F238E27FC236}">
                  <a16:creationId xmlns:a16="http://schemas.microsoft.com/office/drawing/2014/main" id="{D433C69B-22CA-4FBC-F258-F2CD410ECBEA}"/>
                </a:ext>
              </a:extLst>
            </p:cNvPr>
            <p:cNvSpPr/>
            <p:nvPr/>
          </p:nvSpPr>
          <p:spPr>
            <a:xfrm>
              <a:off x="1569965" y="4917783"/>
              <a:ext cx="1278812" cy="3174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B37361D2-4B2E-F5C0-B81C-1D456435D7F0}"/>
                </a:ext>
              </a:extLst>
            </p:cNvPr>
            <p:cNvSpPr txBox="1"/>
            <p:nvPr/>
          </p:nvSpPr>
          <p:spPr>
            <a:xfrm>
              <a:off x="1878371" y="4953385"/>
              <a:ext cx="66200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600" spc="1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</a:rPr>
                <a:t>竞聘人</a:t>
              </a: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844F9D91-41B7-E179-0CAD-64459B25148A}"/>
              </a:ext>
            </a:extLst>
          </p:cNvPr>
          <p:cNvGrpSpPr>
            <a:grpSpLocks noChangeAspect="1"/>
          </p:cNvGrpSpPr>
          <p:nvPr/>
        </p:nvGrpSpPr>
        <p:grpSpPr>
          <a:xfrm>
            <a:off x="784224" y="4250093"/>
            <a:ext cx="601489" cy="601489"/>
            <a:chOff x="770105" y="4982079"/>
            <a:chExt cx="580563" cy="580563"/>
          </a:xfrm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grpSpPr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C2F102A2-7AEC-BBAD-4B03-40D66892340E}"/>
                </a:ext>
              </a:extLst>
            </p:cNvPr>
            <p:cNvSpPr/>
            <p:nvPr/>
          </p:nvSpPr>
          <p:spPr>
            <a:xfrm>
              <a:off x="770105" y="4982079"/>
              <a:ext cx="580563" cy="580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图形 55">
              <a:extLst>
                <a:ext uri="{FF2B5EF4-FFF2-40B4-BE49-F238E27FC236}">
                  <a16:creationId xmlns:a16="http://schemas.microsoft.com/office/drawing/2014/main" id="{307AF22C-6B3A-AC7D-D3AC-60C3CDF0CF72}"/>
                </a:ext>
              </a:extLst>
            </p:cNvPr>
            <p:cNvSpPr/>
            <p:nvPr/>
          </p:nvSpPr>
          <p:spPr>
            <a:xfrm>
              <a:off x="889365" y="5077466"/>
              <a:ext cx="342043" cy="389788"/>
            </a:xfrm>
            <a:custGeom>
              <a:avLst/>
              <a:gdLst>
                <a:gd name="connsiteX0" fmla="*/ 235980 w 471959"/>
                <a:gd name="connsiteY0" fmla="*/ 250020 h 537838"/>
                <a:gd name="connsiteX1" fmla="*/ 360720 w 471959"/>
                <a:gd name="connsiteY1" fmla="*/ 125280 h 537838"/>
                <a:gd name="connsiteX2" fmla="*/ 235980 w 471959"/>
                <a:gd name="connsiteY2" fmla="*/ 0 h 537838"/>
                <a:gd name="connsiteX3" fmla="*/ 111240 w 471959"/>
                <a:gd name="connsiteY3" fmla="*/ 125280 h 537838"/>
                <a:gd name="connsiteX4" fmla="*/ 235980 w 471959"/>
                <a:gd name="connsiteY4" fmla="*/ 250020 h 537838"/>
                <a:gd name="connsiteX5" fmla="*/ 235980 w 471959"/>
                <a:gd name="connsiteY5" fmla="*/ 32400 h 537838"/>
                <a:gd name="connsiteX6" fmla="*/ 328320 w 471959"/>
                <a:gd name="connsiteY6" fmla="*/ 124740 h 537838"/>
                <a:gd name="connsiteX7" fmla="*/ 235980 w 471959"/>
                <a:gd name="connsiteY7" fmla="*/ 217620 h 537838"/>
                <a:gd name="connsiteX8" fmla="*/ 143640 w 471959"/>
                <a:gd name="connsiteY8" fmla="*/ 125280 h 537838"/>
                <a:gd name="connsiteX9" fmla="*/ 235980 w 471959"/>
                <a:gd name="connsiteY9" fmla="*/ 32400 h 537838"/>
                <a:gd name="connsiteX10" fmla="*/ 235980 w 471959"/>
                <a:gd name="connsiteY10" fmla="*/ 285120 h 537838"/>
                <a:gd name="connsiteX11" fmla="*/ 0 w 471959"/>
                <a:gd name="connsiteY11" fmla="*/ 521640 h 537838"/>
                <a:gd name="connsiteX12" fmla="*/ 16200 w 471959"/>
                <a:gd name="connsiteY12" fmla="*/ 537839 h 537838"/>
                <a:gd name="connsiteX13" fmla="*/ 32400 w 471959"/>
                <a:gd name="connsiteY13" fmla="*/ 521640 h 537838"/>
                <a:gd name="connsiteX14" fmla="*/ 235980 w 471959"/>
                <a:gd name="connsiteY14" fmla="*/ 317520 h 537838"/>
                <a:gd name="connsiteX15" fmla="*/ 439560 w 471959"/>
                <a:gd name="connsiteY15" fmla="*/ 521640 h 537838"/>
                <a:gd name="connsiteX16" fmla="*/ 455760 w 471959"/>
                <a:gd name="connsiteY16" fmla="*/ 537839 h 537838"/>
                <a:gd name="connsiteX17" fmla="*/ 471960 w 471959"/>
                <a:gd name="connsiteY17" fmla="*/ 521640 h 537838"/>
                <a:gd name="connsiteX18" fmla="*/ 235980 w 471959"/>
                <a:gd name="connsiteY18" fmla="*/ 285120 h 53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1959" h="537838">
                  <a:moveTo>
                    <a:pt x="235980" y="250020"/>
                  </a:moveTo>
                  <a:cubicBezTo>
                    <a:pt x="305100" y="250020"/>
                    <a:pt x="360720" y="193860"/>
                    <a:pt x="360720" y="125280"/>
                  </a:cubicBezTo>
                  <a:cubicBezTo>
                    <a:pt x="360720" y="56700"/>
                    <a:pt x="305100" y="0"/>
                    <a:pt x="235980" y="0"/>
                  </a:cubicBezTo>
                  <a:cubicBezTo>
                    <a:pt x="166860" y="0"/>
                    <a:pt x="111240" y="56160"/>
                    <a:pt x="111240" y="125280"/>
                  </a:cubicBezTo>
                  <a:cubicBezTo>
                    <a:pt x="111240" y="194400"/>
                    <a:pt x="166860" y="250020"/>
                    <a:pt x="235980" y="250020"/>
                  </a:cubicBezTo>
                  <a:close/>
                  <a:moveTo>
                    <a:pt x="235980" y="32400"/>
                  </a:moveTo>
                  <a:cubicBezTo>
                    <a:pt x="287280" y="32400"/>
                    <a:pt x="328320" y="73980"/>
                    <a:pt x="328320" y="124740"/>
                  </a:cubicBezTo>
                  <a:cubicBezTo>
                    <a:pt x="328320" y="175500"/>
                    <a:pt x="287280" y="217620"/>
                    <a:pt x="235980" y="217620"/>
                  </a:cubicBezTo>
                  <a:cubicBezTo>
                    <a:pt x="184680" y="217620"/>
                    <a:pt x="143640" y="176040"/>
                    <a:pt x="143640" y="125280"/>
                  </a:cubicBezTo>
                  <a:cubicBezTo>
                    <a:pt x="143640" y="74520"/>
                    <a:pt x="184680" y="32400"/>
                    <a:pt x="235980" y="32400"/>
                  </a:cubicBezTo>
                  <a:close/>
                  <a:moveTo>
                    <a:pt x="235980" y="285120"/>
                  </a:moveTo>
                  <a:cubicBezTo>
                    <a:pt x="105840" y="285120"/>
                    <a:pt x="0" y="390960"/>
                    <a:pt x="0" y="521640"/>
                  </a:cubicBezTo>
                  <a:cubicBezTo>
                    <a:pt x="0" y="530820"/>
                    <a:pt x="7020" y="537839"/>
                    <a:pt x="16200" y="537839"/>
                  </a:cubicBezTo>
                  <a:cubicBezTo>
                    <a:pt x="25380" y="537839"/>
                    <a:pt x="32400" y="530820"/>
                    <a:pt x="32400" y="521640"/>
                  </a:cubicBezTo>
                  <a:cubicBezTo>
                    <a:pt x="32400" y="409320"/>
                    <a:pt x="123660" y="317520"/>
                    <a:pt x="235980" y="317520"/>
                  </a:cubicBezTo>
                  <a:cubicBezTo>
                    <a:pt x="348300" y="317520"/>
                    <a:pt x="439560" y="409320"/>
                    <a:pt x="439560" y="521640"/>
                  </a:cubicBezTo>
                  <a:cubicBezTo>
                    <a:pt x="439560" y="530820"/>
                    <a:pt x="446580" y="537839"/>
                    <a:pt x="455760" y="537839"/>
                  </a:cubicBezTo>
                  <a:cubicBezTo>
                    <a:pt x="464940" y="537839"/>
                    <a:pt x="471960" y="530820"/>
                    <a:pt x="471960" y="521640"/>
                  </a:cubicBezTo>
                  <a:cubicBezTo>
                    <a:pt x="471960" y="390960"/>
                    <a:pt x="366120" y="285120"/>
                    <a:pt x="235980" y="285120"/>
                  </a:cubicBezTo>
                  <a:close/>
                </a:path>
              </a:pathLst>
            </a:custGeom>
            <a:solidFill>
              <a:schemeClr val="bg1"/>
            </a:solidFill>
            <a:ln w="5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C6DC4F70-A68E-4BDE-6175-3DC5388F2C20}"/>
              </a:ext>
            </a:extLst>
          </p:cNvPr>
          <p:cNvCxnSpPr>
            <a:cxnSpLocks/>
          </p:cNvCxnSpPr>
          <p:nvPr/>
        </p:nvCxnSpPr>
        <p:spPr>
          <a:xfrm>
            <a:off x="784225" y="4068515"/>
            <a:ext cx="3643313" cy="0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椭圆 179">
            <a:extLst>
              <a:ext uri="{FF2B5EF4-FFF2-40B4-BE49-F238E27FC236}">
                <a16:creationId xmlns:a16="http://schemas.microsoft.com/office/drawing/2014/main" id="{61278B8A-F684-812F-478C-A16183814DAF}"/>
              </a:ext>
            </a:extLst>
          </p:cNvPr>
          <p:cNvSpPr/>
          <p:nvPr/>
        </p:nvSpPr>
        <p:spPr>
          <a:xfrm rot="7200000">
            <a:off x="4861807" y="5547296"/>
            <a:ext cx="124999" cy="12499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C250F7F2-47E1-91C5-1659-4059A586681F}"/>
              </a:ext>
            </a:extLst>
          </p:cNvPr>
          <p:cNvSpPr/>
          <p:nvPr/>
        </p:nvSpPr>
        <p:spPr>
          <a:xfrm rot="7200000">
            <a:off x="4903288" y="5754996"/>
            <a:ext cx="63148" cy="631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十字形 183">
            <a:extLst>
              <a:ext uri="{FF2B5EF4-FFF2-40B4-BE49-F238E27FC236}">
                <a16:creationId xmlns:a16="http://schemas.microsoft.com/office/drawing/2014/main" id="{E02F559C-48B9-04BE-E488-06CA0A0CF3B1}"/>
              </a:ext>
            </a:extLst>
          </p:cNvPr>
          <p:cNvSpPr/>
          <p:nvPr/>
        </p:nvSpPr>
        <p:spPr>
          <a:xfrm>
            <a:off x="10671035" y="183517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十字形 188">
            <a:extLst>
              <a:ext uri="{FF2B5EF4-FFF2-40B4-BE49-F238E27FC236}">
                <a16:creationId xmlns:a16="http://schemas.microsoft.com/office/drawing/2014/main" id="{CA35154E-559E-DFC2-D7FB-BDEAEDD4B704}"/>
              </a:ext>
            </a:extLst>
          </p:cNvPr>
          <p:cNvSpPr/>
          <p:nvPr/>
        </p:nvSpPr>
        <p:spPr>
          <a:xfrm>
            <a:off x="10445468" y="497803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十字形 189">
            <a:extLst>
              <a:ext uri="{FF2B5EF4-FFF2-40B4-BE49-F238E27FC236}">
                <a16:creationId xmlns:a16="http://schemas.microsoft.com/office/drawing/2014/main" id="{10B52E4D-C08D-9178-79F3-6C7F5A9417CF}"/>
              </a:ext>
            </a:extLst>
          </p:cNvPr>
          <p:cNvSpPr/>
          <p:nvPr/>
        </p:nvSpPr>
        <p:spPr>
          <a:xfrm flipH="1">
            <a:off x="8783855" y="6200989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十字形 190">
            <a:extLst>
              <a:ext uri="{FF2B5EF4-FFF2-40B4-BE49-F238E27FC236}">
                <a16:creationId xmlns:a16="http://schemas.microsoft.com/office/drawing/2014/main" id="{305ACF3A-B432-946E-F6B7-587243EDD5D1}"/>
              </a:ext>
            </a:extLst>
          </p:cNvPr>
          <p:cNvSpPr/>
          <p:nvPr/>
        </p:nvSpPr>
        <p:spPr>
          <a:xfrm flipH="1">
            <a:off x="9354211" y="6524900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弧形 192">
            <a:extLst>
              <a:ext uri="{FF2B5EF4-FFF2-40B4-BE49-F238E27FC236}">
                <a16:creationId xmlns:a16="http://schemas.microsoft.com/office/drawing/2014/main" id="{1D825BDD-3ADC-B144-FE7D-CA704F4C5B62}"/>
              </a:ext>
            </a:extLst>
          </p:cNvPr>
          <p:cNvSpPr/>
          <p:nvPr/>
        </p:nvSpPr>
        <p:spPr>
          <a:xfrm>
            <a:off x="4846228" y="-4842163"/>
            <a:ext cx="15077532" cy="15077530"/>
          </a:xfrm>
          <a:prstGeom prst="arc">
            <a:avLst>
              <a:gd name="adj1" fmla="val 8817118"/>
              <a:gd name="adj2" fmla="val 12089952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15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>
                <a:latin typeface="+mn-ea"/>
                <a:ea typeface="+mn-ea"/>
              </a:rPr>
              <a:t>OfficePLUS.cn</a:t>
            </a:r>
            <a:endParaRPr kumimoji="1" lang="zh-CN" altLang="en-US" dirty="0">
              <a:latin typeface="+mn-ea"/>
              <a:ea typeface="+mn-ea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>
                <a:latin typeface="+mn-ea"/>
                <a:ea typeface="+mn-ea"/>
              </a:rPr>
              <a:t>中文：微软雅黑</a:t>
            </a:r>
            <a:endParaRPr kumimoji="1" lang="en-US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英文：微软雅黑</a:t>
            </a:r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标题：</a:t>
            </a:r>
            <a:r>
              <a:rPr kumimoji="1" lang="en-US" altLang="zh-CN" dirty="0">
                <a:latin typeface="+mn-ea"/>
                <a:ea typeface="+mn-ea"/>
              </a:rPr>
              <a:t>1.0</a:t>
            </a:r>
          </a:p>
          <a:p>
            <a:r>
              <a:rPr kumimoji="1" lang="zh-CN" altLang="en-US" dirty="0">
                <a:latin typeface="+mn-ea"/>
                <a:ea typeface="+mn-ea"/>
              </a:rPr>
              <a:t>正文：</a:t>
            </a:r>
            <a:r>
              <a:rPr kumimoji="1" lang="en-US" altLang="zh-CN" dirty="0">
                <a:latin typeface="+mn-ea"/>
                <a:ea typeface="+mn-ea"/>
              </a:rPr>
              <a:t>1.2</a:t>
            </a:r>
          </a:p>
          <a:p>
            <a:r>
              <a:rPr kumimoji="1" lang="en-US" altLang="zh-CN" dirty="0" err="1">
                <a:latin typeface="+mn-ea"/>
                <a:ea typeface="+mn-ea"/>
              </a:rPr>
              <a:t>Unsplash</a:t>
            </a:r>
            <a:r>
              <a:rPr kumimoji="1" lang="en-US" altLang="zh-CN" dirty="0">
                <a:latin typeface="+mn-ea"/>
                <a:ea typeface="+mn-ea"/>
              </a:rPr>
              <a:t> </a:t>
            </a:r>
            <a:r>
              <a:rPr kumimoji="1" lang="en-US" altLang="zh-CN" dirty="0" err="1">
                <a:latin typeface="+mn-ea"/>
                <a:ea typeface="+mn-ea"/>
              </a:rPr>
              <a:t>freepik</a:t>
            </a:r>
            <a:endParaRPr kumimoji="1" lang="en" altLang="zh-CN" dirty="0">
              <a:latin typeface="+mn-ea"/>
              <a:ea typeface="+mn-ea"/>
            </a:endParaRPr>
          </a:p>
          <a:p>
            <a:endParaRPr kumimoji="1" lang="en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本网站所提供的任何信息内容（包括但不限于 </a:t>
            </a:r>
            <a:r>
              <a:rPr kumimoji="1" lang="en" altLang="zh-CN" dirty="0">
                <a:latin typeface="+mn-ea"/>
                <a:ea typeface="+mn-ea"/>
              </a:rPr>
              <a:t>PPT </a:t>
            </a:r>
            <a:r>
              <a:rPr kumimoji="1" lang="zh-CN" altLang="en-US" dirty="0">
                <a:latin typeface="+mn-ea"/>
                <a:ea typeface="+mn-ea"/>
              </a:rPr>
              <a:t>模板、</a:t>
            </a:r>
            <a:r>
              <a:rPr kumimoji="1" lang="en" altLang="zh-CN" dirty="0">
                <a:latin typeface="+mn-ea"/>
                <a:ea typeface="+mn-ea"/>
              </a:rPr>
              <a:t>Word </a:t>
            </a:r>
            <a:r>
              <a:rPr kumimoji="1" lang="zh-CN" altLang="en-US" dirty="0">
                <a:latin typeface="+mn-ea"/>
                <a:ea typeface="+mn-ea"/>
              </a:rPr>
              <a:t>文档、</a:t>
            </a:r>
            <a:r>
              <a:rPr kumimoji="1" lang="en" altLang="zh-CN" dirty="0">
                <a:latin typeface="+mn-ea"/>
                <a:ea typeface="+mn-ea"/>
              </a:rPr>
              <a:t>Excel </a:t>
            </a:r>
            <a:r>
              <a:rPr kumimoji="1" lang="zh-CN" altLang="en-US" dirty="0">
                <a:latin typeface="+mn-ea"/>
                <a:ea typeface="+mn-ea"/>
              </a:rPr>
              <a:t>图表、图片素材等）均受</a:t>
            </a:r>
            <a:r>
              <a:rPr kumimoji="1" lang="en-US" altLang="zh-CN" dirty="0">
                <a:latin typeface="+mn-ea"/>
                <a:ea typeface="+mn-ea"/>
              </a:rPr>
              <a:t>《</a:t>
            </a:r>
            <a:r>
              <a:rPr kumimoji="1" lang="zh-CN" altLang="en-US" dirty="0">
                <a:latin typeface="+mn-ea"/>
                <a:ea typeface="+mn-ea"/>
              </a:rPr>
              <a:t>中华人民共和国著作权法</a:t>
            </a:r>
            <a:r>
              <a:rPr kumimoji="1" lang="en-US" altLang="zh-CN" dirty="0">
                <a:latin typeface="+mn-ea"/>
                <a:ea typeface="+mn-ea"/>
              </a:rPr>
              <a:t>》</a:t>
            </a:r>
            <a:r>
              <a:rPr kumimoji="1" lang="zh-CN" altLang="en-US" dirty="0">
                <a:latin typeface="+mn-ea"/>
                <a:ea typeface="+mn-ea"/>
              </a:rPr>
              <a:t>、</a:t>
            </a:r>
            <a:r>
              <a:rPr kumimoji="1" lang="en-US" altLang="zh-CN" dirty="0">
                <a:latin typeface="+mn-ea"/>
                <a:ea typeface="+mn-ea"/>
              </a:rPr>
              <a:t>《</a:t>
            </a:r>
            <a:r>
              <a:rPr kumimoji="1" lang="zh-CN" altLang="en-US" dirty="0">
                <a:latin typeface="+mn-ea"/>
                <a:ea typeface="+mn-ea"/>
              </a:rPr>
              <a:t>信息网络传播权保护条例</a:t>
            </a:r>
            <a:r>
              <a:rPr kumimoji="1" lang="en-US" altLang="zh-CN" dirty="0">
                <a:latin typeface="+mn-ea"/>
                <a:ea typeface="+mn-ea"/>
              </a:rPr>
              <a:t>》</a:t>
            </a:r>
            <a:r>
              <a:rPr kumimoji="1" lang="zh-CN" altLang="en-US" dirty="0">
                <a:latin typeface="+mn-ea"/>
                <a:ea typeface="+mn-ea"/>
              </a:rPr>
              <a:t>及其他适用的法律法规的保护，未经权利人书面明确授权，信息内容的任何部分</a:t>
            </a:r>
            <a:r>
              <a:rPr kumimoji="1" lang="en-US" altLang="zh-CN" dirty="0">
                <a:latin typeface="+mn-ea"/>
                <a:ea typeface="+mn-ea"/>
              </a:rPr>
              <a:t>(</a:t>
            </a:r>
            <a:r>
              <a:rPr kumimoji="1" lang="zh-CN" altLang="en-US" dirty="0">
                <a:latin typeface="+mn-ea"/>
                <a:ea typeface="+mn-ea"/>
              </a:rPr>
              <a:t>包括图片或图表</a:t>
            </a:r>
            <a:r>
              <a:rPr kumimoji="1" lang="en-US" altLang="zh-CN" dirty="0">
                <a:latin typeface="+mn-ea"/>
                <a:ea typeface="+mn-ea"/>
              </a:rPr>
              <a:t>)</a:t>
            </a:r>
            <a:r>
              <a:rPr kumimoji="1" lang="zh-CN" altLang="en-US" dirty="0">
                <a:latin typeface="+mn-ea"/>
                <a:ea typeface="+mn-ea"/>
              </a:rPr>
              <a:t>不得被全部或部分的复制、传播、销售，否则将承担法律责任。</a:t>
            </a:r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南墙</a:t>
            </a:r>
            <a:endParaRPr kumimoji="1" lang="en-US" altLang="zh-CN" dirty="0">
              <a:latin typeface="+mn-ea"/>
              <a:ea typeface="+mn-ea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latin typeface="+mn-ea"/>
                <a:ea typeface="+mn-ea"/>
              </a:rPr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>
                <a:latin typeface="+mn-ea"/>
                <a:ea typeface="+mn-ea"/>
              </a:rPr>
              <a:t>字体使用</a:t>
            </a:r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行距</a:t>
            </a:r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素材</a:t>
            </a:r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声明</a:t>
            </a:r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endParaRPr kumimoji="1" lang="en-US" altLang="zh-CN" dirty="0">
              <a:latin typeface="+mn-ea"/>
              <a:ea typeface="+mn-ea"/>
            </a:endParaRPr>
          </a:p>
          <a:p>
            <a:r>
              <a:rPr kumimoji="1" lang="zh-CN" altLang="en-US" dirty="0">
                <a:latin typeface="+mn-ea"/>
                <a:ea typeface="+mn-ea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5BBA23D-8FE6-693E-26C3-CB2D37FFA0F0}"/>
              </a:ext>
            </a:extLst>
          </p:cNvPr>
          <p:cNvCxnSpPr>
            <a:cxnSpLocks/>
          </p:cNvCxnSpPr>
          <p:nvPr/>
        </p:nvCxnSpPr>
        <p:spPr>
          <a:xfrm>
            <a:off x="980123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4696533-2A97-535B-371A-B602E719DCB2}"/>
              </a:ext>
            </a:extLst>
          </p:cNvPr>
          <p:cNvCxnSpPr>
            <a:cxnSpLocks/>
          </p:cNvCxnSpPr>
          <p:nvPr/>
        </p:nvCxnSpPr>
        <p:spPr>
          <a:xfrm>
            <a:off x="3779714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AD4E881-8AB6-E626-B3F3-ABC155AE46EE}"/>
              </a:ext>
            </a:extLst>
          </p:cNvPr>
          <p:cNvCxnSpPr>
            <a:cxnSpLocks/>
          </p:cNvCxnSpPr>
          <p:nvPr/>
        </p:nvCxnSpPr>
        <p:spPr>
          <a:xfrm>
            <a:off x="6579305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0BE4282-60FF-DA07-9EE8-DE15C5E5F1F0}"/>
              </a:ext>
            </a:extLst>
          </p:cNvPr>
          <p:cNvCxnSpPr>
            <a:cxnSpLocks/>
          </p:cNvCxnSpPr>
          <p:nvPr/>
        </p:nvCxnSpPr>
        <p:spPr>
          <a:xfrm>
            <a:off x="9378897" y="3631400"/>
            <a:ext cx="1832981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8E896BC-A1B9-1301-42CC-D3CD690BE6C7}"/>
              </a:ext>
            </a:extLst>
          </p:cNvPr>
          <p:cNvSpPr txBox="1"/>
          <p:nvPr/>
        </p:nvSpPr>
        <p:spPr>
          <a:xfrm>
            <a:off x="1075876" y="2652132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个人简介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403BC09-E51E-EF1F-E150-5D4503C39B41}"/>
              </a:ext>
            </a:extLst>
          </p:cNvPr>
          <p:cNvSpPr txBox="1"/>
          <p:nvPr/>
        </p:nvSpPr>
        <p:spPr>
          <a:xfrm>
            <a:off x="962899" y="3175986"/>
            <a:ext cx="1867429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accent1">
                    <a:lumMod val="20000"/>
                    <a:lumOff val="80000"/>
                    <a:alpha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Personal Profile</a:t>
            </a:r>
            <a:endParaRPr lang="zh-CN" altLang="en-US" sz="2000" dirty="0">
              <a:solidFill>
                <a:schemeClr val="accent1">
                  <a:lumMod val="20000"/>
                  <a:lumOff val="80000"/>
                  <a:alpha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7B3CBB5-412E-F46E-2799-7B3DAC66372A}"/>
              </a:ext>
            </a:extLst>
          </p:cNvPr>
          <p:cNvSpPr txBox="1"/>
          <p:nvPr/>
        </p:nvSpPr>
        <p:spPr>
          <a:xfrm>
            <a:off x="987711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01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4C9A365-1172-31ED-1E39-2109244073BA}"/>
              </a:ext>
            </a:extLst>
          </p:cNvPr>
          <p:cNvSpPr txBox="1"/>
          <p:nvPr/>
        </p:nvSpPr>
        <p:spPr>
          <a:xfrm>
            <a:off x="3787302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02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8E60C04-F83A-B3B2-9262-F27AC660A776}"/>
              </a:ext>
            </a:extLst>
          </p:cNvPr>
          <p:cNvSpPr txBox="1"/>
          <p:nvPr/>
        </p:nvSpPr>
        <p:spPr>
          <a:xfrm>
            <a:off x="6586893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03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EA90A8B-6697-CDE8-3E5A-9C4032EFF771}"/>
              </a:ext>
            </a:extLst>
          </p:cNvPr>
          <p:cNvSpPr txBox="1"/>
          <p:nvPr/>
        </p:nvSpPr>
        <p:spPr>
          <a:xfrm>
            <a:off x="9386485" y="3571079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1500" b="1" dirty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rgbClr val="187BF3"/>
                    </a:gs>
                    <a:gs pos="7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04</a:t>
            </a:r>
            <a:endParaRPr lang="zh-CN" altLang="en-US" sz="11500" b="1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0000">
                    <a:srgbClr val="187BF3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268392D-8186-7411-B4D9-1C76A3429C6F}"/>
              </a:ext>
            </a:extLst>
          </p:cNvPr>
          <p:cNvSpPr txBox="1"/>
          <p:nvPr/>
        </p:nvSpPr>
        <p:spPr>
          <a:xfrm>
            <a:off x="3875467" y="2652132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岗位认知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B9FA980-DB81-19A5-1239-C9604A055B32}"/>
              </a:ext>
            </a:extLst>
          </p:cNvPr>
          <p:cNvSpPr txBox="1"/>
          <p:nvPr/>
        </p:nvSpPr>
        <p:spPr>
          <a:xfrm>
            <a:off x="3854820" y="3175986"/>
            <a:ext cx="1682768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accent1">
                    <a:lumMod val="20000"/>
                    <a:lumOff val="80000"/>
                    <a:alpha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Job Cognition</a:t>
            </a:r>
            <a:endParaRPr lang="zh-CN" altLang="en-US" sz="2000" dirty="0">
              <a:solidFill>
                <a:schemeClr val="accent1">
                  <a:lumMod val="20000"/>
                  <a:lumOff val="80000"/>
                  <a:alpha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B76F7DB-3BC8-E05A-40E7-A84ACCE81F9A}"/>
              </a:ext>
            </a:extLst>
          </p:cNvPr>
          <p:cNvSpPr txBox="1"/>
          <p:nvPr/>
        </p:nvSpPr>
        <p:spPr>
          <a:xfrm>
            <a:off x="6675058" y="2652132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胜任能力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6A43062-5629-F39E-0A4A-90D17A0E5DBA}"/>
              </a:ext>
            </a:extLst>
          </p:cNvPr>
          <p:cNvSpPr txBox="1"/>
          <p:nvPr/>
        </p:nvSpPr>
        <p:spPr>
          <a:xfrm>
            <a:off x="6714595" y="3175986"/>
            <a:ext cx="156240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accent1">
                    <a:lumMod val="20000"/>
                    <a:lumOff val="80000"/>
                    <a:alpha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Competence</a:t>
            </a:r>
            <a:endParaRPr lang="zh-CN" altLang="en-US" sz="2000" dirty="0">
              <a:solidFill>
                <a:schemeClr val="accent1">
                  <a:lumMod val="20000"/>
                  <a:lumOff val="80000"/>
                  <a:alpha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C0DAC68-4D1B-844A-E5D3-769B5E80D4FA}"/>
              </a:ext>
            </a:extLst>
          </p:cNvPr>
          <p:cNvSpPr txBox="1"/>
          <p:nvPr/>
        </p:nvSpPr>
        <p:spPr>
          <a:xfrm>
            <a:off x="9474650" y="2652132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未来规划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F6DF7CB-18A4-C402-750A-C25EA072AF19}"/>
              </a:ext>
            </a:extLst>
          </p:cNvPr>
          <p:cNvSpPr txBox="1"/>
          <p:nvPr/>
        </p:nvSpPr>
        <p:spPr>
          <a:xfrm>
            <a:off x="9339897" y="3175986"/>
            <a:ext cx="19109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accent1">
                    <a:lumMod val="20000"/>
                    <a:lumOff val="80000"/>
                    <a:alpha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Future Planning</a:t>
            </a:r>
            <a:endParaRPr lang="zh-CN" altLang="en-US" sz="2000" dirty="0">
              <a:solidFill>
                <a:schemeClr val="accent1">
                  <a:lumMod val="20000"/>
                  <a:lumOff val="80000"/>
                  <a:alpha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57" name="十字形 56">
            <a:extLst>
              <a:ext uri="{FF2B5EF4-FFF2-40B4-BE49-F238E27FC236}">
                <a16:creationId xmlns:a16="http://schemas.microsoft.com/office/drawing/2014/main" id="{AA7F422D-F66E-5F2F-C30A-0D05DFC865F7}"/>
              </a:ext>
            </a:extLst>
          </p:cNvPr>
          <p:cNvSpPr/>
          <p:nvPr/>
        </p:nvSpPr>
        <p:spPr>
          <a:xfrm>
            <a:off x="695325" y="5487827"/>
            <a:ext cx="186137" cy="186137"/>
          </a:xfrm>
          <a:prstGeom prst="plus">
            <a:avLst>
              <a:gd name="adj" fmla="val 33195"/>
            </a:avLst>
          </a:prstGeom>
          <a:solidFill>
            <a:schemeClr val="accent2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十字形 57">
            <a:extLst>
              <a:ext uri="{FF2B5EF4-FFF2-40B4-BE49-F238E27FC236}">
                <a16:creationId xmlns:a16="http://schemas.microsoft.com/office/drawing/2014/main" id="{4A421673-714C-DBF1-7A6D-D2DF31F11ADC}"/>
              </a:ext>
            </a:extLst>
          </p:cNvPr>
          <p:cNvSpPr/>
          <p:nvPr/>
        </p:nvSpPr>
        <p:spPr>
          <a:xfrm>
            <a:off x="881462" y="5615426"/>
            <a:ext cx="117076" cy="117076"/>
          </a:xfrm>
          <a:prstGeom prst="plus">
            <a:avLst>
              <a:gd name="adj" fmla="val 33195"/>
            </a:avLst>
          </a:prstGeom>
          <a:solidFill>
            <a:schemeClr val="accent2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9E392AE-E9AA-4FFE-2166-09A44BA52114}"/>
              </a:ext>
            </a:extLst>
          </p:cNvPr>
          <p:cNvSpPr txBox="1"/>
          <p:nvPr/>
        </p:nvSpPr>
        <p:spPr>
          <a:xfrm>
            <a:off x="695325" y="1098264"/>
            <a:ext cx="387657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b="1" dirty="0">
                <a:solidFill>
                  <a:schemeClr val="accent2">
                    <a:lumMod val="20000"/>
                    <a:lumOff val="80000"/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CONTENTS</a:t>
            </a:r>
            <a:endParaRPr lang="zh-CN" altLang="en-US" sz="5400" b="1" dirty="0">
              <a:solidFill>
                <a:schemeClr val="accent2">
                  <a:lumMod val="20000"/>
                  <a:lumOff val="80000"/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BE72D01-204D-14EC-1180-81D77349CB04}"/>
              </a:ext>
            </a:extLst>
          </p:cNvPr>
          <p:cNvSpPr txBox="1"/>
          <p:nvPr/>
        </p:nvSpPr>
        <p:spPr>
          <a:xfrm>
            <a:off x="600975" y="660657"/>
            <a:ext cx="169277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6600" b="1" dirty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accent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EA57E94-D15A-BCAD-349C-3FDAC601E3EB}"/>
              </a:ext>
            </a:extLst>
          </p:cNvPr>
          <p:cNvCxnSpPr/>
          <p:nvPr/>
        </p:nvCxnSpPr>
        <p:spPr>
          <a:xfrm>
            <a:off x="736807" y="1890102"/>
            <a:ext cx="360000" cy="0"/>
          </a:xfrm>
          <a:prstGeom prst="line">
            <a:avLst/>
          </a:prstGeom>
          <a:ln w="4762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十字形 6">
            <a:extLst>
              <a:ext uri="{FF2B5EF4-FFF2-40B4-BE49-F238E27FC236}">
                <a16:creationId xmlns:a16="http://schemas.microsoft.com/office/drawing/2014/main" id="{2E7A1AFD-7D99-328A-B253-6DD9AEF8CD73}"/>
              </a:ext>
            </a:extLst>
          </p:cNvPr>
          <p:cNvSpPr/>
          <p:nvPr/>
        </p:nvSpPr>
        <p:spPr>
          <a:xfrm rot="10800000" flipH="1">
            <a:off x="638455" y="1060388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0ACC7A-C14B-DA1A-43D9-C2D996ED6FC4}"/>
              </a:ext>
            </a:extLst>
          </p:cNvPr>
          <p:cNvSpPr txBox="1"/>
          <p:nvPr/>
        </p:nvSpPr>
        <p:spPr>
          <a:xfrm>
            <a:off x="2189514" y="4173911"/>
            <a:ext cx="10722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PART 01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6DEAA3-9575-721D-893F-66936D3CBB92}"/>
              </a:ext>
            </a:extLst>
          </p:cNvPr>
          <p:cNvSpPr txBox="1"/>
          <p:nvPr/>
        </p:nvSpPr>
        <p:spPr>
          <a:xfrm>
            <a:off x="4482321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02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E52682-6BA2-2E9D-727B-6EF263925CF8}"/>
              </a:ext>
            </a:extLst>
          </p:cNvPr>
          <p:cNvSpPr txBox="1"/>
          <p:nvPr/>
        </p:nvSpPr>
        <p:spPr>
          <a:xfrm>
            <a:off x="6727038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03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87C5F3-A581-0A65-0347-963734E08974}"/>
              </a:ext>
            </a:extLst>
          </p:cNvPr>
          <p:cNvSpPr txBox="1"/>
          <p:nvPr/>
        </p:nvSpPr>
        <p:spPr>
          <a:xfrm>
            <a:off x="8971755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04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7D8272-CE8D-C17B-A400-D6AF730CC530}"/>
              </a:ext>
            </a:extLst>
          </p:cNvPr>
          <p:cNvSpPr txBox="1"/>
          <p:nvPr/>
        </p:nvSpPr>
        <p:spPr>
          <a:xfrm>
            <a:off x="3284304" y="1681449"/>
            <a:ext cx="2183290" cy="21236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3800" b="1" dirty="0">
                <a:solidFill>
                  <a:schemeClr val="accent2"/>
                </a:solidFill>
                <a:effectLst>
                  <a:outerShdw blurRad="63500" sx="101000" sy="101000" algn="ctr" rotWithShape="0">
                    <a:schemeClr val="accent2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01</a:t>
            </a:r>
            <a:endParaRPr lang="zh-CN" altLang="en-US" sz="13800" b="1" dirty="0">
              <a:solidFill>
                <a:schemeClr val="accent2"/>
              </a:solidFill>
              <a:effectLst>
                <a:outerShdw blurRad="63500" sx="101000" sy="101000" algn="ctr" rotWithShape="0">
                  <a:schemeClr val="accent2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D9C2CB-4CAD-7452-8603-1B3095CC58A5}"/>
              </a:ext>
            </a:extLst>
          </p:cNvPr>
          <p:cNvSpPr txBox="1"/>
          <p:nvPr/>
        </p:nvSpPr>
        <p:spPr>
          <a:xfrm>
            <a:off x="5371896" y="2464486"/>
            <a:ext cx="3473911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accent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个人简介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5546AB-212D-EB43-915E-DC3F013A1B3A}"/>
              </a:ext>
            </a:extLst>
          </p:cNvPr>
          <p:cNvSpPr txBox="1"/>
          <p:nvPr/>
        </p:nvSpPr>
        <p:spPr>
          <a:xfrm>
            <a:off x="5372842" y="1990726"/>
            <a:ext cx="3472966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Personal Profile</a:t>
            </a:r>
            <a:endParaRPr lang="zh-CN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E873455F-EB3D-BD44-E6D5-81C2B3E8496A}"/>
              </a:ext>
            </a:extLst>
          </p:cNvPr>
          <p:cNvSpPr/>
          <p:nvPr/>
        </p:nvSpPr>
        <p:spPr>
          <a:xfrm>
            <a:off x="10345673" y="1644691"/>
            <a:ext cx="440586" cy="44058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十字形 21">
            <a:extLst>
              <a:ext uri="{FF2B5EF4-FFF2-40B4-BE49-F238E27FC236}">
                <a16:creationId xmlns:a16="http://schemas.microsoft.com/office/drawing/2014/main" id="{ADCBD398-3DD0-A382-B14B-7A8443B12D6E}"/>
              </a:ext>
            </a:extLst>
          </p:cNvPr>
          <p:cNvSpPr/>
          <p:nvPr/>
        </p:nvSpPr>
        <p:spPr>
          <a:xfrm>
            <a:off x="10135641" y="1937332"/>
            <a:ext cx="173317" cy="17331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8CE09E3-912F-6950-605C-4A861E4731FF}"/>
              </a:ext>
            </a:extLst>
          </p:cNvPr>
          <p:cNvCxnSpPr>
            <a:cxnSpLocks/>
          </p:cNvCxnSpPr>
          <p:nvPr/>
        </p:nvCxnSpPr>
        <p:spPr>
          <a:xfrm>
            <a:off x="1245000" y="3998315"/>
            <a:ext cx="97020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6D07792F-7993-B0DD-EE3F-D1D404135676}"/>
              </a:ext>
            </a:extLst>
          </p:cNvPr>
          <p:cNvSpPr/>
          <p:nvPr/>
        </p:nvSpPr>
        <p:spPr>
          <a:xfrm flipV="1">
            <a:off x="2689660" y="3959051"/>
            <a:ext cx="78528" cy="78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A3E9E63-9F93-43B4-2BD4-C867944F3738}"/>
              </a:ext>
            </a:extLst>
          </p:cNvPr>
          <p:cNvSpPr/>
          <p:nvPr/>
        </p:nvSpPr>
        <p:spPr>
          <a:xfrm flipV="1">
            <a:off x="4958422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999E274-FA2D-F5B9-B71A-52E4C97741DD}"/>
              </a:ext>
            </a:extLst>
          </p:cNvPr>
          <p:cNvSpPr/>
          <p:nvPr/>
        </p:nvSpPr>
        <p:spPr>
          <a:xfrm flipV="1">
            <a:off x="7203139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0796FDE-AE92-DD11-D234-3B696CE4D37C}"/>
              </a:ext>
            </a:extLst>
          </p:cNvPr>
          <p:cNvSpPr/>
          <p:nvPr/>
        </p:nvSpPr>
        <p:spPr>
          <a:xfrm flipV="1">
            <a:off x="9447856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5B91C877-6B4D-FF4C-BFFF-DAA137E6E673}"/>
              </a:ext>
            </a:extLst>
          </p:cNvPr>
          <p:cNvSpPr/>
          <p:nvPr/>
        </p:nvSpPr>
        <p:spPr>
          <a:xfrm rot="5400000">
            <a:off x="1775306" y="3941788"/>
            <a:ext cx="131143" cy="11305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 descr="电脑的屏幕&#10;&#10;低可信度描述已自动生成">
            <a:extLst>
              <a:ext uri="{FF2B5EF4-FFF2-40B4-BE49-F238E27FC236}">
                <a16:creationId xmlns:a16="http://schemas.microsoft.com/office/drawing/2014/main" id="{B03EE62D-46B4-417B-243E-C679377C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5"/>
          <a:stretch>
            <a:fillRect/>
          </a:stretch>
        </p:blipFill>
        <p:spPr>
          <a:xfrm>
            <a:off x="1245000" y="4627737"/>
            <a:ext cx="9701054" cy="509019"/>
          </a:xfrm>
          <a:custGeom>
            <a:avLst/>
            <a:gdLst>
              <a:gd name="connsiteX0" fmla="*/ 0 w 9701054"/>
              <a:gd name="connsiteY0" fmla="*/ 0 h 509019"/>
              <a:gd name="connsiteX1" fmla="*/ 9701054 w 9701054"/>
              <a:gd name="connsiteY1" fmla="*/ 0 h 509019"/>
              <a:gd name="connsiteX2" fmla="*/ 9701054 w 9701054"/>
              <a:gd name="connsiteY2" fmla="*/ 180781 h 509019"/>
              <a:gd name="connsiteX3" fmla="*/ 9372816 w 9701054"/>
              <a:gd name="connsiteY3" fmla="*/ 509019 h 509019"/>
              <a:gd name="connsiteX4" fmla="*/ 328238 w 9701054"/>
              <a:gd name="connsiteY4" fmla="*/ 509019 h 509019"/>
              <a:gd name="connsiteX5" fmla="*/ 0 w 9701054"/>
              <a:gd name="connsiteY5" fmla="*/ 180781 h 50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1054" h="509019">
                <a:moveTo>
                  <a:pt x="0" y="0"/>
                </a:moveTo>
                <a:lnTo>
                  <a:pt x="9701054" y="0"/>
                </a:lnTo>
                <a:lnTo>
                  <a:pt x="9701054" y="180781"/>
                </a:lnTo>
                <a:cubicBezTo>
                  <a:pt x="9701054" y="362062"/>
                  <a:pt x="9554097" y="509019"/>
                  <a:pt x="9372816" y="509019"/>
                </a:cubicBezTo>
                <a:lnTo>
                  <a:pt x="328238" y="509019"/>
                </a:lnTo>
                <a:cubicBezTo>
                  <a:pt x="146957" y="509019"/>
                  <a:pt x="0" y="362062"/>
                  <a:pt x="0" y="18078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200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062EFB7-F6BE-D5F6-2A00-0A71CBFAA03B}"/>
              </a:ext>
            </a:extLst>
          </p:cNvPr>
          <p:cNvSpPr/>
          <p:nvPr/>
        </p:nvSpPr>
        <p:spPr>
          <a:xfrm>
            <a:off x="692346" y="1780756"/>
            <a:ext cx="10872788" cy="4255043"/>
          </a:xfrm>
          <a:prstGeom prst="roundRect">
            <a:avLst>
              <a:gd name="adj" fmla="val 6036"/>
            </a:avLst>
          </a:prstGeom>
          <a:solidFill>
            <a:schemeClr val="bg1"/>
          </a:solidFill>
          <a:ln>
            <a:noFill/>
          </a:ln>
          <a:effectLst>
            <a:outerShdw blurRad="508000" dist="546100" dir="5400000" sx="90000" sy="90000" algn="t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D04D14-AC45-5A83-08BC-28AE71D49900}"/>
              </a:ext>
            </a:extLst>
          </p:cNvPr>
          <p:cNvSpPr txBox="1"/>
          <p:nvPr/>
        </p:nvSpPr>
        <p:spPr>
          <a:xfrm>
            <a:off x="695325" y="52811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个人简介</a:t>
            </a:r>
          </a:p>
        </p:txBody>
      </p:sp>
      <p:sp>
        <p:nvSpPr>
          <p:cNvPr id="35" name="平行四边形 30">
            <a:extLst>
              <a:ext uri="{FF2B5EF4-FFF2-40B4-BE49-F238E27FC236}">
                <a16:creationId xmlns:a16="http://schemas.microsoft.com/office/drawing/2014/main" id="{15A59FCE-6B0E-D339-8073-93677B61CE3B}"/>
              </a:ext>
            </a:extLst>
          </p:cNvPr>
          <p:cNvSpPr/>
          <p:nvPr/>
        </p:nvSpPr>
        <p:spPr>
          <a:xfrm>
            <a:off x="8080083" y="2402429"/>
            <a:ext cx="3355589" cy="3648232"/>
          </a:xfrm>
          <a:custGeom>
            <a:avLst/>
            <a:gdLst>
              <a:gd name="connsiteX0" fmla="*/ 4846 w 4560711"/>
              <a:gd name="connsiteY0" fmla="*/ 4737326 h 4958453"/>
              <a:gd name="connsiteX1" fmla="*/ 1084060 w 4560711"/>
              <a:gd name="connsiteY1" fmla="*/ 138873 h 4958453"/>
              <a:gd name="connsiteX2" fmla="*/ 1259299 w 4560711"/>
              <a:gd name="connsiteY2" fmla="*/ 0 h 4958453"/>
              <a:gd name="connsiteX3" fmla="*/ 4380628 w 4560711"/>
              <a:gd name="connsiteY3" fmla="*/ 0 h 4958453"/>
              <a:gd name="connsiteX4" fmla="*/ 4555866 w 4560711"/>
              <a:gd name="connsiteY4" fmla="*/ 221127 h 4958453"/>
              <a:gd name="connsiteX5" fmla="*/ 3476652 w 4560711"/>
              <a:gd name="connsiteY5" fmla="*/ 4819580 h 4958453"/>
              <a:gd name="connsiteX6" fmla="*/ 3301413 w 4560711"/>
              <a:gd name="connsiteY6" fmla="*/ 4958453 h 4958453"/>
              <a:gd name="connsiteX7" fmla="*/ 180084 w 4560711"/>
              <a:gd name="connsiteY7" fmla="*/ 4958453 h 4958453"/>
              <a:gd name="connsiteX8" fmla="*/ 4846 w 4560711"/>
              <a:gd name="connsiteY8" fmla="*/ 4737326 h 495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711" h="4958453">
                <a:moveTo>
                  <a:pt x="4846" y="4737326"/>
                </a:moveTo>
                <a:lnTo>
                  <a:pt x="1084060" y="138873"/>
                </a:lnTo>
                <a:cubicBezTo>
                  <a:pt x="1103160" y="57494"/>
                  <a:pt x="1175708" y="0"/>
                  <a:pt x="1259299" y="0"/>
                </a:cubicBezTo>
                <a:lnTo>
                  <a:pt x="4380628" y="0"/>
                </a:lnTo>
                <a:cubicBezTo>
                  <a:pt x="4496694" y="0"/>
                  <a:pt x="4582386" y="108131"/>
                  <a:pt x="4555866" y="221127"/>
                </a:cubicBezTo>
                <a:lnTo>
                  <a:pt x="3476652" y="4819580"/>
                </a:lnTo>
                <a:cubicBezTo>
                  <a:pt x="3457553" y="4900960"/>
                  <a:pt x="3385004" y="4958453"/>
                  <a:pt x="3301413" y="4958453"/>
                </a:cubicBezTo>
                <a:lnTo>
                  <a:pt x="180084" y="4958453"/>
                </a:lnTo>
                <a:cubicBezTo>
                  <a:pt x="64018" y="4958453"/>
                  <a:pt x="-21673" y="4850322"/>
                  <a:pt x="4846" y="473732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平行四边形 30">
            <a:extLst>
              <a:ext uri="{FF2B5EF4-FFF2-40B4-BE49-F238E27FC236}">
                <a16:creationId xmlns:a16="http://schemas.microsoft.com/office/drawing/2014/main" id="{94551AB9-5C7F-E9B9-77E6-B1C2CF499777}"/>
              </a:ext>
            </a:extLst>
          </p:cNvPr>
          <p:cNvSpPr/>
          <p:nvPr/>
        </p:nvSpPr>
        <p:spPr>
          <a:xfrm>
            <a:off x="7007402" y="1092207"/>
            <a:ext cx="4560711" cy="4958453"/>
          </a:xfrm>
          <a:custGeom>
            <a:avLst/>
            <a:gdLst>
              <a:gd name="connsiteX0" fmla="*/ 4846 w 4560711"/>
              <a:gd name="connsiteY0" fmla="*/ 4737326 h 4958453"/>
              <a:gd name="connsiteX1" fmla="*/ 1084060 w 4560711"/>
              <a:gd name="connsiteY1" fmla="*/ 138873 h 4958453"/>
              <a:gd name="connsiteX2" fmla="*/ 1259299 w 4560711"/>
              <a:gd name="connsiteY2" fmla="*/ 0 h 4958453"/>
              <a:gd name="connsiteX3" fmla="*/ 4380628 w 4560711"/>
              <a:gd name="connsiteY3" fmla="*/ 0 h 4958453"/>
              <a:gd name="connsiteX4" fmla="*/ 4555866 w 4560711"/>
              <a:gd name="connsiteY4" fmla="*/ 221127 h 4958453"/>
              <a:gd name="connsiteX5" fmla="*/ 3476652 w 4560711"/>
              <a:gd name="connsiteY5" fmla="*/ 4819580 h 4958453"/>
              <a:gd name="connsiteX6" fmla="*/ 3301413 w 4560711"/>
              <a:gd name="connsiteY6" fmla="*/ 4958453 h 4958453"/>
              <a:gd name="connsiteX7" fmla="*/ 180084 w 4560711"/>
              <a:gd name="connsiteY7" fmla="*/ 4958453 h 4958453"/>
              <a:gd name="connsiteX8" fmla="*/ 4846 w 4560711"/>
              <a:gd name="connsiteY8" fmla="*/ 4737326 h 495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711" h="4958453">
                <a:moveTo>
                  <a:pt x="4846" y="4737326"/>
                </a:moveTo>
                <a:lnTo>
                  <a:pt x="1084060" y="138873"/>
                </a:lnTo>
                <a:cubicBezTo>
                  <a:pt x="1103160" y="57494"/>
                  <a:pt x="1175708" y="0"/>
                  <a:pt x="1259299" y="0"/>
                </a:cubicBezTo>
                <a:lnTo>
                  <a:pt x="4380628" y="0"/>
                </a:lnTo>
                <a:cubicBezTo>
                  <a:pt x="4496694" y="0"/>
                  <a:pt x="4582386" y="108131"/>
                  <a:pt x="4555866" y="221127"/>
                </a:cubicBezTo>
                <a:lnTo>
                  <a:pt x="3476652" y="4819580"/>
                </a:lnTo>
                <a:cubicBezTo>
                  <a:pt x="3457553" y="4900960"/>
                  <a:pt x="3385004" y="4958453"/>
                  <a:pt x="3301413" y="4958453"/>
                </a:cubicBezTo>
                <a:lnTo>
                  <a:pt x="180084" y="4958453"/>
                </a:lnTo>
                <a:cubicBezTo>
                  <a:pt x="64018" y="4958453"/>
                  <a:pt x="-21673" y="4850322"/>
                  <a:pt x="4846" y="4737326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A0D4474-0D16-9BC9-C24A-A5805D18978E}"/>
              </a:ext>
            </a:extLst>
          </p:cNvPr>
          <p:cNvGrpSpPr/>
          <p:nvPr/>
        </p:nvGrpSpPr>
        <p:grpSpPr>
          <a:xfrm>
            <a:off x="1008254" y="2089923"/>
            <a:ext cx="2123980" cy="367658"/>
            <a:chOff x="1149349" y="2160588"/>
            <a:chExt cx="2123980" cy="367658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EFC9A21-AB5D-1A28-53B7-34030717A891}"/>
                </a:ext>
              </a:extLst>
            </p:cNvPr>
            <p:cNvSpPr txBox="1"/>
            <p:nvPr/>
          </p:nvSpPr>
          <p:spPr>
            <a:xfrm>
              <a:off x="2455202" y="2190529"/>
              <a:ext cx="81812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000" spc="13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</a:rPr>
                <a:t>某某某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A25497B6-9B11-B441-3AC2-8E87B92BB44D}"/>
                </a:ext>
              </a:extLst>
            </p:cNvPr>
            <p:cNvSpPr/>
            <p:nvPr/>
          </p:nvSpPr>
          <p:spPr>
            <a:xfrm>
              <a:off x="1149349" y="2160588"/>
              <a:ext cx="1215467" cy="367658"/>
            </a:xfrm>
            <a:prstGeom prst="roundRect">
              <a:avLst>
                <a:gd name="adj" fmla="val 169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F62BE63-4C10-7ADC-259A-A8C282BDFC6D}"/>
                </a:ext>
              </a:extLst>
            </p:cNvPr>
            <p:cNvSpPr txBox="1"/>
            <p:nvPr/>
          </p:nvSpPr>
          <p:spPr>
            <a:xfrm>
              <a:off x="1313516" y="2205918"/>
              <a:ext cx="88713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pc="1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</a:rPr>
                <a:t>姓名</a:t>
              </a: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501A7DF6-9308-FFC7-32EC-6DB69873541D}"/>
              </a:ext>
            </a:extLst>
          </p:cNvPr>
          <p:cNvSpPr txBox="1"/>
          <p:nvPr/>
        </p:nvSpPr>
        <p:spPr>
          <a:xfrm>
            <a:off x="5136778" y="2119864"/>
            <a:ext cx="1122279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000" spc="1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18</a:t>
            </a:r>
            <a:endParaRPr lang="zh-CN" altLang="en-US" sz="2000" spc="133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F5DC1B3F-446A-066F-B1B0-1725784BD5CD}"/>
              </a:ext>
            </a:extLst>
          </p:cNvPr>
          <p:cNvSpPr/>
          <p:nvPr/>
        </p:nvSpPr>
        <p:spPr>
          <a:xfrm>
            <a:off x="3830925" y="2089923"/>
            <a:ext cx="1215467" cy="367658"/>
          </a:xfrm>
          <a:prstGeom prst="roundRect">
            <a:avLst>
              <a:gd name="adj" fmla="val 169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FA95A37-4EAB-09CF-1806-6CF48D5A1652}"/>
              </a:ext>
            </a:extLst>
          </p:cNvPr>
          <p:cNvSpPr txBox="1"/>
          <p:nvPr/>
        </p:nvSpPr>
        <p:spPr>
          <a:xfrm>
            <a:off x="3995092" y="2135253"/>
            <a:ext cx="887133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pc="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年龄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14738F9-EC17-B271-CE9F-DD028774BD23}"/>
              </a:ext>
            </a:extLst>
          </p:cNvPr>
          <p:cNvSpPr txBox="1"/>
          <p:nvPr/>
        </p:nvSpPr>
        <p:spPr>
          <a:xfrm>
            <a:off x="2314107" y="2795802"/>
            <a:ext cx="109749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spc="1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大学本科</a:t>
            </a: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F0DF0F57-4A3F-66FB-ED9E-77243C9064A2}"/>
              </a:ext>
            </a:extLst>
          </p:cNvPr>
          <p:cNvSpPr/>
          <p:nvPr/>
        </p:nvSpPr>
        <p:spPr>
          <a:xfrm>
            <a:off x="1008254" y="2765861"/>
            <a:ext cx="1215467" cy="367658"/>
          </a:xfrm>
          <a:prstGeom prst="roundRect">
            <a:avLst>
              <a:gd name="adj" fmla="val 169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B63500D-C4EF-DCB2-7B90-BC2A73C0F423}"/>
              </a:ext>
            </a:extLst>
          </p:cNvPr>
          <p:cNvSpPr txBox="1"/>
          <p:nvPr/>
        </p:nvSpPr>
        <p:spPr>
          <a:xfrm>
            <a:off x="1115692" y="2811191"/>
            <a:ext cx="1000591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pc="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学历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7A2A628-3037-C542-06DC-5A4B78F0FC0B}"/>
              </a:ext>
            </a:extLst>
          </p:cNvPr>
          <p:cNvSpPr txBox="1"/>
          <p:nvPr/>
        </p:nvSpPr>
        <p:spPr>
          <a:xfrm>
            <a:off x="5136778" y="2795802"/>
            <a:ext cx="1122279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spc="1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四川大学</a:t>
            </a: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EC04D51D-1DED-882F-85BC-79AC09A3DD15}"/>
              </a:ext>
            </a:extLst>
          </p:cNvPr>
          <p:cNvSpPr/>
          <p:nvPr/>
        </p:nvSpPr>
        <p:spPr>
          <a:xfrm>
            <a:off x="3830925" y="2765861"/>
            <a:ext cx="1215467" cy="367658"/>
          </a:xfrm>
          <a:prstGeom prst="roundRect">
            <a:avLst>
              <a:gd name="adj" fmla="val 169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25D6F02-D2B1-8D4D-3EFC-BF9F5D673153}"/>
              </a:ext>
            </a:extLst>
          </p:cNvPr>
          <p:cNvSpPr txBox="1"/>
          <p:nvPr/>
        </p:nvSpPr>
        <p:spPr>
          <a:xfrm>
            <a:off x="3947004" y="2811191"/>
            <a:ext cx="98330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pc="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毕业院校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3C4C4E6-A57F-09C2-7437-801921D0B460}"/>
              </a:ext>
            </a:extLst>
          </p:cNvPr>
          <p:cNvSpPr txBox="1"/>
          <p:nvPr/>
        </p:nvSpPr>
        <p:spPr>
          <a:xfrm>
            <a:off x="2314107" y="3471738"/>
            <a:ext cx="1097490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spc="1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护理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B0F88CE8-8853-E54C-86B5-45856F6D1B81}"/>
              </a:ext>
            </a:extLst>
          </p:cNvPr>
          <p:cNvSpPr/>
          <p:nvPr/>
        </p:nvSpPr>
        <p:spPr>
          <a:xfrm>
            <a:off x="1008254" y="3441797"/>
            <a:ext cx="1215467" cy="367658"/>
          </a:xfrm>
          <a:prstGeom prst="roundRect">
            <a:avLst>
              <a:gd name="adj" fmla="val 169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5E515B5-54E1-BCA5-C972-DC4E6E62F2FD}"/>
              </a:ext>
            </a:extLst>
          </p:cNvPr>
          <p:cNvSpPr txBox="1"/>
          <p:nvPr/>
        </p:nvSpPr>
        <p:spPr>
          <a:xfrm>
            <a:off x="1115692" y="3487127"/>
            <a:ext cx="1000591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pc="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专业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E79063B-8C7F-1D30-A651-1E803F9A9194}"/>
              </a:ext>
            </a:extLst>
          </p:cNvPr>
          <p:cNvSpPr txBox="1"/>
          <p:nvPr/>
        </p:nvSpPr>
        <p:spPr>
          <a:xfrm>
            <a:off x="5136778" y="3471738"/>
            <a:ext cx="194021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000" spc="1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13000000000</a:t>
            </a:r>
            <a:endParaRPr lang="zh-CN" altLang="en-US" sz="2000" spc="133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114AD5BC-4278-126D-1727-733B9AE1032B}"/>
              </a:ext>
            </a:extLst>
          </p:cNvPr>
          <p:cNvSpPr/>
          <p:nvPr/>
        </p:nvSpPr>
        <p:spPr>
          <a:xfrm>
            <a:off x="3830925" y="3441797"/>
            <a:ext cx="1215467" cy="367658"/>
          </a:xfrm>
          <a:prstGeom prst="roundRect">
            <a:avLst>
              <a:gd name="adj" fmla="val 169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07F333E-0158-E63E-1982-6119E7A97350}"/>
              </a:ext>
            </a:extLst>
          </p:cNvPr>
          <p:cNvSpPr txBox="1"/>
          <p:nvPr/>
        </p:nvSpPr>
        <p:spPr>
          <a:xfrm>
            <a:off x="3947004" y="3487127"/>
            <a:ext cx="98330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pc="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联系电话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A5169EA-6969-3125-A6B1-14EB3C34D90A}"/>
              </a:ext>
            </a:extLst>
          </p:cNvPr>
          <p:cNvCxnSpPr>
            <a:cxnSpLocks/>
          </p:cNvCxnSpPr>
          <p:nvPr/>
        </p:nvCxnSpPr>
        <p:spPr>
          <a:xfrm>
            <a:off x="1008254" y="4203493"/>
            <a:ext cx="60687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5B45E726-133D-ADAC-BFAC-595D9B3B6EE4}"/>
              </a:ext>
            </a:extLst>
          </p:cNvPr>
          <p:cNvCxnSpPr>
            <a:cxnSpLocks/>
          </p:cNvCxnSpPr>
          <p:nvPr/>
        </p:nvCxnSpPr>
        <p:spPr>
          <a:xfrm>
            <a:off x="1008254" y="2611721"/>
            <a:ext cx="606873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67C4ED4D-D9B0-9513-F399-78F4971D0B14}"/>
              </a:ext>
            </a:extLst>
          </p:cNvPr>
          <p:cNvCxnSpPr>
            <a:cxnSpLocks/>
          </p:cNvCxnSpPr>
          <p:nvPr/>
        </p:nvCxnSpPr>
        <p:spPr>
          <a:xfrm>
            <a:off x="1008254" y="3287658"/>
            <a:ext cx="606873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79">
            <a:extLst>
              <a:ext uri="{FF2B5EF4-FFF2-40B4-BE49-F238E27FC236}">
                <a16:creationId xmlns:a16="http://schemas.microsoft.com/office/drawing/2014/main" id="{74751CF4-C9AA-6CAC-91BA-2572C61274A1}"/>
              </a:ext>
            </a:extLst>
          </p:cNvPr>
          <p:cNvSpPr/>
          <p:nvPr/>
        </p:nvSpPr>
        <p:spPr>
          <a:xfrm>
            <a:off x="1008254" y="4165782"/>
            <a:ext cx="75421" cy="75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D0BC866E-8839-CC7A-725E-924F38ECE3DB}"/>
              </a:ext>
            </a:extLst>
          </p:cNvPr>
          <p:cNvSpPr/>
          <p:nvPr/>
        </p:nvSpPr>
        <p:spPr>
          <a:xfrm>
            <a:off x="1115692" y="4575891"/>
            <a:ext cx="1198415" cy="1101281"/>
          </a:xfrm>
          <a:prstGeom prst="roundRect">
            <a:avLst>
              <a:gd name="adj" fmla="val 12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8829F1A4-B92E-0562-F79A-FDB558331E67}"/>
              </a:ext>
            </a:extLst>
          </p:cNvPr>
          <p:cNvSpPr/>
          <p:nvPr/>
        </p:nvSpPr>
        <p:spPr>
          <a:xfrm>
            <a:off x="2529745" y="4575891"/>
            <a:ext cx="1198415" cy="1101281"/>
          </a:xfrm>
          <a:prstGeom prst="roundRect">
            <a:avLst>
              <a:gd name="adj" fmla="val 12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3B3C2986-7F2A-02DD-24F8-9720F4AA9C81}"/>
              </a:ext>
            </a:extLst>
          </p:cNvPr>
          <p:cNvSpPr/>
          <p:nvPr/>
        </p:nvSpPr>
        <p:spPr>
          <a:xfrm>
            <a:off x="3943798" y="4575891"/>
            <a:ext cx="1198415" cy="1101281"/>
          </a:xfrm>
          <a:prstGeom prst="roundRect">
            <a:avLst>
              <a:gd name="adj" fmla="val 12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E9034EF0-11C4-CA27-F09C-1564E9A4530D}"/>
              </a:ext>
            </a:extLst>
          </p:cNvPr>
          <p:cNvSpPr/>
          <p:nvPr/>
        </p:nvSpPr>
        <p:spPr>
          <a:xfrm>
            <a:off x="5357850" y="4575891"/>
            <a:ext cx="1198415" cy="1101281"/>
          </a:xfrm>
          <a:prstGeom prst="roundRect">
            <a:avLst>
              <a:gd name="adj" fmla="val 12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5674990-2ECB-6628-B406-1793322A27D6}"/>
              </a:ext>
            </a:extLst>
          </p:cNvPr>
          <p:cNvGrpSpPr/>
          <p:nvPr/>
        </p:nvGrpSpPr>
        <p:grpSpPr>
          <a:xfrm>
            <a:off x="278796" y="5674985"/>
            <a:ext cx="893625" cy="639994"/>
            <a:chOff x="384933" y="5706378"/>
            <a:chExt cx="698742" cy="500423"/>
          </a:xfrm>
        </p:grpSpPr>
        <p:sp>
          <p:nvSpPr>
            <p:cNvPr id="85" name="十字形 84">
              <a:extLst>
                <a:ext uri="{FF2B5EF4-FFF2-40B4-BE49-F238E27FC236}">
                  <a16:creationId xmlns:a16="http://schemas.microsoft.com/office/drawing/2014/main" id="{5D23FE90-7AB4-735F-6EA2-603888665EF6}"/>
                </a:ext>
              </a:extLst>
            </p:cNvPr>
            <p:cNvSpPr/>
            <p:nvPr/>
          </p:nvSpPr>
          <p:spPr>
            <a:xfrm>
              <a:off x="610500" y="5706378"/>
              <a:ext cx="473175" cy="473175"/>
            </a:xfrm>
            <a:prstGeom prst="plus">
              <a:avLst>
                <a:gd name="adj" fmla="val 33195"/>
              </a:avLst>
            </a:prstGeom>
            <a:solidFill>
              <a:schemeClr val="accent1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十字形 85">
              <a:extLst>
                <a:ext uri="{FF2B5EF4-FFF2-40B4-BE49-F238E27FC236}">
                  <a16:creationId xmlns:a16="http://schemas.microsoft.com/office/drawing/2014/main" id="{28F0B9D6-7362-4326-EE7F-84114585A993}"/>
                </a:ext>
              </a:extLst>
            </p:cNvPr>
            <p:cNvSpPr/>
            <p:nvPr/>
          </p:nvSpPr>
          <p:spPr>
            <a:xfrm>
              <a:off x="384933" y="6020664"/>
              <a:ext cx="186137" cy="186137"/>
            </a:xfrm>
            <a:prstGeom prst="plus">
              <a:avLst>
                <a:gd name="adj" fmla="val 33195"/>
              </a:avLst>
            </a:prstGeom>
            <a:solidFill>
              <a:schemeClr val="accent1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7CB4A6AD-B6ED-8F0C-5A80-E411219D37D9}"/>
              </a:ext>
            </a:extLst>
          </p:cNvPr>
          <p:cNvSpPr txBox="1"/>
          <p:nvPr/>
        </p:nvSpPr>
        <p:spPr>
          <a:xfrm>
            <a:off x="9591525" y="1683600"/>
            <a:ext cx="1561325" cy="12311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4000" b="1" dirty="0">
                <a:solidFill>
                  <a:schemeClr val="bg1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YOUR</a:t>
            </a:r>
          </a:p>
          <a:p>
            <a:pPr algn="l"/>
            <a:r>
              <a:rPr lang="en-US" altLang="zh-CN" sz="4000" b="1" dirty="0">
                <a:solidFill>
                  <a:schemeClr val="bg1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NAME</a:t>
            </a:r>
            <a:endParaRPr lang="zh-CN" altLang="en-US" sz="4000" b="1" dirty="0">
              <a:solidFill>
                <a:schemeClr val="bg1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pic>
        <p:nvPicPr>
          <p:cNvPr id="13" name="图片 12" descr="人穿着衬衫&#10;&#10;描述已自动生成">
            <a:extLst>
              <a:ext uri="{FF2B5EF4-FFF2-40B4-BE49-F238E27FC236}">
                <a16:creationId xmlns:a16="http://schemas.microsoft.com/office/drawing/2014/main" id="{8F2A63F8-BFF8-27FC-8E69-16006CFD4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/>
          <a:stretch/>
        </p:blipFill>
        <p:spPr>
          <a:xfrm>
            <a:off x="6631231" y="316266"/>
            <a:ext cx="4669521" cy="5734394"/>
          </a:xfrm>
          <a:prstGeom prst="rect">
            <a:avLst/>
          </a:prstGeom>
        </p:spPr>
      </p:pic>
      <p:grpSp>
        <p:nvGrpSpPr>
          <p:cNvPr id="98" name="组合 97">
            <a:extLst>
              <a:ext uri="{FF2B5EF4-FFF2-40B4-BE49-F238E27FC236}">
                <a16:creationId xmlns:a16="http://schemas.microsoft.com/office/drawing/2014/main" id="{8095BDF9-D9E7-A2A2-26A8-0965CDAC6BAC}"/>
              </a:ext>
            </a:extLst>
          </p:cNvPr>
          <p:cNvGrpSpPr/>
          <p:nvPr/>
        </p:nvGrpSpPr>
        <p:grpSpPr>
          <a:xfrm>
            <a:off x="7325952" y="1967852"/>
            <a:ext cx="414902" cy="334801"/>
            <a:chOff x="7372914" y="2076933"/>
            <a:chExt cx="303213" cy="244675"/>
          </a:xfrm>
        </p:grpSpPr>
        <p:sp>
          <p:nvSpPr>
            <p:cNvPr id="96" name="十字形 95">
              <a:extLst>
                <a:ext uri="{FF2B5EF4-FFF2-40B4-BE49-F238E27FC236}">
                  <a16:creationId xmlns:a16="http://schemas.microsoft.com/office/drawing/2014/main" id="{CADD9378-0BBA-5E6C-7D39-ED2815BB9670}"/>
                </a:ext>
              </a:extLst>
            </p:cNvPr>
            <p:cNvSpPr/>
            <p:nvPr/>
          </p:nvSpPr>
          <p:spPr>
            <a:xfrm>
              <a:off x="7372914" y="2076933"/>
              <a:ext cx="186137" cy="186137"/>
            </a:xfrm>
            <a:prstGeom prst="plus">
              <a:avLst>
                <a:gd name="adj" fmla="val 33195"/>
              </a:avLst>
            </a:prstGeom>
            <a:solidFill>
              <a:schemeClr val="accent2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十字形 96">
              <a:extLst>
                <a:ext uri="{FF2B5EF4-FFF2-40B4-BE49-F238E27FC236}">
                  <a16:creationId xmlns:a16="http://schemas.microsoft.com/office/drawing/2014/main" id="{63D32514-DC63-E785-13BC-D9D7D0CF48A1}"/>
                </a:ext>
              </a:extLst>
            </p:cNvPr>
            <p:cNvSpPr/>
            <p:nvPr/>
          </p:nvSpPr>
          <p:spPr>
            <a:xfrm>
              <a:off x="7559051" y="2204532"/>
              <a:ext cx="117076" cy="117076"/>
            </a:xfrm>
            <a:prstGeom prst="plus">
              <a:avLst>
                <a:gd name="adj" fmla="val 33195"/>
              </a:avLst>
            </a:prstGeom>
            <a:solidFill>
              <a:schemeClr val="accent2">
                <a:alpha val="12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01FB58D3-74CC-97EA-9E38-F0BAFF38BE69}"/>
              </a:ext>
            </a:extLst>
          </p:cNvPr>
          <p:cNvSpPr txBox="1"/>
          <p:nvPr/>
        </p:nvSpPr>
        <p:spPr>
          <a:xfrm>
            <a:off x="1458419" y="530332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年轻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08D03010-9B07-6E97-4A66-94FED0FF2082}"/>
              </a:ext>
            </a:extLst>
          </p:cNvPr>
          <p:cNvSpPr txBox="1"/>
          <p:nvPr/>
        </p:nvSpPr>
        <p:spPr>
          <a:xfrm>
            <a:off x="2872472" y="530332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专业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38DF269-BA0D-650E-5721-D4357813A83D}"/>
              </a:ext>
            </a:extLst>
          </p:cNvPr>
          <p:cNvSpPr txBox="1"/>
          <p:nvPr/>
        </p:nvSpPr>
        <p:spPr>
          <a:xfrm>
            <a:off x="4286525" y="530332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耐心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314F0977-043F-40AF-CF99-00C2CE6001C2}"/>
              </a:ext>
            </a:extLst>
          </p:cNvPr>
          <p:cNvSpPr txBox="1"/>
          <p:nvPr/>
        </p:nvSpPr>
        <p:spPr>
          <a:xfrm>
            <a:off x="5700577" y="530332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细心</a:t>
            </a: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829B7393-1E1D-CBA1-EBC9-FE8226BE0FDC}"/>
              </a:ext>
            </a:extLst>
          </p:cNvPr>
          <p:cNvSpPr/>
          <p:nvPr/>
        </p:nvSpPr>
        <p:spPr>
          <a:xfrm>
            <a:off x="1467040" y="4679959"/>
            <a:ext cx="495719" cy="49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71232E60-6591-9F63-E053-E5B2902BED45}"/>
              </a:ext>
            </a:extLst>
          </p:cNvPr>
          <p:cNvSpPr/>
          <p:nvPr/>
        </p:nvSpPr>
        <p:spPr>
          <a:xfrm>
            <a:off x="2881093" y="4679959"/>
            <a:ext cx="495719" cy="49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3894C7AF-3567-A634-83E3-3CB671159301}"/>
              </a:ext>
            </a:extLst>
          </p:cNvPr>
          <p:cNvSpPr/>
          <p:nvPr/>
        </p:nvSpPr>
        <p:spPr>
          <a:xfrm>
            <a:off x="4295146" y="4679959"/>
            <a:ext cx="495719" cy="49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CD615215-2228-B487-0D7B-E60E60D22BE2}"/>
              </a:ext>
            </a:extLst>
          </p:cNvPr>
          <p:cNvSpPr/>
          <p:nvPr/>
        </p:nvSpPr>
        <p:spPr>
          <a:xfrm>
            <a:off x="5709198" y="4679959"/>
            <a:ext cx="495719" cy="49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" name="图形 103" descr="护理 轮廓">
            <a:extLst>
              <a:ext uri="{FF2B5EF4-FFF2-40B4-BE49-F238E27FC236}">
                <a16:creationId xmlns:a16="http://schemas.microsoft.com/office/drawing/2014/main" id="{A56A633D-A9D1-08C9-76F0-3E802392B2E9}"/>
              </a:ext>
            </a:extLst>
          </p:cNvPr>
          <p:cNvGrpSpPr/>
          <p:nvPr/>
        </p:nvGrpSpPr>
        <p:grpSpPr>
          <a:xfrm>
            <a:off x="5729270" y="4709247"/>
            <a:ext cx="512961" cy="404107"/>
            <a:chOff x="5547201" y="4338278"/>
            <a:chExt cx="857232" cy="675322"/>
          </a:xfrm>
          <a:solidFill>
            <a:schemeClr val="bg1"/>
          </a:solidFill>
          <a:effectLst>
            <a:outerShdw blurRad="63500" sx="101000" sy="101000" algn="ctr" rotWithShape="0">
              <a:schemeClr val="accent1">
                <a:lumMod val="50000"/>
                <a:alpha val="40000"/>
              </a:schemeClr>
            </a:outerShdw>
          </a:effectLst>
        </p:grpSpPr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CDB0EE53-152E-3D22-F011-B6E69165248D}"/>
                </a:ext>
              </a:extLst>
            </p:cNvPr>
            <p:cNvSpPr/>
            <p:nvPr/>
          </p:nvSpPr>
          <p:spPr>
            <a:xfrm>
              <a:off x="5547201" y="4719201"/>
              <a:ext cx="600057" cy="161048"/>
            </a:xfrm>
            <a:custGeom>
              <a:avLst/>
              <a:gdLst>
                <a:gd name="connsiteX0" fmla="*/ 9507 w 600057"/>
                <a:gd name="connsiteY0" fmla="*/ 161049 h 161048"/>
                <a:gd name="connsiteX1" fmla="*/ 0 w 600057"/>
                <a:gd name="connsiteY1" fmla="*/ 151506 h 161048"/>
                <a:gd name="connsiteX2" fmla="*/ 5373 w 600057"/>
                <a:gd name="connsiteY2" fmla="*/ 142951 h 161048"/>
                <a:gd name="connsiteX3" fmla="*/ 274931 w 600057"/>
                <a:gd name="connsiteY3" fmla="*/ 13411 h 161048"/>
                <a:gd name="connsiteX4" fmla="*/ 323832 w 600057"/>
                <a:gd name="connsiteY4" fmla="*/ 0 h 161048"/>
                <a:gd name="connsiteX5" fmla="*/ 552432 w 600057"/>
                <a:gd name="connsiteY5" fmla="*/ 0 h 161048"/>
                <a:gd name="connsiteX6" fmla="*/ 600057 w 600057"/>
                <a:gd name="connsiteY6" fmla="*/ 47625 h 161048"/>
                <a:gd name="connsiteX7" fmla="*/ 552432 w 600057"/>
                <a:gd name="connsiteY7" fmla="*/ 95250 h 161048"/>
                <a:gd name="connsiteX8" fmla="*/ 380982 w 600057"/>
                <a:gd name="connsiteY8" fmla="*/ 95250 h 161048"/>
                <a:gd name="connsiteX9" fmla="*/ 371457 w 600057"/>
                <a:gd name="connsiteY9" fmla="*/ 85725 h 161048"/>
                <a:gd name="connsiteX10" fmla="*/ 380982 w 600057"/>
                <a:gd name="connsiteY10" fmla="*/ 76200 h 161048"/>
                <a:gd name="connsiteX11" fmla="*/ 552432 w 600057"/>
                <a:gd name="connsiteY11" fmla="*/ 76200 h 161048"/>
                <a:gd name="connsiteX12" fmla="*/ 581007 w 600057"/>
                <a:gd name="connsiteY12" fmla="*/ 47625 h 161048"/>
                <a:gd name="connsiteX13" fmla="*/ 552432 w 600057"/>
                <a:gd name="connsiteY13" fmla="*/ 19050 h 161048"/>
                <a:gd name="connsiteX14" fmla="*/ 323832 w 600057"/>
                <a:gd name="connsiteY14" fmla="*/ 19050 h 161048"/>
                <a:gd name="connsiteX15" fmla="*/ 283827 w 600057"/>
                <a:gd name="connsiteY15" fmla="*/ 30175 h 161048"/>
                <a:gd name="connsiteX16" fmla="*/ 13641 w 600057"/>
                <a:gd name="connsiteY16" fmla="*/ 160096 h 161048"/>
                <a:gd name="connsiteX17" fmla="*/ 9507 w 600057"/>
                <a:gd name="connsiteY17" fmla="*/ 161049 h 16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0057" h="161048">
                  <a:moveTo>
                    <a:pt x="9507" y="161049"/>
                  </a:moveTo>
                  <a:cubicBezTo>
                    <a:pt x="4247" y="161039"/>
                    <a:pt x="-10" y="156766"/>
                    <a:pt x="0" y="151506"/>
                  </a:cubicBezTo>
                  <a:cubicBezTo>
                    <a:pt x="7" y="147861"/>
                    <a:pt x="2093" y="144540"/>
                    <a:pt x="5373" y="142951"/>
                  </a:cubicBezTo>
                  <a:lnTo>
                    <a:pt x="274931" y="13411"/>
                  </a:lnTo>
                  <a:cubicBezTo>
                    <a:pt x="289795" y="4782"/>
                    <a:pt x="306645" y="162"/>
                    <a:pt x="323832" y="0"/>
                  </a:cubicBezTo>
                  <a:lnTo>
                    <a:pt x="552432" y="0"/>
                  </a:lnTo>
                  <a:cubicBezTo>
                    <a:pt x="578734" y="0"/>
                    <a:pt x="600057" y="21323"/>
                    <a:pt x="600057" y="47625"/>
                  </a:cubicBezTo>
                  <a:cubicBezTo>
                    <a:pt x="600057" y="73927"/>
                    <a:pt x="578734" y="95250"/>
                    <a:pt x="552432" y="95250"/>
                  </a:cubicBezTo>
                  <a:lnTo>
                    <a:pt x="380982" y="95250"/>
                  </a:lnTo>
                  <a:cubicBezTo>
                    <a:pt x="375721" y="95250"/>
                    <a:pt x="371457" y="90986"/>
                    <a:pt x="371457" y="85725"/>
                  </a:cubicBezTo>
                  <a:cubicBezTo>
                    <a:pt x="371457" y="80464"/>
                    <a:pt x="375721" y="76200"/>
                    <a:pt x="380982" y="76200"/>
                  </a:cubicBezTo>
                  <a:lnTo>
                    <a:pt x="552432" y="76200"/>
                  </a:lnTo>
                  <a:cubicBezTo>
                    <a:pt x="568214" y="76200"/>
                    <a:pt x="581007" y="63407"/>
                    <a:pt x="581007" y="47625"/>
                  </a:cubicBezTo>
                  <a:cubicBezTo>
                    <a:pt x="581007" y="31843"/>
                    <a:pt x="568214" y="19050"/>
                    <a:pt x="552432" y="19050"/>
                  </a:cubicBezTo>
                  <a:lnTo>
                    <a:pt x="323832" y="19050"/>
                  </a:lnTo>
                  <a:cubicBezTo>
                    <a:pt x="309751" y="19177"/>
                    <a:pt x="295951" y="23013"/>
                    <a:pt x="283827" y="30175"/>
                  </a:cubicBezTo>
                  <a:lnTo>
                    <a:pt x="13641" y="160096"/>
                  </a:lnTo>
                  <a:cubicBezTo>
                    <a:pt x="12353" y="160724"/>
                    <a:pt x="10939" y="161050"/>
                    <a:pt x="9507" y="16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53DE41D2-2D5F-5D23-535A-424DB2D7DB4B}"/>
                </a:ext>
              </a:extLst>
            </p:cNvPr>
            <p:cNvSpPr/>
            <p:nvPr/>
          </p:nvSpPr>
          <p:spPr>
            <a:xfrm>
              <a:off x="5680535" y="4642021"/>
              <a:ext cx="723898" cy="371578"/>
            </a:xfrm>
            <a:custGeom>
              <a:avLst/>
              <a:gdLst>
                <a:gd name="connsiteX0" fmla="*/ 9523 w 723898"/>
                <a:gd name="connsiteY0" fmla="*/ 371579 h 371578"/>
                <a:gd name="connsiteX1" fmla="*/ 0 w 723898"/>
                <a:gd name="connsiteY1" fmla="*/ 362052 h 371578"/>
                <a:gd name="connsiteX2" fmla="*/ 2789 w 723898"/>
                <a:gd name="connsiteY2" fmla="*/ 355319 h 371578"/>
                <a:gd name="connsiteX3" fmla="*/ 238123 w 723898"/>
                <a:gd name="connsiteY3" fmla="*/ 266804 h 371578"/>
                <a:gd name="connsiteX4" fmla="*/ 416241 w 723898"/>
                <a:gd name="connsiteY4" fmla="*/ 266804 h 371578"/>
                <a:gd name="connsiteX5" fmla="*/ 433557 w 723898"/>
                <a:gd name="connsiteY5" fmla="*/ 260965 h 371578"/>
                <a:gd name="connsiteX6" fmla="*/ 694828 w 723898"/>
                <a:gd name="connsiteY6" fmla="*/ 69941 h 371578"/>
                <a:gd name="connsiteX7" fmla="*/ 704848 w 723898"/>
                <a:gd name="connsiteY7" fmla="*/ 47643 h 371578"/>
                <a:gd name="connsiteX8" fmla="*/ 676273 w 723898"/>
                <a:gd name="connsiteY8" fmla="*/ 19068 h 371578"/>
                <a:gd name="connsiteX9" fmla="*/ 661557 w 723898"/>
                <a:gd name="connsiteY9" fmla="*/ 23183 h 371578"/>
                <a:gd name="connsiteX10" fmla="*/ 498156 w 723898"/>
                <a:gd name="connsiteY10" fmla="*/ 116880 h 371578"/>
                <a:gd name="connsiteX11" fmla="*/ 485232 w 723898"/>
                <a:gd name="connsiteY11" fmla="*/ 113080 h 371578"/>
                <a:gd name="connsiteX12" fmla="*/ 488688 w 723898"/>
                <a:gd name="connsiteY12" fmla="*/ 100354 h 371578"/>
                <a:gd name="connsiteX13" fmla="*/ 651565 w 723898"/>
                <a:gd name="connsiteY13" fmla="*/ 7009 h 371578"/>
                <a:gd name="connsiteX14" fmla="*/ 676273 w 723898"/>
                <a:gd name="connsiteY14" fmla="*/ 8 h 371578"/>
                <a:gd name="connsiteX15" fmla="*/ 723898 w 723898"/>
                <a:gd name="connsiteY15" fmla="*/ 47633 h 371578"/>
                <a:gd name="connsiteX16" fmla="*/ 707820 w 723898"/>
                <a:gd name="connsiteY16" fmla="*/ 83924 h 371578"/>
                <a:gd name="connsiteX17" fmla="*/ 706696 w 723898"/>
                <a:gd name="connsiteY17" fmla="*/ 84876 h 371578"/>
                <a:gd name="connsiteX18" fmla="*/ 444758 w 723898"/>
                <a:gd name="connsiteY18" fmla="*/ 276386 h 371578"/>
                <a:gd name="connsiteX19" fmla="*/ 416241 w 723898"/>
                <a:gd name="connsiteY19" fmla="*/ 285854 h 371578"/>
                <a:gd name="connsiteX20" fmla="*/ 238123 w 723898"/>
                <a:gd name="connsiteY20" fmla="*/ 285854 h 371578"/>
                <a:gd name="connsiteX21" fmla="*/ 16248 w 723898"/>
                <a:gd name="connsiteY21" fmla="*/ 368816 h 371578"/>
                <a:gd name="connsiteX22" fmla="*/ 9523 w 723898"/>
                <a:gd name="connsiteY22" fmla="*/ 371579 h 3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3898" h="371578">
                  <a:moveTo>
                    <a:pt x="9523" y="371579"/>
                  </a:moveTo>
                  <a:cubicBezTo>
                    <a:pt x="4262" y="371578"/>
                    <a:pt x="-1" y="367312"/>
                    <a:pt x="0" y="362052"/>
                  </a:cubicBezTo>
                  <a:cubicBezTo>
                    <a:pt x="1" y="359527"/>
                    <a:pt x="1004" y="357105"/>
                    <a:pt x="2789" y="355319"/>
                  </a:cubicBezTo>
                  <a:cubicBezTo>
                    <a:pt x="61530" y="296569"/>
                    <a:pt x="140711" y="266804"/>
                    <a:pt x="238123" y="266804"/>
                  </a:cubicBezTo>
                  <a:lnTo>
                    <a:pt x="416241" y="266804"/>
                  </a:lnTo>
                  <a:cubicBezTo>
                    <a:pt x="422491" y="266773"/>
                    <a:pt x="428565" y="264725"/>
                    <a:pt x="433557" y="260965"/>
                  </a:cubicBezTo>
                  <a:lnTo>
                    <a:pt x="694828" y="69941"/>
                  </a:lnTo>
                  <a:cubicBezTo>
                    <a:pt x="700894" y="64061"/>
                    <a:pt x="704480" y="56083"/>
                    <a:pt x="704848" y="47643"/>
                  </a:cubicBezTo>
                  <a:cubicBezTo>
                    <a:pt x="704848" y="31861"/>
                    <a:pt x="692055" y="19068"/>
                    <a:pt x="676273" y="19068"/>
                  </a:cubicBezTo>
                  <a:cubicBezTo>
                    <a:pt x="671064" y="18916"/>
                    <a:pt x="665932" y="20352"/>
                    <a:pt x="661557" y="23183"/>
                  </a:cubicBezTo>
                  <a:lnTo>
                    <a:pt x="498156" y="116880"/>
                  </a:lnTo>
                  <a:cubicBezTo>
                    <a:pt x="493538" y="119399"/>
                    <a:pt x="487751" y="117698"/>
                    <a:pt x="485232" y="113080"/>
                  </a:cubicBezTo>
                  <a:cubicBezTo>
                    <a:pt x="482787" y="108597"/>
                    <a:pt x="484311" y="102984"/>
                    <a:pt x="488688" y="100354"/>
                  </a:cubicBezTo>
                  <a:lnTo>
                    <a:pt x="651565" y="7009"/>
                  </a:lnTo>
                  <a:cubicBezTo>
                    <a:pt x="658923" y="2274"/>
                    <a:pt x="667524" y="-162"/>
                    <a:pt x="676273" y="8"/>
                  </a:cubicBezTo>
                  <a:cubicBezTo>
                    <a:pt x="702563" y="40"/>
                    <a:pt x="723867" y="21343"/>
                    <a:pt x="723898" y="47633"/>
                  </a:cubicBezTo>
                  <a:cubicBezTo>
                    <a:pt x="723583" y="61388"/>
                    <a:pt x="717796" y="74449"/>
                    <a:pt x="707820" y="83924"/>
                  </a:cubicBezTo>
                  <a:lnTo>
                    <a:pt x="706696" y="84876"/>
                  </a:lnTo>
                  <a:lnTo>
                    <a:pt x="444758" y="276386"/>
                  </a:lnTo>
                  <a:cubicBezTo>
                    <a:pt x="436506" y="282503"/>
                    <a:pt x="426513" y="285820"/>
                    <a:pt x="416241" y="285854"/>
                  </a:cubicBezTo>
                  <a:lnTo>
                    <a:pt x="238123" y="285854"/>
                  </a:lnTo>
                  <a:cubicBezTo>
                    <a:pt x="145931" y="285854"/>
                    <a:pt x="71274" y="313771"/>
                    <a:pt x="16248" y="368816"/>
                  </a:cubicBezTo>
                  <a:cubicBezTo>
                    <a:pt x="14460" y="370590"/>
                    <a:pt x="12042" y="371583"/>
                    <a:pt x="9523" y="371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088B2C2A-3F4F-3B39-FC06-0C0845C50304}"/>
                </a:ext>
              </a:extLst>
            </p:cNvPr>
            <p:cNvSpPr/>
            <p:nvPr/>
          </p:nvSpPr>
          <p:spPr>
            <a:xfrm>
              <a:off x="5851984" y="4338278"/>
              <a:ext cx="323850" cy="306847"/>
            </a:xfrm>
            <a:custGeom>
              <a:avLst/>
              <a:gdLst>
                <a:gd name="connsiteX0" fmla="*/ 242888 w 323850"/>
                <a:gd name="connsiteY0" fmla="*/ 19050 h 306847"/>
                <a:gd name="connsiteX1" fmla="*/ 304800 w 323850"/>
                <a:gd name="connsiteY1" fmla="*/ 83010 h 306847"/>
                <a:gd name="connsiteX2" fmla="*/ 161925 w 323850"/>
                <a:gd name="connsiteY2" fmla="*/ 282531 h 306847"/>
                <a:gd name="connsiteX3" fmla="*/ 19050 w 323850"/>
                <a:gd name="connsiteY3" fmla="*/ 83010 h 306847"/>
                <a:gd name="connsiteX4" fmla="*/ 38100 w 323850"/>
                <a:gd name="connsiteY4" fmla="*/ 39376 h 306847"/>
                <a:gd name="connsiteX5" fmla="*/ 80963 w 323850"/>
                <a:gd name="connsiteY5" fmla="*/ 19050 h 306847"/>
                <a:gd name="connsiteX6" fmla="*/ 144913 w 323850"/>
                <a:gd name="connsiteY6" fmla="*/ 72533 h 306847"/>
                <a:gd name="connsiteX7" fmla="*/ 161839 w 323850"/>
                <a:gd name="connsiteY7" fmla="*/ 106118 h 306847"/>
                <a:gd name="connsiteX8" fmla="*/ 162011 w 323850"/>
                <a:gd name="connsiteY8" fmla="*/ 106118 h 306847"/>
                <a:gd name="connsiteX9" fmla="*/ 178937 w 323850"/>
                <a:gd name="connsiteY9" fmla="*/ 72533 h 306847"/>
                <a:gd name="connsiteX10" fmla="*/ 242888 w 323850"/>
                <a:gd name="connsiteY10" fmla="*/ 19050 h 306847"/>
                <a:gd name="connsiteX11" fmla="*/ 242888 w 323850"/>
                <a:gd name="connsiteY11" fmla="*/ 0 h 306847"/>
                <a:gd name="connsiteX12" fmla="*/ 162011 w 323850"/>
                <a:gd name="connsiteY12" fmla="*/ 63818 h 306847"/>
                <a:gd name="connsiteX13" fmla="*/ 161839 w 323850"/>
                <a:gd name="connsiteY13" fmla="*/ 63818 h 306847"/>
                <a:gd name="connsiteX14" fmla="*/ 80963 w 323850"/>
                <a:gd name="connsiteY14" fmla="*/ 0 h 306847"/>
                <a:gd name="connsiteX15" fmla="*/ 0 w 323850"/>
                <a:gd name="connsiteY15" fmla="*/ 83010 h 306847"/>
                <a:gd name="connsiteX16" fmla="*/ 161925 w 323850"/>
                <a:gd name="connsiteY16" fmla="*/ 306848 h 306847"/>
                <a:gd name="connsiteX17" fmla="*/ 323850 w 323850"/>
                <a:gd name="connsiteY17" fmla="*/ 83010 h 306847"/>
                <a:gd name="connsiteX18" fmla="*/ 242888 w 323850"/>
                <a:gd name="connsiteY18" fmla="*/ 0 h 30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06847">
                  <a:moveTo>
                    <a:pt x="242888" y="19050"/>
                  </a:moveTo>
                  <a:cubicBezTo>
                    <a:pt x="276225" y="19050"/>
                    <a:pt x="304800" y="54216"/>
                    <a:pt x="304800" y="83010"/>
                  </a:cubicBezTo>
                  <a:cubicBezTo>
                    <a:pt x="304800" y="151267"/>
                    <a:pt x="210502" y="242697"/>
                    <a:pt x="161925" y="282531"/>
                  </a:cubicBezTo>
                  <a:cubicBezTo>
                    <a:pt x="113348" y="242745"/>
                    <a:pt x="19050" y="151371"/>
                    <a:pt x="19050" y="83010"/>
                  </a:cubicBezTo>
                  <a:cubicBezTo>
                    <a:pt x="19770" y="66606"/>
                    <a:pt x="26559" y="51056"/>
                    <a:pt x="38100" y="39376"/>
                  </a:cubicBezTo>
                  <a:cubicBezTo>
                    <a:pt x="49030" y="27056"/>
                    <a:pt x="64506" y="19717"/>
                    <a:pt x="80963" y="19050"/>
                  </a:cubicBezTo>
                  <a:cubicBezTo>
                    <a:pt x="105166" y="19050"/>
                    <a:pt x="127283" y="37548"/>
                    <a:pt x="144913" y="72533"/>
                  </a:cubicBezTo>
                  <a:lnTo>
                    <a:pt x="161839" y="106118"/>
                  </a:lnTo>
                  <a:cubicBezTo>
                    <a:pt x="161887" y="106213"/>
                    <a:pt x="161963" y="106213"/>
                    <a:pt x="162011" y="106118"/>
                  </a:cubicBezTo>
                  <a:lnTo>
                    <a:pt x="178937" y="72533"/>
                  </a:lnTo>
                  <a:cubicBezTo>
                    <a:pt x="196567" y="37548"/>
                    <a:pt x="218684" y="19050"/>
                    <a:pt x="242888" y="19050"/>
                  </a:cubicBezTo>
                  <a:moveTo>
                    <a:pt x="242888" y="0"/>
                  </a:moveTo>
                  <a:cubicBezTo>
                    <a:pt x="215265" y="0"/>
                    <a:pt x="185452" y="17393"/>
                    <a:pt x="162011" y="63818"/>
                  </a:cubicBezTo>
                  <a:cubicBezTo>
                    <a:pt x="161963" y="63903"/>
                    <a:pt x="161887" y="63903"/>
                    <a:pt x="161839" y="63818"/>
                  </a:cubicBezTo>
                  <a:cubicBezTo>
                    <a:pt x="138408" y="17402"/>
                    <a:pt x="108585" y="0"/>
                    <a:pt x="80963" y="0"/>
                  </a:cubicBezTo>
                  <a:cubicBezTo>
                    <a:pt x="37833" y="0"/>
                    <a:pt x="0" y="42386"/>
                    <a:pt x="0" y="83010"/>
                  </a:cubicBezTo>
                  <a:cubicBezTo>
                    <a:pt x="0" y="183023"/>
                    <a:pt x="161925" y="306848"/>
                    <a:pt x="161925" y="306848"/>
                  </a:cubicBezTo>
                  <a:cubicBezTo>
                    <a:pt x="161925" y="306848"/>
                    <a:pt x="323850" y="183023"/>
                    <a:pt x="323850" y="83010"/>
                  </a:cubicBezTo>
                  <a:cubicBezTo>
                    <a:pt x="323850" y="42396"/>
                    <a:pt x="286017" y="0"/>
                    <a:pt x="24288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图形 105" descr="Cpr 轮廓">
            <a:extLst>
              <a:ext uri="{FF2B5EF4-FFF2-40B4-BE49-F238E27FC236}">
                <a16:creationId xmlns:a16="http://schemas.microsoft.com/office/drawing/2014/main" id="{07A86FCB-200A-A2E3-6463-FF58FB5891CD}"/>
              </a:ext>
            </a:extLst>
          </p:cNvPr>
          <p:cNvGrpSpPr/>
          <p:nvPr/>
        </p:nvGrpSpPr>
        <p:grpSpPr>
          <a:xfrm>
            <a:off x="4214639" y="4598943"/>
            <a:ext cx="490529" cy="524360"/>
            <a:chOff x="4003790" y="4260253"/>
            <a:chExt cx="819745" cy="876281"/>
          </a:xfrm>
          <a:solidFill>
            <a:schemeClr val="bg1"/>
          </a:solidFill>
          <a:effectLst>
            <a:outerShdw blurRad="63500" sx="101000" sy="101000" algn="ctr" rotWithShape="0">
              <a:schemeClr val="accent1">
                <a:lumMod val="50000"/>
                <a:alpha val="40000"/>
              </a:schemeClr>
            </a:outerShdw>
          </a:effectLst>
        </p:grpSpPr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B62E38D5-A4F0-8241-43C2-A4FDA7520731}"/>
                </a:ext>
              </a:extLst>
            </p:cNvPr>
            <p:cNvSpPr/>
            <p:nvPr/>
          </p:nvSpPr>
          <p:spPr>
            <a:xfrm>
              <a:off x="4715847" y="5108254"/>
              <a:ext cx="107060" cy="19050"/>
            </a:xfrm>
            <a:custGeom>
              <a:avLst/>
              <a:gdLst>
                <a:gd name="connsiteX0" fmla="*/ 10563 w 107060"/>
                <a:gd name="connsiteY0" fmla="*/ 0 h 19050"/>
                <a:gd name="connsiteX1" fmla="*/ 0 w 107060"/>
                <a:gd name="connsiteY1" fmla="*/ 19050 h 19050"/>
                <a:gd name="connsiteX2" fmla="*/ 107061 w 107060"/>
                <a:gd name="connsiteY2" fmla="*/ 19050 h 19050"/>
                <a:gd name="connsiteX3" fmla="*/ 107061 w 107060"/>
                <a:gd name="connsiteY3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60" h="19050">
                  <a:moveTo>
                    <a:pt x="10563" y="0"/>
                  </a:moveTo>
                  <a:cubicBezTo>
                    <a:pt x="7823" y="6753"/>
                    <a:pt x="4277" y="13149"/>
                    <a:pt x="0" y="19050"/>
                  </a:cubicBezTo>
                  <a:lnTo>
                    <a:pt x="107061" y="19050"/>
                  </a:lnTo>
                  <a:lnTo>
                    <a:pt x="1070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8D309EE2-1A57-07D4-2919-F4D72EEA0B21}"/>
                </a:ext>
              </a:extLst>
            </p:cNvPr>
            <p:cNvSpPr/>
            <p:nvPr/>
          </p:nvSpPr>
          <p:spPr>
            <a:xfrm>
              <a:off x="4224576" y="4874234"/>
              <a:ext cx="479128" cy="262299"/>
            </a:xfrm>
            <a:custGeom>
              <a:avLst/>
              <a:gdLst>
                <a:gd name="connsiteX0" fmla="*/ 417700 w 479128"/>
                <a:gd name="connsiteY0" fmla="*/ 137932 h 262299"/>
                <a:gd name="connsiteX1" fmla="*/ 218427 w 479128"/>
                <a:gd name="connsiteY1" fmla="*/ 137932 h 262299"/>
                <a:gd name="connsiteX2" fmla="*/ 208902 w 479128"/>
                <a:gd name="connsiteY2" fmla="*/ 147457 h 262299"/>
                <a:gd name="connsiteX3" fmla="*/ 218427 w 479128"/>
                <a:gd name="connsiteY3" fmla="*/ 156982 h 262299"/>
                <a:gd name="connsiteX4" fmla="*/ 417700 w 479128"/>
                <a:gd name="connsiteY4" fmla="*/ 156982 h 262299"/>
                <a:gd name="connsiteX5" fmla="*/ 460202 w 479128"/>
                <a:gd name="connsiteY5" fmla="*/ 200766 h 262299"/>
                <a:gd name="connsiteX6" fmla="*/ 417700 w 479128"/>
                <a:gd name="connsiteY6" fmla="*/ 243269 h 262299"/>
                <a:gd name="connsiteX7" fmla="*/ 207026 w 479128"/>
                <a:gd name="connsiteY7" fmla="*/ 243269 h 262299"/>
                <a:gd name="connsiteX8" fmla="*/ 189176 w 479128"/>
                <a:gd name="connsiteY8" fmla="*/ 239401 h 262299"/>
                <a:gd name="connsiteX9" fmla="*/ 44329 w 479128"/>
                <a:gd name="connsiteY9" fmla="*/ 173565 h 262299"/>
                <a:gd name="connsiteX10" fmla="*/ 19126 w 479128"/>
                <a:gd name="connsiteY10" fmla="*/ 137122 h 262299"/>
                <a:gd name="connsiteX11" fmla="*/ 19126 w 479128"/>
                <a:gd name="connsiteY11" fmla="*/ 136408 h 262299"/>
                <a:gd name="connsiteX12" fmla="*/ 19060 w 479128"/>
                <a:gd name="connsiteY12" fmla="*/ 132169 h 262299"/>
                <a:gd name="connsiteX13" fmla="*/ 110500 w 479128"/>
                <a:gd name="connsiteY13" fmla="*/ 17678 h 262299"/>
                <a:gd name="connsiteX14" fmla="*/ 107547 w 479128"/>
                <a:gd name="connsiteY14" fmla="*/ 11640 h 262299"/>
                <a:gd name="connsiteX15" fmla="*/ 102870 w 479128"/>
                <a:gd name="connsiteY15" fmla="*/ 0 h 262299"/>
                <a:gd name="connsiteX16" fmla="*/ 0 w 479128"/>
                <a:gd name="connsiteY16" fmla="*/ 132178 h 262299"/>
                <a:gd name="connsiteX17" fmla="*/ 0 w 479128"/>
                <a:gd name="connsiteY17" fmla="*/ 136084 h 262299"/>
                <a:gd name="connsiteX18" fmla="*/ 0 w 479128"/>
                <a:gd name="connsiteY18" fmla="*/ 137036 h 262299"/>
                <a:gd name="connsiteX19" fmla="*/ 36452 w 479128"/>
                <a:gd name="connsiteY19" fmla="*/ 190881 h 262299"/>
                <a:gd name="connsiteX20" fmla="*/ 181289 w 479128"/>
                <a:gd name="connsiteY20" fmla="*/ 256727 h 262299"/>
                <a:gd name="connsiteX21" fmla="*/ 207007 w 479128"/>
                <a:gd name="connsiteY21" fmla="*/ 262299 h 262299"/>
                <a:gd name="connsiteX22" fmla="*/ 417700 w 479128"/>
                <a:gd name="connsiteY22" fmla="*/ 262299 h 262299"/>
                <a:gd name="connsiteX23" fmla="*/ 479124 w 479128"/>
                <a:gd name="connsiteY23" fmla="*/ 199336 h 262299"/>
                <a:gd name="connsiteX24" fmla="*/ 417700 w 479128"/>
                <a:gd name="connsiteY24" fmla="*/ 137913 h 26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9128" h="262299">
                  <a:moveTo>
                    <a:pt x="417700" y="137932"/>
                  </a:moveTo>
                  <a:lnTo>
                    <a:pt x="218427" y="137932"/>
                  </a:lnTo>
                  <a:cubicBezTo>
                    <a:pt x="213167" y="137932"/>
                    <a:pt x="208902" y="142196"/>
                    <a:pt x="208902" y="147457"/>
                  </a:cubicBezTo>
                  <a:cubicBezTo>
                    <a:pt x="208902" y="152717"/>
                    <a:pt x="213167" y="156982"/>
                    <a:pt x="218427" y="156982"/>
                  </a:cubicBezTo>
                  <a:lnTo>
                    <a:pt x="417700" y="156982"/>
                  </a:lnTo>
                  <a:cubicBezTo>
                    <a:pt x="441528" y="157336"/>
                    <a:pt x="460557" y="176938"/>
                    <a:pt x="460202" y="200766"/>
                  </a:cubicBezTo>
                  <a:cubicBezTo>
                    <a:pt x="459856" y="224095"/>
                    <a:pt x="441028" y="242922"/>
                    <a:pt x="417700" y="243269"/>
                  </a:cubicBezTo>
                  <a:lnTo>
                    <a:pt x="207026" y="243269"/>
                  </a:lnTo>
                  <a:cubicBezTo>
                    <a:pt x="200867" y="243277"/>
                    <a:pt x="194779" y="241958"/>
                    <a:pt x="189176" y="239401"/>
                  </a:cubicBezTo>
                  <a:lnTo>
                    <a:pt x="44329" y="173565"/>
                  </a:lnTo>
                  <a:cubicBezTo>
                    <a:pt x="29835" y="167012"/>
                    <a:pt x="20142" y="152995"/>
                    <a:pt x="19126" y="137122"/>
                  </a:cubicBezTo>
                  <a:cubicBezTo>
                    <a:pt x="19126" y="136884"/>
                    <a:pt x="19126" y="136646"/>
                    <a:pt x="19126" y="136408"/>
                  </a:cubicBezTo>
                  <a:cubicBezTo>
                    <a:pt x="19060" y="135017"/>
                    <a:pt x="19060" y="132188"/>
                    <a:pt x="19060" y="132169"/>
                  </a:cubicBezTo>
                  <a:cubicBezTo>
                    <a:pt x="19148" y="77364"/>
                    <a:pt x="57071" y="29882"/>
                    <a:pt x="110500" y="17678"/>
                  </a:cubicBezTo>
                  <a:cubicBezTo>
                    <a:pt x="109547" y="15669"/>
                    <a:pt x="108394" y="13754"/>
                    <a:pt x="107547" y="11640"/>
                  </a:cubicBezTo>
                  <a:lnTo>
                    <a:pt x="102870" y="0"/>
                  </a:lnTo>
                  <a:cubicBezTo>
                    <a:pt x="42436" y="15423"/>
                    <a:pt x="110" y="69807"/>
                    <a:pt x="0" y="132178"/>
                  </a:cubicBezTo>
                  <a:cubicBezTo>
                    <a:pt x="0" y="132178"/>
                    <a:pt x="0" y="134331"/>
                    <a:pt x="0" y="136084"/>
                  </a:cubicBezTo>
                  <a:cubicBezTo>
                    <a:pt x="0" y="136388"/>
                    <a:pt x="0" y="136693"/>
                    <a:pt x="0" y="137036"/>
                  </a:cubicBezTo>
                  <a:cubicBezTo>
                    <a:pt x="1005" y="160429"/>
                    <a:pt x="15107" y="181259"/>
                    <a:pt x="36452" y="190881"/>
                  </a:cubicBezTo>
                  <a:lnTo>
                    <a:pt x="181289" y="256727"/>
                  </a:lnTo>
                  <a:cubicBezTo>
                    <a:pt x="189363" y="260409"/>
                    <a:pt x="198133" y="262310"/>
                    <a:pt x="207007" y="262299"/>
                  </a:cubicBezTo>
                  <a:lnTo>
                    <a:pt x="417700" y="262299"/>
                  </a:lnTo>
                  <a:cubicBezTo>
                    <a:pt x="452048" y="261875"/>
                    <a:pt x="479548" y="233684"/>
                    <a:pt x="479124" y="199336"/>
                  </a:cubicBezTo>
                  <a:cubicBezTo>
                    <a:pt x="478706" y="165587"/>
                    <a:pt x="451449" y="138330"/>
                    <a:pt x="417700" y="137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BB3F56D1-6CE6-88A4-CF8A-1965871DF4A7}"/>
                </a:ext>
              </a:extLst>
            </p:cNvPr>
            <p:cNvSpPr/>
            <p:nvPr/>
          </p:nvSpPr>
          <p:spPr>
            <a:xfrm>
              <a:off x="4554436" y="4881530"/>
              <a:ext cx="269100" cy="36204"/>
            </a:xfrm>
            <a:custGeom>
              <a:avLst/>
              <a:gdLst>
                <a:gd name="connsiteX0" fmla="*/ 9049 w 269100"/>
                <a:gd name="connsiteY0" fmla="*/ 0 h 36204"/>
                <a:gd name="connsiteX1" fmla="*/ 7306 w 269100"/>
                <a:gd name="connsiteY1" fmla="*/ 4343 h 36204"/>
                <a:gd name="connsiteX2" fmla="*/ 0 w 269100"/>
                <a:gd name="connsiteY2" fmla="*/ 18498 h 36204"/>
                <a:gd name="connsiteX3" fmla="*/ 267843 w 269100"/>
                <a:gd name="connsiteY3" fmla="*/ 36205 h 36204"/>
                <a:gd name="connsiteX4" fmla="*/ 269100 w 269100"/>
                <a:gd name="connsiteY4" fmla="*/ 17155 h 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00" h="36204">
                  <a:moveTo>
                    <a:pt x="9049" y="0"/>
                  </a:moveTo>
                  <a:lnTo>
                    <a:pt x="7306" y="4343"/>
                  </a:lnTo>
                  <a:cubicBezTo>
                    <a:pt x="5281" y="9262"/>
                    <a:pt x="2837" y="13998"/>
                    <a:pt x="0" y="18498"/>
                  </a:cubicBezTo>
                  <a:lnTo>
                    <a:pt x="267843" y="36205"/>
                  </a:lnTo>
                  <a:lnTo>
                    <a:pt x="269100" y="1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A8AD65B4-EF64-4D6D-04E2-F4BCC5F57678}"/>
                </a:ext>
              </a:extLst>
            </p:cNvPr>
            <p:cNvSpPr/>
            <p:nvPr/>
          </p:nvSpPr>
          <p:spPr>
            <a:xfrm>
              <a:off x="4003790" y="4828371"/>
              <a:ext cx="210674" cy="210674"/>
            </a:xfrm>
            <a:custGeom>
              <a:avLst/>
              <a:gdLst>
                <a:gd name="connsiteX0" fmla="*/ 105447 w 210674"/>
                <a:gd name="connsiteY0" fmla="*/ 19041 h 210674"/>
                <a:gd name="connsiteX1" fmla="*/ 105447 w 210674"/>
                <a:gd name="connsiteY1" fmla="*/ 19041 h 210674"/>
                <a:gd name="connsiteX2" fmla="*/ 191778 w 210674"/>
                <a:gd name="connsiteY2" fmla="*/ 105284 h 210674"/>
                <a:gd name="connsiteX3" fmla="*/ 119372 w 210674"/>
                <a:gd name="connsiteY3" fmla="*/ 190491 h 210674"/>
                <a:gd name="connsiteX4" fmla="*/ 105190 w 210674"/>
                <a:gd name="connsiteY4" fmla="*/ 191662 h 210674"/>
                <a:gd name="connsiteX5" fmla="*/ 18966 w 210674"/>
                <a:gd name="connsiteY5" fmla="*/ 105292 h 210674"/>
                <a:gd name="connsiteX6" fmla="*/ 91264 w 210674"/>
                <a:gd name="connsiteY6" fmla="*/ 20212 h 210674"/>
                <a:gd name="connsiteX7" fmla="*/ 105447 w 210674"/>
                <a:gd name="connsiteY7" fmla="*/ 19050 h 210674"/>
                <a:gd name="connsiteX8" fmla="*/ 105447 w 210674"/>
                <a:gd name="connsiteY8" fmla="*/ 0 h 210674"/>
                <a:gd name="connsiteX9" fmla="*/ 0 w 210674"/>
                <a:gd name="connsiteY9" fmla="*/ 105227 h 210674"/>
                <a:gd name="connsiteX10" fmla="*/ 105227 w 210674"/>
                <a:gd name="connsiteY10" fmla="*/ 210674 h 210674"/>
                <a:gd name="connsiteX11" fmla="*/ 210674 w 210674"/>
                <a:gd name="connsiteY11" fmla="*/ 105447 h 210674"/>
                <a:gd name="connsiteX12" fmla="*/ 209269 w 210674"/>
                <a:gd name="connsiteY12" fmla="*/ 88192 h 210674"/>
                <a:gd name="connsiteX13" fmla="*/ 105447 w 210674"/>
                <a:gd name="connsiteY13" fmla="*/ 0 h 21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674" h="210674">
                  <a:moveTo>
                    <a:pt x="105447" y="19041"/>
                  </a:moveTo>
                  <a:lnTo>
                    <a:pt x="105447" y="19041"/>
                  </a:lnTo>
                  <a:cubicBezTo>
                    <a:pt x="153101" y="19017"/>
                    <a:pt x="191754" y="57628"/>
                    <a:pt x="191778" y="105284"/>
                  </a:cubicBezTo>
                  <a:cubicBezTo>
                    <a:pt x="191800" y="147598"/>
                    <a:pt x="161135" y="183683"/>
                    <a:pt x="119372" y="190491"/>
                  </a:cubicBezTo>
                  <a:cubicBezTo>
                    <a:pt x="114684" y="191264"/>
                    <a:pt x="109941" y="191656"/>
                    <a:pt x="105190" y="191662"/>
                  </a:cubicBezTo>
                  <a:cubicBezTo>
                    <a:pt x="57529" y="191622"/>
                    <a:pt x="18926" y="152953"/>
                    <a:pt x="18966" y="105292"/>
                  </a:cubicBezTo>
                  <a:cubicBezTo>
                    <a:pt x="19002" y="63063"/>
                    <a:pt x="49594" y="27062"/>
                    <a:pt x="91264" y="20212"/>
                  </a:cubicBezTo>
                  <a:cubicBezTo>
                    <a:pt x="95952" y="19442"/>
                    <a:pt x="100696" y="19053"/>
                    <a:pt x="105447" y="19050"/>
                  </a:cubicBezTo>
                  <a:moveTo>
                    <a:pt x="105447" y="0"/>
                  </a:moveTo>
                  <a:cubicBezTo>
                    <a:pt x="47271" y="-61"/>
                    <a:pt x="61" y="47051"/>
                    <a:pt x="0" y="105227"/>
                  </a:cubicBezTo>
                  <a:cubicBezTo>
                    <a:pt x="-61" y="163403"/>
                    <a:pt x="47051" y="210613"/>
                    <a:pt x="105227" y="210674"/>
                  </a:cubicBezTo>
                  <a:cubicBezTo>
                    <a:pt x="163404" y="210735"/>
                    <a:pt x="210613" y="163622"/>
                    <a:pt x="210674" y="105447"/>
                  </a:cubicBezTo>
                  <a:cubicBezTo>
                    <a:pt x="210680" y="99667"/>
                    <a:pt x="210210" y="93896"/>
                    <a:pt x="209269" y="88192"/>
                  </a:cubicBezTo>
                  <a:cubicBezTo>
                    <a:pt x="200735" y="37447"/>
                    <a:pt x="156905" y="214"/>
                    <a:pt x="10544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0A1410C3-5706-263B-2F5F-8B60B9CC65E6}"/>
                </a:ext>
              </a:extLst>
            </p:cNvPr>
            <p:cNvSpPr/>
            <p:nvPr/>
          </p:nvSpPr>
          <p:spPr>
            <a:xfrm>
              <a:off x="4227049" y="4422273"/>
              <a:ext cx="439666" cy="491318"/>
            </a:xfrm>
            <a:custGeom>
              <a:avLst/>
              <a:gdLst>
                <a:gd name="connsiteX0" fmla="*/ 432915 w 439666"/>
                <a:gd name="connsiteY0" fmla="*/ 86335 h 491318"/>
                <a:gd name="connsiteX1" fmla="*/ 432829 w 439666"/>
                <a:gd name="connsiteY1" fmla="*/ 86020 h 491318"/>
                <a:gd name="connsiteX2" fmla="*/ 432362 w 439666"/>
                <a:gd name="connsiteY2" fmla="*/ 85182 h 491318"/>
                <a:gd name="connsiteX3" fmla="*/ 430943 w 439666"/>
                <a:gd name="connsiteY3" fmla="*/ 82639 h 491318"/>
                <a:gd name="connsiteX4" fmla="*/ 339636 w 439666"/>
                <a:gd name="connsiteY4" fmla="*/ 0 h 491318"/>
                <a:gd name="connsiteX5" fmla="*/ 330473 w 439666"/>
                <a:gd name="connsiteY5" fmla="*/ 16535 h 491318"/>
                <a:gd name="connsiteX6" fmla="*/ 410483 w 439666"/>
                <a:gd name="connsiteY6" fmla="*/ 84906 h 491318"/>
                <a:gd name="connsiteX7" fmla="*/ 412112 w 439666"/>
                <a:gd name="connsiteY7" fmla="*/ 88440 h 491318"/>
                <a:gd name="connsiteX8" fmla="*/ 414550 w 439666"/>
                <a:gd name="connsiteY8" fmla="*/ 92192 h 491318"/>
                <a:gd name="connsiteX9" fmla="*/ 415703 w 439666"/>
                <a:gd name="connsiteY9" fmla="*/ 94259 h 491318"/>
                <a:gd name="connsiteX10" fmla="*/ 417608 w 439666"/>
                <a:gd name="connsiteY10" fmla="*/ 130854 h 491318"/>
                <a:gd name="connsiteX11" fmla="*/ 291059 w 439666"/>
                <a:gd name="connsiteY11" fmla="*/ 445675 h 491318"/>
                <a:gd name="connsiteX12" fmla="*/ 250101 w 439666"/>
                <a:gd name="connsiteY12" fmla="*/ 472202 h 491318"/>
                <a:gd name="connsiteX13" fmla="*/ 236614 w 439666"/>
                <a:gd name="connsiteY13" fmla="*/ 469097 h 491318"/>
                <a:gd name="connsiteX14" fmla="*/ 234833 w 439666"/>
                <a:gd name="connsiteY14" fmla="*/ 468144 h 491318"/>
                <a:gd name="connsiteX15" fmla="*/ 243805 w 439666"/>
                <a:gd name="connsiteY15" fmla="*/ 405956 h 491318"/>
                <a:gd name="connsiteX16" fmla="*/ 230099 w 439666"/>
                <a:gd name="connsiteY16" fmla="*/ 372037 h 491318"/>
                <a:gd name="connsiteX17" fmla="*/ 308204 w 439666"/>
                <a:gd name="connsiteY17" fmla="*/ 177794 h 491318"/>
                <a:gd name="connsiteX18" fmla="*/ 302817 w 439666"/>
                <a:gd name="connsiteY18" fmla="*/ 165447 h 491318"/>
                <a:gd name="connsiteX19" fmla="*/ 290525 w 439666"/>
                <a:gd name="connsiteY19" fmla="*/ 170698 h 491318"/>
                <a:gd name="connsiteX20" fmla="*/ 219869 w 439666"/>
                <a:gd name="connsiteY20" fmla="*/ 346481 h 491318"/>
                <a:gd name="connsiteX21" fmla="*/ 149279 w 439666"/>
                <a:gd name="connsiteY21" fmla="*/ 170755 h 491318"/>
                <a:gd name="connsiteX22" fmla="*/ 136851 w 439666"/>
                <a:gd name="connsiteY22" fmla="*/ 165560 h 491318"/>
                <a:gd name="connsiteX23" fmla="*/ 131601 w 439666"/>
                <a:gd name="connsiteY23" fmla="*/ 177851 h 491318"/>
                <a:gd name="connsiteX24" fmla="*/ 226098 w 439666"/>
                <a:gd name="connsiteY24" fmla="*/ 413118 h 491318"/>
                <a:gd name="connsiteX25" fmla="*/ 203162 w 439666"/>
                <a:gd name="connsiteY25" fmla="*/ 469144 h 491318"/>
                <a:gd name="connsiteX26" fmla="*/ 189665 w 439666"/>
                <a:gd name="connsiteY26" fmla="*/ 472249 h 491318"/>
                <a:gd name="connsiteX27" fmla="*/ 148651 w 439666"/>
                <a:gd name="connsiteY27" fmla="*/ 445675 h 491318"/>
                <a:gd name="connsiteX28" fmla="*/ 22187 w 439666"/>
                <a:gd name="connsiteY28" fmla="*/ 130864 h 491318"/>
                <a:gd name="connsiteX29" fmla="*/ 22187 w 439666"/>
                <a:gd name="connsiteY29" fmla="*/ 98403 h 491318"/>
                <a:gd name="connsiteX30" fmla="*/ 22263 w 439666"/>
                <a:gd name="connsiteY30" fmla="*/ 98279 h 491318"/>
                <a:gd name="connsiteX31" fmla="*/ 25950 w 439666"/>
                <a:gd name="connsiteY31" fmla="*/ 91183 h 491318"/>
                <a:gd name="connsiteX32" fmla="*/ 27140 w 439666"/>
                <a:gd name="connsiteY32" fmla="*/ 89278 h 491318"/>
                <a:gd name="connsiteX33" fmla="*/ 28312 w 439666"/>
                <a:gd name="connsiteY33" fmla="*/ 86649 h 491318"/>
                <a:gd name="connsiteX34" fmla="*/ 107045 w 439666"/>
                <a:gd name="connsiteY34" fmla="*/ 17450 h 491318"/>
                <a:gd name="connsiteX35" fmla="*/ 97806 w 439666"/>
                <a:gd name="connsiteY35" fmla="*/ 1000 h 491318"/>
                <a:gd name="connsiteX36" fmla="*/ 9224 w 439666"/>
                <a:gd name="connsiteY36" fmla="*/ 82029 h 491318"/>
                <a:gd name="connsiteX37" fmla="*/ 4985 w 439666"/>
                <a:gd name="connsiteY37" fmla="*/ 90221 h 491318"/>
                <a:gd name="connsiteX38" fmla="*/ 4918 w 439666"/>
                <a:gd name="connsiteY38" fmla="*/ 90354 h 491318"/>
                <a:gd name="connsiteX39" fmla="*/ 4918 w 439666"/>
                <a:gd name="connsiteY39" fmla="*/ 90354 h 491318"/>
                <a:gd name="connsiteX40" fmla="*/ 4528 w 439666"/>
                <a:gd name="connsiteY40" fmla="*/ 137979 h 491318"/>
                <a:gd name="connsiteX41" fmla="*/ 130972 w 439666"/>
                <a:gd name="connsiteY41" fmla="*/ 452771 h 491318"/>
                <a:gd name="connsiteX42" fmla="*/ 187351 w 439666"/>
                <a:gd name="connsiteY42" fmla="*/ 491319 h 491318"/>
                <a:gd name="connsiteX43" fmla="*/ 190742 w 439666"/>
                <a:gd name="connsiteY43" fmla="*/ 491233 h 491318"/>
                <a:gd name="connsiteX44" fmla="*/ 210496 w 439666"/>
                <a:gd name="connsiteY44" fmla="*/ 486670 h 491318"/>
                <a:gd name="connsiteX45" fmla="*/ 219859 w 439666"/>
                <a:gd name="connsiteY45" fmla="*/ 481708 h 491318"/>
                <a:gd name="connsiteX46" fmla="*/ 249006 w 439666"/>
                <a:gd name="connsiteY46" fmla="*/ 491233 h 491318"/>
                <a:gd name="connsiteX47" fmla="*/ 252387 w 439666"/>
                <a:gd name="connsiteY47" fmla="*/ 491319 h 491318"/>
                <a:gd name="connsiteX48" fmla="*/ 308766 w 439666"/>
                <a:gd name="connsiteY48" fmla="*/ 452771 h 491318"/>
                <a:gd name="connsiteX49" fmla="*/ 435239 w 439666"/>
                <a:gd name="connsiteY49" fmla="*/ 137951 h 491318"/>
                <a:gd name="connsiteX50" fmla="*/ 432915 w 439666"/>
                <a:gd name="connsiteY50" fmla="*/ 86335 h 4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39666" h="491318">
                  <a:moveTo>
                    <a:pt x="432915" y="86335"/>
                  </a:moveTo>
                  <a:cubicBezTo>
                    <a:pt x="432915" y="86230"/>
                    <a:pt x="432915" y="86125"/>
                    <a:pt x="432829" y="86020"/>
                  </a:cubicBezTo>
                  <a:cubicBezTo>
                    <a:pt x="432686" y="85735"/>
                    <a:pt x="432515" y="85468"/>
                    <a:pt x="432362" y="85182"/>
                  </a:cubicBezTo>
                  <a:cubicBezTo>
                    <a:pt x="431915" y="84325"/>
                    <a:pt x="431410" y="83477"/>
                    <a:pt x="430943" y="82639"/>
                  </a:cubicBezTo>
                  <a:cubicBezTo>
                    <a:pt x="410098" y="46060"/>
                    <a:pt x="378106" y="17105"/>
                    <a:pt x="339636" y="0"/>
                  </a:cubicBezTo>
                  <a:cubicBezTo>
                    <a:pt x="336978" y="5723"/>
                    <a:pt x="333917" y="11248"/>
                    <a:pt x="330473" y="16535"/>
                  </a:cubicBezTo>
                  <a:cubicBezTo>
                    <a:pt x="363284" y="30966"/>
                    <a:pt x="391113" y="54747"/>
                    <a:pt x="410483" y="84906"/>
                  </a:cubicBezTo>
                  <a:cubicBezTo>
                    <a:pt x="410778" y="86183"/>
                    <a:pt x="411332" y="87386"/>
                    <a:pt x="412112" y="88440"/>
                  </a:cubicBezTo>
                  <a:cubicBezTo>
                    <a:pt x="412992" y="89645"/>
                    <a:pt x="413806" y="90898"/>
                    <a:pt x="414550" y="92192"/>
                  </a:cubicBezTo>
                  <a:cubicBezTo>
                    <a:pt x="414922" y="92888"/>
                    <a:pt x="415351" y="93555"/>
                    <a:pt x="415703" y="94259"/>
                  </a:cubicBezTo>
                  <a:cubicBezTo>
                    <a:pt x="421636" y="105599"/>
                    <a:pt x="422331" y="118961"/>
                    <a:pt x="417608" y="130854"/>
                  </a:cubicBezTo>
                  <a:lnTo>
                    <a:pt x="291059" y="445675"/>
                  </a:lnTo>
                  <a:cubicBezTo>
                    <a:pt x="284540" y="462412"/>
                    <a:pt x="268041" y="473098"/>
                    <a:pt x="250101" y="472202"/>
                  </a:cubicBezTo>
                  <a:cubicBezTo>
                    <a:pt x="245462" y="471944"/>
                    <a:pt x="240899" y="470894"/>
                    <a:pt x="236614" y="469097"/>
                  </a:cubicBezTo>
                  <a:cubicBezTo>
                    <a:pt x="235985" y="468830"/>
                    <a:pt x="235442" y="468468"/>
                    <a:pt x="234833" y="468144"/>
                  </a:cubicBezTo>
                  <a:cubicBezTo>
                    <a:pt x="248712" y="450503"/>
                    <a:pt x="252131" y="426800"/>
                    <a:pt x="243805" y="405956"/>
                  </a:cubicBezTo>
                  <a:lnTo>
                    <a:pt x="230099" y="372037"/>
                  </a:lnTo>
                  <a:lnTo>
                    <a:pt x="308204" y="177794"/>
                  </a:lnTo>
                  <a:cubicBezTo>
                    <a:pt x="310126" y="172897"/>
                    <a:pt x="307714" y="167369"/>
                    <a:pt x="302817" y="165447"/>
                  </a:cubicBezTo>
                  <a:cubicBezTo>
                    <a:pt x="297973" y="163546"/>
                    <a:pt x="292501" y="165884"/>
                    <a:pt x="290525" y="170698"/>
                  </a:cubicBezTo>
                  <a:lnTo>
                    <a:pt x="219869" y="346481"/>
                  </a:lnTo>
                  <a:lnTo>
                    <a:pt x="149279" y="170755"/>
                  </a:lnTo>
                  <a:cubicBezTo>
                    <a:pt x="147282" y="165888"/>
                    <a:pt x="141717" y="163562"/>
                    <a:pt x="136851" y="165560"/>
                  </a:cubicBezTo>
                  <a:cubicBezTo>
                    <a:pt x="132038" y="167534"/>
                    <a:pt x="129700" y="173007"/>
                    <a:pt x="131601" y="177851"/>
                  </a:cubicBezTo>
                  <a:lnTo>
                    <a:pt x="226098" y="413118"/>
                  </a:lnTo>
                  <a:cubicBezTo>
                    <a:pt x="234953" y="434924"/>
                    <a:pt x="224765" y="459808"/>
                    <a:pt x="203162" y="469144"/>
                  </a:cubicBezTo>
                  <a:cubicBezTo>
                    <a:pt x="198873" y="470942"/>
                    <a:pt x="194309" y="471991"/>
                    <a:pt x="189665" y="472249"/>
                  </a:cubicBezTo>
                  <a:cubicBezTo>
                    <a:pt x="171692" y="473170"/>
                    <a:pt x="155155" y="462456"/>
                    <a:pt x="148651" y="445675"/>
                  </a:cubicBezTo>
                  <a:lnTo>
                    <a:pt x="22187" y="130864"/>
                  </a:lnTo>
                  <a:cubicBezTo>
                    <a:pt x="18006" y="120447"/>
                    <a:pt x="18006" y="108819"/>
                    <a:pt x="22187" y="98403"/>
                  </a:cubicBezTo>
                  <a:lnTo>
                    <a:pt x="22263" y="98279"/>
                  </a:lnTo>
                  <a:cubicBezTo>
                    <a:pt x="23378" y="95860"/>
                    <a:pt x="24692" y="93516"/>
                    <a:pt x="25950" y="91183"/>
                  </a:cubicBezTo>
                  <a:cubicBezTo>
                    <a:pt x="26350" y="90545"/>
                    <a:pt x="26702" y="89878"/>
                    <a:pt x="27140" y="89278"/>
                  </a:cubicBezTo>
                  <a:cubicBezTo>
                    <a:pt x="27664" y="88467"/>
                    <a:pt x="28058" y="87580"/>
                    <a:pt x="28312" y="86649"/>
                  </a:cubicBezTo>
                  <a:cubicBezTo>
                    <a:pt x="47085" y="56261"/>
                    <a:pt x="74499" y="32167"/>
                    <a:pt x="107045" y="17450"/>
                  </a:cubicBezTo>
                  <a:cubicBezTo>
                    <a:pt x="103582" y="12191"/>
                    <a:pt x="100494" y="6694"/>
                    <a:pt x="97806" y="1000"/>
                  </a:cubicBezTo>
                  <a:cubicBezTo>
                    <a:pt x="60540" y="18096"/>
                    <a:pt x="29563" y="46431"/>
                    <a:pt x="9224" y="82029"/>
                  </a:cubicBezTo>
                  <a:cubicBezTo>
                    <a:pt x="7609" y="84651"/>
                    <a:pt x="6192" y="87389"/>
                    <a:pt x="4985" y="90221"/>
                  </a:cubicBezTo>
                  <a:lnTo>
                    <a:pt x="4918" y="90354"/>
                  </a:lnTo>
                  <a:lnTo>
                    <a:pt x="4918" y="90354"/>
                  </a:lnTo>
                  <a:cubicBezTo>
                    <a:pt x="-1502" y="105553"/>
                    <a:pt x="-1642" y="122676"/>
                    <a:pt x="4528" y="137979"/>
                  </a:cubicBezTo>
                  <a:lnTo>
                    <a:pt x="130972" y="452771"/>
                  </a:lnTo>
                  <a:cubicBezTo>
                    <a:pt x="140128" y="475929"/>
                    <a:pt x="162448" y="491191"/>
                    <a:pt x="187351" y="491319"/>
                  </a:cubicBezTo>
                  <a:cubicBezTo>
                    <a:pt x="188475" y="491319"/>
                    <a:pt x="189608" y="491319"/>
                    <a:pt x="190742" y="491233"/>
                  </a:cubicBezTo>
                  <a:cubicBezTo>
                    <a:pt x="197538" y="490845"/>
                    <a:pt x="204218" y="489302"/>
                    <a:pt x="210496" y="486670"/>
                  </a:cubicBezTo>
                  <a:cubicBezTo>
                    <a:pt x="213756" y="485291"/>
                    <a:pt x="216889" y="483631"/>
                    <a:pt x="219859" y="481708"/>
                  </a:cubicBezTo>
                  <a:cubicBezTo>
                    <a:pt x="228582" y="487361"/>
                    <a:pt x="238628" y="490643"/>
                    <a:pt x="249006" y="491233"/>
                  </a:cubicBezTo>
                  <a:cubicBezTo>
                    <a:pt x="250139" y="491290"/>
                    <a:pt x="251263" y="491319"/>
                    <a:pt x="252387" y="491319"/>
                  </a:cubicBezTo>
                  <a:cubicBezTo>
                    <a:pt x="277290" y="491191"/>
                    <a:pt x="299610" y="475929"/>
                    <a:pt x="308766" y="452771"/>
                  </a:cubicBezTo>
                  <a:lnTo>
                    <a:pt x="435239" y="137951"/>
                  </a:lnTo>
                  <a:cubicBezTo>
                    <a:pt x="441867" y="121202"/>
                    <a:pt x="441021" y="102419"/>
                    <a:pt x="432915" y="8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C8BC4531-FD0C-90FE-0C6C-DA381F00E5A5}"/>
                </a:ext>
              </a:extLst>
            </p:cNvPr>
            <p:cNvSpPr/>
            <p:nvPr/>
          </p:nvSpPr>
          <p:spPr>
            <a:xfrm>
              <a:off x="4340152" y="4260253"/>
              <a:ext cx="210673" cy="210673"/>
            </a:xfrm>
            <a:custGeom>
              <a:avLst/>
              <a:gdLst>
                <a:gd name="connsiteX0" fmla="*/ 105337 w 210673"/>
                <a:gd name="connsiteY0" fmla="*/ 19050 h 210673"/>
                <a:gd name="connsiteX1" fmla="*/ 191633 w 210673"/>
                <a:gd name="connsiteY1" fmla="*/ 105327 h 210673"/>
                <a:gd name="connsiteX2" fmla="*/ 105356 w 210673"/>
                <a:gd name="connsiteY2" fmla="*/ 191624 h 210673"/>
                <a:gd name="connsiteX3" fmla="*/ 19060 w 210673"/>
                <a:gd name="connsiteY3" fmla="*/ 105347 h 210673"/>
                <a:gd name="connsiteX4" fmla="*/ 19060 w 210673"/>
                <a:gd name="connsiteY4" fmla="*/ 105337 h 210673"/>
                <a:gd name="connsiteX5" fmla="*/ 105337 w 210673"/>
                <a:gd name="connsiteY5" fmla="*/ 19050 h 210673"/>
                <a:gd name="connsiteX6" fmla="*/ 105337 w 210673"/>
                <a:gd name="connsiteY6" fmla="*/ 0 h 210673"/>
                <a:gd name="connsiteX7" fmla="*/ 0 w 210673"/>
                <a:gd name="connsiteY7" fmla="*/ 105337 h 210673"/>
                <a:gd name="connsiteX8" fmla="*/ 105337 w 210673"/>
                <a:gd name="connsiteY8" fmla="*/ 210674 h 210673"/>
                <a:gd name="connsiteX9" fmla="*/ 210674 w 210673"/>
                <a:gd name="connsiteY9" fmla="*/ 105337 h 210673"/>
                <a:gd name="connsiteX10" fmla="*/ 105356 w 210673"/>
                <a:gd name="connsiteY10" fmla="*/ 0 h 210673"/>
                <a:gd name="connsiteX11" fmla="*/ 105337 w 210673"/>
                <a:gd name="connsiteY11" fmla="*/ 0 h 21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673" h="210673">
                  <a:moveTo>
                    <a:pt x="105337" y="19050"/>
                  </a:moveTo>
                  <a:cubicBezTo>
                    <a:pt x="152992" y="19045"/>
                    <a:pt x="191628" y="57672"/>
                    <a:pt x="191633" y="105327"/>
                  </a:cubicBezTo>
                  <a:cubicBezTo>
                    <a:pt x="191639" y="152982"/>
                    <a:pt x="153011" y="191618"/>
                    <a:pt x="105356" y="191624"/>
                  </a:cubicBezTo>
                  <a:cubicBezTo>
                    <a:pt x="57701" y="191630"/>
                    <a:pt x="19065" y="153001"/>
                    <a:pt x="19060" y="105347"/>
                  </a:cubicBezTo>
                  <a:cubicBezTo>
                    <a:pt x="19060" y="105344"/>
                    <a:pt x="19060" y="105340"/>
                    <a:pt x="19060" y="105337"/>
                  </a:cubicBezTo>
                  <a:cubicBezTo>
                    <a:pt x="19112" y="57707"/>
                    <a:pt x="57707" y="19108"/>
                    <a:pt x="105337" y="19050"/>
                  </a:cubicBezTo>
                  <a:moveTo>
                    <a:pt x="105337" y="0"/>
                  </a:moveTo>
                  <a:cubicBezTo>
                    <a:pt x="47161" y="0"/>
                    <a:pt x="0" y="47161"/>
                    <a:pt x="0" y="105337"/>
                  </a:cubicBezTo>
                  <a:cubicBezTo>
                    <a:pt x="0" y="163513"/>
                    <a:pt x="47161" y="210674"/>
                    <a:pt x="105337" y="210674"/>
                  </a:cubicBezTo>
                  <a:cubicBezTo>
                    <a:pt x="163513" y="210674"/>
                    <a:pt x="210674" y="163513"/>
                    <a:pt x="210674" y="105337"/>
                  </a:cubicBezTo>
                  <a:cubicBezTo>
                    <a:pt x="210680" y="47166"/>
                    <a:pt x="163527" y="5"/>
                    <a:pt x="105356" y="0"/>
                  </a:cubicBezTo>
                  <a:cubicBezTo>
                    <a:pt x="105349" y="0"/>
                    <a:pt x="105344" y="0"/>
                    <a:pt x="1053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图形 107" descr="女医生 轮廓">
            <a:extLst>
              <a:ext uri="{FF2B5EF4-FFF2-40B4-BE49-F238E27FC236}">
                <a16:creationId xmlns:a16="http://schemas.microsoft.com/office/drawing/2014/main" id="{17A187CB-8FE9-CB9B-3A60-0E3F7E15989B}"/>
              </a:ext>
            </a:extLst>
          </p:cNvPr>
          <p:cNvGrpSpPr/>
          <p:nvPr/>
        </p:nvGrpSpPr>
        <p:grpSpPr>
          <a:xfrm>
            <a:off x="1543909" y="4658760"/>
            <a:ext cx="341981" cy="450677"/>
            <a:chOff x="1571157" y="4464455"/>
            <a:chExt cx="571500" cy="753146"/>
          </a:xfrm>
          <a:solidFill>
            <a:schemeClr val="bg1"/>
          </a:solidFill>
          <a:effectLst>
            <a:outerShdw blurRad="63500" sx="101000" sy="101000" algn="ctr" rotWithShape="0">
              <a:schemeClr val="accent1">
                <a:lumMod val="50000"/>
                <a:alpha val="40000"/>
              </a:schemeClr>
            </a:outerShdw>
          </a:effectLst>
        </p:grpSpPr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AE167755-15B7-83EC-0B66-D8EAAE0B697D}"/>
                </a:ext>
              </a:extLst>
            </p:cNvPr>
            <p:cNvSpPr/>
            <p:nvPr/>
          </p:nvSpPr>
          <p:spPr>
            <a:xfrm>
              <a:off x="1571157" y="4464455"/>
              <a:ext cx="571500" cy="753146"/>
            </a:xfrm>
            <a:custGeom>
              <a:avLst/>
              <a:gdLst>
                <a:gd name="connsiteX0" fmla="*/ 539534 w 571500"/>
                <a:gd name="connsiteY0" fmla="*/ 479189 h 753146"/>
                <a:gd name="connsiteX1" fmla="*/ 430682 w 571500"/>
                <a:gd name="connsiteY1" fmla="*/ 418657 h 753146"/>
                <a:gd name="connsiteX2" fmla="*/ 481384 w 571500"/>
                <a:gd name="connsiteY2" fmla="*/ 397045 h 753146"/>
                <a:gd name="connsiteX3" fmla="*/ 484339 w 571500"/>
                <a:gd name="connsiteY3" fmla="*/ 383902 h 753146"/>
                <a:gd name="connsiteX4" fmla="*/ 482851 w 571500"/>
                <a:gd name="connsiteY4" fmla="*/ 382091 h 753146"/>
                <a:gd name="connsiteX5" fmla="*/ 450894 w 571500"/>
                <a:gd name="connsiteY5" fmla="*/ 322664 h 753146"/>
                <a:gd name="connsiteX6" fmla="*/ 460419 w 571500"/>
                <a:gd name="connsiteY6" fmla="*/ 256589 h 753146"/>
                <a:gd name="connsiteX7" fmla="*/ 475155 w 571500"/>
                <a:gd name="connsiteY7" fmla="*/ 149024 h 753146"/>
                <a:gd name="connsiteX8" fmla="*/ 432035 w 571500"/>
                <a:gd name="connsiteY8" fmla="*/ 58993 h 753146"/>
                <a:gd name="connsiteX9" fmla="*/ 383953 w 571500"/>
                <a:gd name="connsiteY9" fmla="*/ 56050 h 753146"/>
                <a:gd name="connsiteX10" fmla="*/ 307219 w 571500"/>
                <a:gd name="connsiteY10" fmla="*/ 6911 h 753146"/>
                <a:gd name="connsiteX11" fmla="*/ 159068 w 571500"/>
                <a:gd name="connsiteY11" fmla="*/ 26046 h 753146"/>
                <a:gd name="connsiteX12" fmla="*/ 101041 w 571500"/>
                <a:gd name="connsiteY12" fmla="*/ 169455 h 753146"/>
                <a:gd name="connsiteX13" fmla="*/ 105061 w 571500"/>
                <a:gd name="connsiteY13" fmla="*/ 267562 h 753146"/>
                <a:gd name="connsiteX14" fmla="*/ 106270 w 571500"/>
                <a:gd name="connsiteY14" fmla="*/ 342876 h 753146"/>
                <a:gd name="connsiteX15" fmla="*/ 85458 w 571500"/>
                <a:gd name="connsiteY15" fmla="*/ 387644 h 753146"/>
                <a:gd name="connsiteX16" fmla="*/ 87471 w 571500"/>
                <a:gd name="connsiteY16" fmla="*/ 400963 h 753146"/>
                <a:gd name="connsiteX17" fmla="*/ 88573 w 571500"/>
                <a:gd name="connsiteY17" fmla="*/ 401665 h 753146"/>
                <a:gd name="connsiteX18" fmla="*/ 138065 w 571500"/>
                <a:gd name="connsiteY18" fmla="*/ 419772 h 753146"/>
                <a:gd name="connsiteX19" fmla="*/ 31975 w 571500"/>
                <a:gd name="connsiteY19" fmla="*/ 479179 h 753146"/>
                <a:gd name="connsiteX20" fmla="*/ 0 w 571500"/>
                <a:gd name="connsiteY20" fmla="*/ 543597 h 753146"/>
                <a:gd name="connsiteX21" fmla="*/ 0 w 571500"/>
                <a:gd name="connsiteY21" fmla="*/ 705846 h 753146"/>
                <a:gd name="connsiteX22" fmla="*/ 4239 w 571500"/>
                <a:gd name="connsiteY22" fmla="*/ 708703 h 753146"/>
                <a:gd name="connsiteX23" fmla="*/ 288855 w 571500"/>
                <a:gd name="connsiteY23" fmla="*/ 753147 h 753146"/>
                <a:gd name="connsiteX24" fmla="*/ 567652 w 571500"/>
                <a:gd name="connsiteY24" fmla="*/ 708379 h 753146"/>
                <a:gd name="connsiteX25" fmla="*/ 571500 w 571500"/>
                <a:gd name="connsiteY25" fmla="*/ 705522 h 753146"/>
                <a:gd name="connsiteX26" fmla="*/ 571500 w 571500"/>
                <a:gd name="connsiteY26" fmla="*/ 543397 h 753146"/>
                <a:gd name="connsiteX27" fmla="*/ 539534 w 571500"/>
                <a:gd name="connsiteY27" fmla="*/ 479189 h 753146"/>
                <a:gd name="connsiteX28" fmla="*/ 423910 w 571500"/>
                <a:gd name="connsiteY28" fmla="*/ 515022 h 753146"/>
                <a:gd name="connsiteX29" fmla="*/ 442960 w 571500"/>
                <a:gd name="connsiteY29" fmla="*/ 534072 h 753146"/>
                <a:gd name="connsiteX30" fmla="*/ 423910 w 571500"/>
                <a:gd name="connsiteY30" fmla="*/ 553122 h 753146"/>
                <a:gd name="connsiteX31" fmla="*/ 404860 w 571500"/>
                <a:gd name="connsiteY31" fmla="*/ 534072 h 753146"/>
                <a:gd name="connsiteX32" fmla="*/ 423910 w 571500"/>
                <a:gd name="connsiteY32" fmla="*/ 515022 h 753146"/>
                <a:gd name="connsiteX33" fmla="*/ 372694 w 571500"/>
                <a:gd name="connsiteY33" fmla="*/ 415666 h 753146"/>
                <a:gd name="connsiteX34" fmla="*/ 376057 w 571500"/>
                <a:gd name="connsiteY34" fmla="*/ 417352 h 753146"/>
                <a:gd name="connsiteX35" fmla="*/ 382724 w 571500"/>
                <a:gd name="connsiteY35" fmla="*/ 420086 h 753146"/>
                <a:gd name="connsiteX36" fmla="*/ 285750 w 571500"/>
                <a:gd name="connsiteY36" fmla="*/ 438822 h 753146"/>
                <a:gd name="connsiteX37" fmla="*/ 188747 w 571500"/>
                <a:gd name="connsiteY37" fmla="*/ 420067 h 753146"/>
                <a:gd name="connsiteX38" fmla="*/ 195415 w 571500"/>
                <a:gd name="connsiteY38" fmla="*/ 417352 h 753146"/>
                <a:gd name="connsiteX39" fmla="*/ 199606 w 571500"/>
                <a:gd name="connsiteY39" fmla="*/ 415371 h 753146"/>
                <a:gd name="connsiteX40" fmla="*/ 219075 w 571500"/>
                <a:gd name="connsiteY40" fmla="*/ 382100 h 753146"/>
                <a:gd name="connsiteX41" fmla="*/ 219075 w 571500"/>
                <a:gd name="connsiteY41" fmla="*/ 365032 h 753146"/>
                <a:gd name="connsiteX42" fmla="*/ 352473 w 571500"/>
                <a:gd name="connsiteY42" fmla="*/ 365032 h 753146"/>
                <a:gd name="connsiteX43" fmla="*/ 352473 w 571500"/>
                <a:gd name="connsiteY43" fmla="*/ 382062 h 753146"/>
                <a:gd name="connsiteX44" fmla="*/ 372694 w 571500"/>
                <a:gd name="connsiteY44" fmla="*/ 415666 h 753146"/>
                <a:gd name="connsiteX45" fmla="*/ 285750 w 571500"/>
                <a:gd name="connsiteY45" fmla="*/ 362622 h 753146"/>
                <a:gd name="connsiteX46" fmla="*/ 161925 w 571500"/>
                <a:gd name="connsiteY46" fmla="*/ 238797 h 753146"/>
                <a:gd name="connsiteX47" fmla="*/ 161925 w 571500"/>
                <a:gd name="connsiteY47" fmla="*/ 200354 h 753146"/>
                <a:gd name="connsiteX48" fmla="*/ 282197 w 571500"/>
                <a:gd name="connsiteY48" fmla="*/ 171379 h 753146"/>
                <a:gd name="connsiteX49" fmla="*/ 292027 w 571500"/>
                <a:gd name="connsiteY49" fmla="*/ 166464 h 753146"/>
                <a:gd name="connsiteX50" fmla="*/ 363636 w 571500"/>
                <a:gd name="connsiteY50" fmla="*/ 119734 h 753146"/>
                <a:gd name="connsiteX51" fmla="*/ 380209 w 571500"/>
                <a:gd name="connsiteY51" fmla="*/ 184780 h 753146"/>
                <a:gd name="connsiteX52" fmla="*/ 407165 w 571500"/>
                <a:gd name="connsiteY52" fmla="*/ 213051 h 753146"/>
                <a:gd name="connsiteX53" fmla="*/ 409594 w 571500"/>
                <a:gd name="connsiteY53" fmla="*/ 214708 h 753146"/>
                <a:gd name="connsiteX54" fmla="*/ 409594 w 571500"/>
                <a:gd name="connsiteY54" fmla="*/ 238797 h 753146"/>
                <a:gd name="connsiteX55" fmla="*/ 285750 w 571500"/>
                <a:gd name="connsiteY55" fmla="*/ 362622 h 753146"/>
                <a:gd name="connsiteX56" fmla="*/ 142875 w 571500"/>
                <a:gd name="connsiteY56" fmla="*/ 191172 h 753146"/>
                <a:gd name="connsiteX57" fmla="*/ 142875 w 571500"/>
                <a:gd name="connsiteY57" fmla="*/ 238797 h 753146"/>
                <a:gd name="connsiteX58" fmla="*/ 199958 w 571500"/>
                <a:gd name="connsiteY58" fmla="*/ 352773 h 753146"/>
                <a:gd name="connsiteX59" fmla="*/ 199958 w 571500"/>
                <a:gd name="connsiteY59" fmla="*/ 382100 h 753146"/>
                <a:gd name="connsiteX60" fmla="*/ 188709 w 571500"/>
                <a:gd name="connsiteY60" fmla="*/ 399379 h 753146"/>
                <a:gd name="connsiteX61" fmla="*/ 107356 w 571500"/>
                <a:gd name="connsiteY61" fmla="*/ 389520 h 753146"/>
                <a:gd name="connsiteX62" fmla="*/ 125139 w 571500"/>
                <a:gd name="connsiteY62" fmla="*/ 345477 h 753146"/>
                <a:gd name="connsiteX63" fmla="*/ 124073 w 571500"/>
                <a:gd name="connsiteY63" fmla="*/ 266295 h 753146"/>
                <a:gd name="connsiteX64" fmla="*/ 120091 w 571500"/>
                <a:gd name="connsiteY64" fmla="*/ 169474 h 753146"/>
                <a:gd name="connsiteX65" fmla="*/ 168964 w 571500"/>
                <a:gd name="connsiteY65" fmla="*/ 42334 h 753146"/>
                <a:gd name="connsiteX66" fmla="*/ 301866 w 571500"/>
                <a:gd name="connsiteY66" fmla="*/ 25189 h 753146"/>
                <a:gd name="connsiteX67" fmla="*/ 371113 w 571500"/>
                <a:gd name="connsiteY67" fmla="*/ 71080 h 753146"/>
                <a:gd name="connsiteX68" fmla="*/ 381591 w 571500"/>
                <a:gd name="connsiteY68" fmla="*/ 75929 h 753146"/>
                <a:gd name="connsiteX69" fmla="*/ 422548 w 571500"/>
                <a:gd name="connsiteY69" fmla="*/ 75567 h 753146"/>
                <a:gd name="connsiteX70" fmla="*/ 456009 w 571500"/>
                <a:gd name="connsiteY70" fmla="*/ 148976 h 753146"/>
                <a:gd name="connsiteX71" fmla="*/ 441627 w 571500"/>
                <a:gd name="connsiteY71" fmla="*/ 252960 h 753146"/>
                <a:gd name="connsiteX72" fmla="*/ 431825 w 571500"/>
                <a:gd name="connsiteY72" fmla="*/ 324055 h 753146"/>
                <a:gd name="connsiteX73" fmla="*/ 461029 w 571500"/>
                <a:gd name="connsiteY73" fmla="*/ 386577 h 753146"/>
                <a:gd name="connsiteX74" fmla="*/ 382248 w 571500"/>
                <a:gd name="connsiteY74" fmla="*/ 399150 h 753146"/>
                <a:gd name="connsiteX75" fmla="*/ 371475 w 571500"/>
                <a:gd name="connsiteY75" fmla="*/ 382100 h 753146"/>
                <a:gd name="connsiteX76" fmla="*/ 371475 w 571500"/>
                <a:gd name="connsiteY76" fmla="*/ 352840 h 753146"/>
                <a:gd name="connsiteX77" fmla="*/ 428625 w 571500"/>
                <a:gd name="connsiteY77" fmla="*/ 238797 h 753146"/>
                <a:gd name="connsiteX78" fmla="*/ 428520 w 571500"/>
                <a:gd name="connsiteY78" fmla="*/ 210222 h 753146"/>
                <a:gd name="connsiteX79" fmla="*/ 426139 w 571500"/>
                <a:gd name="connsiteY79" fmla="*/ 203830 h 753146"/>
                <a:gd name="connsiteX80" fmla="*/ 417690 w 571500"/>
                <a:gd name="connsiteY80" fmla="*/ 197163 h 753146"/>
                <a:gd name="connsiteX81" fmla="*/ 396821 w 571500"/>
                <a:gd name="connsiteY81" fmla="*/ 175446 h 753146"/>
                <a:gd name="connsiteX82" fmla="*/ 382476 w 571500"/>
                <a:gd name="connsiteY82" fmla="*/ 116877 h 753146"/>
                <a:gd name="connsiteX83" fmla="*/ 361125 w 571500"/>
                <a:gd name="connsiteY83" fmla="*/ 101210 h 753146"/>
                <a:gd name="connsiteX84" fmla="*/ 351111 w 571500"/>
                <a:gd name="connsiteY84" fmla="*/ 106104 h 753146"/>
                <a:gd name="connsiteX85" fmla="*/ 283531 w 571500"/>
                <a:gd name="connsiteY85" fmla="*/ 149414 h 753146"/>
                <a:gd name="connsiteX86" fmla="*/ 274006 w 571500"/>
                <a:gd name="connsiteY86" fmla="*/ 154177 h 753146"/>
                <a:gd name="connsiteX87" fmla="*/ 152400 w 571500"/>
                <a:gd name="connsiteY87" fmla="*/ 181647 h 753146"/>
                <a:gd name="connsiteX88" fmla="*/ 142875 w 571500"/>
                <a:gd name="connsiteY88" fmla="*/ 191172 h 753146"/>
                <a:gd name="connsiteX89" fmla="*/ 414338 w 571500"/>
                <a:gd name="connsiteY89" fmla="*/ 432811 h 753146"/>
                <a:gd name="connsiteX90" fmla="*/ 414338 w 571500"/>
                <a:gd name="connsiteY90" fmla="*/ 496686 h 753146"/>
                <a:gd name="connsiteX91" fmla="*/ 414461 w 571500"/>
                <a:gd name="connsiteY91" fmla="*/ 497286 h 753146"/>
                <a:gd name="connsiteX92" fmla="*/ 386946 w 571500"/>
                <a:gd name="connsiteY92" fmla="*/ 543613 h 753146"/>
                <a:gd name="connsiteX93" fmla="*/ 433273 w 571500"/>
                <a:gd name="connsiteY93" fmla="*/ 571128 h 753146"/>
                <a:gd name="connsiteX94" fmla="*/ 460788 w 571500"/>
                <a:gd name="connsiteY94" fmla="*/ 524801 h 753146"/>
                <a:gd name="connsiteX95" fmla="*/ 433273 w 571500"/>
                <a:gd name="connsiteY95" fmla="*/ 497286 h 753146"/>
                <a:gd name="connsiteX96" fmla="*/ 433388 w 571500"/>
                <a:gd name="connsiteY96" fmla="*/ 496686 h 753146"/>
                <a:gd name="connsiteX97" fmla="*/ 433388 w 571500"/>
                <a:gd name="connsiteY97" fmla="*/ 440355 h 753146"/>
                <a:gd name="connsiteX98" fmla="*/ 527161 w 571500"/>
                <a:gd name="connsiteY98" fmla="*/ 493695 h 753146"/>
                <a:gd name="connsiteX99" fmla="*/ 552450 w 571500"/>
                <a:gd name="connsiteY99" fmla="*/ 543597 h 753146"/>
                <a:gd name="connsiteX100" fmla="*/ 552450 w 571500"/>
                <a:gd name="connsiteY100" fmla="*/ 695768 h 753146"/>
                <a:gd name="connsiteX101" fmla="*/ 19050 w 571500"/>
                <a:gd name="connsiteY101" fmla="*/ 695454 h 753146"/>
                <a:gd name="connsiteX102" fmla="*/ 19050 w 571500"/>
                <a:gd name="connsiteY102" fmla="*/ 543797 h 753146"/>
                <a:gd name="connsiteX103" fmla="*/ 44263 w 571500"/>
                <a:gd name="connsiteY103" fmla="*/ 493705 h 753146"/>
                <a:gd name="connsiteX104" fmla="*/ 138113 w 571500"/>
                <a:gd name="connsiteY104" fmla="*/ 440365 h 753146"/>
                <a:gd name="connsiteX105" fmla="*/ 138113 w 571500"/>
                <a:gd name="connsiteY105" fmla="*/ 496219 h 753146"/>
                <a:gd name="connsiteX106" fmla="*/ 76200 w 571500"/>
                <a:gd name="connsiteY106" fmla="*/ 562647 h 753146"/>
                <a:gd name="connsiteX107" fmla="*/ 76200 w 571500"/>
                <a:gd name="connsiteY107" fmla="*/ 634084 h 753146"/>
                <a:gd name="connsiteX108" fmla="*/ 98298 w 571500"/>
                <a:gd name="connsiteY108" fmla="*/ 661850 h 753146"/>
                <a:gd name="connsiteX109" fmla="*/ 118334 w 571500"/>
                <a:gd name="connsiteY109" fmla="*/ 664465 h 753146"/>
                <a:gd name="connsiteX110" fmla="*/ 120949 w 571500"/>
                <a:gd name="connsiteY110" fmla="*/ 644429 h 753146"/>
                <a:gd name="connsiteX111" fmla="*/ 100914 w 571500"/>
                <a:gd name="connsiteY111" fmla="*/ 641814 h 753146"/>
                <a:gd name="connsiteX112" fmla="*/ 100289 w 571500"/>
                <a:gd name="connsiteY112" fmla="*/ 642323 h 753146"/>
                <a:gd name="connsiteX113" fmla="*/ 95250 w 571500"/>
                <a:gd name="connsiteY113" fmla="*/ 634084 h 753146"/>
                <a:gd name="connsiteX114" fmla="*/ 95250 w 571500"/>
                <a:gd name="connsiteY114" fmla="*/ 562647 h 753146"/>
                <a:gd name="connsiteX115" fmla="*/ 142875 w 571500"/>
                <a:gd name="connsiteY115" fmla="*/ 515022 h 753146"/>
                <a:gd name="connsiteX116" fmla="*/ 152400 w 571500"/>
                <a:gd name="connsiteY116" fmla="*/ 515022 h 753146"/>
                <a:gd name="connsiteX117" fmla="*/ 200025 w 571500"/>
                <a:gd name="connsiteY117" fmla="*/ 562647 h 753146"/>
                <a:gd name="connsiteX118" fmla="*/ 200025 w 571500"/>
                <a:gd name="connsiteY118" fmla="*/ 634084 h 753146"/>
                <a:gd name="connsiteX119" fmla="*/ 194996 w 571500"/>
                <a:gd name="connsiteY119" fmla="*/ 642323 h 753146"/>
                <a:gd name="connsiteX120" fmla="*/ 174845 w 571500"/>
                <a:gd name="connsiteY120" fmla="*/ 643804 h 753146"/>
                <a:gd name="connsiteX121" fmla="*/ 176326 w 571500"/>
                <a:gd name="connsiteY121" fmla="*/ 663956 h 753146"/>
                <a:gd name="connsiteX122" fmla="*/ 196477 w 571500"/>
                <a:gd name="connsiteY122" fmla="*/ 662474 h 753146"/>
                <a:gd name="connsiteX123" fmla="*/ 196987 w 571500"/>
                <a:gd name="connsiteY123" fmla="*/ 661850 h 753146"/>
                <a:gd name="connsiteX124" fmla="*/ 219075 w 571500"/>
                <a:gd name="connsiteY124" fmla="*/ 634084 h 753146"/>
                <a:gd name="connsiteX125" fmla="*/ 219075 w 571500"/>
                <a:gd name="connsiteY125" fmla="*/ 562647 h 753146"/>
                <a:gd name="connsiteX126" fmla="*/ 157163 w 571500"/>
                <a:gd name="connsiteY126" fmla="*/ 496210 h 753146"/>
                <a:gd name="connsiteX127" fmla="*/ 157163 w 571500"/>
                <a:gd name="connsiteY127" fmla="*/ 432773 h 753146"/>
                <a:gd name="connsiteX128" fmla="*/ 166383 w 571500"/>
                <a:gd name="connsiteY128" fmla="*/ 429297 h 753146"/>
                <a:gd name="connsiteX129" fmla="*/ 285750 w 571500"/>
                <a:gd name="connsiteY129" fmla="*/ 457872 h 753146"/>
                <a:gd name="connsiteX130" fmla="*/ 405108 w 571500"/>
                <a:gd name="connsiteY130" fmla="*/ 429297 h 75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1500" h="753146">
                  <a:moveTo>
                    <a:pt x="539534" y="479189"/>
                  </a:moveTo>
                  <a:cubicBezTo>
                    <a:pt x="506780" y="453230"/>
                    <a:pt x="470015" y="432785"/>
                    <a:pt x="430682" y="418657"/>
                  </a:cubicBezTo>
                  <a:cubicBezTo>
                    <a:pt x="448518" y="413881"/>
                    <a:pt x="465588" y="406605"/>
                    <a:pt x="481384" y="397045"/>
                  </a:cubicBezTo>
                  <a:cubicBezTo>
                    <a:pt x="485829" y="394232"/>
                    <a:pt x="487152" y="388348"/>
                    <a:pt x="484339" y="383902"/>
                  </a:cubicBezTo>
                  <a:cubicBezTo>
                    <a:pt x="483920" y="383240"/>
                    <a:pt x="483419" y="382631"/>
                    <a:pt x="482851" y="382091"/>
                  </a:cubicBezTo>
                  <a:cubicBezTo>
                    <a:pt x="482556" y="381815"/>
                    <a:pt x="453133" y="353516"/>
                    <a:pt x="450894" y="322664"/>
                  </a:cubicBezTo>
                  <a:cubicBezTo>
                    <a:pt x="452000" y="300390"/>
                    <a:pt x="455189" y="278269"/>
                    <a:pt x="460419" y="256589"/>
                  </a:cubicBezTo>
                  <a:cubicBezTo>
                    <a:pt x="468424" y="221226"/>
                    <a:pt x="473354" y="185237"/>
                    <a:pt x="475155" y="149024"/>
                  </a:cubicBezTo>
                  <a:cubicBezTo>
                    <a:pt x="475155" y="102418"/>
                    <a:pt x="462658" y="76329"/>
                    <a:pt x="432035" y="58993"/>
                  </a:cubicBezTo>
                  <a:cubicBezTo>
                    <a:pt x="418605" y="51373"/>
                    <a:pt x="395764" y="53983"/>
                    <a:pt x="383953" y="56050"/>
                  </a:cubicBezTo>
                  <a:cubicBezTo>
                    <a:pt x="375685" y="44925"/>
                    <a:pt x="353606" y="21350"/>
                    <a:pt x="307219" y="6911"/>
                  </a:cubicBezTo>
                  <a:cubicBezTo>
                    <a:pt x="257266" y="-6815"/>
                    <a:pt x="203894" y="79"/>
                    <a:pt x="159068" y="26046"/>
                  </a:cubicBezTo>
                  <a:cubicBezTo>
                    <a:pt x="117853" y="52716"/>
                    <a:pt x="101041" y="94226"/>
                    <a:pt x="101041" y="169455"/>
                  </a:cubicBezTo>
                  <a:cubicBezTo>
                    <a:pt x="101041" y="206459"/>
                    <a:pt x="103175" y="238901"/>
                    <a:pt x="105061" y="267562"/>
                  </a:cubicBezTo>
                  <a:cubicBezTo>
                    <a:pt x="107771" y="292577"/>
                    <a:pt x="108175" y="317788"/>
                    <a:pt x="106270" y="342876"/>
                  </a:cubicBezTo>
                  <a:cubicBezTo>
                    <a:pt x="103279" y="359335"/>
                    <a:pt x="96113" y="374749"/>
                    <a:pt x="85458" y="387644"/>
                  </a:cubicBezTo>
                  <a:cubicBezTo>
                    <a:pt x="82336" y="391878"/>
                    <a:pt x="83237" y="397840"/>
                    <a:pt x="87471" y="400963"/>
                  </a:cubicBezTo>
                  <a:cubicBezTo>
                    <a:pt x="87821" y="401222"/>
                    <a:pt x="88190" y="401456"/>
                    <a:pt x="88573" y="401665"/>
                  </a:cubicBezTo>
                  <a:cubicBezTo>
                    <a:pt x="104226" y="409796"/>
                    <a:pt x="120860" y="415882"/>
                    <a:pt x="138065" y="419772"/>
                  </a:cubicBezTo>
                  <a:cubicBezTo>
                    <a:pt x="99743" y="433752"/>
                    <a:pt x="63921" y="453811"/>
                    <a:pt x="31975" y="479179"/>
                  </a:cubicBezTo>
                  <a:cubicBezTo>
                    <a:pt x="12583" y="495081"/>
                    <a:pt x="941" y="518535"/>
                    <a:pt x="0" y="543597"/>
                  </a:cubicBezTo>
                  <a:lnTo>
                    <a:pt x="0" y="705846"/>
                  </a:lnTo>
                  <a:lnTo>
                    <a:pt x="4239" y="708703"/>
                  </a:lnTo>
                  <a:cubicBezTo>
                    <a:pt x="48758" y="738326"/>
                    <a:pt x="169307" y="753147"/>
                    <a:pt x="288855" y="753147"/>
                  </a:cubicBezTo>
                  <a:cubicBezTo>
                    <a:pt x="408870" y="753147"/>
                    <a:pt x="527933" y="738212"/>
                    <a:pt x="567652" y="708379"/>
                  </a:cubicBezTo>
                  <a:lnTo>
                    <a:pt x="571500" y="705522"/>
                  </a:lnTo>
                  <a:lnTo>
                    <a:pt x="571500" y="543397"/>
                  </a:lnTo>
                  <a:cubicBezTo>
                    <a:pt x="570508" y="518410"/>
                    <a:pt x="558875" y="495041"/>
                    <a:pt x="539534" y="479189"/>
                  </a:cubicBezTo>
                  <a:close/>
                  <a:moveTo>
                    <a:pt x="423910" y="515022"/>
                  </a:moveTo>
                  <a:cubicBezTo>
                    <a:pt x="434431" y="515022"/>
                    <a:pt x="442960" y="523550"/>
                    <a:pt x="442960" y="534072"/>
                  </a:cubicBezTo>
                  <a:cubicBezTo>
                    <a:pt x="442960" y="544593"/>
                    <a:pt x="434431" y="553122"/>
                    <a:pt x="423910" y="553122"/>
                  </a:cubicBezTo>
                  <a:cubicBezTo>
                    <a:pt x="413389" y="553122"/>
                    <a:pt x="404860" y="544593"/>
                    <a:pt x="404860" y="534072"/>
                  </a:cubicBezTo>
                  <a:cubicBezTo>
                    <a:pt x="404860" y="523550"/>
                    <a:pt x="413389" y="515022"/>
                    <a:pt x="423910" y="515022"/>
                  </a:cubicBezTo>
                  <a:close/>
                  <a:moveTo>
                    <a:pt x="372694" y="415666"/>
                  </a:moveTo>
                  <a:cubicBezTo>
                    <a:pt x="373799" y="416247"/>
                    <a:pt x="374885" y="416867"/>
                    <a:pt x="376057" y="417352"/>
                  </a:cubicBezTo>
                  <a:lnTo>
                    <a:pt x="382724" y="420086"/>
                  </a:lnTo>
                  <a:cubicBezTo>
                    <a:pt x="352112" y="433197"/>
                    <a:pt x="319043" y="439586"/>
                    <a:pt x="285750" y="438822"/>
                  </a:cubicBezTo>
                  <a:cubicBezTo>
                    <a:pt x="252446" y="439588"/>
                    <a:pt x="219366" y="433193"/>
                    <a:pt x="188747" y="420067"/>
                  </a:cubicBezTo>
                  <a:lnTo>
                    <a:pt x="195415" y="417352"/>
                  </a:lnTo>
                  <a:lnTo>
                    <a:pt x="199606" y="415371"/>
                  </a:lnTo>
                  <a:cubicBezTo>
                    <a:pt x="211657" y="408641"/>
                    <a:pt x="219110" y="395904"/>
                    <a:pt x="219075" y="382100"/>
                  </a:cubicBezTo>
                  <a:lnTo>
                    <a:pt x="219075" y="365032"/>
                  </a:lnTo>
                  <a:cubicBezTo>
                    <a:pt x="260779" y="387192"/>
                    <a:pt x="310767" y="387192"/>
                    <a:pt x="352473" y="365032"/>
                  </a:cubicBezTo>
                  <a:lnTo>
                    <a:pt x="352473" y="382062"/>
                  </a:lnTo>
                  <a:cubicBezTo>
                    <a:pt x="352692" y="396081"/>
                    <a:pt x="360410" y="408907"/>
                    <a:pt x="372694" y="415666"/>
                  </a:cubicBezTo>
                  <a:close/>
                  <a:moveTo>
                    <a:pt x="285750" y="362622"/>
                  </a:moveTo>
                  <a:cubicBezTo>
                    <a:pt x="217394" y="362548"/>
                    <a:pt x="161998" y="307153"/>
                    <a:pt x="161925" y="238797"/>
                  </a:cubicBezTo>
                  <a:lnTo>
                    <a:pt x="161925" y="200354"/>
                  </a:lnTo>
                  <a:cubicBezTo>
                    <a:pt x="203265" y="196924"/>
                    <a:pt x="243830" y="187151"/>
                    <a:pt x="282197" y="171379"/>
                  </a:cubicBezTo>
                  <a:lnTo>
                    <a:pt x="292027" y="166464"/>
                  </a:lnTo>
                  <a:cubicBezTo>
                    <a:pt x="318355" y="155026"/>
                    <a:pt x="342565" y="139228"/>
                    <a:pt x="363636" y="119734"/>
                  </a:cubicBezTo>
                  <a:cubicBezTo>
                    <a:pt x="365265" y="130936"/>
                    <a:pt x="371256" y="168759"/>
                    <a:pt x="380209" y="184780"/>
                  </a:cubicBezTo>
                  <a:cubicBezTo>
                    <a:pt x="386572" y="196395"/>
                    <a:pt x="395866" y="206142"/>
                    <a:pt x="407165" y="213051"/>
                  </a:cubicBezTo>
                  <a:lnTo>
                    <a:pt x="409594" y="214708"/>
                  </a:lnTo>
                  <a:lnTo>
                    <a:pt x="409594" y="238797"/>
                  </a:lnTo>
                  <a:cubicBezTo>
                    <a:pt x="409515" y="307159"/>
                    <a:pt x="354112" y="362553"/>
                    <a:pt x="285750" y="362622"/>
                  </a:cubicBezTo>
                  <a:close/>
                  <a:moveTo>
                    <a:pt x="142875" y="191172"/>
                  </a:moveTo>
                  <a:lnTo>
                    <a:pt x="142875" y="238797"/>
                  </a:lnTo>
                  <a:cubicBezTo>
                    <a:pt x="142916" y="283653"/>
                    <a:pt x="164062" y="325874"/>
                    <a:pt x="199958" y="352773"/>
                  </a:cubicBezTo>
                  <a:lnTo>
                    <a:pt x="199958" y="382100"/>
                  </a:lnTo>
                  <a:cubicBezTo>
                    <a:pt x="199950" y="389576"/>
                    <a:pt x="195543" y="396346"/>
                    <a:pt x="188709" y="399379"/>
                  </a:cubicBezTo>
                  <a:cubicBezTo>
                    <a:pt x="162887" y="411152"/>
                    <a:pt x="125006" y="397359"/>
                    <a:pt x="107356" y="389520"/>
                  </a:cubicBezTo>
                  <a:cubicBezTo>
                    <a:pt x="116630" y="376422"/>
                    <a:pt x="122719" y="361342"/>
                    <a:pt x="125139" y="345477"/>
                  </a:cubicBezTo>
                  <a:cubicBezTo>
                    <a:pt x="127282" y="319109"/>
                    <a:pt x="126924" y="292597"/>
                    <a:pt x="124073" y="266295"/>
                  </a:cubicBezTo>
                  <a:cubicBezTo>
                    <a:pt x="122168" y="237958"/>
                    <a:pt x="120091" y="205850"/>
                    <a:pt x="120091" y="169474"/>
                  </a:cubicBezTo>
                  <a:cubicBezTo>
                    <a:pt x="120091" y="101608"/>
                    <a:pt x="134379" y="64699"/>
                    <a:pt x="168964" y="42334"/>
                  </a:cubicBezTo>
                  <a:cubicBezTo>
                    <a:pt x="209204" y="19120"/>
                    <a:pt x="257052" y="12947"/>
                    <a:pt x="301866" y="25189"/>
                  </a:cubicBezTo>
                  <a:cubicBezTo>
                    <a:pt x="354454" y="41572"/>
                    <a:pt x="370989" y="70852"/>
                    <a:pt x="371113" y="71080"/>
                  </a:cubicBezTo>
                  <a:cubicBezTo>
                    <a:pt x="373117" y="74870"/>
                    <a:pt x="377405" y="76855"/>
                    <a:pt x="381591" y="75929"/>
                  </a:cubicBezTo>
                  <a:cubicBezTo>
                    <a:pt x="393973" y="73147"/>
                    <a:pt x="414852" y="71166"/>
                    <a:pt x="422548" y="75567"/>
                  </a:cubicBezTo>
                  <a:cubicBezTo>
                    <a:pt x="443208" y="87263"/>
                    <a:pt x="456009" y="103627"/>
                    <a:pt x="456009" y="148976"/>
                  </a:cubicBezTo>
                  <a:cubicBezTo>
                    <a:pt x="454182" y="183983"/>
                    <a:pt x="449370" y="218771"/>
                    <a:pt x="441627" y="252960"/>
                  </a:cubicBezTo>
                  <a:cubicBezTo>
                    <a:pt x="435915" y="276257"/>
                    <a:pt x="432630" y="300082"/>
                    <a:pt x="431825" y="324055"/>
                  </a:cubicBezTo>
                  <a:cubicBezTo>
                    <a:pt x="435066" y="347354"/>
                    <a:pt x="445241" y="369139"/>
                    <a:pt x="461029" y="386577"/>
                  </a:cubicBezTo>
                  <a:cubicBezTo>
                    <a:pt x="443617" y="395578"/>
                    <a:pt x="407403" y="410942"/>
                    <a:pt x="382248" y="399150"/>
                  </a:cubicBezTo>
                  <a:cubicBezTo>
                    <a:pt x="375668" y="396022"/>
                    <a:pt x="371475" y="389386"/>
                    <a:pt x="371475" y="382100"/>
                  </a:cubicBezTo>
                  <a:lnTo>
                    <a:pt x="371475" y="352840"/>
                  </a:lnTo>
                  <a:cubicBezTo>
                    <a:pt x="407414" y="325940"/>
                    <a:pt x="428588" y="283687"/>
                    <a:pt x="428625" y="238797"/>
                  </a:cubicBezTo>
                  <a:lnTo>
                    <a:pt x="428520" y="210222"/>
                  </a:lnTo>
                  <a:cubicBezTo>
                    <a:pt x="428553" y="207869"/>
                    <a:pt x="427703" y="205589"/>
                    <a:pt x="426139" y="203830"/>
                  </a:cubicBezTo>
                  <a:cubicBezTo>
                    <a:pt x="423609" y="201267"/>
                    <a:pt x="420771" y="199028"/>
                    <a:pt x="417690" y="197163"/>
                  </a:cubicBezTo>
                  <a:cubicBezTo>
                    <a:pt x="408925" y="191910"/>
                    <a:pt x="401722" y="184413"/>
                    <a:pt x="396821" y="175446"/>
                  </a:cubicBezTo>
                  <a:cubicBezTo>
                    <a:pt x="389512" y="156630"/>
                    <a:pt x="384690" y="136941"/>
                    <a:pt x="382476" y="116877"/>
                  </a:cubicBezTo>
                  <a:cubicBezTo>
                    <a:pt x="380907" y="106654"/>
                    <a:pt x="371347" y="99640"/>
                    <a:pt x="361125" y="101210"/>
                  </a:cubicBezTo>
                  <a:cubicBezTo>
                    <a:pt x="357368" y="101787"/>
                    <a:pt x="353875" y="103494"/>
                    <a:pt x="351111" y="106104"/>
                  </a:cubicBezTo>
                  <a:cubicBezTo>
                    <a:pt x="331038" y="124052"/>
                    <a:pt x="308222" y="138673"/>
                    <a:pt x="283531" y="149414"/>
                  </a:cubicBezTo>
                  <a:lnTo>
                    <a:pt x="274006" y="154177"/>
                  </a:lnTo>
                  <a:cubicBezTo>
                    <a:pt x="235332" y="170197"/>
                    <a:pt x="194204" y="179487"/>
                    <a:pt x="152400" y="181647"/>
                  </a:cubicBezTo>
                  <a:cubicBezTo>
                    <a:pt x="147139" y="181647"/>
                    <a:pt x="142875" y="185911"/>
                    <a:pt x="142875" y="191172"/>
                  </a:cubicBezTo>
                  <a:close/>
                  <a:moveTo>
                    <a:pt x="414338" y="432811"/>
                  </a:moveTo>
                  <a:lnTo>
                    <a:pt x="414338" y="496686"/>
                  </a:lnTo>
                  <a:cubicBezTo>
                    <a:pt x="414338" y="496905"/>
                    <a:pt x="414452" y="497077"/>
                    <a:pt x="414461" y="497286"/>
                  </a:cubicBezTo>
                  <a:cubicBezTo>
                    <a:pt x="394070" y="502481"/>
                    <a:pt x="381752" y="523222"/>
                    <a:pt x="386946" y="543613"/>
                  </a:cubicBezTo>
                  <a:cubicBezTo>
                    <a:pt x="392141" y="564003"/>
                    <a:pt x="412882" y="576323"/>
                    <a:pt x="433273" y="571128"/>
                  </a:cubicBezTo>
                  <a:cubicBezTo>
                    <a:pt x="453664" y="565933"/>
                    <a:pt x="465983" y="545191"/>
                    <a:pt x="460788" y="524801"/>
                  </a:cubicBezTo>
                  <a:cubicBezTo>
                    <a:pt x="457345" y="511284"/>
                    <a:pt x="446790" y="500729"/>
                    <a:pt x="433273" y="497286"/>
                  </a:cubicBezTo>
                  <a:cubicBezTo>
                    <a:pt x="433273" y="497077"/>
                    <a:pt x="433388" y="496896"/>
                    <a:pt x="433388" y="496686"/>
                  </a:cubicBezTo>
                  <a:lnTo>
                    <a:pt x="433388" y="440355"/>
                  </a:lnTo>
                  <a:cubicBezTo>
                    <a:pt x="467213" y="453184"/>
                    <a:pt x="498846" y="471178"/>
                    <a:pt x="527161" y="493695"/>
                  </a:cubicBezTo>
                  <a:cubicBezTo>
                    <a:pt x="542410" y="505889"/>
                    <a:pt x="551633" y="524089"/>
                    <a:pt x="552450" y="543597"/>
                  </a:cubicBezTo>
                  <a:lnTo>
                    <a:pt x="552450" y="695768"/>
                  </a:lnTo>
                  <a:cubicBezTo>
                    <a:pt x="471488" y="747575"/>
                    <a:pt x="108756" y="747346"/>
                    <a:pt x="19050" y="695454"/>
                  </a:cubicBezTo>
                  <a:lnTo>
                    <a:pt x="19050" y="543797"/>
                  </a:lnTo>
                  <a:cubicBezTo>
                    <a:pt x="19802" y="524235"/>
                    <a:pt x="28999" y="505962"/>
                    <a:pt x="44263" y="493705"/>
                  </a:cubicBezTo>
                  <a:cubicBezTo>
                    <a:pt x="72602" y="471183"/>
                    <a:pt x="104262" y="453189"/>
                    <a:pt x="138113" y="440365"/>
                  </a:cubicBezTo>
                  <a:lnTo>
                    <a:pt x="138113" y="496219"/>
                  </a:lnTo>
                  <a:cubicBezTo>
                    <a:pt x="103256" y="498716"/>
                    <a:pt x="76241" y="527700"/>
                    <a:pt x="76200" y="562647"/>
                  </a:cubicBezTo>
                  <a:lnTo>
                    <a:pt x="76200" y="634084"/>
                  </a:lnTo>
                  <a:cubicBezTo>
                    <a:pt x="76230" y="647346"/>
                    <a:pt x="85381" y="658844"/>
                    <a:pt x="98298" y="661850"/>
                  </a:cubicBezTo>
                  <a:cubicBezTo>
                    <a:pt x="103108" y="668105"/>
                    <a:pt x="112079" y="669275"/>
                    <a:pt x="118334" y="664465"/>
                  </a:cubicBezTo>
                  <a:cubicBezTo>
                    <a:pt x="124589" y="659655"/>
                    <a:pt x="125760" y="650684"/>
                    <a:pt x="120949" y="644429"/>
                  </a:cubicBezTo>
                  <a:cubicBezTo>
                    <a:pt x="116139" y="638175"/>
                    <a:pt x="107169" y="637004"/>
                    <a:pt x="100914" y="641814"/>
                  </a:cubicBezTo>
                  <a:cubicBezTo>
                    <a:pt x="100700" y="641978"/>
                    <a:pt x="100493" y="642148"/>
                    <a:pt x="100289" y="642323"/>
                  </a:cubicBezTo>
                  <a:cubicBezTo>
                    <a:pt x="97224" y="640711"/>
                    <a:pt x="95289" y="637548"/>
                    <a:pt x="95250" y="634084"/>
                  </a:cubicBezTo>
                  <a:lnTo>
                    <a:pt x="95250" y="562647"/>
                  </a:lnTo>
                  <a:cubicBezTo>
                    <a:pt x="95281" y="536357"/>
                    <a:pt x="116585" y="515053"/>
                    <a:pt x="142875" y="515022"/>
                  </a:cubicBezTo>
                  <a:lnTo>
                    <a:pt x="152400" y="515022"/>
                  </a:lnTo>
                  <a:cubicBezTo>
                    <a:pt x="178690" y="515053"/>
                    <a:pt x="199994" y="536357"/>
                    <a:pt x="200025" y="562647"/>
                  </a:cubicBezTo>
                  <a:lnTo>
                    <a:pt x="200025" y="634084"/>
                  </a:lnTo>
                  <a:cubicBezTo>
                    <a:pt x="199990" y="637546"/>
                    <a:pt x="198059" y="640710"/>
                    <a:pt x="194996" y="642323"/>
                  </a:cubicBezTo>
                  <a:cubicBezTo>
                    <a:pt x="189022" y="637167"/>
                    <a:pt x="180001" y="637831"/>
                    <a:pt x="174845" y="643804"/>
                  </a:cubicBezTo>
                  <a:cubicBezTo>
                    <a:pt x="169689" y="649779"/>
                    <a:pt x="170353" y="658801"/>
                    <a:pt x="176326" y="663956"/>
                  </a:cubicBezTo>
                  <a:cubicBezTo>
                    <a:pt x="182300" y="669111"/>
                    <a:pt x="191322" y="668449"/>
                    <a:pt x="196477" y="662474"/>
                  </a:cubicBezTo>
                  <a:cubicBezTo>
                    <a:pt x="196653" y="662271"/>
                    <a:pt x="196823" y="662063"/>
                    <a:pt x="196987" y="661850"/>
                  </a:cubicBezTo>
                  <a:cubicBezTo>
                    <a:pt x="209900" y="658840"/>
                    <a:pt x="219045" y="647343"/>
                    <a:pt x="219075" y="634084"/>
                  </a:cubicBezTo>
                  <a:lnTo>
                    <a:pt x="219075" y="562647"/>
                  </a:lnTo>
                  <a:cubicBezTo>
                    <a:pt x="219040" y="527698"/>
                    <a:pt x="192023" y="498706"/>
                    <a:pt x="157163" y="496210"/>
                  </a:cubicBezTo>
                  <a:lnTo>
                    <a:pt x="157163" y="432773"/>
                  </a:lnTo>
                  <a:lnTo>
                    <a:pt x="166383" y="429297"/>
                  </a:lnTo>
                  <a:cubicBezTo>
                    <a:pt x="192176" y="447004"/>
                    <a:pt x="237173" y="457872"/>
                    <a:pt x="285750" y="457872"/>
                  </a:cubicBezTo>
                  <a:cubicBezTo>
                    <a:pt x="334328" y="457872"/>
                    <a:pt x="379314" y="447004"/>
                    <a:pt x="405108" y="429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980FD16F-98D3-2351-2485-8A77BB4130F8}"/>
                </a:ext>
              </a:extLst>
            </p:cNvPr>
            <p:cNvSpPr/>
            <p:nvPr/>
          </p:nvSpPr>
          <p:spPr>
            <a:xfrm>
              <a:off x="1985542" y="498900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" name="图形 109" descr="针 轮廓">
            <a:extLst>
              <a:ext uri="{FF2B5EF4-FFF2-40B4-BE49-F238E27FC236}">
                <a16:creationId xmlns:a16="http://schemas.microsoft.com/office/drawing/2014/main" id="{6BE08E49-C2E0-2DC2-36AE-C8E8187D270D}"/>
              </a:ext>
            </a:extLst>
          </p:cNvPr>
          <p:cNvSpPr/>
          <p:nvPr/>
        </p:nvSpPr>
        <p:spPr>
          <a:xfrm>
            <a:off x="2959774" y="4658956"/>
            <a:ext cx="450138" cy="450284"/>
          </a:xfrm>
          <a:custGeom>
            <a:avLst/>
            <a:gdLst>
              <a:gd name="connsiteX0" fmla="*/ 749559 w 752245"/>
              <a:gd name="connsiteY0" fmla="*/ 125904 h 752489"/>
              <a:gd name="connsiteX1" fmla="*/ 626349 w 752245"/>
              <a:gd name="connsiteY1" fmla="*/ 2688 h 752489"/>
              <a:gd name="connsiteX2" fmla="*/ 612880 w 752245"/>
              <a:gd name="connsiteY2" fmla="*/ 2893 h 752489"/>
              <a:gd name="connsiteX3" fmla="*/ 612879 w 752245"/>
              <a:gd name="connsiteY3" fmla="*/ 16157 h 752489"/>
              <a:gd name="connsiteX4" fmla="*/ 643156 w 752245"/>
              <a:gd name="connsiteY4" fmla="*/ 46434 h 752489"/>
              <a:gd name="connsiteX5" fmla="*/ 581823 w 752245"/>
              <a:gd name="connsiteY5" fmla="*/ 107709 h 752489"/>
              <a:gd name="connsiteX6" fmla="*/ 514272 w 752245"/>
              <a:gd name="connsiteY6" fmla="*/ 40788 h 752489"/>
              <a:gd name="connsiteX7" fmla="*/ 500802 w 752245"/>
              <a:gd name="connsiteY7" fmla="*/ 40786 h 752489"/>
              <a:gd name="connsiteX8" fmla="*/ 500799 w 752245"/>
              <a:gd name="connsiteY8" fmla="*/ 54257 h 752489"/>
              <a:gd name="connsiteX9" fmla="*/ 531279 w 752245"/>
              <a:gd name="connsiteY9" fmla="*/ 84737 h 752489"/>
              <a:gd name="connsiteX10" fmla="*/ 253076 w 752245"/>
              <a:gd name="connsiteY10" fmla="*/ 363069 h 752489"/>
              <a:gd name="connsiteX11" fmla="*/ 224383 w 752245"/>
              <a:gd name="connsiteY11" fmla="*/ 431230 h 752489"/>
              <a:gd name="connsiteX12" fmla="*/ 228867 w 752245"/>
              <a:gd name="connsiteY12" fmla="*/ 460826 h 752489"/>
              <a:gd name="connsiteX13" fmla="*/ 172716 w 752245"/>
              <a:gd name="connsiteY13" fmla="*/ 516987 h 752489"/>
              <a:gd name="connsiteX14" fmla="*/ 162854 w 752245"/>
              <a:gd name="connsiteY14" fmla="*/ 564517 h 752489"/>
              <a:gd name="connsiteX15" fmla="*/ 168674 w 752245"/>
              <a:gd name="connsiteY15" fmla="*/ 570338 h 752489"/>
              <a:gd name="connsiteX16" fmla="*/ 2908 w 752245"/>
              <a:gd name="connsiteY16" fmla="*/ 736113 h 752489"/>
              <a:gd name="connsiteX17" fmla="*/ 2674 w 752245"/>
              <a:gd name="connsiteY17" fmla="*/ 749582 h 752489"/>
              <a:gd name="connsiteX18" fmla="*/ 16142 w 752245"/>
              <a:gd name="connsiteY18" fmla="*/ 749816 h 752489"/>
              <a:gd name="connsiteX19" fmla="*/ 16376 w 752245"/>
              <a:gd name="connsiteY19" fmla="*/ 749582 h 752489"/>
              <a:gd name="connsiteX20" fmla="*/ 182141 w 752245"/>
              <a:gd name="connsiteY20" fmla="*/ 583813 h 752489"/>
              <a:gd name="connsiteX21" fmla="*/ 187959 w 752245"/>
              <a:gd name="connsiteY21" fmla="*/ 589632 h 752489"/>
              <a:gd name="connsiteX22" fmla="*/ 235482 w 752245"/>
              <a:gd name="connsiteY22" fmla="*/ 579767 h 752489"/>
              <a:gd name="connsiteX23" fmla="*/ 291632 w 752245"/>
              <a:gd name="connsiteY23" fmla="*/ 523605 h 752489"/>
              <a:gd name="connsiteX24" fmla="*/ 321221 w 752245"/>
              <a:gd name="connsiteY24" fmla="*/ 528089 h 752489"/>
              <a:gd name="connsiteX25" fmla="*/ 389367 w 752245"/>
              <a:gd name="connsiteY25" fmla="*/ 499390 h 752489"/>
              <a:gd name="connsiteX26" fmla="*/ 667581 w 752245"/>
              <a:gd name="connsiteY26" fmla="*/ 221039 h 752489"/>
              <a:gd name="connsiteX27" fmla="*/ 700824 w 752245"/>
              <a:gd name="connsiteY27" fmla="*/ 254281 h 752489"/>
              <a:gd name="connsiteX28" fmla="*/ 714292 w 752245"/>
              <a:gd name="connsiteY28" fmla="*/ 254487 h 752489"/>
              <a:gd name="connsiteX29" fmla="*/ 714498 w 752245"/>
              <a:gd name="connsiteY29" fmla="*/ 241017 h 752489"/>
              <a:gd name="connsiteX30" fmla="*/ 714293 w 752245"/>
              <a:gd name="connsiteY30" fmla="*/ 240812 h 752489"/>
              <a:gd name="connsiteX31" fmla="*/ 644582 w 752245"/>
              <a:gd name="connsiteY31" fmla="*/ 170471 h 752489"/>
              <a:gd name="connsiteX32" fmla="*/ 705923 w 752245"/>
              <a:gd name="connsiteY32" fmla="*/ 109206 h 752489"/>
              <a:gd name="connsiteX33" fmla="*/ 736089 w 752245"/>
              <a:gd name="connsiteY33" fmla="*/ 139372 h 752489"/>
              <a:gd name="connsiteX34" fmla="*/ 749557 w 752245"/>
              <a:gd name="connsiteY34" fmla="*/ 139166 h 752489"/>
              <a:gd name="connsiteX35" fmla="*/ 749557 w 752245"/>
              <a:gd name="connsiteY35" fmla="*/ 125903 h 752489"/>
              <a:gd name="connsiteX36" fmla="*/ 222011 w 752245"/>
              <a:gd name="connsiteY36" fmla="*/ 566298 h 752489"/>
              <a:gd name="connsiteX37" fmla="*/ 204134 w 752245"/>
              <a:gd name="connsiteY37" fmla="*/ 573608 h 752489"/>
              <a:gd name="connsiteX38" fmla="*/ 198182 w 752245"/>
              <a:gd name="connsiteY38" fmla="*/ 572914 h 752489"/>
              <a:gd name="connsiteX39" fmla="*/ 179568 w 752245"/>
              <a:gd name="connsiteY39" fmla="*/ 554294 h 752489"/>
              <a:gd name="connsiteX40" fmla="*/ 186187 w 752245"/>
              <a:gd name="connsiteY40" fmla="*/ 530456 h 752489"/>
              <a:gd name="connsiteX41" fmla="*/ 242032 w 752245"/>
              <a:gd name="connsiteY41" fmla="*/ 474599 h 752489"/>
              <a:gd name="connsiteX42" fmla="*/ 277865 w 752245"/>
              <a:gd name="connsiteY42" fmla="*/ 510432 h 752489"/>
              <a:gd name="connsiteX43" fmla="*/ 375585 w 752245"/>
              <a:gd name="connsiteY43" fmla="*/ 486238 h 752489"/>
              <a:gd name="connsiteX44" fmla="*/ 321221 w 752245"/>
              <a:gd name="connsiteY44" fmla="*/ 509039 h 752489"/>
              <a:gd name="connsiteX45" fmla="*/ 300422 w 752245"/>
              <a:gd name="connsiteY45" fmla="*/ 506050 h 752489"/>
              <a:gd name="connsiteX46" fmla="*/ 246425 w 752245"/>
              <a:gd name="connsiteY46" fmla="*/ 452054 h 752489"/>
              <a:gd name="connsiteX47" fmla="*/ 243433 w 752245"/>
              <a:gd name="connsiteY47" fmla="*/ 431230 h 752489"/>
              <a:gd name="connsiteX48" fmla="*/ 266549 w 752245"/>
              <a:gd name="connsiteY48" fmla="*/ 376536 h 752489"/>
              <a:gd name="connsiteX49" fmla="*/ 305264 w 752245"/>
              <a:gd name="connsiteY49" fmla="*/ 337805 h 752489"/>
              <a:gd name="connsiteX50" fmla="*/ 414632 w 752245"/>
              <a:gd name="connsiteY50" fmla="*/ 447173 h 752489"/>
              <a:gd name="connsiteX51" fmla="*/ 653844 w 752245"/>
              <a:gd name="connsiteY51" fmla="*/ 207840 h 752489"/>
              <a:gd name="connsiteX52" fmla="*/ 604000 w 752245"/>
              <a:gd name="connsiteY52" fmla="*/ 257709 h 752489"/>
              <a:gd name="connsiteX53" fmla="*/ 542884 w 752245"/>
              <a:gd name="connsiteY53" fmla="*/ 196589 h 752489"/>
              <a:gd name="connsiteX54" fmla="*/ 529415 w 752245"/>
              <a:gd name="connsiteY54" fmla="*/ 210058 h 752489"/>
              <a:gd name="connsiteX55" fmla="*/ 590535 w 752245"/>
              <a:gd name="connsiteY55" fmla="*/ 271177 h 752489"/>
              <a:gd name="connsiteX56" fmla="*/ 546865 w 752245"/>
              <a:gd name="connsiteY56" fmla="*/ 314868 h 752489"/>
              <a:gd name="connsiteX57" fmla="*/ 485818 w 752245"/>
              <a:gd name="connsiteY57" fmla="*/ 253818 h 752489"/>
              <a:gd name="connsiteX58" fmla="*/ 472348 w 752245"/>
              <a:gd name="connsiteY58" fmla="*/ 267287 h 752489"/>
              <a:gd name="connsiteX59" fmla="*/ 533398 w 752245"/>
              <a:gd name="connsiteY59" fmla="*/ 328342 h 752489"/>
              <a:gd name="connsiteX60" fmla="*/ 489729 w 752245"/>
              <a:gd name="connsiteY60" fmla="*/ 372039 h 752489"/>
              <a:gd name="connsiteX61" fmla="*/ 428668 w 752245"/>
              <a:gd name="connsiteY61" fmla="*/ 310974 h 752489"/>
              <a:gd name="connsiteX62" fmla="*/ 415198 w 752245"/>
              <a:gd name="connsiteY62" fmla="*/ 324443 h 752489"/>
              <a:gd name="connsiteX63" fmla="*/ 476262 w 752245"/>
              <a:gd name="connsiteY63" fmla="*/ 385511 h 752489"/>
              <a:gd name="connsiteX64" fmla="*/ 428097 w 752245"/>
              <a:gd name="connsiteY64" fmla="*/ 433707 h 752489"/>
              <a:gd name="connsiteX65" fmla="*/ 318728 w 752245"/>
              <a:gd name="connsiteY65" fmla="*/ 324331 h 752489"/>
              <a:gd name="connsiteX66" fmla="*/ 544489 w 752245"/>
              <a:gd name="connsiteY66" fmla="*/ 98463 h 752489"/>
              <a:gd name="connsiteX67" fmla="*/ 631124 w 752245"/>
              <a:gd name="connsiteY67" fmla="*/ 156993 h 752489"/>
              <a:gd name="connsiteX68" fmla="*/ 630801 w 752245"/>
              <a:gd name="connsiteY68" fmla="*/ 157317 h 752489"/>
              <a:gd name="connsiteX69" fmla="*/ 594978 w 752245"/>
              <a:gd name="connsiteY69" fmla="*/ 121495 h 752489"/>
              <a:gd name="connsiteX70" fmla="*/ 595288 w 752245"/>
              <a:gd name="connsiteY70" fmla="*/ 121187 h 752489"/>
              <a:gd name="connsiteX71" fmla="*/ 656628 w 752245"/>
              <a:gd name="connsiteY71" fmla="*/ 59905 h 752489"/>
              <a:gd name="connsiteX72" fmla="*/ 692458 w 752245"/>
              <a:gd name="connsiteY72" fmla="*/ 95736 h 7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52245" h="752489">
                <a:moveTo>
                  <a:pt x="749559" y="125904"/>
                </a:moveTo>
                <a:lnTo>
                  <a:pt x="626349" y="2688"/>
                </a:lnTo>
                <a:cubicBezTo>
                  <a:pt x="622573" y="-974"/>
                  <a:pt x="616543" y="-883"/>
                  <a:pt x="612880" y="2893"/>
                </a:cubicBezTo>
                <a:cubicBezTo>
                  <a:pt x="609296" y="6588"/>
                  <a:pt x="609295" y="12462"/>
                  <a:pt x="612879" y="16157"/>
                </a:cubicBezTo>
                <a:lnTo>
                  <a:pt x="643156" y="46434"/>
                </a:lnTo>
                <a:lnTo>
                  <a:pt x="581823" y="107709"/>
                </a:lnTo>
                <a:lnTo>
                  <a:pt x="514272" y="40788"/>
                </a:lnTo>
                <a:cubicBezTo>
                  <a:pt x="510552" y="37068"/>
                  <a:pt x="504522" y="37067"/>
                  <a:pt x="500802" y="40786"/>
                </a:cubicBezTo>
                <a:cubicBezTo>
                  <a:pt x="497080" y="44505"/>
                  <a:pt x="497079" y="50536"/>
                  <a:pt x="500799" y="54257"/>
                </a:cubicBezTo>
                <a:lnTo>
                  <a:pt x="531279" y="84737"/>
                </a:lnTo>
                <a:lnTo>
                  <a:pt x="253076" y="363069"/>
                </a:lnTo>
                <a:cubicBezTo>
                  <a:pt x="234832" y="381072"/>
                  <a:pt x="224507" y="405599"/>
                  <a:pt x="224383" y="431230"/>
                </a:cubicBezTo>
                <a:cubicBezTo>
                  <a:pt x="224557" y="441250"/>
                  <a:pt x="226064" y="451204"/>
                  <a:pt x="228867" y="460826"/>
                </a:cubicBezTo>
                <a:lnTo>
                  <a:pt x="172716" y="516987"/>
                </a:lnTo>
                <a:cubicBezTo>
                  <a:pt x="160334" y="529494"/>
                  <a:pt x="156470" y="548116"/>
                  <a:pt x="162854" y="564517"/>
                </a:cubicBezTo>
                <a:lnTo>
                  <a:pt x="168674" y="570338"/>
                </a:lnTo>
                <a:lnTo>
                  <a:pt x="2908" y="736113"/>
                </a:lnTo>
                <a:cubicBezTo>
                  <a:pt x="-876" y="739768"/>
                  <a:pt x="-981" y="745797"/>
                  <a:pt x="2674" y="749582"/>
                </a:cubicBezTo>
                <a:cubicBezTo>
                  <a:pt x="6328" y="753366"/>
                  <a:pt x="12358" y="753471"/>
                  <a:pt x="16142" y="749816"/>
                </a:cubicBezTo>
                <a:cubicBezTo>
                  <a:pt x="16222" y="749739"/>
                  <a:pt x="16300" y="749661"/>
                  <a:pt x="16376" y="749582"/>
                </a:cubicBezTo>
                <a:lnTo>
                  <a:pt x="182141" y="583813"/>
                </a:lnTo>
                <a:lnTo>
                  <a:pt x="187959" y="589632"/>
                </a:lnTo>
                <a:cubicBezTo>
                  <a:pt x="204359" y="596002"/>
                  <a:pt x="222972" y="592137"/>
                  <a:pt x="235482" y="579767"/>
                </a:cubicBezTo>
                <a:lnTo>
                  <a:pt x="291632" y="523605"/>
                </a:lnTo>
                <a:cubicBezTo>
                  <a:pt x="301252" y="526408"/>
                  <a:pt x="311203" y="527917"/>
                  <a:pt x="321221" y="528089"/>
                </a:cubicBezTo>
                <a:cubicBezTo>
                  <a:pt x="346945" y="528447"/>
                  <a:pt x="371648" y="518043"/>
                  <a:pt x="389367" y="499390"/>
                </a:cubicBezTo>
                <a:lnTo>
                  <a:pt x="667581" y="221039"/>
                </a:lnTo>
                <a:lnTo>
                  <a:pt x="700824" y="254281"/>
                </a:lnTo>
                <a:cubicBezTo>
                  <a:pt x="704486" y="258056"/>
                  <a:pt x="710516" y="258149"/>
                  <a:pt x="714292" y="254487"/>
                </a:cubicBezTo>
                <a:cubicBezTo>
                  <a:pt x="718069" y="250823"/>
                  <a:pt x="718160" y="244793"/>
                  <a:pt x="714498" y="241017"/>
                </a:cubicBezTo>
                <a:cubicBezTo>
                  <a:pt x="714430" y="240948"/>
                  <a:pt x="714363" y="240880"/>
                  <a:pt x="714293" y="240812"/>
                </a:cubicBezTo>
                <a:lnTo>
                  <a:pt x="644582" y="170471"/>
                </a:lnTo>
                <a:lnTo>
                  <a:pt x="705923" y="109206"/>
                </a:lnTo>
                <a:lnTo>
                  <a:pt x="736089" y="139372"/>
                </a:lnTo>
                <a:cubicBezTo>
                  <a:pt x="739865" y="143035"/>
                  <a:pt x="745895" y="142943"/>
                  <a:pt x="749557" y="139166"/>
                </a:cubicBezTo>
                <a:cubicBezTo>
                  <a:pt x="753142" y="135472"/>
                  <a:pt x="753142" y="129598"/>
                  <a:pt x="749557" y="125903"/>
                </a:cubicBezTo>
                <a:close/>
                <a:moveTo>
                  <a:pt x="222011" y="566298"/>
                </a:moveTo>
                <a:cubicBezTo>
                  <a:pt x="217267" y="571024"/>
                  <a:pt x="210830" y="573657"/>
                  <a:pt x="204134" y="573608"/>
                </a:cubicBezTo>
                <a:cubicBezTo>
                  <a:pt x="202130" y="573610"/>
                  <a:pt x="200132" y="573377"/>
                  <a:pt x="198182" y="572914"/>
                </a:cubicBezTo>
                <a:lnTo>
                  <a:pt x="179568" y="554294"/>
                </a:lnTo>
                <a:cubicBezTo>
                  <a:pt x="177476" y="545737"/>
                  <a:pt x="179983" y="536709"/>
                  <a:pt x="186187" y="530456"/>
                </a:cubicBezTo>
                <a:lnTo>
                  <a:pt x="242032" y="474599"/>
                </a:lnTo>
                <a:lnTo>
                  <a:pt x="277865" y="510432"/>
                </a:lnTo>
                <a:close/>
                <a:moveTo>
                  <a:pt x="375585" y="486238"/>
                </a:moveTo>
                <a:cubicBezTo>
                  <a:pt x="361454" y="501113"/>
                  <a:pt x="341735" y="509382"/>
                  <a:pt x="321221" y="509039"/>
                </a:cubicBezTo>
                <a:cubicBezTo>
                  <a:pt x="314195" y="508855"/>
                  <a:pt x="307215" y="507852"/>
                  <a:pt x="300422" y="506050"/>
                </a:cubicBezTo>
                <a:lnTo>
                  <a:pt x="246425" y="452054"/>
                </a:lnTo>
                <a:cubicBezTo>
                  <a:pt x="244622" y="445252"/>
                  <a:pt x="243618" y="438264"/>
                  <a:pt x="243433" y="431230"/>
                </a:cubicBezTo>
                <a:cubicBezTo>
                  <a:pt x="243528" y="410643"/>
                  <a:pt x="251851" y="390950"/>
                  <a:pt x="266549" y="376536"/>
                </a:cubicBezTo>
                <a:lnTo>
                  <a:pt x="305264" y="337805"/>
                </a:lnTo>
                <a:lnTo>
                  <a:pt x="414632" y="447173"/>
                </a:lnTo>
                <a:close/>
                <a:moveTo>
                  <a:pt x="653844" y="207840"/>
                </a:moveTo>
                <a:lnTo>
                  <a:pt x="604000" y="257709"/>
                </a:lnTo>
                <a:lnTo>
                  <a:pt x="542884" y="196589"/>
                </a:lnTo>
                <a:lnTo>
                  <a:pt x="529415" y="210058"/>
                </a:lnTo>
                <a:lnTo>
                  <a:pt x="590535" y="271177"/>
                </a:lnTo>
                <a:lnTo>
                  <a:pt x="546865" y="314868"/>
                </a:lnTo>
                <a:lnTo>
                  <a:pt x="485818" y="253818"/>
                </a:lnTo>
                <a:lnTo>
                  <a:pt x="472348" y="267287"/>
                </a:lnTo>
                <a:lnTo>
                  <a:pt x="533398" y="328342"/>
                </a:lnTo>
                <a:lnTo>
                  <a:pt x="489729" y="372039"/>
                </a:lnTo>
                <a:lnTo>
                  <a:pt x="428668" y="310974"/>
                </a:lnTo>
                <a:lnTo>
                  <a:pt x="415198" y="324443"/>
                </a:lnTo>
                <a:lnTo>
                  <a:pt x="476262" y="385511"/>
                </a:lnTo>
                <a:lnTo>
                  <a:pt x="428097" y="433707"/>
                </a:lnTo>
                <a:lnTo>
                  <a:pt x="318728" y="324331"/>
                </a:lnTo>
                <a:lnTo>
                  <a:pt x="544489" y="98463"/>
                </a:lnTo>
                <a:close/>
                <a:moveTo>
                  <a:pt x="631124" y="156993"/>
                </a:moveTo>
                <a:lnTo>
                  <a:pt x="630801" y="157317"/>
                </a:lnTo>
                <a:lnTo>
                  <a:pt x="594978" y="121495"/>
                </a:lnTo>
                <a:lnTo>
                  <a:pt x="595288" y="121187"/>
                </a:lnTo>
                <a:lnTo>
                  <a:pt x="656628" y="59905"/>
                </a:lnTo>
                <a:lnTo>
                  <a:pt x="692458" y="957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1000" sy="101000" algn="ctr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828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76E4AD-EA52-EFFF-CE9E-806D90A79FFE}"/>
              </a:ext>
            </a:extLst>
          </p:cNvPr>
          <p:cNvSpPr txBox="1"/>
          <p:nvPr/>
        </p:nvSpPr>
        <p:spPr>
          <a:xfrm>
            <a:off x="695325" y="52811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工作履历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462847E-9EC5-7161-238D-2103033336CE}"/>
              </a:ext>
            </a:extLst>
          </p:cNvPr>
          <p:cNvSpPr/>
          <p:nvPr/>
        </p:nvSpPr>
        <p:spPr>
          <a:xfrm rot="250227">
            <a:off x="708436" y="1522752"/>
            <a:ext cx="10775128" cy="3996266"/>
          </a:xfrm>
          <a:custGeom>
            <a:avLst/>
            <a:gdLst>
              <a:gd name="connsiteX0" fmla="*/ 0 w 11493500"/>
              <a:gd name="connsiteY0" fmla="*/ 4572000 h 4572000"/>
              <a:gd name="connsiteX1" fmla="*/ 2692400 w 11493500"/>
              <a:gd name="connsiteY1" fmla="*/ 3644900 h 4572000"/>
              <a:gd name="connsiteX2" fmla="*/ 5651500 w 11493500"/>
              <a:gd name="connsiteY2" fmla="*/ 1333500 h 4572000"/>
              <a:gd name="connsiteX3" fmla="*/ 10033000 w 11493500"/>
              <a:gd name="connsiteY3" fmla="*/ 1460500 h 4572000"/>
              <a:gd name="connsiteX4" fmla="*/ 11493500 w 11493500"/>
              <a:gd name="connsiteY4" fmla="*/ 0 h 4572000"/>
              <a:gd name="connsiteX0" fmla="*/ 0 w 11493500"/>
              <a:gd name="connsiteY0" fmla="*/ 4572000 h 4572000"/>
              <a:gd name="connsiteX1" fmla="*/ 2692400 w 11493500"/>
              <a:gd name="connsiteY1" fmla="*/ 3644900 h 4572000"/>
              <a:gd name="connsiteX2" fmla="*/ 5687626 w 11493500"/>
              <a:gd name="connsiteY2" fmla="*/ 1387687 h 4572000"/>
              <a:gd name="connsiteX3" fmla="*/ 10033000 w 11493500"/>
              <a:gd name="connsiteY3" fmla="*/ 1460500 h 4572000"/>
              <a:gd name="connsiteX4" fmla="*/ 11493500 w 11493500"/>
              <a:gd name="connsiteY4" fmla="*/ 0 h 4572000"/>
              <a:gd name="connsiteX0" fmla="*/ 0 w 11493500"/>
              <a:gd name="connsiteY0" fmla="*/ 4572000 h 4572000"/>
              <a:gd name="connsiteX1" fmla="*/ 2692400 w 11493500"/>
              <a:gd name="connsiteY1" fmla="*/ 3644900 h 4572000"/>
              <a:gd name="connsiteX2" fmla="*/ 5687626 w 11493500"/>
              <a:gd name="connsiteY2" fmla="*/ 1387687 h 4572000"/>
              <a:gd name="connsiteX3" fmla="*/ 10033000 w 11493500"/>
              <a:gd name="connsiteY3" fmla="*/ 1460500 h 4572000"/>
              <a:gd name="connsiteX4" fmla="*/ 11493500 w 114935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3500" h="4572000">
                <a:moveTo>
                  <a:pt x="0" y="4572000"/>
                </a:moveTo>
                <a:cubicBezTo>
                  <a:pt x="875241" y="4378325"/>
                  <a:pt x="1744462" y="4175619"/>
                  <a:pt x="2692400" y="3644900"/>
                </a:cubicBezTo>
                <a:cubicBezTo>
                  <a:pt x="3640338" y="3114181"/>
                  <a:pt x="4464193" y="1751754"/>
                  <a:pt x="5687626" y="1387687"/>
                </a:cubicBezTo>
                <a:cubicBezTo>
                  <a:pt x="6911059" y="1023620"/>
                  <a:pt x="9059334" y="1682750"/>
                  <a:pt x="10033000" y="1460500"/>
                </a:cubicBezTo>
                <a:cubicBezTo>
                  <a:pt x="11006666" y="1238250"/>
                  <a:pt x="11250083" y="619125"/>
                  <a:pt x="11493500" y="0"/>
                </a:cubicBezTo>
              </a:path>
            </a:pathLst>
          </a:custGeom>
          <a:noFill/>
          <a:ln w="254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1016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43BCE8E-EF16-FEAB-301D-85D9B5E99FD7}"/>
              </a:ext>
            </a:extLst>
          </p:cNvPr>
          <p:cNvSpPr txBox="1"/>
          <p:nvPr/>
        </p:nvSpPr>
        <p:spPr>
          <a:xfrm>
            <a:off x="1022350" y="3351551"/>
            <a:ext cx="123431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20XX-20XX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0025DA6-FCAB-7C64-AF13-EF4DABBB1D38}"/>
              </a:ext>
            </a:extLst>
          </p:cNvPr>
          <p:cNvSpPr txBox="1"/>
          <p:nvPr/>
        </p:nvSpPr>
        <p:spPr>
          <a:xfrm>
            <a:off x="1022350" y="3656066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ICU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E94CA2-B4DF-6824-320D-0A8ADCDC3E41}"/>
              </a:ext>
            </a:extLst>
          </p:cNvPr>
          <p:cNvSpPr txBox="1"/>
          <p:nvPr/>
        </p:nvSpPr>
        <p:spPr>
          <a:xfrm>
            <a:off x="1022350" y="4136835"/>
            <a:ext cx="1689100" cy="493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开始从事护理工作，负责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ICU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护理工作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84B84DD-BBB5-65FE-CD14-1D8403228109}"/>
              </a:ext>
            </a:extLst>
          </p:cNvPr>
          <p:cNvSpPr/>
          <p:nvPr/>
        </p:nvSpPr>
        <p:spPr>
          <a:xfrm>
            <a:off x="1039283" y="3998667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594B43E-F774-744C-5458-1638C1B0F1DF}"/>
              </a:ext>
            </a:extLst>
          </p:cNvPr>
          <p:cNvSpPr txBox="1"/>
          <p:nvPr/>
        </p:nvSpPr>
        <p:spPr>
          <a:xfrm>
            <a:off x="3879898" y="4109721"/>
            <a:ext cx="123431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20XX-20XX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BD7117-8CE9-2A20-EC81-1727749E70E9}"/>
              </a:ext>
            </a:extLst>
          </p:cNvPr>
          <p:cNvSpPr txBox="1"/>
          <p:nvPr/>
        </p:nvSpPr>
        <p:spPr>
          <a:xfrm>
            <a:off x="3879898" y="4414236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护理部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C3C2D2-F8A3-2016-D75C-C08C0216EB55}"/>
              </a:ext>
            </a:extLst>
          </p:cNvPr>
          <p:cNvSpPr txBox="1"/>
          <p:nvPr/>
        </p:nvSpPr>
        <p:spPr>
          <a:xfrm>
            <a:off x="3879898" y="4895005"/>
            <a:ext cx="1689100" cy="5418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从事临床护理工作，通过职称考核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23426C4-2597-81C0-6032-2280CAB39969}"/>
              </a:ext>
            </a:extLst>
          </p:cNvPr>
          <p:cNvSpPr/>
          <p:nvPr/>
        </p:nvSpPr>
        <p:spPr>
          <a:xfrm>
            <a:off x="3896831" y="4756837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F0C499B-209D-9886-CC4F-8AB3D8DAB35C}"/>
              </a:ext>
            </a:extLst>
          </p:cNvPr>
          <p:cNvSpPr txBox="1"/>
          <p:nvPr/>
        </p:nvSpPr>
        <p:spPr>
          <a:xfrm>
            <a:off x="4341563" y="1524454"/>
            <a:ext cx="123431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20XX-20XX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792675-0BAA-7539-224D-5312736DF0CE}"/>
              </a:ext>
            </a:extLst>
          </p:cNvPr>
          <p:cNvSpPr txBox="1"/>
          <p:nvPr/>
        </p:nvSpPr>
        <p:spPr>
          <a:xfrm>
            <a:off x="4341563" y="1828969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综合内科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DD6438-2032-C39F-2EDE-37318ACA672B}"/>
              </a:ext>
            </a:extLst>
          </p:cNvPr>
          <p:cNvSpPr txBox="1"/>
          <p:nvPr/>
        </p:nvSpPr>
        <p:spPr>
          <a:xfrm>
            <a:off x="4341563" y="2309738"/>
            <a:ext cx="1689100" cy="493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调入某某医院，分配在内科病房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68661B69-4848-F093-7F2A-0B88AB19D68F}"/>
              </a:ext>
            </a:extLst>
          </p:cNvPr>
          <p:cNvSpPr/>
          <p:nvPr/>
        </p:nvSpPr>
        <p:spPr>
          <a:xfrm>
            <a:off x="4358496" y="2171570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E2CB109-7DE3-D88D-F185-D5E947B26514}"/>
              </a:ext>
            </a:extLst>
          </p:cNvPr>
          <p:cNvSpPr txBox="1"/>
          <p:nvPr/>
        </p:nvSpPr>
        <p:spPr>
          <a:xfrm>
            <a:off x="7114523" y="3072782"/>
            <a:ext cx="123431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20XX-20XX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BE3A759-9054-8ED8-390E-B9F18B28375F}"/>
              </a:ext>
            </a:extLst>
          </p:cNvPr>
          <p:cNvSpPr txBox="1"/>
          <p:nvPr/>
        </p:nvSpPr>
        <p:spPr>
          <a:xfrm>
            <a:off x="7114523" y="3377297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心血管科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A512C45-B218-9A7B-11E3-2A8CFA151DCE}"/>
              </a:ext>
            </a:extLst>
          </p:cNvPr>
          <p:cNvSpPr txBox="1"/>
          <p:nvPr/>
        </p:nvSpPr>
        <p:spPr>
          <a:xfrm>
            <a:off x="7114523" y="3858066"/>
            <a:ext cx="1689100" cy="7337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在某某医院进修心电图，同年参加心电图学习班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DAB71C83-6ACE-7CDE-CCAB-74E308478B12}"/>
              </a:ext>
            </a:extLst>
          </p:cNvPr>
          <p:cNvSpPr/>
          <p:nvPr/>
        </p:nvSpPr>
        <p:spPr>
          <a:xfrm>
            <a:off x="7131456" y="3719898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DF8BEED-57F7-1B7D-8DAE-ADEEFA03293D}"/>
              </a:ext>
            </a:extLst>
          </p:cNvPr>
          <p:cNvSpPr txBox="1"/>
          <p:nvPr/>
        </p:nvSpPr>
        <p:spPr>
          <a:xfrm>
            <a:off x="8773991" y="1535070"/>
            <a:ext cx="123431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20XX-20XX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433E97E-BE56-1884-C421-F734D5804B79}"/>
              </a:ext>
            </a:extLst>
          </p:cNvPr>
          <p:cNvSpPr txBox="1"/>
          <p:nvPr/>
        </p:nvSpPr>
        <p:spPr>
          <a:xfrm>
            <a:off x="8773991" y="1839585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责任组长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4B08155-B4B6-79C3-4578-5B8C84F5157A}"/>
              </a:ext>
            </a:extLst>
          </p:cNvPr>
          <p:cNvSpPr txBox="1"/>
          <p:nvPr/>
        </p:nvSpPr>
        <p:spPr>
          <a:xfrm>
            <a:off x="8773991" y="2320354"/>
            <a:ext cx="1689100" cy="4910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参与病房改造建设，参与医院护理管理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78C1537C-33D5-EC55-0853-8D1F74098BB2}"/>
              </a:ext>
            </a:extLst>
          </p:cNvPr>
          <p:cNvSpPr/>
          <p:nvPr/>
        </p:nvSpPr>
        <p:spPr>
          <a:xfrm>
            <a:off x="8790924" y="2182186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11D4B754-A062-0815-11AE-7A51444C9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82" r="49925"/>
          <a:stretch/>
        </p:blipFill>
        <p:spPr>
          <a:xfrm>
            <a:off x="1" y="4766112"/>
            <a:ext cx="1297462" cy="1863035"/>
          </a:xfrm>
          <a:prstGeom prst="rect">
            <a:avLst/>
          </a:prstGeom>
        </p:spPr>
      </p:pic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B75D08EB-3D06-62E6-37FE-E04B9A56BF4A}"/>
              </a:ext>
            </a:extLst>
          </p:cNvPr>
          <p:cNvSpPr/>
          <p:nvPr/>
        </p:nvSpPr>
        <p:spPr>
          <a:xfrm>
            <a:off x="7601562" y="5431266"/>
            <a:ext cx="3971396" cy="44072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1016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9CEB426-11D9-ACDE-65AE-A71256A51FD8}"/>
              </a:ext>
            </a:extLst>
          </p:cNvPr>
          <p:cNvSpPr txBox="1"/>
          <p:nvPr/>
        </p:nvSpPr>
        <p:spPr>
          <a:xfrm>
            <a:off x="7843193" y="5494886"/>
            <a:ext cx="3488134" cy="3134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医心向研，恪守担当</a:t>
            </a:r>
          </a:p>
        </p:txBody>
      </p:sp>
      <p:sp>
        <p:nvSpPr>
          <p:cNvPr id="47" name="十字形 46">
            <a:extLst>
              <a:ext uri="{FF2B5EF4-FFF2-40B4-BE49-F238E27FC236}">
                <a16:creationId xmlns:a16="http://schemas.microsoft.com/office/drawing/2014/main" id="{80029788-750B-F996-7268-D117FEE31001}"/>
              </a:ext>
            </a:extLst>
          </p:cNvPr>
          <p:cNvSpPr/>
          <p:nvPr/>
        </p:nvSpPr>
        <p:spPr>
          <a:xfrm>
            <a:off x="10958664" y="3077910"/>
            <a:ext cx="605146" cy="605146"/>
          </a:xfrm>
          <a:prstGeom prst="plus">
            <a:avLst>
              <a:gd name="adj" fmla="val 33195"/>
            </a:avLst>
          </a:prstGeom>
          <a:solidFill>
            <a:schemeClr val="accent2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十字形 47">
            <a:extLst>
              <a:ext uri="{FF2B5EF4-FFF2-40B4-BE49-F238E27FC236}">
                <a16:creationId xmlns:a16="http://schemas.microsoft.com/office/drawing/2014/main" id="{75925242-730F-3F6D-BBBC-E3D585960483}"/>
              </a:ext>
            </a:extLst>
          </p:cNvPr>
          <p:cNvSpPr/>
          <p:nvPr/>
        </p:nvSpPr>
        <p:spPr>
          <a:xfrm>
            <a:off x="10670185" y="3479852"/>
            <a:ext cx="238052" cy="238052"/>
          </a:xfrm>
          <a:prstGeom prst="plus">
            <a:avLst>
              <a:gd name="adj" fmla="val 33195"/>
            </a:avLst>
          </a:prstGeom>
          <a:solidFill>
            <a:schemeClr val="accent2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6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十字形 6">
            <a:extLst>
              <a:ext uri="{FF2B5EF4-FFF2-40B4-BE49-F238E27FC236}">
                <a16:creationId xmlns:a16="http://schemas.microsoft.com/office/drawing/2014/main" id="{2E7A1AFD-7D99-328A-B253-6DD9AEF8CD73}"/>
              </a:ext>
            </a:extLst>
          </p:cNvPr>
          <p:cNvSpPr/>
          <p:nvPr/>
        </p:nvSpPr>
        <p:spPr>
          <a:xfrm rot="10800000" flipH="1">
            <a:off x="638455" y="1060388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473B737-5F60-2B9C-C062-3207A92EB957}"/>
              </a:ext>
            </a:extLst>
          </p:cNvPr>
          <p:cNvSpPr/>
          <p:nvPr/>
        </p:nvSpPr>
        <p:spPr>
          <a:xfrm>
            <a:off x="1245000" y="1397001"/>
            <a:ext cx="9701054" cy="3739754"/>
          </a:xfrm>
          <a:prstGeom prst="roundRect">
            <a:avLst>
              <a:gd name="adj" fmla="val 8777"/>
            </a:avLst>
          </a:prstGeom>
          <a:solidFill>
            <a:schemeClr val="bg1"/>
          </a:solidFill>
          <a:ln>
            <a:noFill/>
          </a:ln>
          <a:effectLst>
            <a:outerShdw blurRad="317500" dist="3048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0ACC7A-C14B-DA1A-43D9-C2D996ED6FC4}"/>
              </a:ext>
            </a:extLst>
          </p:cNvPr>
          <p:cNvSpPr txBox="1"/>
          <p:nvPr/>
        </p:nvSpPr>
        <p:spPr>
          <a:xfrm>
            <a:off x="2196054" y="4173911"/>
            <a:ext cx="10722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01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6DEAA3-9575-721D-893F-66936D3CBB92}"/>
              </a:ext>
            </a:extLst>
          </p:cNvPr>
          <p:cNvSpPr txBox="1"/>
          <p:nvPr/>
        </p:nvSpPr>
        <p:spPr>
          <a:xfrm>
            <a:off x="4482321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PART 02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E52682-6BA2-2E9D-727B-6EF263925CF8}"/>
              </a:ext>
            </a:extLst>
          </p:cNvPr>
          <p:cNvSpPr txBox="1"/>
          <p:nvPr/>
        </p:nvSpPr>
        <p:spPr>
          <a:xfrm>
            <a:off x="6727038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03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87C5F3-A581-0A65-0347-963734E08974}"/>
              </a:ext>
            </a:extLst>
          </p:cNvPr>
          <p:cNvSpPr txBox="1"/>
          <p:nvPr/>
        </p:nvSpPr>
        <p:spPr>
          <a:xfrm>
            <a:off x="8971755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04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7D8272-CE8D-C17B-A400-D6AF730CC530}"/>
              </a:ext>
            </a:extLst>
          </p:cNvPr>
          <p:cNvSpPr txBox="1"/>
          <p:nvPr/>
        </p:nvSpPr>
        <p:spPr>
          <a:xfrm>
            <a:off x="3055704" y="1681449"/>
            <a:ext cx="2183290" cy="21236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3800" b="1" dirty="0">
                <a:solidFill>
                  <a:schemeClr val="accent2"/>
                </a:solidFill>
                <a:effectLst>
                  <a:outerShdw blurRad="63500" sx="101000" sy="101000" algn="ctr" rotWithShape="0">
                    <a:schemeClr val="accent2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02</a:t>
            </a:r>
            <a:endParaRPr lang="zh-CN" altLang="en-US" sz="13800" b="1" dirty="0">
              <a:solidFill>
                <a:schemeClr val="accent2"/>
              </a:solidFill>
              <a:effectLst>
                <a:outerShdw blurRad="63500" sx="101000" sy="101000" algn="ctr" rotWithShape="0">
                  <a:schemeClr val="accent2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D9C2CB-4CAD-7452-8603-1B3095CC58A5}"/>
              </a:ext>
            </a:extLst>
          </p:cNvPr>
          <p:cNvSpPr txBox="1"/>
          <p:nvPr/>
        </p:nvSpPr>
        <p:spPr>
          <a:xfrm>
            <a:off x="5321096" y="2464486"/>
            <a:ext cx="3473911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accent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岗位认知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5546AB-212D-EB43-915E-DC3F013A1B3A}"/>
              </a:ext>
            </a:extLst>
          </p:cNvPr>
          <p:cNvSpPr txBox="1"/>
          <p:nvPr/>
        </p:nvSpPr>
        <p:spPr>
          <a:xfrm>
            <a:off x="5343848" y="1990726"/>
            <a:ext cx="3472966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Job Cognition</a:t>
            </a:r>
            <a:endParaRPr lang="zh-CN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E873455F-EB3D-BD44-E6D5-81C2B3E8496A}"/>
              </a:ext>
            </a:extLst>
          </p:cNvPr>
          <p:cNvSpPr/>
          <p:nvPr/>
        </p:nvSpPr>
        <p:spPr>
          <a:xfrm>
            <a:off x="10345673" y="1644691"/>
            <a:ext cx="440586" cy="44058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十字形 21">
            <a:extLst>
              <a:ext uri="{FF2B5EF4-FFF2-40B4-BE49-F238E27FC236}">
                <a16:creationId xmlns:a16="http://schemas.microsoft.com/office/drawing/2014/main" id="{ADCBD398-3DD0-A382-B14B-7A8443B12D6E}"/>
              </a:ext>
            </a:extLst>
          </p:cNvPr>
          <p:cNvSpPr/>
          <p:nvPr/>
        </p:nvSpPr>
        <p:spPr>
          <a:xfrm>
            <a:off x="10135641" y="1937332"/>
            <a:ext cx="173317" cy="17331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8CE09E3-912F-6950-605C-4A861E4731FF}"/>
              </a:ext>
            </a:extLst>
          </p:cNvPr>
          <p:cNvCxnSpPr>
            <a:cxnSpLocks/>
          </p:cNvCxnSpPr>
          <p:nvPr/>
        </p:nvCxnSpPr>
        <p:spPr>
          <a:xfrm>
            <a:off x="1245000" y="3998315"/>
            <a:ext cx="97020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6D07792F-7993-B0DD-EE3F-D1D404135676}"/>
              </a:ext>
            </a:extLst>
          </p:cNvPr>
          <p:cNvSpPr/>
          <p:nvPr/>
        </p:nvSpPr>
        <p:spPr>
          <a:xfrm flipV="1">
            <a:off x="2689660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A3E9E63-9F93-43B4-2BD4-C867944F3738}"/>
              </a:ext>
            </a:extLst>
          </p:cNvPr>
          <p:cNvSpPr/>
          <p:nvPr/>
        </p:nvSpPr>
        <p:spPr>
          <a:xfrm flipV="1">
            <a:off x="4958422" y="3959051"/>
            <a:ext cx="78528" cy="78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999E274-FA2D-F5B9-B71A-52E4C97741DD}"/>
              </a:ext>
            </a:extLst>
          </p:cNvPr>
          <p:cNvSpPr/>
          <p:nvPr/>
        </p:nvSpPr>
        <p:spPr>
          <a:xfrm flipV="1">
            <a:off x="7203139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0796FDE-AE92-DD11-D234-3B696CE4D37C}"/>
              </a:ext>
            </a:extLst>
          </p:cNvPr>
          <p:cNvSpPr/>
          <p:nvPr/>
        </p:nvSpPr>
        <p:spPr>
          <a:xfrm flipV="1">
            <a:off x="9447856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5B91C877-6B4D-FF4C-BFFF-DAA137E6E673}"/>
              </a:ext>
            </a:extLst>
          </p:cNvPr>
          <p:cNvSpPr/>
          <p:nvPr/>
        </p:nvSpPr>
        <p:spPr>
          <a:xfrm rot="5400000">
            <a:off x="4165703" y="3941789"/>
            <a:ext cx="131143" cy="11305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 descr="电脑的屏幕&#10;&#10;低可信度描述已自动生成">
            <a:extLst>
              <a:ext uri="{FF2B5EF4-FFF2-40B4-BE49-F238E27FC236}">
                <a16:creationId xmlns:a16="http://schemas.microsoft.com/office/drawing/2014/main" id="{B03EE62D-46B4-417B-243E-C679377C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5"/>
          <a:stretch>
            <a:fillRect/>
          </a:stretch>
        </p:blipFill>
        <p:spPr>
          <a:xfrm>
            <a:off x="1245000" y="4627737"/>
            <a:ext cx="9701054" cy="509019"/>
          </a:xfrm>
          <a:custGeom>
            <a:avLst/>
            <a:gdLst>
              <a:gd name="connsiteX0" fmla="*/ 0 w 9701054"/>
              <a:gd name="connsiteY0" fmla="*/ 0 h 509019"/>
              <a:gd name="connsiteX1" fmla="*/ 9701054 w 9701054"/>
              <a:gd name="connsiteY1" fmla="*/ 0 h 509019"/>
              <a:gd name="connsiteX2" fmla="*/ 9701054 w 9701054"/>
              <a:gd name="connsiteY2" fmla="*/ 180781 h 509019"/>
              <a:gd name="connsiteX3" fmla="*/ 9372816 w 9701054"/>
              <a:gd name="connsiteY3" fmla="*/ 509019 h 509019"/>
              <a:gd name="connsiteX4" fmla="*/ 328238 w 9701054"/>
              <a:gd name="connsiteY4" fmla="*/ 509019 h 509019"/>
              <a:gd name="connsiteX5" fmla="*/ 0 w 9701054"/>
              <a:gd name="connsiteY5" fmla="*/ 180781 h 50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1054" h="509019">
                <a:moveTo>
                  <a:pt x="0" y="0"/>
                </a:moveTo>
                <a:lnTo>
                  <a:pt x="9701054" y="0"/>
                </a:lnTo>
                <a:lnTo>
                  <a:pt x="9701054" y="180781"/>
                </a:lnTo>
                <a:cubicBezTo>
                  <a:pt x="9701054" y="362062"/>
                  <a:pt x="9554097" y="509019"/>
                  <a:pt x="9372816" y="509019"/>
                </a:cubicBezTo>
                <a:lnTo>
                  <a:pt x="328238" y="509019"/>
                </a:lnTo>
                <a:cubicBezTo>
                  <a:pt x="146957" y="509019"/>
                  <a:pt x="0" y="362062"/>
                  <a:pt x="0" y="18078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175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 descr="电脑的屏幕&#10;&#10;低可信度描述已自动生成">
            <a:extLst>
              <a:ext uri="{FF2B5EF4-FFF2-40B4-BE49-F238E27FC236}">
                <a16:creationId xmlns:a16="http://schemas.microsoft.com/office/drawing/2014/main" id="{E02C5D3C-D727-68ED-11A3-EB21F06CB96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53"/>
          <a:stretch>
            <a:fillRect/>
          </a:stretch>
        </p:blipFill>
        <p:spPr>
          <a:xfrm>
            <a:off x="0" y="6321740"/>
            <a:ext cx="12192000" cy="536260"/>
          </a:xfrm>
          <a:custGeom>
            <a:avLst/>
            <a:gdLst>
              <a:gd name="connsiteX0" fmla="*/ 0 w 12192000"/>
              <a:gd name="connsiteY0" fmla="*/ 0 h 536260"/>
              <a:gd name="connsiteX1" fmla="*/ 12192000 w 12192000"/>
              <a:gd name="connsiteY1" fmla="*/ 0 h 536260"/>
              <a:gd name="connsiteX2" fmla="*/ 12192000 w 12192000"/>
              <a:gd name="connsiteY2" fmla="*/ 536260 h 536260"/>
              <a:gd name="connsiteX3" fmla="*/ 0 w 12192000"/>
              <a:gd name="connsiteY3" fmla="*/ 536260 h 53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36260">
                <a:moveTo>
                  <a:pt x="0" y="0"/>
                </a:moveTo>
                <a:lnTo>
                  <a:pt x="12192000" y="0"/>
                </a:lnTo>
                <a:lnTo>
                  <a:pt x="12192000" y="536260"/>
                </a:lnTo>
                <a:lnTo>
                  <a:pt x="0" y="536260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88940C1-92DD-D4FB-5929-95C220A5C26C}"/>
              </a:ext>
            </a:extLst>
          </p:cNvPr>
          <p:cNvSpPr txBox="1"/>
          <p:nvPr/>
        </p:nvSpPr>
        <p:spPr>
          <a:xfrm>
            <a:off x="695325" y="52811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岗位认知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27F1DA4E-8F8E-ED98-9562-BB49422B69A9}"/>
              </a:ext>
            </a:extLst>
          </p:cNvPr>
          <p:cNvSpPr/>
          <p:nvPr/>
        </p:nvSpPr>
        <p:spPr>
          <a:xfrm>
            <a:off x="0" y="4600606"/>
            <a:ext cx="12192000" cy="2257394"/>
          </a:xfrm>
          <a:custGeom>
            <a:avLst/>
            <a:gdLst>
              <a:gd name="connsiteX0" fmla="*/ 12192000 w 12192000"/>
              <a:gd name="connsiteY0" fmla="*/ 0 h 2257394"/>
              <a:gd name="connsiteX1" fmla="*/ 12192000 w 12192000"/>
              <a:gd name="connsiteY1" fmla="*/ 2257394 h 2257394"/>
              <a:gd name="connsiteX2" fmla="*/ 11405367 w 12192000"/>
              <a:gd name="connsiteY2" fmla="*/ 2257394 h 2257394"/>
              <a:gd name="connsiteX3" fmla="*/ 11509848 w 12192000"/>
              <a:gd name="connsiteY3" fmla="*/ 2075684 h 2257394"/>
              <a:gd name="connsiteX4" fmla="*/ 12182018 w 12192000"/>
              <a:gd name="connsiteY4" fmla="*/ 78556 h 2257394"/>
              <a:gd name="connsiteX5" fmla="*/ 0 w 12192000"/>
              <a:gd name="connsiteY5" fmla="*/ 0 h 2257394"/>
              <a:gd name="connsiteX6" fmla="*/ 9982 w 12192000"/>
              <a:gd name="connsiteY6" fmla="*/ 78556 h 2257394"/>
              <a:gd name="connsiteX7" fmla="*/ 682152 w 12192000"/>
              <a:gd name="connsiteY7" fmla="*/ 2075684 h 2257394"/>
              <a:gd name="connsiteX8" fmla="*/ 786633 w 12192000"/>
              <a:gd name="connsiteY8" fmla="*/ 2257394 h 2257394"/>
              <a:gd name="connsiteX9" fmla="*/ 0 w 12192000"/>
              <a:gd name="connsiteY9" fmla="*/ 2257394 h 225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2257394">
                <a:moveTo>
                  <a:pt x="12192000" y="0"/>
                </a:moveTo>
                <a:lnTo>
                  <a:pt x="12192000" y="2257394"/>
                </a:lnTo>
                <a:lnTo>
                  <a:pt x="11405367" y="2257394"/>
                </a:lnTo>
                <a:lnTo>
                  <a:pt x="11509848" y="2075684"/>
                </a:lnTo>
                <a:cubicBezTo>
                  <a:pt x="11841589" y="1465004"/>
                  <a:pt x="12073018" y="791923"/>
                  <a:pt x="12182018" y="78556"/>
                </a:cubicBezTo>
                <a:close/>
                <a:moveTo>
                  <a:pt x="0" y="0"/>
                </a:moveTo>
                <a:lnTo>
                  <a:pt x="9982" y="78556"/>
                </a:lnTo>
                <a:cubicBezTo>
                  <a:pt x="118983" y="791923"/>
                  <a:pt x="350411" y="1465004"/>
                  <a:pt x="682152" y="2075684"/>
                </a:cubicBezTo>
                <a:lnTo>
                  <a:pt x="786633" y="2257394"/>
                </a:lnTo>
                <a:lnTo>
                  <a:pt x="0" y="225739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PA-椭圆 5">
            <a:extLst>
              <a:ext uri="{FF2B5EF4-FFF2-40B4-BE49-F238E27FC236}">
                <a16:creationId xmlns:a16="http://schemas.microsoft.com/office/drawing/2014/main" id="{69763AA2-665A-F632-3537-343940AD224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36020" y="1586804"/>
            <a:ext cx="3919960" cy="391996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alpha val="20000"/>
              </a:schemeClr>
            </a:solidFill>
          </a:ln>
          <a:effectLst>
            <a:outerShdw blurRad="635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PA-椭圆 8">
            <a:extLst>
              <a:ext uri="{FF2B5EF4-FFF2-40B4-BE49-F238E27FC236}">
                <a16:creationId xmlns:a16="http://schemas.microsoft.com/office/drawing/2014/main" id="{544E2287-4572-3889-695B-5F3AF7A07F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11193" y="3123748"/>
            <a:ext cx="846072" cy="846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PA-椭圆 8">
            <a:extLst>
              <a:ext uri="{FF2B5EF4-FFF2-40B4-BE49-F238E27FC236}">
                <a16:creationId xmlns:a16="http://schemas.microsoft.com/office/drawing/2014/main" id="{397CBF4E-20B9-730E-60C9-74D3212D27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92079" y="1424804"/>
            <a:ext cx="846072" cy="846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PA-椭圆 8">
            <a:extLst>
              <a:ext uri="{FF2B5EF4-FFF2-40B4-BE49-F238E27FC236}">
                <a16:creationId xmlns:a16="http://schemas.microsoft.com/office/drawing/2014/main" id="{6ED922C2-3671-3FB1-65A9-527FB82D15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53850" y="1424804"/>
            <a:ext cx="846072" cy="846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PA-椭圆 8">
            <a:extLst>
              <a:ext uri="{FF2B5EF4-FFF2-40B4-BE49-F238E27FC236}">
                <a16:creationId xmlns:a16="http://schemas.microsoft.com/office/drawing/2014/main" id="{D943FC57-D72E-FD6A-FF48-54D8731006B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34736" y="3123748"/>
            <a:ext cx="846072" cy="846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PA-椭圆 8">
            <a:extLst>
              <a:ext uri="{FF2B5EF4-FFF2-40B4-BE49-F238E27FC236}">
                <a16:creationId xmlns:a16="http://schemas.microsoft.com/office/drawing/2014/main" id="{2E465EC7-C494-77AD-C74E-54B5BED7C39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53850" y="4822692"/>
            <a:ext cx="846072" cy="846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A-椭圆 8">
            <a:extLst>
              <a:ext uri="{FF2B5EF4-FFF2-40B4-BE49-F238E27FC236}">
                <a16:creationId xmlns:a16="http://schemas.microsoft.com/office/drawing/2014/main" id="{EF41D869-D549-2A94-B13E-CE0550A8BD2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92079" y="4822692"/>
            <a:ext cx="846072" cy="846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PA-椭圆 5">
            <a:extLst>
              <a:ext uri="{FF2B5EF4-FFF2-40B4-BE49-F238E27FC236}">
                <a16:creationId xmlns:a16="http://schemas.microsoft.com/office/drawing/2014/main" id="{47128CD4-18D2-4696-CDED-E1A8F949D95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03373" y="2354157"/>
            <a:ext cx="2385254" cy="23852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4619C78-4D43-B568-EC85-ABB65095D038}"/>
              </a:ext>
            </a:extLst>
          </p:cNvPr>
          <p:cNvSpPr txBox="1"/>
          <p:nvPr/>
        </p:nvSpPr>
        <p:spPr>
          <a:xfrm>
            <a:off x="4715006" y="1678563"/>
            <a:ext cx="80021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安全</a:t>
            </a:r>
          </a:p>
        </p:txBody>
      </p:sp>
      <p:sp>
        <p:nvSpPr>
          <p:cNvPr id="46" name="PA-椭圆 5">
            <a:extLst>
              <a:ext uri="{FF2B5EF4-FFF2-40B4-BE49-F238E27FC236}">
                <a16:creationId xmlns:a16="http://schemas.microsoft.com/office/drawing/2014/main" id="{633CC9BA-A886-06E8-52E6-0419B36AF2B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36425" y="487209"/>
            <a:ext cx="6119150" cy="6119150"/>
          </a:xfrm>
          <a:prstGeom prst="ellipse">
            <a:avLst/>
          </a:prstGeom>
          <a:noFill/>
          <a:ln w="3175">
            <a:gradFill>
              <a:gsLst>
                <a:gs pos="15000">
                  <a:schemeClr val="accent1">
                    <a:alpha val="0"/>
                  </a:schemeClr>
                </a:gs>
                <a:gs pos="25000">
                  <a:schemeClr val="accent1"/>
                </a:gs>
                <a:gs pos="7500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D28C2558-FD52-B395-85DA-B4347B064B40}"/>
              </a:ext>
            </a:extLst>
          </p:cNvPr>
          <p:cNvSpPr/>
          <p:nvPr/>
        </p:nvSpPr>
        <p:spPr>
          <a:xfrm>
            <a:off x="8758664" y="3231952"/>
            <a:ext cx="2701099" cy="6296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190500" dist="127000" dir="5400000" sx="85000" sy="8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74D1FF87-8E7F-BB72-B1CC-AB88FA3EA8CD}"/>
              </a:ext>
            </a:extLst>
          </p:cNvPr>
          <p:cNvSpPr/>
          <p:nvPr/>
        </p:nvSpPr>
        <p:spPr>
          <a:xfrm>
            <a:off x="1113674" y="1896032"/>
            <a:ext cx="2701099" cy="6296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190500" dist="127000" dir="5400000" sx="85000" sy="8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375290C0-B99F-8A9A-F1A2-0F4EA5208942}"/>
              </a:ext>
            </a:extLst>
          </p:cNvPr>
          <p:cNvSpPr/>
          <p:nvPr/>
        </p:nvSpPr>
        <p:spPr>
          <a:xfrm>
            <a:off x="8451728" y="1896032"/>
            <a:ext cx="2701099" cy="6296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190500" dist="127000" dir="5400000" sx="85000" sy="8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1EEC52E5-D910-128E-7DB7-95859307EBFA}"/>
              </a:ext>
            </a:extLst>
          </p:cNvPr>
          <p:cNvSpPr/>
          <p:nvPr/>
        </p:nvSpPr>
        <p:spPr>
          <a:xfrm>
            <a:off x="8524028" y="4567871"/>
            <a:ext cx="2701099" cy="6296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190500" dist="127000" dir="5400000" sx="85000" sy="8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0A48F65A-2754-40AD-B65F-A7A0C4FD33C2}"/>
              </a:ext>
            </a:extLst>
          </p:cNvPr>
          <p:cNvSpPr/>
          <p:nvPr/>
        </p:nvSpPr>
        <p:spPr>
          <a:xfrm>
            <a:off x="1099595" y="4567871"/>
            <a:ext cx="2701099" cy="6296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190500" dist="127000" dir="5400000" sx="85000" sy="8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图形 74">
            <a:extLst>
              <a:ext uri="{FF2B5EF4-FFF2-40B4-BE49-F238E27FC236}">
                <a16:creationId xmlns:a16="http://schemas.microsoft.com/office/drawing/2014/main" id="{FA8006CF-34E2-1145-43B3-CF28D4CEA533}"/>
              </a:ext>
            </a:extLst>
          </p:cNvPr>
          <p:cNvSpPr/>
          <p:nvPr/>
        </p:nvSpPr>
        <p:spPr>
          <a:xfrm>
            <a:off x="5388295" y="2651832"/>
            <a:ext cx="1415411" cy="1789904"/>
          </a:xfrm>
          <a:custGeom>
            <a:avLst/>
            <a:gdLst>
              <a:gd name="connsiteX0" fmla="*/ 66192 w 963902"/>
              <a:gd name="connsiteY0" fmla="*/ 1218875 h 1218934"/>
              <a:gd name="connsiteX1" fmla="*/ 0 w 963902"/>
              <a:gd name="connsiteY1" fmla="*/ 1152894 h 1218934"/>
              <a:gd name="connsiteX2" fmla="*/ 197 w 963902"/>
              <a:gd name="connsiteY2" fmla="*/ 1147702 h 1218934"/>
              <a:gd name="connsiteX3" fmla="*/ 63409 w 963902"/>
              <a:gd name="connsiteY3" fmla="*/ 755349 h 1218934"/>
              <a:gd name="connsiteX4" fmla="*/ 179484 w 963902"/>
              <a:gd name="connsiteY4" fmla="*/ 693663 h 1218934"/>
              <a:gd name="connsiteX5" fmla="*/ 162731 w 963902"/>
              <a:gd name="connsiteY5" fmla="*/ 779642 h 1218934"/>
              <a:gd name="connsiteX6" fmla="*/ 162073 w 963902"/>
              <a:gd name="connsiteY6" fmla="*/ 788019 h 1218934"/>
              <a:gd name="connsiteX7" fmla="*/ 202280 w 963902"/>
              <a:gd name="connsiteY7" fmla="*/ 827358 h 1218934"/>
              <a:gd name="connsiteX8" fmla="*/ 221846 w 963902"/>
              <a:gd name="connsiteY8" fmla="*/ 827358 h 1218934"/>
              <a:gd name="connsiteX9" fmla="*/ 216043 w 963902"/>
              <a:gd name="connsiteY9" fmla="*/ 837470 h 1218934"/>
              <a:gd name="connsiteX10" fmla="*/ 214755 w 963902"/>
              <a:gd name="connsiteY10" fmla="*/ 839624 h 1218934"/>
              <a:gd name="connsiteX11" fmla="*/ 230223 w 963902"/>
              <a:gd name="connsiteY11" fmla="*/ 894670 h 1218934"/>
              <a:gd name="connsiteX12" fmla="*/ 346328 w 963902"/>
              <a:gd name="connsiteY12" fmla="*/ 952289 h 1218934"/>
              <a:gd name="connsiteX13" fmla="*/ 461774 w 963902"/>
              <a:gd name="connsiteY13" fmla="*/ 994651 h 1218934"/>
              <a:gd name="connsiteX14" fmla="*/ 461774 w 963902"/>
              <a:gd name="connsiteY14" fmla="*/ 1159968 h 1218934"/>
              <a:gd name="connsiteX15" fmla="*/ 502191 w 963902"/>
              <a:gd name="connsiteY15" fmla="*/ 1159968 h 1218934"/>
              <a:gd name="connsiteX16" fmla="*/ 502191 w 963902"/>
              <a:gd name="connsiteY16" fmla="*/ 994860 h 1218934"/>
              <a:gd name="connsiteX17" fmla="*/ 617639 w 963902"/>
              <a:gd name="connsiteY17" fmla="*/ 952499 h 1218934"/>
              <a:gd name="connsiteX18" fmla="*/ 733744 w 963902"/>
              <a:gd name="connsiteY18" fmla="*/ 894880 h 1218934"/>
              <a:gd name="connsiteX19" fmla="*/ 733954 w 963902"/>
              <a:gd name="connsiteY19" fmla="*/ 894670 h 1218934"/>
              <a:gd name="connsiteX20" fmla="*/ 748912 w 963902"/>
              <a:gd name="connsiteY20" fmla="*/ 839624 h 1218934"/>
              <a:gd name="connsiteX21" fmla="*/ 742031 w 963902"/>
              <a:gd name="connsiteY21" fmla="*/ 827657 h 1218934"/>
              <a:gd name="connsiteX22" fmla="*/ 758814 w 963902"/>
              <a:gd name="connsiteY22" fmla="*/ 827657 h 1218934"/>
              <a:gd name="connsiteX23" fmla="*/ 769344 w 963902"/>
              <a:gd name="connsiteY23" fmla="*/ 827000 h 1218934"/>
              <a:gd name="connsiteX24" fmla="*/ 801399 w 963902"/>
              <a:gd name="connsiteY24" fmla="*/ 779779 h 1218934"/>
              <a:gd name="connsiteX25" fmla="*/ 801385 w 963902"/>
              <a:gd name="connsiteY25" fmla="*/ 779702 h 1218934"/>
              <a:gd name="connsiteX26" fmla="*/ 784602 w 963902"/>
              <a:gd name="connsiteY26" fmla="*/ 693693 h 1218934"/>
              <a:gd name="connsiteX27" fmla="*/ 900467 w 963902"/>
              <a:gd name="connsiteY27" fmla="*/ 755410 h 1218934"/>
              <a:gd name="connsiteX28" fmla="*/ 963681 w 963902"/>
              <a:gd name="connsiteY28" fmla="*/ 1147763 h 1218934"/>
              <a:gd name="connsiteX29" fmla="*/ 903438 w 963902"/>
              <a:gd name="connsiteY29" fmla="*/ 1218720 h 1218934"/>
              <a:gd name="connsiteX30" fmla="*/ 897865 w 963902"/>
              <a:gd name="connsiteY30" fmla="*/ 1218935 h 1218934"/>
              <a:gd name="connsiteX31" fmla="*/ 647944 w 963902"/>
              <a:gd name="connsiteY31" fmla="*/ 1063308 h 1218934"/>
              <a:gd name="connsiteX32" fmla="*/ 799739 w 963902"/>
              <a:gd name="connsiteY32" fmla="*/ 1063308 h 1218934"/>
              <a:gd name="connsiteX33" fmla="*/ 799739 w 963902"/>
              <a:gd name="connsiteY33" fmla="*/ 1023130 h 1218934"/>
              <a:gd name="connsiteX34" fmla="*/ 647944 w 963902"/>
              <a:gd name="connsiteY34" fmla="*/ 1023130 h 1218934"/>
              <a:gd name="connsiteX35" fmla="*/ 250446 w 963902"/>
              <a:gd name="connsiteY35" fmla="*/ 859429 h 1218934"/>
              <a:gd name="connsiteX36" fmla="*/ 291940 w 963902"/>
              <a:gd name="connsiteY36" fmla="*/ 786971 h 1218934"/>
              <a:gd name="connsiteX37" fmla="*/ 202939 w 963902"/>
              <a:gd name="connsiteY37" fmla="*/ 787181 h 1218934"/>
              <a:gd name="connsiteX38" fmla="*/ 223582 w 963902"/>
              <a:gd name="connsiteY38" fmla="*/ 681188 h 1218934"/>
              <a:gd name="connsiteX39" fmla="*/ 248741 w 963902"/>
              <a:gd name="connsiteY39" fmla="*/ 674725 h 1218934"/>
              <a:gd name="connsiteX40" fmla="*/ 350216 w 963902"/>
              <a:gd name="connsiteY40" fmla="*/ 650224 h 1218934"/>
              <a:gd name="connsiteX41" fmla="*/ 355602 w 963902"/>
              <a:gd name="connsiteY41" fmla="*/ 674157 h 1218934"/>
              <a:gd name="connsiteX42" fmla="*/ 482657 w 963902"/>
              <a:gd name="connsiteY42" fmla="*/ 840761 h 1218934"/>
              <a:gd name="connsiteX43" fmla="*/ 610160 w 963902"/>
              <a:gd name="connsiteY43" fmla="*/ 673499 h 1218934"/>
              <a:gd name="connsiteX44" fmla="*/ 615096 w 963902"/>
              <a:gd name="connsiteY44" fmla="*/ 650074 h 1218934"/>
              <a:gd name="connsiteX45" fmla="*/ 711187 w 963902"/>
              <a:gd name="connsiteY45" fmla="*/ 673079 h 1218934"/>
              <a:gd name="connsiteX46" fmla="*/ 741493 w 963902"/>
              <a:gd name="connsiteY46" fmla="*/ 680828 h 1218934"/>
              <a:gd name="connsiteX47" fmla="*/ 761716 w 963902"/>
              <a:gd name="connsiteY47" fmla="*/ 787032 h 1218934"/>
              <a:gd name="connsiteX48" fmla="*/ 672715 w 963902"/>
              <a:gd name="connsiteY48" fmla="*/ 786822 h 1218934"/>
              <a:gd name="connsiteX49" fmla="*/ 713999 w 963902"/>
              <a:gd name="connsiteY49" fmla="*/ 859279 h 1218934"/>
              <a:gd name="connsiteX50" fmla="*/ 482238 w 963902"/>
              <a:gd name="connsiteY50" fmla="*/ 958183 h 1218934"/>
              <a:gd name="connsiteX51" fmla="*/ 250446 w 963902"/>
              <a:gd name="connsiteY51" fmla="*/ 859429 h 1218934"/>
              <a:gd name="connsiteX52" fmla="*/ 212602 w 963902"/>
              <a:gd name="connsiteY52" fmla="*/ 613666 h 1218934"/>
              <a:gd name="connsiteX53" fmla="*/ 291491 w 963902"/>
              <a:gd name="connsiteY53" fmla="*/ 136830 h 1218934"/>
              <a:gd name="connsiteX54" fmla="*/ 316650 w 963902"/>
              <a:gd name="connsiteY54" fmla="*/ 114034 h 1218934"/>
              <a:gd name="connsiteX55" fmla="*/ 310847 w 963902"/>
              <a:gd name="connsiteY55" fmla="*/ 46961 h 1218934"/>
              <a:gd name="connsiteX56" fmla="*/ 327630 w 963902"/>
              <a:gd name="connsiteY56" fmla="*/ 25452 h 1218934"/>
              <a:gd name="connsiteX57" fmla="*/ 478648 w 963902"/>
              <a:gd name="connsiteY57" fmla="*/ 322 h 1218934"/>
              <a:gd name="connsiteX58" fmla="*/ 485738 w 963902"/>
              <a:gd name="connsiteY58" fmla="*/ 322 h 1218934"/>
              <a:gd name="connsiteX59" fmla="*/ 636217 w 963902"/>
              <a:gd name="connsiteY59" fmla="*/ 25482 h 1218934"/>
              <a:gd name="connsiteX60" fmla="*/ 654166 w 963902"/>
              <a:gd name="connsiteY60" fmla="*/ 47201 h 1218934"/>
              <a:gd name="connsiteX61" fmla="*/ 648603 w 963902"/>
              <a:gd name="connsiteY61" fmla="*/ 113675 h 1218934"/>
              <a:gd name="connsiteX62" fmla="*/ 673762 w 963902"/>
              <a:gd name="connsiteY62" fmla="*/ 136890 h 1218934"/>
              <a:gd name="connsiteX63" fmla="*/ 753310 w 963902"/>
              <a:gd name="connsiteY63" fmla="*/ 613726 h 1218934"/>
              <a:gd name="connsiteX64" fmla="*/ 568845 w 963902"/>
              <a:gd name="connsiteY64" fmla="*/ 606426 h 1218934"/>
              <a:gd name="connsiteX65" fmla="*/ 648184 w 963902"/>
              <a:gd name="connsiteY65" fmla="*/ 380469 h 1218934"/>
              <a:gd name="connsiteX66" fmla="*/ 647974 w 963902"/>
              <a:gd name="connsiteY66" fmla="*/ 363267 h 1218934"/>
              <a:gd name="connsiteX67" fmla="*/ 524569 w 963902"/>
              <a:gd name="connsiteY67" fmla="*/ 246324 h 1218934"/>
              <a:gd name="connsiteX68" fmla="*/ 317967 w 963902"/>
              <a:gd name="connsiteY68" fmla="*/ 400901 h 1218934"/>
              <a:gd name="connsiteX69" fmla="*/ 397096 w 963902"/>
              <a:gd name="connsiteY69" fmla="*/ 606426 h 1218934"/>
              <a:gd name="connsiteX70" fmla="*/ 249668 w 963902"/>
              <a:gd name="connsiteY70" fmla="*/ 615162 h 1218934"/>
              <a:gd name="connsiteX71" fmla="*/ 212602 w 963902"/>
              <a:gd name="connsiteY71" fmla="*/ 613666 h 1218934"/>
              <a:gd name="connsiteX72" fmla="*/ 352550 w 963902"/>
              <a:gd name="connsiteY72" fmla="*/ 62458 h 1218934"/>
              <a:gd name="connsiteX73" fmla="*/ 364517 w 963902"/>
              <a:gd name="connsiteY73" fmla="*/ 203933 h 1218934"/>
              <a:gd name="connsiteX74" fmla="*/ 600348 w 963902"/>
              <a:gd name="connsiteY74" fmla="*/ 203933 h 1218934"/>
              <a:gd name="connsiteX75" fmla="*/ 612612 w 963902"/>
              <a:gd name="connsiteY75" fmla="*/ 62458 h 1218934"/>
              <a:gd name="connsiteX76" fmla="*/ 482537 w 963902"/>
              <a:gd name="connsiteY76" fmla="*/ 40739 h 1218934"/>
              <a:gd name="connsiteX77" fmla="*/ 470779 w 963902"/>
              <a:gd name="connsiteY77" fmla="*/ 184128 h 1218934"/>
              <a:gd name="connsiteX78" fmla="*/ 461954 w 963902"/>
              <a:gd name="connsiteY78" fmla="*/ 175302 h 1218934"/>
              <a:gd name="connsiteX79" fmla="*/ 461954 w 963902"/>
              <a:gd name="connsiteY79" fmla="*/ 157353 h 1218934"/>
              <a:gd name="connsiteX80" fmla="*/ 453129 w 963902"/>
              <a:gd name="connsiteY80" fmla="*/ 148527 h 1218934"/>
              <a:gd name="connsiteX81" fmla="*/ 435179 w 963902"/>
              <a:gd name="connsiteY81" fmla="*/ 148527 h 1218934"/>
              <a:gd name="connsiteX82" fmla="*/ 426353 w 963902"/>
              <a:gd name="connsiteY82" fmla="*/ 139702 h 1218934"/>
              <a:gd name="connsiteX83" fmla="*/ 426353 w 963902"/>
              <a:gd name="connsiteY83" fmla="*/ 116846 h 1218934"/>
              <a:gd name="connsiteX84" fmla="*/ 435179 w 963902"/>
              <a:gd name="connsiteY84" fmla="*/ 108021 h 1218934"/>
              <a:gd name="connsiteX85" fmla="*/ 453129 w 963902"/>
              <a:gd name="connsiteY85" fmla="*/ 108021 h 1218934"/>
              <a:gd name="connsiteX86" fmla="*/ 461954 w 963902"/>
              <a:gd name="connsiteY86" fmla="*/ 99195 h 1218934"/>
              <a:gd name="connsiteX87" fmla="*/ 461954 w 963902"/>
              <a:gd name="connsiteY87" fmla="*/ 81246 h 1218934"/>
              <a:gd name="connsiteX88" fmla="*/ 470929 w 963902"/>
              <a:gd name="connsiteY88" fmla="*/ 72420 h 1218934"/>
              <a:gd name="connsiteX89" fmla="*/ 493725 w 963902"/>
              <a:gd name="connsiteY89" fmla="*/ 72420 h 1218934"/>
              <a:gd name="connsiteX90" fmla="*/ 502551 w 963902"/>
              <a:gd name="connsiteY90" fmla="*/ 81246 h 1218934"/>
              <a:gd name="connsiteX91" fmla="*/ 502551 w 963902"/>
              <a:gd name="connsiteY91" fmla="*/ 99195 h 1218934"/>
              <a:gd name="connsiteX92" fmla="*/ 511135 w 963902"/>
              <a:gd name="connsiteY92" fmla="*/ 108021 h 1218934"/>
              <a:gd name="connsiteX93" fmla="*/ 511376 w 963902"/>
              <a:gd name="connsiteY93" fmla="*/ 108021 h 1218934"/>
              <a:gd name="connsiteX94" fmla="*/ 529326 w 963902"/>
              <a:gd name="connsiteY94" fmla="*/ 108021 h 1218934"/>
              <a:gd name="connsiteX95" fmla="*/ 538151 w 963902"/>
              <a:gd name="connsiteY95" fmla="*/ 116605 h 1218934"/>
              <a:gd name="connsiteX96" fmla="*/ 538151 w 963902"/>
              <a:gd name="connsiteY96" fmla="*/ 116846 h 1218934"/>
              <a:gd name="connsiteX97" fmla="*/ 538151 w 963902"/>
              <a:gd name="connsiteY97" fmla="*/ 139852 h 1218934"/>
              <a:gd name="connsiteX98" fmla="*/ 529326 w 963902"/>
              <a:gd name="connsiteY98" fmla="*/ 148677 h 1218934"/>
              <a:gd name="connsiteX99" fmla="*/ 511376 w 963902"/>
              <a:gd name="connsiteY99" fmla="*/ 148677 h 1218934"/>
              <a:gd name="connsiteX100" fmla="*/ 502551 w 963902"/>
              <a:gd name="connsiteY100" fmla="*/ 157502 h 1218934"/>
              <a:gd name="connsiteX101" fmla="*/ 502551 w 963902"/>
              <a:gd name="connsiteY101" fmla="*/ 175452 h 1218934"/>
              <a:gd name="connsiteX102" fmla="*/ 493725 w 963902"/>
              <a:gd name="connsiteY102" fmla="*/ 184277 h 121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63902" h="1218934">
                <a:moveTo>
                  <a:pt x="66192" y="1218875"/>
                </a:moveTo>
                <a:cubicBezTo>
                  <a:pt x="29693" y="1218935"/>
                  <a:pt x="58" y="1189392"/>
                  <a:pt x="0" y="1152894"/>
                </a:cubicBezTo>
                <a:cubicBezTo>
                  <a:pt x="-2" y="1151162"/>
                  <a:pt x="63" y="1149430"/>
                  <a:pt x="197" y="1147702"/>
                </a:cubicBezTo>
                <a:cubicBezTo>
                  <a:pt x="8869" y="1015220"/>
                  <a:pt x="30034" y="883852"/>
                  <a:pt x="63409" y="755349"/>
                </a:cubicBezTo>
                <a:cubicBezTo>
                  <a:pt x="71128" y="730430"/>
                  <a:pt x="126592" y="710206"/>
                  <a:pt x="179484" y="693663"/>
                </a:cubicBezTo>
                <a:lnTo>
                  <a:pt x="162731" y="779642"/>
                </a:lnTo>
                <a:cubicBezTo>
                  <a:pt x="162193" y="782400"/>
                  <a:pt x="161973" y="785210"/>
                  <a:pt x="162073" y="788019"/>
                </a:cubicBezTo>
                <a:cubicBezTo>
                  <a:pt x="162417" y="809941"/>
                  <a:pt x="180357" y="827493"/>
                  <a:pt x="202280" y="827358"/>
                </a:cubicBezTo>
                <a:lnTo>
                  <a:pt x="221846" y="827358"/>
                </a:lnTo>
                <a:lnTo>
                  <a:pt x="216043" y="837470"/>
                </a:lnTo>
                <a:cubicBezTo>
                  <a:pt x="215662" y="838216"/>
                  <a:pt x="215232" y="838935"/>
                  <a:pt x="214755" y="839624"/>
                </a:cubicBezTo>
                <a:cubicBezTo>
                  <a:pt x="203977" y="859113"/>
                  <a:pt x="210869" y="883647"/>
                  <a:pt x="230223" y="894670"/>
                </a:cubicBezTo>
                <a:cubicBezTo>
                  <a:pt x="267848" y="915973"/>
                  <a:pt x="306607" y="935208"/>
                  <a:pt x="346328" y="952289"/>
                </a:cubicBezTo>
                <a:cubicBezTo>
                  <a:pt x="384011" y="968496"/>
                  <a:pt x="422552" y="982638"/>
                  <a:pt x="461774" y="994651"/>
                </a:cubicBezTo>
                <a:lnTo>
                  <a:pt x="461774" y="1159968"/>
                </a:lnTo>
                <a:lnTo>
                  <a:pt x="502191" y="1159968"/>
                </a:lnTo>
                <a:lnTo>
                  <a:pt x="502191" y="994860"/>
                </a:lnTo>
                <a:cubicBezTo>
                  <a:pt x="541407" y="982822"/>
                  <a:pt x="579945" y="968681"/>
                  <a:pt x="617639" y="952499"/>
                </a:cubicBezTo>
                <a:cubicBezTo>
                  <a:pt x="657339" y="935373"/>
                  <a:pt x="696095" y="916140"/>
                  <a:pt x="733744" y="894880"/>
                </a:cubicBezTo>
                <a:lnTo>
                  <a:pt x="733954" y="894670"/>
                </a:lnTo>
                <a:cubicBezTo>
                  <a:pt x="753232" y="883559"/>
                  <a:pt x="759915" y="858963"/>
                  <a:pt x="748912" y="839624"/>
                </a:cubicBezTo>
                <a:lnTo>
                  <a:pt x="742031" y="827657"/>
                </a:lnTo>
                <a:lnTo>
                  <a:pt x="758814" y="827657"/>
                </a:lnTo>
                <a:cubicBezTo>
                  <a:pt x="762338" y="827867"/>
                  <a:pt x="765874" y="827646"/>
                  <a:pt x="769344" y="827000"/>
                </a:cubicBezTo>
                <a:cubicBezTo>
                  <a:pt x="791236" y="822811"/>
                  <a:pt x="805588" y="801669"/>
                  <a:pt x="801399" y="779779"/>
                </a:cubicBezTo>
                <a:cubicBezTo>
                  <a:pt x="801394" y="779752"/>
                  <a:pt x="801390" y="779727"/>
                  <a:pt x="801385" y="779702"/>
                </a:cubicBezTo>
                <a:lnTo>
                  <a:pt x="784602" y="693693"/>
                </a:lnTo>
                <a:cubicBezTo>
                  <a:pt x="837285" y="710027"/>
                  <a:pt x="892750" y="730459"/>
                  <a:pt x="900467" y="755410"/>
                </a:cubicBezTo>
                <a:cubicBezTo>
                  <a:pt x="933843" y="883912"/>
                  <a:pt x="955009" y="1015279"/>
                  <a:pt x="963681" y="1147763"/>
                </a:cubicBezTo>
                <a:cubicBezTo>
                  <a:pt x="966639" y="1183991"/>
                  <a:pt x="939668" y="1215756"/>
                  <a:pt x="903438" y="1218720"/>
                </a:cubicBezTo>
                <a:cubicBezTo>
                  <a:pt x="901584" y="1218863"/>
                  <a:pt x="899726" y="1218935"/>
                  <a:pt x="897865" y="1218935"/>
                </a:cubicBezTo>
                <a:close/>
                <a:moveTo>
                  <a:pt x="647944" y="1063308"/>
                </a:moveTo>
                <a:lnTo>
                  <a:pt x="799739" y="1063308"/>
                </a:lnTo>
                <a:lnTo>
                  <a:pt x="799739" y="1023130"/>
                </a:lnTo>
                <a:lnTo>
                  <a:pt x="647944" y="1023130"/>
                </a:lnTo>
                <a:close/>
                <a:moveTo>
                  <a:pt x="250446" y="859429"/>
                </a:moveTo>
                <a:lnTo>
                  <a:pt x="291940" y="786971"/>
                </a:lnTo>
                <a:lnTo>
                  <a:pt x="202939" y="787181"/>
                </a:lnTo>
                <a:lnTo>
                  <a:pt x="223582" y="681188"/>
                </a:lnTo>
                <a:cubicBezTo>
                  <a:pt x="231958" y="679034"/>
                  <a:pt x="240573" y="676670"/>
                  <a:pt x="248741" y="674725"/>
                </a:cubicBezTo>
                <a:cubicBezTo>
                  <a:pt x="290235" y="664405"/>
                  <a:pt x="328707" y="656237"/>
                  <a:pt x="350216" y="650224"/>
                </a:cubicBezTo>
                <a:cubicBezTo>
                  <a:pt x="351300" y="658346"/>
                  <a:pt x="353101" y="666355"/>
                  <a:pt x="355602" y="674157"/>
                </a:cubicBezTo>
                <a:cubicBezTo>
                  <a:pt x="374958" y="737161"/>
                  <a:pt x="437304" y="799267"/>
                  <a:pt x="482657" y="840761"/>
                </a:cubicBezTo>
                <a:cubicBezTo>
                  <a:pt x="528219" y="799057"/>
                  <a:pt x="591013" y="736712"/>
                  <a:pt x="610160" y="673499"/>
                </a:cubicBezTo>
                <a:cubicBezTo>
                  <a:pt x="612317" y="665807"/>
                  <a:pt x="613966" y="657982"/>
                  <a:pt x="615096" y="650074"/>
                </a:cubicBezTo>
                <a:cubicBezTo>
                  <a:pt x="635528" y="655879"/>
                  <a:pt x="671936" y="663418"/>
                  <a:pt x="711187" y="673079"/>
                </a:cubicBezTo>
                <a:cubicBezTo>
                  <a:pt x="721089" y="675652"/>
                  <a:pt x="731171" y="678016"/>
                  <a:pt x="741493" y="680828"/>
                </a:cubicBezTo>
                <a:lnTo>
                  <a:pt x="761716" y="787032"/>
                </a:lnTo>
                <a:lnTo>
                  <a:pt x="672715" y="786822"/>
                </a:lnTo>
                <a:lnTo>
                  <a:pt x="713999" y="859279"/>
                </a:lnTo>
                <a:cubicBezTo>
                  <a:pt x="640764" y="900965"/>
                  <a:pt x="563006" y="934149"/>
                  <a:pt x="482238" y="958183"/>
                </a:cubicBezTo>
                <a:cubicBezTo>
                  <a:pt x="401528" y="934026"/>
                  <a:pt x="323779" y="900902"/>
                  <a:pt x="250446" y="859429"/>
                </a:cubicBezTo>
                <a:close/>
                <a:moveTo>
                  <a:pt x="212602" y="613666"/>
                </a:moveTo>
                <a:cubicBezTo>
                  <a:pt x="136075" y="467913"/>
                  <a:pt x="181638" y="244977"/>
                  <a:pt x="291491" y="136830"/>
                </a:cubicBezTo>
                <a:cubicBezTo>
                  <a:pt x="299468" y="128852"/>
                  <a:pt x="307855" y="121253"/>
                  <a:pt x="316650" y="114034"/>
                </a:cubicBezTo>
                <a:lnTo>
                  <a:pt x="310847" y="46961"/>
                </a:lnTo>
                <a:cubicBezTo>
                  <a:pt x="309946" y="36503"/>
                  <a:pt x="317266" y="27121"/>
                  <a:pt x="327630" y="25452"/>
                </a:cubicBezTo>
                <a:lnTo>
                  <a:pt x="478648" y="322"/>
                </a:lnTo>
                <a:cubicBezTo>
                  <a:pt x="480991" y="-107"/>
                  <a:pt x="483394" y="-107"/>
                  <a:pt x="485738" y="322"/>
                </a:cubicBezTo>
                <a:lnTo>
                  <a:pt x="636217" y="25482"/>
                </a:lnTo>
                <a:cubicBezTo>
                  <a:pt x="647163" y="26538"/>
                  <a:pt x="655190" y="36252"/>
                  <a:pt x="654166" y="47201"/>
                </a:cubicBezTo>
                <a:lnTo>
                  <a:pt x="648603" y="113675"/>
                </a:lnTo>
                <a:cubicBezTo>
                  <a:pt x="656580" y="120556"/>
                  <a:pt x="664967" y="128294"/>
                  <a:pt x="673762" y="136890"/>
                </a:cubicBezTo>
                <a:cubicBezTo>
                  <a:pt x="783824" y="245038"/>
                  <a:pt x="829326" y="467974"/>
                  <a:pt x="753310" y="613726"/>
                </a:cubicBezTo>
                <a:cubicBezTo>
                  <a:pt x="691725" y="616085"/>
                  <a:pt x="630050" y="613646"/>
                  <a:pt x="568845" y="606426"/>
                </a:cubicBezTo>
                <a:cubicBezTo>
                  <a:pt x="623448" y="544161"/>
                  <a:pt x="651876" y="463202"/>
                  <a:pt x="648184" y="380469"/>
                </a:cubicBezTo>
                <a:cubicBezTo>
                  <a:pt x="648184" y="378973"/>
                  <a:pt x="648184" y="364762"/>
                  <a:pt x="647974" y="363267"/>
                </a:cubicBezTo>
                <a:cubicBezTo>
                  <a:pt x="586782" y="353216"/>
                  <a:pt x="537894" y="306887"/>
                  <a:pt x="524569" y="246324"/>
                </a:cubicBezTo>
                <a:cubicBezTo>
                  <a:pt x="505872" y="318990"/>
                  <a:pt x="399877" y="396803"/>
                  <a:pt x="317967" y="400901"/>
                </a:cubicBezTo>
                <a:cubicBezTo>
                  <a:pt x="318554" y="476737"/>
                  <a:pt x="346676" y="549777"/>
                  <a:pt x="397096" y="606426"/>
                </a:cubicBezTo>
                <a:cubicBezTo>
                  <a:pt x="348172" y="612290"/>
                  <a:pt x="298941" y="615207"/>
                  <a:pt x="249668" y="615162"/>
                </a:cubicBezTo>
                <a:cubicBezTo>
                  <a:pt x="237294" y="615348"/>
                  <a:pt x="224920" y="614850"/>
                  <a:pt x="212602" y="613666"/>
                </a:cubicBezTo>
                <a:close/>
                <a:moveTo>
                  <a:pt x="352550" y="62458"/>
                </a:moveTo>
                <a:lnTo>
                  <a:pt x="364517" y="203933"/>
                </a:lnTo>
                <a:lnTo>
                  <a:pt x="600348" y="203933"/>
                </a:lnTo>
                <a:lnTo>
                  <a:pt x="612612" y="62458"/>
                </a:lnTo>
                <a:lnTo>
                  <a:pt x="482537" y="40739"/>
                </a:lnTo>
                <a:close/>
                <a:moveTo>
                  <a:pt x="470779" y="184128"/>
                </a:moveTo>
                <a:cubicBezTo>
                  <a:pt x="465939" y="184048"/>
                  <a:pt x="462034" y="180143"/>
                  <a:pt x="461954" y="175302"/>
                </a:cubicBezTo>
                <a:lnTo>
                  <a:pt x="461954" y="157353"/>
                </a:lnTo>
                <a:cubicBezTo>
                  <a:pt x="461874" y="152512"/>
                  <a:pt x="457969" y="148607"/>
                  <a:pt x="453129" y="148527"/>
                </a:cubicBezTo>
                <a:lnTo>
                  <a:pt x="435179" y="148527"/>
                </a:lnTo>
                <a:cubicBezTo>
                  <a:pt x="430338" y="148447"/>
                  <a:pt x="426434" y="144542"/>
                  <a:pt x="426353" y="139702"/>
                </a:cubicBezTo>
                <a:lnTo>
                  <a:pt x="426353" y="116846"/>
                </a:lnTo>
                <a:cubicBezTo>
                  <a:pt x="426434" y="112005"/>
                  <a:pt x="430338" y="108101"/>
                  <a:pt x="435179" y="108021"/>
                </a:cubicBezTo>
                <a:lnTo>
                  <a:pt x="453129" y="108021"/>
                </a:lnTo>
                <a:cubicBezTo>
                  <a:pt x="457969" y="107941"/>
                  <a:pt x="461874" y="104036"/>
                  <a:pt x="461954" y="99195"/>
                </a:cubicBezTo>
                <a:lnTo>
                  <a:pt x="461954" y="81246"/>
                </a:lnTo>
                <a:cubicBezTo>
                  <a:pt x="462142" y="76394"/>
                  <a:pt x="466075" y="72527"/>
                  <a:pt x="470929" y="72420"/>
                </a:cubicBezTo>
                <a:lnTo>
                  <a:pt x="493725" y="72420"/>
                </a:lnTo>
                <a:cubicBezTo>
                  <a:pt x="498566" y="72500"/>
                  <a:pt x="502471" y="76405"/>
                  <a:pt x="502551" y="81246"/>
                </a:cubicBezTo>
                <a:lnTo>
                  <a:pt x="502551" y="99195"/>
                </a:lnTo>
                <a:cubicBezTo>
                  <a:pt x="502484" y="104003"/>
                  <a:pt x="506328" y="107954"/>
                  <a:pt x="511135" y="108021"/>
                </a:cubicBezTo>
                <a:cubicBezTo>
                  <a:pt x="511215" y="108022"/>
                  <a:pt x="511296" y="108022"/>
                  <a:pt x="511376" y="108021"/>
                </a:cubicBezTo>
                <a:lnTo>
                  <a:pt x="529326" y="108021"/>
                </a:lnTo>
                <a:cubicBezTo>
                  <a:pt x="534133" y="107954"/>
                  <a:pt x="538085" y="111797"/>
                  <a:pt x="538151" y="116605"/>
                </a:cubicBezTo>
                <a:cubicBezTo>
                  <a:pt x="538152" y="116685"/>
                  <a:pt x="538152" y="116766"/>
                  <a:pt x="538151" y="116846"/>
                </a:cubicBezTo>
                <a:lnTo>
                  <a:pt x="538151" y="139852"/>
                </a:lnTo>
                <a:cubicBezTo>
                  <a:pt x="538071" y="144692"/>
                  <a:pt x="534167" y="148597"/>
                  <a:pt x="529326" y="148677"/>
                </a:cubicBezTo>
                <a:lnTo>
                  <a:pt x="511376" y="148677"/>
                </a:lnTo>
                <a:cubicBezTo>
                  <a:pt x="506536" y="148757"/>
                  <a:pt x="502631" y="152662"/>
                  <a:pt x="502551" y="157502"/>
                </a:cubicBezTo>
                <a:lnTo>
                  <a:pt x="502551" y="175452"/>
                </a:lnTo>
                <a:cubicBezTo>
                  <a:pt x="502471" y="180293"/>
                  <a:pt x="498566" y="184197"/>
                  <a:pt x="493725" y="18427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19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3B0645B-F2C3-D923-D5B6-EE9D41C8AD05}"/>
              </a:ext>
            </a:extLst>
          </p:cNvPr>
          <p:cNvSpPr txBox="1"/>
          <p:nvPr/>
        </p:nvSpPr>
        <p:spPr>
          <a:xfrm>
            <a:off x="6676777" y="1678563"/>
            <a:ext cx="80021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专业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1B43A47-6125-68E2-F9F1-8F09B8DFC9DB}"/>
              </a:ext>
            </a:extLst>
          </p:cNvPr>
          <p:cNvSpPr txBox="1"/>
          <p:nvPr/>
        </p:nvSpPr>
        <p:spPr>
          <a:xfrm>
            <a:off x="7657663" y="3377507"/>
            <a:ext cx="80021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团队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461B492-3294-534C-380B-950E3EF1B8C7}"/>
              </a:ext>
            </a:extLst>
          </p:cNvPr>
          <p:cNvSpPr txBox="1"/>
          <p:nvPr/>
        </p:nvSpPr>
        <p:spPr>
          <a:xfrm>
            <a:off x="3734120" y="3377507"/>
            <a:ext cx="80021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品质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DBCAFCD-1592-6628-FA10-1D08A4D28122}"/>
              </a:ext>
            </a:extLst>
          </p:cNvPr>
          <p:cNvSpPr txBox="1"/>
          <p:nvPr/>
        </p:nvSpPr>
        <p:spPr>
          <a:xfrm>
            <a:off x="4715006" y="5076451"/>
            <a:ext cx="80021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责任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4327AF9-6C4C-4FF0-5AF6-BAAD6A4F33E2}"/>
              </a:ext>
            </a:extLst>
          </p:cNvPr>
          <p:cNvSpPr txBox="1"/>
          <p:nvPr/>
        </p:nvSpPr>
        <p:spPr>
          <a:xfrm>
            <a:off x="6676777" y="5076451"/>
            <a:ext cx="80021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</a:rPr>
              <a:t>担当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8F6948D-12B4-66FE-9D8E-C330B45D84B7}"/>
              </a:ext>
            </a:extLst>
          </p:cNvPr>
          <p:cNvSpPr txBox="1"/>
          <p:nvPr/>
        </p:nvSpPr>
        <p:spPr>
          <a:xfrm>
            <a:off x="1425477" y="2064347"/>
            <a:ext cx="2077492" cy="293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提高服务质量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0239C5CB-2F57-4F80-60B6-7FBC0EBCF704}"/>
              </a:ext>
            </a:extLst>
          </p:cNvPr>
          <p:cNvSpPr/>
          <p:nvPr/>
        </p:nvSpPr>
        <p:spPr>
          <a:xfrm>
            <a:off x="732237" y="3231952"/>
            <a:ext cx="2701099" cy="6296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190500" dist="127000" dir="5400000" sx="85000" sy="8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E7E3533-BD1D-625C-9F9C-2795FD39152E}"/>
              </a:ext>
            </a:extLst>
          </p:cNvPr>
          <p:cNvSpPr txBox="1"/>
          <p:nvPr/>
        </p:nvSpPr>
        <p:spPr>
          <a:xfrm>
            <a:off x="1044040" y="3400267"/>
            <a:ext cx="2077492" cy="293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提高工作效率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225D477-467F-53BF-E08A-B1398E071382}"/>
              </a:ext>
            </a:extLst>
          </p:cNvPr>
          <p:cNvSpPr txBox="1"/>
          <p:nvPr/>
        </p:nvSpPr>
        <p:spPr>
          <a:xfrm>
            <a:off x="1411398" y="4736186"/>
            <a:ext cx="2077492" cy="293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降低医疗成本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A7B2FBD-DF36-7DE8-B86E-7AC7636AE142}"/>
              </a:ext>
            </a:extLst>
          </p:cNvPr>
          <p:cNvSpPr txBox="1"/>
          <p:nvPr/>
        </p:nvSpPr>
        <p:spPr>
          <a:xfrm>
            <a:off x="8763531" y="2064347"/>
            <a:ext cx="2077492" cy="293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提高本科室效益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05F1041-733A-74B9-5C1E-44A5A582BA12}"/>
              </a:ext>
            </a:extLst>
          </p:cNvPr>
          <p:cNvSpPr txBox="1"/>
          <p:nvPr/>
        </p:nvSpPr>
        <p:spPr>
          <a:xfrm>
            <a:off x="9070467" y="3400267"/>
            <a:ext cx="2077492" cy="293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预防事故的发生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F577182-771B-0F81-ABB6-9D72A6D388AA}"/>
              </a:ext>
            </a:extLst>
          </p:cNvPr>
          <p:cNvSpPr txBox="1"/>
          <p:nvPr/>
        </p:nvSpPr>
        <p:spPr>
          <a:xfrm>
            <a:off x="8835831" y="4736186"/>
            <a:ext cx="2077492" cy="293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提高团队凝聚力</a:t>
            </a:r>
          </a:p>
        </p:txBody>
      </p:sp>
    </p:spTree>
    <p:extLst>
      <p:ext uri="{BB962C8B-B14F-4D97-AF65-F5344CB8AC3E}">
        <p14:creationId xmlns:p14="http://schemas.microsoft.com/office/powerpoint/2010/main" val="31301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 descr="房间里有蓝色的床&#10;&#10;低可信度描述已自动生成">
            <a:extLst>
              <a:ext uri="{FF2B5EF4-FFF2-40B4-BE49-F238E27FC236}">
                <a16:creationId xmlns:a16="http://schemas.microsoft.com/office/drawing/2014/main" id="{387E318F-D99F-0420-EA3D-0311F4CB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5" r="207" b="13221"/>
          <a:stretch>
            <a:fillRect/>
          </a:stretch>
        </p:blipFill>
        <p:spPr>
          <a:xfrm>
            <a:off x="1630967" y="1175170"/>
            <a:ext cx="10561033" cy="2194561"/>
          </a:xfrm>
          <a:custGeom>
            <a:avLst/>
            <a:gdLst>
              <a:gd name="connsiteX0" fmla="*/ 0 w 10561033"/>
              <a:gd name="connsiteY0" fmla="*/ 0 h 2194561"/>
              <a:gd name="connsiteX1" fmla="*/ 10561033 w 10561033"/>
              <a:gd name="connsiteY1" fmla="*/ 0 h 2194561"/>
              <a:gd name="connsiteX2" fmla="*/ 10561033 w 10561033"/>
              <a:gd name="connsiteY2" fmla="*/ 2194561 h 2194561"/>
              <a:gd name="connsiteX3" fmla="*/ 0 w 10561033"/>
              <a:gd name="connsiteY3" fmla="*/ 2194561 h 219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1033" h="2194561">
                <a:moveTo>
                  <a:pt x="0" y="0"/>
                </a:moveTo>
                <a:lnTo>
                  <a:pt x="10561033" y="0"/>
                </a:lnTo>
                <a:lnTo>
                  <a:pt x="10561033" y="2194561"/>
                </a:lnTo>
                <a:lnTo>
                  <a:pt x="0" y="2194561"/>
                </a:lnTo>
                <a:close/>
              </a:path>
            </a:pathLst>
          </a:cu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17587F33-B23B-765E-C606-376BFB8BA54C}"/>
              </a:ext>
            </a:extLst>
          </p:cNvPr>
          <p:cNvSpPr/>
          <p:nvPr/>
        </p:nvSpPr>
        <p:spPr>
          <a:xfrm>
            <a:off x="0" y="1175170"/>
            <a:ext cx="12192000" cy="2194561"/>
          </a:xfrm>
          <a:prstGeom prst="rect">
            <a:avLst/>
          </a:prstGeom>
          <a:gradFill>
            <a:gsLst>
              <a:gs pos="27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A55B7E-93C5-B5E8-8A87-39DDD9EE35E8}"/>
              </a:ext>
            </a:extLst>
          </p:cNvPr>
          <p:cNvSpPr txBox="1"/>
          <p:nvPr/>
        </p:nvSpPr>
        <p:spPr>
          <a:xfrm>
            <a:off x="695325" y="528110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岗位认知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71E8851-2348-2D05-E8B1-CBB4F88B06B6}"/>
              </a:ext>
            </a:extLst>
          </p:cNvPr>
          <p:cNvSpPr/>
          <p:nvPr/>
        </p:nvSpPr>
        <p:spPr>
          <a:xfrm>
            <a:off x="702734" y="2859617"/>
            <a:ext cx="2435119" cy="3216274"/>
          </a:xfrm>
          <a:prstGeom prst="roundRect">
            <a:avLst>
              <a:gd name="adj" fmla="val 4924"/>
            </a:avLst>
          </a:prstGeom>
          <a:solidFill>
            <a:schemeClr val="bg1"/>
          </a:solidFill>
          <a:ln>
            <a:noFill/>
          </a:ln>
          <a:effectLst>
            <a:outerShdw blurRad="203200" dist="2286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E1CE9C-9994-5687-4A18-A84CF9579A48}"/>
              </a:ext>
            </a:extLst>
          </p:cNvPr>
          <p:cNvSpPr txBox="1"/>
          <p:nvPr/>
        </p:nvSpPr>
        <p:spPr>
          <a:xfrm>
            <a:off x="1010893" y="383863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领导者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7213FB0-BCFB-0373-1FD3-2A392E221769}"/>
              </a:ext>
            </a:extLst>
          </p:cNvPr>
          <p:cNvSpPr txBox="1"/>
          <p:nvPr/>
        </p:nvSpPr>
        <p:spPr>
          <a:xfrm>
            <a:off x="1001368" y="4391938"/>
            <a:ext cx="1837851" cy="89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严于律己，宽以待人，知人善用，人尽其才，扬人之长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6AFC230F-7A4C-4941-AE64-A68AAEDBDC00}"/>
              </a:ext>
            </a:extLst>
          </p:cNvPr>
          <p:cNvSpPr/>
          <p:nvPr/>
        </p:nvSpPr>
        <p:spPr>
          <a:xfrm>
            <a:off x="1032059" y="4236424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图形 43" descr="急救包 轮廓">
            <a:extLst>
              <a:ext uri="{FF2B5EF4-FFF2-40B4-BE49-F238E27FC236}">
                <a16:creationId xmlns:a16="http://schemas.microsoft.com/office/drawing/2014/main" id="{A9B0E825-FE75-37F4-4871-49CD0764722E}"/>
              </a:ext>
            </a:extLst>
          </p:cNvPr>
          <p:cNvGrpSpPr/>
          <p:nvPr/>
        </p:nvGrpSpPr>
        <p:grpSpPr>
          <a:xfrm>
            <a:off x="1010779" y="3009616"/>
            <a:ext cx="625932" cy="524218"/>
            <a:chOff x="977970" y="2992963"/>
            <a:chExt cx="762001" cy="638174"/>
          </a:xfrm>
          <a:solidFill>
            <a:schemeClr val="bg1">
              <a:lumMod val="85000"/>
            </a:schemeClr>
          </a:solidFill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835D261-2149-8AE4-2B63-E24134B5EDF9}"/>
                </a:ext>
              </a:extLst>
            </p:cNvPr>
            <p:cNvSpPr/>
            <p:nvPr/>
          </p:nvSpPr>
          <p:spPr>
            <a:xfrm>
              <a:off x="977970" y="2992963"/>
              <a:ext cx="762001" cy="638174"/>
            </a:xfrm>
            <a:custGeom>
              <a:avLst/>
              <a:gdLst>
                <a:gd name="connsiteX0" fmla="*/ 723900 w 762000"/>
                <a:gd name="connsiteY0" fmla="*/ 104623 h 638175"/>
                <a:gd name="connsiteX1" fmla="*/ 504825 w 762000"/>
                <a:gd name="connsiteY1" fmla="*/ 104623 h 638175"/>
                <a:gd name="connsiteX2" fmla="*/ 504825 w 762000"/>
                <a:gd name="connsiteY2" fmla="*/ 47625 h 638175"/>
                <a:gd name="connsiteX3" fmla="*/ 457200 w 762000"/>
                <a:gd name="connsiteY3" fmla="*/ 0 h 638175"/>
                <a:gd name="connsiteX4" fmla="*/ 304800 w 762000"/>
                <a:gd name="connsiteY4" fmla="*/ 0 h 638175"/>
                <a:gd name="connsiteX5" fmla="*/ 257175 w 762000"/>
                <a:gd name="connsiteY5" fmla="*/ 47625 h 638175"/>
                <a:gd name="connsiteX6" fmla="*/ 257175 w 762000"/>
                <a:gd name="connsiteY6" fmla="*/ 104623 h 638175"/>
                <a:gd name="connsiteX7" fmla="*/ 38100 w 762000"/>
                <a:gd name="connsiteY7" fmla="*/ 104623 h 638175"/>
                <a:gd name="connsiteX8" fmla="*/ 0 w 762000"/>
                <a:gd name="connsiteY8" fmla="*/ 142723 h 638175"/>
                <a:gd name="connsiteX9" fmla="*/ 0 w 762000"/>
                <a:gd name="connsiteY9" fmla="*/ 600075 h 638175"/>
                <a:gd name="connsiteX10" fmla="*/ 38100 w 762000"/>
                <a:gd name="connsiteY10" fmla="*/ 638175 h 638175"/>
                <a:gd name="connsiteX11" fmla="*/ 723900 w 762000"/>
                <a:gd name="connsiteY11" fmla="*/ 638175 h 638175"/>
                <a:gd name="connsiteX12" fmla="*/ 762000 w 762000"/>
                <a:gd name="connsiteY12" fmla="*/ 600075 h 638175"/>
                <a:gd name="connsiteX13" fmla="*/ 762000 w 762000"/>
                <a:gd name="connsiteY13" fmla="*/ 142732 h 638175"/>
                <a:gd name="connsiteX14" fmla="*/ 723900 w 762000"/>
                <a:gd name="connsiteY14" fmla="*/ 104623 h 638175"/>
                <a:gd name="connsiteX15" fmla="*/ 276225 w 762000"/>
                <a:gd name="connsiteY15" fmla="*/ 47625 h 638175"/>
                <a:gd name="connsiteX16" fmla="*/ 304800 w 762000"/>
                <a:gd name="connsiteY16" fmla="*/ 19050 h 638175"/>
                <a:gd name="connsiteX17" fmla="*/ 457200 w 762000"/>
                <a:gd name="connsiteY17" fmla="*/ 19050 h 638175"/>
                <a:gd name="connsiteX18" fmla="*/ 485775 w 762000"/>
                <a:gd name="connsiteY18" fmla="*/ 47625 h 638175"/>
                <a:gd name="connsiteX19" fmla="*/ 485775 w 762000"/>
                <a:gd name="connsiteY19" fmla="*/ 104556 h 638175"/>
                <a:gd name="connsiteX20" fmla="*/ 276225 w 762000"/>
                <a:gd name="connsiteY20" fmla="*/ 104556 h 638175"/>
                <a:gd name="connsiteX21" fmla="*/ 742950 w 762000"/>
                <a:gd name="connsiteY21" fmla="*/ 600075 h 638175"/>
                <a:gd name="connsiteX22" fmla="*/ 723900 w 762000"/>
                <a:gd name="connsiteY22" fmla="*/ 619125 h 638175"/>
                <a:gd name="connsiteX23" fmla="*/ 38100 w 762000"/>
                <a:gd name="connsiteY23" fmla="*/ 619125 h 638175"/>
                <a:gd name="connsiteX24" fmla="*/ 19050 w 762000"/>
                <a:gd name="connsiteY24" fmla="*/ 600075 h 638175"/>
                <a:gd name="connsiteX25" fmla="*/ 19050 w 762000"/>
                <a:gd name="connsiteY25" fmla="*/ 142732 h 638175"/>
                <a:gd name="connsiteX26" fmla="*/ 38100 w 762000"/>
                <a:gd name="connsiteY26" fmla="*/ 123682 h 638175"/>
                <a:gd name="connsiteX27" fmla="*/ 723900 w 762000"/>
                <a:gd name="connsiteY27" fmla="*/ 123682 h 638175"/>
                <a:gd name="connsiteX28" fmla="*/ 742950 w 762000"/>
                <a:gd name="connsiteY28" fmla="*/ 142732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0" h="638175">
                  <a:moveTo>
                    <a:pt x="723900" y="104623"/>
                  </a:moveTo>
                  <a:lnTo>
                    <a:pt x="504825" y="104623"/>
                  </a:lnTo>
                  <a:lnTo>
                    <a:pt x="504825" y="47625"/>
                  </a:lnTo>
                  <a:cubicBezTo>
                    <a:pt x="504794" y="21335"/>
                    <a:pt x="483490" y="31"/>
                    <a:pt x="457200" y="0"/>
                  </a:cubicBezTo>
                  <a:lnTo>
                    <a:pt x="304800" y="0"/>
                  </a:lnTo>
                  <a:cubicBezTo>
                    <a:pt x="278510" y="31"/>
                    <a:pt x="257206" y="21335"/>
                    <a:pt x="257175" y="47625"/>
                  </a:cubicBezTo>
                  <a:lnTo>
                    <a:pt x="257175" y="104623"/>
                  </a:lnTo>
                  <a:lnTo>
                    <a:pt x="38100" y="104623"/>
                  </a:lnTo>
                  <a:cubicBezTo>
                    <a:pt x="17086" y="104690"/>
                    <a:pt x="68" y="121709"/>
                    <a:pt x="0" y="142723"/>
                  </a:cubicBezTo>
                  <a:lnTo>
                    <a:pt x="0" y="600075"/>
                  </a:lnTo>
                  <a:cubicBezTo>
                    <a:pt x="68" y="621089"/>
                    <a:pt x="17086" y="638107"/>
                    <a:pt x="38100" y="638175"/>
                  </a:cubicBezTo>
                  <a:lnTo>
                    <a:pt x="723900" y="638175"/>
                  </a:lnTo>
                  <a:cubicBezTo>
                    <a:pt x="744914" y="638107"/>
                    <a:pt x="761932" y="621089"/>
                    <a:pt x="762000" y="600075"/>
                  </a:cubicBezTo>
                  <a:lnTo>
                    <a:pt x="762000" y="142732"/>
                  </a:lnTo>
                  <a:cubicBezTo>
                    <a:pt x="761937" y="121714"/>
                    <a:pt x="744918" y="104690"/>
                    <a:pt x="723900" y="104623"/>
                  </a:cubicBezTo>
                  <a:close/>
                  <a:moveTo>
                    <a:pt x="276225" y="47625"/>
                  </a:moveTo>
                  <a:cubicBezTo>
                    <a:pt x="276225" y="31843"/>
                    <a:pt x="289018" y="19050"/>
                    <a:pt x="304800" y="19050"/>
                  </a:cubicBezTo>
                  <a:lnTo>
                    <a:pt x="457200" y="19050"/>
                  </a:lnTo>
                  <a:cubicBezTo>
                    <a:pt x="472982" y="19050"/>
                    <a:pt x="485775" y="31843"/>
                    <a:pt x="485775" y="47625"/>
                  </a:cubicBezTo>
                  <a:lnTo>
                    <a:pt x="485775" y="104556"/>
                  </a:lnTo>
                  <a:lnTo>
                    <a:pt x="276225" y="104556"/>
                  </a:lnTo>
                  <a:close/>
                  <a:moveTo>
                    <a:pt x="742950" y="600075"/>
                  </a:moveTo>
                  <a:cubicBezTo>
                    <a:pt x="742950" y="610596"/>
                    <a:pt x="734421" y="619125"/>
                    <a:pt x="723900" y="619125"/>
                  </a:cubicBezTo>
                  <a:lnTo>
                    <a:pt x="38100" y="619125"/>
                  </a:lnTo>
                  <a:cubicBezTo>
                    <a:pt x="27579" y="619125"/>
                    <a:pt x="19050" y="610596"/>
                    <a:pt x="19050" y="600075"/>
                  </a:cubicBezTo>
                  <a:lnTo>
                    <a:pt x="19050" y="142732"/>
                  </a:lnTo>
                  <a:cubicBezTo>
                    <a:pt x="19050" y="132211"/>
                    <a:pt x="27579" y="123682"/>
                    <a:pt x="38100" y="123682"/>
                  </a:cubicBezTo>
                  <a:lnTo>
                    <a:pt x="723900" y="123682"/>
                  </a:lnTo>
                  <a:cubicBezTo>
                    <a:pt x="734421" y="123682"/>
                    <a:pt x="742950" y="132211"/>
                    <a:pt x="742950" y="142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C2BD2D0-B628-D7D8-AE7A-6D0721DF1360}"/>
                </a:ext>
              </a:extLst>
            </p:cNvPr>
            <p:cNvSpPr/>
            <p:nvPr/>
          </p:nvSpPr>
          <p:spPr>
            <a:xfrm>
              <a:off x="1212587" y="3221568"/>
              <a:ext cx="292723" cy="285749"/>
            </a:xfrm>
            <a:custGeom>
              <a:avLst/>
              <a:gdLst>
                <a:gd name="connsiteX0" fmla="*/ 191443 w 292722"/>
                <a:gd name="connsiteY0" fmla="*/ 285750 h 285750"/>
                <a:gd name="connsiteX1" fmla="*/ 101279 w 292722"/>
                <a:gd name="connsiteY1" fmla="*/ 285750 h 285750"/>
                <a:gd name="connsiteX2" fmla="*/ 101279 w 292722"/>
                <a:gd name="connsiteY2" fmla="*/ 220894 h 285750"/>
                <a:gd name="connsiteX3" fmla="*/ 45082 w 292722"/>
                <a:gd name="connsiteY3" fmla="*/ 253013 h 285750"/>
                <a:gd name="connsiteX4" fmla="*/ 0 w 292722"/>
                <a:gd name="connsiteY4" fmla="*/ 174908 h 285750"/>
                <a:gd name="connsiteX5" fmla="*/ 56045 w 292722"/>
                <a:gd name="connsiteY5" fmla="*/ 142875 h 285750"/>
                <a:gd name="connsiteX6" fmla="*/ 19 w 292722"/>
                <a:gd name="connsiteY6" fmla="*/ 110861 h 285750"/>
                <a:gd name="connsiteX7" fmla="*/ 45025 w 292722"/>
                <a:gd name="connsiteY7" fmla="*/ 32090 h 285750"/>
                <a:gd name="connsiteX8" fmla="*/ 101279 w 292722"/>
                <a:gd name="connsiteY8" fmla="*/ 64237 h 285750"/>
                <a:gd name="connsiteX9" fmla="*/ 101279 w 292722"/>
                <a:gd name="connsiteY9" fmla="*/ 0 h 285750"/>
                <a:gd name="connsiteX10" fmla="*/ 191443 w 292722"/>
                <a:gd name="connsiteY10" fmla="*/ 0 h 285750"/>
                <a:gd name="connsiteX11" fmla="*/ 191443 w 292722"/>
                <a:gd name="connsiteY11" fmla="*/ 64856 h 285750"/>
                <a:gd name="connsiteX12" fmla="*/ 247640 w 292722"/>
                <a:gd name="connsiteY12" fmla="*/ 32737 h 285750"/>
                <a:gd name="connsiteX13" fmla="*/ 292722 w 292722"/>
                <a:gd name="connsiteY13" fmla="*/ 110842 h 285750"/>
                <a:gd name="connsiteX14" fmla="*/ 236677 w 292722"/>
                <a:gd name="connsiteY14" fmla="*/ 142875 h 285750"/>
                <a:gd name="connsiteX15" fmla="*/ 292703 w 292722"/>
                <a:gd name="connsiteY15" fmla="*/ 174889 h 285750"/>
                <a:gd name="connsiteX16" fmla="*/ 247698 w 292722"/>
                <a:gd name="connsiteY16" fmla="*/ 253660 h 285750"/>
                <a:gd name="connsiteX17" fmla="*/ 191443 w 292722"/>
                <a:gd name="connsiteY17" fmla="*/ 221513 h 285750"/>
                <a:gd name="connsiteX18" fmla="*/ 120329 w 292722"/>
                <a:gd name="connsiteY18" fmla="*/ 266700 h 285750"/>
                <a:gd name="connsiteX19" fmla="*/ 172393 w 292722"/>
                <a:gd name="connsiteY19" fmla="*/ 266700 h 285750"/>
                <a:gd name="connsiteX20" fmla="*/ 172393 w 292722"/>
                <a:gd name="connsiteY20" fmla="*/ 188690 h 285750"/>
                <a:gd name="connsiteX21" fmla="*/ 240611 w 292722"/>
                <a:gd name="connsiteY21" fmla="*/ 227648 h 285750"/>
                <a:gd name="connsiteX22" fmla="*/ 266719 w 292722"/>
                <a:gd name="connsiteY22" fmla="*/ 181927 h 285750"/>
                <a:gd name="connsiteX23" fmla="*/ 198282 w 292722"/>
                <a:gd name="connsiteY23" fmla="*/ 142875 h 285750"/>
                <a:gd name="connsiteX24" fmla="*/ 266681 w 292722"/>
                <a:gd name="connsiteY24" fmla="*/ 103823 h 285750"/>
                <a:gd name="connsiteX25" fmla="*/ 240678 w 292722"/>
                <a:gd name="connsiteY25" fmla="*/ 58684 h 285750"/>
                <a:gd name="connsiteX26" fmla="*/ 172431 w 292722"/>
                <a:gd name="connsiteY26" fmla="*/ 97679 h 285750"/>
                <a:gd name="connsiteX27" fmla="*/ 172431 w 292722"/>
                <a:gd name="connsiteY27" fmla="*/ 19050 h 285750"/>
                <a:gd name="connsiteX28" fmla="*/ 120329 w 292722"/>
                <a:gd name="connsiteY28" fmla="*/ 19050 h 285750"/>
                <a:gd name="connsiteX29" fmla="*/ 120329 w 292722"/>
                <a:gd name="connsiteY29" fmla="*/ 97060 h 285750"/>
                <a:gd name="connsiteX30" fmla="*/ 52083 w 292722"/>
                <a:gd name="connsiteY30" fmla="*/ 58102 h 285750"/>
                <a:gd name="connsiteX31" fmla="*/ 25965 w 292722"/>
                <a:gd name="connsiteY31" fmla="*/ 103823 h 285750"/>
                <a:gd name="connsiteX32" fmla="*/ 94440 w 292722"/>
                <a:gd name="connsiteY32" fmla="*/ 142875 h 285750"/>
                <a:gd name="connsiteX33" fmla="*/ 26041 w 292722"/>
                <a:gd name="connsiteY33" fmla="*/ 181927 h 285750"/>
                <a:gd name="connsiteX34" fmla="*/ 52083 w 292722"/>
                <a:gd name="connsiteY34" fmla="*/ 227066 h 285750"/>
                <a:gd name="connsiteX35" fmla="*/ 120329 w 292722"/>
                <a:gd name="connsiteY35" fmla="*/ 188071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722" h="285750">
                  <a:moveTo>
                    <a:pt x="191443" y="285750"/>
                  </a:moveTo>
                  <a:lnTo>
                    <a:pt x="101279" y="285750"/>
                  </a:lnTo>
                  <a:lnTo>
                    <a:pt x="101279" y="220894"/>
                  </a:lnTo>
                  <a:lnTo>
                    <a:pt x="45082" y="253013"/>
                  </a:lnTo>
                  <a:lnTo>
                    <a:pt x="0" y="174908"/>
                  </a:lnTo>
                  <a:lnTo>
                    <a:pt x="56045" y="142875"/>
                  </a:lnTo>
                  <a:lnTo>
                    <a:pt x="19" y="110861"/>
                  </a:lnTo>
                  <a:lnTo>
                    <a:pt x="45025" y="32090"/>
                  </a:lnTo>
                  <a:lnTo>
                    <a:pt x="101279" y="64237"/>
                  </a:lnTo>
                  <a:lnTo>
                    <a:pt x="101279" y="0"/>
                  </a:lnTo>
                  <a:lnTo>
                    <a:pt x="191443" y="0"/>
                  </a:lnTo>
                  <a:lnTo>
                    <a:pt x="191443" y="64856"/>
                  </a:lnTo>
                  <a:lnTo>
                    <a:pt x="247640" y="32737"/>
                  </a:lnTo>
                  <a:lnTo>
                    <a:pt x="292722" y="110842"/>
                  </a:lnTo>
                  <a:lnTo>
                    <a:pt x="236677" y="142875"/>
                  </a:lnTo>
                  <a:lnTo>
                    <a:pt x="292703" y="174889"/>
                  </a:lnTo>
                  <a:lnTo>
                    <a:pt x="247698" y="253660"/>
                  </a:lnTo>
                  <a:lnTo>
                    <a:pt x="191443" y="221513"/>
                  </a:lnTo>
                  <a:close/>
                  <a:moveTo>
                    <a:pt x="120329" y="266700"/>
                  </a:moveTo>
                  <a:lnTo>
                    <a:pt x="172393" y="266700"/>
                  </a:lnTo>
                  <a:lnTo>
                    <a:pt x="172393" y="188690"/>
                  </a:lnTo>
                  <a:lnTo>
                    <a:pt x="240611" y="227648"/>
                  </a:lnTo>
                  <a:lnTo>
                    <a:pt x="266719" y="181927"/>
                  </a:lnTo>
                  <a:lnTo>
                    <a:pt x="198282" y="142875"/>
                  </a:lnTo>
                  <a:lnTo>
                    <a:pt x="266681" y="103823"/>
                  </a:lnTo>
                  <a:lnTo>
                    <a:pt x="240678" y="58684"/>
                  </a:lnTo>
                  <a:lnTo>
                    <a:pt x="172431" y="97679"/>
                  </a:lnTo>
                  <a:lnTo>
                    <a:pt x="172431" y="19050"/>
                  </a:lnTo>
                  <a:lnTo>
                    <a:pt x="120329" y="19050"/>
                  </a:lnTo>
                  <a:lnTo>
                    <a:pt x="120329" y="97060"/>
                  </a:lnTo>
                  <a:lnTo>
                    <a:pt x="52083" y="58102"/>
                  </a:lnTo>
                  <a:lnTo>
                    <a:pt x="25965" y="103823"/>
                  </a:lnTo>
                  <a:lnTo>
                    <a:pt x="94440" y="142875"/>
                  </a:lnTo>
                  <a:lnTo>
                    <a:pt x="26041" y="181927"/>
                  </a:lnTo>
                  <a:lnTo>
                    <a:pt x="52083" y="227066"/>
                  </a:lnTo>
                  <a:lnTo>
                    <a:pt x="120329" y="1880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E86C4F39-BD01-7406-C4D7-53CFAC40F495}"/>
              </a:ext>
            </a:extLst>
          </p:cNvPr>
          <p:cNvSpPr txBox="1"/>
          <p:nvPr/>
        </p:nvSpPr>
        <p:spPr>
          <a:xfrm>
            <a:off x="2646188" y="3273622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01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244A965D-7129-4A25-3320-A13CABFA445E}"/>
              </a:ext>
            </a:extLst>
          </p:cNvPr>
          <p:cNvSpPr/>
          <p:nvPr/>
        </p:nvSpPr>
        <p:spPr>
          <a:xfrm>
            <a:off x="3511870" y="2859617"/>
            <a:ext cx="2435119" cy="3216274"/>
          </a:xfrm>
          <a:prstGeom prst="roundRect">
            <a:avLst>
              <a:gd name="adj" fmla="val 4924"/>
            </a:avLst>
          </a:prstGeom>
          <a:solidFill>
            <a:schemeClr val="bg1"/>
          </a:solidFill>
          <a:ln>
            <a:noFill/>
          </a:ln>
          <a:effectLst>
            <a:outerShdw blurRad="203200" dist="2286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6784533-D334-42B8-C849-73989A880D2D}"/>
              </a:ext>
            </a:extLst>
          </p:cNvPr>
          <p:cNvSpPr txBox="1"/>
          <p:nvPr/>
        </p:nvSpPr>
        <p:spPr>
          <a:xfrm>
            <a:off x="3820029" y="3838632"/>
            <a:ext cx="74622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联络者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52D9180-72E7-A62B-B52F-5EB4DE233D2C}"/>
              </a:ext>
            </a:extLst>
          </p:cNvPr>
          <p:cNvSpPr txBox="1"/>
          <p:nvPr/>
        </p:nvSpPr>
        <p:spPr>
          <a:xfrm>
            <a:off x="3820029" y="4391937"/>
            <a:ext cx="1939421" cy="14009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以病人为中心的整体护理，不仅靠护理人员来完成，还要全院各部门的大力支持和协助</a:t>
            </a: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B1ABC9AB-B156-BF45-1275-C4C8E4458F99}"/>
              </a:ext>
            </a:extLst>
          </p:cNvPr>
          <p:cNvSpPr/>
          <p:nvPr/>
        </p:nvSpPr>
        <p:spPr>
          <a:xfrm>
            <a:off x="3841195" y="4236424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E555054-84B9-699A-D54B-245BD07C0CF0}"/>
              </a:ext>
            </a:extLst>
          </p:cNvPr>
          <p:cNvSpPr txBox="1"/>
          <p:nvPr/>
        </p:nvSpPr>
        <p:spPr>
          <a:xfrm>
            <a:off x="5415634" y="3273622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02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pic>
        <p:nvPicPr>
          <p:cNvPr id="48" name="图形 47" descr="细菌 轮廓">
            <a:extLst>
              <a:ext uri="{FF2B5EF4-FFF2-40B4-BE49-F238E27FC236}">
                <a16:creationId xmlns:a16="http://schemas.microsoft.com/office/drawing/2014/main" id="{5CB8C4EC-AAE6-7F41-0271-E0648184B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9116" y="2937505"/>
            <a:ext cx="625933" cy="625933"/>
          </a:xfrm>
          <a:prstGeom prst="rect">
            <a:avLst/>
          </a:prstGeom>
        </p:spPr>
      </p:pic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22B6D6CB-1029-2E40-E919-CF1F79BC1AE7}"/>
              </a:ext>
            </a:extLst>
          </p:cNvPr>
          <p:cNvSpPr/>
          <p:nvPr/>
        </p:nvSpPr>
        <p:spPr>
          <a:xfrm>
            <a:off x="6321006" y="2859617"/>
            <a:ext cx="2435119" cy="3216274"/>
          </a:xfrm>
          <a:prstGeom prst="roundRect">
            <a:avLst>
              <a:gd name="adj" fmla="val 4924"/>
            </a:avLst>
          </a:prstGeom>
          <a:solidFill>
            <a:schemeClr val="bg1"/>
          </a:solidFill>
          <a:ln>
            <a:noFill/>
          </a:ln>
          <a:effectLst>
            <a:outerShdw blurRad="203200" dist="2286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084B8A6C-3716-BBA1-9F87-EE044827B630}"/>
              </a:ext>
            </a:extLst>
          </p:cNvPr>
          <p:cNvSpPr txBox="1"/>
          <p:nvPr/>
        </p:nvSpPr>
        <p:spPr>
          <a:xfrm>
            <a:off x="6629165" y="383863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代表者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90E6247-EF2A-E56F-CBDA-F8181EC3B890}"/>
              </a:ext>
            </a:extLst>
          </p:cNvPr>
          <p:cNvSpPr txBox="1"/>
          <p:nvPr/>
        </p:nvSpPr>
        <p:spPr>
          <a:xfrm>
            <a:off x="6629165" y="4391938"/>
            <a:ext cx="1837851" cy="1167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工作中以身作则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为人表率，以良好的言行激励下属满怀信心地实现目标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28003066-A688-A410-429A-A30B34D62AD2}"/>
              </a:ext>
            </a:extLst>
          </p:cNvPr>
          <p:cNvSpPr/>
          <p:nvPr/>
        </p:nvSpPr>
        <p:spPr>
          <a:xfrm>
            <a:off x="6650331" y="4236424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3ACB22E-61B8-AA4B-F165-16BB03A603D4}"/>
              </a:ext>
            </a:extLst>
          </p:cNvPr>
          <p:cNvSpPr txBox="1"/>
          <p:nvPr/>
        </p:nvSpPr>
        <p:spPr>
          <a:xfrm>
            <a:off x="8224770" y="3273622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03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74" name="图形 45" descr="化学 轮廓">
            <a:extLst>
              <a:ext uri="{FF2B5EF4-FFF2-40B4-BE49-F238E27FC236}">
                <a16:creationId xmlns:a16="http://schemas.microsoft.com/office/drawing/2014/main" id="{5FADA490-B3F8-1166-FD35-7A4AE309D2E1}"/>
              </a:ext>
            </a:extLst>
          </p:cNvPr>
          <p:cNvSpPr/>
          <p:nvPr/>
        </p:nvSpPr>
        <p:spPr>
          <a:xfrm>
            <a:off x="6640464" y="3002099"/>
            <a:ext cx="531619" cy="518966"/>
          </a:xfrm>
          <a:custGeom>
            <a:avLst/>
            <a:gdLst>
              <a:gd name="connsiteX0" fmla="*/ 837999 w 839275"/>
              <a:gd name="connsiteY0" fmla="*/ 104926 h 819301"/>
              <a:gd name="connsiteX1" fmla="*/ 824989 w 839275"/>
              <a:gd name="connsiteY1" fmla="*/ 101433 h 819301"/>
              <a:gd name="connsiteX2" fmla="*/ 824979 w 839275"/>
              <a:gd name="connsiteY2" fmla="*/ 101440 h 819301"/>
              <a:gd name="connsiteX3" fmla="*/ 719137 w 839275"/>
              <a:gd name="connsiteY3" fmla="*/ 162562 h 819301"/>
              <a:gd name="connsiteX4" fmla="*/ 613087 w 839275"/>
              <a:gd name="connsiteY4" fmla="*/ 144834 h 819301"/>
              <a:gd name="connsiteX5" fmla="*/ 598388 w 839275"/>
              <a:gd name="connsiteY5" fmla="*/ 158600 h 819301"/>
              <a:gd name="connsiteX6" fmla="*/ 493451 w 839275"/>
              <a:gd name="connsiteY6" fmla="*/ 97992 h 819301"/>
              <a:gd name="connsiteX7" fmla="*/ 442200 w 839275"/>
              <a:gd name="connsiteY7" fmla="*/ 3197 h 819301"/>
              <a:gd name="connsiteX8" fmla="*/ 347405 w 839275"/>
              <a:gd name="connsiteY8" fmla="*/ 54448 h 819301"/>
              <a:gd name="connsiteX9" fmla="*/ 347405 w 839275"/>
              <a:gd name="connsiteY9" fmla="*/ 97992 h 819301"/>
              <a:gd name="connsiteX10" fmla="*/ 242296 w 839275"/>
              <a:gd name="connsiteY10" fmla="*/ 158647 h 819301"/>
              <a:gd name="connsiteX11" fmla="*/ 135091 w 839275"/>
              <a:gd name="connsiteY11" fmla="*/ 147696 h 819301"/>
              <a:gd name="connsiteX12" fmla="*/ 124140 w 839275"/>
              <a:gd name="connsiteY12" fmla="*/ 254902 h 819301"/>
              <a:gd name="connsiteX13" fmla="*/ 171649 w 839275"/>
              <a:gd name="connsiteY13" fmla="*/ 282091 h 819301"/>
              <a:gd name="connsiteX14" fmla="*/ 171649 w 839275"/>
              <a:gd name="connsiteY14" fmla="*/ 404011 h 819301"/>
              <a:gd name="connsiteX15" fmla="*/ 108020 w 839275"/>
              <a:gd name="connsiteY15" fmla="*/ 490534 h 819301"/>
              <a:gd name="connsiteX16" fmla="*/ 114042 w 839275"/>
              <a:gd name="connsiteY16" fmla="*/ 510691 h 819301"/>
              <a:gd name="connsiteX17" fmla="*/ 4819 w 839275"/>
              <a:gd name="connsiteY17" fmla="*/ 573718 h 819301"/>
              <a:gd name="connsiteX18" fmla="*/ 1246 w 839275"/>
              <a:gd name="connsiteY18" fmla="*/ 586706 h 819301"/>
              <a:gd name="connsiteX19" fmla="*/ 14234 w 839275"/>
              <a:gd name="connsiteY19" fmla="*/ 590278 h 819301"/>
              <a:gd name="connsiteX20" fmla="*/ 14344 w 839275"/>
              <a:gd name="connsiteY20" fmla="*/ 590216 h 819301"/>
              <a:gd name="connsiteX21" fmla="*/ 124015 w 839275"/>
              <a:gd name="connsiteY21" fmla="*/ 526884 h 819301"/>
              <a:gd name="connsiteX22" fmla="*/ 230923 w 839275"/>
              <a:gd name="connsiteY22" fmla="*/ 538711 h 819301"/>
              <a:gd name="connsiteX23" fmla="*/ 242296 w 839275"/>
              <a:gd name="connsiteY23" fmla="*/ 527446 h 819301"/>
              <a:gd name="connsiteX24" fmla="*/ 347366 w 839275"/>
              <a:gd name="connsiteY24" fmla="*/ 588101 h 819301"/>
              <a:gd name="connsiteX25" fmla="*/ 398463 w 839275"/>
              <a:gd name="connsiteY25" fmla="*/ 682658 h 819301"/>
              <a:gd name="connsiteX26" fmla="*/ 410860 w 839275"/>
              <a:gd name="connsiteY26" fmla="*/ 685256 h 819301"/>
              <a:gd name="connsiteX27" fmla="*/ 410860 w 839275"/>
              <a:gd name="connsiteY27" fmla="*/ 809776 h 819301"/>
              <a:gd name="connsiteX28" fmla="*/ 420385 w 839275"/>
              <a:gd name="connsiteY28" fmla="*/ 819301 h 819301"/>
              <a:gd name="connsiteX29" fmla="*/ 429910 w 839275"/>
              <a:gd name="connsiteY29" fmla="*/ 809776 h 819301"/>
              <a:gd name="connsiteX30" fmla="*/ 429910 w 839275"/>
              <a:gd name="connsiteY30" fmla="*/ 685294 h 819301"/>
              <a:gd name="connsiteX31" fmla="*/ 495998 w 839275"/>
              <a:gd name="connsiteY31" fmla="*/ 600483 h 819301"/>
              <a:gd name="connsiteX32" fmla="*/ 493413 w 839275"/>
              <a:gd name="connsiteY32" fmla="*/ 588139 h 819301"/>
              <a:gd name="connsiteX33" fmla="*/ 598388 w 839275"/>
              <a:gd name="connsiteY33" fmla="*/ 527532 h 819301"/>
              <a:gd name="connsiteX34" fmla="*/ 705613 w 839275"/>
              <a:gd name="connsiteY34" fmla="*/ 538293 h 819301"/>
              <a:gd name="connsiteX35" fmla="*/ 716375 w 839275"/>
              <a:gd name="connsiteY35" fmla="*/ 431069 h 819301"/>
              <a:gd name="connsiteX36" fmla="*/ 669131 w 839275"/>
              <a:gd name="connsiteY36" fmla="*/ 404011 h 819301"/>
              <a:gd name="connsiteX37" fmla="*/ 669131 w 839275"/>
              <a:gd name="connsiteY37" fmla="*/ 282091 h 819301"/>
              <a:gd name="connsiteX38" fmla="*/ 732544 w 839275"/>
              <a:gd name="connsiteY38" fmla="*/ 195461 h 819301"/>
              <a:gd name="connsiteX39" fmla="*/ 728185 w 839275"/>
              <a:gd name="connsiteY39" fmla="*/ 179326 h 819301"/>
              <a:gd name="connsiteX40" fmla="*/ 834456 w 839275"/>
              <a:gd name="connsiteY40" fmla="*/ 117966 h 819301"/>
              <a:gd name="connsiteX41" fmla="*/ 838029 w 839275"/>
              <a:gd name="connsiteY41" fmla="*/ 104978 h 819301"/>
              <a:gd name="connsiteX42" fmla="*/ 837999 w 839275"/>
              <a:gd name="connsiteY42" fmla="*/ 104926 h 819301"/>
              <a:gd name="connsiteX43" fmla="*/ 420385 w 839275"/>
              <a:gd name="connsiteY43" fmla="*/ 19201 h 819301"/>
              <a:gd name="connsiteX44" fmla="*/ 477535 w 839275"/>
              <a:gd name="connsiteY44" fmla="*/ 76351 h 819301"/>
              <a:gd name="connsiteX45" fmla="*/ 420385 w 839275"/>
              <a:gd name="connsiteY45" fmla="*/ 133501 h 819301"/>
              <a:gd name="connsiteX46" fmla="*/ 363235 w 839275"/>
              <a:gd name="connsiteY46" fmla="*/ 76351 h 819301"/>
              <a:gd name="connsiteX47" fmla="*/ 420385 w 839275"/>
              <a:gd name="connsiteY47" fmla="*/ 19201 h 819301"/>
              <a:gd name="connsiteX48" fmla="*/ 126215 w 839275"/>
              <a:gd name="connsiteY48" fmla="*/ 206844 h 819301"/>
              <a:gd name="connsiteX49" fmla="*/ 183365 w 839275"/>
              <a:gd name="connsiteY49" fmla="*/ 149694 h 819301"/>
              <a:gd name="connsiteX50" fmla="*/ 240515 w 839275"/>
              <a:gd name="connsiteY50" fmla="*/ 206844 h 819301"/>
              <a:gd name="connsiteX51" fmla="*/ 183365 w 839275"/>
              <a:gd name="connsiteY51" fmla="*/ 263994 h 819301"/>
              <a:gd name="connsiteX52" fmla="*/ 126215 w 839275"/>
              <a:gd name="connsiteY52" fmla="*/ 206891 h 819301"/>
              <a:gd name="connsiteX53" fmla="*/ 183365 w 839275"/>
              <a:gd name="connsiteY53" fmla="*/ 536314 h 819301"/>
              <a:gd name="connsiteX54" fmla="*/ 126215 w 839275"/>
              <a:gd name="connsiteY54" fmla="*/ 479164 h 819301"/>
              <a:gd name="connsiteX55" fmla="*/ 183365 w 839275"/>
              <a:gd name="connsiteY55" fmla="*/ 422014 h 819301"/>
              <a:gd name="connsiteX56" fmla="*/ 240515 w 839275"/>
              <a:gd name="connsiteY56" fmla="*/ 479164 h 819301"/>
              <a:gd name="connsiteX57" fmla="*/ 183365 w 839275"/>
              <a:gd name="connsiteY57" fmla="*/ 536409 h 819301"/>
              <a:gd name="connsiteX58" fmla="*/ 420385 w 839275"/>
              <a:gd name="connsiteY58" fmla="*/ 666901 h 819301"/>
              <a:gd name="connsiteX59" fmla="*/ 363235 w 839275"/>
              <a:gd name="connsiteY59" fmla="*/ 609751 h 819301"/>
              <a:gd name="connsiteX60" fmla="*/ 420385 w 839275"/>
              <a:gd name="connsiteY60" fmla="*/ 552601 h 819301"/>
              <a:gd name="connsiteX61" fmla="*/ 477535 w 839275"/>
              <a:gd name="connsiteY61" fmla="*/ 609751 h 819301"/>
              <a:gd name="connsiteX62" fmla="*/ 420385 w 839275"/>
              <a:gd name="connsiteY62" fmla="*/ 666901 h 819301"/>
              <a:gd name="connsiteX63" fmla="*/ 485641 w 839275"/>
              <a:gd name="connsiteY63" fmla="*/ 570604 h 819301"/>
              <a:gd name="connsiteX64" fmla="*/ 381458 w 839275"/>
              <a:gd name="connsiteY64" fmla="*/ 544294 h 819301"/>
              <a:gd name="connsiteX65" fmla="*/ 355148 w 839275"/>
              <a:gd name="connsiteY65" fmla="*/ 570604 h 819301"/>
              <a:gd name="connsiteX66" fmla="*/ 252393 w 839275"/>
              <a:gd name="connsiteY66" fmla="*/ 511282 h 819301"/>
              <a:gd name="connsiteX67" fmla="*/ 215802 w 839275"/>
              <a:gd name="connsiteY67" fmla="*/ 410222 h 819301"/>
              <a:gd name="connsiteX68" fmla="*/ 190699 w 839275"/>
              <a:gd name="connsiteY68" fmla="*/ 403383 h 819301"/>
              <a:gd name="connsiteX69" fmla="*/ 190699 w 839275"/>
              <a:gd name="connsiteY69" fmla="*/ 282720 h 819301"/>
              <a:gd name="connsiteX70" fmla="*/ 259232 w 839275"/>
              <a:gd name="connsiteY70" fmla="*/ 199924 h 819301"/>
              <a:gd name="connsiteX71" fmla="*/ 252393 w 839275"/>
              <a:gd name="connsiteY71" fmla="*/ 174821 h 819301"/>
              <a:gd name="connsiteX72" fmla="*/ 355139 w 839275"/>
              <a:gd name="connsiteY72" fmla="*/ 115499 h 819301"/>
              <a:gd name="connsiteX73" fmla="*/ 459321 w 839275"/>
              <a:gd name="connsiteY73" fmla="*/ 141809 h 819301"/>
              <a:gd name="connsiteX74" fmla="*/ 485631 w 839275"/>
              <a:gd name="connsiteY74" fmla="*/ 115499 h 819301"/>
              <a:gd name="connsiteX75" fmla="*/ 588273 w 839275"/>
              <a:gd name="connsiteY75" fmla="*/ 174754 h 819301"/>
              <a:gd name="connsiteX76" fmla="*/ 624783 w 839275"/>
              <a:gd name="connsiteY76" fmla="*/ 275843 h 819301"/>
              <a:gd name="connsiteX77" fmla="*/ 650071 w 839275"/>
              <a:gd name="connsiteY77" fmla="*/ 282720 h 819301"/>
              <a:gd name="connsiteX78" fmla="*/ 650071 w 839275"/>
              <a:gd name="connsiteY78" fmla="*/ 403383 h 819301"/>
              <a:gd name="connsiteX79" fmla="*/ 581396 w 839275"/>
              <a:gd name="connsiteY79" fmla="*/ 486061 h 819301"/>
              <a:gd name="connsiteX80" fmla="*/ 588273 w 839275"/>
              <a:gd name="connsiteY80" fmla="*/ 511348 h 819301"/>
              <a:gd name="connsiteX81" fmla="*/ 714431 w 839275"/>
              <a:gd name="connsiteY81" fmla="*/ 479259 h 819301"/>
              <a:gd name="connsiteX82" fmla="*/ 657281 w 839275"/>
              <a:gd name="connsiteY82" fmla="*/ 536409 h 819301"/>
              <a:gd name="connsiteX83" fmla="*/ 600131 w 839275"/>
              <a:gd name="connsiteY83" fmla="*/ 479259 h 819301"/>
              <a:gd name="connsiteX84" fmla="*/ 657281 w 839275"/>
              <a:gd name="connsiteY84" fmla="*/ 422109 h 819301"/>
              <a:gd name="connsiteX85" fmla="*/ 714431 w 839275"/>
              <a:gd name="connsiteY85" fmla="*/ 479259 h 819301"/>
              <a:gd name="connsiteX86" fmla="*/ 657281 w 839275"/>
              <a:gd name="connsiteY86" fmla="*/ 264089 h 819301"/>
              <a:gd name="connsiteX87" fmla="*/ 600131 w 839275"/>
              <a:gd name="connsiteY87" fmla="*/ 206939 h 819301"/>
              <a:gd name="connsiteX88" fmla="*/ 657281 w 839275"/>
              <a:gd name="connsiteY88" fmla="*/ 149789 h 819301"/>
              <a:gd name="connsiteX89" fmla="*/ 714431 w 839275"/>
              <a:gd name="connsiteY89" fmla="*/ 206939 h 819301"/>
              <a:gd name="connsiteX90" fmla="*/ 657281 w 839275"/>
              <a:gd name="connsiteY90" fmla="*/ 264041 h 8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39275" h="819301">
                <a:moveTo>
                  <a:pt x="837999" y="104926"/>
                </a:moveTo>
                <a:cubicBezTo>
                  <a:pt x="835371" y="100370"/>
                  <a:pt x="829547" y="98806"/>
                  <a:pt x="824989" y="101433"/>
                </a:cubicBezTo>
                <a:cubicBezTo>
                  <a:pt x="824986" y="101436"/>
                  <a:pt x="824982" y="101438"/>
                  <a:pt x="824979" y="101440"/>
                </a:cubicBezTo>
                <a:lnTo>
                  <a:pt x="719137" y="162562"/>
                </a:lnTo>
                <a:cubicBezTo>
                  <a:pt x="694747" y="128382"/>
                  <a:pt x="647268" y="120445"/>
                  <a:pt x="613087" y="144834"/>
                </a:cubicBezTo>
                <a:cubicBezTo>
                  <a:pt x="607599" y="148751"/>
                  <a:pt x="602656" y="153380"/>
                  <a:pt x="598388" y="158600"/>
                </a:cubicBezTo>
                <a:lnTo>
                  <a:pt x="493451" y="97992"/>
                </a:lnTo>
                <a:cubicBezTo>
                  <a:pt x="505476" y="57662"/>
                  <a:pt x="482530" y="15221"/>
                  <a:pt x="442200" y="3197"/>
                </a:cubicBezTo>
                <a:cubicBezTo>
                  <a:pt x="401870" y="-8828"/>
                  <a:pt x="359429" y="14118"/>
                  <a:pt x="347405" y="54448"/>
                </a:cubicBezTo>
                <a:cubicBezTo>
                  <a:pt x="343169" y="68654"/>
                  <a:pt x="343169" y="83786"/>
                  <a:pt x="347405" y="97992"/>
                </a:cubicBezTo>
                <a:lnTo>
                  <a:pt x="242296" y="158647"/>
                </a:lnTo>
                <a:cubicBezTo>
                  <a:pt x="215716" y="126019"/>
                  <a:pt x="167718" y="121117"/>
                  <a:pt x="135091" y="147696"/>
                </a:cubicBezTo>
                <a:cubicBezTo>
                  <a:pt x="102463" y="174277"/>
                  <a:pt x="97560" y="222274"/>
                  <a:pt x="124140" y="254902"/>
                </a:cubicBezTo>
                <a:cubicBezTo>
                  <a:pt x="136062" y="269536"/>
                  <a:pt x="152992" y="279225"/>
                  <a:pt x="171649" y="282091"/>
                </a:cubicBezTo>
                <a:lnTo>
                  <a:pt x="171649" y="404011"/>
                </a:lnTo>
                <a:cubicBezTo>
                  <a:pt x="130186" y="410333"/>
                  <a:pt x="101699" y="449070"/>
                  <a:pt x="108020" y="490534"/>
                </a:cubicBezTo>
                <a:cubicBezTo>
                  <a:pt x="109083" y="497499"/>
                  <a:pt x="111109" y="504284"/>
                  <a:pt x="114042" y="510691"/>
                </a:cubicBezTo>
                <a:lnTo>
                  <a:pt x="4819" y="573718"/>
                </a:lnTo>
                <a:cubicBezTo>
                  <a:pt x="246" y="576319"/>
                  <a:pt x="-1354" y="582134"/>
                  <a:pt x="1246" y="586706"/>
                </a:cubicBezTo>
                <a:cubicBezTo>
                  <a:pt x="3846" y="591279"/>
                  <a:pt x="9661" y="592879"/>
                  <a:pt x="14234" y="590278"/>
                </a:cubicBezTo>
                <a:cubicBezTo>
                  <a:pt x="14271" y="590258"/>
                  <a:pt x="14308" y="590237"/>
                  <a:pt x="14344" y="590216"/>
                </a:cubicBezTo>
                <a:lnTo>
                  <a:pt x="124015" y="526884"/>
                </a:lnTo>
                <a:cubicBezTo>
                  <a:pt x="150270" y="559672"/>
                  <a:pt x="198135" y="564967"/>
                  <a:pt x="230923" y="538711"/>
                </a:cubicBezTo>
                <a:cubicBezTo>
                  <a:pt x="235100" y="535367"/>
                  <a:pt x="238912" y="531590"/>
                  <a:pt x="242296" y="527446"/>
                </a:cubicBezTo>
                <a:lnTo>
                  <a:pt x="347366" y="588101"/>
                </a:lnTo>
                <a:cubicBezTo>
                  <a:pt x="335365" y="628322"/>
                  <a:pt x="358242" y="670657"/>
                  <a:pt x="398463" y="682658"/>
                </a:cubicBezTo>
                <a:cubicBezTo>
                  <a:pt x="402516" y="683868"/>
                  <a:pt x="406662" y="684737"/>
                  <a:pt x="410860" y="685256"/>
                </a:cubicBezTo>
                <a:lnTo>
                  <a:pt x="410860" y="809776"/>
                </a:lnTo>
                <a:cubicBezTo>
                  <a:pt x="410860" y="815037"/>
                  <a:pt x="415124" y="819301"/>
                  <a:pt x="420385" y="819301"/>
                </a:cubicBezTo>
                <a:cubicBezTo>
                  <a:pt x="425646" y="819301"/>
                  <a:pt x="429910" y="815037"/>
                  <a:pt x="429910" y="809776"/>
                </a:cubicBezTo>
                <a:lnTo>
                  <a:pt x="429910" y="685294"/>
                </a:lnTo>
                <a:cubicBezTo>
                  <a:pt x="471580" y="680124"/>
                  <a:pt x="501169" y="642153"/>
                  <a:pt x="495998" y="600483"/>
                </a:cubicBezTo>
                <a:cubicBezTo>
                  <a:pt x="495480" y="596304"/>
                  <a:pt x="494615" y="592175"/>
                  <a:pt x="493413" y="588139"/>
                </a:cubicBezTo>
                <a:lnTo>
                  <a:pt x="598388" y="527532"/>
                </a:lnTo>
                <a:cubicBezTo>
                  <a:pt x="625026" y="560113"/>
                  <a:pt x="673032" y="564930"/>
                  <a:pt x="705613" y="538293"/>
                </a:cubicBezTo>
                <a:cubicBezTo>
                  <a:pt x="738193" y="511655"/>
                  <a:pt x="743012" y="463649"/>
                  <a:pt x="716375" y="431069"/>
                </a:cubicBezTo>
                <a:cubicBezTo>
                  <a:pt x="704496" y="416540"/>
                  <a:pt x="687673" y="406905"/>
                  <a:pt x="669131" y="404011"/>
                </a:cubicBezTo>
                <a:lnTo>
                  <a:pt x="669131" y="282091"/>
                </a:lnTo>
                <a:cubicBezTo>
                  <a:pt x="710563" y="275680"/>
                  <a:pt x="738955" y="236895"/>
                  <a:pt x="732544" y="195461"/>
                </a:cubicBezTo>
                <a:cubicBezTo>
                  <a:pt x="731690" y="189939"/>
                  <a:pt x="730228" y="184528"/>
                  <a:pt x="728185" y="179326"/>
                </a:cubicBezTo>
                <a:lnTo>
                  <a:pt x="834456" y="117966"/>
                </a:lnTo>
                <a:cubicBezTo>
                  <a:pt x="839029" y="115367"/>
                  <a:pt x="840629" y="109552"/>
                  <a:pt x="838029" y="104978"/>
                </a:cubicBezTo>
                <a:cubicBezTo>
                  <a:pt x="838019" y="104961"/>
                  <a:pt x="838009" y="104943"/>
                  <a:pt x="837999" y="104926"/>
                </a:cubicBezTo>
                <a:close/>
                <a:moveTo>
                  <a:pt x="420385" y="19201"/>
                </a:moveTo>
                <a:cubicBezTo>
                  <a:pt x="451948" y="19201"/>
                  <a:pt x="477535" y="44788"/>
                  <a:pt x="477535" y="76351"/>
                </a:cubicBezTo>
                <a:cubicBezTo>
                  <a:pt x="477535" y="107914"/>
                  <a:pt x="451948" y="133501"/>
                  <a:pt x="420385" y="133501"/>
                </a:cubicBezTo>
                <a:cubicBezTo>
                  <a:pt x="388822" y="133501"/>
                  <a:pt x="363235" y="107914"/>
                  <a:pt x="363235" y="76351"/>
                </a:cubicBezTo>
                <a:cubicBezTo>
                  <a:pt x="363267" y="44802"/>
                  <a:pt x="388835" y="19233"/>
                  <a:pt x="420385" y="19201"/>
                </a:cubicBezTo>
                <a:close/>
                <a:moveTo>
                  <a:pt x="126215" y="206844"/>
                </a:moveTo>
                <a:cubicBezTo>
                  <a:pt x="126215" y="175281"/>
                  <a:pt x="151802" y="149694"/>
                  <a:pt x="183365" y="149694"/>
                </a:cubicBezTo>
                <a:cubicBezTo>
                  <a:pt x="214928" y="149694"/>
                  <a:pt x="240515" y="175281"/>
                  <a:pt x="240515" y="206844"/>
                </a:cubicBezTo>
                <a:cubicBezTo>
                  <a:pt x="240515" y="238407"/>
                  <a:pt x="214928" y="263994"/>
                  <a:pt x="183365" y="263994"/>
                </a:cubicBezTo>
                <a:cubicBezTo>
                  <a:pt x="151835" y="263958"/>
                  <a:pt x="126278" y="238421"/>
                  <a:pt x="126215" y="206891"/>
                </a:cubicBezTo>
                <a:close/>
                <a:moveTo>
                  <a:pt x="183365" y="536314"/>
                </a:moveTo>
                <a:cubicBezTo>
                  <a:pt x="151802" y="536314"/>
                  <a:pt x="126215" y="510727"/>
                  <a:pt x="126215" y="479164"/>
                </a:cubicBezTo>
                <a:cubicBezTo>
                  <a:pt x="126215" y="447601"/>
                  <a:pt x="151802" y="422014"/>
                  <a:pt x="183365" y="422014"/>
                </a:cubicBezTo>
                <a:cubicBezTo>
                  <a:pt x="214928" y="422014"/>
                  <a:pt x="240515" y="447601"/>
                  <a:pt x="240515" y="479164"/>
                </a:cubicBezTo>
                <a:cubicBezTo>
                  <a:pt x="240531" y="510748"/>
                  <a:pt x="214950" y="536372"/>
                  <a:pt x="183365" y="536409"/>
                </a:cubicBezTo>
                <a:close/>
                <a:moveTo>
                  <a:pt x="420385" y="666901"/>
                </a:moveTo>
                <a:cubicBezTo>
                  <a:pt x="388822" y="666901"/>
                  <a:pt x="363235" y="641314"/>
                  <a:pt x="363235" y="609751"/>
                </a:cubicBezTo>
                <a:cubicBezTo>
                  <a:pt x="363235" y="578188"/>
                  <a:pt x="388822" y="552601"/>
                  <a:pt x="420385" y="552601"/>
                </a:cubicBezTo>
                <a:cubicBezTo>
                  <a:pt x="451948" y="552601"/>
                  <a:pt x="477535" y="578188"/>
                  <a:pt x="477535" y="609751"/>
                </a:cubicBezTo>
                <a:cubicBezTo>
                  <a:pt x="477498" y="641299"/>
                  <a:pt x="451933" y="666864"/>
                  <a:pt x="420385" y="666901"/>
                </a:cubicBezTo>
                <a:close/>
                <a:moveTo>
                  <a:pt x="485641" y="570604"/>
                </a:moveTo>
                <a:cubicBezTo>
                  <a:pt x="464137" y="534569"/>
                  <a:pt x="417493" y="522790"/>
                  <a:pt x="381458" y="544294"/>
                </a:cubicBezTo>
                <a:cubicBezTo>
                  <a:pt x="370644" y="550748"/>
                  <a:pt x="361603" y="559789"/>
                  <a:pt x="355148" y="570604"/>
                </a:cubicBezTo>
                <a:lnTo>
                  <a:pt x="252393" y="511282"/>
                </a:lnTo>
                <a:cubicBezTo>
                  <a:pt x="270195" y="473270"/>
                  <a:pt x="253813" y="428025"/>
                  <a:pt x="215802" y="410222"/>
                </a:cubicBezTo>
                <a:cubicBezTo>
                  <a:pt x="207890" y="406516"/>
                  <a:pt x="199397" y="404203"/>
                  <a:pt x="190699" y="403383"/>
                </a:cubicBezTo>
                <a:lnTo>
                  <a:pt x="190699" y="282720"/>
                </a:lnTo>
                <a:cubicBezTo>
                  <a:pt x="232487" y="278781"/>
                  <a:pt x="263171" y="241712"/>
                  <a:pt x="259232" y="199924"/>
                </a:cubicBezTo>
                <a:cubicBezTo>
                  <a:pt x="258412" y="191225"/>
                  <a:pt x="256099" y="182733"/>
                  <a:pt x="252393" y="174821"/>
                </a:cubicBezTo>
                <a:lnTo>
                  <a:pt x="355139" y="115499"/>
                </a:lnTo>
                <a:cubicBezTo>
                  <a:pt x="376642" y="151534"/>
                  <a:pt x="423286" y="163313"/>
                  <a:pt x="459321" y="141809"/>
                </a:cubicBezTo>
                <a:cubicBezTo>
                  <a:pt x="470136" y="135355"/>
                  <a:pt x="479177" y="126314"/>
                  <a:pt x="485631" y="115499"/>
                </a:cubicBezTo>
                <a:lnTo>
                  <a:pt x="588273" y="174754"/>
                </a:lnTo>
                <a:cubicBezTo>
                  <a:pt x="570440" y="212751"/>
                  <a:pt x="586786" y="258010"/>
                  <a:pt x="624783" y="275843"/>
                </a:cubicBezTo>
                <a:cubicBezTo>
                  <a:pt x="632751" y="279582"/>
                  <a:pt x="641307" y="281909"/>
                  <a:pt x="650071" y="282720"/>
                </a:cubicBezTo>
                <a:lnTo>
                  <a:pt x="650071" y="403383"/>
                </a:lnTo>
                <a:cubicBezTo>
                  <a:pt x="608276" y="407250"/>
                  <a:pt x="577529" y="444266"/>
                  <a:pt x="581396" y="486061"/>
                </a:cubicBezTo>
                <a:cubicBezTo>
                  <a:pt x="582206" y="494825"/>
                  <a:pt x="584533" y="503381"/>
                  <a:pt x="588273" y="511348"/>
                </a:cubicBezTo>
                <a:close/>
                <a:moveTo>
                  <a:pt x="714431" y="479259"/>
                </a:moveTo>
                <a:cubicBezTo>
                  <a:pt x="714431" y="510822"/>
                  <a:pt x="688844" y="536409"/>
                  <a:pt x="657281" y="536409"/>
                </a:cubicBezTo>
                <a:cubicBezTo>
                  <a:pt x="625718" y="536409"/>
                  <a:pt x="600131" y="510822"/>
                  <a:pt x="600131" y="479259"/>
                </a:cubicBezTo>
                <a:cubicBezTo>
                  <a:pt x="600131" y="447696"/>
                  <a:pt x="625718" y="422109"/>
                  <a:pt x="657281" y="422109"/>
                </a:cubicBezTo>
                <a:cubicBezTo>
                  <a:pt x="688831" y="422140"/>
                  <a:pt x="714400" y="447709"/>
                  <a:pt x="714431" y="479259"/>
                </a:cubicBezTo>
                <a:close/>
                <a:moveTo>
                  <a:pt x="657281" y="264089"/>
                </a:moveTo>
                <a:cubicBezTo>
                  <a:pt x="625718" y="264089"/>
                  <a:pt x="600131" y="238502"/>
                  <a:pt x="600131" y="206939"/>
                </a:cubicBezTo>
                <a:cubicBezTo>
                  <a:pt x="600131" y="175376"/>
                  <a:pt x="625718" y="149789"/>
                  <a:pt x="657281" y="149789"/>
                </a:cubicBezTo>
                <a:cubicBezTo>
                  <a:pt x="688844" y="149789"/>
                  <a:pt x="714431" y="175376"/>
                  <a:pt x="714431" y="206939"/>
                </a:cubicBezTo>
                <a:cubicBezTo>
                  <a:pt x="714369" y="238469"/>
                  <a:pt x="688811" y="264004"/>
                  <a:pt x="657281" y="2640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83A469C5-229A-AD07-13D4-C421D282249D}"/>
              </a:ext>
            </a:extLst>
          </p:cNvPr>
          <p:cNvSpPr/>
          <p:nvPr/>
        </p:nvSpPr>
        <p:spPr>
          <a:xfrm>
            <a:off x="9130142" y="2859617"/>
            <a:ext cx="2435119" cy="3216274"/>
          </a:xfrm>
          <a:prstGeom prst="roundRect">
            <a:avLst>
              <a:gd name="adj" fmla="val 4924"/>
            </a:avLst>
          </a:prstGeom>
          <a:solidFill>
            <a:schemeClr val="bg1"/>
          </a:solidFill>
          <a:ln>
            <a:noFill/>
          </a:ln>
          <a:effectLst>
            <a:outerShdw blurRad="203200" dist="2286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C98A60C7-2BCD-EFDC-B4E7-94B66D1B02CB}"/>
              </a:ext>
            </a:extLst>
          </p:cNvPr>
          <p:cNvSpPr txBox="1"/>
          <p:nvPr/>
        </p:nvSpPr>
        <p:spPr>
          <a:xfrm>
            <a:off x="9438301" y="383863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监督者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DED2BA4-F13A-8A8B-EBB9-C4F3EA8B407B}"/>
              </a:ext>
            </a:extLst>
          </p:cNvPr>
          <p:cNvSpPr txBox="1"/>
          <p:nvPr/>
        </p:nvSpPr>
        <p:spPr>
          <a:xfrm>
            <a:off x="9438301" y="4391938"/>
            <a:ext cx="1837851" cy="1167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监督各项工作制度的落实，检查护理计划的实施，促进各项护理活动的顺利进行</a:t>
            </a:r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4AA76AB8-4D88-CD89-993E-3CE8E1425C0F}"/>
              </a:ext>
            </a:extLst>
          </p:cNvPr>
          <p:cNvSpPr/>
          <p:nvPr/>
        </p:nvSpPr>
        <p:spPr>
          <a:xfrm>
            <a:off x="9459467" y="4236424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AC99519-8469-4782-676B-B4329B67611E}"/>
              </a:ext>
            </a:extLst>
          </p:cNvPr>
          <p:cNvSpPr txBox="1"/>
          <p:nvPr/>
        </p:nvSpPr>
        <p:spPr>
          <a:xfrm>
            <a:off x="11033906" y="3273622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04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84" name="图形 49" descr="静脉注射器 轮廓">
            <a:extLst>
              <a:ext uri="{FF2B5EF4-FFF2-40B4-BE49-F238E27FC236}">
                <a16:creationId xmlns:a16="http://schemas.microsoft.com/office/drawing/2014/main" id="{ACBB2030-A36D-54B7-3FF7-016CCF0A99AD}"/>
              </a:ext>
            </a:extLst>
          </p:cNvPr>
          <p:cNvSpPr/>
          <p:nvPr/>
        </p:nvSpPr>
        <p:spPr>
          <a:xfrm>
            <a:off x="9452621" y="3009615"/>
            <a:ext cx="306266" cy="506697"/>
          </a:xfrm>
          <a:custGeom>
            <a:avLst/>
            <a:gdLst>
              <a:gd name="connsiteX0" fmla="*/ 390525 w 495300"/>
              <a:gd name="connsiteY0" fmla="*/ 76492 h 819442"/>
              <a:gd name="connsiteX1" fmla="*/ 285531 w 495300"/>
              <a:gd name="connsiteY1" fmla="*/ 76492 h 819442"/>
              <a:gd name="connsiteX2" fmla="*/ 276515 w 495300"/>
              <a:gd name="connsiteY2" fmla="*/ 9747 h 819442"/>
              <a:gd name="connsiteX3" fmla="*/ 209769 w 495300"/>
              <a:gd name="connsiteY3" fmla="*/ 18763 h 819442"/>
              <a:gd name="connsiteX4" fmla="*/ 209769 w 495300"/>
              <a:gd name="connsiteY4" fmla="*/ 76492 h 819442"/>
              <a:gd name="connsiteX5" fmla="*/ 104775 w 495300"/>
              <a:gd name="connsiteY5" fmla="*/ 76492 h 819442"/>
              <a:gd name="connsiteX6" fmla="*/ 0 w 495300"/>
              <a:gd name="connsiteY6" fmla="*/ 181267 h 819442"/>
              <a:gd name="connsiteX7" fmla="*/ 0 w 495300"/>
              <a:gd name="connsiteY7" fmla="*/ 581317 h 819442"/>
              <a:gd name="connsiteX8" fmla="*/ 104775 w 495300"/>
              <a:gd name="connsiteY8" fmla="*/ 686092 h 819442"/>
              <a:gd name="connsiteX9" fmla="*/ 190500 w 495300"/>
              <a:gd name="connsiteY9" fmla="*/ 686092 h 819442"/>
              <a:gd name="connsiteX10" fmla="*/ 190500 w 495300"/>
              <a:gd name="connsiteY10" fmla="*/ 733717 h 819442"/>
              <a:gd name="connsiteX11" fmla="*/ 209550 w 495300"/>
              <a:gd name="connsiteY11" fmla="*/ 752767 h 819442"/>
              <a:gd name="connsiteX12" fmla="*/ 238125 w 495300"/>
              <a:gd name="connsiteY12" fmla="*/ 752767 h 819442"/>
              <a:gd name="connsiteX13" fmla="*/ 238125 w 495300"/>
              <a:gd name="connsiteY13" fmla="*/ 819442 h 819442"/>
              <a:gd name="connsiteX14" fmla="*/ 257175 w 495300"/>
              <a:gd name="connsiteY14" fmla="*/ 819442 h 819442"/>
              <a:gd name="connsiteX15" fmla="*/ 257175 w 495300"/>
              <a:gd name="connsiteY15" fmla="*/ 752767 h 819442"/>
              <a:gd name="connsiteX16" fmla="*/ 285750 w 495300"/>
              <a:gd name="connsiteY16" fmla="*/ 752767 h 819442"/>
              <a:gd name="connsiteX17" fmla="*/ 304800 w 495300"/>
              <a:gd name="connsiteY17" fmla="*/ 733717 h 819442"/>
              <a:gd name="connsiteX18" fmla="*/ 304800 w 495300"/>
              <a:gd name="connsiteY18" fmla="*/ 686092 h 819442"/>
              <a:gd name="connsiteX19" fmla="*/ 390525 w 495300"/>
              <a:gd name="connsiteY19" fmla="*/ 686092 h 819442"/>
              <a:gd name="connsiteX20" fmla="*/ 495300 w 495300"/>
              <a:gd name="connsiteY20" fmla="*/ 581317 h 819442"/>
              <a:gd name="connsiteX21" fmla="*/ 495300 w 495300"/>
              <a:gd name="connsiteY21" fmla="*/ 181267 h 819442"/>
              <a:gd name="connsiteX22" fmla="*/ 390525 w 495300"/>
              <a:gd name="connsiteY22" fmla="*/ 76492 h 819442"/>
              <a:gd name="connsiteX23" fmla="*/ 219075 w 495300"/>
              <a:gd name="connsiteY23" fmla="*/ 47917 h 819442"/>
              <a:gd name="connsiteX24" fmla="*/ 247650 w 495300"/>
              <a:gd name="connsiteY24" fmla="*/ 19342 h 819442"/>
              <a:gd name="connsiteX25" fmla="*/ 276225 w 495300"/>
              <a:gd name="connsiteY25" fmla="*/ 47917 h 819442"/>
              <a:gd name="connsiteX26" fmla="*/ 247650 w 495300"/>
              <a:gd name="connsiteY26" fmla="*/ 76492 h 819442"/>
              <a:gd name="connsiteX27" fmla="*/ 219075 w 495300"/>
              <a:gd name="connsiteY27" fmla="*/ 47917 h 819442"/>
              <a:gd name="connsiteX28" fmla="*/ 104775 w 495300"/>
              <a:gd name="connsiteY28" fmla="*/ 95542 h 819442"/>
              <a:gd name="connsiteX29" fmla="*/ 390525 w 495300"/>
              <a:gd name="connsiteY29" fmla="*/ 95542 h 819442"/>
              <a:gd name="connsiteX30" fmla="*/ 476250 w 495300"/>
              <a:gd name="connsiteY30" fmla="*/ 181267 h 819442"/>
              <a:gd name="connsiteX31" fmla="*/ 476250 w 495300"/>
              <a:gd name="connsiteY31" fmla="*/ 200317 h 819442"/>
              <a:gd name="connsiteX32" fmla="*/ 390525 w 495300"/>
              <a:gd name="connsiteY32" fmla="*/ 200317 h 819442"/>
              <a:gd name="connsiteX33" fmla="*/ 390525 w 495300"/>
              <a:gd name="connsiteY33" fmla="*/ 219367 h 819442"/>
              <a:gd name="connsiteX34" fmla="*/ 476250 w 495300"/>
              <a:gd name="connsiteY34" fmla="*/ 219367 h 819442"/>
              <a:gd name="connsiteX35" fmla="*/ 476250 w 495300"/>
              <a:gd name="connsiteY35" fmla="*/ 295567 h 819442"/>
              <a:gd name="connsiteX36" fmla="*/ 390525 w 495300"/>
              <a:gd name="connsiteY36" fmla="*/ 295567 h 819442"/>
              <a:gd name="connsiteX37" fmla="*/ 390525 w 495300"/>
              <a:gd name="connsiteY37" fmla="*/ 314617 h 819442"/>
              <a:gd name="connsiteX38" fmla="*/ 476250 w 495300"/>
              <a:gd name="connsiteY38" fmla="*/ 314617 h 819442"/>
              <a:gd name="connsiteX39" fmla="*/ 476250 w 495300"/>
              <a:gd name="connsiteY39" fmla="*/ 390817 h 819442"/>
              <a:gd name="connsiteX40" fmla="*/ 390525 w 495300"/>
              <a:gd name="connsiteY40" fmla="*/ 390817 h 819442"/>
              <a:gd name="connsiteX41" fmla="*/ 390525 w 495300"/>
              <a:gd name="connsiteY41" fmla="*/ 409867 h 819442"/>
              <a:gd name="connsiteX42" fmla="*/ 476250 w 495300"/>
              <a:gd name="connsiteY42" fmla="*/ 409867 h 819442"/>
              <a:gd name="connsiteX43" fmla="*/ 476250 w 495300"/>
              <a:gd name="connsiteY43" fmla="*/ 462055 h 819442"/>
              <a:gd name="connsiteX44" fmla="*/ 299780 w 495300"/>
              <a:gd name="connsiteY44" fmla="*/ 443957 h 819442"/>
              <a:gd name="connsiteX45" fmla="*/ 252241 w 495300"/>
              <a:gd name="connsiteY45" fmla="*/ 422593 h 819442"/>
              <a:gd name="connsiteX46" fmla="*/ 166287 w 495300"/>
              <a:gd name="connsiteY46" fmla="*/ 392408 h 819442"/>
              <a:gd name="connsiteX47" fmla="*/ 19050 w 495300"/>
              <a:gd name="connsiteY47" fmla="*/ 413211 h 819442"/>
              <a:gd name="connsiteX48" fmla="*/ 19050 w 495300"/>
              <a:gd name="connsiteY48" fmla="*/ 181267 h 819442"/>
              <a:gd name="connsiteX49" fmla="*/ 104775 w 495300"/>
              <a:gd name="connsiteY49" fmla="*/ 95542 h 819442"/>
              <a:gd name="connsiteX50" fmla="*/ 285750 w 495300"/>
              <a:gd name="connsiteY50" fmla="*/ 733717 h 819442"/>
              <a:gd name="connsiteX51" fmla="*/ 209550 w 495300"/>
              <a:gd name="connsiteY51" fmla="*/ 733717 h 819442"/>
              <a:gd name="connsiteX52" fmla="*/ 209550 w 495300"/>
              <a:gd name="connsiteY52" fmla="*/ 686092 h 819442"/>
              <a:gd name="connsiteX53" fmla="*/ 285750 w 495300"/>
              <a:gd name="connsiteY53" fmla="*/ 686092 h 819442"/>
              <a:gd name="connsiteX54" fmla="*/ 390525 w 495300"/>
              <a:gd name="connsiteY54" fmla="*/ 667042 h 819442"/>
              <a:gd name="connsiteX55" fmla="*/ 104775 w 495300"/>
              <a:gd name="connsiteY55" fmla="*/ 667042 h 819442"/>
              <a:gd name="connsiteX56" fmla="*/ 19050 w 495300"/>
              <a:gd name="connsiteY56" fmla="*/ 581317 h 819442"/>
              <a:gd name="connsiteX57" fmla="*/ 19050 w 495300"/>
              <a:gd name="connsiteY57" fmla="*/ 434785 h 819442"/>
              <a:gd name="connsiteX58" fmla="*/ 163468 w 495300"/>
              <a:gd name="connsiteY58" fmla="*/ 411210 h 819442"/>
              <a:gd name="connsiteX59" fmla="*/ 243840 w 495300"/>
              <a:gd name="connsiteY59" fmla="*/ 439642 h 819442"/>
              <a:gd name="connsiteX60" fmla="*/ 293065 w 495300"/>
              <a:gd name="connsiteY60" fmla="*/ 461740 h 819442"/>
              <a:gd name="connsiteX61" fmla="*/ 422253 w 495300"/>
              <a:gd name="connsiteY61" fmla="*/ 489877 h 819442"/>
              <a:gd name="connsiteX62" fmla="*/ 476250 w 495300"/>
              <a:gd name="connsiteY62" fmla="*/ 482067 h 819442"/>
              <a:gd name="connsiteX63" fmla="*/ 476250 w 495300"/>
              <a:gd name="connsiteY63" fmla="*/ 581317 h 819442"/>
              <a:gd name="connsiteX64" fmla="*/ 390525 w 495300"/>
              <a:gd name="connsiteY64" fmla="*/ 667042 h 81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5300" h="819442">
                <a:moveTo>
                  <a:pt x="390525" y="76492"/>
                </a:moveTo>
                <a:lnTo>
                  <a:pt x="285531" y="76492"/>
                </a:lnTo>
                <a:cubicBezTo>
                  <a:pt x="301473" y="55572"/>
                  <a:pt x="297436" y="25688"/>
                  <a:pt x="276515" y="9747"/>
                </a:cubicBezTo>
                <a:cubicBezTo>
                  <a:pt x="255594" y="-6195"/>
                  <a:pt x="225711" y="-2158"/>
                  <a:pt x="209769" y="18763"/>
                </a:cubicBezTo>
                <a:cubicBezTo>
                  <a:pt x="196777" y="35813"/>
                  <a:pt x="196777" y="59442"/>
                  <a:pt x="209769" y="76492"/>
                </a:cubicBezTo>
                <a:lnTo>
                  <a:pt x="104775" y="76492"/>
                </a:lnTo>
                <a:cubicBezTo>
                  <a:pt x="46937" y="76561"/>
                  <a:pt x="69" y="123430"/>
                  <a:pt x="0" y="181267"/>
                </a:cubicBezTo>
                <a:lnTo>
                  <a:pt x="0" y="581317"/>
                </a:lnTo>
                <a:cubicBezTo>
                  <a:pt x="69" y="639155"/>
                  <a:pt x="46937" y="686024"/>
                  <a:pt x="104775" y="686092"/>
                </a:cubicBezTo>
                <a:lnTo>
                  <a:pt x="190500" y="686092"/>
                </a:lnTo>
                <a:lnTo>
                  <a:pt x="190500" y="733717"/>
                </a:lnTo>
                <a:cubicBezTo>
                  <a:pt x="190500" y="744239"/>
                  <a:pt x="199029" y="752767"/>
                  <a:pt x="209550" y="752767"/>
                </a:cubicBezTo>
                <a:lnTo>
                  <a:pt x="238125" y="752767"/>
                </a:lnTo>
                <a:lnTo>
                  <a:pt x="238125" y="819442"/>
                </a:lnTo>
                <a:lnTo>
                  <a:pt x="257175" y="819442"/>
                </a:lnTo>
                <a:lnTo>
                  <a:pt x="257175" y="752767"/>
                </a:lnTo>
                <a:lnTo>
                  <a:pt x="285750" y="752767"/>
                </a:lnTo>
                <a:cubicBezTo>
                  <a:pt x="296271" y="752767"/>
                  <a:pt x="304800" y="744239"/>
                  <a:pt x="304800" y="733717"/>
                </a:cubicBezTo>
                <a:lnTo>
                  <a:pt x="304800" y="686092"/>
                </a:lnTo>
                <a:lnTo>
                  <a:pt x="390525" y="686092"/>
                </a:lnTo>
                <a:cubicBezTo>
                  <a:pt x="448363" y="686024"/>
                  <a:pt x="495231" y="639155"/>
                  <a:pt x="495300" y="581317"/>
                </a:cubicBezTo>
                <a:lnTo>
                  <a:pt x="495300" y="181267"/>
                </a:lnTo>
                <a:cubicBezTo>
                  <a:pt x="495231" y="123430"/>
                  <a:pt x="448363" y="76561"/>
                  <a:pt x="390525" y="76492"/>
                </a:cubicBezTo>
                <a:close/>
                <a:moveTo>
                  <a:pt x="219075" y="47917"/>
                </a:moveTo>
                <a:cubicBezTo>
                  <a:pt x="219075" y="32136"/>
                  <a:pt x="231868" y="19342"/>
                  <a:pt x="247650" y="19342"/>
                </a:cubicBezTo>
                <a:cubicBezTo>
                  <a:pt x="263432" y="19342"/>
                  <a:pt x="276225" y="32136"/>
                  <a:pt x="276225" y="47917"/>
                </a:cubicBezTo>
                <a:cubicBezTo>
                  <a:pt x="276225" y="63699"/>
                  <a:pt x="263432" y="76492"/>
                  <a:pt x="247650" y="76492"/>
                </a:cubicBezTo>
                <a:cubicBezTo>
                  <a:pt x="231868" y="76492"/>
                  <a:pt x="219075" y="63699"/>
                  <a:pt x="219075" y="47917"/>
                </a:cubicBezTo>
                <a:close/>
                <a:moveTo>
                  <a:pt x="104775" y="95542"/>
                </a:moveTo>
                <a:lnTo>
                  <a:pt x="390525" y="95542"/>
                </a:lnTo>
                <a:cubicBezTo>
                  <a:pt x="437848" y="95595"/>
                  <a:pt x="476198" y="133944"/>
                  <a:pt x="476250" y="181267"/>
                </a:cubicBezTo>
                <a:lnTo>
                  <a:pt x="476250" y="200317"/>
                </a:lnTo>
                <a:lnTo>
                  <a:pt x="390525" y="200317"/>
                </a:lnTo>
                <a:lnTo>
                  <a:pt x="390525" y="219367"/>
                </a:lnTo>
                <a:lnTo>
                  <a:pt x="476250" y="219367"/>
                </a:lnTo>
                <a:lnTo>
                  <a:pt x="476250" y="295567"/>
                </a:lnTo>
                <a:lnTo>
                  <a:pt x="390525" y="295567"/>
                </a:lnTo>
                <a:lnTo>
                  <a:pt x="390525" y="314617"/>
                </a:lnTo>
                <a:lnTo>
                  <a:pt x="476250" y="314617"/>
                </a:lnTo>
                <a:lnTo>
                  <a:pt x="476250" y="390817"/>
                </a:lnTo>
                <a:lnTo>
                  <a:pt x="390525" y="390817"/>
                </a:lnTo>
                <a:lnTo>
                  <a:pt x="390525" y="409867"/>
                </a:lnTo>
                <a:lnTo>
                  <a:pt x="476250" y="409867"/>
                </a:lnTo>
                <a:lnTo>
                  <a:pt x="476250" y="462055"/>
                </a:lnTo>
                <a:cubicBezTo>
                  <a:pt x="431483" y="477723"/>
                  <a:pt x="373685" y="471818"/>
                  <a:pt x="299780" y="443957"/>
                </a:cubicBezTo>
                <a:cubicBezTo>
                  <a:pt x="283585" y="437639"/>
                  <a:pt x="267718" y="430509"/>
                  <a:pt x="252241" y="422593"/>
                </a:cubicBezTo>
                <a:cubicBezTo>
                  <a:pt x="225496" y="407758"/>
                  <a:pt x="196435" y="397552"/>
                  <a:pt x="166287" y="392408"/>
                </a:cubicBezTo>
                <a:cubicBezTo>
                  <a:pt x="116231" y="385969"/>
                  <a:pt x="65363" y="393156"/>
                  <a:pt x="19050" y="413211"/>
                </a:cubicBezTo>
                <a:lnTo>
                  <a:pt x="19050" y="181267"/>
                </a:lnTo>
                <a:cubicBezTo>
                  <a:pt x="19102" y="133944"/>
                  <a:pt x="57452" y="95595"/>
                  <a:pt x="104775" y="95542"/>
                </a:cubicBezTo>
                <a:close/>
                <a:moveTo>
                  <a:pt x="285750" y="733717"/>
                </a:moveTo>
                <a:lnTo>
                  <a:pt x="209550" y="733717"/>
                </a:lnTo>
                <a:lnTo>
                  <a:pt x="209550" y="686092"/>
                </a:lnTo>
                <a:lnTo>
                  <a:pt x="285750" y="686092"/>
                </a:lnTo>
                <a:close/>
                <a:moveTo>
                  <a:pt x="390525" y="667042"/>
                </a:moveTo>
                <a:lnTo>
                  <a:pt x="104775" y="667042"/>
                </a:lnTo>
                <a:cubicBezTo>
                  <a:pt x="57452" y="666990"/>
                  <a:pt x="19102" y="628640"/>
                  <a:pt x="19050" y="581317"/>
                </a:cubicBezTo>
                <a:lnTo>
                  <a:pt x="19050" y="434785"/>
                </a:lnTo>
                <a:cubicBezTo>
                  <a:pt x="61055" y="411458"/>
                  <a:pt x="122653" y="405095"/>
                  <a:pt x="163468" y="411210"/>
                </a:cubicBezTo>
                <a:cubicBezTo>
                  <a:pt x="191677" y="416061"/>
                  <a:pt x="218856" y="425676"/>
                  <a:pt x="243840" y="439642"/>
                </a:cubicBezTo>
                <a:cubicBezTo>
                  <a:pt x="259863" y="447839"/>
                  <a:pt x="276293" y="455214"/>
                  <a:pt x="293065" y="461740"/>
                </a:cubicBezTo>
                <a:cubicBezTo>
                  <a:pt x="334104" y="478752"/>
                  <a:pt x="377857" y="488281"/>
                  <a:pt x="422253" y="489877"/>
                </a:cubicBezTo>
                <a:cubicBezTo>
                  <a:pt x="440542" y="489998"/>
                  <a:pt x="458745" y="487366"/>
                  <a:pt x="476250" y="482067"/>
                </a:cubicBezTo>
                <a:lnTo>
                  <a:pt x="476250" y="581317"/>
                </a:lnTo>
                <a:cubicBezTo>
                  <a:pt x="476198" y="628640"/>
                  <a:pt x="437848" y="666990"/>
                  <a:pt x="390525" y="6670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F4F9A0ED-2A30-A42B-A367-2DE7ADDB060E}"/>
              </a:ext>
            </a:extLst>
          </p:cNvPr>
          <p:cNvSpPr txBox="1"/>
          <p:nvPr/>
        </p:nvSpPr>
        <p:spPr>
          <a:xfrm>
            <a:off x="724200" y="1379248"/>
            <a:ext cx="261590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既是通才，又是专家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FB7DC2B-2B99-87A9-5F2C-B4D58E5A10BB}"/>
              </a:ext>
            </a:extLst>
          </p:cNvPr>
          <p:cNvSpPr txBox="1"/>
          <p:nvPr/>
        </p:nvSpPr>
        <p:spPr>
          <a:xfrm>
            <a:off x="724199" y="1774058"/>
            <a:ext cx="8728422" cy="891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护士长从组织的角度来看是一位全面的负责人，但事实上却要担任一系列的专业化工作，既是通才，又是专家。由于护理职业的特殊性，对于护士长而言，其承担的角色内涵又有所不同，具有其特殊性</a:t>
            </a:r>
          </a:p>
        </p:txBody>
      </p:sp>
      <p:sp>
        <p:nvSpPr>
          <p:cNvPr id="91" name="十字形 90">
            <a:extLst>
              <a:ext uri="{FF2B5EF4-FFF2-40B4-BE49-F238E27FC236}">
                <a16:creationId xmlns:a16="http://schemas.microsoft.com/office/drawing/2014/main" id="{D1B49CA9-B361-2827-B928-D839994EDC2B}"/>
              </a:ext>
            </a:extLst>
          </p:cNvPr>
          <p:cNvSpPr/>
          <p:nvPr/>
        </p:nvSpPr>
        <p:spPr>
          <a:xfrm>
            <a:off x="11092086" y="1450032"/>
            <a:ext cx="473175" cy="473175"/>
          </a:xfrm>
          <a:prstGeom prst="plus">
            <a:avLst>
              <a:gd name="adj" fmla="val 33195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十字形 91">
            <a:extLst>
              <a:ext uri="{FF2B5EF4-FFF2-40B4-BE49-F238E27FC236}">
                <a16:creationId xmlns:a16="http://schemas.microsoft.com/office/drawing/2014/main" id="{B0C32960-119A-C2BD-20D2-0831F7DD917C}"/>
              </a:ext>
            </a:extLst>
          </p:cNvPr>
          <p:cNvSpPr/>
          <p:nvPr/>
        </p:nvSpPr>
        <p:spPr>
          <a:xfrm>
            <a:off x="10866519" y="1764318"/>
            <a:ext cx="186137" cy="186137"/>
          </a:xfrm>
          <a:prstGeom prst="plus">
            <a:avLst>
              <a:gd name="adj" fmla="val 33195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63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D473B737-5F60-2B9C-C062-3207A92EB957}"/>
              </a:ext>
            </a:extLst>
          </p:cNvPr>
          <p:cNvSpPr/>
          <p:nvPr/>
        </p:nvSpPr>
        <p:spPr>
          <a:xfrm>
            <a:off x="1245000" y="1397001"/>
            <a:ext cx="9701054" cy="3739754"/>
          </a:xfrm>
          <a:prstGeom prst="roundRect">
            <a:avLst>
              <a:gd name="adj" fmla="val 8777"/>
            </a:avLst>
          </a:prstGeom>
          <a:solidFill>
            <a:schemeClr val="bg1"/>
          </a:solidFill>
          <a:ln>
            <a:noFill/>
          </a:ln>
          <a:effectLst>
            <a:outerShdw blurRad="317500" dist="304800" dir="5400000" sx="95000" sy="95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0ACC7A-C14B-DA1A-43D9-C2D996ED6FC4}"/>
              </a:ext>
            </a:extLst>
          </p:cNvPr>
          <p:cNvSpPr txBox="1"/>
          <p:nvPr/>
        </p:nvSpPr>
        <p:spPr>
          <a:xfrm>
            <a:off x="2196054" y="4173911"/>
            <a:ext cx="10722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01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6DEAA3-9575-721D-893F-66936D3CBB92}"/>
              </a:ext>
            </a:extLst>
          </p:cNvPr>
          <p:cNvSpPr txBox="1"/>
          <p:nvPr/>
        </p:nvSpPr>
        <p:spPr>
          <a:xfrm>
            <a:off x="4482321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02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E52682-6BA2-2E9D-727B-6EF263925CF8}"/>
              </a:ext>
            </a:extLst>
          </p:cNvPr>
          <p:cNvSpPr txBox="1"/>
          <p:nvPr/>
        </p:nvSpPr>
        <p:spPr>
          <a:xfrm>
            <a:off x="6727038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PART 03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B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87C5F3-A581-0A65-0347-963734E08974}"/>
              </a:ext>
            </a:extLst>
          </p:cNvPr>
          <p:cNvSpPr txBox="1"/>
          <p:nvPr/>
        </p:nvSpPr>
        <p:spPr>
          <a:xfrm>
            <a:off x="8971755" y="4173911"/>
            <a:ext cx="10307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PART 04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7D8272-CE8D-C17B-A400-D6AF730CC530}"/>
              </a:ext>
            </a:extLst>
          </p:cNvPr>
          <p:cNvSpPr txBox="1"/>
          <p:nvPr/>
        </p:nvSpPr>
        <p:spPr>
          <a:xfrm>
            <a:off x="3047237" y="1681449"/>
            <a:ext cx="2183290" cy="21236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3800" b="1" dirty="0">
                <a:solidFill>
                  <a:schemeClr val="accent2"/>
                </a:solidFill>
                <a:effectLst>
                  <a:outerShdw blurRad="63500" sx="101000" sy="101000" algn="ctr" rotWithShape="0">
                    <a:schemeClr val="accent2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03</a:t>
            </a:r>
            <a:endParaRPr lang="zh-CN" altLang="en-US" sz="13800" b="1" dirty="0">
              <a:solidFill>
                <a:schemeClr val="accent2"/>
              </a:solidFill>
              <a:effectLst>
                <a:outerShdw blurRad="63500" sx="101000" sy="101000" algn="ctr" rotWithShape="0">
                  <a:schemeClr val="accent2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D9C2CB-4CAD-7452-8603-1B3095CC58A5}"/>
              </a:ext>
            </a:extLst>
          </p:cNvPr>
          <p:cNvSpPr txBox="1"/>
          <p:nvPr/>
        </p:nvSpPr>
        <p:spPr>
          <a:xfrm>
            <a:off x="5346497" y="2464486"/>
            <a:ext cx="3473911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accent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rPr>
              <a:t>胜任能力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5546AB-212D-EB43-915E-DC3F013A1B3A}"/>
              </a:ext>
            </a:extLst>
          </p:cNvPr>
          <p:cNvSpPr txBox="1"/>
          <p:nvPr/>
        </p:nvSpPr>
        <p:spPr>
          <a:xfrm>
            <a:off x="5343848" y="1990726"/>
            <a:ext cx="3472966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Competence</a:t>
            </a:r>
            <a:endParaRPr lang="zh-CN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</a:endParaRPr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E873455F-EB3D-BD44-E6D5-81C2B3E8496A}"/>
              </a:ext>
            </a:extLst>
          </p:cNvPr>
          <p:cNvSpPr/>
          <p:nvPr/>
        </p:nvSpPr>
        <p:spPr>
          <a:xfrm>
            <a:off x="10345673" y="1644691"/>
            <a:ext cx="440586" cy="44058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十字形 21">
            <a:extLst>
              <a:ext uri="{FF2B5EF4-FFF2-40B4-BE49-F238E27FC236}">
                <a16:creationId xmlns:a16="http://schemas.microsoft.com/office/drawing/2014/main" id="{ADCBD398-3DD0-A382-B14B-7A8443B12D6E}"/>
              </a:ext>
            </a:extLst>
          </p:cNvPr>
          <p:cNvSpPr/>
          <p:nvPr/>
        </p:nvSpPr>
        <p:spPr>
          <a:xfrm>
            <a:off x="10135641" y="1937332"/>
            <a:ext cx="173317" cy="173317"/>
          </a:xfrm>
          <a:prstGeom prst="plus">
            <a:avLst>
              <a:gd name="adj" fmla="val 33195"/>
            </a:avLst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8CE09E3-912F-6950-605C-4A861E4731FF}"/>
              </a:ext>
            </a:extLst>
          </p:cNvPr>
          <p:cNvCxnSpPr>
            <a:cxnSpLocks/>
          </p:cNvCxnSpPr>
          <p:nvPr/>
        </p:nvCxnSpPr>
        <p:spPr>
          <a:xfrm>
            <a:off x="1245000" y="3998315"/>
            <a:ext cx="97020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6D07792F-7993-B0DD-EE3F-D1D404135676}"/>
              </a:ext>
            </a:extLst>
          </p:cNvPr>
          <p:cNvSpPr/>
          <p:nvPr/>
        </p:nvSpPr>
        <p:spPr>
          <a:xfrm flipV="1">
            <a:off x="2689660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A3E9E63-9F93-43B4-2BD4-C867944F3738}"/>
              </a:ext>
            </a:extLst>
          </p:cNvPr>
          <p:cNvSpPr/>
          <p:nvPr/>
        </p:nvSpPr>
        <p:spPr>
          <a:xfrm flipV="1">
            <a:off x="4958422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999E274-FA2D-F5B9-B71A-52E4C97741DD}"/>
              </a:ext>
            </a:extLst>
          </p:cNvPr>
          <p:cNvSpPr/>
          <p:nvPr/>
        </p:nvSpPr>
        <p:spPr>
          <a:xfrm flipV="1">
            <a:off x="7203139" y="3959051"/>
            <a:ext cx="78528" cy="78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0796FDE-AE92-DD11-D234-3B696CE4D37C}"/>
              </a:ext>
            </a:extLst>
          </p:cNvPr>
          <p:cNvSpPr/>
          <p:nvPr/>
        </p:nvSpPr>
        <p:spPr>
          <a:xfrm flipV="1">
            <a:off x="9447856" y="3959051"/>
            <a:ext cx="78528" cy="78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5B91C877-6B4D-FF4C-BFFF-DAA137E6E673}"/>
              </a:ext>
            </a:extLst>
          </p:cNvPr>
          <p:cNvSpPr/>
          <p:nvPr/>
        </p:nvSpPr>
        <p:spPr>
          <a:xfrm rot="5400000">
            <a:off x="6328258" y="3941789"/>
            <a:ext cx="131143" cy="11305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 descr="电脑的屏幕&#10;&#10;低可信度描述已自动生成">
            <a:extLst>
              <a:ext uri="{FF2B5EF4-FFF2-40B4-BE49-F238E27FC236}">
                <a16:creationId xmlns:a16="http://schemas.microsoft.com/office/drawing/2014/main" id="{B03EE62D-46B4-417B-243E-C679377C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5"/>
          <a:stretch>
            <a:fillRect/>
          </a:stretch>
        </p:blipFill>
        <p:spPr>
          <a:xfrm>
            <a:off x="1245000" y="4627737"/>
            <a:ext cx="9701054" cy="509019"/>
          </a:xfrm>
          <a:custGeom>
            <a:avLst/>
            <a:gdLst>
              <a:gd name="connsiteX0" fmla="*/ 0 w 9701054"/>
              <a:gd name="connsiteY0" fmla="*/ 0 h 509019"/>
              <a:gd name="connsiteX1" fmla="*/ 9701054 w 9701054"/>
              <a:gd name="connsiteY1" fmla="*/ 0 h 509019"/>
              <a:gd name="connsiteX2" fmla="*/ 9701054 w 9701054"/>
              <a:gd name="connsiteY2" fmla="*/ 180781 h 509019"/>
              <a:gd name="connsiteX3" fmla="*/ 9372816 w 9701054"/>
              <a:gd name="connsiteY3" fmla="*/ 509019 h 509019"/>
              <a:gd name="connsiteX4" fmla="*/ 328238 w 9701054"/>
              <a:gd name="connsiteY4" fmla="*/ 509019 h 509019"/>
              <a:gd name="connsiteX5" fmla="*/ 0 w 9701054"/>
              <a:gd name="connsiteY5" fmla="*/ 180781 h 50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1054" h="509019">
                <a:moveTo>
                  <a:pt x="0" y="0"/>
                </a:moveTo>
                <a:lnTo>
                  <a:pt x="9701054" y="0"/>
                </a:lnTo>
                <a:lnTo>
                  <a:pt x="9701054" y="180781"/>
                </a:lnTo>
                <a:cubicBezTo>
                  <a:pt x="9701054" y="362062"/>
                  <a:pt x="9554097" y="509019"/>
                  <a:pt x="9372816" y="509019"/>
                </a:cubicBezTo>
                <a:lnTo>
                  <a:pt x="328238" y="509019"/>
                </a:lnTo>
                <a:cubicBezTo>
                  <a:pt x="146957" y="509019"/>
                  <a:pt x="0" y="362062"/>
                  <a:pt x="0" y="18078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147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自定义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EF"/>
      </a:accent1>
      <a:accent2>
        <a:srgbClr val="00A38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latin typeface="OPPOSans R" panose="00020600040101010101" pitchFamily="18" charset="-122"/>
            <a:ea typeface="OPPOSans R" panose="00020600040101010101" pitchFamily="18" charset="-122"/>
            <a:cs typeface="OPPOSans R" panose="00020600040101010101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PL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3A00"/>
      </a:accent1>
      <a:accent2>
        <a:srgbClr val="404040"/>
      </a:accent2>
      <a:accent3>
        <a:srgbClr val="EF5B34"/>
      </a:accent3>
      <a:accent4>
        <a:srgbClr val="283B8F"/>
      </a:accent4>
      <a:accent5>
        <a:srgbClr val="1A9248"/>
      </a:accent5>
      <a:accent6>
        <a:srgbClr val="FBB04C"/>
      </a:accent6>
      <a:hlink>
        <a:srgbClr val="0563C1"/>
      </a:hlink>
      <a:folHlink>
        <a:srgbClr val="954F72"/>
      </a:folHlink>
    </a:clrScheme>
    <a:fontScheme name="清新风4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729</Words>
  <Application>Microsoft Office PowerPoint</Application>
  <PresentationFormat>宽屏</PresentationFormat>
  <Paragraphs>175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微软雅黑 Light</vt:lpstr>
      <vt:lpstr>Arial</vt:lpstr>
      <vt:lpstr>Microsoft YaHei Light</vt:lpstr>
      <vt:lpstr>微软雅黑</vt:lpstr>
      <vt:lpstr>微软雅黑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a216</dc:creator>
  <cp:lastModifiedBy>a216</cp:lastModifiedBy>
  <cp:revision>13</cp:revision>
  <dcterms:created xsi:type="dcterms:W3CDTF">2022-06-24T07:09:57Z</dcterms:created>
  <dcterms:modified xsi:type="dcterms:W3CDTF">2022-08-13T07:22:03Z</dcterms:modified>
</cp:coreProperties>
</file>